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82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9" r:id="rId6"/>
    <p:sldId id="257" r:id="rId7"/>
    <p:sldId id="261" r:id="rId8"/>
    <p:sldId id="262" r:id="rId9"/>
    <p:sldId id="260" r:id="rId10"/>
    <p:sldId id="263" r:id="rId11"/>
    <p:sldId id="264" r:id="rId12"/>
    <p:sldId id="265" r:id="rId13"/>
    <p:sldId id="266" r:id="rId14"/>
    <p:sldId id="267" r:id="rId15"/>
    <p:sldId id="258" r:id="rId16"/>
    <p:sldId id="268" r:id="rId17"/>
    <p:sldId id="269" r:id="rId18"/>
  </p:sldIdLst>
  <p:sldSz cx="12192000" cy="6858000"/>
  <p:notesSz cx="6858000" cy="9144000"/>
  <p:defaultTextStyle>
    <a:defPPr algn="r" rtl="1">
      <a:defRPr lang="ar-sa"/>
    </a:defPPr>
    <a:lvl1pPr marL="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4572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51" d="100"/>
          <a:sy n="51" d="100"/>
        </p:scale>
        <p:origin x="2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79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24hdansuneredaction.com/ar/radio/01-%D8%A7%D8%AC%D8%AA%D9%85%D8%A7%D8%B9-%D8%A7%D9%84%D8%AA%D8%AD%D8%B1%D9%8A%D8%B1/" TargetMode="External"/><Relationship Id="rId1" Type="http://schemas.openxmlformats.org/officeDocument/2006/relationships/image" Target="../media/image3.jpg"/><Relationship Id="rId4" Type="http://schemas.openxmlformats.org/officeDocument/2006/relationships/hyperlink" Target="https://ar.wikipedia.org/wiki/%D8%A7%D9%84%D8%AE%D8%B1%D8%B7%D9%88%D9%85" TargetMode="Externa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https://uepapress.com/%D8%A7%D9%84%D8%B9%D8%A7%D9%84%D9%85/%D8%B9%D8%B1%D8%A8%D9%8A/%D8%AD%D8%B1%D8%A8-%D8%A7%D9%84%D9%8A%D9%85%D9%86-%D9%88%D9%84%D8%B9%D8%A8%D8%A9-%D8%A7%D9%84%D8%B1%D8%AF%D8%B9/" TargetMode="External"/><Relationship Id="rId7" Type="http://schemas.openxmlformats.org/officeDocument/2006/relationships/hyperlink" Target="https://libreshot.com/ar/books-in-bookshelf/" TargetMode="External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6" Type="http://schemas.openxmlformats.org/officeDocument/2006/relationships/image" Target="../media/image8.jpg"/><Relationship Id="rId5" Type="http://schemas.openxmlformats.org/officeDocument/2006/relationships/hyperlink" Target="http://epsos.de/ar/%D8%A7%D8%B3%D8%AA%D8%B1%D8%A7%D8%AA%D9%8A%D8%AC%D9%8A%D8%A9-%D8%A8%D8%B3%D9%8A%D8%B7%D8%A9-%D9%88%D8%A2%D9%85%D9%86%D8%A9-%D9%84%D9%84%D8%AA%D8%AC%D8%A7%D8%B1%D8%A9-%D8%A7%D9%84%D9%81%D9%88%D8%B1%D9%83%D8%B3-%D8%A7%D9%84%D9%85%D8%B4%D9%88%D8%B1%D8%A9" TargetMode="External"/><Relationship Id="rId4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24hdansuneredaction.com/ar/radio/01-%D8%A7%D8%AC%D8%AA%D9%85%D8%A7%D8%B9-%D8%A7%D9%84%D8%AA%D8%AD%D8%B1%D9%8A%D8%B1/" TargetMode="External"/><Relationship Id="rId1" Type="http://schemas.openxmlformats.org/officeDocument/2006/relationships/image" Target="../media/image3.jpg"/><Relationship Id="rId4" Type="http://schemas.openxmlformats.org/officeDocument/2006/relationships/hyperlink" Target="https://ar.wikipedia.org/wiki/%D8%A7%D9%84%D8%AE%D8%B1%D8%B7%D9%88%D9%85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https://uepapress.com/%D8%A7%D9%84%D8%B9%D8%A7%D9%84%D9%85/%D8%B9%D8%B1%D8%A8%D9%8A/%D8%AD%D8%B1%D8%A8-%D8%A7%D9%84%D9%8A%D9%85%D9%86-%D9%88%D9%84%D8%B9%D8%A8%D8%A9-%D8%A7%D9%84%D8%B1%D8%AF%D8%B9/" TargetMode="External"/><Relationship Id="rId7" Type="http://schemas.openxmlformats.org/officeDocument/2006/relationships/hyperlink" Target="https://libreshot.com/ar/books-in-bookshelf/" TargetMode="External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6" Type="http://schemas.openxmlformats.org/officeDocument/2006/relationships/image" Target="../media/image8.jpg"/><Relationship Id="rId5" Type="http://schemas.openxmlformats.org/officeDocument/2006/relationships/hyperlink" Target="http://epsos.de/ar/%D8%A7%D8%B3%D8%AA%D8%B1%D8%A7%D8%AA%D9%8A%D8%AC%D9%8A%D8%A9-%D8%A8%D8%B3%D9%8A%D8%B7%D8%A9-%D9%88%D8%A2%D9%85%D9%86%D8%A9-%D9%84%D9%84%D8%AA%D8%AC%D8%A7%D8%B1%D8%A9-%D8%A7%D9%84%D9%81%D9%88%D8%B1%D9%83%D8%B3-%D8%A7%D9%84%D9%85%D8%B4%D9%88%D8%B1%D8%A9" TargetMode="External"/><Relationship Id="rId4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B432F4-5FDB-4518-9272-2F3934AC6AA2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 rtlCol="1"/>
        <a:lstStyle/>
        <a:p>
          <a:pPr rtl="1"/>
          <a:endParaRPr lang="en-US"/>
        </a:p>
      </dgm:t>
    </dgm:pt>
    <dgm:pt modelId="{B633A646-2062-4841-AF18-847B074C6716}">
      <dgm:prSet/>
      <dgm:spPr/>
      <dgm:t>
        <a:bodyPr rtlCol="1"/>
        <a:lstStyle/>
        <a:p>
          <a:pPr algn="r" rtl="1">
            <a:lnSpc>
              <a:spcPct val="100000"/>
            </a:lnSpc>
          </a:pPr>
          <a:r>
            <a:rPr lang="ar-SA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طبيعة الخدمة</a:t>
          </a:r>
        </a:p>
      </dgm:t>
    </dgm:pt>
    <dgm:pt modelId="{DB4A5689-BD48-4D3D-8017-D1E3C49B0DDB}" type="parTrans" cxnId="{56ADA02B-9055-4F39-B74D-2D556F11DDB6}">
      <dgm:prSet/>
      <dgm:spPr/>
      <dgm:t>
        <a:bodyPr rtlCol="1"/>
        <a:lstStyle/>
        <a:p>
          <a:pPr rtl="1"/>
          <a:endParaRPr lang="ar-SA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397C75F-5FD8-4120-9A24-A246D042942B}" type="sibTrans" cxnId="{56ADA02B-9055-4F39-B74D-2D556F11DDB6}">
      <dgm:prSet/>
      <dgm:spPr/>
      <dgm:t>
        <a:bodyPr rtlCol="1"/>
        <a:lstStyle/>
        <a:p>
          <a:pPr rtl="1"/>
          <a:endParaRPr lang="ar-SA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4BC708E-A0A1-4102-88E4-E75128B4E51E}">
      <dgm:prSet custT="1"/>
      <dgm:spPr/>
      <dgm:t>
        <a:bodyPr rtlCol="1"/>
        <a:lstStyle/>
        <a:p>
          <a:pPr algn="r" rtl="1">
            <a:lnSpc>
              <a:spcPct val="100000"/>
            </a:lnSpc>
          </a:pPr>
          <a:r>
            <a:rPr lang="ar-SA" sz="2800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الطريقة التي يتم بها تسليم الخدمة</a:t>
          </a:r>
        </a:p>
      </dgm:t>
    </dgm:pt>
    <dgm:pt modelId="{CF221EFF-354A-47A9-A498-1F0BBF01ECB8}" type="parTrans" cxnId="{EB9839C5-F324-41C4-8950-5284E09FB71E}">
      <dgm:prSet/>
      <dgm:spPr/>
      <dgm:t>
        <a:bodyPr rtlCol="1"/>
        <a:lstStyle/>
        <a:p>
          <a:pPr rtl="1"/>
          <a:endParaRPr lang="ar-SA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519C821-85FB-4CA3-BEB5-E4BFBC529B83}" type="sibTrans" cxnId="{EB9839C5-F324-41C4-8950-5284E09FB71E}">
      <dgm:prSet/>
      <dgm:spPr/>
      <dgm:t>
        <a:bodyPr rtlCol="1"/>
        <a:lstStyle/>
        <a:p>
          <a:pPr rtl="1"/>
          <a:endParaRPr lang="ar-SA" noProof="0" dirty="0">
            <a:solidFill>
              <a:schemeClr val="bg1"/>
            </a:solidFill>
            <a:effectLst>
              <a:glow rad="152400">
                <a:schemeClr val="bg1">
                  <a:alpha val="19000"/>
                </a:schemeClr>
              </a:glow>
            </a:effectLst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40A0249-41A7-44A6-A657-361E8C18FD42}" type="pres">
      <dgm:prSet presAssocID="{E1B432F4-5FDB-4518-9272-2F3934AC6AA2}" presName="root" presStyleCnt="0">
        <dgm:presLayoutVars>
          <dgm:dir val="rev"/>
          <dgm:resizeHandles val="exact"/>
        </dgm:presLayoutVars>
      </dgm:prSet>
      <dgm:spPr/>
    </dgm:pt>
    <dgm:pt modelId="{7D1F47A2-8F6C-4C7F-B3B3-2100C986DE32}" type="pres">
      <dgm:prSet presAssocID="{B633A646-2062-4841-AF18-847B074C6716}" presName="compNode" presStyleCnt="0"/>
      <dgm:spPr/>
    </dgm:pt>
    <dgm:pt modelId="{EC4D957C-BFAC-446D-9573-48333BEC34E6}" type="pres">
      <dgm:prSet presAssocID="{B633A646-2062-4841-AF18-847B074C6716}" presName="bgRect" presStyleLbl="bgShp" presStyleIdx="0" presStyleCnt="2"/>
      <dgm:spPr>
        <a:prstGeom prst="rect">
          <a:avLst/>
        </a:prstGeom>
        <a:solidFill>
          <a:schemeClr val="tx1">
            <a:alpha val="70000"/>
          </a:schemeClr>
        </a:solidFill>
      </dgm:spPr>
    </dgm:pt>
    <dgm:pt modelId="{BE6B2CCF-B717-4C6F-9115-44EF0ECE6018}" type="pres">
      <dgm:prSet presAssocID="{B633A646-2062-4841-AF18-847B074C6716}" presName="iconRect" presStyleLbl="node1" presStyleIdx="0" presStyleCnt="2" custFlipHor="1" custScaleX="177365" custScaleY="160256" custLinFactX="222136" custLinFactNeighborX="300000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84000" r="-84000"/>
          </a:stretch>
        </a:blipFill>
        <a:ln>
          <a:noFill/>
        </a:ln>
      </dgm:spPr>
    </dgm:pt>
    <dgm:pt modelId="{95420642-092B-41B9-94FA-E0EC36F9AF7E}" type="pres">
      <dgm:prSet presAssocID="{B633A646-2062-4841-AF18-847B074C6716}" presName="spaceRect" presStyleCnt="0"/>
      <dgm:spPr/>
    </dgm:pt>
    <dgm:pt modelId="{C95AF6F0-F4DA-48FE-85EB-61ADFB42AA13}" type="pres">
      <dgm:prSet presAssocID="{B633A646-2062-4841-AF18-847B074C6716}" presName="parTx" presStyleLbl="revTx" presStyleIdx="0" presStyleCnt="2" custLinFactNeighborX="-41040">
        <dgm:presLayoutVars>
          <dgm:chMax val="0"/>
          <dgm:chPref val="0"/>
        </dgm:presLayoutVars>
      </dgm:prSet>
      <dgm:spPr/>
    </dgm:pt>
    <dgm:pt modelId="{51DD96AA-8DD7-4B07-A561-5C9B41ACFA3C}" type="pres">
      <dgm:prSet presAssocID="{1397C75F-5FD8-4120-9A24-A246D042942B}" presName="sibTrans" presStyleCnt="0"/>
      <dgm:spPr/>
    </dgm:pt>
    <dgm:pt modelId="{38E06421-A6BB-4D10-8565-2812C2C5C6B3}" type="pres">
      <dgm:prSet presAssocID="{14BC708E-A0A1-4102-88E4-E75128B4E51E}" presName="compNode" presStyleCnt="0"/>
      <dgm:spPr/>
    </dgm:pt>
    <dgm:pt modelId="{79919C57-A32A-40F6-B106-B4E0CE644E4C}" type="pres">
      <dgm:prSet presAssocID="{14BC708E-A0A1-4102-88E4-E75128B4E51E}" presName="bgRect" presStyleLbl="bgShp" presStyleIdx="1" presStyleCnt="2" custLinFactNeighborX="-2" custLinFactNeighborY="7626"/>
      <dgm:spPr>
        <a:xfrm>
          <a:off x="0" y="1760029"/>
          <a:ext cx="5607050" cy="1407541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gm:spPr>
    </dgm:pt>
    <dgm:pt modelId="{99FDF55F-B3E9-423D-AD21-A6446C5D7455}" type="pres">
      <dgm:prSet presAssocID="{14BC708E-A0A1-4102-88E4-E75128B4E51E}" presName="iconRect" presStyleLbl="node1" presStyleIdx="1" presStyleCnt="2" custFlipHor="1" custScaleX="179094" custScaleY="127839" custLinFactX="200000" custLinFactNeighborX="295081" custLinFactNeighborY="15406"/>
      <dgm:spPr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</dgm:pt>
    <dgm:pt modelId="{E98BD5F1-E6F1-491F-A8EE-6A9AD649521E}" type="pres">
      <dgm:prSet presAssocID="{14BC708E-A0A1-4102-88E4-E75128B4E51E}" presName="spaceRect" presStyleCnt="0"/>
      <dgm:spPr/>
    </dgm:pt>
    <dgm:pt modelId="{80F6AD63-74FB-40E4-9D40-4178AFD87F60}" type="pres">
      <dgm:prSet presAssocID="{14BC708E-A0A1-4102-88E4-E75128B4E51E}" presName="parTx" presStyleLbl="revTx" presStyleIdx="1" presStyleCnt="2" custLinFactNeighborX="-41766" custLinFactNeighborY="12647">
        <dgm:presLayoutVars>
          <dgm:chMax val="0"/>
          <dgm:chPref val="0"/>
        </dgm:presLayoutVars>
      </dgm:prSet>
      <dgm:spPr/>
    </dgm:pt>
  </dgm:ptLst>
  <dgm:cxnLst>
    <dgm:cxn modelId="{9C176326-2BDF-4E92-BD6C-4BCBC882ACEA}" type="presOf" srcId="{E1B432F4-5FDB-4518-9272-2F3934AC6AA2}" destId="{D40A0249-41A7-44A6-A657-361E8C18FD42}" srcOrd="0" destOrd="0" presId="urn:microsoft.com/office/officeart/2018/2/layout/IconVerticalSolidList"/>
    <dgm:cxn modelId="{56ADA02B-9055-4F39-B74D-2D556F11DDB6}" srcId="{E1B432F4-5FDB-4518-9272-2F3934AC6AA2}" destId="{B633A646-2062-4841-AF18-847B074C6716}" srcOrd="0" destOrd="0" parTransId="{DB4A5689-BD48-4D3D-8017-D1E3C49B0DDB}" sibTransId="{1397C75F-5FD8-4120-9A24-A246D042942B}"/>
    <dgm:cxn modelId="{3E6B7CA5-EBA4-48C1-A48C-B9BCBCE8CF1E}" type="presOf" srcId="{14BC708E-A0A1-4102-88E4-E75128B4E51E}" destId="{80F6AD63-74FB-40E4-9D40-4178AFD87F60}" srcOrd="0" destOrd="0" presId="urn:microsoft.com/office/officeart/2018/2/layout/IconVerticalSolidList"/>
    <dgm:cxn modelId="{EB9839C5-F324-41C4-8950-5284E09FB71E}" srcId="{E1B432F4-5FDB-4518-9272-2F3934AC6AA2}" destId="{14BC708E-A0A1-4102-88E4-E75128B4E51E}" srcOrd="1" destOrd="0" parTransId="{CF221EFF-354A-47A9-A498-1F0BBF01ECB8}" sibTransId="{7519C821-85FB-4CA3-BEB5-E4BFBC529B83}"/>
    <dgm:cxn modelId="{EEAA52FF-E4A1-49BD-9B1E-000F5AABCD8E}" type="presOf" srcId="{B633A646-2062-4841-AF18-847B074C6716}" destId="{C95AF6F0-F4DA-48FE-85EB-61ADFB42AA13}" srcOrd="0" destOrd="0" presId="urn:microsoft.com/office/officeart/2018/2/layout/IconVerticalSolidList"/>
    <dgm:cxn modelId="{C3FF57AE-FB3C-49DE-82B3-0A61FA5DDA91}" type="presParOf" srcId="{D40A0249-41A7-44A6-A657-361E8C18FD42}" destId="{7D1F47A2-8F6C-4C7F-B3B3-2100C986DE32}" srcOrd="0" destOrd="0" presId="urn:microsoft.com/office/officeart/2018/2/layout/IconVerticalSolidList"/>
    <dgm:cxn modelId="{39AD4461-2A0A-410E-8C25-0B475A3D2CD5}" type="presParOf" srcId="{7D1F47A2-8F6C-4C7F-B3B3-2100C986DE32}" destId="{EC4D957C-BFAC-446D-9573-48333BEC34E6}" srcOrd="0" destOrd="0" presId="urn:microsoft.com/office/officeart/2018/2/layout/IconVerticalSolidList"/>
    <dgm:cxn modelId="{F9297396-8F77-4FD5-AAFB-AB3160B70B42}" type="presParOf" srcId="{7D1F47A2-8F6C-4C7F-B3B3-2100C986DE32}" destId="{BE6B2CCF-B717-4C6F-9115-44EF0ECE6018}" srcOrd="1" destOrd="0" presId="urn:microsoft.com/office/officeart/2018/2/layout/IconVerticalSolidList"/>
    <dgm:cxn modelId="{D1AB3CE4-FE44-4177-86CC-B147232F3BD0}" type="presParOf" srcId="{7D1F47A2-8F6C-4C7F-B3B3-2100C986DE32}" destId="{95420642-092B-41B9-94FA-E0EC36F9AF7E}" srcOrd="2" destOrd="0" presId="urn:microsoft.com/office/officeart/2018/2/layout/IconVerticalSolidList"/>
    <dgm:cxn modelId="{1E58CE55-32AF-4065-B1F7-2380412F2F02}" type="presParOf" srcId="{7D1F47A2-8F6C-4C7F-B3B3-2100C986DE32}" destId="{C95AF6F0-F4DA-48FE-85EB-61ADFB42AA13}" srcOrd="3" destOrd="0" presId="urn:microsoft.com/office/officeart/2018/2/layout/IconVerticalSolidList"/>
    <dgm:cxn modelId="{9D6ACACB-1091-40ED-952B-C2E92FA564C6}" type="presParOf" srcId="{D40A0249-41A7-44A6-A657-361E8C18FD42}" destId="{51DD96AA-8DD7-4B07-A561-5C9B41ACFA3C}" srcOrd="1" destOrd="0" presId="urn:microsoft.com/office/officeart/2018/2/layout/IconVerticalSolidList"/>
    <dgm:cxn modelId="{A0B092F8-3BF3-4C70-95B1-0A0764FD7131}" type="presParOf" srcId="{D40A0249-41A7-44A6-A657-361E8C18FD42}" destId="{38E06421-A6BB-4D10-8565-2812C2C5C6B3}" srcOrd="2" destOrd="0" presId="urn:microsoft.com/office/officeart/2018/2/layout/IconVerticalSolidList"/>
    <dgm:cxn modelId="{8C5E5818-6931-4902-AE43-414551022BCD}" type="presParOf" srcId="{38E06421-A6BB-4D10-8565-2812C2C5C6B3}" destId="{79919C57-A32A-40F6-B106-B4E0CE644E4C}" srcOrd="0" destOrd="0" presId="urn:microsoft.com/office/officeart/2018/2/layout/IconVerticalSolidList"/>
    <dgm:cxn modelId="{117B7A1C-7A05-4787-8474-79753887F4C2}" type="presParOf" srcId="{38E06421-A6BB-4D10-8565-2812C2C5C6B3}" destId="{99FDF55F-B3E9-423D-AD21-A6446C5D7455}" srcOrd="1" destOrd="0" presId="urn:microsoft.com/office/officeart/2018/2/layout/IconVerticalSolidList"/>
    <dgm:cxn modelId="{82818524-92E6-4F27-A68D-3BE1571532DC}" type="presParOf" srcId="{38E06421-A6BB-4D10-8565-2812C2C5C6B3}" destId="{E98BD5F1-E6F1-491F-A8EE-6A9AD649521E}" srcOrd="2" destOrd="0" presId="urn:microsoft.com/office/officeart/2018/2/layout/IconVerticalSolidList"/>
    <dgm:cxn modelId="{0A438607-8D9F-471A-B9F9-D903D7FA2B52}" type="presParOf" srcId="{38E06421-A6BB-4D10-8565-2812C2C5C6B3}" destId="{80F6AD63-74FB-40E4-9D40-4178AFD87F6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B432F4-5FDB-4518-9272-2F3934AC6AA2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 rtlCol="1"/>
        <a:lstStyle/>
        <a:p>
          <a:pPr rtl="1"/>
          <a:endParaRPr lang="en-US"/>
        </a:p>
      </dgm:t>
    </dgm:pt>
    <dgm:pt modelId="{B9DE2452-9728-47CE-AFFE-1E4A86C84B4B}">
      <dgm:prSet custT="1"/>
      <dgm:spPr/>
      <dgm:t>
        <a:bodyPr/>
        <a:lstStyle/>
        <a:p>
          <a:pPr algn="r" rtl="1">
            <a:lnSpc>
              <a:spcPct val="100000"/>
            </a:lnSpc>
          </a:pPr>
          <a:r>
            <a:rPr lang="ar-SA" sz="3200" dirty="0"/>
            <a:t>تهديدات السوق المحلي</a:t>
          </a:r>
          <a:endParaRPr lang="en-US" sz="3200" dirty="0"/>
        </a:p>
      </dgm:t>
    </dgm:pt>
    <dgm:pt modelId="{230FCB6C-2491-4C88-90CF-F0DBED27A59E}" type="parTrans" cxnId="{3B3A05EF-C6CF-4D7F-83FA-E93C1C3E8F5C}">
      <dgm:prSet/>
      <dgm:spPr/>
      <dgm:t>
        <a:bodyPr/>
        <a:lstStyle/>
        <a:p>
          <a:pPr rtl="1"/>
          <a:endParaRPr lang="ar-SA"/>
        </a:p>
      </dgm:t>
    </dgm:pt>
    <dgm:pt modelId="{5DE42A43-7FCA-4972-AE05-3D0ACAA11790}" type="sibTrans" cxnId="{3B3A05EF-C6CF-4D7F-83FA-E93C1C3E8F5C}">
      <dgm:prSet/>
      <dgm:spPr/>
      <dgm:t>
        <a:bodyPr/>
        <a:lstStyle/>
        <a:p>
          <a:pPr rtl="1"/>
          <a:endParaRPr lang="ar-SA"/>
        </a:p>
      </dgm:t>
    </dgm:pt>
    <dgm:pt modelId="{17382308-F47E-4C20-A2EB-807A04BDEA6D}">
      <dgm:prSet custT="1"/>
      <dgm:spPr/>
      <dgm:t>
        <a:bodyPr/>
        <a:lstStyle/>
        <a:p>
          <a:pPr algn="r" rtl="1">
            <a:lnSpc>
              <a:spcPct val="100000"/>
            </a:lnSpc>
          </a:pPr>
          <a:r>
            <a:rPr lang="ar-SA" sz="3200" dirty="0"/>
            <a:t>التمويل، المخاطر، التكاليف والأرباح</a:t>
          </a:r>
          <a:endParaRPr lang="en-US" sz="3200" dirty="0"/>
        </a:p>
      </dgm:t>
    </dgm:pt>
    <dgm:pt modelId="{DDAAD1CE-AF60-4ECE-8D21-7384939D3649}" type="parTrans" cxnId="{D8FC1B03-D9FF-4095-AC40-7F86397D4709}">
      <dgm:prSet/>
      <dgm:spPr/>
      <dgm:t>
        <a:bodyPr/>
        <a:lstStyle/>
        <a:p>
          <a:pPr rtl="1"/>
          <a:endParaRPr lang="ar-SA"/>
        </a:p>
      </dgm:t>
    </dgm:pt>
    <dgm:pt modelId="{DCD9C90E-EB5D-4217-A48A-AB25589C746D}" type="sibTrans" cxnId="{D8FC1B03-D9FF-4095-AC40-7F86397D4709}">
      <dgm:prSet/>
      <dgm:spPr/>
      <dgm:t>
        <a:bodyPr/>
        <a:lstStyle/>
        <a:p>
          <a:pPr rtl="1"/>
          <a:endParaRPr lang="ar-SA"/>
        </a:p>
      </dgm:t>
    </dgm:pt>
    <dgm:pt modelId="{C12B3726-B415-4E89-BE5C-442C8D5BFCFA}">
      <dgm:prSet custT="1"/>
      <dgm:spPr/>
      <dgm:t>
        <a:bodyPr/>
        <a:lstStyle/>
        <a:p>
          <a:pPr algn="r" rtl="1">
            <a:lnSpc>
              <a:spcPct val="100000"/>
            </a:lnSpc>
          </a:pPr>
          <a:r>
            <a:rPr lang="ar-SA" sz="3200" dirty="0"/>
            <a:t>المعرفة والمهارات</a:t>
          </a:r>
          <a:endParaRPr lang="en-US" sz="3200" dirty="0"/>
        </a:p>
      </dgm:t>
    </dgm:pt>
    <dgm:pt modelId="{D4730F1C-88EE-4C39-AFC8-BEAB1739AC6C}" type="parTrans" cxnId="{52373A56-3955-4C2F-8A01-E1AD8AC3C1B5}">
      <dgm:prSet/>
      <dgm:spPr/>
      <dgm:t>
        <a:bodyPr/>
        <a:lstStyle/>
        <a:p>
          <a:pPr rtl="1"/>
          <a:endParaRPr lang="ar-SA"/>
        </a:p>
      </dgm:t>
    </dgm:pt>
    <dgm:pt modelId="{C5EE9376-CD4A-45CD-9C2F-15229FC87FC2}" type="sibTrans" cxnId="{52373A56-3955-4C2F-8A01-E1AD8AC3C1B5}">
      <dgm:prSet/>
      <dgm:spPr/>
      <dgm:t>
        <a:bodyPr/>
        <a:lstStyle/>
        <a:p>
          <a:pPr rtl="1"/>
          <a:endParaRPr lang="ar-SA"/>
        </a:p>
      </dgm:t>
    </dgm:pt>
    <dgm:pt modelId="{BB1105ED-86DF-4C2C-A7B4-A444456EBED0}">
      <dgm:prSet custT="1"/>
      <dgm:spPr/>
      <dgm:t>
        <a:bodyPr/>
        <a:lstStyle/>
        <a:p>
          <a:pPr algn="r" rtl="1">
            <a:lnSpc>
              <a:spcPct val="100000"/>
            </a:lnSpc>
          </a:pPr>
          <a:r>
            <a:rPr lang="ar-SA" sz="3200" dirty="0"/>
            <a:t>الفرص التسويقية في الخارج</a:t>
          </a:r>
          <a:endParaRPr lang="en-US" sz="1900" dirty="0"/>
        </a:p>
      </dgm:t>
    </dgm:pt>
    <dgm:pt modelId="{C4E68A92-2848-4069-9D5E-EE57911BDE3C}" type="parTrans" cxnId="{52D82C61-3EA1-4866-B7FF-16822CB47F27}">
      <dgm:prSet/>
      <dgm:spPr/>
      <dgm:t>
        <a:bodyPr/>
        <a:lstStyle/>
        <a:p>
          <a:pPr rtl="1"/>
          <a:endParaRPr lang="ar-SA"/>
        </a:p>
      </dgm:t>
    </dgm:pt>
    <dgm:pt modelId="{6FDD99FC-24FA-41F7-832E-6AA04AB48C9F}" type="sibTrans" cxnId="{52D82C61-3EA1-4866-B7FF-16822CB47F27}">
      <dgm:prSet/>
      <dgm:spPr/>
      <dgm:t>
        <a:bodyPr/>
        <a:lstStyle/>
        <a:p>
          <a:pPr rtl="1"/>
          <a:endParaRPr lang="ar-SA"/>
        </a:p>
      </dgm:t>
    </dgm:pt>
    <dgm:pt modelId="{692E61BB-57F7-4E5F-9B57-93498D0EF978}">
      <dgm:prSet custT="1"/>
      <dgm:spPr/>
      <dgm:t>
        <a:bodyPr/>
        <a:lstStyle/>
        <a:p>
          <a:pPr algn="r" rtl="1">
            <a:lnSpc>
              <a:spcPct val="100000"/>
            </a:lnSpc>
          </a:pPr>
          <a:r>
            <a:rPr lang="ar-SA" sz="3200" dirty="0"/>
            <a:t>الطموح والالتزام</a:t>
          </a:r>
          <a:endParaRPr lang="en-US" sz="3200" dirty="0"/>
        </a:p>
      </dgm:t>
    </dgm:pt>
    <dgm:pt modelId="{F42A0A4C-2ED6-49E2-A497-B6D989C6CA48}" type="parTrans" cxnId="{85E9DE5B-F95D-4157-A671-2B8FD8E5B380}">
      <dgm:prSet/>
      <dgm:spPr/>
      <dgm:t>
        <a:bodyPr/>
        <a:lstStyle/>
        <a:p>
          <a:pPr rtl="1"/>
          <a:endParaRPr lang="ar-SA"/>
        </a:p>
      </dgm:t>
    </dgm:pt>
    <dgm:pt modelId="{94939D89-EEA3-456C-A93F-6270CB8E9361}" type="sibTrans" cxnId="{85E9DE5B-F95D-4157-A671-2B8FD8E5B380}">
      <dgm:prSet/>
      <dgm:spPr/>
      <dgm:t>
        <a:bodyPr/>
        <a:lstStyle/>
        <a:p>
          <a:pPr rtl="1"/>
          <a:endParaRPr lang="ar-SA"/>
        </a:p>
      </dgm:t>
    </dgm:pt>
    <dgm:pt modelId="{D40A0249-41A7-44A6-A657-361E8C18FD42}" type="pres">
      <dgm:prSet presAssocID="{E1B432F4-5FDB-4518-9272-2F3934AC6AA2}" presName="root" presStyleCnt="0">
        <dgm:presLayoutVars>
          <dgm:dir val="rev"/>
          <dgm:resizeHandles val="exact"/>
        </dgm:presLayoutVars>
      </dgm:prSet>
      <dgm:spPr/>
    </dgm:pt>
    <dgm:pt modelId="{96E73DE1-DA82-4AA5-ADB8-F87BA9673D27}" type="pres">
      <dgm:prSet presAssocID="{692E61BB-57F7-4E5F-9B57-93498D0EF978}" presName="compNode" presStyleCnt="0"/>
      <dgm:spPr/>
    </dgm:pt>
    <dgm:pt modelId="{31E93EF1-0DE4-4D1A-A7AF-E618EC30C9A5}" type="pres">
      <dgm:prSet presAssocID="{692E61BB-57F7-4E5F-9B57-93498D0EF978}" presName="bgRect" presStyleLbl="bgShp" presStyleIdx="0" presStyleCnt="5"/>
      <dgm:spPr/>
    </dgm:pt>
    <dgm:pt modelId="{C656538A-58BB-49A0-A4B7-DC43AC3BAEE5}" type="pres">
      <dgm:prSet presAssocID="{692E61BB-57F7-4E5F-9B57-93498D0EF978}" presName="iconRect" presStyleLbl="node1" presStyleIdx="0" presStyleCnt="5" custScaleX="291074" custScaleY="167497" custLinFactNeighborX="96547" custLinFactNeighborY="209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92D75C84-6175-4155-BAC6-BBBB8756CA0D}" type="pres">
      <dgm:prSet presAssocID="{692E61BB-57F7-4E5F-9B57-93498D0EF978}" presName="spaceRect" presStyleCnt="0"/>
      <dgm:spPr/>
    </dgm:pt>
    <dgm:pt modelId="{90BD2688-6F62-43F3-B908-420A3B81FCDA}" type="pres">
      <dgm:prSet presAssocID="{692E61BB-57F7-4E5F-9B57-93498D0EF978}" presName="parTx" presStyleLbl="revTx" presStyleIdx="0" presStyleCnt="5">
        <dgm:presLayoutVars>
          <dgm:chMax val="0"/>
          <dgm:chPref val="0"/>
        </dgm:presLayoutVars>
      </dgm:prSet>
      <dgm:spPr/>
    </dgm:pt>
    <dgm:pt modelId="{6AABB910-FEC1-457B-A1A7-4FDBCD9F295B}" type="pres">
      <dgm:prSet presAssocID="{94939D89-EEA3-456C-A93F-6270CB8E9361}" presName="sibTrans" presStyleCnt="0"/>
      <dgm:spPr/>
    </dgm:pt>
    <dgm:pt modelId="{58117759-11C3-406B-8EF9-094AEC481D41}" type="pres">
      <dgm:prSet presAssocID="{B9DE2452-9728-47CE-AFFE-1E4A86C84B4B}" presName="compNode" presStyleCnt="0"/>
      <dgm:spPr/>
    </dgm:pt>
    <dgm:pt modelId="{2C96335D-C2F4-40D2-9515-6DE4CFA2B17B}" type="pres">
      <dgm:prSet presAssocID="{B9DE2452-9728-47CE-AFFE-1E4A86C84B4B}" presName="bgRect" presStyleLbl="bgShp" presStyleIdx="1" presStyleCnt="5"/>
      <dgm:spPr/>
    </dgm:pt>
    <dgm:pt modelId="{AD011B22-3784-4BCB-AEBE-7E3CE9EFE9BD}" type="pres">
      <dgm:prSet presAssocID="{B9DE2452-9728-47CE-AFFE-1E4A86C84B4B}" presName="iconRect" presStyleLbl="node1" presStyleIdx="1" presStyleCnt="5" custScaleX="276899" custScaleY="177864" custLinFactNeighborX="79785" custLinFactNeighborY="805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26000" r="-26000"/>
          </a:stretch>
        </a:blipFill>
      </dgm:spPr>
    </dgm:pt>
    <dgm:pt modelId="{D8F45676-B605-4CFD-B0CF-356FAC0BC5C0}" type="pres">
      <dgm:prSet presAssocID="{B9DE2452-9728-47CE-AFFE-1E4A86C84B4B}" presName="spaceRect" presStyleCnt="0"/>
      <dgm:spPr/>
    </dgm:pt>
    <dgm:pt modelId="{15EFB09A-0A19-4A23-BE8D-6AC954E91F8C}" type="pres">
      <dgm:prSet presAssocID="{B9DE2452-9728-47CE-AFFE-1E4A86C84B4B}" presName="parTx" presStyleLbl="revTx" presStyleIdx="1" presStyleCnt="5">
        <dgm:presLayoutVars>
          <dgm:chMax val="0"/>
          <dgm:chPref val="0"/>
        </dgm:presLayoutVars>
      </dgm:prSet>
      <dgm:spPr/>
    </dgm:pt>
    <dgm:pt modelId="{992B3AEE-CD58-4653-9246-21DC3E9EA67E}" type="pres">
      <dgm:prSet presAssocID="{5DE42A43-7FCA-4972-AE05-3D0ACAA11790}" presName="sibTrans" presStyleCnt="0"/>
      <dgm:spPr/>
    </dgm:pt>
    <dgm:pt modelId="{F20456FB-0408-461D-A116-65D136835D82}" type="pres">
      <dgm:prSet presAssocID="{17382308-F47E-4C20-A2EB-807A04BDEA6D}" presName="compNode" presStyleCnt="0"/>
      <dgm:spPr/>
    </dgm:pt>
    <dgm:pt modelId="{A6BDDD55-D606-4DA1-A832-2FBF44D8E688}" type="pres">
      <dgm:prSet presAssocID="{17382308-F47E-4C20-A2EB-807A04BDEA6D}" presName="bgRect" presStyleLbl="bgShp" presStyleIdx="2" presStyleCnt="5"/>
      <dgm:spPr/>
    </dgm:pt>
    <dgm:pt modelId="{F62D5BEB-6697-432C-8B5F-84756D2BB295}" type="pres">
      <dgm:prSet presAssocID="{17382308-F47E-4C20-A2EB-807A04BDEA6D}" presName="iconRect" presStyleLbl="node1" presStyleIdx="2" presStyleCnt="5" custScaleX="326867" custScaleY="130192" custLinFactNeighborX="87599" custLinFactNeighborY="209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-19000" r="-19000"/>
          </a:stretch>
        </a:blipFill>
      </dgm:spPr>
    </dgm:pt>
    <dgm:pt modelId="{F3F6C19D-09CE-4DEF-8628-B0B4028AF344}" type="pres">
      <dgm:prSet presAssocID="{17382308-F47E-4C20-A2EB-807A04BDEA6D}" presName="spaceRect" presStyleCnt="0"/>
      <dgm:spPr/>
    </dgm:pt>
    <dgm:pt modelId="{64AA14D6-0BDC-45AE-8559-65777D285A5E}" type="pres">
      <dgm:prSet presAssocID="{17382308-F47E-4C20-A2EB-807A04BDEA6D}" presName="parTx" presStyleLbl="revTx" presStyleIdx="2" presStyleCnt="5">
        <dgm:presLayoutVars>
          <dgm:chMax val="0"/>
          <dgm:chPref val="0"/>
        </dgm:presLayoutVars>
      </dgm:prSet>
      <dgm:spPr/>
    </dgm:pt>
    <dgm:pt modelId="{FA438F02-0D3F-43D8-BB3B-94FEC0677402}" type="pres">
      <dgm:prSet presAssocID="{DCD9C90E-EB5D-4217-A48A-AB25589C746D}" presName="sibTrans" presStyleCnt="0"/>
      <dgm:spPr/>
    </dgm:pt>
    <dgm:pt modelId="{B1C19902-6E81-4991-B7E6-B5D6D0156798}" type="pres">
      <dgm:prSet presAssocID="{C12B3726-B415-4E89-BE5C-442C8D5BFCFA}" presName="compNode" presStyleCnt="0"/>
      <dgm:spPr/>
    </dgm:pt>
    <dgm:pt modelId="{54AD2492-99E2-49E2-80DE-887ABE5131D4}" type="pres">
      <dgm:prSet presAssocID="{C12B3726-B415-4E89-BE5C-442C8D5BFCFA}" presName="bgRect" presStyleLbl="bgShp" presStyleIdx="3" presStyleCnt="5"/>
      <dgm:spPr/>
    </dgm:pt>
    <dgm:pt modelId="{A1F1D83E-78B9-4A36-B11B-47139EF8049F}" type="pres">
      <dgm:prSet presAssocID="{C12B3726-B415-4E89-BE5C-442C8D5BFCFA}" presName="iconRect" presStyleLbl="node1" presStyleIdx="3" presStyleCnt="5" custScaleX="314041" custScaleY="144415" custLinFactNeighborX="87599" custLinFactNeighborY="-10476"/>
      <dgm:spPr>
        <a:blipFill>
          <a:blip xmlns:r="http://schemas.openxmlformats.org/officeDocument/2006/relationships"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 t="-17000" b="-17000"/>
          </a:stretch>
        </a:blipFill>
      </dgm:spPr>
    </dgm:pt>
    <dgm:pt modelId="{2FCFF75F-68D8-4574-B1E0-F419A7C3EAEB}" type="pres">
      <dgm:prSet presAssocID="{C12B3726-B415-4E89-BE5C-442C8D5BFCFA}" presName="spaceRect" presStyleCnt="0"/>
      <dgm:spPr/>
    </dgm:pt>
    <dgm:pt modelId="{3446BBB4-DD6B-413B-9BAB-078D6DF15A08}" type="pres">
      <dgm:prSet presAssocID="{C12B3726-B415-4E89-BE5C-442C8D5BFCFA}" presName="parTx" presStyleLbl="revTx" presStyleIdx="3" presStyleCnt="5">
        <dgm:presLayoutVars>
          <dgm:chMax val="0"/>
          <dgm:chPref val="0"/>
        </dgm:presLayoutVars>
      </dgm:prSet>
      <dgm:spPr/>
    </dgm:pt>
    <dgm:pt modelId="{72BC3DE0-4B33-42D2-A2D4-2B6A23C5CCB1}" type="pres">
      <dgm:prSet presAssocID="{C5EE9376-CD4A-45CD-9C2F-15229FC87FC2}" presName="sibTrans" presStyleCnt="0"/>
      <dgm:spPr/>
    </dgm:pt>
    <dgm:pt modelId="{AFA00162-CBF3-42E3-A437-CDFAC49A935F}" type="pres">
      <dgm:prSet presAssocID="{BB1105ED-86DF-4C2C-A7B4-A444456EBED0}" presName="compNode" presStyleCnt="0"/>
      <dgm:spPr/>
    </dgm:pt>
    <dgm:pt modelId="{D591345F-06CE-4B0A-BC09-58547BCD1B69}" type="pres">
      <dgm:prSet presAssocID="{BB1105ED-86DF-4C2C-A7B4-A444456EBED0}" presName="bgRect" presStyleLbl="bgShp" presStyleIdx="4" presStyleCnt="5" custLinFactNeighborX="5461" custLinFactNeighborY="2425"/>
      <dgm:spPr/>
    </dgm:pt>
    <dgm:pt modelId="{22A689A2-3139-46B1-BF7D-95482D8C8175}" type="pres">
      <dgm:prSet presAssocID="{BB1105ED-86DF-4C2C-A7B4-A444456EBED0}" presName="iconRect" presStyleLbl="node1" presStyleIdx="4" presStyleCnt="5" custScaleX="350876" custScaleY="142763" custLinFactX="8276" custLinFactNeighborX="100000" custLinFactNeighborY="18842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  <dgm:pt modelId="{385823CE-305B-4E73-B652-FB187F9BD17B}" type="pres">
      <dgm:prSet presAssocID="{BB1105ED-86DF-4C2C-A7B4-A444456EBED0}" presName="spaceRect" presStyleCnt="0"/>
      <dgm:spPr/>
    </dgm:pt>
    <dgm:pt modelId="{88D22459-1D1F-4B92-9378-D88E930FB3E2}" type="pres">
      <dgm:prSet presAssocID="{BB1105ED-86DF-4C2C-A7B4-A444456EBED0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8FC1B03-D9FF-4095-AC40-7F86397D4709}" srcId="{E1B432F4-5FDB-4518-9272-2F3934AC6AA2}" destId="{17382308-F47E-4C20-A2EB-807A04BDEA6D}" srcOrd="2" destOrd="0" parTransId="{DDAAD1CE-AF60-4ECE-8D21-7384939D3649}" sibTransId="{DCD9C90E-EB5D-4217-A48A-AB25589C746D}"/>
    <dgm:cxn modelId="{9C176326-2BDF-4E92-BD6C-4BCBC882ACEA}" type="presOf" srcId="{E1B432F4-5FDB-4518-9272-2F3934AC6AA2}" destId="{D40A0249-41A7-44A6-A657-361E8C18FD42}" srcOrd="0" destOrd="0" presId="urn:microsoft.com/office/officeart/2018/2/layout/IconVerticalSolidList"/>
    <dgm:cxn modelId="{85E9DE5B-F95D-4157-A671-2B8FD8E5B380}" srcId="{E1B432F4-5FDB-4518-9272-2F3934AC6AA2}" destId="{692E61BB-57F7-4E5F-9B57-93498D0EF978}" srcOrd="0" destOrd="0" parTransId="{F42A0A4C-2ED6-49E2-A497-B6D989C6CA48}" sibTransId="{94939D89-EEA3-456C-A93F-6270CB8E9361}"/>
    <dgm:cxn modelId="{59C77E5C-AB26-46DB-8466-8D79F84F4152}" type="presOf" srcId="{B9DE2452-9728-47CE-AFFE-1E4A86C84B4B}" destId="{15EFB09A-0A19-4A23-BE8D-6AC954E91F8C}" srcOrd="0" destOrd="0" presId="urn:microsoft.com/office/officeart/2018/2/layout/IconVerticalSolidList"/>
    <dgm:cxn modelId="{52D82C61-3EA1-4866-B7FF-16822CB47F27}" srcId="{E1B432F4-5FDB-4518-9272-2F3934AC6AA2}" destId="{BB1105ED-86DF-4C2C-A7B4-A444456EBED0}" srcOrd="4" destOrd="0" parTransId="{C4E68A92-2848-4069-9D5E-EE57911BDE3C}" sibTransId="{6FDD99FC-24FA-41F7-832E-6AA04AB48C9F}"/>
    <dgm:cxn modelId="{AA66E863-9E4A-41FB-BF34-F23D3DEAFF10}" type="presOf" srcId="{692E61BB-57F7-4E5F-9B57-93498D0EF978}" destId="{90BD2688-6F62-43F3-B908-420A3B81FCDA}" srcOrd="0" destOrd="0" presId="urn:microsoft.com/office/officeart/2018/2/layout/IconVerticalSolidList"/>
    <dgm:cxn modelId="{AE92C36B-AAE3-4CC2-ACC1-0A2941B984EB}" type="presOf" srcId="{C12B3726-B415-4E89-BE5C-442C8D5BFCFA}" destId="{3446BBB4-DD6B-413B-9BAB-078D6DF15A08}" srcOrd="0" destOrd="0" presId="urn:microsoft.com/office/officeart/2018/2/layout/IconVerticalSolidList"/>
    <dgm:cxn modelId="{52373A56-3955-4C2F-8A01-E1AD8AC3C1B5}" srcId="{E1B432F4-5FDB-4518-9272-2F3934AC6AA2}" destId="{C12B3726-B415-4E89-BE5C-442C8D5BFCFA}" srcOrd="3" destOrd="0" parTransId="{D4730F1C-88EE-4C39-AFC8-BEAB1739AC6C}" sibTransId="{C5EE9376-CD4A-45CD-9C2F-15229FC87FC2}"/>
    <dgm:cxn modelId="{E3F648C3-8017-4B8B-98ED-D17BA9363A1E}" type="presOf" srcId="{BB1105ED-86DF-4C2C-A7B4-A444456EBED0}" destId="{88D22459-1D1F-4B92-9378-D88E930FB3E2}" srcOrd="0" destOrd="0" presId="urn:microsoft.com/office/officeart/2018/2/layout/IconVerticalSolidList"/>
    <dgm:cxn modelId="{D77A0BC7-8504-445E-9776-58BE34FB6302}" type="presOf" srcId="{17382308-F47E-4C20-A2EB-807A04BDEA6D}" destId="{64AA14D6-0BDC-45AE-8559-65777D285A5E}" srcOrd="0" destOrd="0" presId="urn:microsoft.com/office/officeart/2018/2/layout/IconVerticalSolidList"/>
    <dgm:cxn modelId="{3B3A05EF-C6CF-4D7F-83FA-E93C1C3E8F5C}" srcId="{E1B432F4-5FDB-4518-9272-2F3934AC6AA2}" destId="{B9DE2452-9728-47CE-AFFE-1E4A86C84B4B}" srcOrd="1" destOrd="0" parTransId="{230FCB6C-2491-4C88-90CF-F0DBED27A59E}" sibTransId="{5DE42A43-7FCA-4972-AE05-3D0ACAA11790}"/>
    <dgm:cxn modelId="{DE091678-E79B-4D3B-971C-F2091FD064E2}" type="presParOf" srcId="{D40A0249-41A7-44A6-A657-361E8C18FD42}" destId="{96E73DE1-DA82-4AA5-ADB8-F87BA9673D27}" srcOrd="0" destOrd="0" presId="urn:microsoft.com/office/officeart/2018/2/layout/IconVerticalSolidList"/>
    <dgm:cxn modelId="{EA22F1A9-CEA6-463D-A32A-487CBBEBC3C1}" type="presParOf" srcId="{96E73DE1-DA82-4AA5-ADB8-F87BA9673D27}" destId="{31E93EF1-0DE4-4D1A-A7AF-E618EC30C9A5}" srcOrd="0" destOrd="0" presId="urn:microsoft.com/office/officeart/2018/2/layout/IconVerticalSolidList"/>
    <dgm:cxn modelId="{6EC68BD5-2510-48BC-8F02-259386AE4C0D}" type="presParOf" srcId="{96E73DE1-DA82-4AA5-ADB8-F87BA9673D27}" destId="{C656538A-58BB-49A0-A4B7-DC43AC3BAEE5}" srcOrd="1" destOrd="0" presId="urn:microsoft.com/office/officeart/2018/2/layout/IconVerticalSolidList"/>
    <dgm:cxn modelId="{13AD75CD-1172-45E9-A37F-E4E1133A37AA}" type="presParOf" srcId="{96E73DE1-DA82-4AA5-ADB8-F87BA9673D27}" destId="{92D75C84-6175-4155-BAC6-BBBB8756CA0D}" srcOrd="2" destOrd="0" presId="urn:microsoft.com/office/officeart/2018/2/layout/IconVerticalSolidList"/>
    <dgm:cxn modelId="{1CB9870F-52B6-45BC-BDE0-26A45472DF95}" type="presParOf" srcId="{96E73DE1-DA82-4AA5-ADB8-F87BA9673D27}" destId="{90BD2688-6F62-43F3-B908-420A3B81FCDA}" srcOrd="3" destOrd="0" presId="urn:microsoft.com/office/officeart/2018/2/layout/IconVerticalSolidList"/>
    <dgm:cxn modelId="{065B5FDE-3633-4E06-937E-92923BA2BF62}" type="presParOf" srcId="{D40A0249-41A7-44A6-A657-361E8C18FD42}" destId="{6AABB910-FEC1-457B-A1A7-4FDBCD9F295B}" srcOrd="1" destOrd="0" presId="urn:microsoft.com/office/officeart/2018/2/layout/IconVerticalSolidList"/>
    <dgm:cxn modelId="{1390A406-B046-4E28-90BB-C2FEE82A0F89}" type="presParOf" srcId="{D40A0249-41A7-44A6-A657-361E8C18FD42}" destId="{58117759-11C3-406B-8EF9-094AEC481D41}" srcOrd="2" destOrd="0" presId="urn:microsoft.com/office/officeart/2018/2/layout/IconVerticalSolidList"/>
    <dgm:cxn modelId="{2F17A081-BCE2-4ED8-A7A8-52282DEEB3C2}" type="presParOf" srcId="{58117759-11C3-406B-8EF9-094AEC481D41}" destId="{2C96335D-C2F4-40D2-9515-6DE4CFA2B17B}" srcOrd="0" destOrd="0" presId="urn:microsoft.com/office/officeart/2018/2/layout/IconVerticalSolidList"/>
    <dgm:cxn modelId="{B9B07766-35D2-412B-A04C-D49A6D625A35}" type="presParOf" srcId="{58117759-11C3-406B-8EF9-094AEC481D41}" destId="{AD011B22-3784-4BCB-AEBE-7E3CE9EFE9BD}" srcOrd="1" destOrd="0" presId="urn:microsoft.com/office/officeart/2018/2/layout/IconVerticalSolidList"/>
    <dgm:cxn modelId="{053EEAEA-A573-4D4B-AD01-EC6BA858B19A}" type="presParOf" srcId="{58117759-11C3-406B-8EF9-094AEC481D41}" destId="{D8F45676-B605-4CFD-B0CF-356FAC0BC5C0}" srcOrd="2" destOrd="0" presId="urn:microsoft.com/office/officeart/2018/2/layout/IconVerticalSolidList"/>
    <dgm:cxn modelId="{8ED51EE6-7E03-4F43-9729-078C3C8D22AB}" type="presParOf" srcId="{58117759-11C3-406B-8EF9-094AEC481D41}" destId="{15EFB09A-0A19-4A23-BE8D-6AC954E91F8C}" srcOrd="3" destOrd="0" presId="urn:microsoft.com/office/officeart/2018/2/layout/IconVerticalSolidList"/>
    <dgm:cxn modelId="{6D692011-CDC2-4ED9-AD48-EEC2BE66E4AB}" type="presParOf" srcId="{D40A0249-41A7-44A6-A657-361E8C18FD42}" destId="{992B3AEE-CD58-4653-9246-21DC3E9EA67E}" srcOrd="3" destOrd="0" presId="urn:microsoft.com/office/officeart/2018/2/layout/IconVerticalSolidList"/>
    <dgm:cxn modelId="{ED19CC74-EF19-4933-BDBE-34914A1A05D4}" type="presParOf" srcId="{D40A0249-41A7-44A6-A657-361E8C18FD42}" destId="{F20456FB-0408-461D-A116-65D136835D82}" srcOrd="4" destOrd="0" presId="urn:microsoft.com/office/officeart/2018/2/layout/IconVerticalSolidList"/>
    <dgm:cxn modelId="{35670EDB-2B8E-4908-8AFD-32FCE7452E02}" type="presParOf" srcId="{F20456FB-0408-461D-A116-65D136835D82}" destId="{A6BDDD55-D606-4DA1-A832-2FBF44D8E688}" srcOrd="0" destOrd="0" presId="urn:microsoft.com/office/officeart/2018/2/layout/IconVerticalSolidList"/>
    <dgm:cxn modelId="{CDF5AEE6-DC08-4303-B4F3-3EC31F2AC9EB}" type="presParOf" srcId="{F20456FB-0408-461D-A116-65D136835D82}" destId="{F62D5BEB-6697-432C-8B5F-84756D2BB295}" srcOrd="1" destOrd="0" presId="urn:microsoft.com/office/officeart/2018/2/layout/IconVerticalSolidList"/>
    <dgm:cxn modelId="{A2B0294C-AD87-40A5-8B49-608DEB2CEC96}" type="presParOf" srcId="{F20456FB-0408-461D-A116-65D136835D82}" destId="{F3F6C19D-09CE-4DEF-8628-B0B4028AF344}" srcOrd="2" destOrd="0" presId="urn:microsoft.com/office/officeart/2018/2/layout/IconVerticalSolidList"/>
    <dgm:cxn modelId="{F39A7488-7FC1-48FC-9A01-CC4BD2ECE2D5}" type="presParOf" srcId="{F20456FB-0408-461D-A116-65D136835D82}" destId="{64AA14D6-0BDC-45AE-8559-65777D285A5E}" srcOrd="3" destOrd="0" presId="urn:microsoft.com/office/officeart/2018/2/layout/IconVerticalSolidList"/>
    <dgm:cxn modelId="{407BA4FD-290B-4421-9986-B5995D8BB834}" type="presParOf" srcId="{D40A0249-41A7-44A6-A657-361E8C18FD42}" destId="{FA438F02-0D3F-43D8-BB3B-94FEC0677402}" srcOrd="5" destOrd="0" presId="urn:microsoft.com/office/officeart/2018/2/layout/IconVerticalSolidList"/>
    <dgm:cxn modelId="{B7FA820E-F475-48EF-B06D-7D393EA5111C}" type="presParOf" srcId="{D40A0249-41A7-44A6-A657-361E8C18FD42}" destId="{B1C19902-6E81-4991-B7E6-B5D6D0156798}" srcOrd="6" destOrd="0" presId="urn:microsoft.com/office/officeart/2018/2/layout/IconVerticalSolidList"/>
    <dgm:cxn modelId="{DE27E732-3AD1-479D-BFEB-4A1C3088F0B6}" type="presParOf" srcId="{B1C19902-6E81-4991-B7E6-B5D6D0156798}" destId="{54AD2492-99E2-49E2-80DE-887ABE5131D4}" srcOrd="0" destOrd="0" presId="urn:microsoft.com/office/officeart/2018/2/layout/IconVerticalSolidList"/>
    <dgm:cxn modelId="{C5E38973-6FE5-4096-8AC5-4752C4052122}" type="presParOf" srcId="{B1C19902-6E81-4991-B7E6-B5D6D0156798}" destId="{A1F1D83E-78B9-4A36-B11B-47139EF8049F}" srcOrd="1" destOrd="0" presId="urn:microsoft.com/office/officeart/2018/2/layout/IconVerticalSolidList"/>
    <dgm:cxn modelId="{685F4170-4F45-4810-BBB6-7522CBD6E056}" type="presParOf" srcId="{B1C19902-6E81-4991-B7E6-B5D6D0156798}" destId="{2FCFF75F-68D8-4574-B1E0-F419A7C3EAEB}" srcOrd="2" destOrd="0" presId="urn:microsoft.com/office/officeart/2018/2/layout/IconVerticalSolidList"/>
    <dgm:cxn modelId="{2EF2E4DF-42B2-4D29-AB0A-3217DE32F1B1}" type="presParOf" srcId="{B1C19902-6E81-4991-B7E6-B5D6D0156798}" destId="{3446BBB4-DD6B-413B-9BAB-078D6DF15A08}" srcOrd="3" destOrd="0" presId="urn:microsoft.com/office/officeart/2018/2/layout/IconVerticalSolidList"/>
    <dgm:cxn modelId="{15318D96-FCCE-4B8F-AD49-9096FC5B9162}" type="presParOf" srcId="{D40A0249-41A7-44A6-A657-361E8C18FD42}" destId="{72BC3DE0-4B33-42D2-A2D4-2B6A23C5CCB1}" srcOrd="7" destOrd="0" presId="urn:microsoft.com/office/officeart/2018/2/layout/IconVerticalSolidList"/>
    <dgm:cxn modelId="{4D9FB91B-0087-4002-BCF9-F1E9C62B299D}" type="presParOf" srcId="{D40A0249-41A7-44A6-A657-361E8C18FD42}" destId="{AFA00162-CBF3-42E3-A437-CDFAC49A935F}" srcOrd="8" destOrd="0" presId="urn:microsoft.com/office/officeart/2018/2/layout/IconVerticalSolidList"/>
    <dgm:cxn modelId="{68D304DE-33ED-42E7-A111-462A9812484A}" type="presParOf" srcId="{AFA00162-CBF3-42E3-A437-CDFAC49A935F}" destId="{D591345F-06CE-4B0A-BC09-58547BCD1B69}" srcOrd="0" destOrd="0" presId="urn:microsoft.com/office/officeart/2018/2/layout/IconVerticalSolidList"/>
    <dgm:cxn modelId="{B5543EB0-1895-4F44-A2F6-EC22556968EC}" type="presParOf" srcId="{AFA00162-CBF3-42E3-A437-CDFAC49A935F}" destId="{22A689A2-3139-46B1-BF7D-95482D8C8175}" srcOrd="1" destOrd="0" presId="urn:microsoft.com/office/officeart/2018/2/layout/IconVerticalSolidList"/>
    <dgm:cxn modelId="{18571D57-66EA-43F7-8B3B-80303E732042}" type="presParOf" srcId="{AFA00162-CBF3-42E3-A437-CDFAC49A935F}" destId="{385823CE-305B-4E73-B652-FB187F9BD17B}" srcOrd="2" destOrd="0" presId="urn:microsoft.com/office/officeart/2018/2/layout/IconVerticalSolidList"/>
    <dgm:cxn modelId="{28BD4BB5-2854-49C6-B9C3-32D664FE7F23}" type="presParOf" srcId="{AFA00162-CBF3-42E3-A437-CDFAC49A935F}" destId="{88D22459-1D1F-4B92-9378-D88E930FB3E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E089A8-5843-4158-BD6A-5488D52ED268}" type="doc">
      <dgm:prSet loTypeId="urn:microsoft.com/office/officeart/2005/8/layout/bProcess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DECFB2A8-2573-4F3D-9281-2EE2EDF834E2}">
      <dgm:prSet phldrT="[نص]" custT="1"/>
      <dgm:spPr/>
      <dgm:t>
        <a:bodyPr/>
        <a:lstStyle/>
        <a:p>
          <a:pPr rtl="1"/>
          <a:r>
            <a:rPr lang="ar-SA" sz="2800" dirty="0"/>
            <a:t>التكنولوجيا</a:t>
          </a:r>
        </a:p>
      </dgm:t>
    </dgm:pt>
    <dgm:pt modelId="{72244997-D432-4D97-BF11-F9E50D7133F7}" type="parTrans" cxnId="{20D21129-468B-4EB9-90C6-E9607A7D8687}">
      <dgm:prSet/>
      <dgm:spPr/>
      <dgm:t>
        <a:bodyPr/>
        <a:lstStyle/>
        <a:p>
          <a:pPr rtl="1"/>
          <a:endParaRPr lang="ar-SA"/>
        </a:p>
      </dgm:t>
    </dgm:pt>
    <dgm:pt modelId="{B25C0880-C9DC-415C-88B9-A4828C55E62B}" type="sibTrans" cxnId="{20D21129-468B-4EB9-90C6-E9607A7D8687}">
      <dgm:prSet/>
      <dgm:spPr/>
      <dgm:t>
        <a:bodyPr/>
        <a:lstStyle/>
        <a:p>
          <a:pPr rtl="1"/>
          <a:endParaRPr lang="ar-SA"/>
        </a:p>
      </dgm:t>
    </dgm:pt>
    <dgm:pt modelId="{AB75BFCA-9BAE-4C15-ACD2-EFDFD078BF62}">
      <dgm:prSet custT="1"/>
      <dgm:spPr/>
      <dgm:t>
        <a:bodyPr/>
        <a:lstStyle/>
        <a:p>
          <a:pPr rtl="1"/>
          <a:r>
            <a:rPr lang="ar-SA" sz="2800" dirty="0"/>
            <a:t>التكاليف</a:t>
          </a:r>
          <a:endParaRPr lang="en-US" sz="2800" dirty="0"/>
        </a:p>
      </dgm:t>
    </dgm:pt>
    <dgm:pt modelId="{06ABD1A1-9396-413F-9136-B94CF77F3EC4}" type="parTrans" cxnId="{4E8E0216-6FC3-48EE-B4DB-2E408E27CC83}">
      <dgm:prSet/>
      <dgm:spPr/>
      <dgm:t>
        <a:bodyPr/>
        <a:lstStyle/>
        <a:p>
          <a:pPr rtl="1"/>
          <a:endParaRPr lang="ar-SA"/>
        </a:p>
      </dgm:t>
    </dgm:pt>
    <dgm:pt modelId="{D15110AC-1057-439D-8185-1FD2BEEAFB4B}" type="sibTrans" cxnId="{4E8E0216-6FC3-48EE-B4DB-2E408E27CC83}">
      <dgm:prSet/>
      <dgm:spPr/>
      <dgm:t>
        <a:bodyPr/>
        <a:lstStyle/>
        <a:p>
          <a:pPr rtl="1"/>
          <a:endParaRPr lang="ar-SA"/>
        </a:p>
      </dgm:t>
    </dgm:pt>
    <dgm:pt modelId="{000606D2-88B2-4F55-929E-FE8F94A3EEE1}">
      <dgm:prSet custT="1"/>
      <dgm:spPr/>
      <dgm:t>
        <a:bodyPr/>
        <a:lstStyle/>
        <a:p>
          <a:pPr rtl="1"/>
          <a:r>
            <a:rPr lang="ar-SA" sz="2800" dirty="0"/>
            <a:t>قنوات التوزيع</a:t>
          </a:r>
          <a:endParaRPr lang="en-US" sz="2800" dirty="0"/>
        </a:p>
      </dgm:t>
    </dgm:pt>
    <dgm:pt modelId="{C86288DE-FDDB-48B8-A224-CCC3D6439FBF}" type="parTrans" cxnId="{FC1BB10A-401A-40BB-987E-9CAFDDA81CFC}">
      <dgm:prSet/>
      <dgm:spPr/>
      <dgm:t>
        <a:bodyPr/>
        <a:lstStyle/>
        <a:p>
          <a:pPr rtl="1"/>
          <a:endParaRPr lang="ar-SA"/>
        </a:p>
      </dgm:t>
    </dgm:pt>
    <dgm:pt modelId="{21BAD85D-086B-4397-AFCC-9CA4218CF30C}" type="sibTrans" cxnId="{FC1BB10A-401A-40BB-987E-9CAFDDA81CFC}">
      <dgm:prSet/>
      <dgm:spPr/>
      <dgm:t>
        <a:bodyPr/>
        <a:lstStyle/>
        <a:p>
          <a:pPr rtl="1"/>
          <a:endParaRPr lang="ar-SA"/>
        </a:p>
      </dgm:t>
    </dgm:pt>
    <dgm:pt modelId="{8AB3B4CF-7397-40A3-84C7-F8141BF60F01}">
      <dgm:prSet custT="1"/>
      <dgm:spPr/>
      <dgm:t>
        <a:bodyPr/>
        <a:lstStyle/>
        <a:p>
          <a:pPr rtl="1"/>
          <a:r>
            <a:rPr lang="ar-SA" sz="2800" dirty="0"/>
            <a:t>المنافسة</a:t>
          </a:r>
          <a:endParaRPr lang="en-US" sz="2800" dirty="0"/>
        </a:p>
      </dgm:t>
    </dgm:pt>
    <dgm:pt modelId="{A6492800-D4DE-4A49-B1E2-19733DDF3378}" type="parTrans" cxnId="{5D37CCE6-A66E-41E3-8F24-EB7158AB9C0B}">
      <dgm:prSet/>
      <dgm:spPr/>
      <dgm:t>
        <a:bodyPr/>
        <a:lstStyle/>
        <a:p>
          <a:pPr rtl="1"/>
          <a:endParaRPr lang="ar-SA"/>
        </a:p>
      </dgm:t>
    </dgm:pt>
    <dgm:pt modelId="{A6FA7459-F238-449B-99A7-3995D52850AC}" type="sibTrans" cxnId="{5D37CCE6-A66E-41E3-8F24-EB7158AB9C0B}">
      <dgm:prSet/>
      <dgm:spPr/>
      <dgm:t>
        <a:bodyPr/>
        <a:lstStyle/>
        <a:p>
          <a:pPr rtl="1"/>
          <a:endParaRPr lang="ar-SA"/>
        </a:p>
      </dgm:t>
    </dgm:pt>
    <dgm:pt modelId="{B9BF6C31-5DBE-43B2-A9D2-BFE944F1B3E7}">
      <dgm:prSet custT="1"/>
      <dgm:spPr/>
      <dgm:t>
        <a:bodyPr/>
        <a:lstStyle/>
        <a:p>
          <a:pPr rtl="1"/>
          <a:r>
            <a:rPr lang="ar-SA" sz="2800" dirty="0"/>
            <a:t>التعرفة الجمركية</a:t>
          </a:r>
          <a:endParaRPr lang="en-US" sz="2800" dirty="0"/>
        </a:p>
      </dgm:t>
    </dgm:pt>
    <dgm:pt modelId="{ECFABD14-D19B-44B9-B5C3-977C9548AE64}" type="parTrans" cxnId="{B650467C-8509-4863-9E92-E492E4CF54A5}">
      <dgm:prSet/>
      <dgm:spPr/>
      <dgm:t>
        <a:bodyPr/>
        <a:lstStyle/>
        <a:p>
          <a:pPr rtl="1"/>
          <a:endParaRPr lang="ar-SA"/>
        </a:p>
      </dgm:t>
    </dgm:pt>
    <dgm:pt modelId="{207694B6-7989-4C57-8606-847B6480B7D7}" type="sibTrans" cxnId="{B650467C-8509-4863-9E92-E492E4CF54A5}">
      <dgm:prSet/>
      <dgm:spPr/>
      <dgm:t>
        <a:bodyPr/>
        <a:lstStyle/>
        <a:p>
          <a:pPr rtl="1"/>
          <a:endParaRPr lang="ar-SA"/>
        </a:p>
      </dgm:t>
    </dgm:pt>
    <dgm:pt modelId="{3379E3B3-8532-4BC5-9A85-0E54D60C061E}">
      <dgm:prSet custT="1"/>
      <dgm:spPr/>
      <dgm:t>
        <a:bodyPr/>
        <a:lstStyle/>
        <a:p>
          <a:pPr rtl="1"/>
          <a:r>
            <a:rPr lang="ar-SA" sz="2800" dirty="0"/>
            <a:t>العوائق الثقافية</a:t>
          </a:r>
          <a:endParaRPr lang="en-US" sz="2800" dirty="0"/>
        </a:p>
      </dgm:t>
    </dgm:pt>
    <dgm:pt modelId="{589D9611-652C-4986-96BF-DF2218B4EBAD}" type="parTrans" cxnId="{A240912F-5C4F-4FFF-BA1E-314A66890F2C}">
      <dgm:prSet/>
      <dgm:spPr/>
      <dgm:t>
        <a:bodyPr/>
        <a:lstStyle/>
        <a:p>
          <a:pPr rtl="1"/>
          <a:endParaRPr lang="ar-SA"/>
        </a:p>
      </dgm:t>
    </dgm:pt>
    <dgm:pt modelId="{6CD9A5E8-998F-4999-A68D-C1C16BB9863D}" type="sibTrans" cxnId="{A240912F-5C4F-4FFF-BA1E-314A66890F2C}">
      <dgm:prSet/>
      <dgm:spPr/>
      <dgm:t>
        <a:bodyPr/>
        <a:lstStyle/>
        <a:p>
          <a:pPr rtl="1"/>
          <a:endParaRPr lang="ar-SA"/>
        </a:p>
      </dgm:t>
    </dgm:pt>
    <dgm:pt modelId="{6EDDBF5A-157B-4DBB-B648-5F1CDC65CE2B}">
      <dgm:prSet phldrT="[نص]" custT="1"/>
      <dgm:spPr/>
      <dgm:t>
        <a:bodyPr/>
        <a:lstStyle/>
        <a:p>
          <a:pPr rtl="1"/>
          <a:r>
            <a:rPr lang="ar-SA" sz="2800" dirty="0"/>
            <a:t>مستوى الاقتصاد</a:t>
          </a:r>
        </a:p>
      </dgm:t>
    </dgm:pt>
    <dgm:pt modelId="{D638A857-5AD1-441A-911A-5EB5798AD2A4}" type="parTrans" cxnId="{97FB513C-EB56-44A2-BF9F-CD14257F57DE}">
      <dgm:prSet/>
      <dgm:spPr/>
      <dgm:t>
        <a:bodyPr/>
        <a:lstStyle/>
        <a:p>
          <a:pPr rtl="1"/>
          <a:endParaRPr lang="ar-SA"/>
        </a:p>
      </dgm:t>
    </dgm:pt>
    <dgm:pt modelId="{4E10AE49-CA9F-4622-ACAC-55DA9AF8AA38}" type="sibTrans" cxnId="{97FB513C-EB56-44A2-BF9F-CD14257F57DE}">
      <dgm:prSet/>
      <dgm:spPr/>
      <dgm:t>
        <a:bodyPr/>
        <a:lstStyle/>
        <a:p>
          <a:pPr rtl="1"/>
          <a:endParaRPr lang="ar-SA"/>
        </a:p>
      </dgm:t>
    </dgm:pt>
    <dgm:pt modelId="{6A5E8C4F-CCEF-4BF5-A508-DC5E725856A7}">
      <dgm:prSet phldrT="[نص]" custT="1"/>
      <dgm:spPr/>
      <dgm:t>
        <a:bodyPr/>
        <a:lstStyle/>
        <a:p>
          <a:pPr rtl="1"/>
          <a:r>
            <a:rPr lang="ar-SA" sz="2800" dirty="0"/>
            <a:t>الخبرة</a:t>
          </a:r>
        </a:p>
      </dgm:t>
    </dgm:pt>
    <dgm:pt modelId="{2CAC6015-7779-413E-B3FC-ADC524F3A06F}" type="parTrans" cxnId="{FE6F588A-0479-4DB4-AC98-4BE9FCAAE533}">
      <dgm:prSet/>
      <dgm:spPr/>
      <dgm:t>
        <a:bodyPr/>
        <a:lstStyle/>
        <a:p>
          <a:pPr rtl="1"/>
          <a:endParaRPr lang="ar-SA"/>
        </a:p>
      </dgm:t>
    </dgm:pt>
    <dgm:pt modelId="{1973BA34-9AA0-4F64-8448-9287855F2DF5}" type="sibTrans" cxnId="{FE6F588A-0479-4DB4-AC98-4BE9FCAAE533}">
      <dgm:prSet/>
      <dgm:spPr/>
      <dgm:t>
        <a:bodyPr/>
        <a:lstStyle/>
        <a:p>
          <a:pPr rtl="1"/>
          <a:endParaRPr lang="ar-SA"/>
        </a:p>
      </dgm:t>
    </dgm:pt>
    <dgm:pt modelId="{B04ED925-6883-4C27-98B0-33A10BC9C396}">
      <dgm:prSet phldrT="[نص]" custT="1"/>
      <dgm:spPr/>
      <dgm:t>
        <a:bodyPr/>
        <a:lstStyle/>
        <a:p>
          <a:pPr rtl="1"/>
          <a:r>
            <a:rPr lang="ar-SA" sz="2800" dirty="0"/>
            <a:t>التمييز بالخدمة</a:t>
          </a:r>
        </a:p>
      </dgm:t>
    </dgm:pt>
    <dgm:pt modelId="{F3EF0CC2-A294-49B3-A1A9-2C5A0975048F}" type="parTrans" cxnId="{0D9FB0B3-3C4D-4745-994C-27457729627E}">
      <dgm:prSet/>
      <dgm:spPr/>
      <dgm:t>
        <a:bodyPr/>
        <a:lstStyle/>
        <a:p>
          <a:pPr rtl="1"/>
          <a:endParaRPr lang="ar-SA"/>
        </a:p>
      </dgm:t>
    </dgm:pt>
    <dgm:pt modelId="{B46307B1-2332-4103-B907-63D2FF6E9FAA}" type="sibTrans" cxnId="{0D9FB0B3-3C4D-4745-994C-27457729627E}">
      <dgm:prSet/>
      <dgm:spPr/>
      <dgm:t>
        <a:bodyPr/>
        <a:lstStyle/>
        <a:p>
          <a:pPr rtl="1"/>
          <a:endParaRPr lang="ar-SA"/>
        </a:p>
      </dgm:t>
    </dgm:pt>
    <dgm:pt modelId="{C95F5E70-6AA0-4D02-BF45-6718E8334369}" type="pres">
      <dgm:prSet presAssocID="{E3E089A8-5843-4158-BD6A-5488D52ED268}" presName="diagram" presStyleCnt="0">
        <dgm:presLayoutVars>
          <dgm:dir/>
          <dgm:resizeHandles/>
        </dgm:presLayoutVars>
      </dgm:prSet>
      <dgm:spPr/>
    </dgm:pt>
    <dgm:pt modelId="{5EAB24EF-65B8-4876-8821-C4D993F4197E}" type="pres">
      <dgm:prSet presAssocID="{DECFB2A8-2573-4F3D-9281-2EE2EDF834E2}" presName="firstNode" presStyleLbl="node1" presStyleIdx="0" presStyleCnt="9" custScaleX="136408">
        <dgm:presLayoutVars>
          <dgm:bulletEnabled val="1"/>
        </dgm:presLayoutVars>
      </dgm:prSet>
      <dgm:spPr/>
    </dgm:pt>
    <dgm:pt modelId="{19BEC510-A44F-4643-BEBC-F4631E2D1C50}" type="pres">
      <dgm:prSet presAssocID="{B25C0880-C9DC-415C-88B9-A4828C55E62B}" presName="sibTrans" presStyleLbl="sibTrans2D1" presStyleIdx="0" presStyleCnt="8"/>
      <dgm:spPr/>
    </dgm:pt>
    <dgm:pt modelId="{72B8F1CE-A9C3-462D-8D20-F00DB437C3F7}" type="pres">
      <dgm:prSet presAssocID="{6EDDBF5A-157B-4DBB-B648-5F1CDC65CE2B}" presName="middleNode" presStyleCnt="0"/>
      <dgm:spPr/>
    </dgm:pt>
    <dgm:pt modelId="{E1D4C58A-B069-490F-B012-1860CC22519F}" type="pres">
      <dgm:prSet presAssocID="{6EDDBF5A-157B-4DBB-B648-5F1CDC65CE2B}" presName="padding" presStyleLbl="node1" presStyleIdx="0" presStyleCnt="9"/>
      <dgm:spPr/>
    </dgm:pt>
    <dgm:pt modelId="{4681A516-1DF8-4F2D-91BE-12E96451EFE8}" type="pres">
      <dgm:prSet presAssocID="{6EDDBF5A-157B-4DBB-B648-5F1CDC65CE2B}" presName="shape" presStyleLbl="node1" presStyleIdx="1" presStyleCnt="9" custScaleX="136408">
        <dgm:presLayoutVars>
          <dgm:bulletEnabled val="1"/>
        </dgm:presLayoutVars>
      </dgm:prSet>
      <dgm:spPr/>
    </dgm:pt>
    <dgm:pt modelId="{F54ECF16-A570-49BB-82CE-F39EC5648593}" type="pres">
      <dgm:prSet presAssocID="{4E10AE49-CA9F-4622-ACAC-55DA9AF8AA38}" presName="sibTrans" presStyleLbl="sibTrans2D1" presStyleIdx="1" presStyleCnt="8"/>
      <dgm:spPr/>
    </dgm:pt>
    <dgm:pt modelId="{FD05D060-4EA2-421D-A16C-2B7227ACF86F}" type="pres">
      <dgm:prSet presAssocID="{6A5E8C4F-CCEF-4BF5-A508-DC5E725856A7}" presName="middleNode" presStyleCnt="0"/>
      <dgm:spPr/>
    </dgm:pt>
    <dgm:pt modelId="{A39743EB-52CE-4C7F-B4B5-38984417D1EC}" type="pres">
      <dgm:prSet presAssocID="{6A5E8C4F-CCEF-4BF5-A508-DC5E725856A7}" presName="padding" presStyleLbl="node1" presStyleIdx="1" presStyleCnt="9"/>
      <dgm:spPr/>
    </dgm:pt>
    <dgm:pt modelId="{8BCB55A2-5152-4461-8FFC-8895D688BF82}" type="pres">
      <dgm:prSet presAssocID="{6A5E8C4F-CCEF-4BF5-A508-DC5E725856A7}" presName="shape" presStyleLbl="node1" presStyleIdx="2" presStyleCnt="9" custScaleX="136408">
        <dgm:presLayoutVars>
          <dgm:bulletEnabled val="1"/>
        </dgm:presLayoutVars>
      </dgm:prSet>
      <dgm:spPr/>
    </dgm:pt>
    <dgm:pt modelId="{3C463586-151E-407D-AC98-452C2CE75C5C}" type="pres">
      <dgm:prSet presAssocID="{1973BA34-9AA0-4F64-8448-9287855F2DF5}" presName="sibTrans" presStyleLbl="sibTrans2D1" presStyleIdx="2" presStyleCnt="8"/>
      <dgm:spPr/>
    </dgm:pt>
    <dgm:pt modelId="{970359AC-78DC-4DF0-B5A0-433E82C0B0D6}" type="pres">
      <dgm:prSet presAssocID="{B04ED925-6883-4C27-98B0-33A10BC9C396}" presName="middleNode" presStyleCnt="0"/>
      <dgm:spPr/>
    </dgm:pt>
    <dgm:pt modelId="{FA8155A2-751F-4570-87E0-CD6599F80B4F}" type="pres">
      <dgm:prSet presAssocID="{B04ED925-6883-4C27-98B0-33A10BC9C396}" presName="padding" presStyleLbl="node1" presStyleIdx="2" presStyleCnt="9"/>
      <dgm:spPr/>
    </dgm:pt>
    <dgm:pt modelId="{A654F5E0-28A9-4E2E-9243-1F76D45ADB3A}" type="pres">
      <dgm:prSet presAssocID="{B04ED925-6883-4C27-98B0-33A10BC9C396}" presName="shape" presStyleLbl="node1" presStyleIdx="3" presStyleCnt="9" custScaleX="136408">
        <dgm:presLayoutVars>
          <dgm:bulletEnabled val="1"/>
        </dgm:presLayoutVars>
      </dgm:prSet>
      <dgm:spPr/>
    </dgm:pt>
    <dgm:pt modelId="{8CD8F253-A8DD-4571-A146-8C6029203739}" type="pres">
      <dgm:prSet presAssocID="{B46307B1-2332-4103-B907-63D2FF6E9FAA}" presName="sibTrans" presStyleLbl="sibTrans2D1" presStyleIdx="3" presStyleCnt="8"/>
      <dgm:spPr/>
    </dgm:pt>
    <dgm:pt modelId="{C4FC02EF-957C-4FB0-8F61-810AB41204BF}" type="pres">
      <dgm:prSet presAssocID="{AB75BFCA-9BAE-4C15-ACD2-EFDFD078BF62}" presName="middleNode" presStyleCnt="0"/>
      <dgm:spPr/>
    </dgm:pt>
    <dgm:pt modelId="{DB1BDB75-1931-4084-96BF-F470AC50670F}" type="pres">
      <dgm:prSet presAssocID="{AB75BFCA-9BAE-4C15-ACD2-EFDFD078BF62}" presName="padding" presStyleLbl="node1" presStyleIdx="3" presStyleCnt="9"/>
      <dgm:spPr/>
    </dgm:pt>
    <dgm:pt modelId="{46694E7F-FB70-4249-8050-ACEED7249CEF}" type="pres">
      <dgm:prSet presAssocID="{AB75BFCA-9BAE-4C15-ACD2-EFDFD078BF62}" presName="shape" presStyleLbl="node1" presStyleIdx="4" presStyleCnt="9" custScaleX="136408" custLinFactNeighborX="4141" custLinFactNeighborY="0">
        <dgm:presLayoutVars>
          <dgm:bulletEnabled val="1"/>
        </dgm:presLayoutVars>
      </dgm:prSet>
      <dgm:spPr/>
    </dgm:pt>
    <dgm:pt modelId="{8489E109-510F-4969-86CC-94766D771D76}" type="pres">
      <dgm:prSet presAssocID="{D15110AC-1057-439D-8185-1FD2BEEAFB4B}" presName="sibTrans" presStyleLbl="sibTrans2D1" presStyleIdx="4" presStyleCnt="8"/>
      <dgm:spPr/>
    </dgm:pt>
    <dgm:pt modelId="{8454E238-CEC1-4C3B-BFD9-AAF8C4610DC9}" type="pres">
      <dgm:prSet presAssocID="{000606D2-88B2-4F55-929E-FE8F94A3EEE1}" presName="middleNode" presStyleCnt="0"/>
      <dgm:spPr/>
    </dgm:pt>
    <dgm:pt modelId="{432A915C-0B60-464A-A203-B61396721954}" type="pres">
      <dgm:prSet presAssocID="{000606D2-88B2-4F55-929E-FE8F94A3EEE1}" presName="padding" presStyleLbl="node1" presStyleIdx="4" presStyleCnt="9"/>
      <dgm:spPr/>
    </dgm:pt>
    <dgm:pt modelId="{90CBEBF6-5DCE-4464-B485-EA35EB0E13E7}" type="pres">
      <dgm:prSet presAssocID="{000606D2-88B2-4F55-929E-FE8F94A3EEE1}" presName="shape" presStyleLbl="node1" presStyleIdx="5" presStyleCnt="9" custScaleX="136408">
        <dgm:presLayoutVars>
          <dgm:bulletEnabled val="1"/>
        </dgm:presLayoutVars>
      </dgm:prSet>
      <dgm:spPr/>
    </dgm:pt>
    <dgm:pt modelId="{F673E58B-808A-43CA-9B89-29DA4461DDEA}" type="pres">
      <dgm:prSet presAssocID="{21BAD85D-086B-4397-AFCC-9CA4218CF30C}" presName="sibTrans" presStyleLbl="sibTrans2D1" presStyleIdx="5" presStyleCnt="8"/>
      <dgm:spPr/>
    </dgm:pt>
    <dgm:pt modelId="{4887085C-C301-427E-9623-BA1DBBFE7EA7}" type="pres">
      <dgm:prSet presAssocID="{8AB3B4CF-7397-40A3-84C7-F8141BF60F01}" presName="middleNode" presStyleCnt="0"/>
      <dgm:spPr/>
    </dgm:pt>
    <dgm:pt modelId="{741D4060-7845-495F-A77D-F23F8FA12543}" type="pres">
      <dgm:prSet presAssocID="{8AB3B4CF-7397-40A3-84C7-F8141BF60F01}" presName="padding" presStyleLbl="node1" presStyleIdx="5" presStyleCnt="9"/>
      <dgm:spPr/>
    </dgm:pt>
    <dgm:pt modelId="{2582DB5C-E5F9-4DA8-B11B-A7B2E269B9E3}" type="pres">
      <dgm:prSet presAssocID="{8AB3B4CF-7397-40A3-84C7-F8141BF60F01}" presName="shape" presStyleLbl="node1" presStyleIdx="6" presStyleCnt="9" custScaleX="136408">
        <dgm:presLayoutVars>
          <dgm:bulletEnabled val="1"/>
        </dgm:presLayoutVars>
      </dgm:prSet>
      <dgm:spPr/>
    </dgm:pt>
    <dgm:pt modelId="{582A1649-F977-4902-88CD-2B7A4D3FFAA9}" type="pres">
      <dgm:prSet presAssocID="{A6FA7459-F238-449B-99A7-3995D52850AC}" presName="sibTrans" presStyleLbl="sibTrans2D1" presStyleIdx="6" presStyleCnt="8"/>
      <dgm:spPr/>
    </dgm:pt>
    <dgm:pt modelId="{ED42DFAD-2126-4B3D-93B4-282816D354B7}" type="pres">
      <dgm:prSet presAssocID="{B9BF6C31-5DBE-43B2-A9D2-BFE944F1B3E7}" presName="middleNode" presStyleCnt="0"/>
      <dgm:spPr/>
    </dgm:pt>
    <dgm:pt modelId="{8951162F-2894-43DB-A530-6559B903A812}" type="pres">
      <dgm:prSet presAssocID="{B9BF6C31-5DBE-43B2-A9D2-BFE944F1B3E7}" presName="padding" presStyleLbl="node1" presStyleIdx="6" presStyleCnt="9"/>
      <dgm:spPr/>
    </dgm:pt>
    <dgm:pt modelId="{59BFDF72-AF12-4A57-B0A5-B347131F75C6}" type="pres">
      <dgm:prSet presAssocID="{B9BF6C31-5DBE-43B2-A9D2-BFE944F1B3E7}" presName="shape" presStyleLbl="node1" presStyleIdx="7" presStyleCnt="9" custScaleX="136408">
        <dgm:presLayoutVars>
          <dgm:bulletEnabled val="1"/>
        </dgm:presLayoutVars>
      </dgm:prSet>
      <dgm:spPr/>
    </dgm:pt>
    <dgm:pt modelId="{8FCDF5C0-B3A5-4D20-8D77-E940DF639184}" type="pres">
      <dgm:prSet presAssocID="{207694B6-7989-4C57-8606-847B6480B7D7}" presName="sibTrans" presStyleLbl="sibTrans2D1" presStyleIdx="7" presStyleCnt="8"/>
      <dgm:spPr/>
    </dgm:pt>
    <dgm:pt modelId="{EE953FE3-BF31-4E61-BD6B-4CF6FFBD1C49}" type="pres">
      <dgm:prSet presAssocID="{3379E3B3-8532-4BC5-9A85-0E54D60C061E}" presName="lastNode" presStyleLbl="node1" presStyleIdx="8" presStyleCnt="9" custScaleX="136408">
        <dgm:presLayoutVars>
          <dgm:bulletEnabled val="1"/>
        </dgm:presLayoutVars>
      </dgm:prSet>
      <dgm:spPr/>
    </dgm:pt>
  </dgm:ptLst>
  <dgm:cxnLst>
    <dgm:cxn modelId="{FC1BB10A-401A-40BB-987E-9CAFDDA81CFC}" srcId="{E3E089A8-5843-4158-BD6A-5488D52ED268}" destId="{000606D2-88B2-4F55-929E-FE8F94A3EEE1}" srcOrd="5" destOrd="0" parTransId="{C86288DE-FDDB-48B8-A224-CCC3D6439FBF}" sibTransId="{21BAD85D-086B-4397-AFCC-9CA4218CF30C}"/>
    <dgm:cxn modelId="{50DC9315-6A2C-4C39-ABFB-8F4F50223EEC}" type="presOf" srcId="{B25C0880-C9DC-415C-88B9-A4828C55E62B}" destId="{19BEC510-A44F-4643-BEBC-F4631E2D1C50}" srcOrd="0" destOrd="0" presId="urn:microsoft.com/office/officeart/2005/8/layout/bProcess2"/>
    <dgm:cxn modelId="{4E8E0216-6FC3-48EE-B4DB-2E408E27CC83}" srcId="{E3E089A8-5843-4158-BD6A-5488D52ED268}" destId="{AB75BFCA-9BAE-4C15-ACD2-EFDFD078BF62}" srcOrd="4" destOrd="0" parTransId="{06ABD1A1-9396-413F-9136-B94CF77F3EC4}" sibTransId="{D15110AC-1057-439D-8185-1FD2BEEAFB4B}"/>
    <dgm:cxn modelId="{5301101A-07AD-4E35-8DE4-BE0F40FB6A09}" type="presOf" srcId="{21BAD85D-086B-4397-AFCC-9CA4218CF30C}" destId="{F673E58B-808A-43CA-9B89-29DA4461DDEA}" srcOrd="0" destOrd="0" presId="urn:microsoft.com/office/officeart/2005/8/layout/bProcess2"/>
    <dgm:cxn modelId="{CD7BF71B-C1D1-44F7-9EF6-1507A68B38E4}" type="presOf" srcId="{000606D2-88B2-4F55-929E-FE8F94A3EEE1}" destId="{90CBEBF6-5DCE-4464-B485-EA35EB0E13E7}" srcOrd="0" destOrd="0" presId="urn:microsoft.com/office/officeart/2005/8/layout/bProcess2"/>
    <dgm:cxn modelId="{20D21129-468B-4EB9-90C6-E9607A7D8687}" srcId="{E3E089A8-5843-4158-BD6A-5488D52ED268}" destId="{DECFB2A8-2573-4F3D-9281-2EE2EDF834E2}" srcOrd="0" destOrd="0" parTransId="{72244997-D432-4D97-BF11-F9E50D7133F7}" sibTransId="{B25C0880-C9DC-415C-88B9-A4828C55E62B}"/>
    <dgm:cxn modelId="{387C712D-C39A-4AB2-89F1-4035CBB6EBA4}" type="presOf" srcId="{B9BF6C31-5DBE-43B2-A9D2-BFE944F1B3E7}" destId="{59BFDF72-AF12-4A57-B0A5-B347131F75C6}" srcOrd="0" destOrd="0" presId="urn:microsoft.com/office/officeart/2005/8/layout/bProcess2"/>
    <dgm:cxn modelId="{A240912F-5C4F-4FFF-BA1E-314A66890F2C}" srcId="{E3E089A8-5843-4158-BD6A-5488D52ED268}" destId="{3379E3B3-8532-4BC5-9A85-0E54D60C061E}" srcOrd="8" destOrd="0" parTransId="{589D9611-652C-4986-96BF-DF2218B4EBAD}" sibTransId="{6CD9A5E8-998F-4999-A68D-C1C16BB9863D}"/>
    <dgm:cxn modelId="{97FB513C-EB56-44A2-BF9F-CD14257F57DE}" srcId="{E3E089A8-5843-4158-BD6A-5488D52ED268}" destId="{6EDDBF5A-157B-4DBB-B648-5F1CDC65CE2B}" srcOrd="1" destOrd="0" parTransId="{D638A857-5AD1-441A-911A-5EB5798AD2A4}" sibTransId="{4E10AE49-CA9F-4622-ACAC-55DA9AF8AA38}"/>
    <dgm:cxn modelId="{68226D40-209F-4262-A247-E4C7C4088469}" type="presOf" srcId="{B04ED925-6883-4C27-98B0-33A10BC9C396}" destId="{A654F5E0-28A9-4E2E-9243-1F76D45ADB3A}" srcOrd="0" destOrd="0" presId="urn:microsoft.com/office/officeart/2005/8/layout/bProcess2"/>
    <dgm:cxn modelId="{765E636E-1A4D-47C1-B053-CB936B80B5DE}" type="presOf" srcId="{A6FA7459-F238-449B-99A7-3995D52850AC}" destId="{582A1649-F977-4902-88CD-2B7A4D3FFAA9}" srcOrd="0" destOrd="0" presId="urn:microsoft.com/office/officeart/2005/8/layout/bProcess2"/>
    <dgm:cxn modelId="{79ED9272-68ED-47A5-9D1C-B77825C16449}" type="presOf" srcId="{4E10AE49-CA9F-4622-ACAC-55DA9AF8AA38}" destId="{F54ECF16-A570-49BB-82CE-F39EC5648593}" srcOrd="0" destOrd="0" presId="urn:microsoft.com/office/officeart/2005/8/layout/bProcess2"/>
    <dgm:cxn modelId="{B650467C-8509-4863-9E92-E492E4CF54A5}" srcId="{E3E089A8-5843-4158-BD6A-5488D52ED268}" destId="{B9BF6C31-5DBE-43B2-A9D2-BFE944F1B3E7}" srcOrd="7" destOrd="0" parTransId="{ECFABD14-D19B-44B9-B5C3-977C9548AE64}" sibTransId="{207694B6-7989-4C57-8606-847B6480B7D7}"/>
    <dgm:cxn modelId="{61A15E81-BD01-4352-BFDF-E1D7AC551244}" type="presOf" srcId="{6EDDBF5A-157B-4DBB-B648-5F1CDC65CE2B}" destId="{4681A516-1DF8-4F2D-91BE-12E96451EFE8}" srcOrd="0" destOrd="0" presId="urn:microsoft.com/office/officeart/2005/8/layout/bProcess2"/>
    <dgm:cxn modelId="{FE6F588A-0479-4DB4-AC98-4BE9FCAAE533}" srcId="{E3E089A8-5843-4158-BD6A-5488D52ED268}" destId="{6A5E8C4F-CCEF-4BF5-A508-DC5E725856A7}" srcOrd="2" destOrd="0" parTransId="{2CAC6015-7779-413E-B3FC-ADC524F3A06F}" sibTransId="{1973BA34-9AA0-4F64-8448-9287855F2DF5}"/>
    <dgm:cxn modelId="{C24F4192-03C2-4087-A7F4-3E419929455D}" type="presOf" srcId="{3379E3B3-8532-4BC5-9A85-0E54D60C061E}" destId="{EE953FE3-BF31-4E61-BD6B-4CF6FFBD1C49}" srcOrd="0" destOrd="0" presId="urn:microsoft.com/office/officeart/2005/8/layout/bProcess2"/>
    <dgm:cxn modelId="{29819299-C4E8-4857-A1DB-695CC5BE3874}" type="presOf" srcId="{DECFB2A8-2573-4F3D-9281-2EE2EDF834E2}" destId="{5EAB24EF-65B8-4876-8821-C4D993F4197E}" srcOrd="0" destOrd="0" presId="urn:microsoft.com/office/officeart/2005/8/layout/bProcess2"/>
    <dgm:cxn modelId="{E191E4A8-670E-460A-A388-CB72F31E21BD}" type="presOf" srcId="{1973BA34-9AA0-4F64-8448-9287855F2DF5}" destId="{3C463586-151E-407D-AC98-452C2CE75C5C}" srcOrd="0" destOrd="0" presId="urn:microsoft.com/office/officeart/2005/8/layout/bProcess2"/>
    <dgm:cxn modelId="{F08630B3-35A3-45B9-9FDA-9DF7DFCC57B3}" type="presOf" srcId="{AB75BFCA-9BAE-4C15-ACD2-EFDFD078BF62}" destId="{46694E7F-FB70-4249-8050-ACEED7249CEF}" srcOrd="0" destOrd="0" presId="urn:microsoft.com/office/officeart/2005/8/layout/bProcess2"/>
    <dgm:cxn modelId="{0D9FB0B3-3C4D-4745-994C-27457729627E}" srcId="{E3E089A8-5843-4158-BD6A-5488D52ED268}" destId="{B04ED925-6883-4C27-98B0-33A10BC9C396}" srcOrd="3" destOrd="0" parTransId="{F3EF0CC2-A294-49B3-A1A9-2C5A0975048F}" sibTransId="{B46307B1-2332-4103-B907-63D2FF6E9FAA}"/>
    <dgm:cxn modelId="{4A36A8C8-4538-4990-8369-2824BD17E404}" type="presOf" srcId="{8AB3B4CF-7397-40A3-84C7-F8141BF60F01}" destId="{2582DB5C-E5F9-4DA8-B11B-A7B2E269B9E3}" srcOrd="0" destOrd="0" presId="urn:microsoft.com/office/officeart/2005/8/layout/bProcess2"/>
    <dgm:cxn modelId="{D1B4AFCE-136E-4637-9729-3F4EDC1197FF}" type="presOf" srcId="{B46307B1-2332-4103-B907-63D2FF6E9FAA}" destId="{8CD8F253-A8DD-4571-A146-8C6029203739}" srcOrd="0" destOrd="0" presId="urn:microsoft.com/office/officeart/2005/8/layout/bProcess2"/>
    <dgm:cxn modelId="{60F712E2-9BE4-428E-9F62-78EDBB50C571}" type="presOf" srcId="{E3E089A8-5843-4158-BD6A-5488D52ED268}" destId="{C95F5E70-6AA0-4D02-BF45-6718E8334369}" srcOrd="0" destOrd="0" presId="urn:microsoft.com/office/officeart/2005/8/layout/bProcess2"/>
    <dgm:cxn modelId="{5D37CCE6-A66E-41E3-8F24-EB7158AB9C0B}" srcId="{E3E089A8-5843-4158-BD6A-5488D52ED268}" destId="{8AB3B4CF-7397-40A3-84C7-F8141BF60F01}" srcOrd="6" destOrd="0" parTransId="{A6492800-D4DE-4A49-B1E2-19733DDF3378}" sibTransId="{A6FA7459-F238-449B-99A7-3995D52850AC}"/>
    <dgm:cxn modelId="{83291AE7-8F03-4A7A-91B6-21D5FCC0D6B7}" type="presOf" srcId="{6A5E8C4F-CCEF-4BF5-A508-DC5E725856A7}" destId="{8BCB55A2-5152-4461-8FFC-8895D688BF82}" srcOrd="0" destOrd="0" presId="urn:microsoft.com/office/officeart/2005/8/layout/bProcess2"/>
    <dgm:cxn modelId="{A5D3EDF4-ADF0-4960-92FF-0BFC63D641BD}" type="presOf" srcId="{207694B6-7989-4C57-8606-847B6480B7D7}" destId="{8FCDF5C0-B3A5-4D20-8D77-E940DF639184}" srcOrd="0" destOrd="0" presId="urn:microsoft.com/office/officeart/2005/8/layout/bProcess2"/>
    <dgm:cxn modelId="{74D537F5-F075-4E2A-9601-C87E03F122FD}" type="presOf" srcId="{D15110AC-1057-439D-8185-1FD2BEEAFB4B}" destId="{8489E109-510F-4969-86CC-94766D771D76}" srcOrd="0" destOrd="0" presId="urn:microsoft.com/office/officeart/2005/8/layout/bProcess2"/>
    <dgm:cxn modelId="{8ECAB42B-F628-4252-BA68-02CAA71BEB29}" type="presParOf" srcId="{C95F5E70-6AA0-4D02-BF45-6718E8334369}" destId="{5EAB24EF-65B8-4876-8821-C4D993F4197E}" srcOrd="0" destOrd="0" presId="urn:microsoft.com/office/officeart/2005/8/layout/bProcess2"/>
    <dgm:cxn modelId="{2906AA19-9F22-4701-B6EA-60FD557A4C51}" type="presParOf" srcId="{C95F5E70-6AA0-4D02-BF45-6718E8334369}" destId="{19BEC510-A44F-4643-BEBC-F4631E2D1C50}" srcOrd="1" destOrd="0" presId="urn:microsoft.com/office/officeart/2005/8/layout/bProcess2"/>
    <dgm:cxn modelId="{966B8A8F-36C3-4F36-AE7E-B48313C4325A}" type="presParOf" srcId="{C95F5E70-6AA0-4D02-BF45-6718E8334369}" destId="{72B8F1CE-A9C3-462D-8D20-F00DB437C3F7}" srcOrd="2" destOrd="0" presId="urn:microsoft.com/office/officeart/2005/8/layout/bProcess2"/>
    <dgm:cxn modelId="{97089FC7-314F-4E71-BFA3-FED304F4F121}" type="presParOf" srcId="{72B8F1CE-A9C3-462D-8D20-F00DB437C3F7}" destId="{E1D4C58A-B069-490F-B012-1860CC22519F}" srcOrd="0" destOrd="0" presId="urn:microsoft.com/office/officeart/2005/8/layout/bProcess2"/>
    <dgm:cxn modelId="{CC999668-516D-4446-8236-9B420D8510DC}" type="presParOf" srcId="{72B8F1CE-A9C3-462D-8D20-F00DB437C3F7}" destId="{4681A516-1DF8-4F2D-91BE-12E96451EFE8}" srcOrd="1" destOrd="0" presId="urn:microsoft.com/office/officeart/2005/8/layout/bProcess2"/>
    <dgm:cxn modelId="{116CFF74-4F8F-4B67-8E5F-4539601C04EB}" type="presParOf" srcId="{C95F5E70-6AA0-4D02-BF45-6718E8334369}" destId="{F54ECF16-A570-49BB-82CE-F39EC5648593}" srcOrd="3" destOrd="0" presId="urn:microsoft.com/office/officeart/2005/8/layout/bProcess2"/>
    <dgm:cxn modelId="{01A76426-B707-425D-8679-17CADE7EB1E6}" type="presParOf" srcId="{C95F5E70-6AA0-4D02-BF45-6718E8334369}" destId="{FD05D060-4EA2-421D-A16C-2B7227ACF86F}" srcOrd="4" destOrd="0" presId="urn:microsoft.com/office/officeart/2005/8/layout/bProcess2"/>
    <dgm:cxn modelId="{7F56D5D9-64E6-4670-B46C-5DE94465F7DC}" type="presParOf" srcId="{FD05D060-4EA2-421D-A16C-2B7227ACF86F}" destId="{A39743EB-52CE-4C7F-B4B5-38984417D1EC}" srcOrd="0" destOrd="0" presId="urn:microsoft.com/office/officeart/2005/8/layout/bProcess2"/>
    <dgm:cxn modelId="{0D2FF9AE-EC9D-4BE1-BD81-966AF73A87E4}" type="presParOf" srcId="{FD05D060-4EA2-421D-A16C-2B7227ACF86F}" destId="{8BCB55A2-5152-4461-8FFC-8895D688BF82}" srcOrd="1" destOrd="0" presId="urn:microsoft.com/office/officeart/2005/8/layout/bProcess2"/>
    <dgm:cxn modelId="{A1816FE6-20CE-4665-931D-BAE1DFEB7393}" type="presParOf" srcId="{C95F5E70-6AA0-4D02-BF45-6718E8334369}" destId="{3C463586-151E-407D-AC98-452C2CE75C5C}" srcOrd="5" destOrd="0" presId="urn:microsoft.com/office/officeart/2005/8/layout/bProcess2"/>
    <dgm:cxn modelId="{FD0FBA3E-DE8F-4574-ADFE-14DB7E2FDA15}" type="presParOf" srcId="{C95F5E70-6AA0-4D02-BF45-6718E8334369}" destId="{970359AC-78DC-4DF0-B5A0-433E82C0B0D6}" srcOrd="6" destOrd="0" presId="urn:microsoft.com/office/officeart/2005/8/layout/bProcess2"/>
    <dgm:cxn modelId="{0F363320-C344-4F05-B36E-B95709997CF0}" type="presParOf" srcId="{970359AC-78DC-4DF0-B5A0-433E82C0B0D6}" destId="{FA8155A2-751F-4570-87E0-CD6599F80B4F}" srcOrd="0" destOrd="0" presId="urn:microsoft.com/office/officeart/2005/8/layout/bProcess2"/>
    <dgm:cxn modelId="{82F77BF9-8460-498D-89C7-2D23E7B1DC93}" type="presParOf" srcId="{970359AC-78DC-4DF0-B5A0-433E82C0B0D6}" destId="{A654F5E0-28A9-4E2E-9243-1F76D45ADB3A}" srcOrd="1" destOrd="0" presId="urn:microsoft.com/office/officeart/2005/8/layout/bProcess2"/>
    <dgm:cxn modelId="{235C506F-2D44-44E8-A790-5B408E7036FC}" type="presParOf" srcId="{C95F5E70-6AA0-4D02-BF45-6718E8334369}" destId="{8CD8F253-A8DD-4571-A146-8C6029203739}" srcOrd="7" destOrd="0" presId="urn:microsoft.com/office/officeart/2005/8/layout/bProcess2"/>
    <dgm:cxn modelId="{4B95B6AE-467A-4317-93C5-9D9D2941A87B}" type="presParOf" srcId="{C95F5E70-6AA0-4D02-BF45-6718E8334369}" destId="{C4FC02EF-957C-4FB0-8F61-810AB41204BF}" srcOrd="8" destOrd="0" presId="urn:microsoft.com/office/officeart/2005/8/layout/bProcess2"/>
    <dgm:cxn modelId="{F6C7703D-9E7D-40CA-93D9-8290166135E2}" type="presParOf" srcId="{C4FC02EF-957C-4FB0-8F61-810AB41204BF}" destId="{DB1BDB75-1931-4084-96BF-F470AC50670F}" srcOrd="0" destOrd="0" presId="urn:microsoft.com/office/officeart/2005/8/layout/bProcess2"/>
    <dgm:cxn modelId="{8A953731-7C0C-4C25-A25A-1B52D08AB03D}" type="presParOf" srcId="{C4FC02EF-957C-4FB0-8F61-810AB41204BF}" destId="{46694E7F-FB70-4249-8050-ACEED7249CEF}" srcOrd="1" destOrd="0" presId="urn:microsoft.com/office/officeart/2005/8/layout/bProcess2"/>
    <dgm:cxn modelId="{FAB489C1-1D96-4912-9542-4EEC36D63748}" type="presParOf" srcId="{C95F5E70-6AA0-4D02-BF45-6718E8334369}" destId="{8489E109-510F-4969-86CC-94766D771D76}" srcOrd="9" destOrd="0" presId="urn:microsoft.com/office/officeart/2005/8/layout/bProcess2"/>
    <dgm:cxn modelId="{42396D14-EC72-42C2-AD95-3D323CA7B2A9}" type="presParOf" srcId="{C95F5E70-6AA0-4D02-BF45-6718E8334369}" destId="{8454E238-CEC1-4C3B-BFD9-AAF8C4610DC9}" srcOrd="10" destOrd="0" presId="urn:microsoft.com/office/officeart/2005/8/layout/bProcess2"/>
    <dgm:cxn modelId="{042A853F-BB4A-4E09-9AC2-51305A72AE8E}" type="presParOf" srcId="{8454E238-CEC1-4C3B-BFD9-AAF8C4610DC9}" destId="{432A915C-0B60-464A-A203-B61396721954}" srcOrd="0" destOrd="0" presId="urn:microsoft.com/office/officeart/2005/8/layout/bProcess2"/>
    <dgm:cxn modelId="{767D4DD4-5466-4439-AA76-69FCEB3B4182}" type="presParOf" srcId="{8454E238-CEC1-4C3B-BFD9-AAF8C4610DC9}" destId="{90CBEBF6-5DCE-4464-B485-EA35EB0E13E7}" srcOrd="1" destOrd="0" presId="urn:microsoft.com/office/officeart/2005/8/layout/bProcess2"/>
    <dgm:cxn modelId="{A6E4007C-88CF-43DB-84C3-C07C444B5F04}" type="presParOf" srcId="{C95F5E70-6AA0-4D02-BF45-6718E8334369}" destId="{F673E58B-808A-43CA-9B89-29DA4461DDEA}" srcOrd="11" destOrd="0" presId="urn:microsoft.com/office/officeart/2005/8/layout/bProcess2"/>
    <dgm:cxn modelId="{A208779F-8D33-44F4-A15A-EDF8E6ED5A51}" type="presParOf" srcId="{C95F5E70-6AA0-4D02-BF45-6718E8334369}" destId="{4887085C-C301-427E-9623-BA1DBBFE7EA7}" srcOrd="12" destOrd="0" presId="urn:microsoft.com/office/officeart/2005/8/layout/bProcess2"/>
    <dgm:cxn modelId="{195E1470-F0DA-4505-AC55-E7B1A8E78DBB}" type="presParOf" srcId="{4887085C-C301-427E-9623-BA1DBBFE7EA7}" destId="{741D4060-7845-495F-A77D-F23F8FA12543}" srcOrd="0" destOrd="0" presId="urn:microsoft.com/office/officeart/2005/8/layout/bProcess2"/>
    <dgm:cxn modelId="{69155E78-2FF7-445A-9442-4AD2F98A09A9}" type="presParOf" srcId="{4887085C-C301-427E-9623-BA1DBBFE7EA7}" destId="{2582DB5C-E5F9-4DA8-B11B-A7B2E269B9E3}" srcOrd="1" destOrd="0" presId="urn:microsoft.com/office/officeart/2005/8/layout/bProcess2"/>
    <dgm:cxn modelId="{C0B0FE6C-6DDC-445A-9311-11D2B0C7A11F}" type="presParOf" srcId="{C95F5E70-6AA0-4D02-BF45-6718E8334369}" destId="{582A1649-F977-4902-88CD-2B7A4D3FFAA9}" srcOrd="13" destOrd="0" presId="urn:microsoft.com/office/officeart/2005/8/layout/bProcess2"/>
    <dgm:cxn modelId="{7CC884BB-9F61-4179-B308-702FE964BB1D}" type="presParOf" srcId="{C95F5E70-6AA0-4D02-BF45-6718E8334369}" destId="{ED42DFAD-2126-4B3D-93B4-282816D354B7}" srcOrd="14" destOrd="0" presId="urn:microsoft.com/office/officeart/2005/8/layout/bProcess2"/>
    <dgm:cxn modelId="{AFD14D8E-5756-480F-B1E2-75FC2A199ADA}" type="presParOf" srcId="{ED42DFAD-2126-4B3D-93B4-282816D354B7}" destId="{8951162F-2894-43DB-A530-6559B903A812}" srcOrd="0" destOrd="0" presId="urn:microsoft.com/office/officeart/2005/8/layout/bProcess2"/>
    <dgm:cxn modelId="{2010D9BF-1A18-48B8-B7A3-D4F691E1B53A}" type="presParOf" srcId="{ED42DFAD-2126-4B3D-93B4-282816D354B7}" destId="{59BFDF72-AF12-4A57-B0A5-B347131F75C6}" srcOrd="1" destOrd="0" presId="urn:microsoft.com/office/officeart/2005/8/layout/bProcess2"/>
    <dgm:cxn modelId="{E57F5D83-D5C0-4E27-90F0-07C31875030E}" type="presParOf" srcId="{C95F5E70-6AA0-4D02-BF45-6718E8334369}" destId="{8FCDF5C0-B3A5-4D20-8D77-E940DF639184}" srcOrd="15" destOrd="0" presId="urn:microsoft.com/office/officeart/2005/8/layout/bProcess2"/>
    <dgm:cxn modelId="{8F6489DD-8B77-4269-9D8C-451334784C9D}" type="presParOf" srcId="{C95F5E70-6AA0-4D02-BF45-6718E8334369}" destId="{EE953FE3-BF31-4E61-BD6B-4CF6FFBD1C49}" srcOrd="1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E089A8-5843-4158-BD6A-5488D52ED268}" type="doc">
      <dgm:prSet loTypeId="urn:microsoft.com/office/officeart/2005/8/layout/bProcess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C95F5E70-6AA0-4D02-BF45-6718E8334369}" type="pres">
      <dgm:prSet presAssocID="{E3E089A8-5843-4158-BD6A-5488D52ED268}" presName="diagram" presStyleCnt="0">
        <dgm:presLayoutVars>
          <dgm:dir/>
          <dgm:resizeHandles/>
        </dgm:presLayoutVars>
      </dgm:prSet>
      <dgm:spPr/>
    </dgm:pt>
  </dgm:ptLst>
  <dgm:cxnLst>
    <dgm:cxn modelId="{60F712E2-9BE4-428E-9F62-78EDBB50C571}" type="presOf" srcId="{E3E089A8-5843-4158-BD6A-5488D52ED268}" destId="{C95F5E70-6AA0-4D02-BF45-6718E8334369}" srcOrd="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506FF4-64E7-42C3-80FA-209BFC576884}" type="doc">
      <dgm:prSet loTypeId="urn:microsoft.com/office/officeart/2005/8/layout/b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A3A2D2E2-BEF3-492B-B89D-0BAF6616CDE5}">
      <dgm:prSet/>
      <dgm:spPr/>
      <dgm:t>
        <a:bodyPr/>
        <a:lstStyle/>
        <a:p>
          <a:pPr rtl="1">
            <a:buFont typeface="+mj-lt"/>
            <a:buAutoNum type="arabicPeriod"/>
          </a:pPr>
          <a:r>
            <a:rPr lang="ar-SA"/>
            <a:t>التصدير</a:t>
          </a:r>
          <a:endParaRPr lang="en-US"/>
        </a:p>
      </dgm:t>
    </dgm:pt>
    <dgm:pt modelId="{BFFCFD19-F561-4143-B613-52369F06C2CB}" type="parTrans" cxnId="{831FAA0F-E71E-4E5E-AE58-CED73A436B81}">
      <dgm:prSet/>
      <dgm:spPr/>
      <dgm:t>
        <a:bodyPr/>
        <a:lstStyle/>
        <a:p>
          <a:pPr rtl="1"/>
          <a:endParaRPr lang="ar-SA"/>
        </a:p>
      </dgm:t>
    </dgm:pt>
    <dgm:pt modelId="{4CDEDD64-8861-4481-BDB5-DE5D1E5BEEE5}" type="sibTrans" cxnId="{831FAA0F-E71E-4E5E-AE58-CED73A436B81}">
      <dgm:prSet/>
      <dgm:spPr/>
      <dgm:t>
        <a:bodyPr/>
        <a:lstStyle/>
        <a:p>
          <a:pPr rtl="1"/>
          <a:endParaRPr lang="ar-SA"/>
        </a:p>
      </dgm:t>
    </dgm:pt>
    <dgm:pt modelId="{E64A988A-96A8-4A64-AF78-4BD4AE1F0B25}">
      <dgm:prSet/>
      <dgm:spPr/>
      <dgm:t>
        <a:bodyPr/>
        <a:lstStyle/>
        <a:p>
          <a:pPr rtl="1">
            <a:buFont typeface="+mj-lt"/>
            <a:buAutoNum type="arabicPeriod"/>
          </a:pPr>
          <a:r>
            <a:rPr lang="ar-SA" dirty="0"/>
            <a:t>الترخيص</a:t>
          </a:r>
          <a:endParaRPr lang="en-US" dirty="0"/>
        </a:p>
      </dgm:t>
    </dgm:pt>
    <dgm:pt modelId="{A1320627-624F-4FD9-B2DA-31968B76C2EC}" type="parTrans" cxnId="{BAB8507C-6FA9-4998-BDBC-26950C35642B}">
      <dgm:prSet/>
      <dgm:spPr/>
      <dgm:t>
        <a:bodyPr/>
        <a:lstStyle/>
        <a:p>
          <a:pPr rtl="1"/>
          <a:endParaRPr lang="ar-SA"/>
        </a:p>
      </dgm:t>
    </dgm:pt>
    <dgm:pt modelId="{81A2E1AA-41E5-44E9-BB2D-F1C6F8C0F974}" type="sibTrans" cxnId="{BAB8507C-6FA9-4998-BDBC-26950C35642B}">
      <dgm:prSet/>
      <dgm:spPr/>
      <dgm:t>
        <a:bodyPr/>
        <a:lstStyle/>
        <a:p>
          <a:pPr rtl="1"/>
          <a:endParaRPr lang="ar-SA"/>
        </a:p>
      </dgm:t>
    </dgm:pt>
    <dgm:pt modelId="{7C174D14-C904-469B-A90D-3C2FFA829377}">
      <dgm:prSet/>
      <dgm:spPr/>
      <dgm:t>
        <a:bodyPr/>
        <a:lstStyle/>
        <a:p>
          <a:pPr rtl="1">
            <a:buFont typeface="+mj-lt"/>
            <a:buAutoNum type="arabicPeriod"/>
          </a:pPr>
          <a:r>
            <a:rPr lang="ar-SA" dirty="0"/>
            <a:t>الامتياز والتعاقد الإداري</a:t>
          </a:r>
          <a:endParaRPr lang="en-US" dirty="0"/>
        </a:p>
      </dgm:t>
    </dgm:pt>
    <dgm:pt modelId="{7345101C-1A08-41F9-900E-BCDBD878C2C1}" type="parTrans" cxnId="{BC9D77BC-F2C4-4833-8433-902C60DC76E1}">
      <dgm:prSet/>
      <dgm:spPr/>
      <dgm:t>
        <a:bodyPr/>
        <a:lstStyle/>
        <a:p>
          <a:pPr rtl="1"/>
          <a:endParaRPr lang="ar-SA"/>
        </a:p>
      </dgm:t>
    </dgm:pt>
    <dgm:pt modelId="{3677E79D-E77B-47AA-B297-91CFB41D44B5}" type="sibTrans" cxnId="{BC9D77BC-F2C4-4833-8433-902C60DC76E1}">
      <dgm:prSet/>
      <dgm:spPr/>
      <dgm:t>
        <a:bodyPr/>
        <a:lstStyle/>
        <a:p>
          <a:pPr rtl="1"/>
          <a:endParaRPr lang="ar-SA"/>
        </a:p>
      </dgm:t>
    </dgm:pt>
    <dgm:pt modelId="{27BCF7DA-D51A-48AE-85D9-C974061598EC}">
      <dgm:prSet/>
      <dgm:spPr/>
      <dgm:t>
        <a:bodyPr/>
        <a:lstStyle/>
        <a:p>
          <a:pPr rtl="1">
            <a:buFont typeface="+mj-lt"/>
            <a:buAutoNum type="arabicPeriod"/>
          </a:pPr>
          <a:r>
            <a:rPr lang="ar-SA" dirty="0"/>
            <a:t>الاستثمار المشترك</a:t>
          </a:r>
          <a:endParaRPr lang="en-US" dirty="0"/>
        </a:p>
      </dgm:t>
    </dgm:pt>
    <dgm:pt modelId="{9AAA3528-94B4-4291-906F-6003B963EA11}" type="parTrans" cxnId="{6A6856A8-0C0B-4332-9BF4-D2B03F8219E3}">
      <dgm:prSet/>
      <dgm:spPr/>
      <dgm:t>
        <a:bodyPr/>
        <a:lstStyle/>
        <a:p>
          <a:pPr rtl="1"/>
          <a:endParaRPr lang="ar-SA"/>
        </a:p>
      </dgm:t>
    </dgm:pt>
    <dgm:pt modelId="{AD111659-E390-4A25-B87A-26950671F80F}" type="sibTrans" cxnId="{6A6856A8-0C0B-4332-9BF4-D2B03F8219E3}">
      <dgm:prSet/>
      <dgm:spPr/>
      <dgm:t>
        <a:bodyPr/>
        <a:lstStyle/>
        <a:p>
          <a:pPr rtl="1"/>
          <a:endParaRPr lang="ar-SA"/>
        </a:p>
      </dgm:t>
    </dgm:pt>
    <dgm:pt modelId="{ECDB185F-E13E-44DF-9113-B821CD9724DB}">
      <dgm:prSet/>
      <dgm:spPr/>
      <dgm:t>
        <a:bodyPr/>
        <a:lstStyle/>
        <a:p>
          <a:pPr rtl="1">
            <a:buFont typeface="+mj-lt"/>
            <a:buAutoNum type="arabicPeriod"/>
          </a:pPr>
          <a:r>
            <a:rPr lang="ar-SA" dirty="0"/>
            <a:t>الاستثمار المباشر</a:t>
          </a:r>
          <a:endParaRPr lang="en-US" dirty="0"/>
        </a:p>
      </dgm:t>
    </dgm:pt>
    <dgm:pt modelId="{F157424E-847B-4E43-A01A-DE6FD20B2D15}" type="parTrans" cxnId="{99BF8FC0-A0EE-4D5B-90A8-10ED8060386C}">
      <dgm:prSet/>
      <dgm:spPr/>
      <dgm:t>
        <a:bodyPr/>
        <a:lstStyle/>
        <a:p>
          <a:pPr rtl="1"/>
          <a:endParaRPr lang="ar-SA"/>
        </a:p>
      </dgm:t>
    </dgm:pt>
    <dgm:pt modelId="{E840220E-AD03-4814-89E2-6106BF2C5617}" type="sibTrans" cxnId="{99BF8FC0-A0EE-4D5B-90A8-10ED8060386C}">
      <dgm:prSet/>
      <dgm:spPr/>
      <dgm:t>
        <a:bodyPr/>
        <a:lstStyle/>
        <a:p>
          <a:pPr rtl="1"/>
          <a:endParaRPr lang="ar-SA"/>
        </a:p>
      </dgm:t>
    </dgm:pt>
    <dgm:pt modelId="{B1A17B21-D4F8-484A-A619-913D921CC590}" type="pres">
      <dgm:prSet presAssocID="{F0506FF4-64E7-42C3-80FA-209BFC576884}" presName="Name0" presStyleCnt="0">
        <dgm:presLayoutVars>
          <dgm:dir/>
          <dgm:resizeHandles val="exact"/>
        </dgm:presLayoutVars>
      </dgm:prSet>
      <dgm:spPr/>
    </dgm:pt>
    <dgm:pt modelId="{69A55D15-CD29-4DF4-B05C-828E1BC66536}" type="pres">
      <dgm:prSet presAssocID="{A3A2D2E2-BEF3-492B-B89D-0BAF6616CDE5}" presName="node" presStyleLbl="node1" presStyleIdx="0" presStyleCnt="5">
        <dgm:presLayoutVars>
          <dgm:bulletEnabled val="1"/>
        </dgm:presLayoutVars>
      </dgm:prSet>
      <dgm:spPr/>
    </dgm:pt>
    <dgm:pt modelId="{0299B31C-21ED-4BAD-9520-0AE0E0A4FEE0}" type="pres">
      <dgm:prSet presAssocID="{4CDEDD64-8861-4481-BDB5-DE5D1E5BEEE5}" presName="sibTrans" presStyleLbl="sibTrans1D1" presStyleIdx="0" presStyleCnt="4"/>
      <dgm:spPr/>
    </dgm:pt>
    <dgm:pt modelId="{7DB161D7-1661-4A75-A8E3-6F936FF76EF4}" type="pres">
      <dgm:prSet presAssocID="{4CDEDD64-8861-4481-BDB5-DE5D1E5BEEE5}" presName="connectorText" presStyleLbl="sibTrans1D1" presStyleIdx="0" presStyleCnt="4"/>
      <dgm:spPr/>
    </dgm:pt>
    <dgm:pt modelId="{9CCC3430-6AC4-4D93-B632-DE60924512BF}" type="pres">
      <dgm:prSet presAssocID="{E64A988A-96A8-4A64-AF78-4BD4AE1F0B25}" presName="node" presStyleLbl="node1" presStyleIdx="1" presStyleCnt="5">
        <dgm:presLayoutVars>
          <dgm:bulletEnabled val="1"/>
        </dgm:presLayoutVars>
      </dgm:prSet>
      <dgm:spPr/>
    </dgm:pt>
    <dgm:pt modelId="{5573C3C7-0D14-4F81-89B5-ED31C0376287}" type="pres">
      <dgm:prSet presAssocID="{81A2E1AA-41E5-44E9-BB2D-F1C6F8C0F974}" presName="sibTrans" presStyleLbl="sibTrans1D1" presStyleIdx="1" presStyleCnt="4"/>
      <dgm:spPr/>
    </dgm:pt>
    <dgm:pt modelId="{14C5B5C1-9706-420F-8EDF-40EE4EDCA698}" type="pres">
      <dgm:prSet presAssocID="{81A2E1AA-41E5-44E9-BB2D-F1C6F8C0F974}" presName="connectorText" presStyleLbl="sibTrans1D1" presStyleIdx="1" presStyleCnt="4"/>
      <dgm:spPr/>
    </dgm:pt>
    <dgm:pt modelId="{9A8F87A1-C728-40B9-87A1-6230606A2212}" type="pres">
      <dgm:prSet presAssocID="{7C174D14-C904-469B-A90D-3C2FFA829377}" presName="node" presStyleLbl="node1" presStyleIdx="2" presStyleCnt="5">
        <dgm:presLayoutVars>
          <dgm:bulletEnabled val="1"/>
        </dgm:presLayoutVars>
      </dgm:prSet>
      <dgm:spPr/>
    </dgm:pt>
    <dgm:pt modelId="{EAD0B9EE-7AF6-416D-9327-98392837CB52}" type="pres">
      <dgm:prSet presAssocID="{3677E79D-E77B-47AA-B297-91CFB41D44B5}" presName="sibTrans" presStyleLbl="sibTrans1D1" presStyleIdx="2" presStyleCnt="4"/>
      <dgm:spPr/>
    </dgm:pt>
    <dgm:pt modelId="{0DAD6FE6-2677-4155-88ED-4CE502AA7ECA}" type="pres">
      <dgm:prSet presAssocID="{3677E79D-E77B-47AA-B297-91CFB41D44B5}" presName="connectorText" presStyleLbl="sibTrans1D1" presStyleIdx="2" presStyleCnt="4"/>
      <dgm:spPr/>
    </dgm:pt>
    <dgm:pt modelId="{A93B6E5C-05C5-4CA5-A025-3D8BFB6B8392}" type="pres">
      <dgm:prSet presAssocID="{27BCF7DA-D51A-48AE-85D9-C974061598EC}" presName="node" presStyleLbl="node1" presStyleIdx="3" presStyleCnt="5">
        <dgm:presLayoutVars>
          <dgm:bulletEnabled val="1"/>
        </dgm:presLayoutVars>
      </dgm:prSet>
      <dgm:spPr/>
    </dgm:pt>
    <dgm:pt modelId="{72C1492E-F045-4CBC-BCC9-467886599291}" type="pres">
      <dgm:prSet presAssocID="{AD111659-E390-4A25-B87A-26950671F80F}" presName="sibTrans" presStyleLbl="sibTrans1D1" presStyleIdx="3" presStyleCnt="4"/>
      <dgm:spPr/>
    </dgm:pt>
    <dgm:pt modelId="{C435A1B6-ABC0-48B8-A05C-E725227B80E0}" type="pres">
      <dgm:prSet presAssocID="{AD111659-E390-4A25-B87A-26950671F80F}" presName="connectorText" presStyleLbl="sibTrans1D1" presStyleIdx="3" presStyleCnt="4"/>
      <dgm:spPr/>
    </dgm:pt>
    <dgm:pt modelId="{E2503933-21EB-4F9C-8669-BCC6D2F26F12}" type="pres">
      <dgm:prSet presAssocID="{ECDB185F-E13E-44DF-9113-B821CD9724DB}" presName="node" presStyleLbl="node1" presStyleIdx="4" presStyleCnt="5">
        <dgm:presLayoutVars>
          <dgm:bulletEnabled val="1"/>
        </dgm:presLayoutVars>
      </dgm:prSet>
      <dgm:spPr/>
    </dgm:pt>
  </dgm:ptLst>
  <dgm:cxnLst>
    <dgm:cxn modelId="{69C6B007-52CF-411D-9B90-03E40A177694}" type="presOf" srcId="{81A2E1AA-41E5-44E9-BB2D-F1C6F8C0F974}" destId="{5573C3C7-0D14-4F81-89B5-ED31C0376287}" srcOrd="0" destOrd="0" presId="urn:microsoft.com/office/officeart/2005/8/layout/bProcess3"/>
    <dgm:cxn modelId="{831FAA0F-E71E-4E5E-AE58-CED73A436B81}" srcId="{F0506FF4-64E7-42C3-80FA-209BFC576884}" destId="{A3A2D2E2-BEF3-492B-B89D-0BAF6616CDE5}" srcOrd="0" destOrd="0" parTransId="{BFFCFD19-F561-4143-B613-52369F06C2CB}" sibTransId="{4CDEDD64-8861-4481-BDB5-DE5D1E5BEEE5}"/>
    <dgm:cxn modelId="{B6345E1E-FC4C-41FE-8046-19840776C510}" type="presOf" srcId="{81A2E1AA-41E5-44E9-BB2D-F1C6F8C0F974}" destId="{14C5B5C1-9706-420F-8EDF-40EE4EDCA698}" srcOrd="1" destOrd="0" presId="urn:microsoft.com/office/officeart/2005/8/layout/bProcess3"/>
    <dgm:cxn modelId="{E3661B32-6D03-46CC-BE4D-D8FE4ED4C8EE}" type="presOf" srcId="{AD111659-E390-4A25-B87A-26950671F80F}" destId="{72C1492E-F045-4CBC-BCC9-467886599291}" srcOrd="0" destOrd="0" presId="urn:microsoft.com/office/officeart/2005/8/layout/bProcess3"/>
    <dgm:cxn modelId="{2F0D6C3E-3818-4CAF-A1C7-9A719BEB5AEA}" type="presOf" srcId="{E64A988A-96A8-4A64-AF78-4BD4AE1F0B25}" destId="{9CCC3430-6AC4-4D93-B632-DE60924512BF}" srcOrd="0" destOrd="0" presId="urn:microsoft.com/office/officeart/2005/8/layout/bProcess3"/>
    <dgm:cxn modelId="{2CBF1E3F-5710-49B4-AA77-8B71E922F116}" type="presOf" srcId="{AD111659-E390-4A25-B87A-26950671F80F}" destId="{C435A1B6-ABC0-48B8-A05C-E725227B80E0}" srcOrd="1" destOrd="0" presId="urn:microsoft.com/office/officeart/2005/8/layout/bProcess3"/>
    <dgm:cxn modelId="{BACE2569-8DD8-4A7B-8FE9-2C2C9CF823B9}" type="presOf" srcId="{4CDEDD64-8861-4481-BDB5-DE5D1E5BEEE5}" destId="{7DB161D7-1661-4A75-A8E3-6F936FF76EF4}" srcOrd="1" destOrd="0" presId="urn:microsoft.com/office/officeart/2005/8/layout/bProcess3"/>
    <dgm:cxn modelId="{2FE65876-D30A-4960-87BA-804B75262373}" type="presOf" srcId="{7C174D14-C904-469B-A90D-3C2FFA829377}" destId="{9A8F87A1-C728-40B9-87A1-6230606A2212}" srcOrd="0" destOrd="0" presId="urn:microsoft.com/office/officeart/2005/8/layout/bProcess3"/>
    <dgm:cxn modelId="{7084555A-7C79-4DCF-B9CF-15081C4D6A61}" type="presOf" srcId="{27BCF7DA-D51A-48AE-85D9-C974061598EC}" destId="{A93B6E5C-05C5-4CA5-A025-3D8BFB6B8392}" srcOrd="0" destOrd="0" presId="urn:microsoft.com/office/officeart/2005/8/layout/bProcess3"/>
    <dgm:cxn modelId="{BAB8507C-6FA9-4998-BDBC-26950C35642B}" srcId="{F0506FF4-64E7-42C3-80FA-209BFC576884}" destId="{E64A988A-96A8-4A64-AF78-4BD4AE1F0B25}" srcOrd="1" destOrd="0" parTransId="{A1320627-624F-4FD9-B2DA-31968B76C2EC}" sibTransId="{81A2E1AA-41E5-44E9-BB2D-F1C6F8C0F974}"/>
    <dgm:cxn modelId="{B8C63381-B4E9-4B07-A526-FDF31D78DB12}" type="presOf" srcId="{A3A2D2E2-BEF3-492B-B89D-0BAF6616CDE5}" destId="{69A55D15-CD29-4DF4-B05C-828E1BC66536}" srcOrd="0" destOrd="0" presId="urn:microsoft.com/office/officeart/2005/8/layout/bProcess3"/>
    <dgm:cxn modelId="{A0DD2DA2-CAFB-4383-BE43-AB9254F26E26}" type="presOf" srcId="{ECDB185F-E13E-44DF-9113-B821CD9724DB}" destId="{E2503933-21EB-4F9C-8669-BCC6D2F26F12}" srcOrd="0" destOrd="0" presId="urn:microsoft.com/office/officeart/2005/8/layout/bProcess3"/>
    <dgm:cxn modelId="{52B15FA4-0588-4D19-9600-E1A2D5E768D1}" type="presOf" srcId="{3677E79D-E77B-47AA-B297-91CFB41D44B5}" destId="{0DAD6FE6-2677-4155-88ED-4CE502AA7ECA}" srcOrd="1" destOrd="0" presId="urn:microsoft.com/office/officeart/2005/8/layout/bProcess3"/>
    <dgm:cxn modelId="{6A6856A8-0C0B-4332-9BF4-D2B03F8219E3}" srcId="{F0506FF4-64E7-42C3-80FA-209BFC576884}" destId="{27BCF7DA-D51A-48AE-85D9-C974061598EC}" srcOrd="3" destOrd="0" parTransId="{9AAA3528-94B4-4291-906F-6003B963EA11}" sibTransId="{AD111659-E390-4A25-B87A-26950671F80F}"/>
    <dgm:cxn modelId="{BC9D77BC-F2C4-4833-8433-902C60DC76E1}" srcId="{F0506FF4-64E7-42C3-80FA-209BFC576884}" destId="{7C174D14-C904-469B-A90D-3C2FFA829377}" srcOrd="2" destOrd="0" parTransId="{7345101C-1A08-41F9-900E-BCDBD878C2C1}" sibTransId="{3677E79D-E77B-47AA-B297-91CFB41D44B5}"/>
    <dgm:cxn modelId="{B67A27BD-626D-49C1-9CAB-0E86F0208D05}" type="presOf" srcId="{F0506FF4-64E7-42C3-80FA-209BFC576884}" destId="{B1A17B21-D4F8-484A-A619-913D921CC590}" srcOrd="0" destOrd="0" presId="urn:microsoft.com/office/officeart/2005/8/layout/bProcess3"/>
    <dgm:cxn modelId="{99BF8FC0-A0EE-4D5B-90A8-10ED8060386C}" srcId="{F0506FF4-64E7-42C3-80FA-209BFC576884}" destId="{ECDB185F-E13E-44DF-9113-B821CD9724DB}" srcOrd="4" destOrd="0" parTransId="{F157424E-847B-4E43-A01A-DE6FD20B2D15}" sibTransId="{E840220E-AD03-4814-89E2-6106BF2C5617}"/>
    <dgm:cxn modelId="{A5B40CDA-8A7C-49C3-8DD1-CA0FC259502E}" type="presOf" srcId="{3677E79D-E77B-47AA-B297-91CFB41D44B5}" destId="{EAD0B9EE-7AF6-416D-9327-98392837CB52}" srcOrd="0" destOrd="0" presId="urn:microsoft.com/office/officeart/2005/8/layout/bProcess3"/>
    <dgm:cxn modelId="{8D3EF6E3-6F66-4FEF-9B2D-E8632B77AD20}" type="presOf" srcId="{4CDEDD64-8861-4481-BDB5-DE5D1E5BEEE5}" destId="{0299B31C-21ED-4BAD-9520-0AE0E0A4FEE0}" srcOrd="0" destOrd="0" presId="urn:microsoft.com/office/officeart/2005/8/layout/bProcess3"/>
    <dgm:cxn modelId="{792BDCE8-FF8D-4943-BD75-CF7CD125013F}" type="presParOf" srcId="{B1A17B21-D4F8-484A-A619-913D921CC590}" destId="{69A55D15-CD29-4DF4-B05C-828E1BC66536}" srcOrd="0" destOrd="0" presId="urn:microsoft.com/office/officeart/2005/8/layout/bProcess3"/>
    <dgm:cxn modelId="{94DEC7EE-5CC7-4066-B097-EFC1E8CE994E}" type="presParOf" srcId="{B1A17B21-D4F8-484A-A619-913D921CC590}" destId="{0299B31C-21ED-4BAD-9520-0AE0E0A4FEE0}" srcOrd="1" destOrd="0" presId="urn:microsoft.com/office/officeart/2005/8/layout/bProcess3"/>
    <dgm:cxn modelId="{E4D6B675-2A22-44AE-B682-9CA8AF904D81}" type="presParOf" srcId="{0299B31C-21ED-4BAD-9520-0AE0E0A4FEE0}" destId="{7DB161D7-1661-4A75-A8E3-6F936FF76EF4}" srcOrd="0" destOrd="0" presId="urn:microsoft.com/office/officeart/2005/8/layout/bProcess3"/>
    <dgm:cxn modelId="{C3AA9F1E-783B-4FEE-8041-F6782B2015E2}" type="presParOf" srcId="{B1A17B21-D4F8-484A-A619-913D921CC590}" destId="{9CCC3430-6AC4-4D93-B632-DE60924512BF}" srcOrd="2" destOrd="0" presId="urn:microsoft.com/office/officeart/2005/8/layout/bProcess3"/>
    <dgm:cxn modelId="{6F9CEC63-0689-4592-8DC2-82943C5DA684}" type="presParOf" srcId="{B1A17B21-D4F8-484A-A619-913D921CC590}" destId="{5573C3C7-0D14-4F81-89B5-ED31C0376287}" srcOrd="3" destOrd="0" presId="urn:microsoft.com/office/officeart/2005/8/layout/bProcess3"/>
    <dgm:cxn modelId="{CEBCE841-F99D-4479-B8BB-A4693D5BF34E}" type="presParOf" srcId="{5573C3C7-0D14-4F81-89B5-ED31C0376287}" destId="{14C5B5C1-9706-420F-8EDF-40EE4EDCA698}" srcOrd="0" destOrd="0" presId="urn:microsoft.com/office/officeart/2005/8/layout/bProcess3"/>
    <dgm:cxn modelId="{74682F8B-DBD8-436C-A9B2-BC9494DE9B56}" type="presParOf" srcId="{B1A17B21-D4F8-484A-A619-913D921CC590}" destId="{9A8F87A1-C728-40B9-87A1-6230606A2212}" srcOrd="4" destOrd="0" presId="urn:microsoft.com/office/officeart/2005/8/layout/bProcess3"/>
    <dgm:cxn modelId="{D79AAAEB-E27F-43C0-9E8C-0B3512520DE1}" type="presParOf" srcId="{B1A17B21-D4F8-484A-A619-913D921CC590}" destId="{EAD0B9EE-7AF6-416D-9327-98392837CB52}" srcOrd="5" destOrd="0" presId="urn:microsoft.com/office/officeart/2005/8/layout/bProcess3"/>
    <dgm:cxn modelId="{3E58018A-9A4B-45F6-9BED-873DE3F4FA1E}" type="presParOf" srcId="{EAD0B9EE-7AF6-416D-9327-98392837CB52}" destId="{0DAD6FE6-2677-4155-88ED-4CE502AA7ECA}" srcOrd="0" destOrd="0" presId="urn:microsoft.com/office/officeart/2005/8/layout/bProcess3"/>
    <dgm:cxn modelId="{1BE71061-7AD9-4153-A10A-957B75A247EB}" type="presParOf" srcId="{B1A17B21-D4F8-484A-A619-913D921CC590}" destId="{A93B6E5C-05C5-4CA5-A025-3D8BFB6B8392}" srcOrd="6" destOrd="0" presId="urn:microsoft.com/office/officeart/2005/8/layout/bProcess3"/>
    <dgm:cxn modelId="{16906567-B5A9-48AC-A95B-C41F2891CFBA}" type="presParOf" srcId="{B1A17B21-D4F8-484A-A619-913D921CC590}" destId="{72C1492E-F045-4CBC-BCC9-467886599291}" srcOrd="7" destOrd="0" presId="urn:microsoft.com/office/officeart/2005/8/layout/bProcess3"/>
    <dgm:cxn modelId="{6476152C-6852-4F7C-97BC-919511999574}" type="presParOf" srcId="{72C1492E-F045-4CBC-BCC9-467886599291}" destId="{C435A1B6-ABC0-48B8-A05C-E725227B80E0}" srcOrd="0" destOrd="0" presId="urn:microsoft.com/office/officeart/2005/8/layout/bProcess3"/>
    <dgm:cxn modelId="{8D5DDEC3-572E-4ED5-9766-881A6B11A2D1}" type="presParOf" srcId="{B1A17B21-D4F8-484A-A619-913D921CC590}" destId="{E2503933-21EB-4F9C-8669-BCC6D2F26F12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BCEC7E-8A7D-44A7-9A9F-E9299296FD4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E29C1BF6-0528-401C-BAEF-3F60EC0925E5}">
      <dgm:prSet phldrT="[نص]" custT="1"/>
      <dgm:spPr/>
      <dgm:t>
        <a:bodyPr/>
        <a:lstStyle/>
        <a:p>
          <a:pPr algn="ctr" rtl="1">
            <a:buFont typeface="+mj-lt"/>
            <a:buAutoNum type="arabicPeriod"/>
          </a:pPr>
          <a:r>
            <a:rPr lang="ar-SA" sz="3600" dirty="0"/>
            <a:t>درجة الخبرة والمعرفة والرقابة المطلوبة والمخاطرة المدركة</a:t>
          </a:r>
          <a:endParaRPr lang="ar-SA" sz="3600" b="1" dirty="0"/>
        </a:p>
      </dgm:t>
    </dgm:pt>
    <dgm:pt modelId="{202066FB-62F8-4F26-AF35-4799ECD71FD6}" type="parTrans" cxnId="{C7B31A77-8720-4252-BB42-3B65768C81DF}">
      <dgm:prSet/>
      <dgm:spPr/>
      <dgm:t>
        <a:bodyPr/>
        <a:lstStyle/>
        <a:p>
          <a:pPr rtl="1"/>
          <a:endParaRPr lang="ar-SA"/>
        </a:p>
      </dgm:t>
    </dgm:pt>
    <dgm:pt modelId="{2DA66953-2DAE-42A2-8D7C-2C5BAD577689}" type="sibTrans" cxnId="{C7B31A77-8720-4252-BB42-3B65768C81DF}">
      <dgm:prSet/>
      <dgm:spPr/>
      <dgm:t>
        <a:bodyPr/>
        <a:lstStyle/>
        <a:p>
          <a:pPr rtl="1"/>
          <a:endParaRPr lang="ar-SA"/>
        </a:p>
      </dgm:t>
    </dgm:pt>
    <dgm:pt modelId="{95313DB7-382F-4A4C-A6E4-9092266D630F}">
      <dgm:prSet custT="1"/>
      <dgm:spPr/>
      <dgm:t>
        <a:bodyPr/>
        <a:lstStyle/>
        <a:p>
          <a:pPr algn="ctr" rtl="1">
            <a:buFont typeface="+mj-lt"/>
            <a:buAutoNum type="arabicPeriod"/>
          </a:pPr>
          <a:r>
            <a:rPr lang="ar-SA" sz="3600" dirty="0"/>
            <a:t>التأثيرات </a:t>
          </a:r>
          <a:r>
            <a:rPr lang="ar-SA" sz="3600" dirty="0" err="1"/>
            <a:t>الظروفية</a:t>
          </a:r>
          <a:endParaRPr lang="en-US" sz="3600" dirty="0"/>
        </a:p>
      </dgm:t>
    </dgm:pt>
    <dgm:pt modelId="{AB64DB5C-DBA8-48F2-B721-9CCB3B237B39}" type="parTrans" cxnId="{0ECBA22B-478B-40C4-8876-35D6BF4BEF18}">
      <dgm:prSet/>
      <dgm:spPr/>
      <dgm:t>
        <a:bodyPr/>
        <a:lstStyle/>
        <a:p>
          <a:pPr rtl="1"/>
          <a:endParaRPr lang="ar-SA"/>
        </a:p>
      </dgm:t>
    </dgm:pt>
    <dgm:pt modelId="{F4960ED0-E9A3-4465-8D50-2BB8F64D669D}" type="sibTrans" cxnId="{0ECBA22B-478B-40C4-8876-35D6BF4BEF18}">
      <dgm:prSet/>
      <dgm:spPr/>
      <dgm:t>
        <a:bodyPr/>
        <a:lstStyle/>
        <a:p>
          <a:pPr rtl="1"/>
          <a:endParaRPr lang="ar-SA"/>
        </a:p>
      </dgm:t>
    </dgm:pt>
    <dgm:pt modelId="{32241176-2B80-4E93-8661-7AB38719FFE6}">
      <dgm:prSet custT="1"/>
      <dgm:spPr/>
      <dgm:t>
        <a:bodyPr/>
        <a:lstStyle/>
        <a:p>
          <a:pPr algn="ctr" rtl="1">
            <a:buFont typeface="+mj-lt"/>
            <a:buAutoNum type="arabicPeriod"/>
          </a:pPr>
          <a:r>
            <a:rPr lang="ar-SA" sz="3600" dirty="0"/>
            <a:t>توفر الموارد</a:t>
          </a:r>
          <a:endParaRPr lang="en-US" sz="3600" dirty="0"/>
        </a:p>
      </dgm:t>
    </dgm:pt>
    <dgm:pt modelId="{9D07AD93-CFF9-41DD-931B-70B77DA339A8}" type="parTrans" cxnId="{A6618AB7-7526-4227-A501-C4B24A01DA52}">
      <dgm:prSet/>
      <dgm:spPr/>
      <dgm:t>
        <a:bodyPr/>
        <a:lstStyle/>
        <a:p>
          <a:pPr rtl="1"/>
          <a:endParaRPr lang="ar-SA"/>
        </a:p>
      </dgm:t>
    </dgm:pt>
    <dgm:pt modelId="{52D54B23-ECB9-4826-84EB-D0367F8B52EB}" type="sibTrans" cxnId="{A6618AB7-7526-4227-A501-C4B24A01DA52}">
      <dgm:prSet/>
      <dgm:spPr/>
      <dgm:t>
        <a:bodyPr/>
        <a:lstStyle/>
        <a:p>
          <a:pPr rtl="1"/>
          <a:endParaRPr lang="ar-SA"/>
        </a:p>
      </dgm:t>
    </dgm:pt>
    <dgm:pt modelId="{A4947D0D-F2C3-4FD6-89D2-E92F857689E6}">
      <dgm:prSet custT="1"/>
      <dgm:spPr/>
      <dgm:t>
        <a:bodyPr/>
        <a:lstStyle/>
        <a:p>
          <a:pPr algn="ctr" rtl="1">
            <a:buFont typeface="+mj-lt"/>
            <a:buAutoNum type="arabicPeriod"/>
          </a:pPr>
          <a:r>
            <a:rPr lang="ar-SA" sz="3600" dirty="0"/>
            <a:t>قرار عمليات الدخول كعملية</a:t>
          </a:r>
          <a:endParaRPr lang="en-US" sz="3600" dirty="0"/>
        </a:p>
      </dgm:t>
    </dgm:pt>
    <dgm:pt modelId="{C6246687-A806-47E7-A46D-65DF15FEB8EA}" type="parTrans" cxnId="{53BF86A9-07E3-4C08-9FB2-ECC16D13E9C5}">
      <dgm:prSet/>
      <dgm:spPr/>
      <dgm:t>
        <a:bodyPr/>
        <a:lstStyle/>
        <a:p>
          <a:pPr rtl="1"/>
          <a:endParaRPr lang="ar-SA"/>
        </a:p>
      </dgm:t>
    </dgm:pt>
    <dgm:pt modelId="{925B93C0-80FD-45C4-A832-FCE3242906C8}" type="sibTrans" cxnId="{53BF86A9-07E3-4C08-9FB2-ECC16D13E9C5}">
      <dgm:prSet/>
      <dgm:spPr/>
      <dgm:t>
        <a:bodyPr/>
        <a:lstStyle/>
        <a:p>
          <a:pPr rtl="1"/>
          <a:endParaRPr lang="ar-SA"/>
        </a:p>
      </dgm:t>
    </dgm:pt>
    <dgm:pt modelId="{C9273C7F-B1D9-4D3B-96D6-55A34E3872D6}" type="pres">
      <dgm:prSet presAssocID="{08BCEC7E-8A7D-44A7-9A9F-E9299296FD48}" presName="linear" presStyleCnt="0">
        <dgm:presLayoutVars>
          <dgm:dir/>
          <dgm:animLvl val="lvl"/>
          <dgm:resizeHandles val="exact"/>
        </dgm:presLayoutVars>
      </dgm:prSet>
      <dgm:spPr/>
    </dgm:pt>
    <dgm:pt modelId="{9EEF4B8A-9701-4F51-A67C-9E2BF2651D5A}" type="pres">
      <dgm:prSet presAssocID="{E29C1BF6-0528-401C-BAEF-3F60EC0925E5}" presName="parentLin" presStyleCnt="0"/>
      <dgm:spPr/>
    </dgm:pt>
    <dgm:pt modelId="{6FCF8E46-E510-4F85-98FD-62DC255EBD4F}" type="pres">
      <dgm:prSet presAssocID="{E29C1BF6-0528-401C-BAEF-3F60EC0925E5}" presName="parentLeftMargin" presStyleLbl="node1" presStyleIdx="0" presStyleCnt="4"/>
      <dgm:spPr/>
    </dgm:pt>
    <dgm:pt modelId="{460FE5A1-F2F1-4186-A096-01C471214B91}" type="pres">
      <dgm:prSet presAssocID="{E29C1BF6-0528-401C-BAEF-3F60EC0925E5}" presName="parentText" presStyleLbl="node1" presStyleIdx="0" presStyleCnt="4" custScaleX="133409" custScaleY="176690" custLinFactNeighborX="-17762" custLinFactNeighborY="-28916">
        <dgm:presLayoutVars>
          <dgm:chMax val="0"/>
          <dgm:bulletEnabled val="1"/>
        </dgm:presLayoutVars>
      </dgm:prSet>
      <dgm:spPr/>
    </dgm:pt>
    <dgm:pt modelId="{F32F1334-D30B-4AC3-8666-F62B4A375156}" type="pres">
      <dgm:prSet presAssocID="{E29C1BF6-0528-401C-BAEF-3F60EC0925E5}" presName="negativeSpace" presStyleCnt="0"/>
      <dgm:spPr/>
    </dgm:pt>
    <dgm:pt modelId="{A7A7BBD9-8493-4039-92FD-4A8CB4FCEEDF}" type="pres">
      <dgm:prSet presAssocID="{E29C1BF6-0528-401C-BAEF-3F60EC0925E5}" presName="childText" presStyleLbl="conFgAcc1" presStyleIdx="0" presStyleCnt="4">
        <dgm:presLayoutVars>
          <dgm:bulletEnabled val="1"/>
        </dgm:presLayoutVars>
      </dgm:prSet>
      <dgm:spPr/>
    </dgm:pt>
    <dgm:pt modelId="{3687B3D8-6E95-4D0E-9A6B-0422B5FA975C}" type="pres">
      <dgm:prSet presAssocID="{2DA66953-2DAE-42A2-8D7C-2C5BAD577689}" presName="spaceBetweenRectangles" presStyleCnt="0"/>
      <dgm:spPr/>
    </dgm:pt>
    <dgm:pt modelId="{3FD05313-0EEB-4152-A950-D58D8F0058BF}" type="pres">
      <dgm:prSet presAssocID="{95313DB7-382F-4A4C-A6E4-9092266D630F}" presName="parentLin" presStyleCnt="0"/>
      <dgm:spPr/>
    </dgm:pt>
    <dgm:pt modelId="{D9AA86A9-B5A3-4EFF-A912-FAE928DC8E34}" type="pres">
      <dgm:prSet presAssocID="{95313DB7-382F-4A4C-A6E4-9092266D630F}" presName="parentLeftMargin" presStyleLbl="node1" presStyleIdx="0" presStyleCnt="4"/>
      <dgm:spPr/>
    </dgm:pt>
    <dgm:pt modelId="{4674C103-A53D-4BDB-9DCF-513721737873}" type="pres">
      <dgm:prSet presAssocID="{95313DB7-382F-4A4C-A6E4-9092266D630F}" presName="parentText" presStyleLbl="node1" presStyleIdx="1" presStyleCnt="4" custScaleX="128389" custScaleY="159487">
        <dgm:presLayoutVars>
          <dgm:chMax val="0"/>
          <dgm:bulletEnabled val="1"/>
        </dgm:presLayoutVars>
      </dgm:prSet>
      <dgm:spPr/>
    </dgm:pt>
    <dgm:pt modelId="{258EFC95-15B6-4507-9B10-E031857FD20B}" type="pres">
      <dgm:prSet presAssocID="{95313DB7-382F-4A4C-A6E4-9092266D630F}" presName="negativeSpace" presStyleCnt="0"/>
      <dgm:spPr/>
    </dgm:pt>
    <dgm:pt modelId="{8D84231A-B340-4707-B004-B6C2082936E5}" type="pres">
      <dgm:prSet presAssocID="{95313DB7-382F-4A4C-A6E4-9092266D630F}" presName="childText" presStyleLbl="conFgAcc1" presStyleIdx="1" presStyleCnt="4">
        <dgm:presLayoutVars>
          <dgm:bulletEnabled val="1"/>
        </dgm:presLayoutVars>
      </dgm:prSet>
      <dgm:spPr/>
    </dgm:pt>
    <dgm:pt modelId="{FF75AEE5-166E-496A-A660-0370C8615EF3}" type="pres">
      <dgm:prSet presAssocID="{F4960ED0-E9A3-4465-8D50-2BB8F64D669D}" presName="spaceBetweenRectangles" presStyleCnt="0"/>
      <dgm:spPr/>
    </dgm:pt>
    <dgm:pt modelId="{D4D45081-6A24-4328-A9C9-603D4DE0B537}" type="pres">
      <dgm:prSet presAssocID="{32241176-2B80-4E93-8661-7AB38719FFE6}" presName="parentLin" presStyleCnt="0"/>
      <dgm:spPr/>
    </dgm:pt>
    <dgm:pt modelId="{B58E866E-6242-46C7-A9D9-1D91EB78341D}" type="pres">
      <dgm:prSet presAssocID="{32241176-2B80-4E93-8661-7AB38719FFE6}" presName="parentLeftMargin" presStyleLbl="node1" presStyleIdx="1" presStyleCnt="4"/>
      <dgm:spPr/>
    </dgm:pt>
    <dgm:pt modelId="{752D3443-FA7E-4520-895D-2EBA922CE792}" type="pres">
      <dgm:prSet presAssocID="{32241176-2B80-4E93-8661-7AB38719FFE6}" presName="parentText" presStyleLbl="node1" presStyleIdx="2" presStyleCnt="4" custScaleX="128369" custScaleY="167545">
        <dgm:presLayoutVars>
          <dgm:chMax val="0"/>
          <dgm:bulletEnabled val="1"/>
        </dgm:presLayoutVars>
      </dgm:prSet>
      <dgm:spPr/>
    </dgm:pt>
    <dgm:pt modelId="{721BDAAD-2F9B-47C9-AC36-CAF029BAE053}" type="pres">
      <dgm:prSet presAssocID="{32241176-2B80-4E93-8661-7AB38719FFE6}" presName="negativeSpace" presStyleCnt="0"/>
      <dgm:spPr/>
    </dgm:pt>
    <dgm:pt modelId="{B4572388-3FE6-4E59-AAD6-4DD6072302FA}" type="pres">
      <dgm:prSet presAssocID="{32241176-2B80-4E93-8661-7AB38719FFE6}" presName="childText" presStyleLbl="conFgAcc1" presStyleIdx="2" presStyleCnt="4">
        <dgm:presLayoutVars>
          <dgm:bulletEnabled val="1"/>
        </dgm:presLayoutVars>
      </dgm:prSet>
      <dgm:spPr/>
    </dgm:pt>
    <dgm:pt modelId="{4DD9F610-9730-47FE-84E3-D1216A47AD97}" type="pres">
      <dgm:prSet presAssocID="{52D54B23-ECB9-4826-84EB-D0367F8B52EB}" presName="spaceBetweenRectangles" presStyleCnt="0"/>
      <dgm:spPr/>
    </dgm:pt>
    <dgm:pt modelId="{3EFFD5E5-9C6F-439F-B16B-DE2348610BF3}" type="pres">
      <dgm:prSet presAssocID="{A4947D0D-F2C3-4FD6-89D2-E92F857689E6}" presName="parentLin" presStyleCnt="0"/>
      <dgm:spPr/>
    </dgm:pt>
    <dgm:pt modelId="{D5D98FB8-0694-4EA0-96C4-07FE94C18373}" type="pres">
      <dgm:prSet presAssocID="{A4947D0D-F2C3-4FD6-89D2-E92F857689E6}" presName="parentLeftMargin" presStyleLbl="node1" presStyleIdx="2" presStyleCnt="4"/>
      <dgm:spPr/>
    </dgm:pt>
    <dgm:pt modelId="{74BA6088-4107-4D3C-8620-AEA55427AD88}" type="pres">
      <dgm:prSet presAssocID="{A4947D0D-F2C3-4FD6-89D2-E92F857689E6}" presName="parentText" presStyleLbl="node1" presStyleIdx="3" presStyleCnt="4" custScaleX="134066" custScaleY="152801">
        <dgm:presLayoutVars>
          <dgm:chMax val="0"/>
          <dgm:bulletEnabled val="1"/>
        </dgm:presLayoutVars>
      </dgm:prSet>
      <dgm:spPr/>
    </dgm:pt>
    <dgm:pt modelId="{2EA0CF37-CC87-4DFD-B7B4-24E3C7199D67}" type="pres">
      <dgm:prSet presAssocID="{A4947D0D-F2C3-4FD6-89D2-E92F857689E6}" presName="negativeSpace" presStyleCnt="0"/>
      <dgm:spPr/>
    </dgm:pt>
    <dgm:pt modelId="{645992CA-0145-476B-8320-AE508E102648}" type="pres">
      <dgm:prSet presAssocID="{A4947D0D-F2C3-4FD6-89D2-E92F857689E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C71AE14-F32C-48EA-83C3-0A084148A14C}" type="presOf" srcId="{95313DB7-382F-4A4C-A6E4-9092266D630F}" destId="{D9AA86A9-B5A3-4EFF-A912-FAE928DC8E34}" srcOrd="0" destOrd="0" presId="urn:microsoft.com/office/officeart/2005/8/layout/list1"/>
    <dgm:cxn modelId="{43984027-9B52-40AF-A72C-85D405C5A5D5}" type="presOf" srcId="{08BCEC7E-8A7D-44A7-9A9F-E9299296FD48}" destId="{C9273C7F-B1D9-4D3B-96D6-55A34E3872D6}" srcOrd="0" destOrd="0" presId="urn:microsoft.com/office/officeart/2005/8/layout/list1"/>
    <dgm:cxn modelId="{0ECBA22B-478B-40C4-8876-35D6BF4BEF18}" srcId="{08BCEC7E-8A7D-44A7-9A9F-E9299296FD48}" destId="{95313DB7-382F-4A4C-A6E4-9092266D630F}" srcOrd="1" destOrd="0" parTransId="{AB64DB5C-DBA8-48F2-B721-9CCB3B237B39}" sibTransId="{F4960ED0-E9A3-4465-8D50-2BB8F64D669D}"/>
    <dgm:cxn modelId="{66837F2E-E813-4577-B0FA-5593D1DD3193}" type="presOf" srcId="{95313DB7-382F-4A4C-A6E4-9092266D630F}" destId="{4674C103-A53D-4BDB-9DCF-513721737873}" srcOrd="1" destOrd="0" presId="urn:microsoft.com/office/officeart/2005/8/layout/list1"/>
    <dgm:cxn modelId="{4AE43060-71E2-42A8-B97F-182EB7B54CAE}" type="presOf" srcId="{32241176-2B80-4E93-8661-7AB38719FFE6}" destId="{752D3443-FA7E-4520-895D-2EBA922CE792}" srcOrd="1" destOrd="0" presId="urn:microsoft.com/office/officeart/2005/8/layout/list1"/>
    <dgm:cxn modelId="{AD638C6B-1840-4F08-BC70-E87F5B75C5AF}" type="presOf" srcId="{A4947D0D-F2C3-4FD6-89D2-E92F857689E6}" destId="{D5D98FB8-0694-4EA0-96C4-07FE94C18373}" srcOrd="0" destOrd="0" presId="urn:microsoft.com/office/officeart/2005/8/layout/list1"/>
    <dgm:cxn modelId="{7B45DF50-A20E-4063-A358-75DCEB7D0201}" type="presOf" srcId="{32241176-2B80-4E93-8661-7AB38719FFE6}" destId="{B58E866E-6242-46C7-A9D9-1D91EB78341D}" srcOrd="0" destOrd="0" presId="urn:microsoft.com/office/officeart/2005/8/layout/list1"/>
    <dgm:cxn modelId="{C7B31A77-8720-4252-BB42-3B65768C81DF}" srcId="{08BCEC7E-8A7D-44A7-9A9F-E9299296FD48}" destId="{E29C1BF6-0528-401C-BAEF-3F60EC0925E5}" srcOrd="0" destOrd="0" parTransId="{202066FB-62F8-4F26-AF35-4799ECD71FD6}" sibTransId="{2DA66953-2DAE-42A2-8D7C-2C5BAD577689}"/>
    <dgm:cxn modelId="{AB43277C-09FF-4160-9447-8E5441296C14}" type="presOf" srcId="{A4947D0D-F2C3-4FD6-89D2-E92F857689E6}" destId="{74BA6088-4107-4D3C-8620-AEA55427AD88}" srcOrd="1" destOrd="0" presId="urn:microsoft.com/office/officeart/2005/8/layout/list1"/>
    <dgm:cxn modelId="{28A43A85-2D53-4B13-9855-62D9F28E703F}" type="presOf" srcId="{E29C1BF6-0528-401C-BAEF-3F60EC0925E5}" destId="{460FE5A1-F2F1-4186-A096-01C471214B91}" srcOrd="1" destOrd="0" presId="urn:microsoft.com/office/officeart/2005/8/layout/list1"/>
    <dgm:cxn modelId="{53BF86A9-07E3-4C08-9FB2-ECC16D13E9C5}" srcId="{08BCEC7E-8A7D-44A7-9A9F-E9299296FD48}" destId="{A4947D0D-F2C3-4FD6-89D2-E92F857689E6}" srcOrd="3" destOrd="0" parTransId="{C6246687-A806-47E7-A46D-65DF15FEB8EA}" sibTransId="{925B93C0-80FD-45C4-A832-FCE3242906C8}"/>
    <dgm:cxn modelId="{A6618AB7-7526-4227-A501-C4B24A01DA52}" srcId="{08BCEC7E-8A7D-44A7-9A9F-E9299296FD48}" destId="{32241176-2B80-4E93-8661-7AB38719FFE6}" srcOrd="2" destOrd="0" parTransId="{9D07AD93-CFF9-41DD-931B-70B77DA339A8}" sibTransId="{52D54B23-ECB9-4826-84EB-D0367F8B52EB}"/>
    <dgm:cxn modelId="{A4AC78B9-0417-43D2-BFF0-32425C6D846A}" type="presOf" srcId="{E29C1BF6-0528-401C-BAEF-3F60EC0925E5}" destId="{6FCF8E46-E510-4F85-98FD-62DC255EBD4F}" srcOrd="0" destOrd="0" presId="urn:microsoft.com/office/officeart/2005/8/layout/list1"/>
    <dgm:cxn modelId="{F7EA164A-FD78-45BC-BEEA-CCEF69232FE4}" type="presParOf" srcId="{C9273C7F-B1D9-4D3B-96D6-55A34E3872D6}" destId="{9EEF4B8A-9701-4F51-A67C-9E2BF2651D5A}" srcOrd="0" destOrd="0" presId="urn:microsoft.com/office/officeart/2005/8/layout/list1"/>
    <dgm:cxn modelId="{B4438BC2-839C-4E6E-8F9C-C8C43BBF56A0}" type="presParOf" srcId="{9EEF4B8A-9701-4F51-A67C-9E2BF2651D5A}" destId="{6FCF8E46-E510-4F85-98FD-62DC255EBD4F}" srcOrd="0" destOrd="0" presId="urn:microsoft.com/office/officeart/2005/8/layout/list1"/>
    <dgm:cxn modelId="{982133D5-D480-44D9-B03D-795506DA2293}" type="presParOf" srcId="{9EEF4B8A-9701-4F51-A67C-9E2BF2651D5A}" destId="{460FE5A1-F2F1-4186-A096-01C471214B91}" srcOrd="1" destOrd="0" presId="urn:microsoft.com/office/officeart/2005/8/layout/list1"/>
    <dgm:cxn modelId="{9D2FC5C3-B88A-4F19-BCF6-609D199ACCBF}" type="presParOf" srcId="{C9273C7F-B1D9-4D3B-96D6-55A34E3872D6}" destId="{F32F1334-D30B-4AC3-8666-F62B4A375156}" srcOrd="1" destOrd="0" presId="urn:microsoft.com/office/officeart/2005/8/layout/list1"/>
    <dgm:cxn modelId="{FBBED907-E066-4E56-B8AA-27ACB94D7FC3}" type="presParOf" srcId="{C9273C7F-B1D9-4D3B-96D6-55A34E3872D6}" destId="{A7A7BBD9-8493-4039-92FD-4A8CB4FCEEDF}" srcOrd="2" destOrd="0" presId="urn:microsoft.com/office/officeart/2005/8/layout/list1"/>
    <dgm:cxn modelId="{5CCB4A2A-8999-450E-87AD-B629F8E3E065}" type="presParOf" srcId="{C9273C7F-B1D9-4D3B-96D6-55A34E3872D6}" destId="{3687B3D8-6E95-4D0E-9A6B-0422B5FA975C}" srcOrd="3" destOrd="0" presId="urn:microsoft.com/office/officeart/2005/8/layout/list1"/>
    <dgm:cxn modelId="{E7F99A8F-D34D-4FC9-811C-5026CFC0B42D}" type="presParOf" srcId="{C9273C7F-B1D9-4D3B-96D6-55A34E3872D6}" destId="{3FD05313-0EEB-4152-A950-D58D8F0058BF}" srcOrd="4" destOrd="0" presId="urn:microsoft.com/office/officeart/2005/8/layout/list1"/>
    <dgm:cxn modelId="{49DA8318-E74D-4D98-A537-FF2DF3D45BD7}" type="presParOf" srcId="{3FD05313-0EEB-4152-A950-D58D8F0058BF}" destId="{D9AA86A9-B5A3-4EFF-A912-FAE928DC8E34}" srcOrd="0" destOrd="0" presId="urn:microsoft.com/office/officeart/2005/8/layout/list1"/>
    <dgm:cxn modelId="{E4705573-591E-4703-8913-59A270CB1BCB}" type="presParOf" srcId="{3FD05313-0EEB-4152-A950-D58D8F0058BF}" destId="{4674C103-A53D-4BDB-9DCF-513721737873}" srcOrd="1" destOrd="0" presId="urn:microsoft.com/office/officeart/2005/8/layout/list1"/>
    <dgm:cxn modelId="{EB9CAD27-4B67-463A-95C0-BFD090C5F671}" type="presParOf" srcId="{C9273C7F-B1D9-4D3B-96D6-55A34E3872D6}" destId="{258EFC95-15B6-4507-9B10-E031857FD20B}" srcOrd="5" destOrd="0" presId="urn:microsoft.com/office/officeart/2005/8/layout/list1"/>
    <dgm:cxn modelId="{13990F26-5243-446E-AD26-90B331A5C205}" type="presParOf" srcId="{C9273C7F-B1D9-4D3B-96D6-55A34E3872D6}" destId="{8D84231A-B340-4707-B004-B6C2082936E5}" srcOrd="6" destOrd="0" presId="urn:microsoft.com/office/officeart/2005/8/layout/list1"/>
    <dgm:cxn modelId="{E27C4B3D-2615-4266-BDD9-E7E5E17A4BA4}" type="presParOf" srcId="{C9273C7F-B1D9-4D3B-96D6-55A34E3872D6}" destId="{FF75AEE5-166E-496A-A660-0370C8615EF3}" srcOrd="7" destOrd="0" presId="urn:microsoft.com/office/officeart/2005/8/layout/list1"/>
    <dgm:cxn modelId="{DEFE951E-0E5E-4B5B-A00D-F0653C846D9F}" type="presParOf" srcId="{C9273C7F-B1D9-4D3B-96D6-55A34E3872D6}" destId="{D4D45081-6A24-4328-A9C9-603D4DE0B537}" srcOrd="8" destOrd="0" presId="urn:microsoft.com/office/officeart/2005/8/layout/list1"/>
    <dgm:cxn modelId="{F45D6B49-B2B3-43D7-9C23-ECF1D1837243}" type="presParOf" srcId="{D4D45081-6A24-4328-A9C9-603D4DE0B537}" destId="{B58E866E-6242-46C7-A9D9-1D91EB78341D}" srcOrd="0" destOrd="0" presId="urn:microsoft.com/office/officeart/2005/8/layout/list1"/>
    <dgm:cxn modelId="{D290CD64-1317-4243-9720-486046150B4F}" type="presParOf" srcId="{D4D45081-6A24-4328-A9C9-603D4DE0B537}" destId="{752D3443-FA7E-4520-895D-2EBA922CE792}" srcOrd="1" destOrd="0" presId="urn:microsoft.com/office/officeart/2005/8/layout/list1"/>
    <dgm:cxn modelId="{B782259E-FD40-4223-967B-155325F573AD}" type="presParOf" srcId="{C9273C7F-B1D9-4D3B-96D6-55A34E3872D6}" destId="{721BDAAD-2F9B-47C9-AC36-CAF029BAE053}" srcOrd="9" destOrd="0" presId="urn:microsoft.com/office/officeart/2005/8/layout/list1"/>
    <dgm:cxn modelId="{D4168C1D-225E-47CB-A1A8-4413EF48940D}" type="presParOf" srcId="{C9273C7F-B1D9-4D3B-96D6-55A34E3872D6}" destId="{B4572388-3FE6-4E59-AAD6-4DD6072302FA}" srcOrd="10" destOrd="0" presId="urn:microsoft.com/office/officeart/2005/8/layout/list1"/>
    <dgm:cxn modelId="{F5D67F90-8282-4CFE-9EB6-2072EB24B564}" type="presParOf" srcId="{C9273C7F-B1D9-4D3B-96D6-55A34E3872D6}" destId="{4DD9F610-9730-47FE-84E3-D1216A47AD97}" srcOrd="11" destOrd="0" presId="urn:microsoft.com/office/officeart/2005/8/layout/list1"/>
    <dgm:cxn modelId="{8B772975-823E-4459-9AC9-29F112D8EAC5}" type="presParOf" srcId="{C9273C7F-B1D9-4D3B-96D6-55A34E3872D6}" destId="{3EFFD5E5-9C6F-439F-B16B-DE2348610BF3}" srcOrd="12" destOrd="0" presId="urn:microsoft.com/office/officeart/2005/8/layout/list1"/>
    <dgm:cxn modelId="{63B0C0BC-5B2B-48C3-96A0-43942F690662}" type="presParOf" srcId="{3EFFD5E5-9C6F-439F-B16B-DE2348610BF3}" destId="{D5D98FB8-0694-4EA0-96C4-07FE94C18373}" srcOrd="0" destOrd="0" presId="urn:microsoft.com/office/officeart/2005/8/layout/list1"/>
    <dgm:cxn modelId="{BC72A07C-86BE-4C2F-88CE-F6F2394EFB3B}" type="presParOf" srcId="{3EFFD5E5-9C6F-439F-B16B-DE2348610BF3}" destId="{74BA6088-4107-4D3C-8620-AEA55427AD88}" srcOrd="1" destOrd="0" presId="urn:microsoft.com/office/officeart/2005/8/layout/list1"/>
    <dgm:cxn modelId="{692B28F0-8761-47A8-8F46-E76B2988BF74}" type="presParOf" srcId="{C9273C7F-B1D9-4D3B-96D6-55A34E3872D6}" destId="{2EA0CF37-CC87-4DFD-B7B4-24E3C7199D67}" srcOrd="13" destOrd="0" presId="urn:microsoft.com/office/officeart/2005/8/layout/list1"/>
    <dgm:cxn modelId="{CA56142D-D2F7-4C6F-9B09-11EA66856AA7}" type="presParOf" srcId="{C9273C7F-B1D9-4D3B-96D6-55A34E3872D6}" destId="{645992CA-0145-476B-8320-AE508E10264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D957C-BFAC-446D-9573-48333BEC34E6}">
      <dsp:nvSpPr>
        <dsp:cNvPr id="0" name=""/>
        <dsp:cNvSpPr/>
      </dsp:nvSpPr>
      <dsp:spPr>
        <a:xfrm>
          <a:off x="0" y="800734"/>
          <a:ext cx="5607050" cy="1478280"/>
        </a:xfrm>
        <a:prstGeom prst="rect">
          <a:avLst/>
        </a:prstGeom>
        <a:solidFill>
          <a:schemeClr val="tx1"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6B2CCF-B717-4C6F-9115-44EF0ECE6018}">
      <dsp:nvSpPr>
        <dsp:cNvPr id="0" name=""/>
        <dsp:cNvSpPr/>
      </dsp:nvSpPr>
      <dsp:spPr>
        <a:xfrm flipH="1">
          <a:off x="4164976" y="888391"/>
          <a:ext cx="1442073" cy="13029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84000" r="-84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5AF6F0-F4DA-48FE-85EB-61ADFB42AA13}">
      <dsp:nvSpPr>
        <dsp:cNvPr id="0" name=""/>
        <dsp:cNvSpPr/>
      </dsp:nvSpPr>
      <dsp:spPr>
        <a:xfrm>
          <a:off x="107002" y="800734"/>
          <a:ext cx="3899636" cy="1478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51" tIns="156451" rIns="156451" bIns="156451" numCol="1" spcCol="1270" rtlCol="1" anchor="ctr" anchorCtr="0">
          <a:noAutofit/>
        </a:bodyPr>
        <a:lstStyle/>
        <a:p>
          <a:pPr marL="0" lvl="0" indent="0" algn="r" defTabSz="111125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طبيعة الخدمة</a:t>
          </a:r>
        </a:p>
      </dsp:txBody>
      <dsp:txXfrm>
        <a:off x="107002" y="800734"/>
        <a:ext cx="3899636" cy="1478280"/>
      </dsp:txXfrm>
    </dsp:sp>
    <dsp:sp modelId="{79919C57-A32A-40F6-B106-B4E0CE644E4C}">
      <dsp:nvSpPr>
        <dsp:cNvPr id="0" name=""/>
        <dsp:cNvSpPr/>
      </dsp:nvSpPr>
      <dsp:spPr>
        <a:xfrm>
          <a:off x="0" y="2761318"/>
          <a:ext cx="5607050" cy="1478280"/>
        </a:xfrm>
        <a:prstGeom prst="rect">
          <a:avLst/>
        </a:prstGeom>
        <a:solidFill>
          <a:srgbClr val="000000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FDF55F-B3E9-423D-AD21-A6446C5D7455}">
      <dsp:nvSpPr>
        <dsp:cNvPr id="0" name=""/>
        <dsp:cNvSpPr/>
      </dsp:nvSpPr>
      <dsp:spPr>
        <a:xfrm flipH="1">
          <a:off x="4150917" y="2993284"/>
          <a:ext cx="1456130" cy="10394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F6AD63-74FB-40E4-9D40-4178AFD87F60}">
      <dsp:nvSpPr>
        <dsp:cNvPr id="0" name=""/>
        <dsp:cNvSpPr/>
      </dsp:nvSpPr>
      <dsp:spPr>
        <a:xfrm>
          <a:off x="78691" y="2835543"/>
          <a:ext cx="3899636" cy="1478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51" tIns="156451" rIns="156451" bIns="156451" numCol="1" spcCol="1270" rtlCol="1" anchor="ctr" anchorCtr="0">
          <a:noAutofit/>
        </a:bodyPr>
        <a:lstStyle/>
        <a:p>
          <a:pPr marL="0" lvl="0" indent="0" algn="r" defTabSz="12446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noProof="0" dirty="0">
              <a:solidFill>
                <a:schemeClr val="bg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الطريقة التي يتم بها تسليم الخدمة</a:t>
          </a:r>
        </a:p>
      </dsp:txBody>
      <dsp:txXfrm>
        <a:off x="78691" y="2835543"/>
        <a:ext cx="3899636" cy="1478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93EF1-0DE4-4D1A-A7AF-E618EC30C9A5}">
      <dsp:nvSpPr>
        <dsp:cNvPr id="0" name=""/>
        <dsp:cNvSpPr/>
      </dsp:nvSpPr>
      <dsp:spPr>
        <a:xfrm>
          <a:off x="210548" y="14690"/>
          <a:ext cx="6421938" cy="10869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56538A-58BB-49A0-A4B7-DC43AC3BAEE5}">
      <dsp:nvSpPr>
        <dsp:cNvPr id="0" name=""/>
        <dsp:cNvSpPr/>
      </dsp:nvSpPr>
      <dsp:spPr>
        <a:xfrm>
          <a:off x="545390" y="70022"/>
          <a:ext cx="1740114" cy="10013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BD2688-6F62-43F3-B908-420A3B81FCDA}">
      <dsp:nvSpPr>
        <dsp:cNvPr id="0" name=""/>
        <dsp:cNvSpPr/>
      </dsp:nvSpPr>
      <dsp:spPr>
        <a:xfrm>
          <a:off x="1465981" y="14690"/>
          <a:ext cx="5164048" cy="1086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036" tIns="115036" rIns="115036" bIns="115036" numCol="1" spcCol="1270" anchor="ctr" anchorCtr="0">
          <a:noAutofit/>
        </a:bodyPr>
        <a:lstStyle/>
        <a:p>
          <a:pPr marL="0" lvl="0" indent="0" algn="r" defTabSz="14224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/>
            <a:t>الطموح والالتزام</a:t>
          </a:r>
          <a:endParaRPr lang="en-US" sz="3200" kern="1200" dirty="0"/>
        </a:p>
      </dsp:txBody>
      <dsp:txXfrm>
        <a:off x="1465981" y="14690"/>
        <a:ext cx="5164048" cy="1086955"/>
      </dsp:txXfrm>
    </dsp:sp>
    <dsp:sp modelId="{2C96335D-C2F4-40D2-9515-6DE4CFA2B17B}">
      <dsp:nvSpPr>
        <dsp:cNvPr id="0" name=""/>
        <dsp:cNvSpPr/>
      </dsp:nvSpPr>
      <dsp:spPr>
        <a:xfrm>
          <a:off x="210548" y="1373384"/>
          <a:ext cx="6421938" cy="10869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011B22-3784-4BCB-AEBE-7E3CE9EFE9BD}">
      <dsp:nvSpPr>
        <dsp:cNvPr id="0" name=""/>
        <dsp:cNvSpPr/>
      </dsp:nvSpPr>
      <dsp:spPr>
        <a:xfrm>
          <a:off x="487553" y="1433376"/>
          <a:ext cx="1655372" cy="106331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EFB09A-0A19-4A23-BE8D-6AC954E91F8C}">
      <dsp:nvSpPr>
        <dsp:cNvPr id="0" name=""/>
        <dsp:cNvSpPr/>
      </dsp:nvSpPr>
      <dsp:spPr>
        <a:xfrm>
          <a:off x="1465981" y="1373384"/>
          <a:ext cx="5164048" cy="1086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036" tIns="115036" rIns="115036" bIns="115036" numCol="1" spcCol="1270" anchor="ctr" anchorCtr="0">
          <a:noAutofit/>
        </a:bodyPr>
        <a:lstStyle/>
        <a:p>
          <a:pPr marL="0" lvl="0" indent="0" algn="r" defTabSz="14224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/>
            <a:t>تهديدات السوق المحلي</a:t>
          </a:r>
          <a:endParaRPr lang="en-US" sz="3200" kern="1200" dirty="0"/>
        </a:p>
      </dsp:txBody>
      <dsp:txXfrm>
        <a:off x="1465981" y="1373384"/>
        <a:ext cx="5164048" cy="1086955"/>
      </dsp:txXfrm>
    </dsp:sp>
    <dsp:sp modelId="{A6BDDD55-D606-4DA1-A832-2FBF44D8E688}">
      <dsp:nvSpPr>
        <dsp:cNvPr id="0" name=""/>
        <dsp:cNvSpPr/>
      </dsp:nvSpPr>
      <dsp:spPr>
        <a:xfrm>
          <a:off x="210548" y="2732078"/>
          <a:ext cx="6421938" cy="10869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2D5BEB-6697-432C-8B5F-84756D2BB295}">
      <dsp:nvSpPr>
        <dsp:cNvPr id="0" name=""/>
        <dsp:cNvSpPr/>
      </dsp:nvSpPr>
      <dsp:spPr>
        <a:xfrm>
          <a:off x="384906" y="2898920"/>
          <a:ext cx="1954094" cy="77832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-19000" r="-19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AA14D6-0BDC-45AE-8559-65777D285A5E}">
      <dsp:nvSpPr>
        <dsp:cNvPr id="0" name=""/>
        <dsp:cNvSpPr/>
      </dsp:nvSpPr>
      <dsp:spPr>
        <a:xfrm>
          <a:off x="1465981" y="2732078"/>
          <a:ext cx="5164048" cy="1086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036" tIns="115036" rIns="115036" bIns="115036" numCol="1" spcCol="1270" anchor="ctr" anchorCtr="0">
          <a:noAutofit/>
        </a:bodyPr>
        <a:lstStyle/>
        <a:p>
          <a:pPr marL="0" lvl="0" indent="0" algn="r" defTabSz="14224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/>
            <a:t>التمويل، المخاطر، التكاليف والأرباح</a:t>
          </a:r>
          <a:endParaRPr lang="en-US" sz="3200" kern="1200" dirty="0"/>
        </a:p>
      </dsp:txBody>
      <dsp:txXfrm>
        <a:off x="1465981" y="2732078"/>
        <a:ext cx="5164048" cy="1086955"/>
      </dsp:txXfrm>
    </dsp:sp>
    <dsp:sp modelId="{54AD2492-99E2-49E2-80DE-887ABE5131D4}">
      <dsp:nvSpPr>
        <dsp:cNvPr id="0" name=""/>
        <dsp:cNvSpPr/>
      </dsp:nvSpPr>
      <dsp:spPr>
        <a:xfrm>
          <a:off x="210548" y="4090773"/>
          <a:ext cx="6421938" cy="10869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F1D83E-78B9-4A36-B11B-47139EF8049F}">
      <dsp:nvSpPr>
        <dsp:cNvPr id="0" name=""/>
        <dsp:cNvSpPr/>
      </dsp:nvSpPr>
      <dsp:spPr>
        <a:xfrm>
          <a:off x="423245" y="4139947"/>
          <a:ext cx="1877417" cy="863349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46BBB4-DD6B-413B-9BAB-078D6DF15A08}">
      <dsp:nvSpPr>
        <dsp:cNvPr id="0" name=""/>
        <dsp:cNvSpPr/>
      </dsp:nvSpPr>
      <dsp:spPr>
        <a:xfrm>
          <a:off x="1465981" y="4090773"/>
          <a:ext cx="5164048" cy="1086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036" tIns="115036" rIns="115036" bIns="115036" numCol="1" spcCol="1270" anchor="ctr" anchorCtr="0">
          <a:noAutofit/>
        </a:bodyPr>
        <a:lstStyle/>
        <a:p>
          <a:pPr marL="0" lvl="0" indent="0" algn="r" defTabSz="14224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/>
            <a:t>المعرفة والمهارات</a:t>
          </a:r>
          <a:endParaRPr lang="en-US" sz="3200" kern="1200" dirty="0"/>
        </a:p>
      </dsp:txBody>
      <dsp:txXfrm>
        <a:off x="1465981" y="4090773"/>
        <a:ext cx="5164048" cy="1086955"/>
      </dsp:txXfrm>
    </dsp:sp>
    <dsp:sp modelId="{D591345F-06CE-4B0A-BC09-58547BCD1B69}">
      <dsp:nvSpPr>
        <dsp:cNvPr id="0" name=""/>
        <dsp:cNvSpPr/>
      </dsp:nvSpPr>
      <dsp:spPr>
        <a:xfrm>
          <a:off x="210548" y="5464157"/>
          <a:ext cx="6421938" cy="10869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A689A2-3139-46B1-BF7D-95482D8C8175}">
      <dsp:nvSpPr>
        <dsp:cNvPr id="0" name=""/>
        <dsp:cNvSpPr/>
      </dsp:nvSpPr>
      <dsp:spPr>
        <a:xfrm>
          <a:off x="436753" y="5678850"/>
          <a:ext cx="2097626" cy="853473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D22459-1D1F-4B92-9378-D88E930FB3E2}">
      <dsp:nvSpPr>
        <dsp:cNvPr id="0" name=""/>
        <dsp:cNvSpPr/>
      </dsp:nvSpPr>
      <dsp:spPr>
        <a:xfrm>
          <a:off x="1465981" y="5449467"/>
          <a:ext cx="5164048" cy="1086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036" tIns="115036" rIns="115036" bIns="115036" numCol="1" spcCol="1270" anchor="ctr" anchorCtr="0">
          <a:noAutofit/>
        </a:bodyPr>
        <a:lstStyle/>
        <a:p>
          <a:pPr marL="0" lvl="0" indent="0" algn="r" defTabSz="14224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/>
            <a:t>الفرص التسويقية في الخارج</a:t>
          </a:r>
          <a:endParaRPr lang="en-US" sz="1900" kern="1200" dirty="0"/>
        </a:p>
      </dsp:txBody>
      <dsp:txXfrm>
        <a:off x="1465981" y="5449467"/>
        <a:ext cx="5164048" cy="10869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B24EF-65B8-4876-8821-C4D993F4197E}">
      <dsp:nvSpPr>
        <dsp:cNvPr id="0" name=""/>
        <dsp:cNvSpPr/>
      </dsp:nvSpPr>
      <dsp:spPr>
        <a:xfrm>
          <a:off x="1333" y="207781"/>
          <a:ext cx="2229669" cy="16345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التكنولوجيا</a:t>
          </a:r>
        </a:p>
      </dsp:txBody>
      <dsp:txXfrm>
        <a:off x="327860" y="447157"/>
        <a:ext cx="1576615" cy="1155807"/>
      </dsp:txXfrm>
    </dsp:sp>
    <dsp:sp modelId="{19BEC510-A44F-4643-BEBC-F4631E2D1C50}">
      <dsp:nvSpPr>
        <dsp:cNvPr id="0" name=""/>
        <dsp:cNvSpPr/>
      </dsp:nvSpPr>
      <dsp:spPr>
        <a:xfrm rot="10800000">
          <a:off x="830120" y="2053402"/>
          <a:ext cx="572095" cy="447452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681A516-1DF8-4F2D-91BE-12E96451EFE8}">
      <dsp:nvSpPr>
        <dsp:cNvPr id="0" name=""/>
        <dsp:cNvSpPr/>
      </dsp:nvSpPr>
      <dsp:spPr>
        <a:xfrm>
          <a:off x="372573" y="2686590"/>
          <a:ext cx="1487189" cy="10902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مستوى الاقتصاد</a:t>
          </a:r>
        </a:p>
      </dsp:txBody>
      <dsp:txXfrm>
        <a:off x="590367" y="2846253"/>
        <a:ext cx="1051601" cy="770924"/>
      </dsp:txXfrm>
    </dsp:sp>
    <dsp:sp modelId="{F54ECF16-A570-49BB-82CE-F39EC5648593}">
      <dsp:nvSpPr>
        <dsp:cNvPr id="0" name=""/>
        <dsp:cNvSpPr/>
      </dsp:nvSpPr>
      <dsp:spPr>
        <a:xfrm rot="10800000">
          <a:off x="830120" y="4123980"/>
          <a:ext cx="572095" cy="447452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BCB55A2-5152-4461-8FFC-8895D688BF82}">
      <dsp:nvSpPr>
        <dsp:cNvPr id="0" name=""/>
        <dsp:cNvSpPr/>
      </dsp:nvSpPr>
      <dsp:spPr>
        <a:xfrm>
          <a:off x="372573" y="4893244"/>
          <a:ext cx="1487189" cy="10902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الخبرة</a:t>
          </a:r>
        </a:p>
      </dsp:txBody>
      <dsp:txXfrm>
        <a:off x="590367" y="5052907"/>
        <a:ext cx="1051601" cy="770924"/>
      </dsp:txXfrm>
    </dsp:sp>
    <dsp:sp modelId="{3C463586-151E-407D-AC98-452C2CE75C5C}">
      <dsp:nvSpPr>
        <dsp:cNvPr id="0" name=""/>
        <dsp:cNvSpPr/>
      </dsp:nvSpPr>
      <dsp:spPr>
        <a:xfrm rot="5400000">
          <a:off x="2217481" y="5214644"/>
          <a:ext cx="572095" cy="447452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654F5E0-28A9-4E2E-9243-1F76D45ADB3A}">
      <dsp:nvSpPr>
        <dsp:cNvPr id="0" name=""/>
        <dsp:cNvSpPr/>
      </dsp:nvSpPr>
      <dsp:spPr>
        <a:xfrm>
          <a:off x="3121967" y="4893244"/>
          <a:ext cx="1487189" cy="10902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التمييز بالخدمة</a:t>
          </a:r>
        </a:p>
      </dsp:txBody>
      <dsp:txXfrm>
        <a:off x="3339761" y="5052907"/>
        <a:ext cx="1051601" cy="770924"/>
      </dsp:txXfrm>
    </dsp:sp>
    <dsp:sp modelId="{8CD8F253-A8DD-4571-A146-8C6029203739}">
      <dsp:nvSpPr>
        <dsp:cNvPr id="0" name=""/>
        <dsp:cNvSpPr/>
      </dsp:nvSpPr>
      <dsp:spPr>
        <a:xfrm rot="70325">
          <a:off x="3602347" y="4098655"/>
          <a:ext cx="572095" cy="447452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6694E7F-FB70-4249-8050-ACEED7249CEF}">
      <dsp:nvSpPr>
        <dsp:cNvPr id="0" name=""/>
        <dsp:cNvSpPr/>
      </dsp:nvSpPr>
      <dsp:spPr>
        <a:xfrm>
          <a:off x="3167115" y="2686590"/>
          <a:ext cx="1487189" cy="10902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التكاليف</a:t>
          </a:r>
          <a:endParaRPr lang="en-US" sz="2800" kern="1200" dirty="0"/>
        </a:p>
      </dsp:txBody>
      <dsp:txXfrm>
        <a:off x="3384909" y="2846253"/>
        <a:ext cx="1051601" cy="770924"/>
      </dsp:txXfrm>
    </dsp:sp>
    <dsp:sp modelId="{8489E109-510F-4969-86CC-94766D771D76}">
      <dsp:nvSpPr>
        <dsp:cNvPr id="0" name=""/>
        <dsp:cNvSpPr/>
      </dsp:nvSpPr>
      <dsp:spPr>
        <a:xfrm rot="21529675">
          <a:off x="3601829" y="1892000"/>
          <a:ext cx="572095" cy="447452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0CBEBF6-5DCE-4464-B485-EA35EB0E13E7}">
      <dsp:nvSpPr>
        <dsp:cNvPr id="0" name=""/>
        <dsp:cNvSpPr/>
      </dsp:nvSpPr>
      <dsp:spPr>
        <a:xfrm>
          <a:off x="3121967" y="479935"/>
          <a:ext cx="1487189" cy="10902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قنوات التوزيع</a:t>
          </a:r>
          <a:endParaRPr lang="en-US" sz="2800" kern="1200" dirty="0"/>
        </a:p>
      </dsp:txBody>
      <dsp:txXfrm>
        <a:off x="3339761" y="639598"/>
        <a:ext cx="1051601" cy="770924"/>
      </dsp:txXfrm>
    </dsp:sp>
    <dsp:sp modelId="{F673E58B-808A-43CA-9B89-29DA4461DDEA}">
      <dsp:nvSpPr>
        <dsp:cNvPr id="0" name=""/>
        <dsp:cNvSpPr/>
      </dsp:nvSpPr>
      <dsp:spPr>
        <a:xfrm rot="5400000">
          <a:off x="4966875" y="801334"/>
          <a:ext cx="572095" cy="447452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582DB5C-E5F9-4DA8-B11B-A7B2E269B9E3}">
      <dsp:nvSpPr>
        <dsp:cNvPr id="0" name=""/>
        <dsp:cNvSpPr/>
      </dsp:nvSpPr>
      <dsp:spPr>
        <a:xfrm>
          <a:off x="5871361" y="479935"/>
          <a:ext cx="1487189" cy="10902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المنافسة</a:t>
          </a:r>
          <a:endParaRPr lang="en-US" sz="2800" kern="1200" dirty="0"/>
        </a:p>
      </dsp:txBody>
      <dsp:txXfrm>
        <a:off x="6089155" y="639598"/>
        <a:ext cx="1051601" cy="770924"/>
      </dsp:txXfrm>
    </dsp:sp>
    <dsp:sp modelId="{582A1649-F977-4902-88CD-2B7A4D3FFAA9}">
      <dsp:nvSpPr>
        <dsp:cNvPr id="0" name=""/>
        <dsp:cNvSpPr/>
      </dsp:nvSpPr>
      <dsp:spPr>
        <a:xfrm rot="10800000">
          <a:off x="6328908" y="1917325"/>
          <a:ext cx="572095" cy="447452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9BFDF72-AF12-4A57-B0A5-B347131F75C6}">
      <dsp:nvSpPr>
        <dsp:cNvPr id="0" name=""/>
        <dsp:cNvSpPr/>
      </dsp:nvSpPr>
      <dsp:spPr>
        <a:xfrm>
          <a:off x="5871361" y="2686590"/>
          <a:ext cx="1487189" cy="10902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التعرفة الجمركية</a:t>
          </a:r>
          <a:endParaRPr lang="en-US" sz="2800" kern="1200" dirty="0"/>
        </a:p>
      </dsp:txBody>
      <dsp:txXfrm>
        <a:off x="6089155" y="2846253"/>
        <a:ext cx="1051601" cy="770924"/>
      </dsp:txXfrm>
    </dsp:sp>
    <dsp:sp modelId="{8FCDF5C0-B3A5-4D20-8D77-E940DF639184}">
      <dsp:nvSpPr>
        <dsp:cNvPr id="0" name=""/>
        <dsp:cNvSpPr/>
      </dsp:nvSpPr>
      <dsp:spPr>
        <a:xfrm rot="10800000">
          <a:off x="6328908" y="3987903"/>
          <a:ext cx="572095" cy="447452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E953FE3-BF31-4E61-BD6B-4CF6FFBD1C49}">
      <dsp:nvSpPr>
        <dsp:cNvPr id="0" name=""/>
        <dsp:cNvSpPr/>
      </dsp:nvSpPr>
      <dsp:spPr>
        <a:xfrm>
          <a:off x="5500121" y="4621090"/>
          <a:ext cx="2229669" cy="16345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العوائق الثقافية</a:t>
          </a:r>
          <a:endParaRPr lang="en-US" sz="2800" kern="1200" dirty="0"/>
        </a:p>
      </dsp:txBody>
      <dsp:txXfrm>
        <a:off x="5826648" y="4860466"/>
        <a:ext cx="1576615" cy="11558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9B31C-21ED-4BAD-9520-0AE0E0A4FEE0}">
      <dsp:nvSpPr>
        <dsp:cNvPr id="0" name=""/>
        <dsp:cNvSpPr/>
      </dsp:nvSpPr>
      <dsp:spPr>
        <a:xfrm>
          <a:off x="3728567" y="827711"/>
          <a:ext cx="6366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666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4030218" y="870095"/>
        <a:ext cx="33363" cy="6672"/>
      </dsp:txXfrm>
    </dsp:sp>
    <dsp:sp modelId="{69A55D15-CD29-4DF4-B05C-828E1BC66536}">
      <dsp:nvSpPr>
        <dsp:cNvPr id="0" name=""/>
        <dsp:cNvSpPr/>
      </dsp:nvSpPr>
      <dsp:spPr>
        <a:xfrm>
          <a:off x="829210" y="3084"/>
          <a:ext cx="2901156" cy="17406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ar-SA" sz="3600" kern="1200"/>
            <a:t>التصدير</a:t>
          </a:r>
          <a:endParaRPr lang="en-US" sz="3600" kern="1200"/>
        </a:p>
      </dsp:txBody>
      <dsp:txXfrm>
        <a:off x="829210" y="3084"/>
        <a:ext cx="2901156" cy="1740693"/>
      </dsp:txXfrm>
    </dsp:sp>
    <dsp:sp modelId="{5573C3C7-0D14-4F81-89B5-ED31C0376287}">
      <dsp:nvSpPr>
        <dsp:cNvPr id="0" name=""/>
        <dsp:cNvSpPr/>
      </dsp:nvSpPr>
      <dsp:spPr>
        <a:xfrm>
          <a:off x="2279788" y="1741978"/>
          <a:ext cx="3568422" cy="636665"/>
        </a:xfrm>
        <a:custGeom>
          <a:avLst/>
          <a:gdLst/>
          <a:ahLst/>
          <a:cxnLst/>
          <a:rect l="0" t="0" r="0" b="0"/>
          <a:pathLst>
            <a:path>
              <a:moveTo>
                <a:pt x="3568422" y="0"/>
              </a:moveTo>
              <a:lnTo>
                <a:pt x="3568422" y="335432"/>
              </a:lnTo>
              <a:lnTo>
                <a:pt x="0" y="335432"/>
              </a:lnTo>
              <a:lnTo>
                <a:pt x="0" y="636665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3973243" y="2056975"/>
        <a:ext cx="181513" cy="6672"/>
      </dsp:txXfrm>
    </dsp:sp>
    <dsp:sp modelId="{9CCC3430-6AC4-4D93-B632-DE60924512BF}">
      <dsp:nvSpPr>
        <dsp:cNvPr id="0" name=""/>
        <dsp:cNvSpPr/>
      </dsp:nvSpPr>
      <dsp:spPr>
        <a:xfrm>
          <a:off x="4397632" y="3084"/>
          <a:ext cx="2901156" cy="17406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ar-SA" sz="3600" kern="1200" dirty="0"/>
            <a:t>الترخيص</a:t>
          </a:r>
          <a:endParaRPr lang="en-US" sz="3600" kern="1200" dirty="0"/>
        </a:p>
      </dsp:txBody>
      <dsp:txXfrm>
        <a:off x="4397632" y="3084"/>
        <a:ext cx="2901156" cy="1740693"/>
      </dsp:txXfrm>
    </dsp:sp>
    <dsp:sp modelId="{EAD0B9EE-7AF6-416D-9327-98392837CB52}">
      <dsp:nvSpPr>
        <dsp:cNvPr id="0" name=""/>
        <dsp:cNvSpPr/>
      </dsp:nvSpPr>
      <dsp:spPr>
        <a:xfrm>
          <a:off x="3728567" y="3235671"/>
          <a:ext cx="6366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666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4030218" y="3278055"/>
        <a:ext cx="33363" cy="6672"/>
      </dsp:txXfrm>
    </dsp:sp>
    <dsp:sp modelId="{9A8F87A1-C728-40B9-87A1-6230606A2212}">
      <dsp:nvSpPr>
        <dsp:cNvPr id="0" name=""/>
        <dsp:cNvSpPr/>
      </dsp:nvSpPr>
      <dsp:spPr>
        <a:xfrm>
          <a:off x="829210" y="2411044"/>
          <a:ext cx="2901156" cy="17406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ar-SA" sz="3600" kern="1200" dirty="0"/>
            <a:t>الامتياز والتعاقد الإداري</a:t>
          </a:r>
          <a:endParaRPr lang="en-US" sz="3600" kern="1200" dirty="0"/>
        </a:p>
      </dsp:txBody>
      <dsp:txXfrm>
        <a:off x="829210" y="2411044"/>
        <a:ext cx="2901156" cy="1740693"/>
      </dsp:txXfrm>
    </dsp:sp>
    <dsp:sp modelId="{72C1492E-F045-4CBC-BCC9-467886599291}">
      <dsp:nvSpPr>
        <dsp:cNvPr id="0" name=""/>
        <dsp:cNvSpPr/>
      </dsp:nvSpPr>
      <dsp:spPr>
        <a:xfrm>
          <a:off x="2279788" y="4149938"/>
          <a:ext cx="3568422" cy="636665"/>
        </a:xfrm>
        <a:custGeom>
          <a:avLst/>
          <a:gdLst/>
          <a:ahLst/>
          <a:cxnLst/>
          <a:rect l="0" t="0" r="0" b="0"/>
          <a:pathLst>
            <a:path>
              <a:moveTo>
                <a:pt x="3568422" y="0"/>
              </a:moveTo>
              <a:lnTo>
                <a:pt x="3568422" y="335432"/>
              </a:lnTo>
              <a:lnTo>
                <a:pt x="0" y="335432"/>
              </a:lnTo>
              <a:lnTo>
                <a:pt x="0" y="636665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500" kern="1200"/>
        </a:p>
      </dsp:txBody>
      <dsp:txXfrm>
        <a:off x="3973243" y="4464935"/>
        <a:ext cx="181513" cy="6672"/>
      </dsp:txXfrm>
    </dsp:sp>
    <dsp:sp modelId="{A93B6E5C-05C5-4CA5-A025-3D8BFB6B8392}">
      <dsp:nvSpPr>
        <dsp:cNvPr id="0" name=""/>
        <dsp:cNvSpPr/>
      </dsp:nvSpPr>
      <dsp:spPr>
        <a:xfrm>
          <a:off x="4397632" y="2411044"/>
          <a:ext cx="2901156" cy="17406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ar-SA" sz="3600" kern="1200" dirty="0"/>
            <a:t>الاستثمار المشترك</a:t>
          </a:r>
          <a:endParaRPr lang="en-US" sz="3600" kern="1200" dirty="0"/>
        </a:p>
      </dsp:txBody>
      <dsp:txXfrm>
        <a:off x="4397632" y="2411044"/>
        <a:ext cx="2901156" cy="1740693"/>
      </dsp:txXfrm>
    </dsp:sp>
    <dsp:sp modelId="{E2503933-21EB-4F9C-8669-BCC6D2F26F12}">
      <dsp:nvSpPr>
        <dsp:cNvPr id="0" name=""/>
        <dsp:cNvSpPr/>
      </dsp:nvSpPr>
      <dsp:spPr>
        <a:xfrm>
          <a:off x="829210" y="4819004"/>
          <a:ext cx="2901156" cy="17406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ar-SA" sz="3600" kern="1200" dirty="0"/>
            <a:t>الاستثمار المباشر</a:t>
          </a:r>
          <a:endParaRPr lang="en-US" sz="3600" kern="1200" dirty="0"/>
        </a:p>
      </dsp:txBody>
      <dsp:txXfrm>
        <a:off x="829210" y="4819004"/>
        <a:ext cx="2901156" cy="17406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7BBD9-8493-4039-92FD-4A8CB4FCEEDF}">
      <dsp:nvSpPr>
        <dsp:cNvPr id="0" name=""/>
        <dsp:cNvSpPr/>
      </dsp:nvSpPr>
      <dsp:spPr>
        <a:xfrm>
          <a:off x="0" y="963624"/>
          <a:ext cx="668607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FE5A1-F2F1-4186-A096-01C471214B91}">
      <dsp:nvSpPr>
        <dsp:cNvPr id="0" name=""/>
        <dsp:cNvSpPr/>
      </dsp:nvSpPr>
      <dsp:spPr>
        <a:xfrm>
          <a:off x="274924" y="0"/>
          <a:ext cx="6243881" cy="1251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903" tIns="0" rIns="176903" bIns="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ar-SA" sz="3600" kern="1200" dirty="0"/>
            <a:t>درجة الخبرة والمعرفة والرقابة المطلوبة والمخاطرة المدركة</a:t>
          </a:r>
          <a:endParaRPr lang="ar-SA" sz="3600" b="1" kern="1200" dirty="0"/>
        </a:p>
      </dsp:txBody>
      <dsp:txXfrm>
        <a:off x="336032" y="61108"/>
        <a:ext cx="6121665" cy="1129597"/>
      </dsp:txXfrm>
    </dsp:sp>
    <dsp:sp modelId="{8D84231A-B340-4707-B004-B6C2082936E5}">
      <dsp:nvSpPr>
        <dsp:cNvPr id="0" name=""/>
        <dsp:cNvSpPr/>
      </dsp:nvSpPr>
      <dsp:spPr>
        <a:xfrm>
          <a:off x="0" y="2473717"/>
          <a:ext cx="668607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74C103-A53D-4BDB-9DCF-513721737873}">
      <dsp:nvSpPr>
        <dsp:cNvPr id="0" name=""/>
        <dsp:cNvSpPr/>
      </dsp:nvSpPr>
      <dsp:spPr>
        <a:xfrm>
          <a:off x="334303" y="1698024"/>
          <a:ext cx="6008932" cy="11299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903" tIns="0" rIns="176903" bIns="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ar-SA" sz="3600" kern="1200" dirty="0"/>
            <a:t>التأثيرات </a:t>
          </a:r>
          <a:r>
            <a:rPr lang="ar-SA" sz="3600" kern="1200" dirty="0" err="1"/>
            <a:t>الظروفية</a:t>
          </a:r>
          <a:endParaRPr lang="en-US" sz="3600" kern="1200" dirty="0"/>
        </a:p>
      </dsp:txBody>
      <dsp:txXfrm>
        <a:off x="389462" y="1753183"/>
        <a:ext cx="5898614" cy="1019615"/>
      </dsp:txXfrm>
    </dsp:sp>
    <dsp:sp modelId="{B4572388-3FE6-4E59-AAD6-4DD6072302FA}">
      <dsp:nvSpPr>
        <dsp:cNvPr id="0" name=""/>
        <dsp:cNvSpPr/>
      </dsp:nvSpPr>
      <dsp:spPr>
        <a:xfrm>
          <a:off x="0" y="4040900"/>
          <a:ext cx="668607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D3443-FA7E-4520-895D-2EBA922CE792}">
      <dsp:nvSpPr>
        <dsp:cNvPr id="0" name=""/>
        <dsp:cNvSpPr/>
      </dsp:nvSpPr>
      <dsp:spPr>
        <a:xfrm>
          <a:off x="334303" y="3208117"/>
          <a:ext cx="6007996" cy="11870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903" tIns="0" rIns="176903" bIns="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ar-SA" sz="3600" kern="1200" dirty="0"/>
            <a:t>توفر الموارد</a:t>
          </a:r>
          <a:endParaRPr lang="en-US" sz="3600" kern="1200" dirty="0"/>
        </a:p>
      </dsp:txBody>
      <dsp:txXfrm>
        <a:off x="392249" y="3266063"/>
        <a:ext cx="5892104" cy="1071130"/>
      </dsp:txXfrm>
    </dsp:sp>
    <dsp:sp modelId="{645992CA-0145-476B-8320-AE508E102648}">
      <dsp:nvSpPr>
        <dsp:cNvPr id="0" name=""/>
        <dsp:cNvSpPr/>
      </dsp:nvSpPr>
      <dsp:spPr>
        <a:xfrm>
          <a:off x="0" y="5503625"/>
          <a:ext cx="668607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BA6088-4107-4D3C-8620-AEA55427AD88}">
      <dsp:nvSpPr>
        <dsp:cNvPr id="0" name=""/>
        <dsp:cNvSpPr/>
      </dsp:nvSpPr>
      <dsp:spPr>
        <a:xfrm>
          <a:off x="334303" y="4775300"/>
          <a:ext cx="6274631" cy="10825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903" tIns="0" rIns="176903" bIns="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ar-SA" sz="3600" kern="1200" dirty="0"/>
            <a:t>قرار عمليات الدخول كعملية</a:t>
          </a:r>
          <a:endParaRPr lang="en-US" sz="3600" kern="1200" dirty="0"/>
        </a:p>
      </dsp:txBody>
      <dsp:txXfrm>
        <a:off x="387149" y="4828146"/>
        <a:ext cx="6168939" cy="976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قائمة مصمتة عمودية للأيقونة"/>
  <dgm:desc val="تُستخدم لإظهار سلسلة من الصور من أعلى إلى أسفل مع نص من المستوى 1 أو المستوى 1 و2 مجمعة في شكل. تعمل بشكل أفضل مع الأيقونات أو الصور الصغيرة مع أوصاف أطول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 algn="r" rtl="1">
          <a:lnSpc>
            <a:spcPct val="100000"/>
          </a:lnSpc>
        </a:lvl1pPr>
        <a:lvl2pPr algn="r" rtl="1"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قائمة مصمتة عمودية للأيقونة"/>
  <dgm:desc val="تُستخدم لإظهار سلسلة من الصور من أعلى إلى أسفل مع نص من المستوى 1 أو المستوى 1 و2 مجمعة في شكل. تعمل بشكل أفضل مع الأيقونات أو الصور الصغيرة مع أوصاف أطول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 algn="r" rtl="1">
          <a:lnSpc>
            <a:spcPct val="100000"/>
          </a:lnSpc>
        </a:lvl1pPr>
        <a:lvl2pPr algn="r" rtl="1"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27126A6B-461B-4DBE-80EB-8E3BAD7B3F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2422E63-70C0-4487-8954-DFFC34423C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92B408A6-7E13-4ABF-ACE1-BFD17C6E2767}" type="uaqdatetime1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03/02/43</a:t>
            </a:fld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تذييل الصفحة 3">
            <a:extLst>
              <a:ext uri="{FF2B5EF4-FFF2-40B4-BE49-F238E27FC236}">
                <a16:creationId xmlns:a16="http://schemas.microsoft.com/office/drawing/2014/main" id="{4DE23BFC-72E6-4A31-AB0B-C0C2D384AA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A98FDCC-0C06-4FA1-A05F-ABEE73C719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C3DD40C8-95BF-4A28-A9FB-2B1B159BA5C7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93641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8CE1FCBC-308B-491A-A828-446E2206CE14}" type="uaqdatetime1">
              <a:rPr lang="ar-SA" smtClean="0"/>
              <a:t>03/02/43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 flipH="1"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noProof="0" dirty="0"/>
              <a:t>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noProof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fld id="{1A18195B-88C4-4D39-9D5D-61757C1334EB}" type="slidenum">
              <a:rPr lang="ar-SA" smtClean="0"/>
              <a:pPr algn="l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4298782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1A18195B-88C4-4D39-9D5D-61757C1334E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AFEE99-5FB8-43DE-B5E3-6C65545BCD8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algn="l"/>
            <a:fld id="{0454C9CE-5ABF-4198-87B6-0A764D7A44C5}" type="uaqdatetime1">
              <a:rPr lang="ar-SA" smtClean="0"/>
              <a:t>03/02/43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92458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1A18195B-88C4-4D39-9D5D-61757C1334E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10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F07B758-8379-475E-9F91-717163BA88B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algn="l"/>
            <a:fld id="{BF11E0E8-EA07-43D0-B808-C79493F7E53F}" type="uaqdatetime1">
              <a:rPr lang="ar-SA" smtClean="0"/>
              <a:t>03/02/43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9440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1A18195B-88C4-4D39-9D5D-61757C1334E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11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F07B758-8379-475E-9F91-717163BA88B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algn="l"/>
            <a:fld id="{BF11E0E8-EA07-43D0-B808-C79493F7E53F}" type="uaqdatetime1">
              <a:rPr lang="ar-SA" smtClean="0"/>
              <a:t>03/02/43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82860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1A18195B-88C4-4D39-9D5D-61757C1334E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12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DD5AD81-2E1D-464E-8C15-304CD6D3CE9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algn="l"/>
            <a:fld id="{1D1ECAE0-2856-4A0A-8C7B-C0CCF39C3A17}" type="uaqdatetime1">
              <a:rPr lang="ar-SA" smtClean="0"/>
              <a:t>03/02/43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86362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1A18195B-88C4-4D39-9D5D-61757C1334E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13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DD5AD81-2E1D-464E-8C15-304CD6D3CE9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algn="l"/>
            <a:fld id="{1D1ECAE0-2856-4A0A-8C7B-C0CCF39C3A17}" type="uaqdatetime1">
              <a:rPr lang="ar-SA" smtClean="0"/>
              <a:t>03/02/43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30652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1A18195B-88C4-4D39-9D5D-61757C1334E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14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304A996-5DBB-4A0D-AD32-458AFEEAC0B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algn="l"/>
            <a:fld id="{C6647A00-EB65-4C7F-8383-F8B81C26A87E}" type="uaqdatetime1">
              <a:rPr lang="ar-SA" smtClean="0"/>
              <a:t>03/02/43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27751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1A18195B-88C4-4D39-9D5D-61757C1334E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2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F07B758-8379-475E-9F91-717163BA88B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algn="l"/>
            <a:fld id="{BF11E0E8-EA07-43D0-B808-C79493F7E53F}" type="uaqdatetime1">
              <a:rPr lang="ar-SA" smtClean="0"/>
              <a:t>03/02/43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5965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1A18195B-88C4-4D39-9D5D-61757C1334E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3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9477BFC-2770-4A5E-9EAE-63933FCDC89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algn="l"/>
            <a:fld id="{63D324AF-BA61-4EF9-98D2-BD2439FCFE54}" type="uaqdatetime1">
              <a:rPr lang="ar-SA" smtClean="0"/>
              <a:t>03/02/43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50426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1A18195B-88C4-4D39-9D5D-61757C1334E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4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F07B758-8379-475E-9F91-717163BA88B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algn="l"/>
            <a:fld id="{BF11E0E8-EA07-43D0-B808-C79493F7E53F}" type="uaqdatetime1">
              <a:rPr lang="ar-SA" smtClean="0"/>
              <a:t>03/02/43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19257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1A18195B-88C4-4D39-9D5D-61757C1334E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5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9477BFC-2770-4A5E-9EAE-63933FCDC89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algn="l"/>
            <a:fld id="{63D324AF-BA61-4EF9-98D2-BD2439FCFE54}" type="uaqdatetime1">
              <a:rPr lang="ar-SA" smtClean="0"/>
              <a:t>03/02/43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43356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1A18195B-88C4-4D39-9D5D-61757C1334E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6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304A996-5DBB-4A0D-AD32-458AFEEAC0B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algn="l"/>
            <a:fld id="{C6647A00-EB65-4C7F-8383-F8B81C26A87E}" type="uaqdatetime1">
              <a:rPr lang="ar-SA" smtClean="0"/>
              <a:t>03/02/43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13583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1A18195B-88C4-4D39-9D5D-61757C1334E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7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304A996-5DBB-4A0D-AD32-458AFEEAC0B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algn="l"/>
            <a:fld id="{C6647A00-EB65-4C7F-8383-F8B81C26A87E}" type="uaqdatetime1">
              <a:rPr lang="ar-SA" smtClean="0"/>
              <a:t>03/02/43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8606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1A18195B-88C4-4D39-9D5D-61757C1334E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8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304A996-5DBB-4A0D-AD32-458AFEEAC0B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algn="l"/>
            <a:fld id="{C6647A00-EB65-4C7F-8383-F8B81C26A87E}" type="uaqdatetime1">
              <a:rPr lang="ar-SA" smtClean="0"/>
              <a:t>03/02/43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62686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1"/>
            <a:fld id="{1A18195B-88C4-4D39-9D5D-61757C1334EB}" type="slidenum">
              <a:rPr lang="ar-SA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9</a:t>
            </a:fld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304A996-5DBB-4A0D-AD32-458AFEEAC0B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algn="l"/>
            <a:fld id="{C6647A00-EB65-4C7F-8383-F8B81C26A87E}" type="uaqdatetime1">
              <a:rPr lang="ar-SA" smtClean="0"/>
              <a:t>03/02/43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29018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العنوان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 hasCustomPrompt="1"/>
          </p:nvPr>
        </p:nvSpPr>
        <p:spPr bwMode="blackWhite">
          <a:xfrm flipH="1"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1" anchor="ctr" anchorCtr="1">
            <a:normAutofit/>
          </a:bodyPr>
          <a:lstStyle>
            <a:lvl1pPr algn="ctr" rtl="1">
              <a:defRPr sz="3800">
                <a:solidFill>
                  <a:srgbClr val="262626"/>
                </a:solidFill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 hasCustomPrompt="1"/>
          </p:nvPr>
        </p:nvSpPr>
        <p:spPr>
          <a:xfrm flipH="1">
            <a:off x="2695194" y="4352544"/>
            <a:ext cx="6801612" cy="1239894"/>
          </a:xfrm>
          <a:noFill/>
        </p:spPr>
        <p:txBody>
          <a:bodyPr rtlCol="1">
            <a:normAutofit/>
          </a:bodyPr>
          <a:lstStyle>
            <a:lvl1pPr marL="0" indent="0" algn="ctr" rtl="1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-SA" noProof="0"/>
              <a:t>انقر لتحرير نمط العنوان الفرعي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 flipH="1">
            <a:off x="1616825" y="6238816"/>
            <a:ext cx="2753746" cy="323968"/>
          </a:xfrm>
        </p:spPr>
        <p:txBody>
          <a:bodyPr rtlCol="1"/>
          <a:lstStyle>
            <a:lvl1pPr algn="l" rtl="1">
              <a:defRPr/>
            </a:lvl1pPr>
          </a:lstStyle>
          <a:p>
            <a:fld id="{977D072C-9EBE-4557-A2E7-026E54F594A0}" type="uaqdatetime1">
              <a:rPr lang="ar-SA" smtClean="0"/>
              <a:t>03/02/43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 flipH="1">
            <a:off x="4690611" y="6236208"/>
            <a:ext cx="5901189" cy="32004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/>
              <a:t>
              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 flipH="1">
            <a:off x="1067318" y="6217920"/>
            <a:ext cx="365760" cy="365760"/>
          </a:xfrm>
        </p:spPr>
        <p:txBody>
          <a:bodyPr rtlCol="1"/>
          <a:lstStyle>
            <a:lvl1pPr algn="ctr" rtl="1">
              <a:defRPr/>
            </a:lvl1pPr>
          </a:lstStyle>
          <a:p>
            <a:fld id="{6D22F896-40B5-4ADD-8801-0D06FADFA095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27077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العنوان والنص ال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2231136" y="964692"/>
            <a:ext cx="7729728" cy="1188720"/>
          </a:xfrm>
        </p:spPr>
        <p:txBody>
          <a:bodyPr rtlCol="1"/>
          <a:lstStyle>
            <a:lvl1pPr algn="ctr" rtl="1">
              <a:defRPr/>
            </a:lvl1pPr>
          </a:lstStyle>
          <a:p>
            <a:pPr rtl="1"/>
            <a:r>
              <a:rPr lang="ar-SA" noProof="0" dirty="0"/>
              <a:t>انقر لتحرير نمط العنوان الرئيسي</a:t>
            </a:r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 hasCustomPrompt="1"/>
          </p:nvPr>
        </p:nvSpPr>
        <p:spPr>
          <a:xfrm flipH="1">
            <a:off x="2231136" y="2638044"/>
            <a:ext cx="7729728" cy="3101983"/>
          </a:xfrm>
        </p:spPr>
        <p:txBody>
          <a:bodyPr vert="eaVert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/>
              <a:t>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1616825" y="6238816"/>
            <a:ext cx="2753746" cy="323968"/>
          </a:xfrm>
        </p:spPr>
        <p:txBody>
          <a:bodyPr rtlCol="1"/>
          <a:lstStyle>
            <a:lvl1pPr algn="l" rtl="1">
              <a:defRPr b="1"/>
            </a:lvl1pPr>
          </a:lstStyle>
          <a:p>
            <a:fld id="{FF80166B-D297-4D88-8FF7-804CE29CB785}" type="uaqdatetime1">
              <a:rPr lang="ar-SA" smtClean="0"/>
              <a:t>03/02/43</a:t>
            </a:fld>
            <a:endParaRPr lang="ar-SA" dirty="0"/>
          </a:p>
        </p:txBody>
      </p:sp>
      <p:sp>
        <p:nvSpPr>
          <p:cNvPr id="5" name="عنصر نائب لتذييل الصفحة 4"/>
          <p:cNvSpPr>
            <a:spLocks noGrp="1"/>
          </p:cNvSpPr>
          <p:nvPr>
            <p:ph type="ftr" sz="quarter" idx="11"/>
          </p:nvPr>
        </p:nvSpPr>
        <p:spPr>
          <a:xfrm flipH="1">
            <a:off x="4690611" y="6236208"/>
            <a:ext cx="5901189" cy="32004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/>
              <a:t>
              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1067318" y="6217920"/>
            <a:ext cx="365760" cy="365760"/>
          </a:xfrm>
        </p:spPr>
        <p:txBody>
          <a:bodyPr rtlCol="1"/>
          <a:lstStyle>
            <a:lvl1pPr algn="ctr" rtl="1">
              <a:defRPr/>
            </a:lvl1pPr>
          </a:lstStyle>
          <a:p>
            <a:fld id="{6D22F896-40B5-4ADD-8801-0D06FADFA095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3842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العنوان العمودي و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العمودي 1"/>
          <p:cNvSpPr>
            <a:spLocks noGrp="1"/>
          </p:cNvSpPr>
          <p:nvPr>
            <p:ph type="title" orient="vert" hasCustomPrompt="1"/>
          </p:nvPr>
        </p:nvSpPr>
        <p:spPr>
          <a:xfrm flipH="1">
            <a:off x="2240280" y="937260"/>
            <a:ext cx="1298608" cy="4983480"/>
          </a:xfrm>
        </p:spPr>
        <p:txBody>
          <a:bodyPr vert="vert270" rtlCol="1"/>
          <a:lstStyle>
            <a:lvl1pPr algn="ctr" rtl="1">
              <a:defRPr/>
            </a:lvl1pPr>
          </a:lstStyle>
          <a:p>
            <a:pPr rtl="1"/>
            <a:r>
              <a:rPr lang="ar-SA" noProof="0" dirty="0"/>
              <a:t>انقر لتحرير نمط العنوان الرئيسي</a:t>
            </a:r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 hasCustomPrompt="1"/>
          </p:nvPr>
        </p:nvSpPr>
        <p:spPr>
          <a:xfrm flipH="1">
            <a:off x="3762375" y="937260"/>
            <a:ext cx="6198489" cy="4983480"/>
          </a:xfrm>
        </p:spPr>
        <p:txBody>
          <a:bodyPr vert="vert270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 dirty="0"/>
              <a:t>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1616825" y="6238816"/>
            <a:ext cx="2753746" cy="323968"/>
          </a:xfrm>
        </p:spPr>
        <p:txBody>
          <a:bodyPr rtlCol="1"/>
          <a:lstStyle>
            <a:lvl1pPr algn="l" rtl="1">
              <a:defRPr b="1"/>
            </a:lvl1pPr>
          </a:lstStyle>
          <a:p>
            <a:fld id="{18A554A0-89F9-4D37-B0A4-19F4F4E11868}" type="uaqdatetime1">
              <a:rPr lang="ar-SA" smtClean="0"/>
              <a:t>03/02/43</a:t>
            </a:fld>
            <a:endParaRPr lang="ar-SA" dirty="0"/>
          </a:p>
        </p:txBody>
      </p:sp>
      <p:sp>
        <p:nvSpPr>
          <p:cNvPr id="5" name="عنصر نائب لتذييل الصفحة 4"/>
          <p:cNvSpPr>
            <a:spLocks noGrp="1"/>
          </p:cNvSpPr>
          <p:nvPr>
            <p:ph type="ftr" sz="quarter" idx="11"/>
          </p:nvPr>
        </p:nvSpPr>
        <p:spPr>
          <a:xfrm flipH="1">
            <a:off x="4690611" y="6236208"/>
            <a:ext cx="5901189" cy="32004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/>
              <a:t>
              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1067318" y="6217920"/>
            <a:ext cx="365760" cy="365760"/>
          </a:xfrm>
        </p:spPr>
        <p:txBody>
          <a:bodyPr rtlCol="1"/>
          <a:lstStyle>
            <a:lvl1pPr algn="ctr" rtl="1">
              <a:defRPr/>
            </a:lvl1pPr>
          </a:lstStyle>
          <a:p>
            <a:fld id="{6D22F896-40B5-4ADD-8801-0D06FADFA095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2223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2231136" y="964692"/>
            <a:ext cx="7729728" cy="1188720"/>
          </a:xfrm>
        </p:spPr>
        <p:txBody>
          <a:bodyPr rtlCol="1"/>
          <a:lstStyle>
            <a:lvl1pPr algn="ctr" rtl="1">
              <a:defRPr/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 hasCustomPrompt="1"/>
          </p:nvPr>
        </p:nvSpPr>
        <p:spPr>
          <a:xfrm flipH="1">
            <a:off x="2231136" y="2638044"/>
            <a:ext cx="7729728" cy="3101983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/>
              <a:t>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 flipH="1">
            <a:off x="1616825" y="6238816"/>
            <a:ext cx="2753746" cy="323968"/>
          </a:xfrm>
        </p:spPr>
        <p:txBody>
          <a:bodyPr rtlCol="1"/>
          <a:lstStyle>
            <a:lvl1pPr algn="l" rtl="1">
              <a:defRPr/>
            </a:lvl1pPr>
          </a:lstStyle>
          <a:p>
            <a:fld id="{7D46B870-4805-46F1-ABB3-E7DD3F5801F4}" type="uaqdatetime1">
              <a:rPr lang="ar-SA" smtClean="0"/>
              <a:t>03/02/43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 flipH="1">
            <a:off x="4690611" y="6236208"/>
            <a:ext cx="5901189" cy="32004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/>
              <a:t>
              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 flipH="1">
            <a:off x="1067318" y="6217920"/>
            <a:ext cx="365760" cy="365760"/>
          </a:xfrm>
        </p:spPr>
        <p:txBody>
          <a:bodyPr rtlCol="1"/>
          <a:lstStyle>
            <a:lvl1pPr algn="ctr" rtl="1">
              <a:defRPr/>
            </a:lvl1pPr>
          </a:lstStyle>
          <a:p>
            <a:fld id="{6D22F896-40B5-4ADD-8801-0D06FADFA095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8227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 bwMode="blackWhite">
          <a:xfrm flipH="1"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1" anchor="ctr" anchorCtr="1">
            <a:normAutofit/>
          </a:bodyPr>
          <a:lstStyle>
            <a:lvl1pPr algn="ctr" rtl="1">
              <a:defRPr sz="3800">
                <a:solidFill>
                  <a:srgbClr val="262626"/>
                </a:solidFill>
              </a:defRPr>
            </a:lvl1pPr>
          </a:lstStyle>
          <a:p>
            <a:pPr rtl="1"/>
            <a:r>
              <a:rPr lang="ar-SA" noProof="0" dirty="0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 hasCustomPrompt="1"/>
          </p:nvPr>
        </p:nvSpPr>
        <p:spPr>
          <a:xfrm flipH="1">
            <a:off x="2695194" y="4352465"/>
            <a:ext cx="6801612" cy="1265082"/>
          </a:xfrm>
        </p:spPr>
        <p:txBody>
          <a:bodyPr rtlCol="1" anchor="t" anchorCtr="1">
            <a:normAutofit/>
          </a:bodyPr>
          <a:lstStyle>
            <a:lvl1pPr marL="0" indent="0" algn="ctr" rtl="1">
              <a:buNone/>
              <a:defRPr sz="2000">
                <a:solidFill>
                  <a:schemeClr val="tx1"/>
                </a:solidFill>
              </a:defRPr>
            </a:lvl1pPr>
            <a:lvl2pPr marL="45720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 noProof="0" dirty="0"/>
              <a:t>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 flipH="1">
            <a:off x="1616825" y="6238816"/>
            <a:ext cx="2753746" cy="323968"/>
          </a:xfrm>
        </p:spPr>
        <p:txBody>
          <a:bodyPr rtlCol="1"/>
          <a:lstStyle>
            <a:lvl1pPr algn="l" rtl="1">
              <a:defRPr/>
            </a:lvl1pPr>
          </a:lstStyle>
          <a:p>
            <a:fld id="{9DAFF2DA-F914-4EB5-87E2-C1AD9CDFB191}" type="uaqdatetime1">
              <a:rPr lang="ar-SA" smtClean="0"/>
              <a:t>03/02/43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 flipH="1">
            <a:off x="4690611" y="6236208"/>
            <a:ext cx="5901189" cy="32004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/>
              <a:t>
              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 flipH="1">
            <a:off x="1067318" y="6217920"/>
            <a:ext cx="365760" cy="365760"/>
          </a:xfrm>
        </p:spPr>
        <p:txBody>
          <a:bodyPr rtlCol="1"/>
          <a:lstStyle>
            <a:lvl1pPr algn="ctr" rtl="1">
              <a:defRPr/>
            </a:lvl1pPr>
          </a:lstStyle>
          <a:p>
            <a:fld id="{6D22F896-40B5-4ADD-8801-0D06FADFA095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28561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2231136" y="964692"/>
            <a:ext cx="7729728" cy="1188720"/>
          </a:xfrm>
        </p:spPr>
        <p:txBody>
          <a:bodyPr rtlCol="1"/>
          <a:lstStyle>
            <a:lvl1pPr algn="ctr" rtl="1">
              <a:defRPr/>
            </a:lvl1pPr>
          </a:lstStyle>
          <a:p>
            <a:pPr rtl="1"/>
            <a:r>
              <a:rPr lang="ar-SA" noProof="0" dirty="0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 hasCustomPrompt="1"/>
          </p:nvPr>
        </p:nvSpPr>
        <p:spPr>
          <a:xfrm flipH="1">
            <a:off x="6338317" y="2638044"/>
            <a:ext cx="4271771" cy="3101982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/>
              <a:t>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 hasCustomPrompt="1"/>
          </p:nvPr>
        </p:nvSpPr>
        <p:spPr>
          <a:xfrm flipH="1">
            <a:off x="1583438" y="2638044"/>
            <a:ext cx="4270247" cy="3101982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/>
              <a:t>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>
          <a:xfrm flipH="1">
            <a:off x="1616825" y="6238816"/>
            <a:ext cx="2753746" cy="323968"/>
          </a:xfrm>
        </p:spPr>
        <p:txBody>
          <a:bodyPr rtlCol="1"/>
          <a:lstStyle>
            <a:lvl1pPr algn="l" rtl="1">
              <a:defRPr/>
            </a:lvl1pPr>
          </a:lstStyle>
          <a:p>
            <a:fld id="{C8A3A4B3-43EF-47EB-98B9-5D66F16C2D1F}" type="uaqdatetime1">
              <a:rPr lang="ar-SA" smtClean="0"/>
              <a:t>03/02/43</a:t>
            </a:fld>
            <a:endParaRPr lang="ar-SA" dirty="0"/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1"/>
          </p:nvPr>
        </p:nvSpPr>
        <p:spPr>
          <a:xfrm flipH="1">
            <a:off x="4690611" y="6236208"/>
            <a:ext cx="5901189" cy="32004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/>
              <a:t>
              </a:t>
            </a:r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>
          <a:xfrm flipH="1">
            <a:off x="1067318" y="6217920"/>
            <a:ext cx="365760" cy="365760"/>
          </a:xfrm>
        </p:spPr>
        <p:txBody>
          <a:bodyPr rtlCol="1"/>
          <a:lstStyle>
            <a:lvl1pPr algn="ctr" rtl="1">
              <a:defRPr/>
            </a:lvl1pPr>
          </a:lstStyle>
          <a:p>
            <a:fld id="{6D22F896-40B5-4ADD-8801-0D06FADFA095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6658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 hasCustomPrompt="1"/>
          </p:nvPr>
        </p:nvSpPr>
        <p:spPr>
          <a:xfrm flipH="1">
            <a:off x="6338316" y="2313433"/>
            <a:ext cx="4270248" cy="704087"/>
          </a:xfrm>
        </p:spPr>
        <p:txBody>
          <a:bodyPr rtlCol="1" anchor="b" anchorCtr="1">
            <a:normAutofit/>
          </a:bodyPr>
          <a:lstStyle>
            <a:lvl1pPr marL="0" indent="0" algn="ctr" rtl="1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r" rtl="1">
              <a:buNone/>
              <a:defRPr sz="19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 hasCustomPrompt="1"/>
          </p:nvPr>
        </p:nvSpPr>
        <p:spPr>
          <a:xfrm flipH="1">
            <a:off x="6338316" y="3143250"/>
            <a:ext cx="4270248" cy="2596776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/>
              <a:t>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 hasCustomPrompt="1"/>
          </p:nvPr>
        </p:nvSpPr>
        <p:spPr>
          <a:xfrm flipH="1">
            <a:off x="1600200" y="3143250"/>
            <a:ext cx="4253484" cy="2596776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 rtl="1"/>
            <a:r>
              <a:rPr lang="ar-SA" noProof="0"/>
              <a:t>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11" name="عنصر نائب للنص 4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1583436" y="2313433"/>
            <a:ext cx="4270248" cy="704087"/>
          </a:xfrm>
        </p:spPr>
        <p:txBody>
          <a:bodyPr rtlCol="1" anchor="b" anchorCtr="1">
            <a:normAutofit/>
          </a:bodyPr>
          <a:lstStyle>
            <a:lvl1pPr marL="0" indent="0" algn="ctr" rtl="1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r" rtl="1">
              <a:buNone/>
              <a:defRPr sz="19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noProof="0"/>
              <a:t>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 flipH="1">
            <a:off x="1616825" y="6238816"/>
            <a:ext cx="2753746" cy="323968"/>
          </a:xfrm>
        </p:spPr>
        <p:txBody>
          <a:bodyPr rtlCol="1"/>
          <a:lstStyle>
            <a:lvl1pPr algn="l" rtl="1">
              <a:defRPr/>
            </a:lvl1pPr>
          </a:lstStyle>
          <a:p>
            <a:fld id="{D4BC19B6-EA43-4BBA-88FD-95AC732C9518}" type="uaqdatetime1">
              <a:rPr lang="ar-SA" smtClean="0"/>
              <a:t>03/02/43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 flipH="1">
            <a:off x="4690611" y="6236208"/>
            <a:ext cx="5901189" cy="32004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/>
              <a:t>
              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 flipH="1">
            <a:off x="1067318" y="6217920"/>
            <a:ext cx="365760" cy="365760"/>
          </a:xfrm>
        </p:spPr>
        <p:txBody>
          <a:bodyPr rtlCol="1"/>
          <a:lstStyle>
            <a:lvl1pPr algn="ctr" rtl="1">
              <a:defRPr/>
            </a:lvl1pPr>
          </a:lstStyle>
          <a:p>
            <a:fld id="{6D22F896-40B5-4ADD-8801-0D06FADFA095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10" name="العنوان 9"/>
          <p:cNvSpPr>
            <a:spLocks noGrp="1"/>
          </p:cNvSpPr>
          <p:nvPr>
            <p:ph type="title" hasCustomPrompt="1"/>
          </p:nvPr>
        </p:nvSpPr>
        <p:spPr>
          <a:xfrm flipH="1">
            <a:off x="2231136" y="964692"/>
            <a:ext cx="7729728" cy="1188720"/>
          </a:xfrm>
        </p:spPr>
        <p:txBody>
          <a:bodyPr rtlCol="1"/>
          <a:lstStyle>
            <a:lvl1pPr algn="ctr" rtl="1">
              <a:defRPr/>
            </a:lvl1pPr>
          </a:lstStyle>
          <a:p>
            <a:pPr rtl="1"/>
            <a:r>
              <a:rPr lang="ar-SA" noProof="0" dirty="0"/>
              <a:t>انقر لتحرير نمط العنوان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55889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2231136" y="964692"/>
            <a:ext cx="7729728" cy="1188720"/>
          </a:xfrm>
        </p:spPr>
        <p:txBody>
          <a:bodyPr rtlCol="1"/>
          <a:lstStyle>
            <a:lvl1pPr algn="ctr" rtl="1">
              <a:defRPr/>
            </a:lvl1pPr>
          </a:lstStyle>
          <a:p>
            <a:pPr rtl="1"/>
            <a:r>
              <a:rPr lang="ar-SA" noProof="0" dirty="0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 flipH="1">
            <a:off x="1616825" y="6238816"/>
            <a:ext cx="2753746" cy="323968"/>
          </a:xfrm>
        </p:spPr>
        <p:txBody>
          <a:bodyPr rtlCol="1"/>
          <a:lstStyle>
            <a:lvl1pPr algn="l" rtl="1">
              <a:defRPr/>
            </a:lvl1pPr>
          </a:lstStyle>
          <a:p>
            <a:fld id="{DA9A732A-E9E2-44A6-8007-5677D3C620DC}" type="uaqdatetime1">
              <a:rPr lang="ar-SA" smtClean="0"/>
              <a:t>03/02/43</a:t>
            </a:fld>
            <a:endParaRPr lang="ar-SA" dirty="0"/>
          </a:p>
        </p:txBody>
      </p:sp>
      <p:sp>
        <p:nvSpPr>
          <p:cNvPr id="4" name="عنصر نائب لتذييل الصفحة 3"/>
          <p:cNvSpPr>
            <a:spLocks noGrp="1"/>
          </p:cNvSpPr>
          <p:nvPr>
            <p:ph type="ftr" sz="quarter" idx="11"/>
          </p:nvPr>
        </p:nvSpPr>
        <p:spPr>
          <a:xfrm flipH="1">
            <a:off x="4690611" y="6236208"/>
            <a:ext cx="5901189" cy="32004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/>
              <a:t>
             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 flipH="1">
            <a:off x="1067318" y="6217920"/>
            <a:ext cx="365760" cy="365760"/>
          </a:xfrm>
        </p:spPr>
        <p:txBody>
          <a:bodyPr rtlCol="1"/>
          <a:lstStyle>
            <a:lvl1pPr algn="ctr" rtl="1">
              <a:defRPr/>
            </a:lvl1pPr>
          </a:lstStyle>
          <a:p>
            <a:fld id="{6D22F896-40B5-4ADD-8801-0D06FADFA095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007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 flipH="1">
            <a:off x="1616825" y="6238816"/>
            <a:ext cx="2753746" cy="323968"/>
          </a:xfrm>
        </p:spPr>
        <p:txBody>
          <a:bodyPr rtlCol="1"/>
          <a:lstStyle>
            <a:lvl1pPr algn="l" rtl="1">
              <a:defRPr/>
            </a:lvl1pPr>
          </a:lstStyle>
          <a:p>
            <a:fld id="{8E4E98D7-D567-405C-B0A5-BF5449AA46C6}" type="uaqdatetime1">
              <a:rPr lang="ar-SA" smtClean="0"/>
              <a:t>03/02/43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 flipH="1">
            <a:off x="4690611" y="6236208"/>
            <a:ext cx="5901189" cy="32004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/>
              <a:t>
              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 flipH="1">
            <a:off x="1067318" y="6217920"/>
            <a:ext cx="365760" cy="365760"/>
          </a:xfrm>
        </p:spPr>
        <p:txBody>
          <a:bodyPr rtlCol="1"/>
          <a:lstStyle>
            <a:lvl1pPr algn="ctr" rtl="1">
              <a:defRPr/>
            </a:lvl1pPr>
          </a:lstStyle>
          <a:p>
            <a:fld id="{6D22F896-40B5-4ADD-8801-0D06FADFA095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5998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ب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المستطيل 25"/>
          <p:cNvSpPr/>
          <p:nvPr/>
        </p:nvSpPr>
        <p:spPr>
          <a:xfrm flipH="1"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ar-SA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 bwMode="blackWhite">
          <a:xfrm flipH="1">
            <a:off x="6900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1" anchor="ctr" anchorCtr="1">
            <a:normAutofit/>
          </a:bodyPr>
          <a:lstStyle>
            <a:lvl1pPr algn="ctr" rtl="1">
              <a:defRPr sz="220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dirty="0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 hasCustomPrompt="1"/>
          </p:nvPr>
        </p:nvSpPr>
        <p:spPr>
          <a:xfrm flipH="1">
            <a:off x="640080" y="804672"/>
            <a:ext cx="4815840" cy="5248656"/>
          </a:xfrm>
        </p:spPr>
        <p:txBody>
          <a:bodyPr rtlCol="1">
            <a:normAutofit/>
          </a:bodyPr>
          <a:lstStyle>
            <a:lvl1pPr algn="r" rtl="1">
              <a:defRPr sz="19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1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/>
            </a:lvl8pPr>
            <a:lvl9pPr algn="r" rtl="1">
              <a:defRPr sz="1600"/>
            </a:lvl9pPr>
          </a:lstStyle>
          <a:p>
            <a:pPr lvl="0" rtl="1"/>
            <a:r>
              <a:rPr lang="ar-SA" noProof="0" dirty="0"/>
              <a:t>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 hasCustomPrompt="1"/>
          </p:nvPr>
        </p:nvSpPr>
        <p:spPr>
          <a:xfrm flipH="1">
            <a:off x="7281672" y="3549918"/>
            <a:ext cx="3794760" cy="2194036"/>
          </a:xfrm>
        </p:spPr>
        <p:txBody>
          <a:bodyPr rtlCol="1" anchor="t" anchorCtr="1">
            <a:normAutofit/>
          </a:bodyPr>
          <a:lstStyle>
            <a:lvl1pPr marL="0" indent="0" algn="ctr" rtl="1">
              <a:buNone/>
              <a:defRPr sz="15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/>
              <a:t>تحرير أنماط النص الرئيسي</a:t>
            </a:r>
          </a:p>
        </p:txBody>
      </p:sp>
      <p:sp>
        <p:nvSpPr>
          <p:cNvPr id="9" name="عنصر نائب للتاريخ 8"/>
          <p:cNvSpPr>
            <a:spLocks noGrp="1"/>
          </p:cNvSpPr>
          <p:nvPr>
            <p:ph type="dt" sz="half" idx="10"/>
          </p:nvPr>
        </p:nvSpPr>
        <p:spPr>
          <a:xfrm flipH="1">
            <a:off x="1616825" y="6238816"/>
            <a:ext cx="2753746" cy="323968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3467C11-54AB-4310-A807-598102024B05}" type="uaqdatetime1">
              <a:rPr lang="ar-SA" smtClean="0"/>
              <a:t>03/02/43</a:t>
            </a:fld>
            <a:endParaRPr lang="ar-SA" dirty="0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>
          <a:xfrm flipH="1">
            <a:off x="6262531" y="6236208"/>
            <a:ext cx="5124797" cy="320040"/>
          </a:xfrm>
        </p:spPr>
        <p:txBody>
          <a:bodyPr rtlCol="1"/>
          <a:lstStyle>
            <a:lvl1pPr algn="r" rtl="1">
              <a:defRPr>
                <a:solidFill>
                  <a:srgbClr val="FFFFFF">
                    <a:alpha val="7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 noProof="0"/>
              <a:t>
              </a:t>
            </a:r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>
          <a:xfrm flipH="1">
            <a:off x="1067318" y="6217920"/>
            <a:ext cx="365760" cy="365760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22F896-40B5-4ADD-8801-0D06FADFA095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0535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ب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 17"/>
          <p:cNvSpPr/>
          <p:nvPr/>
        </p:nvSpPr>
        <p:spPr>
          <a:xfrm flipH="1">
            <a:off x="6096001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/>
            <a:endParaRPr lang="ar-SA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 bwMode="blackWhite">
          <a:xfrm flipH="1">
            <a:off x="6888479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1" anchor="ctr" anchorCtr="1">
            <a:noAutofit/>
          </a:bodyPr>
          <a:lstStyle>
            <a:lvl1pPr algn="ctr" rtl="1">
              <a:defRPr sz="2200">
                <a:solidFill>
                  <a:srgbClr val="26262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dirty="0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 noChangeAspect="1"/>
          </p:cNvSpPr>
          <p:nvPr>
            <p:ph type="pic" idx="1"/>
          </p:nvPr>
        </p:nvSpPr>
        <p:spPr>
          <a:xfrm flipH="1">
            <a:off x="-6096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rtlCol="1" anchor="t"/>
          <a:lstStyle>
            <a:lvl1pPr marL="0" indent="0" algn="r" rtl="1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ar-SA" noProof="0"/>
              <a:t>انقر فوق الأيقونة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 hasCustomPrompt="1"/>
          </p:nvPr>
        </p:nvSpPr>
        <p:spPr>
          <a:xfrm flipH="1">
            <a:off x="7281672" y="3549918"/>
            <a:ext cx="3794760" cy="2194037"/>
          </a:xfrm>
        </p:spPr>
        <p:txBody>
          <a:bodyPr rtlCol="1" anchor="t" anchorCtr="1">
            <a:normAutofit/>
          </a:bodyPr>
          <a:lstStyle>
            <a:lvl1pPr marL="0" indent="0" algn="ctr" rtl="1">
              <a:buNone/>
              <a:defRPr sz="15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/>
              <a:t>تحرير أنماط النص الرئيسي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>
          <a:xfrm flipH="1">
            <a:off x="1616825" y="6238816"/>
            <a:ext cx="2753746" cy="323968"/>
          </a:xfrm>
        </p:spPr>
        <p:txBody>
          <a:bodyPr rtlCol="1"/>
          <a:lstStyle>
            <a:lvl1pPr algn="l" rtl="1"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342535-41DC-4826-B605-CF667B960E5C}" type="uaqdatetime1">
              <a:rPr lang="ar-SA" smtClean="0"/>
              <a:t>03/02/43</a:t>
            </a:fld>
            <a:endParaRPr lang="ar-SA" dirty="0"/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1"/>
          </p:nvPr>
        </p:nvSpPr>
        <p:spPr>
          <a:xfrm flipH="1">
            <a:off x="6262531" y="6236208"/>
            <a:ext cx="5124797" cy="320040"/>
          </a:xfrm>
        </p:spPr>
        <p:txBody>
          <a:bodyPr rtlCol="1"/>
          <a:lstStyle>
            <a:lvl1pPr algn="r" rtl="1">
              <a:defRPr>
                <a:solidFill>
                  <a:srgbClr val="FFFFFF">
                    <a:alpha val="7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 noProof="0"/>
              <a:t>
              </a:t>
            </a:r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>
          <a:xfrm flipH="1">
            <a:off x="1067318" y="6217920"/>
            <a:ext cx="365760" cy="365760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22F896-40B5-4ADD-8801-0D06FADFA095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4778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 bwMode="black">
          <a:xfrm flipH="1"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1" anchor="ctr">
            <a:normAutofit/>
          </a:bodyPr>
          <a:lstStyle/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ar-SA" noProof="0"/>
              <a:t>تحرير أنماط النص الرئيسي</a:t>
            </a:r>
          </a:p>
          <a:p>
            <a:pPr lvl="1" rtl="1"/>
            <a:r>
              <a:rPr lang="ar-SA" noProof="0"/>
              <a:t>المستوى الثاني</a:t>
            </a:r>
          </a:p>
          <a:p>
            <a:pPr lvl="2" rtl="1"/>
            <a:r>
              <a:rPr lang="ar-SA" noProof="0"/>
              <a:t>المستوى الثالث</a:t>
            </a:r>
          </a:p>
          <a:p>
            <a:pPr lvl="3" rtl="1"/>
            <a:r>
              <a:rPr lang="ar-SA" noProof="0"/>
              <a:t>المستوى الرابع</a:t>
            </a:r>
          </a:p>
          <a:p>
            <a:pPr lvl="4" rtl="1"/>
            <a:r>
              <a:rPr lang="ar-SA" noProof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 flipH="1">
            <a:off x="1616825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050" b="1">
                <a:solidFill>
                  <a:schemeClr val="tx1">
                    <a:alpha val="7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C582912-4101-48DA-94D0-0F65E7B52EAF}" type="uaqdatetime1">
              <a:rPr lang="ar-SA" smtClean="0"/>
              <a:t>03/02/43</a:t>
            </a:fld>
            <a:endParaRPr lang="ar-SA" dirty="0"/>
          </a:p>
        </p:txBody>
      </p:sp>
      <p:sp>
        <p:nvSpPr>
          <p:cNvPr id="5" name="عنصر نائب لتذييل الصفحة 4"/>
          <p:cNvSpPr>
            <a:spLocks noGrp="1"/>
          </p:cNvSpPr>
          <p:nvPr>
            <p:ph type="ftr" sz="quarter" idx="3"/>
          </p:nvPr>
        </p:nvSpPr>
        <p:spPr>
          <a:xfrm flipH="1">
            <a:off x="4690611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050">
                <a:solidFill>
                  <a:schemeClr val="tx1">
                    <a:alpha val="7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 noProof="0"/>
              <a:t>
              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 flipH="1">
            <a:off x="1067318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1" anchor="ctr">
            <a:noAutofit/>
          </a:bodyPr>
          <a:lstStyle>
            <a:lvl1pPr algn="ctr" rtl="1">
              <a:defRPr sz="1100" spc="0" baseline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22F896-40B5-4ADD-8801-0D06FADFA095}" type="slidenum">
              <a:rPr lang="ar-SA" noProof="0" smtClean="0"/>
              <a:pPr/>
              <a:t>‹#›</a:t>
            </a:fld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286590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572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144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430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312863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المستطيل 9">
            <a:extLst>
              <a:ext uri="{FF2B5EF4-FFF2-40B4-BE49-F238E27FC236}">
                <a16:creationId xmlns:a16="http://schemas.microsoft.com/office/drawing/2014/main" id="{6981E6A2-4656-4CFE-9BF4-39D81EE2C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6430027" y="2017956"/>
            <a:ext cx="5761972" cy="1231106"/>
          </a:xfrm>
          <a:noFill/>
          <a:ln>
            <a:solidFill>
              <a:schemeClr val="tx1"/>
            </a:solidFill>
          </a:ln>
          <a:effectLst>
            <a:glow rad="152400">
              <a:schemeClr val="tx1">
                <a:alpha val="13000"/>
              </a:schemeClr>
            </a:glow>
          </a:effectLst>
        </p:spPr>
        <p:txBody>
          <a:bodyPr rtlCol="1">
            <a:normAutofit fontScale="90000"/>
          </a:bodyPr>
          <a:lstStyle/>
          <a:p>
            <a:pPr rtl="1"/>
            <a:r>
              <a:rPr lang="ar-SA" sz="3200" b="1" dirty="0">
                <a:solidFill>
                  <a:schemeClr val="tx1"/>
                </a:solidFill>
              </a:rPr>
              <a:t>التسويق الدولي والخدمات</a:t>
            </a:r>
            <a:endParaRPr lang="ar-SA" sz="3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العنوان الفرعي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6900672" y="3981815"/>
            <a:ext cx="4486656" cy="702702"/>
          </a:xfrm>
        </p:spPr>
        <p:txBody>
          <a:bodyPr rtlCol="1">
            <a:normAutofit/>
          </a:bodyPr>
          <a:lstStyle/>
          <a:p>
            <a:pPr rtl="1"/>
            <a:r>
              <a:rPr lang="ar-SA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المحاضرة التاسعة</a:t>
            </a:r>
          </a:p>
          <a:p>
            <a:pPr rtl="1"/>
            <a:endParaRPr lang="ar-SA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الصورة 4" descr="أرقام التجارة المالية">
            <a:extLst>
              <a:ext uri="{FF2B5EF4-FFF2-40B4-BE49-F238E27FC236}">
                <a16:creationId xmlns:a16="http://schemas.microsoft.com/office/drawing/2014/main" id="{112B9624-F8A1-4831-AE43-1D9E266CF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" y="10"/>
            <a:ext cx="6095999" cy="6857990"/>
          </a:xfrm>
          <a:prstGeom prst="rect">
            <a:avLst/>
          </a:prstGeom>
        </p:spPr>
      </p:pic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28700B2-253A-4493-82FE-1186337A8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FAE6-727D-46D3-9466-D427CE2516E1}" type="uaqdatetime1">
              <a:rPr lang="ar-SA" smtClean="0"/>
              <a:t>03/02/43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مستطيل 17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537704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537701" y="2367420"/>
            <a:ext cx="4654295" cy="2906038"/>
          </a:xfrm>
          <a:noFill/>
          <a:ln w="31750" cap="sq">
            <a:solidFill>
              <a:srgbClr val="FFFFFF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1" anchor="ctr">
            <a:normAutofit/>
          </a:bodyPr>
          <a:lstStyle/>
          <a:p>
            <a:r>
              <a:rPr lang="ar-SA" sz="3600" b="1" dirty="0">
                <a:solidFill>
                  <a:srgbClr val="FF0000"/>
                </a:solidFill>
              </a:rPr>
              <a:t>عوائق الدخول للأسواق الدولية</a:t>
            </a:r>
            <a:endParaRPr lang="ar-SA" sz="40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6CABD15-C684-47F2-80A8-80E51B878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904B-A46C-4F8C-AC67-E6AED5B98609}" type="uaqdatetime1">
              <a:rPr lang="ar-SA" smtClean="0"/>
              <a:t>03/02/43</a:t>
            </a:fld>
            <a:endParaRPr lang="ar-SA" dirty="0"/>
          </a:p>
        </p:txBody>
      </p: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B18081B2-F6CC-4127-B42A-5F81822CE0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671058"/>
              </p:ext>
            </p:extLst>
          </p:nvPr>
        </p:nvGraphicFramePr>
        <p:xfrm>
          <a:off x="0" y="197284"/>
          <a:ext cx="7731125" cy="6463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604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AB24EF-65B8-4876-8821-C4D993F419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EAB24EF-65B8-4876-8821-C4D993F419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BEC510-A44F-4643-BEBC-F4631E2D1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19BEC510-A44F-4643-BEBC-F4631E2D1C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81A516-1DF8-4F2D-91BE-12E96451E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4681A516-1DF8-4F2D-91BE-12E96451EF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4ECF16-A570-49BB-82CE-F39EC5648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F54ECF16-A570-49BB-82CE-F39EC56485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CB55A2-5152-4461-8FFC-8895D688B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8BCB55A2-5152-4461-8FFC-8895D688B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463586-151E-407D-AC98-452C2CE75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3C463586-151E-407D-AC98-452C2CE75C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54F5E0-28A9-4E2E-9243-1F76D45ADB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A654F5E0-28A9-4E2E-9243-1F76D45ADB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D8F253-A8DD-4571-A146-8C6029203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8CD8F253-A8DD-4571-A146-8C60292037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694E7F-FB70-4249-8050-ACEED7249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46694E7F-FB70-4249-8050-ACEED7249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89E109-510F-4969-86CC-94766D771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8489E109-510F-4969-86CC-94766D771D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CBEBF6-5DCE-4464-B485-EA35EB0E1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90CBEBF6-5DCE-4464-B485-EA35EB0E1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73E58B-808A-43CA-9B89-29DA4461D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F673E58B-808A-43CA-9B89-29DA4461DD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82DB5C-E5F9-4DA8-B11B-A7B2E269B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2582DB5C-E5F9-4DA8-B11B-A7B2E269B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2A1649-F977-4902-88CD-2B7A4D3FF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582A1649-F977-4902-88CD-2B7A4D3FFA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BFDF72-AF12-4A57-B0A5-B347131F7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59BFDF72-AF12-4A57-B0A5-B347131F7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CDF5C0-B3A5-4D20-8D77-E940DF639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>
                                            <p:graphicEl>
                                              <a:dgm id="{8FCDF5C0-B3A5-4D20-8D77-E940DF6391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953FE3-BF31-4E61-BD6B-4CF6FFBD1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EE953FE3-BF31-4E61-BD6B-4CF6FFBD1C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مستطيل 17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537704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537701" y="2367420"/>
            <a:ext cx="4654295" cy="2906038"/>
          </a:xfrm>
          <a:noFill/>
          <a:ln w="31750" cap="sq">
            <a:solidFill>
              <a:srgbClr val="FFFFFF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1" anchor="ctr">
            <a:normAutofit/>
          </a:bodyPr>
          <a:lstStyle/>
          <a:p>
            <a:pPr lvl="0"/>
            <a:r>
              <a:rPr lang="ar-SA" sz="3200" b="1" dirty="0">
                <a:solidFill>
                  <a:srgbClr val="FF0000"/>
                </a:solidFill>
              </a:rPr>
              <a:t>اختيار نموذج الدخول للأسواق الدولية</a:t>
            </a:r>
            <a:br>
              <a:rPr lang="ar-SA" sz="3200" b="1" dirty="0">
                <a:solidFill>
                  <a:srgbClr val="FF0000"/>
                </a:solidFill>
              </a:rPr>
            </a:br>
            <a:r>
              <a:rPr lang="ar-SA" sz="3200" b="1" dirty="0">
                <a:solidFill>
                  <a:srgbClr val="FF0000"/>
                </a:solidFill>
              </a:rPr>
              <a:t>متعددة ومن أهمها: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6CABD15-C684-47F2-80A8-80E51B878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904B-A46C-4F8C-AC67-E6AED5B98609}" type="uaqdatetime1">
              <a:rPr lang="ar-SA" smtClean="0"/>
              <a:t>03/02/43</a:t>
            </a:fld>
            <a:endParaRPr lang="ar-SA" dirty="0"/>
          </a:p>
        </p:txBody>
      </p: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B18081B2-F6CC-4127-B42A-5F81822CE0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723719"/>
              </p:ext>
            </p:extLst>
          </p:nvPr>
        </p:nvGraphicFramePr>
        <p:xfrm>
          <a:off x="0" y="197284"/>
          <a:ext cx="7731125" cy="6463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رسم تخطيطي 4">
            <a:extLst>
              <a:ext uri="{FF2B5EF4-FFF2-40B4-BE49-F238E27FC236}">
                <a16:creationId xmlns:a16="http://schemas.microsoft.com/office/drawing/2014/main" id="{DB2285B8-274C-46EC-A101-EB9761E4F7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1823533"/>
              </p:ext>
            </p:extLst>
          </p:nvPr>
        </p:nvGraphicFramePr>
        <p:xfrm>
          <a:off x="-396875" y="295216"/>
          <a:ext cx="8128000" cy="6562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64661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AB24EF-65B8-4876-8821-C4D993F419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EAB24EF-65B8-4876-8821-C4D993F419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BEC510-A44F-4643-BEBC-F4631E2D1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19BEC510-A44F-4643-BEBC-F4631E2D1C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81A516-1DF8-4F2D-91BE-12E96451E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4681A516-1DF8-4F2D-91BE-12E96451EF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4ECF16-A570-49BB-82CE-F39EC5648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F54ECF16-A570-49BB-82CE-F39EC56485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CB55A2-5152-4461-8FFC-8895D688B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8BCB55A2-5152-4461-8FFC-8895D688B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463586-151E-407D-AC98-452C2CE75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3C463586-151E-407D-AC98-452C2CE75C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54F5E0-28A9-4E2E-9243-1F76D45ADB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A654F5E0-28A9-4E2E-9243-1F76D45ADB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D8F253-A8DD-4571-A146-8C6029203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8CD8F253-A8DD-4571-A146-8C60292037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694E7F-FB70-4249-8050-ACEED7249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46694E7F-FB70-4249-8050-ACEED7249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89E109-510F-4969-86CC-94766D771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8489E109-510F-4969-86CC-94766D771D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CBEBF6-5DCE-4464-B485-EA35EB0E1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90CBEBF6-5DCE-4464-B485-EA35EB0E1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73E58B-808A-43CA-9B89-29DA4461D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F673E58B-808A-43CA-9B89-29DA4461DD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82DB5C-E5F9-4DA8-B11B-A7B2E269B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2582DB5C-E5F9-4DA8-B11B-A7B2E269B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2A1649-F977-4902-88CD-2B7A4D3FF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582A1649-F977-4902-88CD-2B7A4D3FFA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BFDF72-AF12-4A57-B0A5-B347131F7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59BFDF72-AF12-4A57-B0A5-B347131F7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CDF5C0-B3A5-4D20-8D77-E940DF639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>
                                            <p:graphicEl>
                                              <a:dgm id="{8FCDF5C0-B3A5-4D20-8D77-E940DF6391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953FE3-BF31-4E61-BD6B-4CF6FFBD1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EE953FE3-BF31-4E61-BD6B-4CF6FFBD1C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A55D15-CD29-4DF4-B05C-828E1BC66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5">
                                            <p:graphicEl>
                                              <a:dgm id="{69A55D15-CD29-4DF4-B05C-828E1BC66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99B31C-21ED-4BAD-9520-0AE0E0A4F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5">
                                            <p:graphicEl>
                                              <a:dgm id="{0299B31C-21ED-4BAD-9520-0AE0E0A4FE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CC3430-6AC4-4D93-B632-DE6092451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5">
                                            <p:graphicEl>
                                              <a:dgm id="{9CCC3430-6AC4-4D93-B632-DE60924512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73C3C7-0D14-4F81-89B5-ED31C0376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5">
                                            <p:graphicEl>
                                              <a:dgm id="{5573C3C7-0D14-4F81-89B5-ED31C03762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8F87A1-C728-40B9-87A1-6230606A2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">
                                            <p:graphicEl>
                                              <a:dgm id="{9A8F87A1-C728-40B9-87A1-6230606A22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D0B9EE-7AF6-416D-9327-98392837C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5">
                                            <p:graphicEl>
                                              <a:dgm id="{EAD0B9EE-7AF6-416D-9327-98392837CB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3B6E5C-05C5-4CA5-A025-3D8BFB6B8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5">
                                            <p:graphicEl>
                                              <a:dgm id="{A93B6E5C-05C5-4CA5-A025-3D8BFB6B83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C1492E-F045-4CBC-BCC9-467886599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5">
                                            <p:graphicEl>
                                              <a:dgm id="{72C1492E-F045-4CBC-BCC9-467886599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503933-21EB-4F9C-8669-BCC6D2F26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5">
                                            <p:graphicEl>
                                              <a:dgm id="{E2503933-21EB-4F9C-8669-BCC6D2F26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 bld="one"/>
        </p:bldSub>
      </p:bldGraphic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مستطيل 17">
            <a:extLst>
              <a:ext uri="{FF2B5EF4-FFF2-40B4-BE49-F238E27FC236}">
                <a16:creationId xmlns:a16="http://schemas.microsoft.com/office/drawing/2014/main" id="{0AF33C27-9C85-4B30-9AD7-879D48AFE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المستطيل 19">
            <a:extLst>
              <a:ext uri="{FF2B5EF4-FFF2-40B4-BE49-F238E27FC236}">
                <a16:creationId xmlns:a16="http://schemas.microsoft.com/office/drawing/2014/main" id="{6D5089DD-882D-4413-B8BF-4798BFD84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8EB78894-19E5-4916-B37E-B4A80B9B8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-2" y="2681102"/>
            <a:ext cx="4496845" cy="2642459"/>
          </a:xfrm>
          <a:noFill/>
          <a:ln>
            <a:solidFill>
              <a:srgbClr val="FFFFFF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 rtlCol="1">
            <a:norm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الاستثمار المشترك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2A94993-48F1-41BF-9DD2-A1B2A666F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4FC-D984-40AB-9CD0-6A2C2E57A107}" type="uaqdatetime1">
              <a:rPr lang="ar-SA" smtClean="0"/>
              <a:t>03/02/43</a:t>
            </a:fld>
            <a:endParaRPr lang="ar-SA" dirty="0"/>
          </a:p>
        </p:txBody>
      </p:sp>
      <p:sp>
        <p:nvSpPr>
          <p:cNvPr id="5" name="عنصر نائب للمحتوى 4">
            <a:extLst>
              <a:ext uri="{FF2B5EF4-FFF2-40B4-BE49-F238E27FC236}">
                <a16:creationId xmlns:a16="http://schemas.microsoft.com/office/drawing/2014/main" id="{320401B8-28D9-448E-8B4A-F45E29A5BF68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4835045" y="2638044"/>
            <a:ext cx="7189940" cy="3101983"/>
          </a:xfrm>
        </p:spPr>
        <p:txBody>
          <a:bodyPr/>
          <a:lstStyle/>
          <a:p>
            <a:pPr marL="228600" algn="ctr" rtl="1">
              <a:lnSpc>
                <a:spcPct val="107000"/>
              </a:lnSpc>
              <a:spcAft>
                <a:spcPts val="800"/>
              </a:spcAft>
            </a:pPr>
            <a:r>
              <a:rPr lang="ar-S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هو تعاون بين شركتين أو أكثر على الاستثمار بإنتاج أو بناء أنظمة توزيعية للوصول إلى الأسواق الخارجية حيث يشارك كل منهم في مخاطر جهود التوسع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2895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مستطيل 17">
            <a:extLst>
              <a:ext uri="{FF2B5EF4-FFF2-40B4-BE49-F238E27FC236}">
                <a16:creationId xmlns:a16="http://schemas.microsoft.com/office/drawing/2014/main" id="{0AF33C27-9C85-4B30-9AD7-879D48AFE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المستطيل 19">
            <a:extLst>
              <a:ext uri="{FF2B5EF4-FFF2-40B4-BE49-F238E27FC236}">
                <a16:creationId xmlns:a16="http://schemas.microsoft.com/office/drawing/2014/main" id="{6D5089DD-882D-4413-B8BF-4798BFD84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8EB78894-19E5-4916-B37E-B4A80B9B8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-3" y="388308"/>
            <a:ext cx="4496845" cy="4935254"/>
          </a:xfrm>
          <a:noFill/>
          <a:ln>
            <a:solidFill>
              <a:srgbClr val="FFFFFF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 rtlCol="1">
            <a:normAutofit/>
          </a:bodyPr>
          <a:lstStyle/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ar-S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هناك عدة متغيرات لا بد من أخذها بالاعتبار في عملية تطوير واختيار استراتيجية نموذج الدخول الملائمة </a:t>
            </a:r>
            <a:br>
              <a:rPr lang="ar-S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ar-S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وهي تتعلق بموقع عملية الإنتاج الأساسي للخدمة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2A94993-48F1-41BF-9DD2-A1B2A666F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4FC-D984-40AB-9CD0-6A2C2E57A107}" type="uaqdatetime1">
              <a:rPr lang="ar-SA" smtClean="0"/>
              <a:t>03/02/43</a:t>
            </a:fld>
            <a:endParaRPr lang="ar-SA" dirty="0"/>
          </a:p>
        </p:txBody>
      </p: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06E2B68D-3C0B-4406-8BEC-1A85587C92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270424"/>
              </p:ext>
            </p:extLst>
          </p:nvPr>
        </p:nvGraphicFramePr>
        <p:xfrm>
          <a:off x="4922654" y="388308"/>
          <a:ext cx="6686079" cy="6174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659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0FE5A1-F2F1-4186-A096-01C471214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60FE5A1-F2F1-4186-A096-01C471214B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74C103-A53D-4BDB-9DCF-513721737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4674C103-A53D-4BDB-9DCF-513721737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2D3443-FA7E-4520-895D-2EBA922CE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752D3443-FA7E-4520-895D-2EBA922CE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BA6088-4107-4D3C-8620-AEA55427A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74BA6088-4107-4D3C-8620-AEA55427AD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7BBD9-8493-4039-92FD-4A8CB4FCE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A7A7BBD9-8493-4039-92FD-4A8CB4FCEE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84231A-B340-4707-B004-B6C208293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8D84231A-B340-4707-B004-B6C2082936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572388-3FE6-4E59-AAD6-4DD607230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B4572388-3FE6-4E59-AAD6-4DD6072302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5992CA-0145-476B-8320-AE508E102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645992CA-0145-476B-8320-AE508E102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51F70220-677A-411B-B416-94321A55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03800" y="200419"/>
            <a:ext cx="7758954" cy="5843391"/>
          </a:xfr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1" anchor="ctr">
            <a:noAutofit/>
          </a:bodyPr>
          <a:lstStyle/>
          <a:p>
            <a:r>
              <a:rPr lang="ar-SA" b="1" dirty="0"/>
              <a:t> </a:t>
            </a:r>
            <a:br>
              <a:rPr lang="en-US" dirty="0"/>
            </a:br>
            <a:r>
              <a:rPr lang="ar-SA" sz="3600" dirty="0"/>
              <a:t> </a:t>
            </a:r>
            <a:br>
              <a:rPr lang="en-US" sz="3600" dirty="0"/>
            </a:br>
            <a:r>
              <a:rPr lang="ar-SA" sz="3600" dirty="0">
                <a:solidFill>
                  <a:schemeClr val="bg1"/>
                </a:solidFill>
              </a:rPr>
              <a:t>1/</a:t>
            </a:r>
            <a:r>
              <a:rPr lang="ar-SA" sz="3200" dirty="0">
                <a:solidFill>
                  <a:schemeClr val="bg1"/>
                </a:solidFill>
              </a:rPr>
              <a:t>ما هي في اعتقادك الأسباب التي تدعو المؤسسات الخدماتية للتوجه دولياً؟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ar-SA" sz="3200" dirty="0">
                <a:solidFill>
                  <a:schemeClr val="bg1"/>
                </a:solidFill>
              </a:rPr>
              <a:t> 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ar-SA" sz="3200" dirty="0">
                <a:solidFill>
                  <a:schemeClr val="bg1"/>
                </a:solidFill>
              </a:rPr>
              <a:t> 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ar-SA" sz="3200" dirty="0">
                <a:solidFill>
                  <a:schemeClr val="bg1"/>
                </a:solidFill>
              </a:rPr>
              <a:t>2/ناقشي أهم عوائق الدخول المحتمل إن تواجها شركة التأمين أو بنك إذا قرروا الدخول للعمل في الأسواق الدولية أي العوائق الأكثر أهمية لكل منهما من خلال إعطاء مثال؟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67D1328-A694-4327-A93A-3D919FD65B27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538619" y="295217"/>
            <a:ext cx="6889316" cy="719392"/>
          </a:xfrm>
        </p:spPr>
        <p:txBody>
          <a:bodyPr rtlCol="1">
            <a:normAutofit fontScale="25000" lnSpcReduction="20000"/>
          </a:bodyPr>
          <a:lstStyle/>
          <a:p>
            <a:pPr marL="0" indent="0" algn="ctr">
              <a:buNone/>
            </a:pPr>
            <a:r>
              <a:rPr lang="ar-SA" sz="17600" b="1" dirty="0">
                <a:solidFill>
                  <a:srgbClr val="FF0000"/>
                </a:solidFill>
              </a:rPr>
              <a:t>أسئلة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07E2500-1F85-49CC-B3EC-25988DB86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7D6E-931F-4BF3-BFBE-6603F138F289}" type="uaqdatetime1">
              <a:rPr lang="ar-SA" smtClean="0"/>
              <a:t>03/02/43</a:t>
            </a:fld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9C3F08C-455A-4040-BEDF-6AA5911BB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184" y="200418"/>
            <a:ext cx="4562480" cy="636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1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مستطيل 17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537704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537703" y="2681103"/>
            <a:ext cx="4654295" cy="1495794"/>
          </a:xfrm>
          <a:noFill/>
          <a:ln w="31750" cap="sq">
            <a:solidFill>
              <a:srgbClr val="FFFFFF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1" anchor="ctr">
            <a:normAutofit/>
          </a:bodyPr>
          <a:lstStyle/>
          <a:p>
            <a:pPr algn="ctr" rtl="1"/>
            <a:r>
              <a:rPr lang="ar-SA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التوجه الدولي للخدمات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6CABD15-C684-47F2-80A8-80E51B878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904B-A46C-4F8C-AC67-E6AED5B98609}" type="uaqdatetime1">
              <a:rPr lang="ar-SA" smtClean="0"/>
              <a:t>03/02/43</a:t>
            </a:fld>
            <a:endParaRPr lang="ar-SA" dirty="0"/>
          </a:p>
        </p:txBody>
      </p:sp>
      <p:sp>
        <p:nvSpPr>
          <p:cNvPr id="5" name="عنصر نائب للمحتوى 4">
            <a:extLst>
              <a:ext uri="{FF2B5EF4-FFF2-40B4-BE49-F238E27FC236}">
                <a16:creationId xmlns:a16="http://schemas.microsoft.com/office/drawing/2014/main" id="{E1088D57-2071-48DE-B01B-1432B84554AB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87679" y="1415441"/>
            <a:ext cx="7450022" cy="4823375"/>
          </a:xfrm>
        </p:spPr>
        <p:txBody>
          <a:bodyPr>
            <a:norm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تسويق الخدمات دوليا يعتبر أصعب بكثير من تسويق المنتجات وقد يكون مستحيلاً.</a:t>
            </a:r>
            <a:endParaRPr lang="en-US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وهذا مما يجعل عملية التوجه الدولي للخدمات أكثر صعوبة أو تكاد تكون مستحيلة.</a:t>
            </a:r>
            <a:endParaRPr lang="en-US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ar-SA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الخدمات التي تعتمد على تكنولوجيا المعلومات من السهل أن تصدر أكثر من تلك التي تعتمد على الموارد</a:t>
            </a:r>
            <a:endParaRPr lang="ar-S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00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المستطيل 9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537704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9C9DE503-F7C2-4A40-83F4-4DE931E7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537449" y="2681103"/>
            <a:ext cx="4654296" cy="1495794"/>
          </a:xfrm>
          <a:noFill/>
          <a:ln>
            <a:solidFill>
              <a:schemeClr val="bg1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 rtlCol="1">
            <a:normAutofit/>
          </a:bodyPr>
          <a:lstStyle/>
          <a:p>
            <a:pPr algn="ctr" rtl="1"/>
            <a:r>
              <a:rPr lang="ar-SA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يعتمد تسويق الخدمات على أمرين</a:t>
            </a:r>
          </a:p>
        </p:txBody>
      </p:sp>
      <p:pic>
        <p:nvPicPr>
          <p:cNvPr id="4" name="الصورة 3" descr="أرقام التجارة المالية">
            <a:extLst>
              <a:ext uri="{FF2B5EF4-FFF2-40B4-BE49-F238E27FC236}">
                <a16:creationId xmlns:a16="http://schemas.microsoft.com/office/drawing/2014/main" id="{32F354A1-38C7-4598-A0E1-7A286A3019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7541091" cy="6858000"/>
          </a:xfrm>
          <a:prstGeom prst="rect">
            <a:avLst/>
          </a:prstGeom>
        </p:spPr>
      </p:pic>
      <p:graphicFrame>
        <p:nvGraphicFramePr>
          <p:cNvPr id="5" name="عنصر نائب للمحتوى 2" descr="التعداد النقطي للأيقونات">
            <a:extLst>
              <a:ext uri="{FF2B5EF4-FFF2-40B4-BE49-F238E27FC236}">
                <a16:creationId xmlns:a16="http://schemas.microsoft.com/office/drawing/2014/main" id="{51938B4F-26EE-4238-880D-3CE26A7E4A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986322"/>
              </p:ext>
            </p:extLst>
          </p:nvPr>
        </p:nvGraphicFramePr>
        <p:xfrm>
          <a:off x="96520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24679C8-BA41-4C2C-9B2C-41AAC5A35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D389-AA0A-486A-9EE2-9ADB4C1814AB}" type="uaqdatetime1">
              <a:rPr lang="ar-SA" smtClean="0"/>
              <a:t>03/02/43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2431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6B2CCF-B717-4C6F-9115-44EF0ECE6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BE6B2CCF-B717-4C6F-9115-44EF0ECE60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4D957C-BFAC-446D-9573-48333BEC3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EC4D957C-BFAC-446D-9573-48333BEC34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5AF6F0-F4DA-48FE-85EB-61ADFB42A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C95AF6F0-F4DA-48FE-85EB-61ADFB42AA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919C57-A32A-40F6-B106-B4E0CE644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79919C57-A32A-40F6-B106-B4E0CE644E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FDF55F-B3E9-423D-AD21-A6446C5D7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99FDF55F-B3E9-423D-AD21-A6446C5D7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F6AD63-74FB-40E4-9D40-4178AFD87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80F6AD63-74FB-40E4-9D40-4178AFD87F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مستطيل 17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537704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537701" y="2367420"/>
            <a:ext cx="4654295" cy="2906038"/>
          </a:xfrm>
          <a:noFill/>
          <a:ln w="31750" cap="sq">
            <a:solidFill>
              <a:srgbClr val="FFFFFF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1" anchor="ctr">
            <a:normAutofit/>
          </a:bodyPr>
          <a:lstStyle/>
          <a:p>
            <a:pPr algn="ctr" rtl="1"/>
            <a:r>
              <a:rPr lang="ar-SA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تسويق الخدمات المعتمدة على المعرفة والمعلومات دولياً: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6CABD15-C684-47F2-80A8-80E51B878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904B-A46C-4F8C-AC67-E6AED5B98609}" type="uaqdatetime1">
              <a:rPr lang="ar-SA" smtClean="0"/>
              <a:t>03/02/43</a:t>
            </a:fld>
            <a:endParaRPr lang="ar-SA" dirty="0"/>
          </a:p>
        </p:txBody>
      </p:sp>
      <p:sp>
        <p:nvSpPr>
          <p:cNvPr id="5" name="عنصر نائب للمحتوى 4">
            <a:extLst>
              <a:ext uri="{FF2B5EF4-FFF2-40B4-BE49-F238E27FC236}">
                <a16:creationId xmlns:a16="http://schemas.microsoft.com/office/drawing/2014/main" id="{E1088D57-2071-48DE-B01B-1432B84554AB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237992" y="1578279"/>
            <a:ext cx="7450022" cy="482337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sz="3600" dirty="0">
                <a:latin typeface="Arial" panose="020B0604020202020204" pitchFamily="34" charset="0"/>
                <a:cs typeface="Arial" panose="020B0604020202020204" pitchFamily="34" charset="0"/>
              </a:rPr>
              <a:t>أن التغير السريع في تكنولوجيا المعلومات جعل من إمكانية الوصول لمثل هذه الخدمات أكثر سهولة من مناطق جغرافية واسعة ومتباعدة وليس فقط من بيئة محلية.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ar-S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63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المستطيل 9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537704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>
            <a:extLst>
              <a:ext uri="{FF2B5EF4-FFF2-40B4-BE49-F238E27FC236}">
                <a16:creationId xmlns:a16="http://schemas.microsoft.com/office/drawing/2014/main" id="{9C9DE503-F7C2-4A40-83F4-4DE931E7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537449" y="2681103"/>
            <a:ext cx="4654296" cy="1495794"/>
          </a:xfrm>
          <a:noFill/>
          <a:ln>
            <a:solidFill>
              <a:schemeClr val="bg1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 rtlCol="1">
            <a:normAutofit/>
          </a:bodyPr>
          <a:lstStyle/>
          <a:p>
            <a:pPr algn="ctr" rtl="1"/>
            <a:r>
              <a:rPr lang="ar-SA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دوافع التوجه الدولي للخدمات</a:t>
            </a:r>
          </a:p>
        </p:txBody>
      </p:sp>
      <p:pic>
        <p:nvPicPr>
          <p:cNvPr id="4" name="الصورة 3" descr="أرقام التجارة المالية">
            <a:extLst>
              <a:ext uri="{FF2B5EF4-FFF2-40B4-BE49-F238E27FC236}">
                <a16:creationId xmlns:a16="http://schemas.microsoft.com/office/drawing/2014/main" id="{32F354A1-38C7-4598-A0E1-7A286A3019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7541091" cy="6858000"/>
          </a:xfrm>
          <a:prstGeom prst="rect">
            <a:avLst/>
          </a:prstGeom>
        </p:spPr>
      </p:pic>
      <p:graphicFrame>
        <p:nvGraphicFramePr>
          <p:cNvPr id="5" name="عنصر نائب للمحتوى 2" descr="التعداد النقطي للأيقونات">
            <a:extLst>
              <a:ext uri="{FF2B5EF4-FFF2-40B4-BE49-F238E27FC236}">
                <a16:creationId xmlns:a16="http://schemas.microsoft.com/office/drawing/2014/main" id="{51938B4F-26EE-4238-880D-3CE26A7E4A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529475"/>
              </p:ext>
            </p:extLst>
          </p:nvPr>
        </p:nvGraphicFramePr>
        <p:xfrm>
          <a:off x="290757" y="295216"/>
          <a:ext cx="6421938" cy="6551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24679C8-BA41-4C2C-9B2C-41AAC5A35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D389-AA0A-486A-9EE2-9ADB4C1814AB}" type="uaqdatetime1">
              <a:rPr lang="ar-SA" smtClean="0"/>
              <a:t>03/02/43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6873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56538A-58BB-49A0-A4B7-DC43AC3BA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656538A-58BB-49A0-A4B7-DC43AC3BAE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E93EF1-0DE4-4D1A-A7AF-E618EC30C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31E93EF1-0DE4-4D1A-A7AF-E618EC30C9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BD2688-6F62-43F3-B908-420A3B81F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90BD2688-6F62-43F3-B908-420A3B81F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96335D-C2F4-40D2-9515-6DE4CFA2B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2C96335D-C2F4-40D2-9515-6DE4CFA2B1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011B22-3784-4BCB-AEBE-7E3CE9EF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AD011B22-3784-4BCB-AEBE-7E3CE9EFE9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EFB09A-0A19-4A23-BE8D-6AC954E91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15EFB09A-0A19-4A23-BE8D-6AC954E91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BDDD55-D606-4DA1-A832-2FBF44D8E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A6BDDD55-D606-4DA1-A832-2FBF44D8E6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2D5BEB-6697-432C-8B5F-84756D2BB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F62D5BEB-6697-432C-8B5F-84756D2BB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AA14D6-0BDC-45AE-8559-65777D285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64AA14D6-0BDC-45AE-8559-65777D285A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F1D83E-78B9-4A36-B11B-47139EF80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A1F1D83E-78B9-4A36-B11B-47139EF804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AD2492-99E2-49E2-80DE-887ABE513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54AD2492-99E2-49E2-80DE-887ABE513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46BBB4-DD6B-413B-9BAB-078D6DF15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3446BBB4-DD6B-413B-9BAB-078D6DF15A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91345F-06CE-4B0A-BC09-58547BCD1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D591345F-06CE-4B0A-BC09-58547BCD1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A689A2-3139-46B1-BF7D-95482D8C8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22A689A2-3139-46B1-BF7D-95482D8C8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D22459-1D1F-4B92-9378-D88E930FB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88D22459-1D1F-4B92-9378-D88E930FB3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51F70220-677A-411B-B416-94321A55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75365" y="1970072"/>
            <a:ext cx="7359290" cy="2917855"/>
          </a:xfr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1" anchor="ctr">
            <a:noAutofit/>
          </a:bodyPr>
          <a:lstStyle/>
          <a:p>
            <a:pPr algn="ctr" rtl="1"/>
            <a:r>
              <a:rPr lang="ar-SA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يعد طموح الإدارة العليا وتطلعاتها من أقوى العوامل المحفزة للدخول للأسواق الدولية.</a:t>
            </a:r>
            <a:br>
              <a:rPr lang="ar-SA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ar-SA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ar-SA" sz="3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ar-SA" sz="3200" dirty="0">
                <a:solidFill>
                  <a:srgbClr val="00B0F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مثل الرغبة في التعرف على الثقافات الأخرى ، الحصول على أفكار جديدة ، التكنولوجيا </a:t>
            </a:r>
            <a:endParaRPr lang="ar-SA" sz="4400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الصورة 3" descr="يد ممسكة بقلم تشير إلى الأرقام المالية">
            <a:extLst>
              <a:ext uri="{FF2B5EF4-FFF2-40B4-BE49-F238E27FC236}">
                <a16:creationId xmlns:a16="http://schemas.microsoft.com/office/drawing/2014/main" id="{AB2E0BE0-B684-4228-A4DF-58C8CAFFDF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534655" y="10"/>
            <a:ext cx="4657325" cy="6857990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67D1328-A694-4327-A93A-3D919FD65B27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2066794" y="295217"/>
            <a:ext cx="3942939" cy="719392"/>
          </a:xfrm>
        </p:spPr>
        <p:txBody>
          <a:bodyPr rtlCol="1">
            <a:normAutofit/>
          </a:bodyPr>
          <a:lstStyle/>
          <a:p>
            <a:pPr marL="0" indent="0" algn="l" rtl="1">
              <a:buNone/>
            </a:pPr>
            <a:r>
              <a:rPr lang="ar-SA" sz="3600" b="1" dirty="0">
                <a:solidFill>
                  <a:srgbClr val="FF0000"/>
                </a:solidFill>
              </a:rPr>
              <a:t>الطموح والالتزام</a:t>
            </a:r>
            <a:endParaRPr lang="ar-SA" sz="3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07E2500-1F85-49CC-B3EC-25988DB86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7D6E-931F-4BF3-BFBE-6603F138F289}" type="uaqdatetime1">
              <a:rPr lang="ar-SA" smtClean="0"/>
              <a:t>03/02/43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7384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51F70220-677A-411B-B416-94321A55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75365" y="1970072"/>
            <a:ext cx="7359290" cy="2917855"/>
          </a:xfr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1" anchor="ctr">
            <a:noAutofit/>
          </a:bodyPr>
          <a:lstStyle/>
          <a:p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كلما أصبحت مؤسسات الخدمة تواجه تحديا وتهديدات سوقية في وطنها الأم قادها ذلك إلى التوجه والبحث عن أسواق دولية.</a:t>
            </a:r>
            <a:br>
              <a:rPr lang="ar-S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ar-S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مثل: لبنان وسوريا (حروب -فقر)</a:t>
            </a:r>
            <a:endParaRPr lang="en-US" sz="3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67D1328-A694-4327-A93A-3D919FD65B27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964502" y="295217"/>
            <a:ext cx="5448823" cy="719392"/>
          </a:xfrm>
        </p:spPr>
        <p:txBody>
          <a:bodyPr rtlCol="1">
            <a:normAutofit/>
          </a:bodyPr>
          <a:lstStyle/>
          <a:p>
            <a:pPr marL="0" indent="0" algn="l">
              <a:buNone/>
            </a:pPr>
            <a:r>
              <a:rPr lang="ar-SA" sz="3600" b="1" dirty="0">
                <a:solidFill>
                  <a:srgbClr val="FF0000"/>
                </a:solidFill>
              </a:rPr>
              <a:t>تهديدات السوق المحلي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07E2500-1F85-49CC-B3EC-25988DB86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7D6E-931F-4BF3-BFBE-6603F138F289}" type="uaqdatetime1">
              <a:rPr lang="ar-SA" smtClean="0"/>
              <a:t>03/02/43</a:t>
            </a:fld>
            <a:endParaRPr lang="ar-SA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6B35A04-1A1A-489B-A0EF-E752811A4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935" y="295217"/>
            <a:ext cx="4764066" cy="645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9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51F70220-677A-411B-B416-94321A55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270230" y="1182747"/>
            <a:ext cx="7359290" cy="5380035"/>
          </a:xfr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1" anchor="ctr">
            <a:noAutofit/>
          </a:bodyPr>
          <a:lstStyle/>
          <a:p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المخاطر يمكن توزيعها عندما تقرر المؤسسة العمل في أكثر من سوق واحد وبظروف اقتصادية متباينة .</a:t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والفروق في الوقت أيضا قد تعمل على توزيع مخاطر ممارسة الأعمال</a:t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مثل: المستشارون الماليون والسماسرة يستفيدون من شراء الأسهم والسندات في العديد من الأسواق المالية حول العالم من خلال التكنولوجيا ويمكنهم فعل ذلك على مدار 24 ساعه </a:t>
            </a:r>
            <a:endParaRPr lang="en-US" sz="3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67D1328-A694-4327-A93A-3D919FD65B27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538619" y="295217"/>
            <a:ext cx="6889316" cy="719392"/>
          </a:xfrm>
        </p:spPr>
        <p:txBody>
          <a:bodyPr rtlCol="1">
            <a:normAutofit fontScale="62500" lnSpcReduction="20000"/>
          </a:bodyPr>
          <a:lstStyle/>
          <a:p>
            <a:pPr marL="0" indent="0" algn="ctr">
              <a:buNone/>
            </a:pPr>
            <a:r>
              <a:rPr lang="ar-SA" sz="4800" b="1" dirty="0">
                <a:solidFill>
                  <a:srgbClr val="FF0000"/>
                </a:solidFill>
              </a:rPr>
              <a:t>التمويل، المخاطر، التكاليف والأرباح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07E2500-1F85-49CC-B3EC-25988DB86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7D6E-931F-4BF3-BFBE-6603F138F289}" type="uaqdatetime1">
              <a:rPr lang="ar-SA" smtClean="0"/>
              <a:t>03/02/43</a:t>
            </a:fld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9C3F08C-455A-4040-BEDF-6AA5911BB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520" y="200416"/>
            <a:ext cx="4562480" cy="636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8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>
            <a:extLst>
              <a:ext uri="{FF2B5EF4-FFF2-40B4-BE49-F238E27FC236}">
                <a16:creationId xmlns:a16="http://schemas.microsoft.com/office/drawing/2014/main" id="{51F70220-677A-411B-B416-94321A55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270230" y="2354893"/>
            <a:ext cx="7359290" cy="4207889"/>
          </a:xfr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1" anchor="ctr">
            <a:noAutofit/>
          </a:bodyPr>
          <a:lstStyle/>
          <a:p>
            <a:r>
              <a:rPr lang="ar-S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إن الإدارة المتميزة والتنظيم المتميز لمؤسسة الخدمة الدولية مقارنة بالمؤسسات المحلية في السوق يعد من العوامل المحفزة في العمل دولياً. </a:t>
            </a:r>
            <a:b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كلما زادت المهارات والمعرفة فسنستطيع التوسع دوليا </a:t>
            </a:r>
            <a:endParaRPr lang="en-US" sz="3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67D1328-A694-4327-A93A-3D919FD65B27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538619" y="295217"/>
            <a:ext cx="6889316" cy="719392"/>
          </a:xfrm>
        </p:spPr>
        <p:txBody>
          <a:bodyPr rtlCol="1">
            <a:normAutofit fontScale="25000" lnSpcReduction="20000"/>
          </a:bodyPr>
          <a:lstStyle/>
          <a:p>
            <a:pPr marL="0" indent="0" algn="ctr">
              <a:buNone/>
            </a:pPr>
            <a:b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17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المعرفة والمهارات</a:t>
            </a:r>
            <a:endParaRPr lang="ar-SA" sz="17600" b="1" dirty="0">
              <a:solidFill>
                <a:srgbClr val="FF0000"/>
              </a:solidFill>
            </a:endParaRP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07E2500-1F85-49CC-B3EC-25988DB86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7D6E-931F-4BF3-BFBE-6603F138F289}" type="uaqdatetime1">
              <a:rPr lang="ar-SA" smtClean="0"/>
              <a:t>03/02/43</a:t>
            </a:fld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9C3F08C-455A-4040-BEDF-6AA5911BB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520" y="200416"/>
            <a:ext cx="4562480" cy="636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0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رزمة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566476_TF66925244" id="{49D30046-D20B-4B7F-8C62-998B7C5B28A8}" vid="{18AFF23F-E490-482E-93BB-E48A51E38ABE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2736BCB-6CE4-414B-B2BE-1DA087E521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17AD15-0DEB-4851-82A2-261C041346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0ED59B-F67D-4B99-A0A7-E5237FF5810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التصميم المالي</Template>
  <TotalTime>57</TotalTime>
  <Words>485</Words>
  <Application>Microsoft Office PowerPoint</Application>
  <PresentationFormat>شاشة عريضة</PresentationFormat>
  <Paragraphs>92</Paragraphs>
  <Slides>14</Slides>
  <Notes>14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8" baseType="lpstr">
      <vt:lpstr>Arial</vt:lpstr>
      <vt:lpstr>Calibri</vt:lpstr>
      <vt:lpstr>Tahoma</vt:lpstr>
      <vt:lpstr>رزمة</vt:lpstr>
      <vt:lpstr>التسويق الدولي والخدمات</vt:lpstr>
      <vt:lpstr>التوجه الدولي للخدمات</vt:lpstr>
      <vt:lpstr>يعتمد تسويق الخدمات على أمرين</vt:lpstr>
      <vt:lpstr>تسويق الخدمات المعتمدة على المعرفة والمعلومات دولياً:</vt:lpstr>
      <vt:lpstr>دوافع التوجه الدولي للخدمات</vt:lpstr>
      <vt:lpstr>يعد طموح الإدارة العليا وتطلعاتها من أقوى العوامل المحفزة للدخول للأسواق الدولية.   مثل الرغبة في التعرف على الثقافات الأخرى ، الحصول على أفكار جديدة ، التكنولوجيا </vt:lpstr>
      <vt:lpstr> كلما أصبحت مؤسسات الخدمة تواجه تحديا وتهديدات سوقية في وطنها الأم قادها ذلك إلى التوجه والبحث عن أسواق دولية.   مثل: لبنان وسوريا (حروب -فقر)</vt:lpstr>
      <vt:lpstr> المخاطر يمكن توزيعها عندما تقرر المؤسسة العمل في أكثر من سوق واحد وبظروف اقتصادية متباينة . والفروق في الوقت أيضا قد تعمل على توزيع مخاطر ممارسة الأعمال  مثل: المستشارون الماليون والسماسرة يستفيدون من شراء الأسهم والسندات في العديد من الأسواق المالية حول العالم من خلال التكنولوجيا ويمكنهم فعل ذلك على مدار 24 ساعه </vt:lpstr>
      <vt:lpstr>إن الإدارة المتميزة والتنظيم المتميز لمؤسسة الخدمة الدولية مقارنة بالمؤسسات المحلية في السوق يعد من العوامل المحفزة في العمل دولياً.   كلما زادت المهارات والمعرفة فسنستطيع التوسع دوليا </vt:lpstr>
      <vt:lpstr>عوائق الدخول للأسواق الدولية</vt:lpstr>
      <vt:lpstr>اختيار نموذج الدخول للأسواق الدولية متعددة ومن أهمها: </vt:lpstr>
      <vt:lpstr>الاستثمار المشترك</vt:lpstr>
      <vt:lpstr>هناك عدة متغيرات لا بد من أخذها بالاعتبار في عملية تطوير واختيار استراتيجية نموذج الدخول الملائمة  وهي تتعلق بموقع عملية الإنتاج الأساسي للخدمة</vt:lpstr>
      <vt:lpstr>    1/ما هي في اعتقادك الأسباب التي تدعو المؤسسات الخدماتية للتوجه دولياً؟     2/ناقشي أهم عوائق الدخول المحتمل إن تواجها شركة التأمين أو بنك إذا قرروا الدخول للعمل في الأسواق الدولية أي العوائق الأكثر أهمية لكل منهما من خلال إعطاء مثال؟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التسويق الدولي والخدمات</dc:title>
  <dc:creator>S A</dc:creator>
  <cp:lastModifiedBy>S A</cp:lastModifiedBy>
  <cp:revision>10</cp:revision>
  <dcterms:created xsi:type="dcterms:W3CDTF">2021-09-10T17:24:00Z</dcterms:created>
  <dcterms:modified xsi:type="dcterms:W3CDTF">2021-09-10T18:21:16Z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