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21EFE0A-2C73-4C4A-8C30-F8E9D119E10A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860625-37A9-423E-B911-3DEADCED0E40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تعديل السلوك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الاختبار </a:t>
            </a:r>
            <a:r>
              <a:rPr lang="ar-SA" smtClean="0"/>
              <a:t>الفصلي للمقرر </a:t>
            </a:r>
            <a:r>
              <a:rPr lang="ar-SA" dirty="0" smtClean="0"/>
              <a:t>(إلى </a:t>
            </a:r>
            <a:r>
              <a:rPr lang="ar-SA" smtClean="0"/>
              <a:t>الفصل الخامس)</a:t>
            </a:r>
            <a:endParaRPr lang="ar-S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10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حيوية</vt:lpstr>
      <vt:lpstr>تعديل السلوك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تعديل السلوك</dc:title>
  <dc:creator>user</dc:creator>
  <cp:lastModifiedBy>user</cp:lastModifiedBy>
  <cp:revision>1</cp:revision>
  <dcterms:created xsi:type="dcterms:W3CDTF">2021-02-17T15:00:38Z</dcterms:created>
  <dcterms:modified xsi:type="dcterms:W3CDTF">2021-02-17T15:02:23Z</dcterms:modified>
</cp:coreProperties>
</file>