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60AF2F-53BE-42C7-9EC1-B6841591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B478A11-5727-49D4-A056-41FAD594E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422AA7-E3DE-4D4A-AC29-01106856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40EC1C-3888-4090-8EC4-B8C231A0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9A8E51-C4C2-433E-8B76-445B8825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7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4DC050-7C95-4D49-A988-82636A5F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D77E01-3BCF-44FA-9F0B-91D8931AA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A66C49-AF89-49F7-A936-1CABEEF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A3E841-2FA7-4BB9-8A12-0B114456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D439BC-7EDC-477E-913E-9AFC9F26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90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5B51118-6B4F-4473-90EE-FF44994F6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977963-26A2-41A4-9A8A-F57EC7754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6DD785-5BF1-47E6-8B97-28AF4578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F27C26-EE8D-4C81-B179-CCB1A62B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12F706-F7C3-4011-8B65-CC72CF15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3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CB84F1-59CC-4D5A-AB1A-1D6EC51F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BD6E58-2697-4076-9D72-4F451047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9E3B98-FC18-46EC-8441-DE2DF00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51A1FF-80AC-45FE-8EE6-ADE03CE7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68BC11-8669-4D6A-BCB7-7EDC3591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3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5C89BD-9173-4128-A5D5-A409B9A1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5824263-BB5E-4F40-935B-D3DA3698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CD8F12-509E-42DD-BC61-11D399F7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21177B-96B6-4537-9A1D-008998D8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6372C6-7211-48C0-911F-4986EFE5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4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CD6BBD-D764-46BE-9DCB-52180CE0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714572-265C-4535-B255-24901345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F1D78E-8C12-434F-83FF-A1B23EBEE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729C66-7F60-4628-85FA-AEB0045A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16917FD-0CE5-45B9-A476-72B3178B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A32E5E9-E742-4FFD-BF34-30584BC3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63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AFE45-6FF5-49C2-9EE6-E2E2C483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0821A7-B17C-4F8D-B075-FD44A2A3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DE38C3-9D20-4CAC-911F-4EDDA2152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B3FD9E9-8135-4427-A004-649EE6EF6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6FE7882-03B9-4283-9120-4295CB4A9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107CA47-D054-4749-B5D2-A860FE72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BFF293B-001C-42C9-88BD-CCAFE60D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DB007C4-60FC-4B75-9FCE-D0B6BAA6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3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2415F-4F18-4F67-8683-A1EC8834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3D10B98-604C-43C8-AA25-BCF441DC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1AC226F-3BB1-4D11-983D-B3BC49F4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7ABAE0B-740E-45F3-8BB2-5470089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62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493AB97-ED4E-447F-9925-4FEB334A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F37FA1-AFDA-4AC4-84DD-B7A83BF2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7ABE78-8CD2-495E-814D-C8EE82CD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68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6CE024-5957-40BA-9857-09C3B756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EE74FD-6DEE-4766-A390-25BBE3AB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8604C7A-7EAC-40C3-B7BC-3A2E96547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DFA619-3F8C-4469-B3C0-353C8B40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71E570-B658-4C85-A30B-B7EFC319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CFC2A9-80F1-47DE-AE1C-2E8BFBFC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7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1B8078-3773-482E-B485-6D9AEE17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C3BCF8E-115E-46F4-901B-309B40DE1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288C40-46AD-4711-A5D8-39907281C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D4BDEC-E38F-41A6-946A-FFDFBB75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AD4CA1-C230-41E8-A372-03AA35C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F50851-3848-4058-AE90-65A003A1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61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8694977-88B5-40EF-959E-73982D08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B64E90-D89F-486A-967D-F6F099B2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DE4B38-68E9-47A7-B01E-C49F3CCC8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2F7F-C64F-4942-8DFF-FE1E0A321C94}" type="datetimeFigureOut">
              <a:rPr lang="ar-SA" smtClean="0"/>
              <a:t>6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11672C-B3FD-479B-AF5C-2B5769ADB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54EC10-C2B0-400C-A8B8-4F5669895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18D6-A491-4233-8F9E-3A3E14640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303FF1-8F64-4262-BCDC-15F73735C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مقاييس النزعة المركزية</a:t>
            </a:r>
          </a:p>
        </p:txBody>
      </p:sp>
    </p:spTree>
    <p:extLst>
      <p:ext uri="{BB962C8B-B14F-4D97-AF65-F5344CB8AC3E}">
        <p14:creationId xmlns:p14="http://schemas.microsoft.com/office/powerpoint/2010/main" val="298952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AFAB99-20F1-4CDC-936C-F0C22EADA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3611" r="21094" b="36805"/>
          <a:stretch/>
        </p:blipFill>
        <p:spPr>
          <a:xfrm>
            <a:off x="2581275" y="609600"/>
            <a:ext cx="92487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1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89D806-27B7-48D1-8E1C-C977CD4A8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31250" r="21875" b="22778"/>
          <a:stretch/>
        </p:blipFill>
        <p:spPr>
          <a:xfrm>
            <a:off x="1676400" y="800099"/>
            <a:ext cx="9953625" cy="48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43FCD2-5115-447D-BAA6-34B533CDF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t="31111" r="21172" b="20972"/>
          <a:stretch/>
        </p:blipFill>
        <p:spPr>
          <a:xfrm>
            <a:off x="3048000" y="857250"/>
            <a:ext cx="8477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90ED78-DC6A-4DCE-BE02-ECC5897A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9" t="23611" r="24063" b="12361"/>
          <a:stretch/>
        </p:blipFill>
        <p:spPr>
          <a:xfrm>
            <a:off x="2209800" y="514350"/>
            <a:ext cx="94202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AD8EF6-E872-4548-B2D7-92B407AB0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8" t="16806" r="26094" b="23750"/>
          <a:stretch/>
        </p:blipFill>
        <p:spPr>
          <a:xfrm>
            <a:off x="1314450" y="704850"/>
            <a:ext cx="90106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223180-31CE-4C4F-8C30-A083CC182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7" t="22639" r="24532" b="41389"/>
          <a:stretch/>
        </p:blipFill>
        <p:spPr>
          <a:xfrm>
            <a:off x="2824162" y="1000125"/>
            <a:ext cx="75342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78B3A5-F6BE-4302-80E4-4F65F28DD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6" t="31667" r="25235" b="41944"/>
          <a:stretch/>
        </p:blipFill>
        <p:spPr>
          <a:xfrm>
            <a:off x="3200400" y="447675"/>
            <a:ext cx="8486775" cy="2981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8120B7-D28E-4D13-A733-5166B58E9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4" t="25417" r="22812" b="26111"/>
          <a:stretch/>
        </p:blipFill>
        <p:spPr>
          <a:xfrm>
            <a:off x="1674495" y="2352676"/>
            <a:ext cx="10239376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FFFF46-7C33-4DE5-BB06-7C8AEF194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9" t="19722" r="25078" b="9166"/>
          <a:stretch/>
        </p:blipFill>
        <p:spPr>
          <a:xfrm>
            <a:off x="2038351" y="323851"/>
            <a:ext cx="9620249" cy="60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6979EF-165F-4345-8987-BB5A6488F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6" t="35417" r="23281" b="45972"/>
          <a:stretch/>
        </p:blipFill>
        <p:spPr>
          <a:xfrm>
            <a:off x="2305050" y="742949"/>
            <a:ext cx="9182100" cy="24098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2B5F65-B8A8-4385-9BAC-21C816974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7" t="29583" r="22579" b="25694"/>
          <a:stretch/>
        </p:blipFill>
        <p:spPr>
          <a:xfrm>
            <a:off x="4953001" y="2819399"/>
            <a:ext cx="5934074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8B143C-4238-4122-8EBB-65082C123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3" t="19583" r="23437" b="12083"/>
          <a:stretch/>
        </p:blipFill>
        <p:spPr>
          <a:xfrm>
            <a:off x="2914651" y="561974"/>
            <a:ext cx="8143874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E2A91A-0BE7-422D-BF3E-484713D09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8" t="23056" r="22500" b="30000"/>
          <a:stretch/>
        </p:blipFill>
        <p:spPr>
          <a:xfrm>
            <a:off x="3171825" y="581024"/>
            <a:ext cx="8801100" cy="47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F08B6B-BE7A-4D2A-95B2-BB6292B9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t="22777" r="20860" b="21251"/>
          <a:stretch/>
        </p:blipFill>
        <p:spPr>
          <a:xfrm>
            <a:off x="2628900" y="400049"/>
            <a:ext cx="9258299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46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Macintosh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نسق Office</vt:lpstr>
      <vt:lpstr>مقاييس النزعة المركزية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مقاييس النزعة المركزية</dc:title>
  <dc:creator>layla alamoudi</dc:creator>
  <cp:lastModifiedBy>Amal Ahmad Baswail</cp:lastModifiedBy>
  <cp:revision>9</cp:revision>
  <dcterms:created xsi:type="dcterms:W3CDTF">2020-09-19T08:56:13Z</dcterms:created>
  <dcterms:modified xsi:type="dcterms:W3CDTF">2021-09-13T17:27:00Z</dcterms:modified>
</cp:coreProperties>
</file>