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4"/>
  </p:sldMasterIdLst>
  <p:notesMasterIdLst>
    <p:notesMasterId r:id="rId65"/>
  </p:notesMasterIdLst>
  <p:sldIdLst>
    <p:sldId id="257" r:id="rId5"/>
    <p:sldId id="262" r:id="rId6"/>
    <p:sldId id="308" r:id="rId7"/>
    <p:sldId id="263" r:id="rId8"/>
    <p:sldId id="287" r:id="rId9"/>
    <p:sldId id="265" r:id="rId10"/>
    <p:sldId id="267" r:id="rId11"/>
    <p:sldId id="312" r:id="rId12"/>
    <p:sldId id="266" r:id="rId13"/>
    <p:sldId id="269" r:id="rId14"/>
    <p:sldId id="342" r:id="rId15"/>
    <p:sldId id="268" r:id="rId16"/>
    <p:sldId id="288" r:id="rId17"/>
    <p:sldId id="343" r:id="rId18"/>
    <p:sldId id="284" r:id="rId19"/>
    <p:sldId id="320" r:id="rId20"/>
    <p:sldId id="313" r:id="rId21"/>
    <p:sldId id="289" r:id="rId22"/>
    <p:sldId id="314" r:id="rId23"/>
    <p:sldId id="270" r:id="rId24"/>
    <p:sldId id="293" r:id="rId25"/>
    <p:sldId id="272" r:id="rId26"/>
    <p:sldId id="275" r:id="rId27"/>
    <p:sldId id="315" r:id="rId28"/>
    <p:sldId id="316" r:id="rId29"/>
    <p:sldId id="276" r:id="rId30"/>
    <p:sldId id="273" r:id="rId31"/>
    <p:sldId id="294" r:id="rId32"/>
    <p:sldId id="295" r:id="rId33"/>
    <p:sldId id="274" r:id="rId34"/>
    <p:sldId id="317" r:id="rId35"/>
    <p:sldId id="278" r:id="rId36"/>
    <p:sldId id="279" r:id="rId37"/>
    <p:sldId id="318" r:id="rId38"/>
    <p:sldId id="319" r:id="rId39"/>
    <p:sldId id="296" r:id="rId40"/>
    <p:sldId id="297" r:id="rId41"/>
    <p:sldId id="337" r:id="rId42"/>
    <p:sldId id="299" r:id="rId43"/>
    <p:sldId id="322" r:id="rId44"/>
    <p:sldId id="321" r:id="rId45"/>
    <p:sldId id="291" r:id="rId46"/>
    <p:sldId id="344" r:id="rId47"/>
    <p:sldId id="292" r:id="rId48"/>
    <p:sldId id="335" r:id="rId49"/>
    <p:sldId id="300" r:id="rId50"/>
    <p:sldId id="301" r:id="rId51"/>
    <p:sldId id="302" r:id="rId52"/>
    <p:sldId id="304" r:id="rId53"/>
    <p:sldId id="303" r:id="rId54"/>
    <p:sldId id="338" r:id="rId55"/>
    <p:sldId id="336" r:id="rId56"/>
    <p:sldId id="324" r:id="rId57"/>
    <p:sldId id="325" r:id="rId58"/>
    <p:sldId id="328" r:id="rId59"/>
    <p:sldId id="330" r:id="rId60"/>
    <p:sldId id="331" r:id="rId61"/>
    <p:sldId id="332" r:id="rId62"/>
    <p:sldId id="334" r:id="rId63"/>
    <p:sldId id="327" r:id="rId64"/>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p:scale>
          <a:sx n="94" d="100"/>
          <a:sy n="94" d="100"/>
        </p:scale>
        <p:origin x="-696" y="27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8C2899-24A2-4F83-9A4C-4323E0F08B7C}" type="doc">
      <dgm:prSet loTypeId="urn:microsoft.com/office/officeart/2005/8/layout/orgChart1" loCatId="hierarchy" qsTypeId="urn:microsoft.com/office/officeart/2005/8/quickstyle/simple3" qsCatId="simple" csTypeId="urn:microsoft.com/office/officeart/2005/8/colors/accent1_2" csCatId="accent1" phldr="1"/>
      <dgm:spPr/>
    </dgm:pt>
    <dgm:pt modelId="{5CA641F4-7E92-44BF-BCED-3EE8B1BA4888}">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LB" b="0" i="0" u="none" strike="noStrike" cap="none" normalizeH="0" baseline="0" dirty="0" smtClean="0">
              <a:ln/>
              <a:effectLst/>
              <a:latin typeface="Times New Roman" pitchFamily="18" charset="0"/>
            </a:rPr>
            <a:t>مكونات الحاسب</a:t>
          </a:r>
          <a:endParaRPr kumimoji="0" lang="en-US" b="0" i="0" u="none" strike="noStrike" cap="none" normalizeH="0" baseline="0" dirty="0" smtClean="0">
            <a:ln/>
            <a:effectLst/>
            <a:latin typeface="Times New Roman" pitchFamily="18" charset="0"/>
          </a:endParaRPr>
        </a:p>
      </dgm:t>
    </dgm:pt>
    <dgm:pt modelId="{37EA55F4-743D-4392-A6B2-4FE0099C35AC}" type="parTrans" cxnId="{AF5ACB6F-4A22-46DD-AF10-9DE8CFDB5436}">
      <dgm:prSet/>
      <dgm:spPr/>
      <dgm:t>
        <a:bodyPr/>
        <a:lstStyle/>
        <a:p>
          <a:pPr rtl="1"/>
          <a:endParaRPr lang="ar-SA"/>
        </a:p>
      </dgm:t>
    </dgm:pt>
    <dgm:pt modelId="{68FEAF95-1180-45A6-B902-21FF2E9816D8}" type="sibTrans" cxnId="{AF5ACB6F-4A22-46DD-AF10-9DE8CFDB5436}">
      <dgm:prSet/>
      <dgm:spPr/>
      <dgm:t>
        <a:bodyPr/>
        <a:lstStyle/>
        <a:p>
          <a:pPr rtl="1"/>
          <a:endParaRPr lang="ar-SA"/>
        </a:p>
      </dgm:t>
    </dgm:pt>
    <dgm:pt modelId="{DCC79E82-83C1-4C3A-9BC1-2F46B3B7DAD2}">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effectLst/>
              <a:latin typeface="Times New Roman" pitchFamily="18" charset="0"/>
            </a:rPr>
            <a:t> </a:t>
          </a:r>
          <a:r>
            <a:rPr kumimoji="0" lang="en-US" b="0" i="0" u="none" strike="noStrike" cap="none" normalizeH="0" baseline="0" dirty="0" smtClean="0">
              <a:ln/>
              <a:effectLst/>
              <a:latin typeface="Times New Roman" pitchFamily="18" charset="0"/>
              <a:cs typeface="Times New Roman" pitchFamily="18" charset="0"/>
            </a:rPr>
            <a:t>Software</a:t>
          </a:r>
        </a:p>
        <a:p>
          <a:pPr marL="0" marR="0" lvl="0" indent="0" algn="ctr" defTabSz="914400" rtl="1" eaLnBrk="1" fontAlgn="base" latinLnBrk="0" hangingPunct="1">
            <a:lnSpc>
              <a:spcPct val="100000"/>
            </a:lnSpc>
            <a:spcBef>
              <a:spcPct val="0"/>
            </a:spcBef>
            <a:spcAft>
              <a:spcPct val="0"/>
            </a:spcAft>
            <a:buClrTx/>
            <a:buSzTx/>
            <a:buFontTx/>
            <a:buNone/>
            <a:tabLst/>
          </a:pPr>
          <a:r>
            <a:rPr kumimoji="0" lang="ar-SA" b="0" i="0" u="none" strike="noStrike" cap="none" normalizeH="0" baseline="0" dirty="0" smtClean="0">
              <a:ln/>
              <a:effectLst/>
              <a:latin typeface="Times New Roman" pitchFamily="18" charset="0"/>
              <a:cs typeface="Times New Roman" pitchFamily="18" charset="0"/>
            </a:rPr>
            <a:t>مكونات برمجية(برامج)</a:t>
          </a:r>
          <a:endParaRPr kumimoji="0" lang="en-US" b="0" i="0" u="none" strike="noStrike" cap="none" normalizeH="0" baseline="0" dirty="0" smtClean="0">
            <a:ln/>
            <a:effectLst/>
            <a:latin typeface="Times New Roman" pitchFamily="18" charset="0"/>
            <a:cs typeface="Times New Roman" pitchFamily="18" charset="0"/>
          </a:endParaRPr>
        </a:p>
      </dgm:t>
    </dgm:pt>
    <dgm:pt modelId="{630742A6-217D-41F0-A512-FD260A8FBC6D}" type="parTrans" cxnId="{5A5DC156-C86A-4C8B-AC4F-2D67947C4602}">
      <dgm:prSet/>
      <dgm:spPr/>
      <dgm:t>
        <a:bodyPr/>
        <a:lstStyle/>
        <a:p>
          <a:pPr rtl="1"/>
          <a:endParaRPr lang="ar-SA"/>
        </a:p>
      </dgm:t>
    </dgm:pt>
    <dgm:pt modelId="{B6F047A2-6BB5-40C8-8773-25B7D8BD4835}" type="sibTrans" cxnId="{5A5DC156-C86A-4C8B-AC4F-2D67947C4602}">
      <dgm:prSet/>
      <dgm:spPr/>
      <dgm:t>
        <a:bodyPr/>
        <a:lstStyle/>
        <a:p>
          <a:pPr rtl="1"/>
          <a:endParaRPr lang="ar-SA"/>
        </a:p>
      </dgm:t>
    </dgm:pt>
    <dgm:pt modelId="{2C670F18-B336-4EEA-92DA-67C2815FAFFB}">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effectLst/>
              <a:latin typeface="Times New Roman" pitchFamily="18" charset="0"/>
              <a:cs typeface="Times New Roman" pitchFamily="18" charset="0"/>
            </a:rPr>
            <a:t>Hardware</a:t>
          </a:r>
        </a:p>
        <a:p>
          <a:pPr marL="0" marR="0" lvl="0" indent="0" algn="ctr" defTabSz="914400" rtl="1" eaLnBrk="1" fontAlgn="base" latinLnBrk="0" hangingPunct="1">
            <a:lnSpc>
              <a:spcPct val="100000"/>
            </a:lnSpc>
            <a:spcBef>
              <a:spcPct val="0"/>
            </a:spcBef>
            <a:spcAft>
              <a:spcPct val="0"/>
            </a:spcAft>
            <a:buClrTx/>
            <a:buSzTx/>
            <a:buFontTx/>
            <a:buNone/>
            <a:tabLst/>
          </a:pPr>
          <a:r>
            <a:rPr kumimoji="0" lang="ar-SA" b="0" i="0" u="none" strike="noStrike" cap="none" normalizeH="0" baseline="0" dirty="0" smtClean="0">
              <a:ln/>
              <a:effectLst/>
              <a:latin typeface="Times New Roman" pitchFamily="18" charset="0"/>
              <a:cs typeface="Times New Roman" pitchFamily="18" charset="0"/>
            </a:rPr>
            <a:t>مكونات مادية(أجهزة)</a:t>
          </a:r>
          <a:r>
            <a:rPr kumimoji="0" lang="en-US" b="0" i="0" u="none" strike="noStrike" cap="none" normalizeH="0" baseline="0" dirty="0" smtClean="0">
              <a:ln/>
              <a:effectLst/>
              <a:latin typeface="Times New Roman" pitchFamily="18" charset="0"/>
              <a:cs typeface="Times New Roman" pitchFamily="18" charset="0"/>
            </a:rPr>
            <a:t> </a:t>
          </a:r>
        </a:p>
      </dgm:t>
    </dgm:pt>
    <dgm:pt modelId="{0B137543-A14A-4018-A233-1F49D675D8F0}" type="parTrans" cxnId="{1C9E26BD-5A39-41AE-9484-D6C31ED2593D}">
      <dgm:prSet/>
      <dgm:spPr/>
      <dgm:t>
        <a:bodyPr/>
        <a:lstStyle/>
        <a:p>
          <a:pPr rtl="1"/>
          <a:endParaRPr lang="ar-SA"/>
        </a:p>
      </dgm:t>
    </dgm:pt>
    <dgm:pt modelId="{4F6D6072-38FF-4E51-9A82-DB03DB913414}" type="sibTrans" cxnId="{1C9E26BD-5A39-41AE-9484-D6C31ED2593D}">
      <dgm:prSet/>
      <dgm:spPr/>
      <dgm:t>
        <a:bodyPr/>
        <a:lstStyle/>
        <a:p>
          <a:pPr rtl="1"/>
          <a:endParaRPr lang="ar-SA"/>
        </a:p>
      </dgm:t>
    </dgm:pt>
    <dgm:pt modelId="{BFC65E3F-D845-4247-A53F-6332789F613F}" type="pres">
      <dgm:prSet presAssocID="{778C2899-24A2-4F83-9A4C-4323E0F08B7C}" presName="hierChild1" presStyleCnt="0">
        <dgm:presLayoutVars>
          <dgm:orgChart val="1"/>
          <dgm:chPref val="1"/>
          <dgm:dir/>
          <dgm:animOne val="branch"/>
          <dgm:animLvl val="lvl"/>
          <dgm:resizeHandles/>
        </dgm:presLayoutVars>
      </dgm:prSet>
      <dgm:spPr/>
    </dgm:pt>
    <dgm:pt modelId="{2339E9F8-B60D-4D6E-9870-1D810A8A4612}" type="pres">
      <dgm:prSet presAssocID="{5CA641F4-7E92-44BF-BCED-3EE8B1BA4888}" presName="hierRoot1" presStyleCnt="0">
        <dgm:presLayoutVars>
          <dgm:hierBranch/>
        </dgm:presLayoutVars>
      </dgm:prSet>
      <dgm:spPr/>
    </dgm:pt>
    <dgm:pt modelId="{902D74CF-989F-48DB-8090-5A61C5EA46AA}" type="pres">
      <dgm:prSet presAssocID="{5CA641F4-7E92-44BF-BCED-3EE8B1BA4888}" presName="rootComposite1" presStyleCnt="0"/>
      <dgm:spPr/>
    </dgm:pt>
    <dgm:pt modelId="{1AD97878-D194-4142-8444-CAE3A92EA742}" type="pres">
      <dgm:prSet presAssocID="{5CA641F4-7E92-44BF-BCED-3EE8B1BA4888}" presName="rootText1" presStyleLbl="node0" presStyleIdx="0" presStyleCnt="1" custScaleX="166193">
        <dgm:presLayoutVars>
          <dgm:chPref val="3"/>
        </dgm:presLayoutVars>
      </dgm:prSet>
      <dgm:spPr/>
      <dgm:t>
        <a:bodyPr/>
        <a:lstStyle/>
        <a:p>
          <a:pPr rtl="1"/>
          <a:endParaRPr lang="ar-SA"/>
        </a:p>
      </dgm:t>
    </dgm:pt>
    <dgm:pt modelId="{860A785C-B77B-41E8-A072-3D555528591A}" type="pres">
      <dgm:prSet presAssocID="{5CA641F4-7E92-44BF-BCED-3EE8B1BA4888}" presName="rootConnector1" presStyleLbl="node1" presStyleIdx="0" presStyleCnt="0"/>
      <dgm:spPr/>
      <dgm:t>
        <a:bodyPr/>
        <a:lstStyle/>
        <a:p>
          <a:pPr rtl="1"/>
          <a:endParaRPr lang="ar-SA"/>
        </a:p>
      </dgm:t>
    </dgm:pt>
    <dgm:pt modelId="{851ECE1F-128B-473B-8DC2-B707F2A08BCA}" type="pres">
      <dgm:prSet presAssocID="{5CA641F4-7E92-44BF-BCED-3EE8B1BA4888}" presName="hierChild2" presStyleCnt="0"/>
      <dgm:spPr/>
    </dgm:pt>
    <dgm:pt modelId="{7F972D4E-642C-426E-8C81-21BABE189E74}" type="pres">
      <dgm:prSet presAssocID="{630742A6-217D-41F0-A512-FD260A8FBC6D}" presName="Name35" presStyleLbl="parChTrans1D2" presStyleIdx="0" presStyleCnt="2"/>
      <dgm:spPr/>
      <dgm:t>
        <a:bodyPr/>
        <a:lstStyle/>
        <a:p>
          <a:pPr rtl="1"/>
          <a:endParaRPr lang="ar-SA"/>
        </a:p>
      </dgm:t>
    </dgm:pt>
    <dgm:pt modelId="{02EB46C5-1796-4941-B444-224BACDB1978}" type="pres">
      <dgm:prSet presAssocID="{DCC79E82-83C1-4C3A-9BC1-2F46B3B7DAD2}" presName="hierRoot2" presStyleCnt="0">
        <dgm:presLayoutVars>
          <dgm:hierBranch val="l"/>
        </dgm:presLayoutVars>
      </dgm:prSet>
      <dgm:spPr/>
    </dgm:pt>
    <dgm:pt modelId="{FE20132D-8920-4F98-A994-9A7F798366C8}" type="pres">
      <dgm:prSet presAssocID="{DCC79E82-83C1-4C3A-9BC1-2F46B3B7DAD2}" presName="rootComposite" presStyleCnt="0"/>
      <dgm:spPr/>
    </dgm:pt>
    <dgm:pt modelId="{CFC3E601-25F0-45C7-A8EB-58B112DFAAB8}" type="pres">
      <dgm:prSet presAssocID="{DCC79E82-83C1-4C3A-9BC1-2F46B3B7DAD2}" presName="rootText" presStyleLbl="node2" presStyleIdx="0" presStyleCnt="2" custScaleX="169479">
        <dgm:presLayoutVars>
          <dgm:chPref val="3"/>
        </dgm:presLayoutVars>
      </dgm:prSet>
      <dgm:spPr/>
      <dgm:t>
        <a:bodyPr/>
        <a:lstStyle/>
        <a:p>
          <a:pPr rtl="1"/>
          <a:endParaRPr lang="ar-SA"/>
        </a:p>
      </dgm:t>
    </dgm:pt>
    <dgm:pt modelId="{43254F67-174D-4306-80F4-F60A8477AC2B}" type="pres">
      <dgm:prSet presAssocID="{DCC79E82-83C1-4C3A-9BC1-2F46B3B7DAD2}" presName="rootConnector" presStyleLbl="node2" presStyleIdx="0" presStyleCnt="2"/>
      <dgm:spPr/>
      <dgm:t>
        <a:bodyPr/>
        <a:lstStyle/>
        <a:p>
          <a:pPr rtl="1"/>
          <a:endParaRPr lang="ar-SA"/>
        </a:p>
      </dgm:t>
    </dgm:pt>
    <dgm:pt modelId="{514AF97C-D67C-479B-809D-947778BB3443}" type="pres">
      <dgm:prSet presAssocID="{DCC79E82-83C1-4C3A-9BC1-2F46B3B7DAD2}" presName="hierChild4" presStyleCnt="0"/>
      <dgm:spPr/>
    </dgm:pt>
    <dgm:pt modelId="{2C49BDA8-D298-46B3-9E50-EA0AA9EB9390}" type="pres">
      <dgm:prSet presAssocID="{DCC79E82-83C1-4C3A-9BC1-2F46B3B7DAD2}" presName="hierChild5" presStyleCnt="0"/>
      <dgm:spPr/>
    </dgm:pt>
    <dgm:pt modelId="{7E4346DC-6300-46C4-87AD-BC39838BFA6E}" type="pres">
      <dgm:prSet presAssocID="{0B137543-A14A-4018-A233-1F49D675D8F0}" presName="Name35" presStyleLbl="parChTrans1D2" presStyleIdx="1" presStyleCnt="2"/>
      <dgm:spPr/>
      <dgm:t>
        <a:bodyPr/>
        <a:lstStyle/>
        <a:p>
          <a:pPr rtl="1"/>
          <a:endParaRPr lang="ar-SA"/>
        </a:p>
      </dgm:t>
    </dgm:pt>
    <dgm:pt modelId="{05CFC36E-63F5-43C3-AEB6-3A4ACE73E137}" type="pres">
      <dgm:prSet presAssocID="{2C670F18-B336-4EEA-92DA-67C2815FAFFB}" presName="hierRoot2" presStyleCnt="0">
        <dgm:presLayoutVars>
          <dgm:hierBranch val="r"/>
        </dgm:presLayoutVars>
      </dgm:prSet>
      <dgm:spPr/>
    </dgm:pt>
    <dgm:pt modelId="{5CC5EB1F-AE19-4176-9559-B03703B3245C}" type="pres">
      <dgm:prSet presAssocID="{2C670F18-B336-4EEA-92DA-67C2815FAFFB}" presName="rootComposite" presStyleCnt="0"/>
      <dgm:spPr/>
    </dgm:pt>
    <dgm:pt modelId="{9FF73C76-C154-4EA2-A84B-3E97BAF92FF3}" type="pres">
      <dgm:prSet presAssocID="{2C670F18-B336-4EEA-92DA-67C2815FAFFB}" presName="rootText" presStyleLbl="node2" presStyleIdx="1" presStyleCnt="2" custScaleX="144725">
        <dgm:presLayoutVars>
          <dgm:chPref val="3"/>
        </dgm:presLayoutVars>
      </dgm:prSet>
      <dgm:spPr/>
      <dgm:t>
        <a:bodyPr/>
        <a:lstStyle/>
        <a:p>
          <a:pPr rtl="1"/>
          <a:endParaRPr lang="ar-SA"/>
        </a:p>
      </dgm:t>
    </dgm:pt>
    <dgm:pt modelId="{14BF01CE-2C66-4198-87F1-8245E4FA89DC}" type="pres">
      <dgm:prSet presAssocID="{2C670F18-B336-4EEA-92DA-67C2815FAFFB}" presName="rootConnector" presStyleLbl="node2" presStyleIdx="1" presStyleCnt="2"/>
      <dgm:spPr/>
      <dgm:t>
        <a:bodyPr/>
        <a:lstStyle/>
        <a:p>
          <a:pPr rtl="1"/>
          <a:endParaRPr lang="ar-SA"/>
        </a:p>
      </dgm:t>
    </dgm:pt>
    <dgm:pt modelId="{FBE0CEED-EC65-4DAC-860A-C1C08F3C666B}" type="pres">
      <dgm:prSet presAssocID="{2C670F18-B336-4EEA-92DA-67C2815FAFFB}" presName="hierChild4" presStyleCnt="0"/>
      <dgm:spPr/>
    </dgm:pt>
    <dgm:pt modelId="{8755791D-7E19-46CD-A6E8-AA45D5E3D988}" type="pres">
      <dgm:prSet presAssocID="{2C670F18-B336-4EEA-92DA-67C2815FAFFB}" presName="hierChild5" presStyleCnt="0"/>
      <dgm:spPr/>
    </dgm:pt>
    <dgm:pt modelId="{A2EA8AEB-FBF3-4DDB-A7A3-B6D48CABA897}" type="pres">
      <dgm:prSet presAssocID="{5CA641F4-7E92-44BF-BCED-3EE8B1BA4888}" presName="hierChild3" presStyleCnt="0"/>
      <dgm:spPr/>
    </dgm:pt>
  </dgm:ptLst>
  <dgm:cxnLst>
    <dgm:cxn modelId="{5F3A0BF9-61E9-4F5D-970B-14C71621265A}" type="presOf" srcId="{2C670F18-B336-4EEA-92DA-67C2815FAFFB}" destId="{9FF73C76-C154-4EA2-A84B-3E97BAF92FF3}" srcOrd="0" destOrd="0" presId="urn:microsoft.com/office/officeart/2005/8/layout/orgChart1"/>
    <dgm:cxn modelId="{1C9E26BD-5A39-41AE-9484-D6C31ED2593D}" srcId="{5CA641F4-7E92-44BF-BCED-3EE8B1BA4888}" destId="{2C670F18-B336-4EEA-92DA-67C2815FAFFB}" srcOrd="1" destOrd="0" parTransId="{0B137543-A14A-4018-A233-1F49D675D8F0}" sibTransId="{4F6D6072-38FF-4E51-9A82-DB03DB913414}"/>
    <dgm:cxn modelId="{25D30CD7-4478-4C97-B771-3BDF6A9639B3}" type="presOf" srcId="{DCC79E82-83C1-4C3A-9BC1-2F46B3B7DAD2}" destId="{43254F67-174D-4306-80F4-F60A8477AC2B}" srcOrd="1" destOrd="0" presId="urn:microsoft.com/office/officeart/2005/8/layout/orgChart1"/>
    <dgm:cxn modelId="{831429C7-1214-4979-9F46-5D69439A2987}" type="presOf" srcId="{5CA641F4-7E92-44BF-BCED-3EE8B1BA4888}" destId="{860A785C-B77B-41E8-A072-3D555528591A}" srcOrd="1" destOrd="0" presId="urn:microsoft.com/office/officeart/2005/8/layout/orgChart1"/>
    <dgm:cxn modelId="{C7C1F5A2-4752-4B38-BCBE-F40297F67CA7}" type="presOf" srcId="{5CA641F4-7E92-44BF-BCED-3EE8B1BA4888}" destId="{1AD97878-D194-4142-8444-CAE3A92EA742}" srcOrd="0" destOrd="0" presId="urn:microsoft.com/office/officeart/2005/8/layout/orgChart1"/>
    <dgm:cxn modelId="{48871C9B-749F-4CB7-8CBB-6095B55BB84B}" type="presOf" srcId="{630742A6-217D-41F0-A512-FD260A8FBC6D}" destId="{7F972D4E-642C-426E-8C81-21BABE189E74}" srcOrd="0" destOrd="0" presId="urn:microsoft.com/office/officeart/2005/8/layout/orgChart1"/>
    <dgm:cxn modelId="{D080B6D1-4C69-4D15-BD0B-F5838151252E}" type="presOf" srcId="{778C2899-24A2-4F83-9A4C-4323E0F08B7C}" destId="{BFC65E3F-D845-4247-A53F-6332789F613F}" srcOrd="0" destOrd="0" presId="urn:microsoft.com/office/officeart/2005/8/layout/orgChart1"/>
    <dgm:cxn modelId="{DF1DAA0F-0FCA-4CD7-A370-BEAE18D29863}" type="presOf" srcId="{DCC79E82-83C1-4C3A-9BC1-2F46B3B7DAD2}" destId="{CFC3E601-25F0-45C7-A8EB-58B112DFAAB8}" srcOrd="0" destOrd="0" presId="urn:microsoft.com/office/officeart/2005/8/layout/orgChart1"/>
    <dgm:cxn modelId="{5A5DC156-C86A-4C8B-AC4F-2D67947C4602}" srcId="{5CA641F4-7E92-44BF-BCED-3EE8B1BA4888}" destId="{DCC79E82-83C1-4C3A-9BC1-2F46B3B7DAD2}" srcOrd="0" destOrd="0" parTransId="{630742A6-217D-41F0-A512-FD260A8FBC6D}" sibTransId="{B6F047A2-6BB5-40C8-8773-25B7D8BD4835}"/>
    <dgm:cxn modelId="{1B3696FF-9D0B-4FC3-B9EB-43B663118B88}" type="presOf" srcId="{0B137543-A14A-4018-A233-1F49D675D8F0}" destId="{7E4346DC-6300-46C4-87AD-BC39838BFA6E}" srcOrd="0" destOrd="0" presId="urn:microsoft.com/office/officeart/2005/8/layout/orgChart1"/>
    <dgm:cxn modelId="{A13192DD-0AB0-4ACC-B19F-0ED32E432BAB}" type="presOf" srcId="{2C670F18-B336-4EEA-92DA-67C2815FAFFB}" destId="{14BF01CE-2C66-4198-87F1-8245E4FA89DC}" srcOrd="1" destOrd="0" presId="urn:microsoft.com/office/officeart/2005/8/layout/orgChart1"/>
    <dgm:cxn modelId="{AF5ACB6F-4A22-46DD-AF10-9DE8CFDB5436}" srcId="{778C2899-24A2-4F83-9A4C-4323E0F08B7C}" destId="{5CA641F4-7E92-44BF-BCED-3EE8B1BA4888}" srcOrd="0" destOrd="0" parTransId="{37EA55F4-743D-4392-A6B2-4FE0099C35AC}" sibTransId="{68FEAF95-1180-45A6-B902-21FF2E9816D8}"/>
    <dgm:cxn modelId="{A211C859-4CA0-4BDE-89E3-63713C3B66EE}" type="presParOf" srcId="{BFC65E3F-D845-4247-A53F-6332789F613F}" destId="{2339E9F8-B60D-4D6E-9870-1D810A8A4612}" srcOrd="0" destOrd="0" presId="urn:microsoft.com/office/officeart/2005/8/layout/orgChart1"/>
    <dgm:cxn modelId="{9DBB1A0F-459D-480E-8F2E-498FE39B4040}" type="presParOf" srcId="{2339E9F8-B60D-4D6E-9870-1D810A8A4612}" destId="{902D74CF-989F-48DB-8090-5A61C5EA46AA}" srcOrd="0" destOrd="0" presId="urn:microsoft.com/office/officeart/2005/8/layout/orgChart1"/>
    <dgm:cxn modelId="{2CAE3489-402C-4450-BEDE-86E398D53CD6}" type="presParOf" srcId="{902D74CF-989F-48DB-8090-5A61C5EA46AA}" destId="{1AD97878-D194-4142-8444-CAE3A92EA742}" srcOrd="0" destOrd="0" presId="urn:microsoft.com/office/officeart/2005/8/layout/orgChart1"/>
    <dgm:cxn modelId="{B3D0B6A3-4B5D-4289-8678-2255ABF188B7}" type="presParOf" srcId="{902D74CF-989F-48DB-8090-5A61C5EA46AA}" destId="{860A785C-B77B-41E8-A072-3D555528591A}" srcOrd="1" destOrd="0" presId="urn:microsoft.com/office/officeart/2005/8/layout/orgChart1"/>
    <dgm:cxn modelId="{CA30AC6D-A095-4279-8D4E-5BE37EEB9769}" type="presParOf" srcId="{2339E9F8-B60D-4D6E-9870-1D810A8A4612}" destId="{851ECE1F-128B-473B-8DC2-B707F2A08BCA}" srcOrd="1" destOrd="0" presId="urn:microsoft.com/office/officeart/2005/8/layout/orgChart1"/>
    <dgm:cxn modelId="{468E5236-5FE2-4989-A22F-4A9E8D400903}" type="presParOf" srcId="{851ECE1F-128B-473B-8DC2-B707F2A08BCA}" destId="{7F972D4E-642C-426E-8C81-21BABE189E74}" srcOrd="0" destOrd="0" presId="urn:microsoft.com/office/officeart/2005/8/layout/orgChart1"/>
    <dgm:cxn modelId="{E379C10B-B789-40DC-AA9D-C3C5D3AC3E3F}" type="presParOf" srcId="{851ECE1F-128B-473B-8DC2-B707F2A08BCA}" destId="{02EB46C5-1796-4941-B444-224BACDB1978}" srcOrd="1" destOrd="0" presId="urn:microsoft.com/office/officeart/2005/8/layout/orgChart1"/>
    <dgm:cxn modelId="{B452AF39-D032-4E97-8B50-4208E76DAED2}" type="presParOf" srcId="{02EB46C5-1796-4941-B444-224BACDB1978}" destId="{FE20132D-8920-4F98-A994-9A7F798366C8}" srcOrd="0" destOrd="0" presId="urn:microsoft.com/office/officeart/2005/8/layout/orgChart1"/>
    <dgm:cxn modelId="{D539C5FC-5B8F-481F-AEEF-A11400533379}" type="presParOf" srcId="{FE20132D-8920-4F98-A994-9A7F798366C8}" destId="{CFC3E601-25F0-45C7-A8EB-58B112DFAAB8}" srcOrd="0" destOrd="0" presId="urn:microsoft.com/office/officeart/2005/8/layout/orgChart1"/>
    <dgm:cxn modelId="{8D125C12-E15D-4DEA-B5E7-2ED257084304}" type="presParOf" srcId="{FE20132D-8920-4F98-A994-9A7F798366C8}" destId="{43254F67-174D-4306-80F4-F60A8477AC2B}" srcOrd="1" destOrd="0" presId="urn:microsoft.com/office/officeart/2005/8/layout/orgChart1"/>
    <dgm:cxn modelId="{6E5799AE-1E57-4685-BFF4-E7A896E3CC4D}" type="presParOf" srcId="{02EB46C5-1796-4941-B444-224BACDB1978}" destId="{514AF97C-D67C-479B-809D-947778BB3443}" srcOrd="1" destOrd="0" presId="urn:microsoft.com/office/officeart/2005/8/layout/orgChart1"/>
    <dgm:cxn modelId="{4E5BFE0F-3757-41BF-9E68-0E44A813195D}" type="presParOf" srcId="{02EB46C5-1796-4941-B444-224BACDB1978}" destId="{2C49BDA8-D298-46B3-9E50-EA0AA9EB9390}" srcOrd="2" destOrd="0" presId="urn:microsoft.com/office/officeart/2005/8/layout/orgChart1"/>
    <dgm:cxn modelId="{B5FCE757-9985-4A43-9CF5-52F5FA301CBA}" type="presParOf" srcId="{851ECE1F-128B-473B-8DC2-B707F2A08BCA}" destId="{7E4346DC-6300-46C4-87AD-BC39838BFA6E}" srcOrd="2" destOrd="0" presId="urn:microsoft.com/office/officeart/2005/8/layout/orgChart1"/>
    <dgm:cxn modelId="{047443D2-D609-454A-AFEA-08FE1534B98F}" type="presParOf" srcId="{851ECE1F-128B-473B-8DC2-B707F2A08BCA}" destId="{05CFC36E-63F5-43C3-AEB6-3A4ACE73E137}" srcOrd="3" destOrd="0" presId="urn:microsoft.com/office/officeart/2005/8/layout/orgChart1"/>
    <dgm:cxn modelId="{E29C5324-0FEF-472B-8405-B486B8E8BD79}" type="presParOf" srcId="{05CFC36E-63F5-43C3-AEB6-3A4ACE73E137}" destId="{5CC5EB1F-AE19-4176-9559-B03703B3245C}" srcOrd="0" destOrd="0" presId="urn:microsoft.com/office/officeart/2005/8/layout/orgChart1"/>
    <dgm:cxn modelId="{8DFE8C6C-0055-493D-B78E-443C4347756A}" type="presParOf" srcId="{5CC5EB1F-AE19-4176-9559-B03703B3245C}" destId="{9FF73C76-C154-4EA2-A84B-3E97BAF92FF3}" srcOrd="0" destOrd="0" presId="urn:microsoft.com/office/officeart/2005/8/layout/orgChart1"/>
    <dgm:cxn modelId="{50172106-0A0A-4A02-9147-58D2EE230742}" type="presParOf" srcId="{5CC5EB1F-AE19-4176-9559-B03703B3245C}" destId="{14BF01CE-2C66-4198-87F1-8245E4FA89DC}" srcOrd="1" destOrd="0" presId="urn:microsoft.com/office/officeart/2005/8/layout/orgChart1"/>
    <dgm:cxn modelId="{75EC4765-5AC3-4F99-B72F-7A87DC4D2F94}" type="presParOf" srcId="{05CFC36E-63F5-43C3-AEB6-3A4ACE73E137}" destId="{FBE0CEED-EC65-4DAC-860A-C1C08F3C666B}" srcOrd="1" destOrd="0" presId="urn:microsoft.com/office/officeart/2005/8/layout/orgChart1"/>
    <dgm:cxn modelId="{0865C4D2-E44F-4AC6-9329-BDB9C0298586}" type="presParOf" srcId="{05CFC36E-63F5-43C3-AEB6-3A4ACE73E137}" destId="{8755791D-7E19-46CD-A6E8-AA45D5E3D988}" srcOrd="2" destOrd="0" presId="urn:microsoft.com/office/officeart/2005/8/layout/orgChart1"/>
    <dgm:cxn modelId="{21BE6630-7214-415C-8198-353FDBF065CA}" type="presParOf" srcId="{2339E9F8-B60D-4D6E-9870-1D810A8A4612}" destId="{A2EA8AEB-FBF3-4DDB-A7A3-B6D48CABA897}"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E2DC420-7C00-41A5-92F8-7CCF600E8400}" type="doc">
      <dgm:prSet loTypeId="urn:microsoft.com/office/officeart/2005/8/layout/orgChart1" loCatId="hierarchy" qsTypeId="urn:microsoft.com/office/officeart/2005/8/quickstyle/simple3" qsCatId="simple" csTypeId="urn:microsoft.com/office/officeart/2005/8/colors/accent1_2" csCatId="accent1" phldr="1"/>
      <dgm:spPr/>
    </dgm:pt>
    <dgm:pt modelId="{FE87F5DD-2C8F-48E8-8B76-5DBCA6233A38}">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LB" b="1" i="0" u="none" strike="noStrike" cap="none" normalizeH="0" baseline="0" dirty="0" smtClean="0">
              <a:ln/>
              <a:effectLst/>
              <a:latin typeface="Arial" pitchFamily="34" charset="0"/>
              <a:cs typeface="Arial" pitchFamily="34" charset="0"/>
            </a:rPr>
            <a:t>ال</a:t>
          </a:r>
          <a:r>
            <a:rPr kumimoji="0" lang="ar-SA" b="1" i="0" u="none" strike="noStrike" cap="none" normalizeH="0" baseline="0" smtClean="0">
              <a:ln/>
              <a:effectLst/>
              <a:latin typeface="Arial" pitchFamily="34" charset="0"/>
              <a:cs typeface="Arial" pitchFamily="34" charset="0"/>
            </a:rPr>
            <a:t>مكونات المادية</a:t>
          </a:r>
          <a:endParaRPr kumimoji="0" lang="en-US" b="1" i="0" u="none" strike="noStrike" cap="none" normalizeH="0" baseline="0" dirty="0" smtClean="0">
            <a:ln/>
            <a:effectLst/>
            <a:latin typeface="Arial" pitchFamily="34" charset="0"/>
            <a:cs typeface="Arial" pitchFamily="34" charset="0"/>
          </a:endParaRPr>
        </a:p>
      </dgm:t>
    </dgm:pt>
    <dgm:pt modelId="{FA71AF4A-0B5E-4E63-84C8-BF3AE08446F1}" type="parTrans" cxnId="{EE31836B-E0E5-41BC-92AA-8EB5921748AA}">
      <dgm:prSet/>
      <dgm:spPr/>
      <dgm:t>
        <a:bodyPr/>
        <a:lstStyle/>
        <a:p>
          <a:pPr rtl="1"/>
          <a:endParaRPr lang="ar-SA"/>
        </a:p>
      </dgm:t>
    </dgm:pt>
    <dgm:pt modelId="{3B831916-2A7D-4F6F-9108-39A749D70ED9}" type="sibTrans" cxnId="{EE31836B-E0E5-41BC-92AA-8EB5921748AA}">
      <dgm:prSet/>
      <dgm:spPr/>
      <dgm:t>
        <a:bodyPr/>
        <a:lstStyle/>
        <a:p>
          <a:pPr rtl="1"/>
          <a:endParaRPr lang="ar-SA"/>
        </a:p>
      </dgm:t>
    </dgm:pt>
    <dgm:pt modelId="{8B493441-CA53-4EE6-A15F-BD618DAF0E0A}">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b="1" i="0" u="none" strike="noStrike" cap="none" normalizeH="0" baseline="0" smtClean="0">
              <a:ln/>
              <a:effectLst/>
              <a:latin typeface="Arial" pitchFamily="34" charset="0"/>
              <a:cs typeface="Arial" pitchFamily="34" charset="0"/>
            </a:rPr>
            <a:t>الوحدات التابعة</a:t>
          </a:r>
          <a:endParaRPr kumimoji="0" lang="en-US" b="1" i="0" u="none" strike="noStrike" cap="none" normalizeH="0" baseline="0" dirty="0" smtClean="0">
            <a:ln/>
            <a:effectLst/>
            <a:latin typeface="Arial" pitchFamily="34" charset="0"/>
            <a:cs typeface="Arial" pitchFamily="34" charset="0"/>
          </a:endParaRPr>
        </a:p>
      </dgm:t>
    </dgm:pt>
    <dgm:pt modelId="{D47635C7-BB44-40BA-BAF0-57DB77695E39}" type="parTrans" cxnId="{3C94E28D-0275-470C-A6F1-BABA40847541}">
      <dgm:prSet/>
      <dgm:spPr/>
      <dgm:t>
        <a:bodyPr/>
        <a:lstStyle/>
        <a:p>
          <a:pPr rtl="1"/>
          <a:endParaRPr lang="ar-SA"/>
        </a:p>
      </dgm:t>
    </dgm:pt>
    <dgm:pt modelId="{71CBC7FE-16FF-49C5-AB45-B9E2B8817A80}" type="sibTrans" cxnId="{3C94E28D-0275-470C-A6F1-BABA40847541}">
      <dgm:prSet/>
      <dgm:spPr/>
      <dgm:t>
        <a:bodyPr/>
        <a:lstStyle/>
        <a:p>
          <a:pPr rtl="1"/>
          <a:endParaRPr lang="ar-SA"/>
        </a:p>
      </dgm:t>
    </dgm:pt>
    <dgm:pt modelId="{898B9D50-B7AC-4F0A-9270-3775EFA743D1}">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LB" b="1" i="0" u="none" strike="noStrike" cap="none" normalizeH="0" baseline="0" smtClean="0">
              <a:ln/>
              <a:effectLst/>
              <a:latin typeface="Arial" pitchFamily="34" charset="0"/>
              <a:cs typeface="Arial" pitchFamily="34" charset="0"/>
            </a:rPr>
            <a:t>وسائط التخزين</a:t>
          </a:r>
          <a:endParaRPr kumimoji="0" lang="en-US" b="1" i="0" u="none" strike="noStrike" cap="none" normalizeH="0" baseline="0" dirty="0" smtClean="0">
            <a:ln/>
            <a:effectLst/>
            <a:latin typeface="Arial" pitchFamily="34" charset="0"/>
            <a:cs typeface="Arial" pitchFamily="34" charset="0"/>
          </a:endParaRPr>
        </a:p>
      </dgm:t>
    </dgm:pt>
    <dgm:pt modelId="{06802ECD-D986-44CA-A69F-F149CEB2BC48}" type="parTrans" cxnId="{8609F563-43AD-42D4-9128-71E5066EACEC}">
      <dgm:prSet/>
      <dgm:spPr/>
      <dgm:t>
        <a:bodyPr/>
        <a:lstStyle/>
        <a:p>
          <a:pPr rtl="1"/>
          <a:endParaRPr lang="ar-SA"/>
        </a:p>
      </dgm:t>
    </dgm:pt>
    <dgm:pt modelId="{F30876F2-3B00-4EA2-885C-2A20F10F944C}" type="sibTrans" cxnId="{8609F563-43AD-42D4-9128-71E5066EACEC}">
      <dgm:prSet/>
      <dgm:spPr/>
      <dgm:t>
        <a:bodyPr/>
        <a:lstStyle/>
        <a:p>
          <a:pPr rtl="1"/>
          <a:endParaRPr lang="ar-SA"/>
        </a:p>
      </dgm:t>
    </dgm:pt>
    <dgm:pt modelId="{57A6A126-6D41-4838-BC0F-6B136DA6BE2A}">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LB" b="1" i="0" u="none" strike="noStrike" cap="none" normalizeH="0" baseline="0" smtClean="0">
              <a:ln/>
              <a:effectLst/>
              <a:latin typeface="Arial" pitchFamily="34" charset="0"/>
              <a:cs typeface="Arial" pitchFamily="34" charset="0"/>
            </a:rPr>
            <a:t>وحدات الإخراج</a:t>
          </a:r>
          <a:endParaRPr kumimoji="0" lang="en-US" b="1" i="0" u="none" strike="noStrike" cap="none" normalizeH="0" baseline="0" dirty="0" smtClean="0">
            <a:ln/>
            <a:effectLst/>
            <a:latin typeface="Arial" pitchFamily="34" charset="0"/>
            <a:cs typeface="Arial" pitchFamily="34" charset="0"/>
          </a:endParaRPr>
        </a:p>
      </dgm:t>
    </dgm:pt>
    <dgm:pt modelId="{1C00178D-88E1-4159-AE81-C26EB8DD88C7}" type="parTrans" cxnId="{0C210C41-798C-47ED-8E46-21E4E40BE5FA}">
      <dgm:prSet/>
      <dgm:spPr/>
      <dgm:t>
        <a:bodyPr/>
        <a:lstStyle/>
        <a:p>
          <a:pPr rtl="1"/>
          <a:endParaRPr lang="ar-SA"/>
        </a:p>
      </dgm:t>
    </dgm:pt>
    <dgm:pt modelId="{77D82507-3BED-404A-B8DC-5E5733E620F3}" type="sibTrans" cxnId="{0C210C41-798C-47ED-8E46-21E4E40BE5FA}">
      <dgm:prSet/>
      <dgm:spPr/>
      <dgm:t>
        <a:bodyPr/>
        <a:lstStyle/>
        <a:p>
          <a:pPr rtl="1"/>
          <a:endParaRPr lang="ar-SA"/>
        </a:p>
      </dgm:t>
    </dgm:pt>
    <dgm:pt modelId="{30E471B8-B419-4357-981E-0D12331E75C6}">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LB" b="1" i="0" u="none" strike="noStrike" cap="none" normalizeH="0" baseline="0" smtClean="0">
              <a:ln/>
              <a:effectLst/>
              <a:latin typeface="Arial" pitchFamily="34" charset="0"/>
              <a:cs typeface="Arial" pitchFamily="34" charset="0"/>
            </a:rPr>
            <a:t>وحدات الإدخال</a:t>
          </a:r>
          <a:endParaRPr kumimoji="0" lang="en-US" b="1" i="0" u="none" strike="noStrike" cap="none" normalizeH="0" baseline="0" dirty="0" smtClean="0">
            <a:ln/>
            <a:effectLst/>
            <a:latin typeface="Arial" pitchFamily="34" charset="0"/>
            <a:cs typeface="Arial" pitchFamily="34" charset="0"/>
          </a:endParaRPr>
        </a:p>
      </dgm:t>
    </dgm:pt>
    <dgm:pt modelId="{D7C780F1-D1A1-46A9-A317-41242CE26396}" type="parTrans" cxnId="{6F94D16D-A55F-457C-A74D-D5D9A9AD13D6}">
      <dgm:prSet/>
      <dgm:spPr/>
      <dgm:t>
        <a:bodyPr/>
        <a:lstStyle/>
        <a:p>
          <a:pPr rtl="1"/>
          <a:endParaRPr lang="ar-SA"/>
        </a:p>
      </dgm:t>
    </dgm:pt>
    <dgm:pt modelId="{DCB2FD7A-A502-4E3C-AD82-289A9B060A90}" type="sibTrans" cxnId="{6F94D16D-A55F-457C-A74D-D5D9A9AD13D6}">
      <dgm:prSet/>
      <dgm:spPr/>
      <dgm:t>
        <a:bodyPr/>
        <a:lstStyle/>
        <a:p>
          <a:pPr rtl="1"/>
          <a:endParaRPr lang="ar-SA"/>
        </a:p>
      </dgm:t>
    </dgm:pt>
    <dgm:pt modelId="{2B018CDF-89A2-4334-9809-46D01D330BC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b="1" i="0" u="none" strike="noStrike" cap="none" normalizeH="0" baseline="0" smtClean="0">
              <a:ln/>
              <a:effectLst/>
              <a:latin typeface="Arial" pitchFamily="34" charset="0"/>
              <a:cs typeface="Arial" pitchFamily="34" charset="0"/>
            </a:rPr>
            <a:t>الوحدات الرئيسية</a:t>
          </a:r>
          <a:endParaRPr kumimoji="0" lang="en-US" b="1" i="0" u="none" strike="noStrike" cap="none" normalizeH="0" baseline="0" dirty="0" smtClean="0">
            <a:ln/>
            <a:effectLst/>
            <a:latin typeface="Arial" pitchFamily="34" charset="0"/>
            <a:cs typeface="Arial" pitchFamily="34" charset="0"/>
          </a:endParaRPr>
        </a:p>
      </dgm:t>
    </dgm:pt>
    <dgm:pt modelId="{8B4E9EB1-2C5B-41D8-B30F-38033D4393ED}" type="parTrans" cxnId="{A6E78F18-500E-4E53-B731-E788E14B1E88}">
      <dgm:prSet/>
      <dgm:spPr/>
      <dgm:t>
        <a:bodyPr/>
        <a:lstStyle/>
        <a:p>
          <a:pPr rtl="1"/>
          <a:endParaRPr lang="ar-SA"/>
        </a:p>
      </dgm:t>
    </dgm:pt>
    <dgm:pt modelId="{0A5878F2-059F-4369-9EFE-47DF9F00DD80}" type="sibTrans" cxnId="{A6E78F18-500E-4E53-B731-E788E14B1E88}">
      <dgm:prSet/>
      <dgm:spPr/>
      <dgm:t>
        <a:bodyPr/>
        <a:lstStyle/>
        <a:p>
          <a:pPr rtl="1"/>
          <a:endParaRPr lang="ar-SA"/>
        </a:p>
      </dgm:t>
    </dgm:pt>
    <dgm:pt modelId="{36DCFA0C-B52A-4D3C-B860-95F6A9F22989}">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b="1" i="0" u="none" strike="noStrike" cap="none" normalizeH="0" baseline="0" smtClean="0">
              <a:ln/>
              <a:effectLst/>
              <a:latin typeface="Arial" pitchFamily="34" charset="0"/>
              <a:cs typeface="Arial" pitchFamily="34" charset="0"/>
            </a:rPr>
            <a:t>وحدة الذاكرة</a:t>
          </a:r>
          <a:endParaRPr kumimoji="0" lang="en-US" b="1" i="0" u="none" strike="noStrike" cap="none" normalizeH="0" baseline="0" dirty="0" smtClean="0">
            <a:ln/>
            <a:effectLst/>
            <a:latin typeface="Arial" pitchFamily="34" charset="0"/>
            <a:cs typeface="Arial" pitchFamily="34" charset="0"/>
          </a:endParaRPr>
        </a:p>
      </dgm:t>
    </dgm:pt>
    <dgm:pt modelId="{28E6FC14-CF98-45CC-8FE3-374E3716CEB6}" type="parTrans" cxnId="{20E07842-4DE2-4645-8F7A-8B5425DFD0E6}">
      <dgm:prSet/>
      <dgm:spPr/>
      <dgm:t>
        <a:bodyPr/>
        <a:lstStyle/>
        <a:p>
          <a:pPr rtl="1"/>
          <a:endParaRPr lang="ar-SA"/>
        </a:p>
      </dgm:t>
    </dgm:pt>
    <dgm:pt modelId="{9D777D41-C32F-43ED-B3E8-87E02406E8E2}" type="sibTrans" cxnId="{20E07842-4DE2-4645-8F7A-8B5425DFD0E6}">
      <dgm:prSet/>
      <dgm:spPr/>
      <dgm:t>
        <a:bodyPr/>
        <a:lstStyle/>
        <a:p>
          <a:pPr rtl="1"/>
          <a:endParaRPr lang="ar-SA"/>
        </a:p>
      </dgm:t>
    </dgm:pt>
    <dgm:pt modelId="{E51DFED2-B13C-4CA3-B980-6E906C5671AB}">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b="1" i="0" u="none" strike="noStrike" cap="none" normalizeH="0" baseline="0" smtClean="0">
              <a:ln/>
              <a:effectLst/>
              <a:latin typeface="Arial" pitchFamily="34" charset="0"/>
              <a:cs typeface="Arial" pitchFamily="34" charset="0"/>
            </a:rPr>
            <a:t>وحدة المعالجة</a:t>
          </a:r>
        </a:p>
        <a:p>
          <a:pPr marL="0" marR="0" lvl="0" indent="0" algn="ctr" defTabSz="914400" rtl="0" eaLnBrk="1" fontAlgn="base" latinLnBrk="0" hangingPunct="1">
            <a:lnSpc>
              <a:spcPct val="100000"/>
            </a:lnSpc>
            <a:spcBef>
              <a:spcPct val="0"/>
            </a:spcBef>
            <a:spcAft>
              <a:spcPct val="0"/>
            </a:spcAft>
            <a:buClrTx/>
            <a:buSzTx/>
            <a:buFontTx/>
            <a:buNone/>
            <a:tabLst/>
          </a:pPr>
          <a:r>
            <a:rPr kumimoji="0" lang="ar-SA" b="1" i="0" u="none" strike="noStrike" cap="none" normalizeH="0" baseline="0" smtClean="0">
              <a:ln/>
              <a:effectLst/>
              <a:latin typeface="Arial" pitchFamily="34" charset="0"/>
              <a:cs typeface="Arial" pitchFamily="34" charset="0"/>
            </a:rPr>
            <a:t> الرئيسية</a:t>
          </a:r>
          <a:endParaRPr kumimoji="0" lang="en-US" b="1" i="0" u="none" strike="noStrike" cap="none" normalizeH="0" baseline="0" dirty="0" smtClean="0">
            <a:ln/>
            <a:effectLst/>
            <a:latin typeface="Arial" pitchFamily="34" charset="0"/>
            <a:cs typeface="Arial" pitchFamily="34" charset="0"/>
          </a:endParaRPr>
        </a:p>
      </dgm:t>
    </dgm:pt>
    <dgm:pt modelId="{767538B3-787B-478C-ACD8-FF2688B8FDE3}" type="parTrans" cxnId="{AD03247E-5227-4384-8F07-D82D4FAF3E8C}">
      <dgm:prSet/>
      <dgm:spPr/>
      <dgm:t>
        <a:bodyPr/>
        <a:lstStyle/>
        <a:p>
          <a:pPr rtl="1"/>
          <a:endParaRPr lang="ar-SA"/>
        </a:p>
      </dgm:t>
    </dgm:pt>
    <dgm:pt modelId="{226BB601-F409-49D6-A0A7-AB71713C7822}" type="sibTrans" cxnId="{AD03247E-5227-4384-8F07-D82D4FAF3E8C}">
      <dgm:prSet/>
      <dgm:spPr/>
      <dgm:t>
        <a:bodyPr/>
        <a:lstStyle/>
        <a:p>
          <a:pPr rtl="1"/>
          <a:endParaRPr lang="ar-SA"/>
        </a:p>
      </dgm:t>
    </dgm:pt>
    <dgm:pt modelId="{3EDD2225-4DF0-4AB4-9C02-74CA145DE9EA}" type="pres">
      <dgm:prSet presAssocID="{8E2DC420-7C00-41A5-92F8-7CCF600E8400}" presName="hierChild1" presStyleCnt="0">
        <dgm:presLayoutVars>
          <dgm:orgChart val="1"/>
          <dgm:chPref val="1"/>
          <dgm:dir/>
          <dgm:animOne val="branch"/>
          <dgm:animLvl val="lvl"/>
          <dgm:resizeHandles/>
        </dgm:presLayoutVars>
      </dgm:prSet>
      <dgm:spPr/>
    </dgm:pt>
    <dgm:pt modelId="{DED6ABF2-77E8-4B91-A936-C636C3471A9B}" type="pres">
      <dgm:prSet presAssocID="{FE87F5DD-2C8F-48E8-8B76-5DBCA6233A38}" presName="hierRoot1" presStyleCnt="0">
        <dgm:presLayoutVars>
          <dgm:hierBranch/>
        </dgm:presLayoutVars>
      </dgm:prSet>
      <dgm:spPr/>
    </dgm:pt>
    <dgm:pt modelId="{E01395AA-B78E-4317-BEA0-0A2DEF5F986E}" type="pres">
      <dgm:prSet presAssocID="{FE87F5DD-2C8F-48E8-8B76-5DBCA6233A38}" presName="rootComposite1" presStyleCnt="0"/>
      <dgm:spPr/>
    </dgm:pt>
    <dgm:pt modelId="{E87BA6FE-B31B-4544-B4DE-D1580276D2E5}" type="pres">
      <dgm:prSet presAssocID="{FE87F5DD-2C8F-48E8-8B76-5DBCA6233A38}" presName="rootText1" presStyleLbl="node0" presStyleIdx="0" presStyleCnt="1">
        <dgm:presLayoutVars>
          <dgm:chPref val="3"/>
        </dgm:presLayoutVars>
      </dgm:prSet>
      <dgm:spPr/>
      <dgm:t>
        <a:bodyPr/>
        <a:lstStyle/>
        <a:p>
          <a:pPr rtl="1"/>
          <a:endParaRPr lang="ar-SA"/>
        </a:p>
      </dgm:t>
    </dgm:pt>
    <dgm:pt modelId="{2E86C99A-F66D-48BE-B834-15BC70F50ED4}" type="pres">
      <dgm:prSet presAssocID="{FE87F5DD-2C8F-48E8-8B76-5DBCA6233A38}" presName="rootConnector1" presStyleLbl="node1" presStyleIdx="0" presStyleCnt="0"/>
      <dgm:spPr/>
      <dgm:t>
        <a:bodyPr/>
        <a:lstStyle/>
        <a:p>
          <a:pPr rtl="1"/>
          <a:endParaRPr lang="ar-SA"/>
        </a:p>
      </dgm:t>
    </dgm:pt>
    <dgm:pt modelId="{61009AFA-7DD3-47AE-873F-BF7BF6998E2D}" type="pres">
      <dgm:prSet presAssocID="{FE87F5DD-2C8F-48E8-8B76-5DBCA6233A38}" presName="hierChild2" presStyleCnt="0"/>
      <dgm:spPr/>
    </dgm:pt>
    <dgm:pt modelId="{0B7C8EB5-C519-48BA-A3D9-6453708F6638}" type="pres">
      <dgm:prSet presAssocID="{D47635C7-BB44-40BA-BAF0-57DB77695E39}" presName="Name35" presStyleLbl="parChTrans1D2" presStyleIdx="0" presStyleCnt="2"/>
      <dgm:spPr/>
      <dgm:t>
        <a:bodyPr/>
        <a:lstStyle/>
        <a:p>
          <a:pPr rtl="1"/>
          <a:endParaRPr lang="ar-SA"/>
        </a:p>
      </dgm:t>
    </dgm:pt>
    <dgm:pt modelId="{43E45485-3D05-4690-B0F5-8345C5BCA95F}" type="pres">
      <dgm:prSet presAssocID="{8B493441-CA53-4EE6-A15F-BD618DAF0E0A}" presName="hierRoot2" presStyleCnt="0">
        <dgm:presLayoutVars>
          <dgm:hierBranch/>
        </dgm:presLayoutVars>
      </dgm:prSet>
      <dgm:spPr/>
    </dgm:pt>
    <dgm:pt modelId="{C6F562BA-5F3A-405F-96A5-CD21C1FD5C88}" type="pres">
      <dgm:prSet presAssocID="{8B493441-CA53-4EE6-A15F-BD618DAF0E0A}" presName="rootComposite" presStyleCnt="0"/>
      <dgm:spPr/>
    </dgm:pt>
    <dgm:pt modelId="{C34509CB-26D5-47A6-A3E4-8BD228AED217}" type="pres">
      <dgm:prSet presAssocID="{8B493441-CA53-4EE6-A15F-BD618DAF0E0A}" presName="rootText" presStyleLbl="node2" presStyleIdx="0" presStyleCnt="2">
        <dgm:presLayoutVars>
          <dgm:chPref val="3"/>
        </dgm:presLayoutVars>
      </dgm:prSet>
      <dgm:spPr/>
      <dgm:t>
        <a:bodyPr/>
        <a:lstStyle/>
        <a:p>
          <a:pPr rtl="1"/>
          <a:endParaRPr lang="ar-SA"/>
        </a:p>
      </dgm:t>
    </dgm:pt>
    <dgm:pt modelId="{7F076114-8E36-417D-B84E-B41F003B7BC8}" type="pres">
      <dgm:prSet presAssocID="{8B493441-CA53-4EE6-A15F-BD618DAF0E0A}" presName="rootConnector" presStyleLbl="node2" presStyleIdx="0" presStyleCnt="2"/>
      <dgm:spPr/>
      <dgm:t>
        <a:bodyPr/>
        <a:lstStyle/>
        <a:p>
          <a:pPr rtl="1"/>
          <a:endParaRPr lang="ar-SA"/>
        </a:p>
      </dgm:t>
    </dgm:pt>
    <dgm:pt modelId="{78CDF07C-D251-40E0-9A49-1A9B3A797AD5}" type="pres">
      <dgm:prSet presAssocID="{8B493441-CA53-4EE6-A15F-BD618DAF0E0A}" presName="hierChild4" presStyleCnt="0"/>
      <dgm:spPr/>
    </dgm:pt>
    <dgm:pt modelId="{E142A6D6-BB1E-4A30-8973-519DBC870875}" type="pres">
      <dgm:prSet presAssocID="{06802ECD-D986-44CA-A69F-F149CEB2BC48}" presName="Name35" presStyleLbl="parChTrans1D3" presStyleIdx="0" presStyleCnt="5"/>
      <dgm:spPr/>
      <dgm:t>
        <a:bodyPr/>
        <a:lstStyle/>
        <a:p>
          <a:pPr rtl="1"/>
          <a:endParaRPr lang="ar-SA"/>
        </a:p>
      </dgm:t>
    </dgm:pt>
    <dgm:pt modelId="{498898C0-9775-40FE-AC6A-2F8A902DFBDF}" type="pres">
      <dgm:prSet presAssocID="{898B9D50-B7AC-4F0A-9270-3775EFA743D1}" presName="hierRoot2" presStyleCnt="0">
        <dgm:presLayoutVars>
          <dgm:hierBranch val="r"/>
        </dgm:presLayoutVars>
      </dgm:prSet>
      <dgm:spPr/>
    </dgm:pt>
    <dgm:pt modelId="{4ABF72DF-EAE9-4B6C-B181-2161F541E222}" type="pres">
      <dgm:prSet presAssocID="{898B9D50-B7AC-4F0A-9270-3775EFA743D1}" presName="rootComposite" presStyleCnt="0"/>
      <dgm:spPr/>
    </dgm:pt>
    <dgm:pt modelId="{25132246-1053-43FC-BD6E-E21D9FC9FDBD}" type="pres">
      <dgm:prSet presAssocID="{898B9D50-B7AC-4F0A-9270-3775EFA743D1}" presName="rootText" presStyleLbl="node3" presStyleIdx="0" presStyleCnt="5">
        <dgm:presLayoutVars>
          <dgm:chPref val="3"/>
        </dgm:presLayoutVars>
      </dgm:prSet>
      <dgm:spPr/>
      <dgm:t>
        <a:bodyPr/>
        <a:lstStyle/>
        <a:p>
          <a:pPr rtl="1"/>
          <a:endParaRPr lang="ar-SA"/>
        </a:p>
      </dgm:t>
    </dgm:pt>
    <dgm:pt modelId="{0485230C-B478-4CA0-B57A-D7279A1315CC}" type="pres">
      <dgm:prSet presAssocID="{898B9D50-B7AC-4F0A-9270-3775EFA743D1}" presName="rootConnector" presStyleLbl="node3" presStyleIdx="0" presStyleCnt="5"/>
      <dgm:spPr/>
      <dgm:t>
        <a:bodyPr/>
        <a:lstStyle/>
        <a:p>
          <a:pPr rtl="1"/>
          <a:endParaRPr lang="ar-SA"/>
        </a:p>
      </dgm:t>
    </dgm:pt>
    <dgm:pt modelId="{1F718C49-C51B-4D65-9443-79FAD9B39180}" type="pres">
      <dgm:prSet presAssocID="{898B9D50-B7AC-4F0A-9270-3775EFA743D1}" presName="hierChild4" presStyleCnt="0"/>
      <dgm:spPr/>
    </dgm:pt>
    <dgm:pt modelId="{019660F9-C078-4026-BCF6-54F74651AC4D}" type="pres">
      <dgm:prSet presAssocID="{898B9D50-B7AC-4F0A-9270-3775EFA743D1}" presName="hierChild5" presStyleCnt="0"/>
      <dgm:spPr/>
    </dgm:pt>
    <dgm:pt modelId="{C4B1D330-56B0-4364-8B45-454B09E4D81F}" type="pres">
      <dgm:prSet presAssocID="{1C00178D-88E1-4159-AE81-C26EB8DD88C7}" presName="Name35" presStyleLbl="parChTrans1D3" presStyleIdx="1" presStyleCnt="5"/>
      <dgm:spPr/>
      <dgm:t>
        <a:bodyPr/>
        <a:lstStyle/>
        <a:p>
          <a:pPr rtl="1"/>
          <a:endParaRPr lang="ar-SA"/>
        </a:p>
      </dgm:t>
    </dgm:pt>
    <dgm:pt modelId="{E75EF10C-1796-488D-9985-5B91B6179092}" type="pres">
      <dgm:prSet presAssocID="{57A6A126-6D41-4838-BC0F-6B136DA6BE2A}" presName="hierRoot2" presStyleCnt="0">
        <dgm:presLayoutVars>
          <dgm:hierBranch val="r"/>
        </dgm:presLayoutVars>
      </dgm:prSet>
      <dgm:spPr/>
    </dgm:pt>
    <dgm:pt modelId="{9D39D22A-6890-4C9E-847C-46640908B692}" type="pres">
      <dgm:prSet presAssocID="{57A6A126-6D41-4838-BC0F-6B136DA6BE2A}" presName="rootComposite" presStyleCnt="0"/>
      <dgm:spPr/>
    </dgm:pt>
    <dgm:pt modelId="{5E7AEC4F-E10F-4631-90FB-3C915BF469E8}" type="pres">
      <dgm:prSet presAssocID="{57A6A126-6D41-4838-BC0F-6B136DA6BE2A}" presName="rootText" presStyleLbl="node3" presStyleIdx="1" presStyleCnt="5">
        <dgm:presLayoutVars>
          <dgm:chPref val="3"/>
        </dgm:presLayoutVars>
      </dgm:prSet>
      <dgm:spPr/>
      <dgm:t>
        <a:bodyPr/>
        <a:lstStyle/>
        <a:p>
          <a:pPr rtl="1"/>
          <a:endParaRPr lang="ar-SA"/>
        </a:p>
      </dgm:t>
    </dgm:pt>
    <dgm:pt modelId="{7D8720E6-6989-49A5-98A8-09340E90D873}" type="pres">
      <dgm:prSet presAssocID="{57A6A126-6D41-4838-BC0F-6B136DA6BE2A}" presName="rootConnector" presStyleLbl="node3" presStyleIdx="1" presStyleCnt="5"/>
      <dgm:spPr/>
      <dgm:t>
        <a:bodyPr/>
        <a:lstStyle/>
        <a:p>
          <a:pPr rtl="1"/>
          <a:endParaRPr lang="ar-SA"/>
        </a:p>
      </dgm:t>
    </dgm:pt>
    <dgm:pt modelId="{E2423280-F3DB-44C8-BD59-2D3C705C8AD7}" type="pres">
      <dgm:prSet presAssocID="{57A6A126-6D41-4838-BC0F-6B136DA6BE2A}" presName="hierChild4" presStyleCnt="0"/>
      <dgm:spPr/>
    </dgm:pt>
    <dgm:pt modelId="{0EC69A2B-52D5-48B0-AB48-934C587FA5B3}" type="pres">
      <dgm:prSet presAssocID="{57A6A126-6D41-4838-BC0F-6B136DA6BE2A}" presName="hierChild5" presStyleCnt="0"/>
      <dgm:spPr/>
    </dgm:pt>
    <dgm:pt modelId="{331D87EE-C0B8-49A9-ADA2-1E78CF92EDCD}" type="pres">
      <dgm:prSet presAssocID="{D7C780F1-D1A1-46A9-A317-41242CE26396}" presName="Name35" presStyleLbl="parChTrans1D3" presStyleIdx="2" presStyleCnt="5"/>
      <dgm:spPr/>
      <dgm:t>
        <a:bodyPr/>
        <a:lstStyle/>
        <a:p>
          <a:pPr rtl="1"/>
          <a:endParaRPr lang="ar-SA"/>
        </a:p>
      </dgm:t>
    </dgm:pt>
    <dgm:pt modelId="{93D32B49-5FD4-4F03-A0E1-1AFA4ABE9A24}" type="pres">
      <dgm:prSet presAssocID="{30E471B8-B419-4357-981E-0D12331E75C6}" presName="hierRoot2" presStyleCnt="0">
        <dgm:presLayoutVars>
          <dgm:hierBranch val="r"/>
        </dgm:presLayoutVars>
      </dgm:prSet>
      <dgm:spPr/>
    </dgm:pt>
    <dgm:pt modelId="{9B679258-62AC-4C8E-999E-53A493D46244}" type="pres">
      <dgm:prSet presAssocID="{30E471B8-B419-4357-981E-0D12331E75C6}" presName="rootComposite" presStyleCnt="0"/>
      <dgm:spPr/>
    </dgm:pt>
    <dgm:pt modelId="{1856AC9C-3680-4691-A612-0D97EBBC4055}" type="pres">
      <dgm:prSet presAssocID="{30E471B8-B419-4357-981E-0D12331E75C6}" presName="rootText" presStyleLbl="node3" presStyleIdx="2" presStyleCnt="5">
        <dgm:presLayoutVars>
          <dgm:chPref val="3"/>
        </dgm:presLayoutVars>
      </dgm:prSet>
      <dgm:spPr/>
      <dgm:t>
        <a:bodyPr/>
        <a:lstStyle/>
        <a:p>
          <a:pPr rtl="1"/>
          <a:endParaRPr lang="ar-SA"/>
        </a:p>
      </dgm:t>
    </dgm:pt>
    <dgm:pt modelId="{A1E22CEE-5684-49A4-9F76-BE2E9FCD427B}" type="pres">
      <dgm:prSet presAssocID="{30E471B8-B419-4357-981E-0D12331E75C6}" presName="rootConnector" presStyleLbl="node3" presStyleIdx="2" presStyleCnt="5"/>
      <dgm:spPr/>
      <dgm:t>
        <a:bodyPr/>
        <a:lstStyle/>
        <a:p>
          <a:pPr rtl="1"/>
          <a:endParaRPr lang="ar-SA"/>
        </a:p>
      </dgm:t>
    </dgm:pt>
    <dgm:pt modelId="{4EA40D73-4EE4-4B10-8844-EFF06AD55D35}" type="pres">
      <dgm:prSet presAssocID="{30E471B8-B419-4357-981E-0D12331E75C6}" presName="hierChild4" presStyleCnt="0"/>
      <dgm:spPr/>
    </dgm:pt>
    <dgm:pt modelId="{341B4EC1-65EB-43D5-BD55-723A957D02DF}" type="pres">
      <dgm:prSet presAssocID="{30E471B8-B419-4357-981E-0D12331E75C6}" presName="hierChild5" presStyleCnt="0"/>
      <dgm:spPr/>
    </dgm:pt>
    <dgm:pt modelId="{E653F7B1-DCE4-4C77-9745-0D5B1C549880}" type="pres">
      <dgm:prSet presAssocID="{8B493441-CA53-4EE6-A15F-BD618DAF0E0A}" presName="hierChild5" presStyleCnt="0"/>
      <dgm:spPr/>
    </dgm:pt>
    <dgm:pt modelId="{F85531D4-8908-42DD-9379-6BC33931F7EF}" type="pres">
      <dgm:prSet presAssocID="{8B4E9EB1-2C5B-41D8-B30F-38033D4393ED}" presName="Name35" presStyleLbl="parChTrans1D2" presStyleIdx="1" presStyleCnt="2"/>
      <dgm:spPr/>
      <dgm:t>
        <a:bodyPr/>
        <a:lstStyle/>
        <a:p>
          <a:pPr rtl="1"/>
          <a:endParaRPr lang="ar-SA"/>
        </a:p>
      </dgm:t>
    </dgm:pt>
    <dgm:pt modelId="{49C94E2B-3615-4154-A8A5-68B7499F5EA8}" type="pres">
      <dgm:prSet presAssocID="{2B018CDF-89A2-4334-9809-46D01D330BCE}" presName="hierRoot2" presStyleCnt="0">
        <dgm:presLayoutVars>
          <dgm:hierBranch/>
        </dgm:presLayoutVars>
      </dgm:prSet>
      <dgm:spPr/>
    </dgm:pt>
    <dgm:pt modelId="{1CEA63DA-BAC9-42AF-BC89-E54CE0D7734F}" type="pres">
      <dgm:prSet presAssocID="{2B018CDF-89A2-4334-9809-46D01D330BCE}" presName="rootComposite" presStyleCnt="0"/>
      <dgm:spPr/>
    </dgm:pt>
    <dgm:pt modelId="{0E48F160-8093-4C11-8BA3-FDE8A3416B1C}" type="pres">
      <dgm:prSet presAssocID="{2B018CDF-89A2-4334-9809-46D01D330BCE}" presName="rootText" presStyleLbl="node2" presStyleIdx="1" presStyleCnt="2">
        <dgm:presLayoutVars>
          <dgm:chPref val="3"/>
        </dgm:presLayoutVars>
      </dgm:prSet>
      <dgm:spPr/>
      <dgm:t>
        <a:bodyPr/>
        <a:lstStyle/>
        <a:p>
          <a:pPr rtl="1"/>
          <a:endParaRPr lang="ar-SA"/>
        </a:p>
      </dgm:t>
    </dgm:pt>
    <dgm:pt modelId="{FE3C707A-D6AB-472B-BB51-5AFBC8E06560}" type="pres">
      <dgm:prSet presAssocID="{2B018CDF-89A2-4334-9809-46D01D330BCE}" presName="rootConnector" presStyleLbl="node2" presStyleIdx="1" presStyleCnt="2"/>
      <dgm:spPr/>
      <dgm:t>
        <a:bodyPr/>
        <a:lstStyle/>
        <a:p>
          <a:pPr rtl="1"/>
          <a:endParaRPr lang="ar-SA"/>
        </a:p>
      </dgm:t>
    </dgm:pt>
    <dgm:pt modelId="{6E3A59B8-437A-4E7D-BCFC-A1F5EDFB2848}" type="pres">
      <dgm:prSet presAssocID="{2B018CDF-89A2-4334-9809-46D01D330BCE}" presName="hierChild4" presStyleCnt="0"/>
      <dgm:spPr/>
    </dgm:pt>
    <dgm:pt modelId="{6C1AD8E9-7423-4F9C-9650-E1E194EA60D6}" type="pres">
      <dgm:prSet presAssocID="{28E6FC14-CF98-45CC-8FE3-374E3716CEB6}" presName="Name35" presStyleLbl="parChTrans1D3" presStyleIdx="3" presStyleCnt="5"/>
      <dgm:spPr/>
      <dgm:t>
        <a:bodyPr/>
        <a:lstStyle/>
        <a:p>
          <a:pPr rtl="1"/>
          <a:endParaRPr lang="ar-SA"/>
        </a:p>
      </dgm:t>
    </dgm:pt>
    <dgm:pt modelId="{0E4A95C3-7315-4148-AA2E-6599FB431B3D}" type="pres">
      <dgm:prSet presAssocID="{36DCFA0C-B52A-4D3C-B860-95F6A9F22989}" presName="hierRoot2" presStyleCnt="0">
        <dgm:presLayoutVars>
          <dgm:hierBranch val="r"/>
        </dgm:presLayoutVars>
      </dgm:prSet>
      <dgm:spPr/>
    </dgm:pt>
    <dgm:pt modelId="{46143499-8DDC-4216-83DF-CDE0D0E7D170}" type="pres">
      <dgm:prSet presAssocID="{36DCFA0C-B52A-4D3C-B860-95F6A9F22989}" presName="rootComposite" presStyleCnt="0"/>
      <dgm:spPr/>
    </dgm:pt>
    <dgm:pt modelId="{C02AF9B6-2C15-4769-8E59-B81B0D75EA73}" type="pres">
      <dgm:prSet presAssocID="{36DCFA0C-B52A-4D3C-B860-95F6A9F22989}" presName="rootText" presStyleLbl="node3" presStyleIdx="3" presStyleCnt="5">
        <dgm:presLayoutVars>
          <dgm:chPref val="3"/>
        </dgm:presLayoutVars>
      </dgm:prSet>
      <dgm:spPr/>
      <dgm:t>
        <a:bodyPr/>
        <a:lstStyle/>
        <a:p>
          <a:pPr rtl="1"/>
          <a:endParaRPr lang="ar-SA"/>
        </a:p>
      </dgm:t>
    </dgm:pt>
    <dgm:pt modelId="{20F29767-7FD1-4C3F-B39A-356FCC008373}" type="pres">
      <dgm:prSet presAssocID="{36DCFA0C-B52A-4D3C-B860-95F6A9F22989}" presName="rootConnector" presStyleLbl="node3" presStyleIdx="3" presStyleCnt="5"/>
      <dgm:spPr/>
      <dgm:t>
        <a:bodyPr/>
        <a:lstStyle/>
        <a:p>
          <a:pPr rtl="1"/>
          <a:endParaRPr lang="ar-SA"/>
        </a:p>
      </dgm:t>
    </dgm:pt>
    <dgm:pt modelId="{21A58C21-2A70-4DB9-89D8-84D4186AA04A}" type="pres">
      <dgm:prSet presAssocID="{36DCFA0C-B52A-4D3C-B860-95F6A9F22989}" presName="hierChild4" presStyleCnt="0"/>
      <dgm:spPr/>
    </dgm:pt>
    <dgm:pt modelId="{C3204DE1-3141-4E13-AF77-8C6BE9CF1166}" type="pres">
      <dgm:prSet presAssocID="{36DCFA0C-B52A-4D3C-B860-95F6A9F22989}" presName="hierChild5" presStyleCnt="0"/>
      <dgm:spPr/>
    </dgm:pt>
    <dgm:pt modelId="{24AB4B7A-8492-496C-972F-FE9D72579FB4}" type="pres">
      <dgm:prSet presAssocID="{767538B3-787B-478C-ACD8-FF2688B8FDE3}" presName="Name35" presStyleLbl="parChTrans1D3" presStyleIdx="4" presStyleCnt="5"/>
      <dgm:spPr/>
      <dgm:t>
        <a:bodyPr/>
        <a:lstStyle/>
        <a:p>
          <a:pPr rtl="1"/>
          <a:endParaRPr lang="ar-SA"/>
        </a:p>
      </dgm:t>
    </dgm:pt>
    <dgm:pt modelId="{B15BE5D3-7AA0-4A50-8AC8-79C7D7059377}" type="pres">
      <dgm:prSet presAssocID="{E51DFED2-B13C-4CA3-B980-6E906C5671AB}" presName="hierRoot2" presStyleCnt="0">
        <dgm:presLayoutVars>
          <dgm:hierBranch val="r"/>
        </dgm:presLayoutVars>
      </dgm:prSet>
      <dgm:spPr/>
    </dgm:pt>
    <dgm:pt modelId="{03072324-5E7A-4743-91F8-F7F118307E17}" type="pres">
      <dgm:prSet presAssocID="{E51DFED2-B13C-4CA3-B980-6E906C5671AB}" presName="rootComposite" presStyleCnt="0"/>
      <dgm:spPr/>
    </dgm:pt>
    <dgm:pt modelId="{CE2106A7-C0FD-4161-A5F8-774F8BA239D0}" type="pres">
      <dgm:prSet presAssocID="{E51DFED2-B13C-4CA3-B980-6E906C5671AB}" presName="rootText" presStyleLbl="node3" presStyleIdx="4" presStyleCnt="5">
        <dgm:presLayoutVars>
          <dgm:chPref val="3"/>
        </dgm:presLayoutVars>
      </dgm:prSet>
      <dgm:spPr/>
      <dgm:t>
        <a:bodyPr/>
        <a:lstStyle/>
        <a:p>
          <a:pPr rtl="1"/>
          <a:endParaRPr lang="ar-SA"/>
        </a:p>
      </dgm:t>
    </dgm:pt>
    <dgm:pt modelId="{A01FB446-18FC-4B13-9F6F-BE8A198DE427}" type="pres">
      <dgm:prSet presAssocID="{E51DFED2-B13C-4CA3-B980-6E906C5671AB}" presName="rootConnector" presStyleLbl="node3" presStyleIdx="4" presStyleCnt="5"/>
      <dgm:spPr/>
      <dgm:t>
        <a:bodyPr/>
        <a:lstStyle/>
        <a:p>
          <a:pPr rtl="1"/>
          <a:endParaRPr lang="ar-SA"/>
        </a:p>
      </dgm:t>
    </dgm:pt>
    <dgm:pt modelId="{8CF81A5F-6BCB-45FA-9E9F-781CCDBFE935}" type="pres">
      <dgm:prSet presAssocID="{E51DFED2-B13C-4CA3-B980-6E906C5671AB}" presName="hierChild4" presStyleCnt="0"/>
      <dgm:spPr/>
    </dgm:pt>
    <dgm:pt modelId="{52647359-DCF7-42A8-8673-BC99F72DD2F6}" type="pres">
      <dgm:prSet presAssocID="{E51DFED2-B13C-4CA3-B980-6E906C5671AB}" presName="hierChild5" presStyleCnt="0"/>
      <dgm:spPr/>
    </dgm:pt>
    <dgm:pt modelId="{25BBB5EF-65BE-4442-928E-DA29E1440DC9}" type="pres">
      <dgm:prSet presAssocID="{2B018CDF-89A2-4334-9809-46D01D330BCE}" presName="hierChild5" presStyleCnt="0"/>
      <dgm:spPr/>
    </dgm:pt>
    <dgm:pt modelId="{A3E9C864-1F54-4E8E-8BB2-46695C2F140C}" type="pres">
      <dgm:prSet presAssocID="{FE87F5DD-2C8F-48E8-8B76-5DBCA6233A38}" presName="hierChild3" presStyleCnt="0"/>
      <dgm:spPr/>
    </dgm:pt>
  </dgm:ptLst>
  <dgm:cxnLst>
    <dgm:cxn modelId="{EE31836B-E0E5-41BC-92AA-8EB5921748AA}" srcId="{8E2DC420-7C00-41A5-92F8-7CCF600E8400}" destId="{FE87F5DD-2C8F-48E8-8B76-5DBCA6233A38}" srcOrd="0" destOrd="0" parTransId="{FA71AF4A-0B5E-4E63-84C8-BF3AE08446F1}" sibTransId="{3B831916-2A7D-4F6F-9108-39A749D70ED9}"/>
    <dgm:cxn modelId="{FCF2DEC2-AEDC-4C6F-93D2-D1FFA4A457FF}" type="presOf" srcId="{D7C780F1-D1A1-46A9-A317-41242CE26396}" destId="{331D87EE-C0B8-49A9-ADA2-1E78CF92EDCD}" srcOrd="0" destOrd="0" presId="urn:microsoft.com/office/officeart/2005/8/layout/orgChart1"/>
    <dgm:cxn modelId="{CF108937-D6EE-4DBD-8EDA-89617206A0C9}" type="presOf" srcId="{8E2DC420-7C00-41A5-92F8-7CCF600E8400}" destId="{3EDD2225-4DF0-4AB4-9C02-74CA145DE9EA}" srcOrd="0" destOrd="0" presId="urn:microsoft.com/office/officeart/2005/8/layout/orgChart1"/>
    <dgm:cxn modelId="{E6AAD1D3-67C0-4236-9406-9CA4640F6602}" type="presOf" srcId="{36DCFA0C-B52A-4D3C-B860-95F6A9F22989}" destId="{C02AF9B6-2C15-4769-8E59-B81B0D75EA73}" srcOrd="0" destOrd="0" presId="urn:microsoft.com/office/officeart/2005/8/layout/orgChart1"/>
    <dgm:cxn modelId="{3CDDB361-8521-49FF-AE62-1339F1016321}" type="presOf" srcId="{D47635C7-BB44-40BA-BAF0-57DB77695E39}" destId="{0B7C8EB5-C519-48BA-A3D9-6453708F6638}" srcOrd="0" destOrd="0" presId="urn:microsoft.com/office/officeart/2005/8/layout/orgChart1"/>
    <dgm:cxn modelId="{B105D3ED-395A-4F4D-AC48-FD1FC726FF4A}" type="presOf" srcId="{2B018CDF-89A2-4334-9809-46D01D330BCE}" destId="{0E48F160-8093-4C11-8BA3-FDE8A3416B1C}" srcOrd="0" destOrd="0" presId="urn:microsoft.com/office/officeart/2005/8/layout/orgChart1"/>
    <dgm:cxn modelId="{8A30DFB2-FAEF-4F73-8EAA-B98F57E04479}" type="presOf" srcId="{FE87F5DD-2C8F-48E8-8B76-5DBCA6233A38}" destId="{2E86C99A-F66D-48BE-B834-15BC70F50ED4}" srcOrd="1" destOrd="0" presId="urn:microsoft.com/office/officeart/2005/8/layout/orgChart1"/>
    <dgm:cxn modelId="{0C210C41-798C-47ED-8E46-21E4E40BE5FA}" srcId="{8B493441-CA53-4EE6-A15F-BD618DAF0E0A}" destId="{57A6A126-6D41-4838-BC0F-6B136DA6BE2A}" srcOrd="1" destOrd="0" parTransId="{1C00178D-88E1-4159-AE81-C26EB8DD88C7}" sibTransId="{77D82507-3BED-404A-B8DC-5E5733E620F3}"/>
    <dgm:cxn modelId="{6F48BB1F-D994-4CEC-A6DD-AE7C156EB0D1}" type="presOf" srcId="{57A6A126-6D41-4838-BC0F-6B136DA6BE2A}" destId="{7D8720E6-6989-49A5-98A8-09340E90D873}" srcOrd="1" destOrd="0" presId="urn:microsoft.com/office/officeart/2005/8/layout/orgChart1"/>
    <dgm:cxn modelId="{4170C5C5-5023-4E97-B77A-0678AB938421}" type="presOf" srcId="{E51DFED2-B13C-4CA3-B980-6E906C5671AB}" destId="{A01FB446-18FC-4B13-9F6F-BE8A198DE427}" srcOrd="1" destOrd="0" presId="urn:microsoft.com/office/officeart/2005/8/layout/orgChart1"/>
    <dgm:cxn modelId="{0DF8CE42-F1BB-4C60-BA21-2E55C561A3B7}" type="presOf" srcId="{FE87F5DD-2C8F-48E8-8B76-5DBCA6233A38}" destId="{E87BA6FE-B31B-4544-B4DE-D1580276D2E5}" srcOrd="0" destOrd="0" presId="urn:microsoft.com/office/officeart/2005/8/layout/orgChart1"/>
    <dgm:cxn modelId="{5A6DBA32-8CB8-4455-A7A2-FCC299DF708C}" type="presOf" srcId="{2B018CDF-89A2-4334-9809-46D01D330BCE}" destId="{FE3C707A-D6AB-472B-BB51-5AFBC8E06560}" srcOrd="1" destOrd="0" presId="urn:microsoft.com/office/officeart/2005/8/layout/orgChart1"/>
    <dgm:cxn modelId="{89269302-5218-4BB7-AB78-BE837FB5D29D}" type="presOf" srcId="{8B493441-CA53-4EE6-A15F-BD618DAF0E0A}" destId="{7F076114-8E36-417D-B84E-B41F003B7BC8}" srcOrd="1" destOrd="0" presId="urn:microsoft.com/office/officeart/2005/8/layout/orgChart1"/>
    <dgm:cxn modelId="{F5D3E73D-3B19-4170-8206-D2D65350B596}" type="presOf" srcId="{1C00178D-88E1-4159-AE81-C26EB8DD88C7}" destId="{C4B1D330-56B0-4364-8B45-454B09E4D81F}" srcOrd="0" destOrd="0" presId="urn:microsoft.com/office/officeart/2005/8/layout/orgChart1"/>
    <dgm:cxn modelId="{BF3A404A-0CAA-4DED-B247-692C680AABF1}" type="presOf" srcId="{30E471B8-B419-4357-981E-0D12331E75C6}" destId="{A1E22CEE-5684-49A4-9F76-BE2E9FCD427B}" srcOrd="1" destOrd="0" presId="urn:microsoft.com/office/officeart/2005/8/layout/orgChart1"/>
    <dgm:cxn modelId="{052CB0DA-119A-41EC-908A-3EE4BC203619}" type="presOf" srcId="{898B9D50-B7AC-4F0A-9270-3775EFA743D1}" destId="{25132246-1053-43FC-BD6E-E21D9FC9FDBD}" srcOrd="0" destOrd="0" presId="urn:microsoft.com/office/officeart/2005/8/layout/orgChart1"/>
    <dgm:cxn modelId="{8609F563-43AD-42D4-9128-71E5066EACEC}" srcId="{8B493441-CA53-4EE6-A15F-BD618DAF0E0A}" destId="{898B9D50-B7AC-4F0A-9270-3775EFA743D1}" srcOrd="0" destOrd="0" parTransId="{06802ECD-D986-44CA-A69F-F149CEB2BC48}" sibTransId="{F30876F2-3B00-4EA2-885C-2A20F10F944C}"/>
    <dgm:cxn modelId="{6F94D16D-A55F-457C-A74D-D5D9A9AD13D6}" srcId="{8B493441-CA53-4EE6-A15F-BD618DAF0E0A}" destId="{30E471B8-B419-4357-981E-0D12331E75C6}" srcOrd="2" destOrd="0" parTransId="{D7C780F1-D1A1-46A9-A317-41242CE26396}" sibTransId="{DCB2FD7A-A502-4E3C-AD82-289A9B060A90}"/>
    <dgm:cxn modelId="{3C94E28D-0275-470C-A6F1-BABA40847541}" srcId="{FE87F5DD-2C8F-48E8-8B76-5DBCA6233A38}" destId="{8B493441-CA53-4EE6-A15F-BD618DAF0E0A}" srcOrd="0" destOrd="0" parTransId="{D47635C7-BB44-40BA-BAF0-57DB77695E39}" sibTransId="{71CBC7FE-16FF-49C5-AB45-B9E2B8817A80}"/>
    <dgm:cxn modelId="{F7B191EA-8D14-46A9-AA93-623BAC8CB7AD}" type="presOf" srcId="{8B4E9EB1-2C5B-41D8-B30F-38033D4393ED}" destId="{F85531D4-8908-42DD-9379-6BC33931F7EF}" srcOrd="0" destOrd="0" presId="urn:microsoft.com/office/officeart/2005/8/layout/orgChart1"/>
    <dgm:cxn modelId="{20E07842-4DE2-4645-8F7A-8B5425DFD0E6}" srcId="{2B018CDF-89A2-4334-9809-46D01D330BCE}" destId="{36DCFA0C-B52A-4D3C-B860-95F6A9F22989}" srcOrd="0" destOrd="0" parTransId="{28E6FC14-CF98-45CC-8FE3-374E3716CEB6}" sibTransId="{9D777D41-C32F-43ED-B3E8-87E02406E8E2}"/>
    <dgm:cxn modelId="{7FEA38C9-1BEA-4BDA-B4E8-2D97B64FCE24}" type="presOf" srcId="{8B493441-CA53-4EE6-A15F-BD618DAF0E0A}" destId="{C34509CB-26D5-47A6-A3E4-8BD228AED217}" srcOrd="0" destOrd="0" presId="urn:microsoft.com/office/officeart/2005/8/layout/orgChart1"/>
    <dgm:cxn modelId="{70C6A76B-5297-45D4-B635-BA7F981446F3}" type="presOf" srcId="{30E471B8-B419-4357-981E-0D12331E75C6}" destId="{1856AC9C-3680-4691-A612-0D97EBBC4055}" srcOrd="0" destOrd="0" presId="urn:microsoft.com/office/officeart/2005/8/layout/orgChart1"/>
    <dgm:cxn modelId="{176BE6E2-B415-4E51-91C2-43589245B475}" type="presOf" srcId="{36DCFA0C-B52A-4D3C-B860-95F6A9F22989}" destId="{20F29767-7FD1-4C3F-B39A-356FCC008373}" srcOrd="1" destOrd="0" presId="urn:microsoft.com/office/officeart/2005/8/layout/orgChart1"/>
    <dgm:cxn modelId="{00444ABE-C325-4A4A-9602-1DE7E0471AC8}" type="presOf" srcId="{767538B3-787B-478C-ACD8-FF2688B8FDE3}" destId="{24AB4B7A-8492-496C-972F-FE9D72579FB4}" srcOrd="0" destOrd="0" presId="urn:microsoft.com/office/officeart/2005/8/layout/orgChart1"/>
    <dgm:cxn modelId="{3B6777C5-75D1-4D60-87F5-314BFD95F864}" type="presOf" srcId="{28E6FC14-CF98-45CC-8FE3-374E3716CEB6}" destId="{6C1AD8E9-7423-4F9C-9650-E1E194EA60D6}" srcOrd="0" destOrd="0" presId="urn:microsoft.com/office/officeart/2005/8/layout/orgChart1"/>
    <dgm:cxn modelId="{83BB449A-6BF9-4DFF-AB04-54D9CDEB8FF6}" type="presOf" srcId="{E51DFED2-B13C-4CA3-B980-6E906C5671AB}" destId="{CE2106A7-C0FD-4161-A5F8-774F8BA239D0}" srcOrd="0" destOrd="0" presId="urn:microsoft.com/office/officeart/2005/8/layout/orgChart1"/>
    <dgm:cxn modelId="{FDC05512-8767-4207-888C-1863AFEB743E}" type="presOf" srcId="{06802ECD-D986-44CA-A69F-F149CEB2BC48}" destId="{E142A6D6-BB1E-4A30-8973-519DBC870875}" srcOrd="0" destOrd="0" presId="urn:microsoft.com/office/officeart/2005/8/layout/orgChart1"/>
    <dgm:cxn modelId="{A6E78F18-500E-4E53-B731-E788E14B1E88}" srcId="{FE87F5DD-2C8F-48E8-8B76-5DBCA6233A38}" destId="{2B018CDF-89A2-4334-9809-46D01D330BCE}" srcOrd="1" destOrd="0" parTransId="{8B4E9EB1-2C5B-41D8-B30F-38033D4393ED}" sibTransId="{0A5878F2-059F-4369-9EFE-47DF9F00DD80}"/>
    <dgm:cxn modelId="{617925B3-4260-46E7-8F16-F7F75AA76866}" type="presOf" srcId="{57A6A126-6D41-4838-BC0F-6B136DA6BE2A}" destId="{5E7AEC4F-E10F-4631-90FB-3C915BF469E8}" srcOrd="0" destOrd="0" presId="urn:microsoft.com/office/officeart/2005/8/layout/orgChart1"/>
    <dgm:cxn modelId="{3D54799F-8B1E-4F73-ABA0-4EF058633EBC}" type="presOf" srcId="{898B9D50-B7AC-4F0A-9270-3775EFA743D1}" destId="{0485230C-B478-4CA0-B57A-D7279A1315CC}" srcOrd="1" destOrd="0" presId="urn:microsoft.com/office/officeart/2005/8/layout/orgChart1"/>
    <dgm:cxn modelId="{AD03247E-5227-4384-8F07-D82D4FAF3E8C}" srcId="{2B018CDF-89A2-4334-9809-46D01D330BCE}" destId="{E51DFED2-B13C-4CA3-B980-6E906C5671AB}" srcOrd="1" destOrd="0" parTransId="{767538B3-787B-478C-ACD8-FF2688B8FDE3}" sibTransId="{226BB601-F409-49D6-A0A7-AB71713C7822}"/>
    <dgm:cxn modelId="{925551C0-9587-4BB3-BDF1-58457DEC2A79}" type="presParOf" srcId="{3EDD2225-4DF0-4AB4-9C02-74CA145DE9EA}" destId="{DED6ABF2-77E8-4B91-A936-C636C3471A9B}" srcOrd="0" destOrd="0" presId="urn:microsoft.com/office/officeart/2005/8/layout/orgChart1"/>
    <dgm:cxn modelId="{725EB17F-F5E7-400E-A90B-B06E26B548AC}" type="presParOf" srcId="{DED6ABF2-77E8-4B91-A936-C636C3471A9B}" destId="{E01395AA-B78E-4317-BEA0-0A2DEF5F986E}" srcOrd="0" destOrd="0" presId="urn:microsoft.com/office/officeart/2005/8/layout/orgChart1"/>
    <dgm:cxn modelId="{3DCF00D5-A889-4E45-9D6D-8B2A429B7844}" type="presParOf" srcId="{E01395AA-B78E-4317-BEA0-0A2DEF5F986E}" destId="{E87BA6FE-B31B-4544-B4DE-D1580276D2E5}" srcOrd="0" destOrd="0" presId="urn:microsoft.com/office/officeart/2005/8/layout/orgChart1"/>
    <dgm:cxn modelId="{ED827DDD-0F21-4329-A7B2-86D256B74C2F}" type="presParOf" srcId="{E01395AA-B78E-4317-BEA0-0A2DEF5F986E}" destId="{2E86C99A-F66D-48BE-B834-15BC70F50ED4}" srcOrd="1" destOrd="0" presId="urn:microsoft.com/office/officeart/2005/8/layout/orgChart1"/>
    <dgm:cxn modelId="{04E0AA97-8179-4139-B810-0C8A302E5248}" type="presParOf" srcId="{DED6ABF2-77E8-4B91-A936-C636C3471A9B}" destId="{61009AFA-7DD3-47AE-873F-BF7BF6998E2D}" srcOrd="1" destOrd="0" presId="urn:microsoft.com/office/officeart/2005/8/layout/orgChart1"/>
    <dgm:cxn modelId="{E0824358-935F-4D2B-A5F9-2F48A3DD5C94}" type="presParOf" srcId="{61009AFA-7DD3-47AE-873F-BF7BF6998E2D}" destId="{0B7C8EB5-C519-48BA-A3D9-6453708F6638}" srcOrd="0" destOrd="0" presId="urn:microsoft.com/office/officeart/2005/8/layout/orgChart1"/>
    <dgm:cxn modelId="{2F76D841-846B-42D4-BF2F-A967E469AB52}" type="presParOf" srcId="{61009AFA-7DD3-47AE-873F-BF7BF6998E2D}" destId="{43E45485-3D05-4690-B0F5-8345C5BCA95F}" srcOrd="1" destOrd="0" presId="urn:microsoft.com/office/officeart/2005/8/layout/orgChart1"/>
    <dgm:cxn modelId="{2AAECB06-BB41-4A44-A612-778C2EEDED8E}" type="presParOf" srcId="{43E45485-3D05-4690-B0F5-8345C5BCA95F}" destId="{C6F562BA-5F3A-405F-96A5-CD21C1FD5C88}" srcOrd="0" destOrd="0" presId="urn:microsoft.com/office/officeart/2005/8/layout/orgChart1"/>
    <dgm:cxn modelId="{34050545-2EC4-4B8D-9F49-138A8E389BA5}" type="presParOf" srcId="{C6F562BA-5F3A-405F-96A5-CD21C1FD5C88}" destId="{C34509CB-26D5-47A6-A3E4-8BD228AED217}" srcOrd="0" destOrd="0" presId="urn:microsoft.com/office/officeart/2005/8/layout/orgChart1"/>
    <dgm:cxn modelId="{CFC8E8FD-6ECA-4567-AF83-6FC5699063D8}" type="presParOf" srcId="{C6F562BA-5F3A-405F-96A5-CD21C1FD5C88}" destId="{7F076114-8E36-417D-B84E-B41F003B7BC8}" srcOrd="1" destOrd="0" presId="urn:microsoft.com/office/officeart/2005/8/layout/orgChart1"/>
    <dgm:cxn modelId="{A2D2A969-EC94-49FA-99A3-C23890AC54AC}" type="presParOf" srcId="{43E45485-3D05-4690-B0F5-8345C5BCA95F}" destId="{78CDF07C-D251-40E0-9A49-1A9B3A797AD5}" srcOrd="1" destOrd="0" presId="urn:microsoft.com/office/officeart/2005/8/layout/orgChart1"/>
    <dgm:cxn modelId="{65AC3A0B-5908-4E5C-B323-71DFF1F45DA2}" type="presParOf" srcId="{78CDF07C-D251-40E0-9A49-1A9B3A797AD5}" destId="{E142A6D6-BB1E-4A30-8973-519DBC870875}" srcOrd="0" destOrd="0" presId="urn:microsoft.com/office/officeart/2005/8/layout/orgChart1"/>
    <dgm:cxn modelId="{E4688E40-E6D4-4BC3-8F83-D56FD14675FA}" type="presParOf" srcId="{78CDF07C-D251-40E0-9A49-1A9B3A797AD5}" destId="{498898C0-9775-40FE-AC6A-2F8A902DFBDF}" srcOrd="1" destOrd="0" presId="urn:microsoft.com/office/officeart/2005/8/layout/orgChart1"/>
    <dgm:cxn modelId="{AFE8933E-A6CF-4A68-B5D5-17A32B3799D7}" type="presParOf" srcId="{498898C0-9775-40FE-AC6A-2F8A902DFBDF}" destId="{4ABF72DF-EAE9-4B6C-B181-2161F541E222}" srcOrd="0" destOrd="0" presId="urn:microsoft.com/office/officeart/2005/8/layout/orgChart1"/>
    <dgm:cxn modelId="{26FF4511-B4FF-473D-8D7B-E126D6954D9C}" type="presParOf" srcId="{4ABF72DF-EAE9-4B6C-B181-2161F541E222}" destId="{25132246-1053-43FC-BD6E-E21D9FC9FDBD}" srcOrd="0" destOrd="0" presId="urn:microsoft.com/office/officeart/2005/8/layout/orgChart1"/>
    <dgm:cxn modelId="{DD3DA3D4-4A5B-44AD-AC0C-EB8A9107A6EF}" type="presParOf" srcId="{4ABF72DF-EAE9-4B6C-B181-2161F541E222}" destId="{0485230C-B478-4CA0-B57A-D7279A1315CC}" srcOrd="1" destOrd="0" presId="urn:microsoft.com/office/officeart/2005/8/layout/orgChart1"/>
    <dgm:cxn modelId="{E70ED924-780B-42C9-9CF2-0B68248C8FBB}" type="presParOf" srcId="{498898C0-9775-40FE-AC6A-2F8A902DFBDF}" destId="{1F718C49-C51B-4D65-9443-79FAD9B39180}" srcOrd="1" destOrd="0" presId="urn:microsoft.com/office/officeart/2005/8/layout/orgChart1"/>
    <dgm:cxn modelId="{39A5116F-6750-4844-B517-E47C0C8577F7}" type="presParOf" srcId="{498898C0-9775-40FE-AC6A-2F8A902DFBDF}" destId="{019660F9-C078-4026-BCF6-54F74651AC4D}" srcOrd="2" destOrd="0" presId="urn:microsoft.com/office/officeart/2005/8/layout/orgChart1"/>
    <dgm:cxn modelId="{2AF08AE1-776C-4C5D-850A-CCC88BDA822F}" type="presParOf" srcId="{78CDF07C-D251-40E0-9A49-1A9B3A797AD5}" destId="{C4B1D330-56B0-4364-8B45-454B09E4D81F}" srcOrd="2" destOrd="0" presId="urn:microsoft.com/office/officeart/2005/8/layout/orgChart1"/>
    <dgm:cxn modelId="{722BDE72-91D5-4E1D-A686-189FA1FF97E7}" type="presParOf" srcId="{78CDF07C-D251-40E0-9A49-1A9B3A797AD5}" destId="{E75EF10C-1796-488D-9985-5B91B6179092}" srcOrd="3" destOrd="0" presId="urn:microsoft.com/office/officeart/2005/8/layout/orgChart1"/>
    <dgm:cxn modelId="{85831AC2-849A-4B6B-857A-3C8716C493F4}" type="presParOf" srcId="{E75EF10C-1796-488D-9985-5B91B6179092}" destId="{9D39D22A-6890-4C9E-847C-46640908B692}" srcOrd="0" destOrd="0" presId="urn:microsoft.com/office/officeart/2005/8/layout/orgChart1"/>
    <dgm:cxn modelId="{EC77DA3B-2879-4E85-8E90-3AABF3EFE5B0}" type="presParOf" srcId="{9D39D22A-6890-4C9E-847C-46640908B692}" destId="{5E7AEC4F-E10F-4631-90FB-3C915BF469E8}" srcOrd="0" destOrd="0" presId="urn:microsoft.com/office/officeart/2005/8/layout/orgChart1"/>
    <dgm:cxn modelId="{4A1355BB-5E8F-4562-BFB8-58C1458E72CB}" type="presParOf" srcId="{9D39D22A-6890-4C9E-847C-46640908B692}" destId="{7D8720E6-6989-49A5-98A8-09340E90D873}" srcOrd="1" destOrd="0" presId="urn:microsoft.com/office/officeart/2005/8/layout/orgChart1"/>
    <dgm:cxn modelId="{4CA5540F-2995-4BCE-84E5-4397FA309E70}" type="presParOf" srcId="{E75EF10C-1796-488D-9985-5B91B6179092}" destId="{E2423280-F3DB-44C8-BD59-2D3C705C8AD7}" srcOrd="1" destOrd="0" presId="urn:microsoft.com/office/officeart/2005/8/layout/orgChart1"/>
    <dgm:cxn modelId="{D1432E99-0596-4A33-B406-9149BBD76714}" type="presParOf" srcId="{E75EF10C-1796-488D-9985-5B91B6179092}" destId="{0EC69A2B-52D5-48B0-AB48-934C587FA5B3}" srcOrd="2" destOrd="0" presId="urn:microsoft.com/office/officeart/2005/8/layout/orgChart1"/>
    <dgm:cxn modelId="{03AD7623-FE12-4396-972C-AF461B17AE18}" type="presParOf" srcId="{78CDF07C-D251-40E0-9A49-1A9B3A797AD5}" destId="{331D87EE-C0B8-49A9-ADA2-1E78CF92EDCD}" srcOrd="4" destOrd="0" presId="urn:microsoft.com/office/officeart/2005/8/layout/orgChart1"/>
    <dgm:cxn modelId="{CB235F2E-501A-4C3E-A9CD-8F9FDB23F65E}" type="presParOf" srcId="{78CDF07C-D251-40E0-9A49-1A9B3A797AD5}" destId="{93D32B49-5FD4-4F03-A0E1-1AFA4ABE9A24}" srcOrd="5" destOrd="0" presId="urn:microsoft.com/office/officeart/2005/8/layout/orgChart1"/>
    <dgm:cxn modelId="{4F69B3E3-9F20-4198-BAA1-BCF628976EB5}" type="presParOf" srcId="{93D32B49-5FD4-4F03-A0E1-1AFA4ABE9A24}" destId="{9B679258-62AC-4C8E-999E-53A493D46244}" srcOrd="0" destOrd="0" presId="urn:microsoft.com/office/officeart/2005/8/layout/orgChart1"/>
    <dgm:cxn modelId="{672B48DB-90A7-4463-80BC-96D383C1174D}" type="presParOf" srcId="{9B679258-62AC-4C8E-999E-53A493D46244}" destId="{1856AC9C-3680-4691-A612-0D97EBBC4055}" srcOrd="0" destOrd="0" presId="urn:microsoft.com/office/officeart/2005/8/layout/orgChart1"/>
    <dgm:cxn modelId="{3924657E-FA0D-4EEE-92B8-7465F3AB4AC6}" type="presParOf" srcId="{9B679258-62AC-4C8E-999E-53A493D46244}" destId="{A1E22CEE-5684-49A4-9F76-BE2E9FCD427B}" srcOrd="1" destOrd="0" presId="urn:microsoft.com/office/officeart/2005/8/layout/orgChart1"/>
    <dgm:cxn modelId="{2D372D7F-58BC-4EC0-930C-47BB07A62684}" type="presParOf" srcId="{93D32B49-5FD4-4F03-A0E1-1AFA4ABE9A24}" destId="{4EA40D73-4EE4-4B10-8844-EFF06AD55D35}" srcOrd="1" destOrd="0" presId="urn:microsoft.com/office/officeart/2005/8/layout/orgChart1"/>
    <dgm:cxn modelId="{FE2A9977-2F59-4531-8393-E8B9B97F70D2}" type="presParOf" srcId="{93D32B49-5FD4-4F03-A0E1-1AFA4ABE9A24}" destId="{341B4EC1-65EB-43D5-BD55-723A957D02DF}" srcOrd="2" destOrd="0" presId="urn:microsoft.com/office/officeart/2005/8/layout/orgChart1"/>
    <dgm:cxn modelId="{7A5F8D44-71DB-4C87-9480-726C7B7E9205}" type="presParOf" srcId="{43E45485-3D05-4690-B0F5-8345C5BCA95F}" destId="{E653F7B1-DCE4-4C77-9745-0D5B1C549880}" srcOrd="2" destOrd="0" presId="urn:microsoft.com/office/officeart/2005/8/layout/orgChart1"/>
    <dgm:cxn modelId="{E3CF394E-834D-4CF2-A2F9-1A30DF62AAEF}" type="presParOf" srcId="{61009AFA-7DD3-47AE-873F-BF7BF6998E2D}" destId="{F85531D4-8908-42DD-9379-6BC33931F7EF}" srcOrd="2" destOrd="0" presId="urn:microsoft.com/office/officeart/2005/8/layout/orgChart1"/>
    <dgm:cxn modelId="{C19D477C-AAEF-42DF-91A3-71E3219253B3}" type="presParOf" srcId="{61009AFA-7DD3-47AE-873F-BF7BF6998E2D}" destId="{49C94E2B-3615-4154-A8A5-68B7499F5EA8}" srcOrd="3" destOrd="0" presId="urn:microsoft.com/office/officeart/2005/8/layout/orgChart1"/>
    <dgm:cxn modelId="{BF9EBA8A-3705-4CAE-AB03-FEEA1F82F9BC}" type="presParOf" srcId="{49C94E2B-3615-4154-A8A5-68B7499F5EA8}" destId="{1CEA63DA-BAC9-42AF-BC89-E54CE0D7734F}" srcOrd="0" destOrd="0" presId="urn:microsoft.com/office/officeart/2005/8/layout/orgChart1"/>
    <dgm:cxn modelId="{13F973B3-941C-430D-A30E-F3D294A7D8AE}" type="presParOf" srcId="{1CEA63DA-BAC9-42AF-BC89-E54CE0D7734F}" destId="{0E48F160-8093-4C11-8BA3-FDE8A3416B1C}" srcOrd="0" destOrd="0" presId="urn:microsoft.com/office/officeart/2005/8/layout/orgChart1"/>
    <dgm:cxn modelId="{B6747AD2-3D0C-456A-9F52-D4256E6B410E}" type="presParOf" srcId="{1CEA63DA-BAC9-42AF-BC89-E54CE0D7734F}" destId="{FE3C707A-D6AB-472B-BB51-5AFBC8E06560}" srcOrd="1" destOrd="0" presId="urn:microsoft.com/office/officeart/2005/8/layout/orgChart1"/>
    <dgm:cxn modelId="{0580FF68-E0BE-46EF-8984-C6859309698A}" type="presParOf" srcId="{49C94E2B-3615-4154-A8A5-68B7499F5EA8}" destId="{6E3A59B8-437A-4E7D-BCFC-A1F5EDFB2848}" srcOrd="1" destOrd="0" presId="urn:microsoft.com/office/officeart/2005/8/layout/orgChart1"/>
    <dgm:cxn modelId="{AA37C740-BF32-4390-A9A9-6F8F48000B88}" type="presParOf" srcId="{6E3A59B8-437A-4E7D-BCFC-A1F5EDFB2848}" destId="{6C1AD8E9-7423-4F9C-9650-E1E194EA60D6}" srcOrd="0" destOrd="0" presId="urn:microsoft.com/office/officeart/2005/8/layout/orgChart1"/>
    <dgm:cxn modelId="{8B5F323D-A851-417E-9F82-3A1742186210}" type="presParOf" srcId="{6E3A59B8-437A-4E7D-BCFC-A1F5EDFB2848}" destId="{0E4A95C3-7315-4148-AA2E-6599FB431B3D}" srcOrd="1" destOrd="0" presId="urn:microsoft.com/office/officeart/2005/8/layout/orgChart1"/>
    <dgm:cxn modelId="{D253AA04-9947-45B3-9A5E-A1B21639B8D3}" type="presParOf" srcId="{0E4A95C3-7315-4148-AA2E-6599FB431B3D}" destId="{46143499-8DDC-4216-83DF-CDE0D0E7D170}" srcOrd="0" destOrd="0" presId="urn:microsoft.com/office/officeart/2005/8/layout/orgChart1"/>
    <dgm:cxn modelId="{70C15378-E0B8-4502-AD1A-386495DC4B95}" type="presParOf" srcId="{46143499-8DDC-4216-83DF-CDE0D0E7D170}" destId="{C02AF9B6-2C15-4769-8E59-B81B0D75EA73}" srcOrd="0" destOrd="0" presId="urn:microsoft.com/office/officeart/2005/8/layout/orgChart1"/>
    <dgm:cxn modelId="{28C8F967-28AB-46FB-A1EC-FE8888827B5F}" type="presParOf" srcId="{46143499-8DDC-4216-83DF-CDE0D0E7D170}" destId="{20F29767-7FD1-4C3F-B39A-356FCC008373}" srcOrd="1" destOrd="0" presId="urn:microsoft.com/office/officeart/2005/8/layout/orgChart1"/>
    <dgm:cxn modelId="{20AE5E87-C6B8-4B50-8CE5-7A35DD8CAD1E}" type="presParOf" srcId="{0E4A95C3-7315-4148-AA2E-6599FB431B3D}" destId="{21A58C21-2A70-4DB9-89D8-84D4186AA04A}" srcOrd="1" destOrd="0" presId="urn:microsoft.com/office/officeart/2005/8/layout/orgChart1"/>
    <dgm:cxn modelId="{394DF849-9901-4A31-AFC3-E02B20E8CD3E}" type="presParOf" srcId="{0E4A95C3-7315-4148-AA2E-6599FB431B3D}" destId="{C3204DE1-3141-4E13-AF77-8C6BE9CF1166}" srcOrd="2" destOrd="0" presId="urn:microsoft.com/office/officeart/2005/8/layout/orgChart1"/>
    <dgm:cxn modelId="{497BA937-E7F6-4B26-8739-18195544DC6A}" type="presParOf" srcId="{6E3A59B8-437A-4E7D-BCFC-A1F5EDFB2848}" destId="{24AB4B7A-8492-496C-972F-FE9D72579FB4}" srcOrd="2" destOrd="0" presId="urn:microsoft.com/office/officeart/2005/8/layout/orgChart1"/>
    <dgm:cxn modelId="{E0833F0D-2835-49F4-B44B-C8195E8D3443}" type="presParOf" srcId="{6E3A59B8-437A-4E7D-BCFC-A1F5EDFB2848}" destId="{B15BE5D3-7AA0-4A50-8AC8-79C7D7059377}" srcOrd="3" destOrd="0" presId="urn:microsoft.com/office/officeart/2005/8/layout/orgChart1"/>
    <dgm:cxn modelId="{33104761-6B75-4B28-A885-F999D229602B}" type="presParOf" srcId="{B15BE5D3-7AA0-4A50-8AC8-79C7D7059377}" destId="{03072324-5E7A-4743-91F8-F7F118307E17}" srcOrd="0" destOrd="0" presId="urn:microsoft.com/office/officeart/2005/8/layout/orgChart1"/>
    <dgm:cxn modelId="{9B29DEB5-3AF1-41A7-A30C-9BC8D7BA0266}" type="presParOf" srcId="{03072324-5E7A-4743-91F8-F7F118307E17}" destId="{CE2106A7-C0FD-4161-A5F8-774F8BA239D0}" srcOrd="0" destOrd="0" presId="urn:microsoft.com/office/officeart/2005/8/layout/orgChart1"/>
    <dgm:cxn modelId="{C831A52F-F5AC-4137-96C6-24E7AA9A9C09}" type="presParOf" srcId="{03072324-5E7A-4743-91F8-F7F118307E17}" destId="{A01FB446-18FC-4B13-9F6F-BE8A198DE427}" srcOrd="1" destOrd="0" presId="urn:microsoft.com/office/officeart/2005/8/layout/orgChart1"/>
    <dgm:cxn modelId="{CD005F7A-32C8-4821-AE27-970C4C50BF14}" type="presParOf" srcId="{B15BE5D3-7AA0-4A50-8AC8-79C7D7059377}" destId="{8CF81A5F-6BCB-45FA-9E9F-781CCDBFE935}" srcOrd="1" destOrd="0" presId="urn:microsoft.com/office/officeart/2005/8/layout/orgChart1"/>
    <dgm:cxn modelId="{8B46EE23-BDE3-4E83-A790-B545EA37881E}" type="presParOf" srcId="{B15BE5D3-7AA0-4A50-8AC8-79C7D7059377}" destId="{52647359-DCF7-42A8-8673-BC99F72DD2F6}" srcOrd="2" destOrd="0" presId="urn:microsoft.com/office/officeart/2005/8/layout/orgChart1"/>
    <dgm:cxn modelId="{9E6B0C8A-724B-4CED-94FF-C3099C9EA4A8}" type="presParOf" srcId="{49C94E2B-3615-4154-A8A5-68B7499F5EA8}" destId="{25BBB5EF-65BE-4442-928E-DA29E1440DC9}" srcOrd="2" destOrd="0" presId="urn:microsoft.com/office/officeart/2005/8/layout/orgChart1"/>
    <dgm:cxn modelId="{60930E6F-B704-43B4-B319-32B948780B33}" type="presParOf" srcId="{DED6ABF2-77E8-4B91-A936-C636C3471A9B}" destId="{A3E9C864-1F54-4E8E-8BB2-46695C2F140C}"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78C2899-24A2-4F83-9A4C-4323E0F08B7C}" type="doc">
      <dgm:prSet loTypeId="urn:microsoft.com/office/officeart/2005/8/layout/orgChart1" loCatId="hierarchy" qsTypeId="urn:microsoft.com/office/officeart/2005/8/quickstyle/simple3" qsCatId="simple" csTypeId="urn:microsoft.com/office/officeart/2005/8/colors/accent1_2" csCatId="accent1" phldr="1"/>
      <dgm:spPr/>
    </dgm:pt>
    <dgm:pt modelId="{5CA641F4-7E92-44BF-BCED-3EE8B1BA4888}">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LB" b="0" i="0" u="none" strike="noStrike" cap="none" normalizeH="0" baseline="0" dirty="0" smtClean="0">
              <a:ln/>
              <a:effectLst/>
              <a:latin typeface="Times New Roman" pitchFamily="18" charset="0"/>
            </a:rPr>
            <a:t>مكونات الحاسب</a:t>
          </a:r>
          <a:endParaRPr kumimoji="0" lang="en-US" b="0" i="0" u="none" strike="noStrike" cap="none" normalizeH="0" baseline="0" dirty="0" smtClean="0">
            <a:ln/>
            <a:effectLst/>
            <a:latin typeface="Times New Roman" pitchFamily="18" charset="0"/>
          </a:endParaRPr>
        </a:p>
      </dgm:t>
    </dgm:pt>
    <dgm:pt modelId="{37EA55F4-743D-4392-A6B2-4FE0099C35AC}" type="parTrans" cxnId="{AF5ACB6F-4A22-46DD-AF10-9DE8CFDB5436}">
      <dgm:prSet/>
      <dgm:spPr/>
      <dgm:t>
        <a:bodyPr/>
        <a:lstStyle/>
        <a:p>
          <a:pPr rtl="1"/>
          <a:endParaRPr lang="ar-SA"/>
        </a:p>
      </dgm:t>
    </dgm:pt>
    <dgm:pt modelId="{68FEAF95-1180-45A6-B902-21FF2E9816D8}" type="sibTrans" cxnId="{AF5ACB6F-4A22-46DD-AF10-9DE8CFDB5436}">
      <dgm:prSet/>
      <dgm:spPr/>
      <dgm:t>
        <a:bodyPr/>
        <a:lstStyle/>
        <a:p>
          <a:pPr rtl="1"/>
          <a:endParaRPr lang="ar-SA"/>
        </a:p>
      </dgm:t>
    </dgm:pt>
    <dgm:pt modelId="{DCC79E82-83C1-4C3A-9BC1-2F46B3B7DAD2}">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effectLst/>
              <a:latin typeface="Times New Roman" pitchFamily="18" charset="0"/>
            </a:rPr>
            <a:t> </a:t>
          </a:r>
          <a:r>
            <a:rPr kumimoji="0" lang="en-US" b="0" i="0" u="none" strike="noStrike" cap="none" normalizeH="0" baseline="0" dirty="0" smtClean="0">
              <a:ln/>
              <a:effectLst/>
              <a:latin typeface="Times New Roman" pitchFamily="18" charset="0"/>
              <a:cs typeface="Times New Roman" pitchFamily="18" charset="0"/>
            </a:rPr>
            <a:t>Software</a:t>
          </a:r>
        </a:p>
        <a:p>
          <a:pPr marL="0" marR="0" lvl="0" indent="0" algn="ctr" defTabSz="914400" rtl="1" eaLnBrk="1" fontAlgn="base" latinLnBrk="0" hangingPunct="1">
            <a:lnSpc>
              <a:spcPct val="100000"/>
            </a:lnSpc>
            <a:spcBef>
              <a:spcPct val="0"/>
            </a:spcBef>
            <a:spcAft>
              <a:spcPct val="0"/>
            </a:spcAft>
            <a:buClrTx/>
            <a:buSzTx/>
            <a:buFontTx/>
            <a:buNone/>
            <a:tabLst/>
          </a:pPr>
          <a:r>
            <a:rPr kumimoji="0" lang="ar-SA" b="0" i="0" u="none" strike="noStrike" cap="none" normalizeH="0" baseline="0" dirty="0" smtClean="0">
              <a:ln/>
              <a:effectLst/>
              <a:latin typeface="Times New Roman" pitchFamily="18" charset="0"/>
              <a:cs typeface="Times New Roman" pitchFamily="18" charset="0"/>
            </a:rPr>
            <a:t>مكونات برمجية(برامج)</a:t>
          </a:r>
          <a:endParaRPr kumimoji="0" lang="en-US" b="0" i="0" u="none" strike="noStrike" cap="none" normalizeH="0" baseline="0" dirty="0" smtClean="0">
            <a:ln/>
            <a:effectLst/>
            <a:latin typeface="Times New Roman" pitchFamily="18" charset="0"/>
            <a:cs typeface="Times New Roman" pitchFamily="18" charset="0"/>
          </a:endParaRPr>
        </a:p>
      </dgm:t>
    </dgm:pt>
    <dgm:pt modelId="{630742A6-217D-41F0-A512-FD260A8FBC6D}" type="parTrans" cxnId="{5A5DC156-C86A-4C8B-AC4F-2D67947C4602}">
      <dgm:prSet/>
      <dgm:spPr/>
      <dgm:t>
        <a:bodyPr/>
        <a:lstStyle/>
        <a:p>
          <a:pPr rtl="1"/>
          <a:endParaRPr lang="ar-SA"/>
        </a:p>
      </dgm:t>
    </dgm:pt>
    <dgm:pt modelId="{B6F047A2-6BB5-40C8-8773-25B7D8BD4835}" type="sibTrans" cxnId="{5A5DC156-C86A-4C8B-AC4F-2D67947C4602}">
      <dgm:prSet/>
      <dgm:spPr/>
      <dgm:t>
        <a:bodyPr/>
        <a:lstStyle/>
        <a:p>
          <a:pPr rtl="1"/>
          <a:endParaRPr lang="ar-SA"/>
        </a:p>
      </dgm:t>
    </dgm:pt>
    <dgm:pt modelId="{2C670F18-B336-4EEA-92DA-67C2815FAFFB}">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effectLst/>
              <a:latin typeface="Times New Roman" pitchFamily="18" charset="0"/>
              <a:cs typeface="Times New Roman" pitchFamily="18" charset="0"/>
            </a:rPr>
            <a:t>Hardware</a:t>
          </a:r>
        </a:p>
        <a:p>
          <a:pPr marL="0" marR="0" lvl="0" indent="0" algn="ctr" defTabSz="914400" rtl="1" eaLnBrk="1" fontAlgn="base" latinLnBrk="0" hangingPunct="1">
            <a:lnSpc>
              <a:spcPct val="100000"/>
            </a:lnSpc>
            <a:spcBef>
              <a:spcPct val="0"/>
            </a:spcBef>
            <a:spcAft>
              <a:spcPct val="0"/>
            </a:spcAft>
            <a:buClrTx/>
            <a:buSzTx/>
            <a:buFontTx/>
            <a:buNone/>
            <a:tabLst/>
          </a:pPr>
          <a:r>
            <a:rPr kumimoji="0" lang="ar-SA" b="0" i="0" u="none" strike="noStrike" cap="none" normalizeH="0" baseline="0" dirty="0" smtClean="0">
              <a:ln/>
              <a:effectLst/>
              <a:latin typeface="Times New Roman" pitchFamily="18" charset="0"/>
              <a:cs typeface="Times New Roman" pitchFamily="18" charset="0"/>
            </a:rPr>
            <a:t>مكونات مادية</a:t>
          </a:r>
          <a:r>
            <a:rPr kumimoji="0" lang="en-US" b="0" i="0" u="none" strike="noStrike" cap="none" normalizeH="0" baseline="0" dirty="0" smtClean="0">
              <a:ln/>
              <a:effectLst/>
              <a:latin typeface="Times New Roman" pitchFamily="18" charset="0"/>
              <a:cs typeface="Times New Roman" pitchFamily="18" charset="0"/>
            </a:rPr>
            <a:t> </a:t>
          </a:r>
        </a:p>
      </dgm:t>
    </dgm:pt>
    <dgm:pt modelId="{0B137543-A14A-4018-A233-1F49D675D8F0}" type="parTrans" cxnId="{1C9E26BD-5A39-41AE-9484-D6C31ED2593D}">
      <dgm:prSet/>
      <dgm:spPr/>
      <dgm:t>
        <a:bodyPr/>
        <a:lstStyle/>
        <a:p>
          <a:pPr rtl="1"/>
          <a:endParaRPr lang="ar-SA"/>
        </a:p>
      </dgm:t>
    </dgm:pt>
    <dgm:pt modelId="{4F6D6072-38FF-4E51-9A82-DB03DB913414}" type="sibTrans" cxnId="{1C9E26BD-5A39-41AE-9484-D6C31ED2593D}">
      <dgm:prSet/>
      <dgm:spPr/>
      <dgm:t>
        <a:bodyPr/>
        <a:lstStyle/>
        <a:p>
          <a:pPr rtl="1"/>
          <a:endParaRPr lang="ar-SA"/>
        </a:p>
      </dgm:t>
    </dgm:pt>
    <dgm:pt modelId="{BFC65E3F-D845-4247-A53F-6332789F613F}" type="pres">
      <dgm:prSet presAssocID="{778C2899-24A2-4F83-9A4C-4323E0F08B7C}" presName="hierChild1" presStyleCnt="0">
        <dgm:presLayoutVars>
          <dgm:orgChart val="1"/>
          <dgm:chPref val="1"/>
          <dgm:dir/>
          <dgm:animOne val="branch"/>
          <dgm:animLvl val="lvl"/>
          <dgm:resizeHandles/>
        </dgm:presLayoutVars>
      </dgm:prSet>
      <dgm:spPr/>
    </dgm:pt>
    <dgm:pt modelId="{2339E9F8-B60D-4D6E-9870-1D810A8A4612}" type="pres">
      <dgm:prSet presAssocID="{5CA641F4-7E92-44BF-BCED-3EE8B1BA4888}" presName="hierRoot1" presStyleCnt="0">
        <dgm:presLayoutVars>
          <dgm:hierBranch/>
        </dgm:presLayoutVars>
      </dgm:prSet>
      <dgm:spPr/>
    </dgm:pt>
    <dgm:pt modelId="{902D74CF-989F-48DB-8090-5A61C5EA46AA}" type="pres">
      <dgm:prSet presAssocID="{5CA641F4-7E92-44BF-BCED-3EE8B1BA4888}" presName="rootComposite1" presStyleCnt="0"/>
      <dgm:spPr/>
    </dgm:pt>
    <dgm:pt modelId="{1AD97878-D194-4142-8444-CAE3A92EA742}" type="pres">
      <dgm:prSet presAssocID="{5CA641F4-7E92-44BF-BCED-3EE8B1BA4888}" presName="rootText1" presStyleLbl="node0" presStyleIdx="0" presStyleCnt="1" custScaleX="166193">
        <dgm:presLayoutVars>
          <dgm:chPref val="3"/>
        </dgm:presLayoutVars>
      </dgm:prSet>
      <dgm:spPr/>
      <dgm:t>
        <a:bodyPr/>
        <a:lstStyle/>
        <a:p>
          <a:pPr rtl="1"/>
          <a:endParaRPr lang="ar-SA"/>
        </a:p>
      </dgm:t>
    </dgm:pt>
    <dgm:pt modelId="{860A785C-B77B-41E8-A072-3D555528591A}" type="pres">
      <dgm:prSet presAssocID="{5CA641F4-7E92-44BF-BCED-3EE8B1BA4888}" presName="rootConnector1" presStyleLbl="node1" presStyleIdx="0" presStyleCnt="0"/>
      <dgm:spPr/>
      <dgm:t>
        <a:bodyPr/>
        <a:lstStyle/>
        <a:p>
          <a:pPr rtl="1"/>
          <a:endParaRPr lang="ar-SA"/>
        </a:p>
      </dgm:t>
    </dgm:pt>
    <dgm:pt modelId="{851ECE1F-128B-473B-8DC2-B707F2A08BCA}" type="pres">
      <dgm:prSet presAssocID="{5CA641F4-7E92-44BF-BCED-3EE8B1BA4888}" presName="hierChild2" presStyleCnt="0"/>
      <dgm:spPr/>
    </dgm:pt>
    <dgm:pt modelId="{7F972D4E-642C-426E-8C81-21BABE189E74}" type="pres">
      <dgm:prSet presAssocID="{630742A6-217D-41F0-A512-FD260A8FBC6D}" presName="Name35" presStyleLbl="parChTrans1D2" presStyleIdx="0" presStyleCnt="2"/>
      <dgm:spPr/>
      <dgm:t>
        <a:bodyPr/>
        <a:lstStyle/>
        <a:p>
          <a:pPr rtl="1"/>
          <a:endParaRPr lang="ar-SA"/>
        </a:p>
      </dgm:t>
    </dgm:pt>
    <dgm:pt modelId="{02EB46C5-1796-4941-B444-224BACDB1978}" type="pres">
      <dgm:prSet presAssocID="{DCC79E82-83C1-4C3A-9BC1-2F46B3B7DAD2}" presName="hierRoot2" presStyleCnt="0">
        <dgm:presLayoutVars>
          <dgm:hierBranch val="l"/>
        </dgm:presLayoutVars>
      </dgm:prSet>
      <dgm:spPr/>
    </dgm:pt>
    <dgm:pt modelId="{FE20132D-8920-4F98-A994-9A7F798366C8}" type="pres">
      <dgm:prSet presAssocID="{DCC79E82-83C1-4C3A-9BC1-2F46B3B7DAD2}" presName="rootComposite" presStyleCnt="0"/>
      <dgm:spPr/>
    </dgm:pt>
    <dgm:pt modelId="{CFC3E601-25F0-45C7-A8EB-58B112DFAAB8}" type="pres">
      <dgm:prSet presAssocID="{DCC79E82-83C1-4C3A-9BC1-2F46B3B7DAD2}" presName="rootText" presStyleLbl="node2" presStyleIdx="0" presStyleCnt="2" custScaleX="169479">
        <dgm:presLayoutVars>
          <dgm:chPref val="3"/>
        </dgm:presLayoutVars>
      </dgm:prSet>
      <dgm:spPr/>
      <dgm:t>
        <a:bodyPr/>
        <a:lstStyle/>
        <a:p>
          <a:pPr rtl="1"/>
          <a:endParaRPr lang="ar-SA"/>
        </a:p>
      </dgm:t>
    </dgm:pt>
    <dgm:pt modelId="{43254F67-174D-4306-80F4-F60A8477AC2B}" type="pres">
      <dgm:prSet presAssocID="{DCC79E82-83C1-4C3A-9BC1-2F46B3B7DAD2}" presName="rootConnector" presStyleLbl="node2" presStyleIdx="0" presStyleCnt="2"/>
      <dgm:spPr/>
      <dgm:t>
        <a:bodyPr/>
        <a:lstStyle/>
        <a:p>
          <a:pPr rtl="1"/>
          <a:endParaRPr lang="ar-SA"/>
        </a:p>
      </dgm:t>
    </dgm:pt>
    <dgm:pt modelId="{514AF97C-D67C-479B-809D-947778BB3443}" type="pres">
      <dgm:prSet presAssocID="{DCC79E82-83C1-4C3A-9BC1-2F46B3B7DAD2}" presName="hierChild4" presStyleCnt="0"/>
      <dgm:spPr/>
    </dgm:pt>
    <dgm:pt modelId="{2C49BDA8-D298-46B3-9E50-EA0AA9EB9390}" type="pres">
      <dgm:prSet presAssocID="{DCC79E82-83C1-4C3A-9BC1-2F46B3B7DAD2}" presName="hierChild5" presStyleCnt="0"/>
      <dgm:spPr/>
    </dgm:pt>
    <dgm:pt modelId="{7E4346DC-6300-46C4-87AD-BC39838BFA6E}" type="pres">
      <dgm:prSet presAssocID="{0B137543-A14A-4018-A233-1F49D675D8F0}" presName="Name35" presStyleLbl="parChTrans1D2" presStyleIdx="1" presStyleCnt="2"/>
      <dgm:spPr/>
      <dgm:t>
        <a:bodyPr/>
        <a:lstStyle/>
        <a:p>
          <a:pPr rtl="1"/>
          <a:endParaRPr lang="ar-SA"/>
        </a:p>
      </dgm:t>
    </dgm:pt>
    <dgm:pt modelId="{05CFC36E-63F5-43C3-AEB6-3A4ACE73E137}" type="pres">
      <dgm:prSet presAssocID="{2C670F18-B336-4EEA-92DA-67C2815FAFFB}" presName="hierRoot2" presStyleCnt="0">
        <dgm:presLayoutVars>
          <dgm:hierBranch val="r"/>
        </dgm:presLayoutVars>
      </dgm:prSet>
      <dgm:spPr/>
    </dgm:pt>
    <dgm:pt modelId="{5CC5EB1F-AE19-4176-9559-B03703B3245C}" type="pres">
      <dgm:prSet presAssocID="{2C670F18-B336-4EEA-92DA-67C2815FAFFB}" presName="rootComposite" presStyleCnt="0"/>
      <dgm:spPr/>
    </dgm:pt>
    <dgm:pt modelId="{9FF73C76-C154-4EA2-A84B-3E97BAF92FF3}" type="pres">
      <dgm:prSet presAssocID="{2C670F18-B336-4EEA-92DA-67C2815FAFFB}" presName="rootText" presStyleLbl="node2" presStyleIdx="1" presStyleCnt="2" custScaleX="144725">
        <dgm:presLayoutVars>
          <dgm:chPref val="3"/>
        </dgm:presLayoutVars>
      </dgm:prSet>
      <dgm:spPr/>
      <dgm:t>
        <a:bodyPr/>
        <a:lstStyle/>
        <a:p>
          <a:pPr rtl="1"/>
          <a:endParaRPr lang="ar-SA"/>
        </a:p>
      </dgm:t>
    </dgm:pt>
    <dgm:pt modelId="{14BF01CE-2C66-4198-87F1-8245E4FA89DC}" type="pres">
      <dgm:prSet presAssocID="{2C670F18-B336-4EEA-92DA-67C2815FAFFB}" presName="rootConnector" presStyleLbl="node2" presStyleIdx="1" presStyleCnt="2"/>
      <dgm:spPr/>
      <dgm:t>
        <a:bodyPr/>
        <a:lstStyle/>
        <a:p>
          <a:pPr rtl="1"/>
          <a:endParaRPr lang="ar-SA"/>
        </a:p>
      </dgm:t>
    </dgm:pt>
    <dgm:pt modelId="{FBE0CEED-EC65-4DAC-860A-C1C08F3C666B}" type="pres">
      <dgm:prSet presAssocID="{2C670F18-B336-4EEA-92DA-67C2815FAFFB}" presName="hierChild4" presStyleCnt="0"/>
      <dgm:spPr/>
    </dgm:pt>
    <dgm:pt modelId="{8755791D-7E19-46CD-A6E8-AA45D5E3D988}" type="pres">
      <dgm:prSet presAssocID="{2C670F18-B336-4EEA-92DA-67C2815FAFFB}" presName="hierChild5" presStyleCnt="0"/>
      <dgm:spPr/>
    </dgm:pt>
    <dgm:pt modelId="{A2EA8AEB-FBF3-4DDB-A7A3-B6D48CABA897}" type="pres">
      <dgm:prSet presAssocID="{5CA641F4-7E92-44BF-BCED-3EE8B1BA4888}" presName="hierChild3" presStyleCnt="0"/>
      <dgm:spPr/>
    </dgm:pt>
  </dgm:ptLst>
  <dgm:cxnLst>
    <dgm:cxn modelId="{35818A8F-FF77-4FC6-848A-FA253DFF499E}" type="presOf" srcId="{5CA641F4-7E92-44BF-BCED-3EE8B1BA4888}" destId="{1AD97878-D194-4142-8444-CAE3A92EA742}" srcOrd="0" destOrd="0" presId="urn:microsoft.com/office/officeart/2005/8/layout/orgChart1"/>
    <dgm:cxn modelId="{6A96ED50-1154-42F1-B78E-308D0EFB6DA5}" type="presOf" srcId="{DCC79E82-83C1-4C3A-9BC1-2F46B3B7DAD2}" destId="{CFC3E601-25F0-45C7-A8EB-58B112DFAAB8}" srcOrd="0" destOrd="0" presId="urn:microsoft.com/office/officeart/2005/8/layout/orgChart1"/>
    <dgm:cxn modelId="{1C9E26BD-5A39-41AE-9484-D6C31ED2593D}" srcId="{5CA641F4-7E92-44BF-BCED-3EE8B1BA4888}" destId="{2C670F18-B336-4EEA-92DA-67C2815FAFFB}" srcOrd="1" destOrd="0" parTransId="{0B137543-A14A-4018-A233-1F49D675D8F0}" sibTransId="{4F6D6072-38FF-4E51-9A82-DB03DB913414}"/>
    <dgm:cxn modelId="{3585C2F3-8F46-4A01-9E71-857A0B00F4FE}" type="presOf" srcId="{2C670F18-B336-4EEA-92DA-67C2815FAFFB}" destId="{14BF01CE-2C66-4198-87F1-8245E4FA89DC}" srcOrd="1" destOrd="0" presId="urn:microsoft.com/office/officeart/2005/8/layout/orgChart1"/>
    <dgm:cxn modelId="{D747401C-42E2-49DB-BC08-9B05BAF83149}" type="presOf" srcId="{778C2899-24A2-4F83-9A4C-4323E0F08B7C}" destId="{BFC65E3F-D845-4247-A53F-6332789F613F}" srcOrd="0" destOrd="0" presId="urn:microsoft.com/office/officeart/2005/8/layout/orgChart1"/>
    <dgm:cxn modelId="{DAD61325-00D3-426F-A89B-4155A13105B0}" type="presOf" srcId="{2C670F18-B336-4EEA-92DA-67C2815FAFFB}" destId="{9FF73C76-C154-4EA2-A84B-3E97BAF92FF3}" srcOrd="0" destOrd="0" presId="urn:microsoft.com/office/officeart/2005/8/layout/orgChart1"/>
    <dgm:cxn modelId="{2E09D157-7E93-4737-A336-49BB68337547}" type="presOf" srcId="{DCC79E82-83C1-4C3A-9BC1-2F46B3B7DAD2}" destId="{43254F67-174D-4306-80F4-F60A8477AC2B}" srcOrd="1" destOrd="0" presId="urn:microsoft.com/office/officeart/2005/8/layout/orgChart1"/>
    <dgm:cxn modelId="{E5A52D2C-941F-43C2-9478-B7867DDB15F6}" type="presOf" srcId="{0B137543-A14A-4018-A233-1F49D675D8F0}" destId="{7E4346DC-6300-46C4-87AD-BC39838BFA6E}" srcOrd="0" destOrd="0" presId="urn:microsoft.com/office/officeart/2005/8/layout/orgChart1"/>
    <dgm:cxn modelId="{DCA22594-8752-4385-8A1E-3556ACAC7816}" type="presOf" srcId="{630742A6-217D-41F0-A512-FD260A8FBC6D}" destId="{7F972D4E-642C-426E-8C81-21BABE189E74}" srcOrd="0" destOrd="0" presId="urn:microsoft.com/office/officeart/2005/8/layout/orgChart1"/>
    <dgm:cxn modelId="{5A5DC156-C86A-4C8B-AC4F-2D67947C4602}" srcId="{5CA641F4-7E92-44BF-BCED-3EE8B1BA4888}" destId="{DCC79E82-83C1-4C3A-9BC1-2F46B3B7DAD2}" srcOrd="0" destOrd="0" parTransId="{630742A6-217D-41F0-A512-FD260A8FBC6D}" sibTransId="{B6F047A2-6BB5-40C8-8773-25B7D8BD4835}"/>
    <dgm:cxn modelId="{AF5ACB6F-4A22-46DD-AF10-9DE8CFDB5436}" srcId="{778C2899-24A2-4F83-9A4C-4323E0F08B7C}" destId="{5CA641F4-7E92-44BF-BCED-3EE8B1BA4888}" srcOrd="0" destOrd="0" parTransId="{37EA55F4-743D-4392-A6B2-4FE0099C35AC}" sibTransId="{68FEAF95-1180-45A6-B902-21FF2E9816D8}"/>
    <dgm:cxn modelId="{589A4A3E-F68A-4F80-954E-DB0776217AC5}" type="presOf" srcId="{5CA641F4-7E92-44BF-BCED-3EE8B1BA4888}" destId="{860A785C-B77B-41E8-A072-3D555528591A}" srcOrd="1" destOrd="0" presId="urn:microsoft.com/office/officeart/2005/8/layout/orgChart1"/>
    <dgm:cxn modelId="{22F216B4-E862-4D38-8CD1-A16DA2C3F5A1}" type="presParOf" srcId="{BFC65E3F-D845-4247-A53F-6332789F613F}" destId="{2339E9F8-B60D-4D6E-9870-1D810A8A4612}" srcOrd="0" destOrd="0" presId="urn:microsoft.com/office/officeart/2005/8/layout/orgChart1"/>
    <dgm:cxn modelId="{E01D2FAF-8A69-40A6-802C-E85B1D3EE7E6}" type="presParOf" srcId="{2339E9F8-B60D-4D6E-9870-1D810A8A4612}" destId="{902D74CF-989F-48DB-8090-5A61C5EA46AA}" srcOrd="0" destOrd="0" presId="urn:microsoft.com/office/officeart/2005/8/layout/orgChart1"/>
    <dgm:cxn modelId="{3D82499E-908B-41D7-97E9-A9D0A438EC26}" type="presParOf" srcId="{902D74CF-989F-48DB-8090-5A61C5EA46AA}" destId="{1AD97878-D194-4142-8444-CAE3A92EA742}" srcOrd="0" destOrd="0" presId="urn:microsoft.com/office/officeart/2005/8/layout/orgChart1"/>
    <dgm:cxn modelId="{D86B3564-F97C-47C9-B8E9-66157C86F3B9}" type="presParOf" srcId="{902D74CF-989F-48DB-8090-5A61C5EA46AA}" destId="{860A785C-B77B-41E8-A072-3D555528591A}" srcOrd="1" destOrd="0" presId="urn:microsoft.com/office/officeart/2005/8/layout/orgChart1"/>
    <dgm:cxn modelId="{0011172F-A7BC-45D1-A4B4-76FB2B00413E}" type="presParOf" srcId="{2339E9F8-B60D-4D6E-9870-1D810A8A4612}" destId="{851ECE1F-128B-473B-8DC2-B707F2A08BCA}" srcOrd="1" destOrd="0" presId="urn:microsoft.com/office/officeart/2005/8/layout/orgChart1"/>
    <dgm:cxn modelId="{C8A85A06-6A22-431F-85E4-1944A85C13E2}" type="presParOf" srcId="{851ECE1F-128B-473B-8DC2-B707F2A08BCA}" destId="{7F972D4E-642C-426E-8C81-21BABE189E74}" srcOrd="0" destOrd="0" presId="urn:microsoft.com/office/officeart/2005/8/layout/orgChart1"/>
    <dgm:cxn modelId="{56410849-C62B-44A1-A412-F209374454E7}" type="presParOf" srcId="{851ECE1F-128B-473B-8DC2-B707F2A08BCA}" destId="{02EB46C5-1796-4941-B444-224BACDB1978}" srcOrd="1" destOrd="0" presId="urn:microsoft.com/office/officeart/2005/8/layout/orgChart1"/>
    <dgm:cxn modelId="{30CB7BBA-C97F-4ADE-85AA-CBFC39BACA3D}" type="presParOf" srcId="{02EB46C5-1796-4941-B444-224BACDB1978}" destId="{FE20132D-8920-4F98-A994-9A7F798366C8}" srcOrd="0" destOrd="0" presId="urn:microsoft.com/office/officeart/2005/8/layout/orgChart1"/>
    <dgm:cxn modelId="{ABED20BB-C439-40A1-81F3-8DB1349FD141}" type="presParOf" srcId="{FE20132D-8920-4F98-A994-9A7F798366C8}" destId="{CFC3E601-25F0-45C7-A8EB-58B112DFAAB8}" srcOrd="0" destOrd="0" presId="urn:microsoft.com/office/officeart/2005/8/layout/orgChart1"/>
    <dgm:cxn modelId="{60EB6DE3-5508-4C67-A711-6C30F947515E}" type="presParOf" srcId="{FE20132D-8920-4F98-A994-9A7F798366C8}" destId="{43254F67-174D-4306-80F4-F60A8477AC2B}" srcOrd="1" destOrd="0" presId="urn:microsoft.com/office/officeart/2005/8/layout/orgChart1"/>
    <dgm:cxn modelId="{0727D88B-E20E-40C9-9993-007FC54B9C53}" type="presParOf" srcId="{02EB46C5-1796-4941-B444-224BACDB1978}" destId="{514AF97C-D67C-479B-809D-947778BB3443}" srcOrd="1" destOrd="0" presId="urn:microsoft.com/office/officeart/2005/8/layout/orgChart1"/>
    <dgm:cxn modelId="{D155429A-444C-4E2A-93AE-61B99946C6C0}" type="presParOf" srcId="{02EB46C5-1796-4941-B444-224BACDB1978}" destId="{2C49BDA8-D298-46B3-9E50-EA0AA9EB9390}" srcOrd="2" destOrd="0" presId="urn:microsoft.com/office/officeart/2005/8/layout/orgChart1"/>
    <dgm:cxn modelId="{F5ECCF50-8B40-421D-9075-3763777C682A}" type="presParOf" srcId="{851ECE1F-128B-473B-8DC2-B707F2A08BCA}" destId="{7E4346DC-6300-46C4-87AD-BC39838BFA6E}" srcOrd="2" destOrd="0" presId="urn:microsoft.com/office/officeart/2005/8/layout/orgChart1"/>
    <dgm:cxn modelId="{AEA28057-4F66-4BF5-BDE0-2C177ECEBF6A}" type="presParOf" srcId="{851ECE1F-128B-473B-8DC2-B707F2A08BCA}" destId="{05CFC36E-63F5-43C3-AEB6-3A4ACE73E137}" srcOrd="3" destOrd="0" presId="urn:microsoft.com/office/officeart/2005/8/layout/orgChart1"/>
    <dgm:cxn modelId="{A400594C-9C1E-470D-BC6D-87578C437EAC}" type="presParOf" srcId="{05CFC36E-63F5-43C3-AEB6-3A4ACE73E137}" destId="{5CC5EB1F-AE19-4176-9559-B03703B3245C}" srcOrd="0" destOrd="0" presId="urn:microsoft.com/office/officeart/2005/8/layout/orgChart1"/>
    <dgm:cxn modelId="{ABD6F6A4-B556-443F-9BB1-FDC88B8C67D6}" type="presParOf" srcId="{5CC5EB1F-AE19-4176-9559-B03703B3245C}" destId="{9FF73C76-C154-4EA2-A84B-3E97BAF92FF3}" srcOrd="0" destOrd="0" presId="urn:microsoft.com/office/officeart/2005/8/layout/orgChart1"/>
    <dgm:cxn modelId="{61B3D3E2-5E30-4402-A6F5-865108AF6F93}" type="presParOf" srcId="{5CC5EB1F-AE19-4176-9559-B03703B3245C}" destId="{14BF01CE-2C66-4198-87F1-8245E4FA89DC}" srcOrd="1" destOrd="0" presId="urn:microsoft.com/office/officeart/2005/8/layout/orgChart1"/>
    <dgm:cxn modelId="{C5C5BBF3-3606-4BFE-9DA4-A3F9FE74F915}" type="presParOf" srcId="{05CFC36E-63F5-43C3-AEB6-3A4ACE73E137}" destId="{FBE0CEED-EC65-4DAC-860A-C1C08F3C666B}" srcOrd="1" destOrd="0" presId="urn:microsoft.com/office/officeart/2005/8/layout/orgChart1"/>
    <dgm:cxn modelId="{EF2E6AF8-2F68-4C1A-9FCA-F58EB7EE96EA}" type="presParOf" srcId="{05CFC36E-63F5-43C3-AEB6-3A4ACE73E137}" destId="{8755791D-7E19-46CD-A6E8-AA45D5E3D988}" srcOrd="2" destOrd="0" presId="urn:microsoft.com/office/officeart/2005/8/layout/orgChart1"/>
    <dgm:cxn modelId="{686A98FC-AAF0-424E-88EA-18F5071C09B9}" type="presParOf" srcId="{2339E9F8-B60D-4D6E-9870-1D810A8A4612}" destId="{A2EA8AEB-FBF3-4DDB-A7A3-B6D48CABA897}"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9CF6B3-26C4-4BE1-80CE-1C0A58A4C305}" type="doc">
      <dgm:prSet loTypeId="urn:microsoft.com/office/officeart/2005/8/layout/orgChart1" loCatId="hierarchy" qsTypeId="urn:microsoft.com/office/officeart/2005/8/quickstyle/simple3" qsCatId="simple" csTypeId="urn:microsoft.com/office/officeart/2005/8/colors/accent1_2" csCatId="accent1" phldr="1"/>
      <dgm:spPr/>
    </dgm:pt>
    <dgm:pt modelId="{B381E4BE-C07C-4B06-83EC-6AE36317A028}">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2000" b="1" i="0" u="none" strike="noStrike" cap="none" normalizeH="0" baseline="0" dirty="0" smtClean="0">
              <a:ln/>
              <a:effectLst/>
              <a:latin typeface="Arial" pitchFamily="34" charset="0"/>
              <a:cs typeface="Arial" pitchFamily="34" charset="0"/>
            </a:rPr>
            <a:t>المكونات المادية</a:t>
          </a:r>
          <a:endParaRPr kumimoji="0" lang="en-US" sz="2000" b="1" i="0" u="none" strike="noStrike" cap="none" normalizeH="0" baseline="0" dirty="0" smtClean="0">
            <a:ln/>
            <a:effectLst/>
            <a:latin typeface="Arial" pitchFamily="34" charset="0"/>
            <a:cs typeface="Arial" pitchFamily="34" charset="0"/>
          </a:endParaRPr>
        </a:p>
      </dgm:t>
    </dgm:pt>
    <dgm:pt modelId="{9F3EB88E-2EB5-45C0-A7C2-331C2297FEA0}" type="parTrans" cxnId="{CF0F2F77-1A6A-438F-A0F3-675D671CA00B}">
      <dgm:prSet/>
      <dgm:spPr/>
      <dgm:t>
        <a:bodyPr/>
        <a:lstStyle/>
        <a:p>
          <a:pPr rtl="1"/>
          <a:endParaRPr lang="ar-SA"/>
        </a:p>
      </dgm:t>
    </dgm:pt>
    <dgm:pt modelId="{0D1587ED-3B28-4013-8345-2B53C92B541E}" type="sibTrans" cxnId="{CF0F2F77-1A6A-438F-A0F3-675D671CA00B}">
      <dgm:prSet/>
      <dgm:spPr/>
      <dgm:t>
        <a:bodyPr/>
        <a:lstStyle/>
        <a:p>
          <a:pPr rtl="1"/>
          <a:endParaRPr lang="ar-SA"/>
        </a:p>
      </dgm:t>
    </dgm:pt>
    <dgm:pt modelId="{FB2324F4-AE49-4450-823A-EEC434F7168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b="1" i="0" u="none" strike="noStrike" cap="none" normalizeH="0" baseline="0" dirty="0" smtClean="0">
            <a:ln/>
            <a:effectLst/>
            <a:latin typeface="Arial" pitchFamily="34" charset="0"/>
            <a:cs typeface="Arial" pitchFamily="34" charset="0"/>
          </a:endParaRPr>
        </a:p>
      </dgm:t>
    </dgm:pt>
    <dgm:pt modelId="{E1B28516-3475-40B5-802C-353511B6A079}" type="sibTrans" cxnId="{BC9C765F-F35A-4AE2-AFF1-C83B72BC79F8}">
      <dgm:prSet/>
      <dgm:spPr/>
      <dgm:t>
        <a:bodyPr/>
        <a:lstStyle/>
        <a:p>
          <a:pPr rtl="1"/>
          <a:endParaRPr lang="ar-SA"/>
        </a:p>
      </dgm:t>
    </dgm:pt>
    <dgm:pt modelId="{F2C4BEBD-80A5-4A82-84E1-83502E360845}" type="parTrans" cxnId="{BC9C765F-F35A-4AE2-AFF1-C83B72BC79F8}">
      <dgm:prSet/>
      <dgm:spPr/>
      <dgm:t>
        <a:bodyPr/>
        <a:lstStyle/>
        <a:p>
          <a:pPr rtl="1"/>
          <a:endParaRPr lang="ar-SA"/>
        </a:p>
      </dgm:t>
    </dgm:pt>
    <dgm:pt modelId="{11BC1C20-2F24-4387-B40D-ACC1CBF78A17}">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lang="ar-SA" dirty="0" smtClean="0"/>
            <a:t>وحدات الإخراج</a:t>
          </a:r>
        </a:p>
        <a:p>
          <a:pPr marL="0" lvl="0" indent="0" algn="ctr" defTabSz="914400" rtl="1">
            <a:lnSpc>
              <a:spcPct val="100000"/>
            </a:lnSpc>
            <a:spcBef>
              <a:spcPct val="0"/>
            </a:spcBef>
            <a:spcAft>
              <a:spcPct val="0"/>
            </a:spcAft>
            <a:buNone/>
          </a:pPr>
          <a:r>
            <a:rPr lang="en-US" dirty="0" smtClean="0"/>
            <a:t>Output devices</a:t>
          </a:r>
          <a:endParaRPr kumimoji="0" lang="en-US" b="1" i="0" u="none" strike="noStrike" cap="none" normalizeH="0" baseline="0" dirty="0" smtClean="0">
            <a:ln/>
            <a:effectLst/>
            <a:latin typeface="Arial" pitchFamily="34" charset="0"/>
            <a:cs typeface="Arial" pitchFamily="34" charset="0"/>
          </a:endParaRPr>
        </a:p>
      </dgm:t>
    </dgm:pt>
    <dgm:pt modelId="{B5A5DE2C-90E1-45D9-B0E8-CBD794E2BD98}" type="sibTrans" cxnId="{DA307E18-C8F7-4E54-9ADF-C3D1DCF9E361}">
      <dgm:prSet/>
      <dgm:spPr/>
      <dgm:t>
        <a:bodyPr/>
        <a:lstStyle/>
        <a:p>
          <a:pPr rtl="1"/>
          <a:endParaRPr lang="ar-SA"/>
        </a:p>
      </dgm:t>
    </dgm:pt>
    <dgm:pt modelId="{D527951C-59EB-4B14-8B2B-A3C6340FD0A8}" type="parTrans" cxnId="{DA307E18-C8F7-4E54-9ADF-C3D1DCF9E361}">
      <dgm:prSet/>
      <dgm:spPr/>
      <dgm:t>
        <a:bodyPr/>
        <a:lstStyle/>
        <a:p>
          <a:pPr rtl="1"/>
          <a:endParaRPr lang="ar-SA"/>
        </a:p>
      </dgm:t>
    </dgm:pt>
    <dgm:pt modelId="{D19FE62A-6D2A-4631-AF3F-7DCC6F071E35}">
      <dgm:prSet/>
      <dgm:spPr/>
      <dgm:t>
        <a:bodyPr/>
        <a:lstStyle/>
        <a:p>
          <a:pPr rtl="1"/>
          <a:r>
            <a:rPr lang="ar-SA" dirty="0" smtClean="0"/>
            <a:t>وحدات الإدخال</a:t>
          </a:r>
        </a:p>
        <a:p>
          <a:pPr rtl="1"/>
          <a:r>
            <a:rPr lang="en-US" dirty="0" smtClean="0"/>
            <a:t>Input devices</a:t>
          </a:r>
          <a:endParaRPr lang="ar-SA" dirty="0"/>
        </a:p>
      </dgm:t>
    </dgm:pt>
    <dgm:pt modelId="{BDF19529-3723-4D86-B36B-9E3FDEC04D24}" type="parTrans" cxnId="{75838BE6-7E4F-4762-921B-A15BB0DAD317}">
      <dgm:prSet/>
      <dgm:spPr/>
    </dgm:pt>
    <dgm:pt modelId="{6674ACCA-1738-4816-A9B1-64A2D39A703F}" type="sibTrans" cxnId="{75838BE6-7E4F-4762-921B-A15BB0DAD317}">
      <dgm:prSet/>
      <dgm:spPr/>
    </dgm:pt>
    <dgm:pt modelId="{3EBB2C1F-6B29-442B-8682-33F25268EAA7}">
      <dgm:prSet/>
      <dgm:spPr/>
      <dgm:t>
        <a:bodyPr/>
        <a:lstStyle/>
        <a:p>
          <a:pPr rtl="1"/>
          <a:r>
            <a:rPr lang="ar-SA" dirty="0" smtClean="0"/>
            <a:t>وحدة الذاكرة</a:t>
          </a:r>
        </a:p>
        <a:p>
          <a:pPr rtl="1"/>
          <a:r>
            <a:rPr lang="en-US" dirty="0" smtClean="0"/>
            <a:t>memory</a:t>
          </a:r>
          <a:endParaRPr lang="ar-SA" dirty="0"/>
        </a:p>
      </dgm:t>
    </dgm:pt>
    <dgm:pt modelId="{648C3473-F77B-436A-98EB-19D346298434}" type="parTrans" cxnId="{90F1C2AD-28C5-4273-BC0C-603899EAC415}">
      <dgm:prSet/>
      <dgm:spPr/>
    </dgm:pt>
    <dgm:pt modelId="{534FA212-C0E9-40A9-A151-E246CFD0A782}" type="sibTrans" cxnId="{90F1C2AD-28C5-4273-BC0C-603899EAC415}">
      <dgm:prSet/>
      <dgm:spPr/>
    </dgm:pt>
    <dgm:pt modelId="{70250285-D7A1-4C21-9255-5181F5D00CC9}">
      <dgm:prSet custT="1"/>
      <dgm:spPr/>
      <dgm:t>
        <a:bodyPr/>
        <a:lstStyle/>
        <a:p>
          <a:pPr rtl="1"/>
          <a:r>
            <a:rPr lang="ar-SA" sz="1000" dirty="0" smtClean="0"/>
            <a:t>وحدة المعالجة الرئيسية</a:t>
          </a:r>
        </a:p>
        <a:p>
          <a:pPr rtl="1"/>
          <a:r>
            <a:rPr lang="en-US" sz="2000" dirty="0" err="1" smtClean="0"/>
            <a:t>Cpu</a:t>
          </a:r>
          <a:endParaRPr lang="en-US" sz="2000" dirty="0" smtClean="0"/>
        </a:p>
        <a:p>
          <a:pPr rtl="1"/>
          <a:r>
            <a:rPr lang="en-US" sz="1000" dirty="0" smtClean="0"/>
            <a:t>)</a:t>
          </a:r>
          <a:r>
            <a:rPr lang="ar-SA" sz="1000" dirty="0" smtClean="0"/>
            <a:t>عقل الحاسب)</a:t>
          </a:r>
          <a:endParaRPr lang="ar-SA" sz="1000" dirty="0"/>
        </a:p>
      </dgm:t>
    </dgm:pt>
    <dgm:pt modelId="{6DF06594-9CEA-4FD3-84C8-C835A3AFAED2}" type="parTrans" cxnId="{418EEC55-5F89-452B-957A-35D7B8043CE3}">
      <dgm:prSet/>
      <dgm:spPr/>
    </dgm:pt>
    <dgm:pt modelId="{A148532C-7CF7-4324-9777-306C92439417}" type="sibTrans" cxnId="{418EEC55-5F89-452B-957A-35D7B8043CE3}">
      <dgm:prSet/>
      <dgm:spPr/>
    </dgm:pt>
    <dgm:pt modelId="{6B0670AA-50FA-4D03-973B-2535F4C7DE37}" type="pres">
      <dgm:prSet presAssocID="{CA9CF6B3-26C4-4BE1-80CE-1C0A58A4C305}" presName="hierChild1" presStyleCnt="0">
        <dgm:presLayoutVars>
          <dgm:orgChart val="1"/>
          <dgm:chPref val="1"/>
          <dgm:dir/>
          <dgm:animOne val="branch"/>
          <dgm:animLvl val="lvl"/>
          <dgm:resizeHandles/>
        </dgm:presLayoutVars>
      </dgm:prSet>
      <dgm:spPr/>
    </dgm:pt>
    <dgm:pt modelId="{2FA42E6E-87A6-4176-92CC-13594DE1AEFF}" type="pres">
      <dgm:prSet presAssocID="{B381E4BE-C07C-4B06-83EC-6AE36317A028}" presName="hierRoot1" presStyleCnt="0">
        <dgm:presLayoutVars>
          <dgm:hierBranch/>
        </dgm:presLayoutVars>
      </dgm:prSet>
      <dgm:spPr/>
    </dgm:pt>
    <dgm:pt modelId="{5D180ACE-B8CB-4242-992C-6B0EA2FF62D1}" type="pres">
      <dgm:prSet presAssocID="{B381E4BE-C07C-4B06-83EC-6AE36317A028}" presName="rootComposite1" presStyleCnt="0"/>
      <dgm:spPr/>
    </dgm:pt>
    <dgm:pt modelId="{7955E0C1-8F57-4184-A0B3-5ECE0D59DAD6}" type="pres">
      <dgm:prSet presAssocID="{B381E4BE-C07C-4B06-83EC-6AE36317A028}" presName="rootText1" presStyleLbl="node0" presStyleIdx="0" presStyleCnt="1" custScaleX="125860">
        <dgm:presLayoutVars>
          <dgm:chPref val="3"/>
        </dgm:presLayoutVars>
      </dgm:prSet>
      <dgm:spPr/>
      <dgm:t>
        <a:bodyPr/>
        <a:lstStyle/>
        <a:p>
          <a:pPr rtl="1"/>
          <a:endParaRPr lang="ar-SA"/>
        </a:p>
      </dgm:t>
    </dgm:pt>
    <dgm:pt modelId="{D6ADFB68-AE0D-4452-A7CB-43F4E6FDA281}" type="pres">
      <dgm:prSet presAssocID="{B381E4BE-C07C-4B06-83EC-6AE36317A028}" presName="rootConnector1" presStyleLbl="node1" presStyleIdx="0" presStyleCnt="0"/>
      <dgm:spPr/>
      <dgm:t>
        <a:bodyPr/>
        <a:lstStyle/>
        <a:p>
          <a:pPr rtl="1"/>
          <a:endParaRPr lang="ar-SA"/>
        </a:p>
      </dgm:t>
    </dgm:pt>
    <dgm:pt modelId="{5EE1A3B3-D9E2-485E-8C71-3BD5494FBD09}" type="pres">
      <dgm:prSet presAssocID="{B381E4BE-C07C-4B06-83EC-6AE36317A028}" presName="hierChild2" presStyleCnt="0"/>
      <dgm:spPr/>
    </dgm:pt>
    <dgm:pt modelId="{80C37DC6-C318-4865-948F-E66B12A54B71}" type="pres">
      <dgm:prSet presAssocID="{F2C4BEBD-80A5-4A82-84E1-83502E360845}" presName="Name35" presStyleLbl="parChTrans1D2" presStyleIdx="0" presStyleCnt="5"/>
      <dgm:spPr/>
      <dgm:t>
        <a:bodyPr/>
        <a:lstStyle/>
        <a:p>
          <a:pPr rtl="1"/>
          <a:endParaRPr lang="ar-SA"/>
        </a:p>
      </dgm:t>
    </dgm:pt>
    <dgm:pt modelId="{60E2417E-3EB5-4A7A-97FF-09D10BB19323}" type="pres">
      <dgm:prSet presAssocID="{FB2324F4-AE49-4450-823A-EEC434F71684}" presName="hierRoot2" presStyleCnt="0">
        <dgm:presLayoutVars>
          <dgm:hierBranch/>
        </dgm:presLayoutVars>
      </dgm:prSet>
      <dgm:spPr/>
    </dgm:pt>
    <dgm:pt modelId="{E677A186-1683-462C-9B42-3E3AAE774E1D}" type="pres">
      <dgm:prSet presAssocID="{FB2324F4-AE49-4450-823A-EEC434F71684}" presName="rootComposite" presStyleCnt="0"/>
      <dgm:spPr/>
    </dgm:pt>
    <dgm:pt modelId="{22C8BFD0-50AA-4819-B4CC-B2FC24A9F955}" type="pres">
      <dgm:prSet presAssocID="{FB2324F4-AE49-4450-823A-EEC434F71684}" presName="rootText" presStyleLbl="node2" presStyleIdx="0" presStyleCnt="5">
        <dgm:presLayoutVars>
          <dgm:chPref val="3"/>
        </dgm:presLayoutVars>
      </dgm:prSet>
      <dgm:spPr/>
      <dgm:t>
        <a:bodyPr/>
        <a:lstStyle/>
        <a:p>
          <a:pPr rtl="1"/>
          <a:endParaRPr lang="ar-SA"/>
        </a:p>
      </dgm:t>
    </dgm:pt>
    <dgm:pt modelId="{C378ED88-0ECB-4F52-BE79-4A8E11A1CE06}" type="pres">
      <dgm:prSet presAssocID="{FB2324F4-AE49-4450-823A-EEC434F71684}" presName="rootConnector" presStyleLbl="node2" presStyleIdx="0" presStyleCnt="5"/>
      <dgm:spPr/>
      <dgm:t>
        <a:bodyPr/>
        <a:lstStyle/>
        <a:p>
          <a:pPr rtl="1"/>
          <a:endParaRPr lang="ar-SA"/>
        </a:p>
      </dgm:t>
    </dgm:pt>
    <dgm:pt modelId="{6BF5F574-FC8D-4F3A-8EAA-37E2D76F0328}" type="pres">
      <dgm:prSet presAssocID="{FB2324F4-AE49-4450-823A-EEC434F71684}" presName="hierChild4" presStyleCnt="0"/>
      <dgm:spPr/>
    </dgm:pt>
    <dgm:pt modelId="{14D90FF6-B1A1-4A38-B103-66C1B9CEDACA}" type="pres">
      <dgm:prSet presAssocID="{FB2324F4-AE49-4450-823A-EEC434F71684}" presName="hierChild5" presStyleCnt="0"/>
      <dgm:spPr/>
    </dgm:pt>
    <dgm:pt modelId="{E3105F06-31F7-4461-80F1-302F5BA3DCE5}" type="pres">
      <dgm:prSet presAssocID="{D527951C-59EB-4B14-8B2B-A3C6340FD0A8}" presName="Name35" presStyleLbl="parChTrans1D2" presStyleIdx="1" presStyleCnt="5"/>
      <dgm:spPr/>
      <dgm:t>
        <a:bodyPr/>
        <a:lstStyle/>
        <a:p>
          <a:pPr rtl="1"/>
          <a:endParaRPr lang="ar-SA"/>
        </a:p>
      </dgm:t>
    </dgm:pt>
    <dgm:pt modelId="{DFAB9256-4060-4914-9EC5-0A45C75D1A60}" type="pres">
      <dgm:prSet presAssocID="{11BC1C20-2F24-4387-B40D-ACC1CBF78A17}" presName="hierRoot2" presStyleCnt="0">
        <dgm:presLayoutVars>
          <dgm:hierBranch/>
        </dgm:presLayoutVars>
      </dgm:prSet>
      <dgm:spPr/>
    </dgm:pt>
    <dgm:pt modelId="{FCE28D1D-DF23-401E-865A-99BF90F978FC}" type="pres">
      <dgm:prSet presAssocID="{11BC1C20-2F24-4387-B40D-ACC1CBF78A17}" presName="rootComposite" presStyleCnt="0"/>
      <dgm:spPr/>
    </dgm:pt>
    <dgm:pt modelId="{8C4D7751-6DFA-4F21-A264-05C59D1CCC1A}" type="pres">
      <dgm:prSet presAssocID="{11BC1C20-2F24-4387-B40D-ACC1CBF78A17}" presName="rootText" presStyleLbl="node2" presStyleIdx="1" presStyleCnt="5">
        <dgm:presLayoutVars>
          <dgm:chPref val="3"/>
        </dgm:presLayoutVars>
      </dgm:prSet>
      <dgm:spPr/>
      <dgm:t>
        <a:bodyPr/>
        <a:lstStyle/>
        <a:p>
          <a:pPr rtl="1"/>
          <a:endParaRPr lang="ar-SA"/>
        </a:p>
      </dgm:t>
    </dgm:pt>
    <dgm:pt modelId="{7DA7FEFE-D4B0-4FF8-BF3A-E8D073841B7F}" type="pres">
      <dgm:prSet presAssocID="{11BC1C20-2F24-4387-B40D-ACC1CBF78A17}" presName="rootConnector" presStyleLbl="node2" presStyleIdx="1" presStyleCnt="5"/>
      <dgm:spPr/>
      <dgm:t>
        <a:bodyPr/>
        <a:lstStyle/>
        <a:p>
          <a:pPr rtl="1"/>
          <a:endParaRPr lang="ar-SA"/>
        </a:p>
      </dgm:t>
    </dgm:pt>
    <dgm:pt modelId="{0EE98037-C4AE-4FB6-BBDD-649686D2B426}" type="pres">
      <dgm:prSet presAssocID="{11BC1C20-2F24-4387-B40D-ACC1CBF78A17}" presName="hierChild4" presStyleCnt="0"/>
      <dgm:spPr/>
    </dgm:pt>
    <dgm:pt modelId="{11D9CBCC-8563-4522-9363-3D69B8C612BA}" type="pres">
      <dgm:prSet presAssocID="{11BC1C20-2F24-4387-B40D-ACC1CBF78A17}" presName="hierChild5" presStyleCnt="0"/>
      <dgm:spPr/>
    </dgm:pt>
    <dgm:pt modelId="{51ED3B72-7308-49E3-A889-1C9153A06133}" type="pres">
      <dgm:prSet presAssocID="{BDF19529-3723-4D86-B36B-9E3FDEC04D24}" presName="Name35" presStyleLbl="parChTrans1D2" presStyleIdx="2" presStyleCnt="5"/>
      <dgm:spPr/>
    </dgm:pt>
    <dgm:pt modelId="{42C204AE-6B97-4C50-B1D2-D521BFAE6CB8}" type="pres">
      <dgm:prSet presAssocID="{D19FE62A-6D2A-4631-AF3F-7DCC6F071E35}" presName="hierRoot2" presStyleCnt="0">
        <dgm:presLayoutVars>
          <dgm:hierBranch val="init"/>
        </dgm:presLayoutVars>
      </dgm:prSet>
      <dgm:spPr/>
    </dgm:pt>
    <dgm:pt modelId="{951B0694-1F07-4FE7-9552-AFEFDE011CE5}" type="pres">
      <dgm:prSet presAssocID="{D19FE62A-6D2A-4631-AF3F-7DCC6F071E35}" presName="rootComposite" presStyleCnt="0"/>
      <dgm:spPr/>
    </dgm:pt>
    <dgm:pt modelId="{04D63227-6C0A-4DCD-BC85-B0DB7CB0C3D0}" type="pres">
      <dgm:prSet presAssocID="{D19FE62A-6D2A-4631-AF3F-7DCC6F071E35}" presName="rootText" presStyleLbl="node2" presStyleIdx="2" presStyleCnt="5">
        <dgm:presLayoutVars>
          <dgm:chPref val="3"/>
        </dgm:presLayoutVars>
      </dgm:prSet>
      <dgm:spPr/>
      <dgm:t>
        <a:bodyPr/>
        <a:lstStyle/>
        <a:p>
          <a:pPr rtl="1"/>
          <a:endParaRPr lang="ar-SA"/>
        </a:p>
      </dgm:t>
    </dgm:pt>
    <dgm:pt modelId="{F33D5C7D-C02B-4D31-8DC1-5372F5571689}" type="pres">
      <dgm:prSet presAssocID="{D19FE62A-6D2A-4631-AF3F-7DCC6F071E35}" presName="rootConnector" presStyleLbl="node2" presStyleIdx="2" presStyleCnt="5"/>
      <dgm:spPr/>
      <dgm:t>
        <a:bodyPr/>
        <a:lstStyle/>
        <a:p>
          <a:pPr rtl="1"/>
          <a:endParaRPr lang="ar-SA"/>
        </a:p>
      </dgm:t>
    </dgm:pt>
    <dgm:pt modelId="{DD106CCB-E068-4A68-8F09-0247A37B5604}" type="pres">
      <dgm:prSet presAssocID="{D19FE62A-6D2A-4631-AF3F-7DCC6F071E35}" presName="hierChild4" presStyleCnt="0"/>
      <dgm:spPr/>
    </dgm:pt>
    <dgm:pt modelId="{644CA454-7983-4F04-947A-C7D0B700BC06}" type="pres">
      <dgm:prSet presAssocID="{D19FE62A-6D2A-4631-AF3F-7DCC6F071E35}" presName="hierChild5" presStyleCnt="0"/>
      <dgm:spPr/>
    </dgm:pt>
    <dgm:pt modelId="{13B435E0-1DA4-4640-87B1-B52FA23FE268}" type="pres">
      <dgm:prSet presAssocID="{648C3473-F77B-436A-98EB-19D346298434}" presName="Name35" presStyleLbl="parChTrans1D2" presStyleIdx="3" presStyleCnt="5"/>
      <dgm:spPr/>
    </dgm:pt>
    <dgm:pt modelId="{9C713B9E-1DAB-4738-BC07-3572204442D1}" type="pres">
      <dgm:prSet presAssocID="{3EBB2C1F-6B29-442B-8682-33F25268EAA7}" presName="hierRoot2" presStyleCnt="0">
        <dgm:presLayoutVars>
          <dgm:hierBranch val="init"/>
        </dgm:presLayoutVars>
      </dgm:prSet>
      <dgm:spPr/>
    </dgm:pt>
    <dgm:pt modelId="{E7494709-99ED-4A95-B4FB-921B53380A31}" type="pres">
      <dgm:prSet presAssocID="{3EBB2C1F-6B29-442B-8682-33F25268EAA7}" presName="rootComposite" presStyleCnt="0"/>
      <dgm:spPr/>
    </dgm:pt>
    <dgm:pt modelId="{5F5EEBED-05EB-425E-A553-D5242FAAC861}" type="pres">
      <dgm:prSet presAssocID="{3EBB2C1F-6B29-442B-8682-33F25268EAA7}" presName="rootText" presStyleLbl="node2" presStyleIdx="3" presStyleCnt="5">
        <dgm:presLayoutVars>
          <dgm:chPref val="3"/>
        </dgm:presLayoutVars>
      </dgm:prSet>
      <dgm:spPr/>
      <dgm:t>
        <a:bodyPr/>
        <a:lstStyle/>
        <a:p>
          <a:pPr rtl="1"/>
          <a:endParaRPr lang="ar-SA"/>
        </a:p>
      </dgm:t>
    </dgm:pt>
    <dgm:pt modelId="{D1A046A4-9DA1-40FC-ABE9-62196F122528}" type="pres">
      <dgm:prSet presAssocID="{3EBB2C1F-6B29-442B-8682-33F25268EAA7}" presName="rootConnector" presStyleLbl="node2" presStyleIdx="3" presStyleCnt="5"/>
      <dgm:spPr/>
      <dgm:t>
        <a:bodyPr/>
        <a:lstStyle/>
        <a:p>
          <a:pPr rtl="1"/>
          <a:endParaRPr lang="ar-SA"/>
        </a:p>
      </dgm:t>
    </dgm:pt>
    <dgm:pt modelId="{BC46DD9C-138C-4D5D-80EA-2ADAA6E948CA}" type="pres">
      <dgm:prSet presAssocID="{3EBB2C1F-6B29-442B-8682-33F25268EAA7}" presName="hierChild4" presStyleCnt="0"/>
      <dgm:spPr/>
    </dgm:pt>
    <dgm:pt modelId="{80B0FE46-E92D-4D32-81C2-605B6CCE31A4}" type="pres">
      <dgm:prSet presAssocID="{3EBB2C1F-6B29-442B-8682-33F25268EAA7}" presName="hierChild5" presStyleCnt="0"/>
      <dgm:spPr/>
    </dgm:pt>
    <dgm:pt modelId="{46F60CC2-A892-437D-8B4F-30F0B9A08E05}" type="pres">
      <dgm:prSet presAssocID="{6DF06594-9CEA-4FD3-84C8-C835A3AFAED2}" presName="Name35" presStyleLbl="parChTrans1D2" presStyleIdx="4" presStyleCnt="5"/>
      <dgm:spPr/>
    </dgm:pt>
    <dgm:pt modelId="{93D952CF-C8AB-437C-BB92-0737D8E146C0}" type="pres">
      <dgm:prSet presAssocID="{70250285-D7A1-4C21-9255-5181F5D00CC9}" presName="hierRoot2" presStyleCnt="0">
        <dgm:presLayoutVars>
          <dgm:hierBranch val="init"/>
        </dgm:presLayoutVars>
      </dgm:prSet>
      <dgm:spPr/>
    </dgm:pt>
    <dgm:pt modelId="{8FEFF727-3C77-4361-814E-494EA8C89B0A}" type="pres">
      <dgm:prSet presAssocID="{70250285-D7A1-4C21-9255-5181F5D00CC9}" presName="rootComposite" presStyleCnt="0"/>
      <dgm:spPr/>
    </dgm:pt>
    <dgm:pt modelId="{B7EAC2B7-3928-4289-A37D-20FA58DA0D20}" type="pres">
      <dgm:prSet presAssocID="{70250285-D7A1-4C21-9255-5181F5D00CC9}" presName="rootText" presStyleLbl="node2" presStyleIdx="4" presStyleCnt="5" custScaleX="112010" custScaleY="157431">
        <dgm:presLayoutVars>
          <dgm:chPref val="3"/>
        </dgm:presLayoutVars>
      </dgm:prSet>
      <dgm:spPr/>
      <dgm:t>
        <a:bodyPr/>
        <a:lstStyle/>
        <a:p>
          <a:pPr rtl="1"/>
          <a:endParaRPr lang="ar-SA"/>
        </a:p>
      </dgm:t>
    </dgm:pt>
    <dgm:pt modelId="{E6B9527F-7B7E-438A-B2EC-32E31B530381}" type="pres">
      <dgm:prSet presAssocID="{70250285-D7A1-4C21-9255-5181F5D00CC9}" presName="rootConnector" presStyleLbl="node2" presStyleIdx="4" presStyleCnt="5"/>
      <dgm:spPr/>
      <dgm:t>
        <a:bodyPr/>
        <a:lstStyle/>
        <a:p>
          <a:pPr rtl="1"/>
          <a:endParaRPr lang="ar-SA"/>
        </a:p>
      </dgm:t>
    </dgm:pt>
    <dgm:pt modelId="{7347CFED-E8BE-410D-9891-E268B16342EF}" type="pres">
      <dgm:prSet presAssocID="{70250285-D7A1-4C21-9255-5181F5D00CC9}" presName="hierChild4" presStyleCnt="0"/>
      <dgm:spPr/>
    </dgm:pt>
    <dgm:pt modelId="{9386B439-DC27-4018-A96C-39699F195B26}" type="pres">
      <dgm:prSet presAssocID="{70250285-D7A1-4C21-9255-5181F5D00CC9}" presName="hierChild5" presStyleCnt="0"/>
      <dgm:spPr/>
    </dgm:pt>
    <dgm:pt modelId="{1528850C-A3FB-4107-B459-A66E0EEBEEFE}" type="pres">
      <dgm:prSet presAssocID="{B381E4BE-C07C-4B06-83EC-6AE36317A028}" presName="hierChild3" presStyleCnt="0"/>
      <dgm:spPr/>
    </dgm:pt>
  </dgm:ptLst>
  <dgm:cxnLst>
    <dgm:cxn modelId="{778C9ABA-D0E3-428B-AA90-5B89BC0E908A}" type="presOf" srcId="{BDF19529-3723-4D86-B36B-9E3FDEC04D24}" destId="{51ED3B72-7308-49E3-A889-1C9153A06133}" srcOrd="0" destOrd="0" presId="urn:microsoft.com/office/officeart/2005/8/layout/orgChart1"/>
    <dgm:cxn modelId="{5BC9241E-41A3-4727-8A4C-AE9C04883935}" type="presOf" srcId="{B381E4BE-C07C-4B06-83EC-6AE36317A028}" destId="{7955E0C1-8F57-4184-A0B3-5ECE0D59DAD6}" srcOrd="0" destOrd="0" presId="urn:microsoft.com/office/officeart/2005/8/layout/orgChart1"/>
    <dgm:cxn modelId="{B956FB5D-9344-4A9F-B2A7-E8B2F5596E46}" type="presOf" srcId="{3EBB2C1F-6B29-442B-8682-33F25268EAA7}" destId="{D1A046A4-9DA1-40FC-ABE9-62196F122528}" srcOrd="1" destOrd="0" presId="urn:microsoft.com/office/officeart/2005/8/layout/orgChart1"/>
    <dgm:cxn modelId="{D149C30E-6B0C-4EB2-AAA9-06E645E458BD}" type="presOf" srcId="{11BC1C20-2F24-4387-B40D-ACC1CBF78A17}" destId="{8C4D7751-6DFA-4F21-A264-05C59D1CCC1A}" srcOrd="0" destOrd="0" presId="urn:microsoft.com/office/officeart/2005/8/layout/orgChart1"/>
    <dgm:cxn modelId="{6264570A-D44E-4D18-A64E-C918521701D2}" type="presOf" srcId="{B381E4BE-C07C-4B06-83EC-6AE36317A028}" destId="{D6ADFB68-AE0D-4452-A7CB-43F4E6FDA281}" srcOrd="1" destOrd="0" presId="urn:microsoft.com/office/officeart/2005/8/layout/orgChart1"/>
    <dgm:cxn modelId="{E239DBB0-BA60-4957-89AB-360FFE5D665A}" type="presOf" srcId="{FB2324F4-AE49-4450-823A-EEC434F71684}" destId="{22C8BFD0-50AA-4819-B4CC-B2FC24A9F955}" srcOrd="0" destOrd="0" presId="urn:microsoft.com/office/officeart/2005/8/layout/orgChart1"/>
    <dgm:cxn modelId="{32A009DE-66D0-4D9F-B615-AAB61653E363}" type="presOf" srcId="{CA9CF6B3-26C4-4BE1-80CE-1C0A58A4C305}" destId="{6B0670AA-50FA-4D03-973B-2535F4C7DE37}" srcOrd="0" destOrd="0" presId="urn:microsoft.com/office/officeart/2005/8/layout/orgChart1"/>
    <dgm:cxn modelId="{418EEC55-5F89-452B-957A-35D7B8043CE3}" srcId="{B381E4BE-C07C-4B06-83EC-6AE36317A028}" destId="{70250285-D7A1-4C21-9255-5181F5D00CC9}" srcOrd="4" destOrd="0" parTransId="{6DF06594-9CEA-4FD3-84C8-C835A3AFAED2}" sibTransId="{A148532C-7CF7-4324-9777-306C92439417}"/>
    <dgm:cxn modelId="{9C3639D8-0C45-4042-BB4B-818622A0D791}" type="presOf" srcId="{11BC1C20-2F24-4387-B40D-ACC1CBF78A17}" destId="{7DA7FEFE-D4B0-4FF8-BF3A-E8D073841B7F}" srcOrd="1" destOrd="0" presId="urn:microsoft.com/office/officeart/2005/8/layout/orgChart1"/>
    <dgm:cxn modelId="{7E8B037A-154A-47BA-B1C6-34D74E88121F}" type="presOf" srcId="{3EBB2C1F-6B29-442B-8682-33F25268EAA7}" destId="{5F5EEBED-05EB-425E-A553-D5242FAAC861}" srcOrd="0" destOrd="0" presId="urn:microsoft.com/office/officeart/2005/8/layout/orgChart1"/>
    <dgm:cxn modelId="{74376D16-6576-42FD-9A2E-88E4933D8FA2}" type="presOf" srcId="{6DF06594-9CEA-4FD3-84C8-C835A3AFAED2}" destId="{46F60CC2-A892-437D-8B4F-30F0B9A08E05}" srcOrd="0" destOrd="0" presId="urn:microsoft.com/office/officeart/2005/8/layout/orgChart1"/>
    <dgm:cxn modelId="{DF77CD93-9BB6-4149-A175-C2567BBE441F}" type="presOf" srcId="{70250285-D7A1-4C21-9255-5181F5D00CC9}" destId="{B7EAC2B7-3928-4289-A37D-20FA58DA0D20}" srcOrd="0" destOrd="0" presId="urn:microsoft.com/office/officeart/2005/8/layout/orgChart1"/>
    <dgm:cxn modelId="{EBF13BBB-927A-471C-B63E-357B19A9512B}" type="presOf" srcId="{D19FE62A-6D2A-4631-AF3F-7DCC6F071E35}" destId="{04D63227-6C0A-4DCD-BC85-B0DB7CB0C3D0}" srcOrd="0" destOrd="0" presId="urn:microsoft.com/office/officeart/2005/8/layout/orgChart1"/>
    <dgm:cxn modelId="{75838BE6-7E4F-4762-921B-A15BB0DAD317}" srcId="{B381E4BE-C07C-4B06-83EC-6AE36317A028}" destId="{D19FE62A-6D2A-4631-AF3F-7DCC6F071E35}" srcOrd="2" destOrd="0" parTransId="{BDF19529-3723-4D86-B36B-9E3FDEC04D24}" sibTransId="{6674ACCA-1738-4816-A9B1-64A2D39A703F}"/>
    <dgm:cxn modelId="{46C384E3-88CC-4DA6-B598-5F84470FDECF}" type="presOf" srcId="{FB2324F4-AE49-4450-823A-EEC434F71684}" destId="{C378ED88-0ECB-4F52-BE79-4A8E11A1CE06}" srcOrd="1" destOrd="0" presId="urn:microsoft.com/office/officeart/2005/8/layout/orgChart1"/>
    <dgm:cxn modelId="{A30F5A5C-6004-4706-AA68-26AF97D00A24}" type="presOf" srcId="{D19FE62A-6D2A-4631-AF3F-7DCC6F071E35}" destId="{F33D5C7D-C02B-4D31-8DC1-5372F5571689}" srcOrd="1" destOrd="0" presId="urn:microsoft.com/office/officeart/2005/8/layout/orgChart1"/>
    <dgm:cxn modelId="{A375C3F7-3424-47A6-AD2C-75E9E2A717FE}" type="presOf" srcId="{F2C4BEBD-80A5-4A82-84E1-83502E360845}" destId="{80C37DC6-C318-4865-948F-E66B12A54B71}" srcOrd="0" destOrd="0" presId="urn:microsoft.com/office/officeart/2005/8/layout/orgChart1"/>
    <dgm:cxn modelId="{A185BBA5-B9B8-4DBC-AE49-D5E0B75B62E9}" type="presOf" srcId="{648C3473-F77B-436A-98EB-19D346298434}" destId="{13B435E0-1DA4-4640-87B1-B52FA23FE268}" srcOrd="0" destOrd="0" presId="urn:microsoft.com/office/officeart/2005/8/layout/orgChart1"/>
    <dgm:cxn modelId="{90F1C2AD-28C5-4273-BC0C-603899EAC415}" srcId="{B381E4BE-C07C-4B06-83EC-6AE36317A028}" destId="{3EBB2C1F-6B29-442B-8682-33F25268EAA7}" srcOrd="3" destOrd="0" parTransId="{648C3473-F77B-436A-98EB-19D346298434}" sibTransId="{534FA212-C0E9-40A9-A151-E246CFD0A782}"/>
    <dgm:cxn modelId="{DA307E18-C8F7-4E54-9ADF-C3D1DCF9E361}" srcId="{B381E4BE-C07C-4B06-83EC-6AE36317A028}" destId="{11BC1C20-2F24-4387-B40D-ACC1CBF78A17}" srcOrd="1" destOrd="0" parTransId="{D527951C-59EB-4B14-8B2B-A3C6340FD0A8}" sibTransId="{B5A5DE2C-90E1-45D9-B0E8-CBD794E2BD98}"/>
    <dgm:cxn modelId="{D138111B-FD4D-4377-B199-4704A6EDA810}" type="presOf" srcId="{D527951C-59EB-4B14-8B2B-A3C6340FD0A8}" destId="{E3105F06-31F7-4461-80F1-302F5BA3DCE5}" srcOrd="0" destOrd="0" presId="urn:microsoft.com/office/officeart/2005/8/layout/orgChart1"/>
    <dgm:cxn modelId="{CF0F2F77-1A6A-438F-A0F3-675D671CA00B}" srcId="{CA9CF6B3-26C4-4BE1-80CE-1C0A58A4C305}" destId="{B381E4BE-C07C-4B06-83EC-6AE36317A028}" srcOrd="0" destOrd="0" parTransId="{9F3EB88E-2EB5-45C0-A7C2-331C2297FEA0}" sibTransId="{0D1587ED-3B28-4013-8345-2B53C92B541E}"/>
    <dgm:cxn modelId="{E07FE7BC-7E60-4AE6-AFE5-4793F7BC9F8C}" type="presOf" srcId="{70250285-D7A1-4C21-9255-5181F5D00CC9}" destId="{E6B9527F-7B7E-438A-B2EC-32E31B530381}" srcOrd="1" destOrd="0" presId="urn:microsoft.com/office/officeart/2005/8/layout/orgChart1"/>
    <dgm:cxn modelId="{BC9C765F-F35A-4AE2-AFF1-C83B72BC79F8}" srcId="{B381E4BE-C07C-4B06-83EC-6AE36317A028}" destId="{FB2324F4-AE49-4450-823A-EEC434F71684}" srcOrd="0" destOrd="0" parTransId="{F2C4BEBD-80A5-4A82-84E1-83502E360845}" sibTransId="{E1B28516-3475-40B5-802C-353511B6A079}"/>
    <dgm:cxn modelId="{2B8DA394-A59A-433A-9796-AC46607DDCAC}" type="presParOf" srcId="{6B0670AA-50FA-4D03-973B-2535F4C7DE37}" destId="{2FA42E6E-87A6-4176-92CC-13594DE1AEFF}" srcOrd="0" destOrd="0" presId="urn:microsoft.com/office/officeart/2005/8/layout/orgChart1"/>
    <dgm:cxn modelId="{E1002556-BE55-4AFD-BF56-0A6B6826CD48}" type="presParOf" srcId="{2FA42E6E-87A6-4176-92CC-13594DE1AEFF}" destId="{5D180ACE-B8CB-4242-992C-6B0EA2FF62D1}" srcOrd="0" destOrd="0" presId="urn:microsoft.com/office/officeart/2005/8/layout/orgChart1"/>
    <dgm:cxn modelId="{66D8692D-8957-41D9-8341-A4D8C60F290C}" type="presParOf" srcId="{5D180ACE-B8CB-4242-992C-6B0EA2FF62D1}" destId="{7955E0C1-8F57-4184-A0B3-5ECE0D59DAD6}" srcOrd="0" destOrd="0" presId="urn:microsoft.com/office/officeart/2005/8/layout/orgChart1"/>
    <dgm:cxn modelId="{B5EC2FCC-D280-45CB-AC26-DA0A83C87A99}" type="presParOf" srcId="{5D180ACE-B8CB-4242-992C-6B0EA2FF62D1}" destId="{D6ADFB68-AE0D-4452-A7CB-43F4E6FDA281}" srcOrd="1" destOrd="0" presId="urn:microsoft.com/office/officeart/2005/8/layout/orgChart1"/>
    <dgm:cxn modelId="{14260302-495E-4D42-9FEE-73F90F84C9D8}" type="presParOf" srcId="{2FA42E6E-87A6-4176-92CC-13594DE1AEFF}" destId="{5EE1A3B3-D9E2-485E-8C71-3BD5494FBD09}" srcOrd="1" destOrd="0" presId="urn:microsoft.com/office/officeart/2005/8/layout/orgChart1"/>
    <dgm:cxn modelId="{37C2D14D-D8DE-4566-AD1B-CEF88AC8D2E7}" type="presParOf" srcId="{5EE1A3B3-D9E2-485E-8C71-3BD5494FBD09}" destId="{80C37DC6-C318-4865-948F-E66B12A54B71}" srcOrd="0" destOrd="0" presId="urn:microsoft.com/office/officeart/2005/8/layout/orgChart1"/>
    <dgm:cxn modelId="{677079C9-8D43-4F7C-8EF3-C6721A956167}" type="presParOf" srcId="{5EE1A3B3-D9E2-485E-8C71-3BD5494FBD09}" destId="{60E2417E-3EB5-4A7A-97FF-09D10BB19323}" srcOrd="1" destOrd="0" presId="urn:microsoft.com/office/officeart/2005/8/layout/orgChart1"/>
    <dgm:cxn modelId="{28ACA0B4-62B8-4326-BD9D-0B0DFC4B6473}" type="presParOf" srcId="{60E2417E-3EB5-4A7A-97FF-09D10BB19323}" destId="{E677A186-1683-462C-9B42-3E3AAE774E1D}" srcOrd="0" destOrd="0" presId="urn:microsoft.com/office/officeart/2005/8/layout/orgChart1"/>
    <dgm:cxn modelId="{CD4241CF-5879-4986-8D79-801A79E59F10}" type="presParOf" srcId="{E677A186-1683-462C-9B42-3E3AAE774E1D}" destId="{22C8BFD0-50AA-4819-B4CC-B2FC24A9F955}" srcOrd="0" destOrd="0" presId="urn:microsoft.com/office/officeart/2005/8/layout/orgChart1"/>
    <dgm:cxn modelId="{AF54FE6D-0321-412C-867D-43A9913342A8}" type="presParOf" srcId="{E677A186-1683-462C-9B42-3E3AAE774E1D}" destId="{C378ED88-0ECB-4F52-BE79-4A8E11A1CE06}" srcOrd="1" destOrd="0" presId="urn:microsoft.com/office/officeart/2005/8/layout/orgChart1"/>
    <dgm:cxn modelId="{1D52F662-A1DF-4CFB-88E0-466449341827}" type="presParOf" srcId="{60E2417E-3EB5-4A7A-97FF-09D10BB19323}" destId="{6BF5F574-FC8D-4F3A-8EAA-37E2D76F0328}" srcOrd="1" destOrd="0" presId="urn:microsoft.com/office/officeart/2005/8/layout/orgChart1"/>
    <dgm:cxn modelId="{4BE38621-481C-4175-8073-C5221EF80526}" type="presParOf" srcId="{60E2417E-3EB5-4A7A-97FF-09D10BB19323}" destId="{14D90FF6-B1A1-4A38-B103-66C1B9CEDACA}" srcOrd="2" destOrd="0" presId="urn:microsoft.com/office/officeart/2005/8/layout/orgChart1"/>
    <dgm:cxn modelId="{7A29E7EC-463F-4944-BFC2-0BDF94CC5BBE}" type="presParOf" srcId="{5EE1A3B3-D9E2-485E-8C71-3BD5494FBD09}" destId="{E3105F06-31F7-4461-80F1-302F5BA3DCE5}" srcOrd="2" destOrd="0" presId="urn:microsoft.com/office/officeart/2005/8/layout/orgChart1"/>
    <dgm:cxn modelId="{E60A8DA2-B386-4F96-9F0A-B06810FBC46C}" type="presParOf" srcId="{5EE1A3B3-D9E2-485E-8C71-3BD5494FBD09}" destId="{DFAB9256-4060-4914-9EC5-0A45C75D1A60}" srcOrd="3" destOrd="0" presId="urn:microsoft.com/office/officeart/2005/8/layout/orgChart1"/>
    <dgm:cxn modelId="{C8CB14C7-DBB0-4281-9378-2DD3C12F61FF}" type="presParOf" srcId="{DFAB9256-4060-4914-9EC5-0A45C75D1A60}" destId="{FCE28D1D-DF23-401E-865A-99BF90F978FC}" srcOrd="0" destOrd="0" presId="urn:microsoft.com/office/officeart/2005/8/layout/orgChart1"/>
    <dgm:cxn modelId="{3AE58F64-CD98-4E88-A8BD-2CD4BD0CE959}" type="presParOf" srcId="{FCE28D1D-DF23-401E-865A-99BF90F978FC}" destId="{8C4D7751-6DFA-4F21-A264-05C59D1CCC1A}" srcOrd="0" destOrd="0" presId="urn:microsoft.com/office/officeart/2005/8/layout/orgChart1"/>
    <dgm:cxn modelId="{0644D88B-DEAD-4F68-9130-BDF3ABA86983}" type="presParOf" srcId="{FCE28D1D-DF23-401E-865A-99BF90F978FC}" destId="{7DA7FEFE-D4B0-4FF8-BF3A-E8D073841B7F}" srcOrd="1" destOrd="0" presId="urn:microsoft.com/office/officeart/2005/8/layout/orgChart1"/>
    <dgm:cxn modelId="{850268DB-44BC-4FE2-868E-BBCFD6A5D0EB}" type="presParOf" srcId="{DFAB9256-4060-4914-9EC5-0A45C75D1A60}" destId="{0EE98037-C4AE-4FB6-BBDD-649686D2B426}" srcOrd="1" destOrd="0" presId="urn:microsoft.com/office/officeart/2005/8/layout/orgChart1"/>
    <dgm:cxn modelId="{0E40F9C7-2582-46C4-B72A-29D24D57A302}" type="presParOf" srcId="{DFAB9256-4060-4914-9EC5-0A45C75D1A60}" destId="{11D9CBCC-8563-4522-9363-3D69B8C612BA}" srcOrd="2" destOrd="0" presId="urn:microsoft.com/office/officeart/2005/8/layout/orgChart1"/>
    <dgm:cxn modelId="{586F8E0B-B2BF-4DAF-898B-AF10D27F361A}" type="presParOf" srcId="{5EE1A3B3-D9E2-485E-8C71-3BD5494FBD09}" destId="{51ED3B72-7308-49E3-A889-1C9153A06133}" srcOrd="4" destOrd="0" presId="urn:microsoft.com/office/officeart/2005/8/layout/orgChart1"/>
    <dgm:cxn modelId="{16A2E817-7BB8-456C-9349-52E098B8B424}" type="presParOf" srcId="{5EE1A3B3-D9E2-485E-8C71-3BD5494FBD09}" destId="{42C204AE-6B97-4C50-B1D2-D521BFAE6CB8}" srcOrd="5" destOrd="0" presId="urn:microsoft.com/office/officeart/2005/8/layout/orgChart1"/>
    <dgm:cxn modelId="{1ABF837F-1FF4-499B-9BED-17CB2DE9786E}" type="presParOf" srcId="{42C204AE-6B97-4C50-B1D2-D521BFAE6CB8}" destId="{951B0694-1F07-4FE7-9552-AFEFDE011CE5}" srcOrd="0" destOrd="0" presId="urn:microsoft.com/office/officeart/2005/8/layout/orgChart1"/>
    <dgm:cxn modelId="{D7DF57DB-AC67-4ABA-AF94-1546E3A161B4}" type="presParOf" srcId="{951B0694-1F07-4FE7-9552-AFEFDE011CE5}" destId="{04D63227-6C0A-4DCD-BC85-B0DB7CB0C3D0}" srcOrd="0" destOrd="0" presId="urn:microsoft.com/office/officeart/2005/8/layout/orgChart1"/>
    <dgm:cxn modelId="{4248FC57-8393-43DE-A073-3EB2977987CF}" type="presParOf" srcId="{951B0694-1F07-4FE7-9552-AFEFDE011CE5}" destId="{F33D5C7D-C02B-4D31-8DC1-5372F5571689}" srcOrd="1" destOrd="0" presId="urn:microsoft.com/office/officeart/2005/8/layout/orgChart1"/>
    <dgm:cxn modelId="{6F67F5A1-B221-45BF-AB8E-8BE8650167CA}" type="presParOf" srcId="{42C204AE-6B97-4C50-B1D2-D521BFAE6CB8}" destId="{DD106CCB-E068-4A68-8F09-0247A37B5604}" srcOrd="1" destOrd="0" presId="urn:microsoft.com/office/officeart/2005/8/layout/orgChart1"/>
    <dgm:cxn modelId="{00B3E2FC-AC9C-4E5C-84BE-FD1030FFF625}" type="presParOf" srcId="{42C204AE-6B97-4C50-B1D2-D521BFAE6CB8}" destId="{644CA454-7983-4F04-947A-C7D0B700BC06}" srcOrd="2" destOrd="0" presId="urn:microsoft.com/office/officeart/2005/8/layout/orgChart1"/>
    <dgm:cxn modelId="{ECA311CF-A3E1-44A6-BCE2-1C27355B420F}" type="presParOf" srcId="{5EE1A3B3-D9E2-485E-8C71-3BD5494FBD09}" destId="{13B435E0-1DA4-4640-87B1-B52FA23FE268}" srcOrd="6" destOrd="0" presId="urn:microsoft.com/office/officeart/2005/8/layout/orgChart1"/>
    <dgm:cxn modelId="{5BA97097-B8B2-44AA-BB9D-E98E029EC822}" type="presParOf" srcId="{5EE1A3B3-D9E2-485E-8C71-3BD5494FBD09}" destId="{9C713B9E-1DAB-4738-BC07-3572204442D1}" srcOrd="7" destOrd="0" presId="urn:microsoft.com/office/officeart/2005/8/layout/orgChart1"/>
    <dgm:cxn modelId="{43DA5FD0-C346-4822-8E31-FFAEC09A6C05}" type="presParOf" srcId="{9C713B9E-1DAB-4738-BC07-3572204442D1}" destId="{E7494709-99ED-4A95-B4FB-921B53380A31}" srcOrd="0" destOrd="0" presId="urn:microsoft.com/office/officeart/2005/8/layout/orgChart1"/>
    <dgm:cxn modelId="{8754E303-6F0B-4C3E-AAC5-19620A2C8A02}" type="presParOf" srcId="{E7494709-99ED-4A95-B4FB-921B53380A31}" destId="{5F5EEBED-05EB-425E-A553-D5242FAAC861}" srcOrd="0" destOrd="0" presId="urn:microsoft.com/office/officeart/2005/8/layout/orgChart1"/>
    <dgm:cxn modelId="{C6F3BE67-0E48-41DA-8331-9C52242D9970}" type="presParOf" srcId="{E7494709-99ED-4A95-B4FB-921B53380A31}" destId="{D1A046A4-9DA1-40FC-ABE9-62196F122528}" srcOrd="1" destOrd="0" presId="urn:microsoft.com/office/officeart/2005/8/layout/orgChart1"/>
    <dgm:cxn modelId="{97A9E57A-CDB8-44AA-8EEF-D310281DABD3}" type="presParOf" srcId="{9C713B9E-1DAB-4738-BC07-3572204442D1}" destId="{BC46DD9C-138C-4D5D-80EA-2ADAA6E948CA}" srcOrd="1" destOrd="0" presId="urn:microsoft.com/office/officeart/2005/8/layout/orgChart1"/>
    <dgm:cxn modelId="{B296DA3A-0CBA-494B-99B2-2F068E480AD1}" type="presParOf" srcId="{9C713B9E-1DAB-4738-BC07-3572204442D1}" destId="{80B0FE46-E92D-4D32-81C2-605B6CCE31A4}" srcOrd="2" destOrd="0" presId="urn:microsoft.com/office/officeart/2005/8/layout/orgChart1"/>
    <dgm:cxn modelId="{4F6CE599-2C20-4D88-A5B8-E4D4A9F1935B}" type="presParOf" srcId="{5EE1A3B3-D9E2-485E-8C71-3BD5494FBD09}" destId="{46F60CC2-A892-437D-8B4F-30F0B9A08E05}" srcOrd="8" destOrd="0" presId="urn:microsoft.com/office/officeart/2005/8/layout/orgChart1"/>
    <dgm:cxn modelId="{30AB5E0A-A518-45B3-862A-F5DA19B6E7FE}" type="presParOf" srcId="{5EE1A3B3-D9E2-485E-8C71-3BD5494FBD09}" destId="{93D952CF-C8AB-437C-BB92-0737D8E146C0}" srcOrd="9" destOrd="0" presId="urn:microsoft.com/office/officeart/2005/8/layout/orgChart1"/>
    <dgm:cxn modelId="{2D48CBF2-83CA-4241-9E75-5728304113BA}" type="presParOf" srcId="{93D952CF-C8AB-437C-BB92-0737D8E146C0}" destId="{8FEFF727-3C77-4361-814E-494EA8C89B0A}" srcOrd="0" destOrd="0" presId="urn:microsoft.com/office/officeart/2005/8/layout/orgChart1"/>
    <dgm:cxn modelId="{66A8A898-EC39-4A9F-A499-50C66249BB1D}" type="presParOf" srcId="{8FEFF727-3C77-4361-814E-494EA8C89B0A}" destId="{B7EAC2B7-3928-4289-A37D-20FA58DA0D20}" srcOrd="0" destOrd="0" presId="urn:microsoft.com/office/officeart/2005/8/layout/orgChart1"/>
    <dgm:cxn modelId="{4690964A-6457-4964-AF37-8F2076EAB16B}" type="presParOf" srcId="{8FEFF727-3C77-4361-814E-494EA8C89B0A}" destId="{E6B9527F-7B7E-438A-B2EC-32E31B530381}" srcOrd="1" destOrd="0" presId="urn:microsoft.com/office/officeart/2005/8/layout/orgChart1"/>
    <dgm:cxn modelId="{DAAFE70A-B721-4704-A057-192F76574960}" type="presParOf" srcId="{93D952CF-C8AB-437C-BB92-0737D8E146C0}" destId="{7347CFED-E8BE-410D-9891-E268B16342EF}" srcOrd="1" destOrd="0" presId="urn:microsoft.com/office/officeart/2005/8/layout/orgChart1"/>
    <dgm:cxn modelId="{F57E11F5-07FA-4D16-AF82-5DFDC1542E78}" type="presParOf" srcId="{93D952CF-C8AB-437C-BB92-0737D8E146C0}" destId="{9386B439-DC27-4018-A96C-39699F195B26}" srcOrd="2" destOrd="0" presId="urn:microsoft.com/office/officeart/2005/8/layout/orgChart1"/>
    <dgm:cxn modelId="{72C43154-6AC4-476F-8DC3-CC21D26ED5DE}" type="presParOf" srcId="{2FA42E6E-87A6-4176-92CC-13594DE1AEFF}" destId="{1528850C-A3FB-4107-B459-A66E0EEBEEFE}"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513ED8E-A5AA-4BE7-8891-424708966B0C}" type="doc">
      <dgm:prSet loTypeId="urn:microsoft.com/office/officeart/2005/8/layout/orgChart1" loCatId="hierarchy" qsTypeId="urn:microsoft.com/office/officeart/2005/8/quickstyle/simple3" qsCatId="simple" csTypeId="urn:microsoft.com/office/officeart/2005/8/colors/accent1_2" csCatId="accent1" phldr="1"/>
      <dgm:spPr/>
    </dgm:pt>
    <dgm:pt modelId="{93A8EA3D-D273-47DA-936E-12B5E07020F7}">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LB" b="0" i="0" u="none" strike="noStrike" cap="none" normalizeH="0" baseline="0" smtClean="0">
              <a:ln/>
              <a:effectLst/>
              <a:latin typeface="Times New Roman" pitchFamily="18" charset="0"/>
            </a:rPr>
            <a:t>وحدة المعالجة</a:t>
          </a:r>
          <a:endParaRPr kumimoji="0" lang="en-US" b="0" i="0" u="none" strike="noStrike" cap="none" normalizeH="0" baseline="0" dirty="0" smtClean="0">
            <a:ln/>
            <a:effectLst/>
            <a:latin typeface="Times New Roman" pitchFamily="18" charset="0"/>
          </a:endParaRPr>
        </a:p>
      </dgm:t>
    </dgm:pt>
    <dgm:pt modelId="{4A91E3C6-A5D7-4778-9F49-78302125DCE7}" type="parTrans" cxnId="{7EE3F145-7EEE-4D59-BAB8-BCEC204D1EA1}">
      <dgm:prSet/>
      <dgm:spPr/>
      <dgm:t>
        <a:bodyPr/>
        <a:lstStyle/>
        <a:p>
          <a:pPr rtl="1"/>
          <a:endParaRPr lang="ar-SA"/>
        </a:p>
      </dgm:t>
    </dgm:pt>
    <dgm:pt modelId="{9E50FEA8-D1EC-43CE-A199-FA7AA4338585}" type="sibTrans" cxnId="{7EE3F145-7EEE-4D59-BAB8-BCEC204D1EA1}">
      <dgm:prSet/>
      <dgm:spPr/>
      <dgm:t>
        <a:bodyPr/>
        <a:lstStyle/>
        <a:p>
          <a:pPr rtl="1"/>
          <a:endParaRPr lang="ar-SA"/>
        </a:p>
      </dgm:t>
    </dgm:pt>
    <dgm:pt modelId="{4F3D5615-A175-44C1-A3DC-19BC560F844F}">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LB" b="0" i="0" u="none" strike="noStrike" cap="none" normalizeH="0" baseline="0" dirty="0" smtClean="0">
              <a:ln/>
              <a:effectLst/>
              <a:latin typeface="Times New Roman" pitchFamily="18" charset="0"/>
            </a:rPr>
            <a:t>وحدة الحساب والمنطق</a:t>
          </a:r>
          <a:endParaRPr kumimoji="0" lang="en-US" b="0" i="0" u="none" strike="noStrike" cap="none" normalizeH="0" baseline="0" dirty="0" smtClean="0">
            <a:ln/>
            <a:effectLst/>
            <a:latin typeface="Times New Roman" pitchFamily="18"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effectLst/>
              <a:latin typeface="Times New Roman" pitchFamily="18" charset="0"/>
            </a:rPr>
            <a:t>ALU</a:t>
          </a:r>
        </a:p>
      </dgm:t>
    </dgm:pt>
    <dgm:pt modelId="{4BF98348-B072-43BA-A3B7-BE7BF50A870C}" type="parTrans" cxnId="{DF9DB84A-CEEC-4E1C-836B-F9BE983AFC76}">
      <dgm:prSet/>
      <dgm:spPr/>
      <dgm:t>
        <a:bodyPr/>
        <a:lstStyle/>
        <a:p>
          <a:pPr rtl="1"/>
          <a:endParaRPr lang="ar-SA"/>
        </a:p>
      </dgm:t>
    </dgm:pt>
    <dgm:pt modelId="{FEFC2D24-EB70-47C7-B1A4-8FAAB0C6F083}" type="sibTrans" cxnId="{DF9DB84A-CEEC-4E1C-836B-F9BE983AFC76}">
      <dgm:prSet/>
      <dgm:spPr/>
      <dgm:t>
        <a:bodyPr/>
        <a:lstStyle/>
        <a:p>
          <a:pPr rtl="1"/>
          <a:endParaRPr lang="ar-SA"/>
        </a:p>
      </dgm:t>
    </dgm:pt>
    <dgm:pt modelId="{A8945C3F-6AF4-4F86-9749-5890FF11AC36}">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LB" b="0" i="0" u="none" strike="noStrike" cap="none" normalizeH="0" baseline="0" dirty="0" smtClean="0">
              <a:ln/>
              <a:effectLst/>
              <a:latin typeface="Times New Roman" pitchFamily="18" charset="0"/>
            </a:rPr>
            <a:t>وحدة التحكم</a:t>
          </a:r>
          <a:endParaRPr kumimoji="0" lang="en-US" b="0" i="0" u="none" strike="noStrike" cap="none" normalizeH="0" baseline="0" dirty="0" smtClean="0">
            <a:ln/>
            <a:effectLst/>
            <a:latin typeface="Times New Roman" pitchFamily="18"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effectLst/>
              <a:latin typeface="Times New Roman" pitchFamily="18" charset="0"/>
            </a:rPr>
            <a:t>CU</a:t>
          </a:r>
        </a:p>
      </dgm:t>
    </dgm:pt>
    <dgm:pt modelId="{EB66E282-2B78-4FB6-8BBB-083F588308E6}" type="parTrans" cxnId="{847D455A-53FC-49F0-A5D4-0ADD9B461562}">
      <dgm:prSet/>
      <dgm:spPr/>
      <dgm:t>
        <a:bodyPr/>
        <a:lstStyle/>
        <a:p>
          <a:pPr rtl="1"/>
          <a:endParaRPr lang="ar-SA"/>
        </a:p>
      </dgm:t>
    </dgm:pt>
    <dgm:pt modelId="{58B9FB24-960C-4F19-A42E-C90698A1C0CD}" type="sibTrans" cxnId="{847D455A-53FC-49F0-A5D4-0ADD9B461562}">
      <dgm:prSet/>
      <dgm:spPr/>
      <dgm:t>
        <a:bodyPr/>
        <a:lstStyle/>
        <a:p>
          <a:pPr rtl="1"/>
          <a:endParaRPr lang="ar-SA"/>
        </a:p>
      </dgm:t>
    </dgm:pt>
    <dgm:pt modelId="{B7BF4573-D761-41A6-A611-57ED4758F15B}" type="pres">
      <dgm:prSet presAssocID="{8513ED8E-A5AA-4BE7-8891-424708966B0C}" presName="hierChild1" presStyleCnt="0">
        <dgm:presLayoutVars>
          <dgm:orgChart val="1"/>
          <dgm:chPref val="1"/>
          <dgm:dir/>
          <dgm:animOne val="branch"/>
          <dgm:animLvl val="lvl"/>
          <dgm:resizeHandles/>
        </dgm:presLayoutVars>
      </dgm:prSet>
      <dgm:spPr/>
    </dgm:pt>
    <dgm:pt modelId="{3A705682-5D38-47C7-93B4-DD2AE8D3ED32}" type="pres">
      <dgm:prSet presAssocID="{93A8EA3D-D273-47DA-936E-12B5E07020F7}" presName="hierRoot1" presStyleCnt="0">
        <dgm:presLayoutVars>
          <dgm:hierBranch/>
        </dgm:presLayoutVars>
      </dgm:prSet>
      <dgm:spPr/>
    </dgm:pt>
    <dgm:pt modelId="{3D674193-739B-4CC3-981A-BBC3061D4CAB}" type="pres">
      <dgm:prSet presAssocID="{93A8EA3D-D273-47DA-936E-12B5E07020F7}" presName="rootComposite1" presStyleCnt="0"/>
      <dgm:spPr/>
    </dgm:pt>
    <dgm:pt modelId="{C5B6864F-A79B-47CD-8BDD-D032E8706A43}" type="pres">
      <dgm:prSet presAssocID="{93A8EA3D-D273-47DA-936E-12B5E07020F7}" presName="rootText1" presStyleLbl="node0" presStyleIdx="0" presStyleCnt="1" custLinFactNeighborX="-783" custLinFactNeighborY="-187">
        <dgm:presLayoutVars>
          <dgm:chPref val="3"/>
        </dgm:presLayoutVars>
      </dgm:prSet>
      <dgm:spPr/>
      <dgm:t>
        <a:bodyPr/>
        <a:lstStyle/>
        <a:p>
          <a:pPr rtl="1"/>
          <a:endParaRPr lang="ar-SA"/>
        </a:p>
      </dgm:t>
    </dgm:pt>
    <dgm:pt modelId="{0DA18567-EC18-414C-BBCB-4401F3293B92}" type="pres">
      <dgm:prSet presAssocID="{93A8EA3D-D273-47DA-936E-12B5E07020F7}" presName="rootConnector1" presStyleLbl="node1" presStyleIdx="0" presStyleCnt="0"/>
      <dgm:spPr/>
      <dgm:t>
        <a:bodyPr/>
        <a:lstStyle/>
        <a:p>
          <a:pPr rtl="1"/>
          <a:endParaRPr lang="ar-SA"/>
        </a:p>
      </dgm:t>
    </dgm:pt>
    <dgm:pt modelId="{E000D280-259F-4C96-8404-4116FDADF6EE}" type="pres">
      <dgm:prSet presAssocID="{93A8EA3D-D273-47DA-936E-12B5E07020F7}" presName="hierChild2" presStyleCnt="0"/>
      <dgm:spPr/>
    </dgm:pt>
    <dgm:pt modelId="{68BE3979-CA3B-4792-8AB4-D82C7B867BF6}" type="pres">
      <dgm:prSet presAssocID="{4BF98348-B072-43BA-A3B7-BE7BF50A870C}" presName="Name35" presStyleLbl="parChTrans1D2" presStyleIdx="0" presStyleCnt="2"/>
      <dgm:spPr/>
      <dgm:t>
        <a:bodyPr/>
        <a:lstStyle/>
        <a:p>
          <a:pPr rtl="1"/>
          <a:endParaRPr lang="ar-SA"/>
        </a:p>
      </dgm:t>
    </dgm:pt>
    <dgm:pt modelId="{28B66507-47D8-4137-8606-F47E1386B3FD}" type="pres">
      <dgm:prSet presAssocID="{4F3D5615-A175-44C1-A3DC-19BC560F844F}" presName="hierRoot2" presStyleCnt="0">
        <dgm:presLayoutVars>
          <dgm:hierBranch/>
        </dgm:presLayoutVars>
      </dgm:prSet>
      <dgm:spPr/>
    </dgm:pt>
    <dgm:pt modelId="{CE3AB0CD-4327-4059-A367-8F8EDDF22EE8}" type="pres">
      <dgm:prSet presAssocID="{4F3D5615-A175-44C1-A3DC-19BC560F844F}" presName="rootComposite" presStyleCnt="0"/>
      <dgm:spPr/>
    </dgm:pt>
    <dgm:pt modelId="{09A8EF60-E65C-4CCD-BEB1-7C0023CA31F0}" type="pres">
      <dgm:prSet presAssocID="{4F3D5615-A175-44C1-A3DC-19BC560F844F}" presName="rootText" presStyleLbl="node2" presStyleIdx="0" presStyleCnt="2">
        <dgm:presLayoutVars>
          <dgm:chPref val="3"/>
        </dgm:presLayoutVars>
      </dgm:prSet>
      <dgm:spPr/>
      <dgm:t>
        <a:bodyPr/>
        <a:lstStyle/>
        <a:p>
          <a:pPr rtl="1"/>
          <a:endParaRPr lang="ar-SA"/>
        </a:p>
      </dgm:t>
    </dgm:pt>
    <dgm:pt modelId="{4FCFB606-1932-4909-AF1F-7D42712A7FB4}" type="pres">
      <dgm:prSet presAssocID="{4F3D5615-A175-44C1-A3DC-19BC560F844F}" presName="rootConnector" presStyleLbl="node2" presStyleIdx="0" presStyleCnt="2"/>
      <dgm:spPr/>
      <dgm:t>
        <a:bodyPr/>
        <a:lstStyle/>
        <a:p>
          <a:pPr rtl="1"/>
          <a:endParaRPr lang="ar-SA"/>
        </a:p>
      </dgm:t>
    </dgm:pt>
    <dgm:pt modelId="{D6D7A5E7-9EEE-48EF-83CB-EB9853BD8A94}" type="pres">
      <dgm:prSet presAssocID="{4F3D5615-A175-44C1-A3DC-19BC560F844F}" presName="hierChild4" presStyleCnt="0"/>
      <dgm:spPr/>
    </dgm:pt>
    <dgm:pt modelId="{079B5FA5-25DC-4776-9D0B-A6F5C09FB269}" type="pres">
      <dgm:prSet presAssocID="{4F3D5615-A175-44C1-A3DC-19BC560F844F}" presName="hierChild5" presStyleCnt="0"/>
      <dgm:spPr/>
    </dgm:pt>
    <dgm:pt modelId="{EAAF2E14-2E3A-4C97-9B8E-6567F5BB423E}" type="pres">
      <dgm:prSet presAssocID="{EB66E282-2B78-4FB6-8BBB-083F588308E6}" presName="Name35" presStyleLbl="parChTrans1D2" presStyleIdx="1" presStyleCnt="2"/>
      <dgm:spPr/>
      <dgm:t>
        <a:bodyPr/>
        <a:lstStyle/>
        <a:p>
          <a:pPr rtl="1"/>
          <a:endParaRPr lang="ar-SA"/>
        </a:p>
      </dgm:t>
    </dgm:pt>
    <dgm:pt modelId="{1ABC8B8A-048F-4626-A132-C6C160AEABF6}" type="pres">
      <dgm:prSet presAssocID="{A8945C3F-6AF4-4F86-9749-5890FF11AC36}" presName="hierRoot2" presStyleCnt="0">
        <dgm:presLayoutVars>
          <dgm:hierBranch/>
        </dgm:presLayoutVars>
      </dgm:prSet>
      <dgm:spPr/>
    </dgm:pt>
    <dgm:pt modelId="{3254955C-2D50-4955-9C28-6485C4CBF570}" type="pres">
      <dgm:prSet presAssocID="{A8945C3F-6AF4-4F86-9749-5890FF11AC36}" presName="rootComposite" presStyleCnt="0"/>
      <dgm:spPr/>
    </dgm:pt>
    <dgm:pt modelId="{F15027EB-A677-496B-9305-B10ABAD57CD8}" type="pres">
      <dgm:prSet presAssocID="{A8945C3F-6AF4-4F86-9749-5890FF11AC36}" presName="rootText" presStyleLbl="node2" presStyleIdx="1" presStyleCnt="2">
        <dgm:presLayoutVars>
          <dgm:chPref val="3"/>
        </dgm:presLayoutVars>
      </dgm:prSet>
      <dgm:spPr/>
      <dgm:t>
        <a:bodyPr/>
        <a:lstStyle/>
        <a:p>
          <a:pPr rtl="1"/>
          <a:endParaRPr lang="ar-SA"/>
        </a:p>
      </dgm:t>
    </dgm:pt>
    <dgm:pt modelId="{305A4822-34F8-47DA-89DF-B3DCF71448CA}" type="pres">
      <dgm:prSet presAssocID="{A8945C3F-6AF4-4F86-9749-5890FF11AC36}" presName="rootConnector" presStyleLbl="node2" presStyleIdx="1" presStyleCnt="2"/>
      <dgm:spPr/>
      <dgm:t>
        <a:bodyPr/>
        <a:lstStyle/>
        <a:p>
          <a:pPr rtl="1"/>
          <a:endParaRPr lang="ar-SA"/>
        </a:p>
      </dgm:t>
    </dgm:pt>
    <dgm:pt modelId="{9761EBFC-93F7-4B93-BB36-69DE75DB5DB6}" type="pres">
      <dgm:prSet presAssocID="{A8945C3F-6AF4-4F86-9749-5890FF11AC36}" presName="hierChild4" presStyleCnt="0"/>
      <dgm:spPr/>
    </dgm:pt>
    <dgm:pt modelId="{39C00CA5-D67F-4E61-9AB1-FCC900BD50A1}" type="pres">
      <dgm:prSet presAssocID="{A8945C3F-6AF4-4F86-9749-5890FF11AC36}" presName="hierChild5" presStyleCnt="0"/>
      <dgm:spPr/>
    </dgm:pt>
    <dgm:pt modelId="{2C774CD0-749A-4E88-A133-450C3CC579F4}" type="pres">
      <dgm:prSet presAssocID="{93A8EA3D-D273-47DA-936E-12B5E07020F7}" presName="hierChild3" presStyleCnt="0"/>
      <dgm:spPr/>
    </dgm:pt>
  </dgm:ptLst>
  <dgm:cxnLst>
    <dgm:cxn modelId="{8227579D-3BD6-4E5E-A74D-89C25AC7F3B7}" type="presOf" srcId="{A8945C3F-6AF4-4F86-9749-5890FF11AC36}" destId="{F15027EB-A677-496B-9305-B10ABAD57CD8}" srcOrd="0" destOrd="0" presId="urn:microsoft.com/office/officeart/2005/8/layout/orgChart1"/>
    <dgm:cxn modelId="{7EE3F145-7EEE-4D59-BAB8-BCEC204D1EA1}" srcId="{8513ED8E-A5AA-4BE7-8891-424708966B0C}" destId="{93A8EA3D-D273-47DA-936E-12B5E07020F7}" srcOrd="0" destOrd="0" parTransId="{4A91E3C6-A5D7-4778-9F49-78302125DCE7}" sibTransId="{9E50FEA8-D1EC-43CE-A199-FA7AA4338585}"/>
    <dgm:cxn modelId="{84E4DCA2-97DE-46EB-98EC-2C4C9C4192FD}" type="presOf" srcId="{EB66E282-2B78-4FB6-8BBB-083F588308E6}" destId="{EAAF2E14-2E3A-4C97-9B8E-6567F5BB423E}" srcOrd="0" destOrd="0" presId="urn:microsoft.com/office/officeart/2005/8/layout/orgChart1"/>
    <dgm:cxn modelId="{DF9DB84A-CEEC-4E1C-836B-F9BE983AFC76}" srcId="{93A8EA3D-D273-47DA-936E-12B5E07020F7}" destId="{4F3D5615-A175-44C1-A3DC-19BC560F844F}" srcOrd="0" destOrd="0" parTransId="{4BF98348-B072-43BA-A3B7-BE7BF50A870C}" sibTransId="{FEFC2D24-EB70-47C7-B1A4-8FAAB0C6F083}"/>
    <dgm:cxn modelId="{EA753513-F543-42C7-BD15-8076EE26BC61}" type="presOf" srcId="{4F3D5615-A175-44C1-A3DC-19BC560F844F}" destId="{4FCFB606-1932-4909-AF1F-7D42712A7FB4}" srcOrd="1" destOrd="0" presId="urn:microsoft.com/office/officeart/2005/8/layout/orgChart1"/>
    <dgm:cxn modelId="{5CFB828D-EB5A-48A9-B174-865B9CB8DA10}" type="presOf" srcId="{4BF98348-B072-43BA-A3B7-BE7BF50A870C}" destId="{68BE3979-CA3B-4792-8AB4-D82C7B867BF6}" srcOrd="0" destOrd="0" presId="urn:microsoft.com/office/officeart/2005/8/layout/orgChart1"/>
    <dgm:cxn modelId="{A1728989-CA5C-40DB-B253-05DAE73F0903}" type="presOf" srcId="{A8945C3F-6AF4-4F86-9749-5890FF11AC36}" destId="{305A4822-34F8-47DA-89DF-B3DCF71448CA}" srcOrd="1" destOrd="0" presId="urn:microsoft.com/office/officeart/2005/8/layout/orgChart1"/>
    <dgm:cxn modelId="{BB67707F-6AAB-486C-9435-2D2D7127EB46}" type="presOf" srcId="{93A8EA3D-D273-47DA-936E-12B5E07020F7}" destId="{0DA18567-EC18-414C-BBCB-4401F3293B92}" srcOrd="1" destOrd="0" presId="urn:microsoft.com/office/officeart/2005/8/layout/orgChart1"/>
    <dgm:cxn modelId="{ADFC5308-098F-47F5-84FD-0D34E6762FBD}" type="presOf" srcId="{4F3D5615-A175-44C1-A3DC-19BC560F844F}" destId="{09A8EF60-E65C-4CCD-BEB1-7C0023CA31F0}" srcOrd="0" destOrd="0" presId="urn:microsoft.com/office/officeart/2005/8/layout/orgChart1"/>
    <dgm:cxn modelId="{192A44F3-5804-4CE5-84A4-DC2D5B496EB7}" type="presOf" srcId="{93A8EA3D-D273-47DA-936E-12B5E07020F7}" destId="{C5B6864F-A79B-47CD-8BDD-D032E8706A43}" srcOrd="0" destOrd="0" presId="urn:microsoft.com/office/officeart/2005/8/layout/orgChart1"/>
    <dgm:cxn modelId="{D212A934-398A-43D5-B3D9-7CC6E63A4A27}" type="presOf" srcId="{8513ED8E-A5AA-4BE7-8891-424708966B0C}" destId="{B7BF4573-D761-41A6-A611-57ED4758F15B}" srcOrd="0" destOrd="0" presId="urn:microsoft.com/office/officeart/2005/8/layout/orgChart1"/>
    <dgm:cxn modelId="{847D455A-53FC-49F0-A5D4-0ADD9B461562}" srcId="{93A8EA3D-D273-47DA-936E-12B5E07020F7}" destId="{A8945C3F-6AF4-4F86-9749-5890FF11AC36}" srcOrd="1" destOrd="0" parTransId="{EB66E282-2B78-4FB6-8BBB-083F588308E6}" sibTransId="{58B9FB24-960C-4F19-A42E-C90698A1C0CD}"/>
    <dgm:cxn modelId="{1AB2243F-7312-483B-9357-8A2BD2A49487}" type="presParOf" srcId="{B7BF4573-D761-41A6-A611-57ED4758F15B}" destId="{3A705682-5D38-47C7-93B4-DD2AE8D3ED32}" srcOrd="0" destOrd="0" presId="urn:microsoft.com/office/officeart/2005/8/layout/orgChart1"/>
    <dgm:cxn modelId="{D38FDD55-BEE6-470D-8A64-55DB58112294}" type="presParOf" srcId="{3A705682-5D38-47C7-93B4-DD2AE8D3ED32}" destId="{3D674193-739B-4CC3-981A-BBC3061D4CAB}" srcOrd="0" destOrd="0" presId="urn:microsoft.com/office/officeart/2005/8/layout/orgChart1"/>
    <dgm:cxn modelId="{4BDC6DF3-8AAC-4531-91EA-A984F48CC2F3}" type="presParOf" srcId="{3D674193-739B-4CC3-981A-BBC3061D4CAB}" destId="{C5B6864F-A79B-47CD-8BDD-D032E8706A43}" srcOrd="0" destOrd="0" presId="urn:microsoft.com/office/officeart/2005/8/layout/orgChart1"/>
    <dgm:cxn modelId="{28C3891D-CEE6-43EC-A3A5-23D071B398A9}" type="presParOf" srcId="{3D674193-739B-4CC3-981A-BBC3061D4CAB}" destId="{0DA18567-EC18-414C-BBCB-4401F3293B92}" srcOrd="1" destOrd="0" presId="urn:microsoft.com/office/officeart/2005/8/layout/orgChart1"/>
    <dgm:cxn modelId="{AB3DFE7E-8F4A-40CE-AF59-90E5F3B515CF}" type="presParOf" srcId="{3A705682-5D38-47C7-93B4-DD2AE8D3ED32}" destId="{E000D280-259F-4C96-8404-4116FDADF6EE}" srcOrd="1" destOrd="0" presId="urn:microsoft.com/office/officeart/2005/8/layout/orgChart1"/>
    <dgm:cxn modelId="{C0CCB14C-4547-4237-B755-663B7BBB9C3A}" type="presParOf" srcId="{E000D280-259F-4C96-8404-4116FDADF6EE}" destId="{68BE3979-CA3B-4792-8AB4-D82C7B867BF6}" srcOrd="0" destOrd="0" presId="urn:microsoft.com/office/officeart/2005/8/layout/orgChart1"/>
    <dgm:cxn modelId="{06262FC7-E636-4E7B-9979-C1F839E9112A}" type="presParOf" srcId="{E000D280-259F-4C96-8404-4116FDADF6EE}" destId="{28B66507-47D8-4137-8606-F47E1386B3FD}" srcOrd="1" destOrd="0" presId="urn:microsoft.com/office/officeart/2005/8/layout/orgChart1"/>
    <dgm:cxn modelId="{314AA361-16D7-426E-9636-B743569A31B8}" type="presParOf" srcId="{28B66507-47D8-4137-8606-F47E1386B3FD}" destId="{CE3AB0CD-4327-4059-A367-8F8EDDF22EE8}" srcOrd="0" destOrd="0" presId="urn:microsoft.com/office/officeart/2005/8/layout/orgChart1"/>
    <dgm:cxn modelId="{31D405A1-83BA-4021-994E-A3544E68E483}" type="presParOf" srcId="{CE3AB0CD-4327-4059-A367-8F8EDDF22EE8}" destId="{09A8EF60-E65C-4CCD-BEB1-7C0023CA31F0}" srcOrd="0" destOrd="0" presId="urn:microsoft.com/office/officeart/2005/8/layout/orgChart1"/>
    <dgm:cxn modelId="{5AF5C9E0-CD32-4D6E-8A22-A423DDADEE2C}" type="presParOf" srcId="{CE3AB0CD-4327-4059-A367-8F8EDDF22EE8}" destId="{4FCFB606-1932-4909-AF1F-7D42712A7FB4}" srcOrd="1" destOrd="0" presId="urn:microsoft.com/office/officeart/2005/8/layout/orgChart1"/>
    <dgm:cxn modelId="{C4385955-CA97-4E4D-A9AE-EA17ADDF0083}" type="presParOf" srcId="{28B66507-47D8-4137-8606-F47E1386B3FD}" destId="{D6D7A5E7-9EEE-48EF-83CB-EB9853BD8A94}" srcOrd="1" destOrd="0" presId="urn:microsoft.com/office/officeart/2005/8/layout/orgChart1"/>
    <dgm:cxn modelId="{8821401B-1F38-4265-935B-8F2D27CB6B8C}" type="presParOf" srcId="{28B66507-47D8-4137-8606-F47E1386B3FD}" destId="{079B5FA5-25DC-4776-9D0B-A6F5C09FB269}" srcOrd="2" destOrd="0" presId="urn:microsoft.com/office/officeart/2005/8/layout/orgChart1"/>
    <dgm:cxn modelId="{9AA84E5A-E220-4875-B483-DD310DFFD98F}" type="presParOf" srcId="{E000D280-259F-4C96-8404-4116FDADF6EE}" destId="{EAAF2E14-2E3A-4C97-9B8E-6567F5BB423E}" srcOrd="2" destOrd="0" presId="urn:microsoft.com/office/officeart/2005/8/layout/orgChart1"/>
    <dgm:cxn modelId="{C5649AB0-344E-4F3B-9A61-6A1453ABA5DB}" type="presParOf" srcId="{E000D280-259F-4C96-8404-4116FDADF6EE}" destId="{1ABC8B8A-048F-4626-A132-C6C160AEABF6}" srcOrd="3" destOrd="0" presId="urn:microsoft.com/office/officeart/2005/8/layout/orgChart1"/>
    <dgm:cxn modelId="{F3AADA5D-7A68-41A6-95C1-C2B70D2DAFE7}" type="presParOf" srcId="{1ABC8B8A-048F-4626-A132-C6C160AEABF6}" destId="{3254955C-2D50-4955-9C28-6485C4CBF570}" srcOrd="0" destOrd="0" presId="urn:microsoft.com/office/officeart/2005/8/layout/orgChart1"/>
    <dgm:cxn modelId="{66C057F3-4548-4ADA-BB4E-0A9193246816}" type="presParOf" srcId="{3254955C-2D50-4955-9C28-6485C4CBF570}" destId="{F15027EB-A677-496B-9305-B10ABAD57CD8}" srcOrd="0" destOrd="0" presId="urn:microsoft.com/office/officeart/2005/8/layout/orgChart1"/>
    <dgm:cxn modelId="{FD454752-239D-458D-9936-B4584EC9AAFF}" type="presParOf" srcId="{3254955C-2D50-4955-9C28-6485C4CBF570}" destId="{305A4822-34F8-47DA-89DF-B3DCF71448CA}" srcOrd="1" destOrd="0" presId="urn:microsoft.com/office/officeart/2005/8/layout/orgChart1"/>
    <dgm:cxn modelId="{054974C5-CE98-441E-9D01-FFC02F066BC5}" type="presParOf" srcId="{1ABC8B8A-048F-4626-A132-C6C160AEABF6}" destId="{9761EBFC-93F7-4B93-BB36-69DE75DB5DB6}" srcOrd="1" destOrd="0" presId="urn:microsoft.com/office/officeart/2005/8/layout/orgChart1"/>
    <dgm:cxn modelId="{FD8BEADA-51FB-4368-8130-A1040845A308}" type="presParOf" srcId="{1ABC8B8A-048F-4626-A132-C6C160AEABF6}" destId="{39C00CA5-D67F-4E61-9AB1-FCC900BD50A1}" srcOrd="2" destOrd="0" presId="urn:microsoft.com/office/officeart/2005/8/layout/orgChart1"/>
    <dgm:cxn modelId="{4ED2495B-3BCC-4301-8D16-A31069C56413}" type="presParOf" srcId="{3A705682-5D38-47C7-93B4-DD2AE8D3ED32}" destId="{2C774CD0-749A-4E88-A133-450C3CC579F4}"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57E31F7-D378-4A8E-9CC2-F88EAC5B5FA1}" type="doc">
      <dgm:prSet loTypeId="urn:microsoft.com/office/officeart/2005/8/layout/orgChart1" loCatId="hierarchy" qsTypeId="urn:microsoft.com/office/officeart/2005/8/quickstyle/simple3" qsCatId="simple" csTypeId="urn:microsoft.com/office/officeart/2005/8/colors/accent1_2" csCatId="accent1"/>
      <dgm:spPr/>
    </dgm:pt>
    <dgm:pt modelId="{D50C461E-70E8-499C-A56D-DADEC1BC9BE6}">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LB" b="0" i="0" u="none" strike="noStrike" cap="none" normalizeH="0" baseline="0" dirty="0" smtClean="0">
              <a:ln/>
              <a:effectLst/>
              <a:latin typeface="Times New Roman" pitchFamily="18" charset="0"/>
            </a:rPr>
            <a:t>وحدة الذاكرة</a:t>
          </a:r>
          <a:endParaRPr kumimoji="0" lang="en-US" b="0" i="0" u="none" strike="noStrike" cap="none" normalizeH="0" baseline="0" dirty="0" smtClean="0">
            <a:ln/>
            <a:effectLst/>
            <a:latin typeface="Times New Roman" pitchFamily="18" charset="0"/>
          </a:endParaRPr>
        </a:p>
      </dgm:t>
    </dgm:pt>
    <dgm:pt modelId="{10F93FB3-0FCA-4850-ACB5-BA5104503645}" type="parTrans" cxnId="{352F3D5B-A51E-4BA6-83ED-73A94696B932}">
      <dgm:prSet/>
      <dgm:spPr/>
      <dgm:t>
        <a:bodyPr/>
        <a:lstStyle/>
        <a:p>
          <a:endParaRPr lang="en-US"/>
        </a:p>
      </dgm:t>
    </dgm:pt>
    <dgm:pt modelId="{A7802D3E-2A16-4C32-BE2D-5B7B8E8B522F}" type="sibTrans" cxnId="{352F3D5B-A51E-4BA6-83ED-73A94696B932}">
      <dgm:prSet/>
      <dgm:spPr/>
      <dgm:t>
        <a:bodyPr/>
        <a:lstStyle/>
        <a:p>
          <a:endParaRPr lang="en-US"/>
        </a:p>
      </dgm:t>
    </dgm:pt>
    <dgm:pt modelId="{2522905E-660C-43CD-8E33-B5A09D0C5BAF}">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LB" b="0" i="0" u="none" strike="noStrike" cap="none" normalizeH="0" baseline="0" dirty="0" smtClean="0">
              <a:ln/>
              <a:effectLst/>
              <a:latin typeface="Times New Roman" pitchFamily="18" charset="0"/>
            </a:rPr>
            <a:t>الذاكرة العشوائية</a:t>
          </a:r>
          <a:r>
            <a:rPr kumimoji="0" lang="ar-LB" b="0" i="0" u="none" strike="noStrike" cap="none" normalizeH="0" baseline="0" dirty="0" smtClean="0">
              <a:ln/>
              <a:effectLst/>
              <a:latin typeface="Times New Roman" pitchFamily="18" charset="0"/>
              <a:cs typeface="Arial" pitchFamily="34" charset="0"/>
            </a:rPr>
            <a:t> </a:t>
          </a:r>
          <a:r>
            <a:rPr kumimoji="0" lang="en-US" b="0" i="0" u="none" strike="noStrike" cap="none" normalizeH="0" baseline="0" dirty="0" smtClean="0">
              <a:ln/>
              <a:effectLst/>
              <a:latin typeface="Times New Roman" pitchFamily="18" charset="0"/>
              <a:cs typeface="Arial" pitchFamily="34" charset="0"/>
            </a:rPr>
            <a:t>(RAM)</a:t>
          </a:r>
        </a:p>
      </dgm:t>
    </dgm:pt>
    <dgm:pt modelId="{4DCD9C35-CDA5-4D1B-95E3-C2200BA678FB}" type="parTrans" cxnId="{F843786D-C13E-42E9-AFCB-B62949D7D9C9}">
      <dgm:prSet/>
      <dgm:spPr/>
      <dgm:t>
        <a:bodyPr/>
        <a:lstStyle/>
        <a:p>
          <a:endParaRPr lang="en-US"/>
        </a:p>
      </dgm:t>
    </dgm:pt>
    <dgm:pt modelId="{EB4E1EA8-BD5B-47BE-89F5-007292761FB3}" type="sibTrans" cxnId="{F843786D-C13E-42E9-AFCB-B62949D7D9C9}">
      <dgm:prSet/>
      <dgm:spPr/>
      <dgm:t>
        <a:bodyPr/>
        <a:lstStyle/>
        <a:p>
          <a:endParaRPr lang="en-US"/>
        </a:p>
      </dgm:t>
    </dgm:pt>
    <dgm:pt modelId="{8159842A-0D6E-40B9-9C42-5A7A353F8F97}">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LB" b="0" i="0" u="none" strike="noStrike" cap="none" normalizeH="0" baseline="0" dirty="0" smtClean="0">
              <a:ln/>
              <a:effectLst/>
              <a:latin typeface="Times New Roman" pitchFamily="18" charset="0"/>
            </a:rPr>
            <a:t>ذاكرة القراءة فقط </a:t>
          </a:r>
          <a:r>
            <a:rPr kumimoji="0" lang="en-US" b="0" i="0" u="none" strike="noStrike" cap="none" normalizeH="0" baseline="0" dirty="0" smtClean="0">
              <a:ln/>
              <a:effectLst/>
              <a:latin typeface="Times New Roman" pitchFamily="18" charset="0"/>
            </a:rPr>
            <a:t>(ROM)</a:t>
          </a:r>
        </a:p>
      </dgm:t>
    </dgm:pt>
    <dgm:pt modelId="{0C706455-D50A-4662-BDFC-FAE087CDFFE1}" type="parTrans" cxnId="{BA37401C-1C56-4F04-B9CE-84039D7562D5}">
      <dgm:prSet/>
      <dgm:spPr/>
      <dgm:t>
        <a:bodyPr/>
        <a:lstStyle/>
        <a:p>
          <a:endParaRPr lang="en-US"/>
        </a:p>
      </dgm:t>
    </dgm:pt>
    <dgm:pt modelId="{62002981-B6AE-4BBB-8E94-BC6771E9E854}" type="sibTrans" cxnId="{BA37401C-1C56-4F04-B9CE-84039D7562D5}">
      <dgm:prSet/>
      <dgm:spPr/>
      <dgm:t>
        <a:bodyPr/>
        <a:lstStyle/>
        <a:p>
          <a:endParaRPr lang="en-US"/>
        </a:p>
      </dgm:t>
    </dgm:pt>
    <dgm:pt modelId="{C6E8F5FF-DAC0-4B75-864B-FCA4809D7976}" type="pres">
      <dgm:prSet presAssocID="{F57E31F7-D378-4A8E-9CC2-F88EAC5B5FA1}" presName="hierChild1" presStyleCnt="0">
        <dgm:presLayoutVars>
          <dgm:orgChart val="1"/>
          <dgm:chPref val="1"/>
          <dgm:dir/>
          <dgm:animOne val="branch"/>
          <dgm:animLvl val="lvl"/>
          <dgm:resizeHandles/>
        </dgm:presLayoutVars>
      </dgm:prSet>
      <dgm:spPr/>
    </dgm:pt>
    <dgm:pt modelId="{624A943F-6CFA-44B3-BCE4-F361C2521864}" type="pres">
      <dgm:prSet presAssocID="{D50C461E-70E8-499C-A56D-DADEC1BC9BE6}" presName="hierRoot1" presStyleCnt="0">
        <dgm:presLayoutVars>
          <dgm:hierBranch/>
        </dgm:presLayoutVars>
      </dgm:prSet>
      <dgm:spPr/>
    </dgm:pt>
    <dgm:pt modelId="{5CB41CF1-7640-4D31-82B2-50A8B3E384A3}" type="pres">
      <dgm:prSet presAssocID="{D50C461E-70E8-499C-A56D-DADEC1BC9BE6}" presName="rootComposite1" presStyleCnt="0"/>
      <dgm:spPr/>
    </dgm:pt>
    <dgm:pt modelId="{0F0CBF01-4F15-4F43-9FA1-F59AFACEDB24}" type="pres">
      <dgm:prSet presAssocID="{D50C461E-70E8-499C-A56D-DADEC1BC9BE6}" presName="rootText1" presStyleLbl="node0" presStyleIdx="0" presStyleCnt="1">
        <dgm:presLayoutVars>
          <dgm:chPref val="3"/>
        </dgm:presLayoutVars>
      </dgm:prSet>
      <dgm:spPr/>
      <dgm:t>
        <a:bodyPr/>
        <a:lstStyle/>
        <a:p>
          <a:pPr rtl="1"/>
          <a:endParaRPr lang="ar-SA"/>
        </a:p>
      </dgm:t>
    </dgm:pt>
    <dgm:pt modelId="{0A50850A-53AC-4F21-B558-E6BD7ADCDD4D}" type="pres">
      <dgm:prSet presAssocID="{D50C461E-70E8-499C-A56D-DADEC1BC9BE6}" presName="rootConnector1" presStyleLbl="node1" presStyleIdx="0" presStyleCnt="0"/>
      <dgm:spPr/>
      <dgm:t>
        <a:bodyPr/>
        <a:lstStyle/>
        <a:p>
          <a:pPr rtl="1"/>
          <a:endParaRPr lang="ar-SA"/>
        </a:p>
      </dgm:t>
    </dgm:pt>
    <dgm:pt modelId="{B3ABDBFC-0897-466C-A927-FDDA39B443A7}" type="pres">
      <dgm:prSet presAssocID="{D50C461E-70E8-499C-A56D-DADEC1BC9BE6}" presName="hierChild2" presStyleCnt="0"/>
      <dgm:spPr/>
    </dgm:pt>
    <dgm:pt modelId="{28B92286-CC51-4E47-ABB2-00BFAACDA3A3}" type="pres">
      <dgm:prSet presAssocID="{4DCD9C35-CDA5-4D1B-95E3-C2200BA678FB}" presName="Name35" presStyleLbl="parChTrans1D2" presStyleIdx="0" presStyleCnt="2"/>
      <dgm:spPr/>
      <dgm:t>
        <a:bodyPr/>
        <a:lstStyle/>
        <a:p>
          <a:pPr rtl="1"/>
          <a:endParaRPr lang="ar-SA"/>
        </a:p>
      </dgm:t>
    </dgm:pt>
    <dgm:pt modelId="{4CAFD5C5-B85F-49FC-8CAB-54E88128211C}" type="pres">
      <dgm:prSet presAssocID="{2522905E-660C-43CD-8E33-B5A09D0C5BAF}" presName="hierRoot2" presStyleCnt="0">
        <dgm:presLayoutVars>
          <dgm:hierBranch/>
        </dgm:presLayoutVars>
      </dgm:prSet>
      <dgm:spPr/>
    </dgm:pt>
    <dgm:pt modelId="{0AA693E0-6EA5-4361-B2B2-8E03A79A1C9C}" type="pres">
      <dgm:prSet presAssocID="{2522905E-660C-43CD-8E33-B5A09D0C5BAF}" presName="rootComposite" presStyleCnt="0"/>
      <dgm:spPr/>
    </dgm:pt>
    <dgm:pt modelId="{F85B4D14-C573-43BB-9D73-2C6AC07F9CC1}" type="pres">
      <dgm:prSet presAssocID="{2522905E-660C-43CD-8E33-B5A09D0C5BAF}" presName="rootText" presStyleLbl="node2" presStyleIdx="0" presStyleCnt="2">
        <dgm:presLayoutVars>
          <dgm:chPref val="3"/>
        </dgm:presLayoutVars>
      </dgm:prSet>
      <dgm:spPr/>
      <dgm:t>
        <a:bodyPr/>
        <a:lstStyle/>
        <a:p>
          <a:pPr rtl="1"/>
          <a:endParaRPr lang="ar-SA"/>
        </a:p>
      </dgm:t>
    </dgm:pt>
    <dgm:pt modelId="{616D7D99-ABEE-4C70-830D-268851B01D5C}" type="pres">
      <dgm:prSet presAssocID="{2522905E-660C-43CD-8E33-B5A09D0C5BAF}" presName="rootConnector" presStyleLbl="node2" presStyleIdx="0" presStyleCnt="2"/>
      <dgm:spPr/>
      <dgm:t>
        <a:bodyPr/>
        <a:lstStyle/>
        <a:p>
          <a:pPr rtl="1"/>
          <a:endParaRPr lang="ar-SA"/>
        </a:p>
      </dgm:t>
    </dgm:pt>
    <dgm:pt modelId="{A7F76066-BA67-4D54-8F48-B0A0E1EE19BD}" type="pres">
      <dgm:prSet presAssocID="{2522905E-660C-43CD-8E33-B5A09D0C5BAF}" presName="hierChild4" presStyleCnt="0"/>
      <dgm:spPr/>
    </dgm:pt>
    <dgm:pt modelId="{EFB13C42-0D5B-4036-A4E7-9AFF9C4DBAD2}" type="pres">
      <dgm:prSet presAssocID="{2522905E-660C-43CD-8E33-B5A09D0C5BAF}" presName="hierChild5" presStyleCnt="0"/>
      <dgm:spPr/>
    </dgm:pt>
    <dgm:pt modelId="{22D54E79-273C-45BE-A58C-6A079593D4E9}" type="pres">
      <dgm:prSet presAssocID="{0C706455-D50A-4662-BDFC-FAE087CDFFE1}" presName="Name35" presStyleLbl="parChTrans1D2" presStyleIdx="1" presStyleCnt="2"/>
      <dgm:spPr/>
      <dgm:t>
        <a:bodyPr/>
        <a:lstStyle/>
        <a:p>
          <a:pPr rtl="1"/>
          <a:endParaRPr lang="ar-SA"/>
        </a:p>
      </dgm:t>
    </dgm:pt>
    <dgm:pt modelId="{213BD2EE-B8BA-45CC-8A7A-311A3DF3920E}" type="pres">
      <dgm:prSet presAssocID="{8159842A-0D6E-40B9-9C42-5A7A353F8F97}" presName="hierRoot2" presStyleCnt="0">
        <dgm:presLayoutVars>
          <dgm:hierBranch/>
        </dgm:presLayoutVars>
      </dgm:prSet>
      <dgm:spPr/>
    </dgm:pt>
    <dgm:pt modelId="{32F20747-AA8A-4D03-9F31-76375F521E61}" type="pres">
      <dgm:prSet presAssocID="{8159842A-0D6E-40B9-9C42-5A7A353F8F97}" presName="rootComposite" presStyleCnt="0"/>
      <dgm:spPr/>
    </dgm:pt>
    <dgm:pt modelId="{F838916C-D424-4728-856E-8A24CE6E116E}" type="pres">
      <dgm:prSet presAssocID="{8159842A-0D6E-40B9-9C42-5A7A353F8F97}" presName="rootText" presStyleLbl="node2" presStyleIdx="1" presStyleCnt="2">
        <dgm:presLayoutVars>
          <dgm:chPref val="3"/>
        </dgm:presLayoutVars>
      </dgm:prSet>
      <dgm:spPr/>
      <dgm:t>
        <a:bodyPr/>
        <a:lstStyle/>
        <a:p>
          <a:pPr rtl="1"/>
          <a:endParaRPr lang="ar-SA"/>
        </a:p>
      </dgm:t>
    </dgm:pt>
    <dgm:pt modelId="{ED97B45C-CA05-4258-B254-9B0BCD24D8E8}" type="pres">
      <dgm:prSet presAssocID="{8159842A-0D6E-40B9-9C42-5A7A353F8F97}" presName="rootConnector" presStyleLbl="node2" presStyleIdx="1" presStyleCnt="2"/>
      <dgm:spPr/>
      <dgm:t>
        <a:bodyPr/>
        <a:lstStyle/>
        <a:p>
          <a:pPr rtl="1"/>
          <a:endParaRPr lang="ar-SA"/>
        </a:p>
      </dgm:t>
    </dgm:pt>
    <dgm:pt modelId="{59A67724-764B-4311-A2D9-981B854490D7}" type="pres">
      <dgm:prSet presAssocID="{8159842A-0D6E-40B9-9C42-5A7A353F8F97}" presName="hierChild4" presStyleCnt="0"/>
      <dgm:spPr/>
    </dgm:pt>
    <dgm:pt modelId="{5C09E609-0100-403B-AED8-2A1FFD63FA5A}" type="pres">
      <dgm:prSet presAssocID="{8159842A-0D6E-40B9-9C42-5A7A353F8F97}" presName="hierChild5" presStyleCnt="0"/>
      <dgm:spPr/>
    </dgm:pt>
    <dgm:pt modelId="{B3F19700-CA3A-45BC-8A51-1AA1AFA89282}" type="pres">
      <dgm:prSet presAssocID="{D50C461E-70E8-499C-A56D-DADEC1BC9BE6}" presName="hierChild3" presStyleCnt="0"/>
      <dgm:spPr/>
    </dgm:pt>
  </dgm:ptLst>
  <dgm:cxnLst>
    <dgm:cxn modelId="{F843786D-C13E-42E9-AFCB-B62949D7D9C9}" srcId="{D50C461E-70E8-499C-A56D-DADEC1BC9BE6}" destId="{2522905E-660C-43CD-8E33-B5A09D0C5BAF}" srcOrd="0" destOrd="0" parTransId="{4DCD9C35-CDA5-4D1B-95E3-C2200BA678FB}" sibTransId="{EB4E1EA8-BD5B-47BE-89F5-007292761FB3}"/>
    <dgm:cxn modelId="{12CE63D2-9B23-4BD6-BBBD-0C4923C440ED}" type="presOf" srcId="{4DCD9C35-CDA5-4D1B-95E3-C2200BA678FB}" destId="{28B92286-CC51-4E47-ABB2-00BFAACDA3A3}" srcOrd="0" destOrd="0" presId="urn:microsoft.com/office/officeart/2005/8/layout/orgChart1"/>
    <dgm:cxn modelId="{72E9D69D-A7A8-490F-B9C9-48811ED3F4EF}" type="presOf" srcId="{D50C461E-70E8-499C-A56D-DADEC1BC9BE6}" destId="{0A50850A-53AC-4F21-B558-E6BD7ADCDD4D}" srcOrd="1" destOrd="0" presId="urn:microsoft.com/office/officeart/2005/8/layout/orgChart1"/>
    <dgm:cxn modelId="{BA37401C-1C56-4F04-B9CE-84039D7562D5}" srcId="{D50C461E-70E8-499C-A56D-DADEC1BC9BE6}" destId="{8159842A-0D6E-40B9-9C42-5A7A353F8F97}" srcOrd="1" destOrd="0" parTransId="{0C706455-D50A-4662-BDFC-FAE087CDFFE1}" sibTransId="{62002981-B6AE-4BBB-8E94-BC6771E9E854}"/>
    <dgm:cxn modelId="{4817AB97-0B5F-4184-8EE9-D09B84D6004B}" type="presOf" srcId="{F57E31F7-D378-4A8E-9CC2-F88EAC5B5FA1}" destId="{C6E8F5FF-DAC0-4B75-864B-FCA4809D7976}" srcOrd="0" destOrd="0" presId="urn:microsoft.com/office/officeart/2005/8/layout/orgChart1"/>
    <dgm:cxn modelId="{C052E457-8318-4BF8-B413-273F64443A66}" type="presOf" srcId="{D50C461E-70E8-499C-A56D-DADEC1BC9BE6}" destId="{0F0CBF01-4F15-4F43-9FA1-F59AFACEDB24}" srcOrd="0" destOrd="0" presId="urn:microsoft.com/office/officeart/2005/8/layout/orgChart1"/>
    <dgm:cxn modelId="{8AED2CAC-EF09-4558-AB3B-E10787042D21}" type="presOf" srcId="{2522905E-660C-43CD-8E33-B5A09D0C5BAF}" destId="{616D7D99-ABEE-4C70-830D-268851B01D5C}" srcOrd="1" destOrd="0" presId="urn:microsoft.com/office/officeart/2005/8/layout/orgChart1"/>
    <dgm:cxn modelId="{B9452B66-6A2F-4C7C-84BA-55230CF6A970}" type="presOf" srcId="{0C706455-D50A-4662-BDFC-FAE087CDFFE1}" destId="{22D54E79-273C-45BE-A58C-6A079593D4E9}" srcOrd="0" destOrd="0" presId="urn:microsoft.com/office/officeart/2005/8/layout/orgChart1"/>
    <dgm:cxn modelId="{DE6674FC-DCB7-4C86-8E35-79F0F8919568}" type="presOf" srcId="{8159842A-0D6E-40B9-9C42-5A7A353F8F97}" destId="{ED97B45C-CA05-4258-B254-9B0BCD24D8E8}" srcOrd="1" destOrd="0" presId="urn:microsoft.com/office/officeart/2005/8/layout/orgChart1"/>
    <dgm:cxn modelId="{AAF9BA4E-0DB2-40FF-9567-19B66E931CA3}" type="presOf" srcId="{8159842A-0D6E-40B9-9C42-5A7A353F8F97}" destId="{F838916C-D424-4728-856E-8A24CE6E116E}" srcOrd="0" destOrd="0" presId="urn:microsoft.com/office/officeart/2005/8/layout/orgChart1"/>
    <dgm:cxn modelId="{352F3D5B-A51E-4BA6-83ED-73A94696B932}" srcId="{F57E31F7-D378-4A8E-9CC2-F88EAC5B5FA1}" destId="{D50C461E-70E8-499C-A56D-DADEC1BC9BE6}" srcOrd="0" destOrd="0" parTransId="{10F93FB3-0FCA-4850-ACB5-BA5104503645}" sibTransId="{A7802D3E-2A16-4C32-BE2D-5B7B8E8B522F}"/>
    <dgm:cxn modelId="{DD5C6331-CAF8-4AAD-8076-68540AA463A7}" type="presOf" srcId="{2522905E-660C-43CD-8E33-B5A09D0C5BAF}" destId="{F85B4D14-C573-43BB-9D73-2C6AC07F9CC1}" srcOrd="0" destOrd="0" presId="urn:microsoft.com/office/officeart/2005/8/layout/orgChart1"/>
    <dgm:cxn modelId="{70FCE1D6-12AA-49C7-A80B-729EA67F50EF}" type="presParOf" srcId="{C6E8F5FF-DAC0-4B75-864B-FCA4809D7976}" destId="{624A943F-6CFA-44B3-BCE4-F361C2521864}" srcOrd="0" destOrd="0" presId="urn:microsoft.com/office/officeart/2005/8/layout/orgChart1"/>
    <dgm:cxn modelId="{733AF41A-4C75-48AB-B3F7-034722F72212}" type="presParOf" srcId="{624A943F-6CFA-44B3-BCE4-F361C2521864}" destId="{5CB41CF1-7640-4D31-82B2-50A8B3E384A3}" srcOrd="0" destOrd="0" presId="urn:microsoft.com/office/officeart/2005/8/layout/orgChart1"/>
    <dgm:cxn modelId="{74125277-C0AC-4C05-9776-EDF44B3FD9BE}" type="presParOf" srcId="{5CB41CF1-7640-4D31-82B2-50A8B3E384A3}" destId="{0F0CBF01-4F15-4F43-9FA1-F59AFACEDB24}" srcOrd="0" destOrd="0" presId="urn:microsoft.com/office/officeart/2005/8/layout/orgChart1"/>
    <dgm:cxn modelId="{3CCE12BA-5875-4403-86CF-4C6B6E660A22}" type="presParOf" srcId="{5CB41CF1-7640-4D31-82B2-50A8B3E384A3}" destId="{0A50850A-53AC-4F21-B558-E6BD7ADCDD4D}" srcOrd="1" destOrd="0" presId="urn:microsoft.com/office/officeart/2005/8/layout/orgChart1"/>
    <dgm:cxn modelId="{569217D0-1EB4-436F-B558-DE53AA94C025}" type="presParOf" srcId="{624A943F-6CFA-44B3-BCE4-F361C2521864}" destId="{B3ABDBFC-0897-466C-A927-FDDA39B443A7}" srcOrd="1" destOrd="0" presId="urn:microsoft.com/office/officeart/2005/8/layout/orgChart1"/>
    <dgm:cxn modelId="{4A280284-31B5-4CE4-B51C-F81A7F93B1E9}" type="presParOf" srcId="{B3ABDBFC-0897-466C-A927-FDDA39B443A7}" destId="{28B92286-CC51-4E47-ABB2-00BFAACDA3A3}" srcOrd="0" destOrd="0" presId="urn:microsoft.com/office/officeart/2005/8/layout/orgChart1"/>
    <dgm:cxn modelId="{253EC28F-00F9-466C-99F7-7258E92924B8}" type="presParOf" srcId="{B3ABDBFC-0897-466C-A927-FDDA39B443A7}" destId="{4CAFD5C5-B85F-49FC-8CAB-54E88128211C}" srcOrd="1" destOrd="0" presId="urn:microsoft.com/office/officeart/2005/8/layout/orgChart1"/>
    <dgm:cxn modelId="{1EF32279-30B4-41C9-A06F-DC3EE0B1DCA6}" type="presParOf" srcId="{4CAFD5C5-B85F-49FC-8CAB-54E88128211C}" destId="{0AA693E0-6EA5-4361-B2B2-8E03A79A1C9C}" srcOrd="0" destOrd="0" presId="urn:microsoft.com/office/officeart/2005/8/layout/orgChart1"/>
    <dgm:cxn modelId="{A76C7A3C-9538-4377-BDCD-CEE31ED5EC92}" type="presParOf" srcId="{0AA693E0-6EA5-4361-B2B2-8E03A79A1C9C}" destId="{F85B4D14-C573-43BB-9D73-2C6AC07F9CC1}" srcOrd="0" destOrd="0" presId="urn:microsoft.com/office/officeart/2005/8/layout/orgChart1"/>
    <dgm:cxn modelId="{502D5157-BB66-4D33-9268-4504CF2B66CC}" type="presParOf" srcId="{0AA693E0-6EA5-4361-B2B2-8E03A79A1C9C}" destId="{616D7D99-ABEE-4C70-830D-268851B01D5C}" srcOrd="1" destOrd="0" presId="urn:microsoft.com/office/officeart/2005/8/layout/orgChart1"/>
    <dgm:cxn modelId="{B8D44757-92ED-4262-922D-4CC8C8E4F86B}" type="presParOf" srcId="{4CAFD5C5-B85F-49FC-8CAB-54E88128211C}" destId="{A7F76066-BA67-4D54-8F48-B0A0E1EE19BD}" srcOrd="1" destOrd="0" presId="urn:microsoft.com/office/officeart/2005/8/layout/orgChart1"/>
    <dgm:cxn modelId="{5B6EE7A9-14EC-4898-AE16-E931EE10C62E}" type="presParOf" srcId="{4CAFD5C5-B85F-49FC-8CAB-54E88128211C}" destId="{EFB13C42-0D5B-4036-A4E7-9AFF9C4DBAD2}" srcOrd="2" destOrd="0" presId="urn:microsoft.com/office/officeart/2005/8/layout/orgChart1"/>
    <dgm:cxn modelId="{739F9624-F412-4B60-A1AC-099A15483034}" type="presParOf" srcId="{B3ABDBFC-0897-466C-A927-FDDA39B443A7}" destId="{22D54E79-273C-45BE-A58C-6A079593D4E9}" srcOrd="2" destOrd="0" presId="urn:microsoft.com/office/officeart/2005/8/layout/orgChart1"/>
    <dgm:cxn modelId="{E5473E9D-C907-40C0-896B-68E0E011E538}" type="presParOf" srcId="{B3ABDBFC-0897-466C-A927-FDDA39B443A7}" destId="{213BD2EE-B8BA-45CC-8A7A-311A3DF3920E}" srcOrd="3" destOrd="0" presId="urn:microsoft.com/office/officeart/2005/8/layout/orgChart1"/>
    <dgm:cxn modelId="{64D73C55-236C-4A90-AE00-6B207B49D2E5}" type="presParOf" srcId="{213BD2EE-B8BA-45CC-8A7A-311A3DF3920E}" destId="{32F20747-AA8A-4D03-9F31-76375F521E61}" srcOrd="0" destOrd="0" presId="urn:microsoft.com/office/officeart/2005/8/layout/orgChart1"/>
    <dgm:cxn modelId="{BE298F84-740E-40D2-9421-02BD3A6CDC17}" type="presParOf" srcId="{32F20747-AA8A-4D03-9F31-76375F521E61}" destId="{F838916C-D424-4728-856E-8A24CE6E116E}" srcOrd="0" destOrd="0" presId="urn:microsoft.com/office/officeart/2005/8/layout/orgChart1"/>
    <dgm:cxn modelId="{E77A47E3-F4E9-473D-B8C3-4E866DE0F0A2}" type="presParOf" srcId="{32F20747-AA8A-4D03-9F31-76375F521E61}" destId="{ED97B45C-CA05-4258-B254-9B0BCD24D8E8}" srcOrd="1" destOrd="0" presId="urn:microsoft.com/office/officeart/2005/8/layout/orgChart1"/>
    <dgm:cxn modelId="{9359822C-2C71-4EDC-B403-B62254E892DB}" type="presParOf" srcId="{213BD2EE-B8BA-45CC-8A7A-311A3DF3920E}" destId="{59A67724-764B-4311-A2D9-981B854490D7}" srcOrd="1" destOrd="0" presId="urn:microsoft.com/office/officeart/2005/8/layout/orgChart1"/>
    <dgm:cxn modelId="{D43F6C9B-4F3E-416D-BF9A-BB5FC336B7B8}" type="presParOf" srcId="{213BD2EE-B8BA-45CC-8A7A-311A3DF3920E}" destId="{5C09E609-0100-403B-AED8-2A1FFD63FA5A}" srcOrd="2" destOrd="0" presId="urn:microsoft.com/office/officeart/2005/8/layout/orgChart1"/>
    <dgm:cxn modelId="{38D5C14D-5FAE-4A92-A44E-DE89C4E8C56E}" type="presParOf" srcId="{624A943F-6CFA-44B3-BCE4-F361C2521864}" destId="{B3F19700-CA3A-45BC-8A51-1AA1AFA89282}"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57E31F7-D378-4A8E-9CC2-F88EAC5B5FA1}" type="doc">
      <dgm:prSet loTypeId="urn:microsoft.com/office/officeart/2005/8/layout/orgChart1" loCatId="hierarchy" qsTypeId="urn:microsoft.com/office/officeart/2005/8/quickstyle/simple3" qsCatId="simple" csTypeId="urn:microsoft.com/office/officeart/2005/8/colors/accent1_2" csCatId="accent1"/>
      <dgm:spPr/>
    </dgm:pt>
    <dgm:pt modelId="{C6E8F5FF-DAC0-4B75-864B-FCA4809D7976}" type="pres">
      <dgm:prSet presAssocID="{F57E31F7-D378-4A8E-9CC2-F88EAC5B5FA1}" presName="hierChild1" presStyleCnt="0">
        <dgm:presLayoutVars>
          <dgm:orgChart val="1"/>
          <dgm:chPref val="1"/>
          <dgm:dir/>
          <dgm:animOne val="branch"/>
          <dgm:animLvl val="lvl"/>
          <dgm:resizeHandles/>
        </dgm:presLayoutVars>
      </dgm:prSet>
      <dgm:spPr/>
    </dgm:pt>
  </dgm:ptLst>
  <dgm:cxnLst>
    <dgm:cxn modelId="{1A89D930-0100-4E37-959B-9E96757405CE}" type="presOf" srcId="{F57E31F7-D378-4A8E-9CC2-F88EAC5B5FA1}" destId="{C6E8F5FF-DAC0-4B75-864B-FCA4809D7976}" srcOrd="0"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A9CF6B3-26C4-4BE1-80CE-1C0A58A4C305}" type="doc">
      <dgm:prSet loTypeId="urn:microsoft.com/office/officeart/2005/8/layout/orgChart1" loCatId="hierarchy" qsTypeId="urn:microsoft.com/office/officeart/2005/8/quickstyle/simple3" qsCatId="simple" csTypeId="urn:microsoft.com/office/officeart/2005/8/colors/accent1_2" csCatId="accent1" phldr="1"/>
      <dgm:spPr/>
    </dgm:pt>
    <dgm:pt modelId="{B381E4BE-C07C-4B06-83EC-6AE36317A028}">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2000" b="1" i="0" u="none" strike="noStrike" cap="none" normalizeH="0" baseline="0" dirty="0" smtClean="0">
              <a:ln/>
              <a:effectLst/>
              <a:latin typeface="Arial" pitchFamily="34" charset="0"/>
              <a:cs typeface="Arial" pitchFamily="34" charset="0"/>
            </a:rPr>
            <a:t>المكونات المادية</a:t>
          </a:r>
          <a:endParaRPr kumimoji="0" lang="en-US" sz="2000" b="1" i="0" u="none" strike="noStrike" cap="none" normalizeH="0" baseline="0" dirty="0" smtClean="0">
            <a:ln/>
            <a:effectLst/>
            <a:latin typeface="Arial" pitchFamily="34" charset="0"/>
            <a:cs typeface="Arial" pitchFamily="34" charset="0"/>
          </a:endParaRPr>
        </a:p>
      </dgm:t>
    </dgm:pt>
    <dgm:pt modelId="{9F3EB88E-2EB5-45C0-A7C2-331C2297FEA0}" type="parTrans" cxnId="{CF0F2F77-1A6A-438F-A0F3-675D671CA00B}">
      <dgm:prSet/>
      <dgm:spPr/>
      <dgm:t>
        <a:bodyPr/>
        <a:lstStyle/>
        <a:p>
          <a:pPr rtl="1"/>
          <a:endParaRPr lang="ar-SA"/>
        </a:p>
      </dgm:t>
    </dgm:pt>
    <dgm:pt modelId="{0D1587ED-3B28-4013-8345-2B53C92B541E}" type="sibTrans" cxnId="{CF0F2F77-1A6A-438F-A0F3-675D671CA00B}">
      <dgm:prSet/>
      <dgm:spPr/>
      <dgm:t>
        <a:bodyPr/>
        <a:lstStyle/>
        <a:p>
          <a:pPr rtl="1"/>
          <a:endParaRPr lang="ar-SA"/>
        </a:p>
      </dgm:t>
    </dgm:pt>
    <dgm:pt modelId="{FB2324F4-AE49-4450-823A-EEC434F7168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b="1" i="0" u="none" strike="noStrike" cap="none" normalizeH="0" baseline="0" dirty="0" smtClean="0">
            <a:ln/>
            <a:effectLst/>
            <a:latin typeface="Arial" pitchFamily="34" charset="0"/>
            <a:cs typeface="Arial" pitchFamily="34" charset="0"/>
          </a:endParaRPr>
        </a:p>
      </dgm:t>
    </dgm:pt>
    <dgm:pt modelId="{E1B28516-3475-40B5-802C-353511B6A079}" type="sibTrans" cxnId="{BC9C765F-F35A-4AE2-AFF1-C83B72BC79F8}">
      <dgm:prSet/>
      <dgm:spPr/>
      <dgm:t>
        <a:bodyPr/>
        <a:lstStyle/>
        <a:p>
          <a:pPr rtl="1"/>
          <a:endParaRPr lang="ar-SA"/>
        </a:p>
      </dgm:t>
    </dgm:pt>
    <dgm:pt modelId="{F2C4BEBD-80A5-4A82-84E1-83502E360845}" type="parTrans" cxnId="{BC9C765F-F35A-4AE2-AFF1-C83B72BC79F8}">
      <dgm:prSet/>
      <dgm:spPr/>
      <dgm:t>
        <a:bodyPr/>
        <a:lstStyle/>
        <a:p>
          <a:pPr rtl="1"/>
          <a:endParaRPr lang="ar-SA"/>
        </a:p>
      </dgm:t>
    </dgm:pt>
    <dgm:pt modelId="{11BC1C20-2F24-4387-B40D-ACC1CBF78A17}">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lang="ar-SA" dirty="0" smtClean="0"/>
            <a:t>وحدات الإخراج</a:t>
          </a:r>
        </a:p>
        <a:p>
          <a:pPr marL="0" lvl="0" indent="0" algn="ctr" defTabSz="914400" rtl="1">
            <a:lnSpc>
              <a:spcPct val="100000"/>
            </a:lnSpc>
            <a:spcBef>
              <a:spcPct val="0"/>
            </a:spcBef>
            <a:spcAft>
              <a:spcPct val="0"/>
            </a:spcAft>
            <a:buNone/>
          </a:pPr>
          <a:r>
            <a:rPr lang="en-US" dirty="0" smtClean="0"/>
            <a:t>Output devices</a:t>
          </a:r>
          <a:endParaRPr kumimoji="0" lang="en-US" b="1" i="0" u="none" strike="noStrike" cap="none" normalizeH="0" baseline="0" dirty="0" smtClean="0">
            <a:ln/>
            <a:effectLst/>
            <a:latin typeface="Arial" pitchFamily="34" charset="0"/>
            <a:cs typeface="Arial" pitchFamily="34" charset="0"/>
          </a:endParaRPr>
        </a:p>
      </dgm:t>
    </dgm:pt>
    <dgm:pt modelId="{B5A5DE2C-90E1-45D9-B0E8-CBD794E2BD98}" type="sibTrans" cxnId="{DA307E18-C8F7-4E54-9ADF-C3D1DCF9E361}">
      <dgm:prSet/>
      <dgm:spPr/>
      <dgm:t>
        <a:bodyPr/>
        <a:lstStyle/>
        <a:p>
          <a:pPr rtl="1"/>
          <a:endParaRPr lang="ar-SA"/>
        </a:p>
      </dgm:t>
    </dgm:pt>
    <dgm:pt modelId="{D527951C-59EB-4B14-8B2B-A3C6340FD0A8}" type="parTrans" cxnId="{DA307E18-C8F7-4E54-9ADF-C3D1DCF9E361}">
      <dgm:prSet/>
      <dgm:spPr/>
      <dgm:t>
        <a:bodyPr/>
        <a:lstStyle/>
        <a:p>
          <a:pPr rtl="1"/>
          <a:endParaRPr lang="ar-SA"/>
        </a:p>
      </dgm:t>
    </dgm:pt>
    <dgm:pt modelId="{D19FE62A-6D2A-4631-AF3F-7DCC6F071E35}">
      <dgm:prSet/>
      <dgm:spPr/>
      <dgm:t>
        <a:bodyPr/>
        <a:lstStyle/>
        <a:p>
          <a:pPr rtl="1"/>
          <a:r>
            <a:rPr lang="ar-SA" dirty="0" smtClean="0"/>
            <a:t>وحدات الإدخال</a:t>
          </a:r>
        </a:p>
        <a:p>
          <a:pPr rtl="1"/>
          <a:r>
            <a:rPr lang="en-US" dirty="0" smtClean="0"/>
            <a:t>Input devices</a:t>
          </a:r>
          <a:endParaRPr lang="ar-SA" dirty="0"/>
        </a:p>
      </dgm:t>
    </dgm:pt>
    <dgm:pt modelId="{BDF19529-3723-4D86-B36B-9E3FDEC04D24}" type="parTrans" cxnId="{75838BE6-7E4F-4762-921B-A15BB0DAD317}">
      <dgm:prSet/>
      <dgm:spPr/>
    </dgm:pt>
    <dgm:pt modelId="{6674ACCA-1738-4816-A9B1-64A2D39A703F}" type="sibTrans" cxnId="{75838BE6-7E4F-4762-921B-A15BB0DAD317}">
      <dgm:prSet/>
      <dgm:spPr/>
    </dgm:pt>
    <dgm:pt modelId="{3EBB2C1F-6B29-442B-8682-33F25268EAA7}">
      <dgm:prSet/>
      <dgm:spPr/>
      <dgm:t>
        <a:bodyPr/>
        <a:lstStyle/>
        <a:p>
          <a:pPr rtl="1"/>
          <a:r>
            <a:rPr lang="ar-SA" dirty="0" smtClean="0"/>
            <a:t>وحدة الذاكرة</a:t>
          </a:r>
        </a:p>
        <a:p>
          <a:pPr rtl="1"/>
          <a:r>
            <a:rPr lang="en-US" dirty="0" smtClean="0"/>
            <a:t>memory</a:t>
          </a:r>
          <a:endParaRPr lang="ar-SA" dirty="0"/>
        </a:p>
      </dgm:t>
    </dgm:pt>
    <dgm:pt modelId="{648C3473-F77B-436A-98EB-19D346298434}" type="parTrans" cxnId="{90F1C2AD-28C5-4273-BC0C-603899EAC415}">
      <dgm:prSet/>
      <dgm:spPr/>
    </dgm:pt>
    <dgm:pt modelId="{534FA212-C0E9-40A9-A151-E246CFD0A782}" type="sibTrans" cxnId="{90F1C2AD-28C5-4273-BC0C-603899EAC415}">
      <dgm:prSet/>
      <dgm:spPr/>
    </dgm:pt>
    <dgm:pt modelId="{70250285-D7A1-4C21-9255-5181F5D00CC9}">
      <dgm:prSet custT="1"/>
      <dgm:spPr/>
      <dgm:t>
        <a:bodyPr/>
        <a:lstStyle/>
        <a:p>
          <a:pPr rtl="1"/>
          <a:r>
            <a:rPr lang="ar-SA" sz="1000" dirty="0" smtClean="0"/>
            <a:t>وحدة المعالجة الرئيسية</a:t>
          </a:r>
        </a:p>
        <a:p>
          <a:pPr rtl="1"/>
          <a:r>
            <a:rPr lang="en-US" sz="2000" dirty="0" err="1" smtClean="0"/>
            <a:t>Cpu</a:t>
          </a:r>
          <a:endParaRPr lang="en-US" sz="2000" dirty="0" smtClean="0"/>
        </a:p>
        <a:p>
          <a:pPr rtl="1"/>
          <a:r>
            <a:rPr lang="en-US" sz="1000" dirty="0" smtClean="0"/>
            <a:t>)</a:t>
          </a:r>
          <a:r>
            <a:rPr lang="ar-SA" sz="1000" dirty="0" smtClean="0"/>
            <a:t>عقل الحاسب)</a:t>
          </a:r>
          <a:endParaRPr lang="ar-SA" sz="1000" dirty="0"/>
        </a:p>
      </dgm:t>
    </dgm:pt>
    <dgm:pt modelId="{6DF06594-9CEA-4FD3-84C8-C835A3AFAED2}" type="parTrans" cxnId="{418EEC55-5F89-452B-957A-35D7B8043CE3}">
      <dgm:prSet/>
      <dgm:spPr/>
    </dgm:pt>
    <dgm:pt modelId="{A148532C-7CF7-4324-9777-306C92439417}" type="sibTrans" cxnId="{418EEC55-5F89-452B-957A-35D7B8043CE3}">
      <dgm:prSet/>
      <dgm:spPr/>
    </dgm:pt>
    <dgm:pt modelId="{6B0670AA-50FA-4D03-973B-2535F4C7DE37}" type="pres">
      <dgm:prSet presAssocID="{CA9CF6B3-26C4-4BE1-80CE-1C0A58A4C305}" presName="hierChild1" presStyleCnt="0">
        <dgm:presLayoutVars>
          <dgm:orgChart val="1"/>
          <dgm:chPref val="1"/>
          <dgm:dir/>
          <dgm:animOne val="branch"/>
          <dgm:animLvl val="lvl"/>
          <dgm:resizeHandles/>
        </dgm:presLayoutVars>
      </dgm:prSet>
      <dgm:spPr/>
    </dgm:pt>
    <dgm:pt modelId="{2FA42E6E-87A6-4176-92CC-13594DE1AEFF}" type="pres">
      <dgm:prSet presAssocID="{B381E4BE-C07C-4B06-83EC-6AE36317A028}" presName="hierRoot1" presStyleCnt="0">
        <dgm:presLayoutVars>
          <dgm:hierBranch/>
        </dgm:presLayoutVars>
      </dgm:prSet>
      <dgm:spPr/>
    </dgm:pt>
    <dgm:pt modelId="{5D180ACE-B8CB-4242-992C-6B0EA2FF62D1}" type="pres">
      <dgm:prSet presAssocID="{B381E4BE-C07C-4B06-83EC-6AE36317A028}" presName="rootComposite1" presStyleCnt="0"/>
      <dgm:spPr/>
    </dgm:pt>
    <dgm:pt modelId="{7955E0C1-8F57-4184-A0B3-5ECE0D59DAD6}" type="pres">
      <dgm:prSet presAssocID="{B381E4BE-C07C-4B06-83EC-6AE36317A028}" presName="rootText1" presStyleLbl="node0" presStyleIdx="0" presStyleCnt="1" custScaleX="125860">
        <dgm:presLayoutVars>
          <dgm:chPref val="3"/>
        </dgm:presLayoutVars>
      </dgm:prSet>
      <dgm:spPr/>
      <dgm:t>
        <a:bodyPr/>
        <a:lstStyle/>
        <a:p>
          <a:pPr rtl="1"/>
          <a:endParaRPr lang="ar-SA"/>
        </a:p>
      </dgm:t>
    </dgm:pt>
    <dgm:pt modelId="{D6ADFB68-AE0D-4452-A7CB-43F4E6FDA281}" type="pres">
      <dgm:prSet presAssocID="{B381E4BE-C07C-4B06-83EC-6AE36317A028}" presName="rootConnector1" presStyleLbl="node1" presStyleIdx="0" presStyleCnt="0"/>
      <dgm:spPr/>
      <dgm:t>
        <a:bodyPr/>
        <a:lstStyle/>
        <a:p>
          <a:pPr rtl="1"/>
          <a:endParaRPr lang="ar-SA"/>
        </a:p>
      </dgm:t>
    </dgm:pt>
    <dgm:pt modelId="{5EE1A3B3-D9E2-485E-8C71-3BD5494FBD09}" type="pres">
      <dgm:prSet presAssocID="{B381E4BE-C07C-4B06-83EC-6AE36317A028}" presName="hierChild2" presStyleCnt="0"/>
      <dgm:spPr/>
    </dgm:pt>
    <dgm:pt modelId="{80C37DC6-C318-4865-948F-E66B12A54B71}" type="pres">
      <dgm:prSet presAssocID="{F2C4BEBD-80A5-4A82-84E1-83502E360845}" presName="Name35" presStyleLbl="parChTrans1D2" presStyleIdx="0" presStyleCnt="5"/>
      <dgm:spPr/>
      <dgm:t>
        <a:bodyPr/>
        <a:lstStyle/>
        <a:p>
          <a:pPr rtl="1"/>
          <a:endParaRPr lang="ar-SA"/>
        </a:p>
      </dgm:t>
    </dgm:pt>
    <dgm:pt modelId="{60E2417E-3EB5-4A7A-97FF-09D10BB19323}" type="pres">
      <dgm:prSet presAssocID="{FB2324F4-AE49-4450-823A-EEC434F71684}" presName="hierRoot2" presStyleCnt="0">
        <dgm:presLayoutVars>
          <dgm:hierBranch/>
        </dgm:presLayoutVars>
      </dgm:prSet>
      <dgm:spPr/>
    </dgm:pt>
    <dgm:pt modelId="{E677A186-1683-462C-9B42-3E3AAE774E1D}" type="pres">
      <dgm:prSet presAssocID="{FB2324F4-AE49-4450-823A-EEC434F71684}" presName="rootComposite" presStyleCnt="0"/>
      <dgm:spPr/>
    </dgm:pt>
    <dgm:pt modelId="{22C8BFD0-50AA-4819-B4CC-B2FC24A9F955}" type="pres">
      <dgm:prSet presAssocID="{FB2324F4-AE49-4450-823A-EEC434F71684}" presName="rootText" presStyleLbl="node2" presStyleIdx="0" presStyleCnt="5">
        <dgm:presLayoutVars>
          <dgm:chPref val="3"/>
        </dgm:presLayoutVars>
      </dgm:prSet>
      <dgm:spPr/>
      <dgm:t>
        <a:bodyPr/>
        <a:lstStyle/>
        <a:p>
          <a:pPr rtl="1"/>
          <a:endParaRPr lang="ar-SA"/>
        </a:p>
      </dgm:t>
    </dgm:pt>
    <dgm:pt modelId="{C378ED88-0ECB-4F52-BE79-4A8E11A1CE06}" type="pres">
      <dgm:prSet presAssocID="{FB2324F4-AE49-4450-823A-EEC434F71684}" presName="rootConnector" presStyleLbl="node2" presStyleIdx="0" presStyleCnt="5"/>
      <dgm:spPr/>
      <dgm:t>
        <a:bodyPr/>
        <a:lstStyle/>
        <a:p>
          <a:pPr rtl="1"/>
          <a:endParaRPr lang="ar-SA"/>
        </a:p>
      </dgm:t>
    </dgm:pt>
    <dgm:pt modelId="{6BF5F574-FC8D-4F3A-8EAA-37E2D76F0328}" type="pres">
      <dgm:prSet presAssocID="{FB2324F4-AE49-4450-823A-EEC434F71684}" presName="hierChild4" presStyleCnt="0"/>
      <dgm:spPr/>
    </dgm:pt>
    <dgm:pt modelId="{14D90FF6-B1A1-4A38-B103-66C1B9CEDACA}" type="pres">
      <dgm:prSet presAssocID="{FB2324F4-AE49-4450-823A-EEC434F71684}" presName="hierChild5" presStyleCnt="0"/>
      <dgm:spPr/>
    </dgm:pt>
    <dgm:pt modelId="{E3105F06-31F7-4461-80F1-302F5BA3DCE5}" type="pres">
      <dgm:prSet presAssocID="{D527951C-59EB-4B14-8B2B-A3C6340FD0A8}" presName="Name35" presStyleLbl="parChTrans1D2" presStyleIdx="1" presStyleCnt="5"/>
      <dgm:spPr/>
      <dgm:t>
        <a:bodyPr/>
        <a:lstStyle/>
        <a:p>
          <a:pPr rtl="1"/>
          <a:endParaRPr lang="ar-SA"/>
        </a:p>
      </dgm:t>
    </dgm:pt>
    <dgm:pt modelId="{DFAB9256-4060-4914-9EC5-0A45C75D1A60}" type="pres">
      <dgm:prSet presAssocID="{11BC1C20-2F24-4387-B40D-ACC1CBF78A17}" presName="hierRoot2" presStyleCnt="0">
        <dgm:presLayoutVars>
          <dgm:hierBranch/>
        </dgm:presLayoutVars>
      </dgm:prSet>
      <dgm:spPr/>
    </dgm:pt>
    <dgm:pt modelId="{FCE28D1D-DF23-401E-865A-99BF90F978FC}" type="pres">
      <dgm:prSet presAssocID="{11BC1C20-2F24-4387-B40D-ACC1CBF78A17}" presName="rootComposite" presStyleCnt="0"/>
      <dgm:spPr/>
    </dgm:pt>
    <dgm:pt modelId="{8C4D7751-6DFA-4F21-A264-05C59D1CCC1A}" type="pres">
      <dgm:prSet presAssocID="{11BC1C20-2F24-4387-B40D-ACC1CBF78A17}" presName="rootText" presStyleLbl="node2" presStyleIdx="1" presStyleCnt="5">
        <dgm:presLayoutVars>
          <dgm:chPref val="3"/>
        </dgm:presLayoutVars>
      </dgm:prSet>
      <dgm:spPr/>
      <dgm:t>
        <a:bodyPr/>
        <a:lstStyle/>
        <a:p>
          <a:pPr rtl="1"/>
          <a:endParaRPr lang="ar-SA"/>
        </a:p>
      </dgm:t>
    </dgm:pt>
    <dgm:pt modelId="{7DA7FEFE-D4B0-4FF8-BF3A-E8D073841B7F}" type="pres">
      <dgm:prSet presAssocID="{11BC1C20-2F24-4387-B40D-ACC1CBF78A17}" presName="rootConnector" presStyleLbl="node2" presStyleIdx="1" presStyleCnt="5"/>
      <dgm:spPr/>
      <dgm:t>
        <a:bodyPr/>
        <a:lstStyle/>
        <a:p>
          <a:pPr rtl="1"/>
          <a:endParaRPr lang="ar-SA"/>
        </a:p>
      </dgm:t>
    </dgm:pt>
    <dgm:pt modelId="{0EE98037-C4AE-4FB6-BBDD-649686D2B426}" type="pres">
      <dgm:prSet presAssocID="{11BC1C20-2F24-4387-B40D-ACC1CBF78A17}" presName="hierChild4" presStyleCnt="0"/>
      <dgm:spPr/>
    </dgm:pt>
    <dgm:pt modelId="{11D9CBCC-8563-4522-9363-3D69B8C612BA}" type="pres">
      <dgm:prSet presAssocID="{11BC1C20-2F24-4387-B40D-ACC1CBF78A17}" presName="hierChild5" presStyleCnt="0"/>
      <dgm:spPr/>
    </dgm:pt>
    <dgm:pt modelId="{51ED3B72-7308-49E3-A889-1C9153A06133}" type="pres">
      <dgm:prSet presAssocID="{BDF19529-3723-4D86-B36B-9E3FDEC04D24}" presName="Name35" presStyleLbl="parChTrans1D2" presStyleIdx="2" presStyleCnt="5"/>
      <dgm:spPr/>
    </dgm:pt>
    <dgm:pt modelId="{42C204AE-6B97-4C50-B1D2-D521BFAE6CB8}" type="pres">
      <dgm:prSet presAssocID="{D19FE62A-6D2A-4631-AF3F-7DCC6F071E35}" presName="hierRoot2" presStyleCnt="0">
        <dgm:presLayoutVars>
          <dgm:hierBranch val="init"/>
        </dgm:presLayoutVars>
      </dgm:prSet>
      <dgm:spPr/>
    </dgm:pt>
    <dgm:pt modelId="{951B0694-1F07-4FE7-9552-AFEFDE011CE5}" type="pres">
      <dgm:prSet presAssocID="{D19FE62A-6D2A-4631-AF3F-7DCC6F071E35}" presName="rootComposite" presStyleCnt="0"/>
      <dgm:spPr/>
    </dgm:pt>
    <dgm:pt modelId="{04D63227-6C0A-4DCD-BC85-B0DB7CB0C3D0}" type="pres">
      <dgm:prSet presAssocID="{D19FE62A-6D2A-4631-AF3F-7DCC6F071E35}" presName="rootText" presStyleLbl="node2" presStyleIdx="2" presStyleCnt="5">
        <dgm:presLayoutVars>
          <dgm:chPref val="3"/>
        </dgm:presLayoutVars>
      </dgm:prSet>
      <dgm:spPr/>
      <dgm:t>
        <a:bodyPr/>
        <a:lstStyle/>
        <a:p>
          <a:pPr rtl="1"/>
          <a:endParaRPr lang="ar-SA"/>
        </a:p>
      </dgm:t>
    </dgm:pt>
    <dgm:pt modelId="{F33D5C7D-C02B-4D31-8DC1-5372F5571689}" type="pres">
      <dgm:prSet presAssocID="{D19FE62A-6D2A-4631-AF3F-7DCC6F071E35}" presName="rootConnector" presStyleLbl="node2" presStyleIdx="2" presStyleCnt="5"/>
      <dgm:spPr/>
      <dgm:t>
        <a:bodyPr/>
        <a:lstStyle/>
        <a:p>
          <a:pPr rtl="1"/>
          <a:endParaRPr lang="ar-SA"/>
        </a:p>
      </dgm:t>
    </dgm:pt>
    <dgm:pt modelId="{DD106CCB-E068-4A68-8F09-0247A37B5604}" type="pres">
      <dgm:prSet presAssocID="{D19FE62A-6D2A-4631-AF3F-7DCC6F071E35}" presName="hierChild4" presStyleCnt="0"/>
      <dgm:spPr/>
    </dgm:pt>
    <dgm:pt modelId="{644CA454-7983-4F04-947A-C7D0B700BC06}" type="pres">
      <dgm:prSet presAssocID="{D19FE62A-6D2A-4631-AF3F-7DCC6F071E35}" presName="hierChild5" presStyleCnt="0"/>
      <dgm:spPr/>
    </dgm:pt>
    <dgm:pt modelId="{13B435E0-1DA4-4640-87B1-B52FA23FE268}" type="pres">
      <dgm:prSet presAssocID="{648C3473-F77B-436A-98EB-19D346298434}" presName="Name35" presStyleLbl="parChTrans1D2" presStyleIdx="3" presStyleCnt="5"/>
      <dgm:spPr/>
    </dgm:pt>
    <dgm:pt modelId="{9C713B9E-1DAB-4738-BC07-3572204442D1}" type="pres">
      <dgm:prSet presAssocID="{3EBB2C1F-6B29-442B-8682-33F25268EAA7}" presName="hierRoot2" presStyleCnt="0">
        <dgm:presLayoutVars>
          <dgm:hierBranch val="init"/>
        </dgm:presLayoutVars>
      </dgm:prSet>
      <dgm:spPr/>
    </dgm:pt>
    <dgm:pt modelId="{E7494709-99ED-4A95-B4FB-921B53380A31}" type="pres">
      <dgm:prSet presAssocID="{3EBB2C1F-6B29-442B-8682-33F25268EAA7}" presName="rootComposite" presStyleCnt="0"/>
      <dgm:spPr/>
    </dgm:pt>
    <dgm:pt modelId="{5F5EEBED-05EB-425E-A553-D5242FAAC861}" type="pres">
      <dgm:prSet presAssocID="{3EBB2C1F-6B29-442B-8682-33F25268EAA7}" presName="rootText" presStyleLbl="node2" presStyleIdx="3" presStyleCnt="5">
        <dgm:presLayoutVars>
          <dgm:chPref val="3"/>
        </dgm:presLayoutVars>
      </dgm:prSet>
      <dgm:spPr/>
      <dgm:t>
        <a:bodyPr/>
        <a:lstStyle/>
        <a:p>
          <a:pPr rtl="1"/>
          <a:endParaRPr lang="ar-SA"/>
        </a:p>
      </dgm:t>
    </dgm:pt>
    <dgm:pt modelId="{D1A046A4-9DA1-40FC-ABE9-62196F122528}" type="pres">
      <dgm:prSet presAssocID="{3EBB2C1F-6B29-442B-8682-33F25268EAA7}" presName="rootConnector" presStyleLbl="node2" presStyleIdx="3" presStyleCnt="5"/>
      <dgm:spPr/>
      <dgm:t>
        <a:bodyPr/>
        <a:lstStyle/>
        <a:p>
          <a:pPr rtl="1"/>
          <a:endParaRPr lang="ar-SA"/>
        </a:p>
      </dgm:t>
    </dgm:pt>
    <dgm:pt modelId="{BC46DD9C-138C-4D5D-80EA-2ADAA6E948CA}" type="pres">
      <dgm:prSet presAssocID="{3EBB2C1F-6B29-442B-8682-33F25268EAA7}" presName="hierChild4" presStyleCnt="0"/>
      <dgm:spPr/>
    </dgm:pt>
    <dgm:pt modelId="{80B0FE46-E92D-4D32-81C2-605B6CCE31A4}" type="pres">
      <dgm:prSet presAssocID="{3EBB2C1F-6B29-442B-8682-33F25268EAA7}" presName="hierChild5" presStyleCnt="0"/>
      <dgm:spPr/>
    </dgm:pt>
    <dgm:pt modelId="{46F60CC2-A892-437D-8B4F-30F0B9A08E05}" type="pres">
      <dgm:prSet presAssocID="{6DF06594-9CEA-4FD3-84C8-C835A3AFAED2}" presName="Name35" presStyleLbl="parChTrans1D2" presStyleIdx="4" presStyleCnt="5"/>
      <dgm:spPr/>
    </dgm:pt>
    <dgm:pt modelId="{93D952CF-C8AB-437C-BB92-0737D8E146C0}" type="pres">
      <dgm:prSet presAssocID="{70250285-D7A1-4C21-9255-5181F5D00CC9}" presName="hierRoot2" presStyleCnt="0">
        <dgm:presLayoutVars>
          <dgm:hierBranch val="init"/>
        </dgm:presLayoutVars>
      </dgm:prSet>
      <dgm:spPr/>
    </dgm:pt>
    <dgm:pt modelId="{8FEFF727-3C77-4361-814E-494EA8C89B0A}" type="pres">
      <dgm:prSet presAssocID="{70250285-D7A1-4C21-9255-5181F5D00CC9}" presName="rootComposite" presStyleCnt="0"/>
      <dgm:spPr/>
    </dgm:pt>
    <dgm:pt modelId="{B7EAC2B7-3928-4289-A37D-20FA58DA0D20}" type="pres">
      <dgm:prSet presAssocID="{70250285-D7A1-4C21-9255-5181F5D00CC9}" presName="rootText" presStyleLbl="node2" presStyleIdx="4" presStyleCnt="5" custScaleX="112010" custScaleY="157431">
        <dgm:presLayoutVars>
          <dgm:chPref val="3"/>
        </dgm:presLayoutVars>
      </dgm:prSet>
      <dgm:spPr/>
      <dgm:t>
        <a:bodyPr/>
        <a:lstStyle/>
        <a:p>
          <a:pPr rtl="1"/>
          <a:endParaRPr lang="ar-SA"/>
        </a:p>
      </dgm:t>
    </dgm:pt>
    <dgm:pt modelId="{E6B9527F-7B7E-438A-B2EC-32E31B530381}" type="pres">
      <dgm:prSet presAssocID="{70250285-D7A1-4C21-9255-5181F5D00CC9}" presName="rootConnector" presStyleLbl="node2" presStyleIdx="4" presStyleCnt="5"/>
      <dgm:spPr/>
      <dgm:t>
        <a:bodyPr/>
        <a:lstStyle/>
        <a:p>
          <a:pPr rtl="1"/>
          <a:endParaRPr lang="ar-SA"/>
        </a:p>
      </dgm:t>
    </dgm:pt>
    <dgm:pt modelId="{7347CFED-E8BE-410D-9891-E268B16342EF}" type="pres">
      <dgm:prSet presAssocID="{70250285-D7A1-4C21-9255-5181F5D00CC9}" presName="hierChild4" presStyleCnt="0"/>
      <dgm:spPr/>
    </dgm:pt>
    <dgm:pt modelId="{9386B439-DC27-4018-A96C-39699F195B26}" type="pres">
      <dgm:prSet presAssocID="{70250285-D7A1-4C21-9255-5181F5D00CC9}" presName="hierChild5" presStyleCnt="0"/>
      <dgm:spPr/>
    </dgm:pt>
    <dgm:pt modelId="{1528850C-A3FB-4107-B459-A66E0EEBEEFE}" type="pres">
      <dgm:prSet presAssocID="{B381E4BE-C07C-4B06-83EC-6AE36317A028}" presName="hierChild3" presStyleCnt="0"/>
      <dgm:spPr/>
    </dgm:pt>
  </dgm:ptLst>
  <dgm:cxnLst>
    <dgm:cxn modelId="{5BF9D1A0-E368-41B0-A1BC-FA0CC4B2346A}" type="presOf" srcId="{D19FE62A-6D2A-4631-AF3F-7DCC6F071E35}" destId="{F33D5C7D-C02B-4D31-8DC1-5372F5571689}" srcOrd="1" destOrd="0" presId="urn:microsoft.com/office/officeart/2005/8/layout/orgChart1"/>
    <dgm:cxn modelId="{76D3ED3A-D324-43D7-8562-A3AC5DDFFF5D}" type="presOf" srcId="{6DF06594-9CEA-4FD3-84C8-C835A3AFAED2}" destId="{46F60CC2-A892-437D-8B4F-30F0B9A08E05}" srcOrd="0" destOrd="0" presId="urn:microsoft.com/office/officeart/2005/8/layout/orgChart1"/>
    <dgm:cxn modelId="{FA50813A-0A2A-4AA1-811F-A9C549BD99DE}" type="presOf" srcId="{3EBB2C1F-6B29-442B-8682-33F25268EAA7}" destId="{D1A046A4-9DA1-40FC-ABE9-62196F122528}" srcOrd="1" destOrd="0" presId="urn:microsoft.com/office/officeart/2005/8/layout/orgChart1"/>
    <dgm:cxn modelId="{4F1A9A11-48C5-4090-A36B-D87E8F40E60D}" type="presOf" srcId="{B381E4BE-C07C-4B06-83EC-6AE36317A028}" destId="{D6ADFB68-AE0D-4452-A7CB-43F4E6FDA281}" srcOrd="1" destOrd="0" presId="urn:microsoft.com/office/officeart/2005/8/layout/orgChart1"/>
    <dgm:cxn modelId="{D2CBC655-C8CC-4866-AC28-0401D7ED7183}" type="presOf" srcId="{11BC1C20-2F24-4387-B40D-ACC1CBF78A17}" destId="{8C4D7751-6DFA-4F21-A264-05C59D1CCC1A}" srcOrd="0" destOrd="0" presId="urn:microsoft.com/office/officeart/2005/8/layout/orgChart1"/>
    <dgm:cxn modelId="{F5F8E874-45C8-4DD6-98DD-BD352959C7B2}" type="presOf" srcId="{F2C4BEBD-80A5-4A82-84E1-83502E360845}" destId="{80C37DC6-C318-4865-948F-E66B12A54B71}" srcOrd="0" destOrd="0" presId="urn:microsoft.com/office/officeart/2005/8/layout/orgChart1"/>
    <dgm:cxn modelId="{BC9C765F-F35A-4AE2-AFF1-C83B72BC79F8}" srcId="{B381E4BE-C07C-4B06-83EC-6AE36317A028}" destId="{FB2324F4-AE49-4450-823A-EEC434F71684}" srcOrd="0" destOrd="0" parTransId="{F2C4BEBD-80A5-4A82-84E1-83502E360845}" sibTransId="{E1B28516-3475-40B5-802C-353511B6A079}"/>
    <dgm:cxn modelId="{8D309325-E331-4261-9093-15BD17C5CD5D}" type="presOf" srcId="{D19FE62A-6D2A-4631-AF3F-7DCC6F071E35}" destId="{04D63227-6C0A-4DCD-BC85-B0DB7CB0C3D0}" srcOrd="0" destOrd="0" presId="urn:microsoft.com/office/officeart/2005/8/layout/orgChart1"/>
    <dgm:cxn modelId="{418EEC55-5F89-452B-957A-35D7B8043CE3}" srcId="{B381E4BE-C07C-4B06-83EC-6AE36317A028}" destId="{70250285-D7A1-4C21-9255-5181F5D00CC9}" srcOrd="4" destOrd="0" parTransId="{6DF06594-9CEA-4FD3-84C8-C835A3AFAED2}" sibTransId="{A148532C-7CF7-4324-9777-306C92439417}"/>
    <dgm:cxn modelId="{75838BE6-7E4F-4762-921B-A15BB0DAD317}" srcId="{B381E4BE-C07C-4B06-83EC-6AE36317A028}" destId="{D19FE62A-6D2A-4631-AF3F-7DCC6F071E35}" srcOrd="2" destOrd="0" parTransId="{BDF19529-3723-4D86-B36B-9E3FDEC04D24}" sibTransId="{6674ACCA-1738-4816-A9B1-64A2D39A703F}"/>
    <dgm:cxn modelId="{419C8059-B4F0-41F0-AE02-FA32DEFA51A7}" type="presOf" srcId="{3EBB2C1F-6B29-442B-8682-33F25268EAA7}" destId="{5F5EEBED-05EB-425E-A553-D5242FAAC861}" srcOrd="0" destOrd="0" presId="urn:microsoft.com/office/officeart/2005/8/layout/orgChart1"/>
    <dgm:cxn modelId="{DA307E18-C8F7-4E54-9ADF-C3D1DCF9E361}" srcId="{B381E4BE-C07C-4B06-83EC-6AE36317A028}" destId="{11BC1C20-2F24-4387-B40D-ACC1CBF78A17}" srcOrd="1" destOrd="0" parTransId="{D527951C-59EB-4B14-8B2B-A3C6340FD0A8}" sibTransId="{B5A5DE2C-90E1-45D9-B0E8-CBD794E2BD98}"/>
    <dgm:cxn modelId="{7B098A92-4875-4E86-B1E7-C17D14EE2ED0}" type="presOf" srcId="{BDF19529-3723-4D86-B36B-9E3FDEC04D24}" destId="{51ED3B72-7308-49E3-A889-1C9153A06133}" srcOrd="0" destOrd="0" presId="urn:microsoft.com/office/officeart/2005/8/layout/orgChart1"/>
    <dgm:cxn modelId="{13EE8B8C-20CF-40B5-977B-A7393F8771D3}" type="presOf" srcId="{70250285-D7A1-4C21-9255-5181F5D00CC9}" destId="{B7EAC2B7-3928-4289-A37D-20FA58DA0D20}" srcOrd="0" destOrd="0" presId="urn:microsoft.com/office/officeart/2005/8/layout/orgChart1"/>
    <dgm:cxn modelId="{7B502362-A799-46D6-8476-AFC1809BFC8F}" type="presOf" srcId="{B381E4BE-C07C-4B06-83EC-6AE36317A028}" destId="{7955E0C1-8F57-4184-A0B3-5ECE0D59DAD6}" srcOrd="0" destOrd="0" presId="urn:microsoft.com/office/officeart/2005/8/layout/orgChart1"/>
    <dgm:cxn modelId="{4388C308-38F9-49E1-A4A7-6E2D4642E22C}" type="presOf" srcId="{CA9CF6B3-26C4-4BE1-80CE-1C0A58A4C305}" destId="{6B0670AA-50FA-4D03-973B-2535F4C7DE37}" srcOrd="0" destOrd="0" presId="urn:microsoft.com/office/officeart/2005/8/layout/orgChart1"/>
    <dgm:cxn modelId="{90F1C2AD-28C5-4273-BC0C-603899EAC415}" srcId="{B381E4BE-C07C-4B06-83EC-6AE36317A028}" destId="{3EBB2C1F-6B29-442B-8682-33F25268EAA7}" srcOrd="3" destOrd="0" parTransId="{648C3473-F77B-436A-98EB-19D346298434}" sibTransId="{534FA212-C0E9-40A9-A151-E246CFD0A782}"/>
    <dgm:cxn modelId="{01741F15-916B-4A22-8054-62916AE1E2B0}" type="presOf" srcId="{11BC1C20-2F24-4387-B40D-ACC1CBF78A17}" destId="{7DA7FEFE-D4B0-4FF8-BF3A-E8D073841B7F}" srcOrd="1" destOrd="0" presId="urn:microsoft.com/office/officeart/2005/8/layout/orgChart1"/>
    <dgm:cxn modelId="{79D7F497-5906-42DD-8066-68D83E014C21}" type="presOf" srcId="{D527951C-59EB-4B14-8B2B-A3C6340FD0A8}" destId="{E3105F06-31F7-4461-80F1-302F5BA3DCE5}" srcOrd="0" destOrd="0" presId="urn:microsoft.com/office/officeart/2005/8/layout/orgChart1"/>
    <dgm:cxn modelId="{73B5B8D4-B204-4143-9259-0E8D77E10F00}" type="presOf" srcId="{FB2324F4-AE49-4450-823A-EEC434F71684}" destId="{22C8BFD0-50AA-4819-B4CC-B2FC24A9F955}" srcOrd="0" destOrd="0" presId="urn:microsoft.com/office/officeart/2005/8/layout/orgChart1"/>
    <dgm:cxn modelId="{CF0F2F77-1A6A-438F-A0F3-675D671CA00B}" srcId="{CA9CF6B3-26C4-4BE1-80CE-1C0A58A4C305}" destId="{B381E4BE-C07C-4B06-83EC-6AE36317A028}" srcOrd="0" destOrd="0" parTransId="{9F3EB88E-2EB5-45C0-A7C2-331C2297FEA0}" sibTransId="{0D1587ED-3B28-4013-8345-2B53C92B541E}"/>
    <dgm:cxn modelId="{50117104-2C7A-4847-A884-405F6BADCB18}" type="presOf" srcId="{648C3473-F77B-436A-98EB-19D346298434}" destId="{13B435E0-1DA4-4640-87B1-B52FA23FE268}" srcOrd="0" destOrd="0" presId="urn:microsoft.com/office/officeart/2005/8/layout/orgChart1"/>
    <dgm:cxn modelId="{12FF5829-4CD1-4B0C-B8CA-70503294E932}" type="presOf" srcId="{70250285-D7A1-4C21-9255-5181F5D00CC9}" destId="{E6B9527F-7B7E-438A-B2EC-32E31B530381}" srcOrd="1" destOrd="0" presId="urn:microsoft.com/office/officeart/2005/8/layout/orgChart1"/>
    <dgm:cxn modelId="{8CF35850-E99E-43FC-A3A0-493C3B9F5DB0}" type="presOf" srcId="{FB2324F4-AE49-4450-823A-EEC434F71684}" destId="{C378ED88-0ECB-4F52-BE79-4A8E11A1CE06}" srcOrd="1" destOrd="0" presId="urn:microsoft.com/office/officeart/2005/8/layout/orgChart1"/>
    <dgm:cxn modelId="{92C3358D-32DA-4AAD-A75F-1BCB54C64EC9}" type="presParOf" srcId="{6B0670AA-50FA-4D03-973B-2535F4C7DE37}" destId="{2FA42E6E-87A6-4176-92CC-13594DE1AEFF}" srcOrd="0" destOrd="0" presId="urn:microsoft.com/office/officeart/2005/8/layout/orgChart1"/>
    <dgm:cxn modelId="{DDDAB0B4-D6AC-47F2-B18B-654455377FB5}" type="presParOf" srcId="{2FA42E6E-87A6-4176-92CC-13594DE1AEFF}" destId="{5D180ACE-B8CB-4242-992C-6B0EA2FF62D1}" srcOrd="0" destOrd="0" presId="urn:microsoft.com/office/officeart/2005/8/layout/orgChart1"/>
    <dgm:cxn modelId="{9EE138FC-7754-4F7D-9454-B69E17C74A33}" type="presParOf" srcId="{5D180ACE-B8CB-4242-992C-6B0EA2FF62D1}" destId="{7955E0C1-8F57-4184-A0B3-5ECE0D59DAD6}" srcOrd="0" destOrd="0" presId="urn:microsoft.com/office/officeart/2005/8/layout/orgChart1"/>
    <dgm:cxn modelId="{88D8D546-BF43-4C51-ADA1-71AA47840B09}" type="presParOf" srcId="{5D180ACE-B8CB-4242-992C-6B0EA2FF62D1}" destId="{D6ADFB68-AE0D-4452-A7CB-43F4E6FDA281}" srcOrd="1" destOrd="0" presId="urn:microsoft.com/office/officeart/2005/8/layout/orgChart1"/>
    <dgm:cxn modelId="{FAD37BBF-4EB6-44FF-9903-72F1D1975DA6}" type="presParOf" srcId="{2FA42E6E-87A6-4176-92CC-13594DE1AEFF}" destId="{5EE1A3B3-D9E2-485E-8C71-3BD5494FBD09}" srcOrd="1" destOrd="0" presId="urn:microsoft.com/office/officeart/2005/8/layout/orgChart1"/>
    <dgm:cxn modelId="{9569544D-9EAD-4CDA-A5C0-B8C075AD5CE9}" type="presParOf" srcId="{5EE1A3B3-D9E2-485E-8C71-3BD5494FBD09}" destId="{80C37DC6-C318-4865-948F-E66B12A54B71}" srcOrd="0" destOrd="0" presId="urn:microsoft.com/office/officeart/2005/8/layout/orgChart1"/>
    <dgm:cxn modelId="{65534D4D-5CE0-4E08-8938-A1D858A38A28}" type="presParOf" srcId="{5EE1A3B3-D9E2-485E-8C71-3BD5494FBD09}" destId="{60E2417E-3EB5-4A7A-97FF-09D10BB19323}" srcOrd="1" destOrd="0" presId="urn:microsoft.com/office/officeart/2005/8/layout/orgChart1"/>
    <dgm:cxn modelId="{5994CF69-CF18-48F4-8DFA-048B0236B1DC}" type="presParOf" srcId="{60E2417E-3EB5-4A7A-97FF-09D10BB19323}" destId="{E677A186-1683-462C-9B42-3E3AAE774E1D}" srcOrd="0" destOrd="0" presId="urn:microsoft.com/office/officeart/2005/8/layout/orgChart1"/>
    <dgm:cxn modelId="{9CDD8668-1DB1-4909-A47E-C73750099549}" type="presParOf" srcId="{E677A186-1683-462C-9B42-3E3AAE774E1D}" destId="{22C8BFD0-50AA-4819-B4CC-B2FC24A9F955}" srcOrd="0" destOrd="0" presId="urn:microsoft.com/office/officeart/2005/8/layout/orgChart1"/>
    <dgm:cxn modelId="{3BD64E3B-75BE-4099-8799-E6856B876061}" type="presParOf" srcId="{E677A186-1683-462C-9B42-3E3AAE774E1D}" destId="{C378ED88-0ECB-4F52-BE79-4A8E11A1CE06}" srcOrd="1" destOrd="0" presId="urn:microsoft.com/office/officeart/2005/8/layout/orgChart1"/>
    <dgm:cxn modelId="{A8DBCCAA-7494-4A39-AE11-1F3D7C0B3BF0}" type="presParOf" srcId="{60E2417E-3EB5-4A7A-97FF-09D10BB19323}" destId="{6BF5F574-FC8D-4F3A-8EAA-37E2D76F0328}" srcOrd="1" destOrd="0" presId="urn:microsoft.com/office/officeart/2005/8/layout/orgChart1"/>
    <dgm:cxn modelId="{12492C5E-D93F-4F33-9877-3739F1F3CAD6}" type="presParOf" srcId="{60E2417E-3EB5-4A7A-97FF-09D10BB19323}" destId="{14D90FF6-B1A1-4A38-B103-66C1B9CEDACA}" srcOrd="2" destOrd="0" presId="urn:microsoft.com/office/officeart/2005/8/layout/orgChart1"/>
    <dgm:cxn modelId="{DE707D65-A482-462F-ADCE-391F8114CB08}" type="presParOf" srcId="{5EE1A3B3-D9E2-485E-8C71-3BD5494FBD09}" destId="{E3105F06-31F7-4461-80F1-302F5BA3DCE5}" srcOrd="2" destOrd="0" presId="urn:microsoft.com/office/officeart/2005/8/layout/orgChart1"/>
    <dgm:cxn modelId="{E2CCA31D-6797-4F2B-8D14-D93802A1AFE2}" type="presParOf" srcId="{5EE1A3B3-D9E2-485E-8C71-3BD5494FBD09}" destId="{DFAB9256-4060-4914-9EC5-0A45C75D1A60}" srcOrd="3" destOrd="0" presId="urn:microsoft.com/office/officeart/2005/8/layout/orgChart1"/>
    <dgm:cxn modelId="{87EC3452-F3F1-4B84-83C4-72B87EB07851}" type="presParOf" srcId="{DFAB9256-4060-4914-9EC5-0A45C75D1A60}" destId="{FCE28D1D-DF23-401E-865A-99BF90F978FC}" srcOrd="0" destOrd="0" presId="urn:microsoft.com/office/officeart/2005/8/layout/orgChart1"/>
    <dgm:cxn modelId="{28312368-6FCC-495A-8531-A4633F935601}" type="presParOf" srcId="{FCE28D1D-DF23-401E-865A-99BF90F978FC}" destId="{8C4D7751-6DFA-4F21-A264-05C59D1CCC1A}" srcOrd="0" destOrd="0" presId="urn:microsoft.com/office/officeart/2005/8/layout/orgChart1"/>
    <dgm:cxn modelId="{35BC9CC0-AD8B-4688-B668-44AFDECCB09F}" type="presParOf" srcId="{FCE28D1D-DF23-401E-865A-99BF90F978FC}" destId="{7DA7FEFE-D4B0-4FF8-BF3A-E8D073841B7F}" srcOrd="1" destOrd="0" presId="urn:microsoft.com/office/officeart/2005/8/layout/orgChart1"/>
    <dgm:cxn modelId="{186B706F-8083-468D-9B32-A304B24AF4E8}" type="presParOf" srcId="{DFAB9256-4060-4914-9EC5-0A45C75D1A60}" destId="{0EE98037-C4AE-4FB6-BBDD-649686D2B426}" srcOrd="1" destOrd="0" presId="urn:microsoft.com/office/officeart/2005/8/layout/orgChart1"/>
    <dgm:cxn modelId="{B7F865E6-D9A7-4694-B7D5-34564C41D2A5}" type="presParOf" srcId="{DFAB9256-4060-4914-9EC5-0A45C75D1A60}" destId="{11D9CBCC-8563-4522-9363-3D69B8C612BA}" srcOrd="2" destOrd="0" presId="urn:microsoft.com/office/officeart/2005/8/layout/orgChart1"/>
    <dgm:cxn modelId="{C066A7B8-A414-4F71-BEE1-87D3AEEA8309}" type="presParOf" srcId="{5EE1A3B3-D9E2-485E-8C71-3BD5494FBD09}" destId="{51ED3B72-7308-49E3-A889-1C9153A06133}" srcOrd="4" destOrd="0" presId="urn:microsoft.com/office/officeart/2005/8/layout/orgChart1"/>
    <dgm:cxn modelId="{152A8118-A70F-4EF8-B7BE-90185226BC61}" type="presParOf" srcId="{5EE1A3B3-D9E2-485E-8C71-3BD5494FBD09}" destId="{42C204AE-6B97-4C50-B1D2-D521BFAE6CB8}" srcOrd="5" destOrd="0" presId="urn:microsoft.com/office/officeart/2005/8/layout/orgChart1"/>
    <dgm:cxn modelId="{50BBCC0E-BD0E-48C2-9A5E-861DEF849C88}" type="presParOf" srcId="{42C204AE-6B97-4C50-B1D2-D521BFAE6CB8}" destId="{951B0694-1F07-4FE7-9552-AFEFDE011CE5}" srcOrd="0" destOrd="0" presId="urn:microsoft.com/office/officeart/2005/8/layout/orgChart1"/>
    <dgm:cxn modelId="{441CE7B5-4D7F-49F7-A72C-7B11436EE066}" type="presParOf" srcId="{951B0694-1F07-4FE7-9552-AFEFDE011CE5}" destId="{04D63227-6C0A-4DCD-BC85-B0DB7CB0C3D0}" srcOrd="0" destOrd="0" presId="urn:microsoft.com/office/officeart/2005/8/layout/orgChart1"/>
    <dgm:cxn modelId="{7D0593A7-232C-4B42-A8C8-BECEDBB8164B}" type="presParOf" srcId="{951B0694-1F07-4FE7-9552-AFEFDE011CE5}" destId="{F33D5C7D-C02B-4D31-8DC1-5372F5571689}" srcOrd="1" destOrd="0" presId="urn:microsoft.com/office/officeart/2005/8/layout/orgChart1"/>
    <dgm:cxn modelId="{BBE48676-F6AF-47F2-AB61-FEE4468809DB}" type="presParOf" srcId="{42C204AE-6B97-4C50-B1D2-D521BFAE6CB8}" destId="{DD106CCB-E068-4A68-8F09-0247A37B5604}" srcOrd="1" destOrd="0" presId="urn:microsoft.com/office/officeart/2005/8/layout/orgChart1"/>
    <dgm:cxn modelId="{18D2340C-A1AC-42C7-8DC8-0BEA997AED34}" type="presParOf" srcId="{42C204AE-6B97-4C50-B1D2-D521BFAE6CB8}" destId="{644CA454-7983-4F04-947A-C7D0B700BC06}" srcOrd="2" destOrd="0" presId="urn:microsoft.com/office/officeart/2005/8/layout/orgChart1"/>
    <dgm:cxn modelId="{8C4C191F-F2BC-4987-9BDD-330220731798}" type="presParOf" srcId="{5EE1A3B3-D9E2-485E-8C71-3BD5494FBD09}" destId="{13B435E0-1DA4-4640-87B1-B52FA23FE268}" srcOrd="6" destOrd="0" presId="urn:microsoft.com/office/officeart/2005/8/layout/orgChart1"/>
    <dgm:cxn modelId="{326A72BF-F880-45AD-B752-D4111DF4B0C4}" type="presParOf" srcId="{5EE1A3B3-D9E2-485E-8C71-3BD5494FBD09}" destId="{9C713B9E-1DAB-4738-BC07-3572204442D1}" srcOrd="7" destOrd="0" presId="urn:microsoft.com/office/officeart/2005/8/layout/orgChart1"/>
    <dgm:cxn modelId="{FB885312-1129-45D0-BCA1-86105D65D3D4}" type="presParOf" srcId="{9C713B9E-1DAB-4738-BC07-3572204442D1}" destId="{E7494709-99ED-4A95-B4FB-921B53380A31}" srcOrd="0" destOrd="0" presId="urn:microsoft.com/office/officeart/2005/8/layout/orgChart1"/>
    <dgm:cxn modelId="{EB149D73-5441-4246-AB0D-992F759BEB9F}" type="presParOf" srcId="{E7494709-99ED-4A95-B4FB-921B53380A31}" destId="{5F5EEBED-05EB-425E-A553-D5242FAAC861}" srcOrd="0" destOrd="0" presId="urn:microsoft.com/office/officeart/2005/8/layout/orgChart1"/>
    <dgm:cxn modelId="{3D9E39D9-C6A6-4454-85EF-1898BFB04AD2}" type="presParOf" srcId="{E7494709-99ED-4A95-B4FB-921B53380A31}" destId="{D1A046A4-9DA1-40FC-ABE9-62196F122528}" srcOrd="1" destOrd="0" presId="urn:microsoft.com/office/officeart/2005/8/layout/orgChart1"/>
    <dgm:cxn modelId="{C79E9979-9DD9-4FC9-8B9A-9683A294FAA3}" type="presParOf" srcId="{9C713B9E-1DAB-4738-BC07-3572204442D1}" destId="{BC46DD9C-138C-4D5D-80EA-2ADAA6E948CA}" srcOrd="1" destOrd="0" presId="urn:microsoft.com/office/officeart/2005/8/layout/orgChart1"/>
    <dgm:cxn modelId="{BE78775E-A56E-47CC-BA08-FF8A16B1F320}" type="presParOf" srcId="{9C713B9E-1DAB-4738-BC07-3572204442D1}" destId="{80B0FE46-E92D-4D32-81C2-605B6CCE31A4}" srcOrd="2" destOrd="0" presId="urn:microsoft.com/office/officeart/2005/8/layout/orgChart1"/>
    <dgm:cxn modelId="{38747612-CBFD-4B63-B2B7-04BC0D8F73FD}" type="presParOf" srcId="{5EE1A3B3-D9E2-485E-8C71-3BD5494FBD09}" destId="{46F60CC2-A892-437D-8B4F-30F0B9A08E05}" srcOrd="8" destOrd="0" presId="urn:microsoft.com/office/officeart/2005/8/layout/orgChart1"/>
    <dgm:cxn modelId="{58708A40-3B64-412B-B26C-83E61F450F82}" type="presParOf" srcId="{5EE1A3B3-D9E2-485E-8C71-3BD5494FBD09}" destId="{93D952CF-C8AB-437C-BB92-0737D8E146C0}" srcOrd="9" destOrd="0" presId="urn:microsoft.com/office/officeart/2005/8/layout/orgChart1"/>
    <dgm:cxn modelId="{7B08242E-A934-4071-B9A9-391CDFC9FA0C}" type="presParOf" srcId="{93D952CF-C8AB-437C-BB92-0737D8E146C0}" destId="{8FEFF727-3C77-4361-814E-494EA8C89B0A}" srcOrd="0" destOrd="0" presId="urn:microsoft.com/office/officeart/2005/8/layout/orgChart1"/>
    <dgm:cxn modelId="{5B5823BF-A596-4823-84DF-E92D4D0C6DC4}" type="presParOf" srcId="{8FEFF727-3C77-4361-814E-494EA8C89B0A}" destId="{B7EAC2B7-3928-4289-A37D-20FA58DA0D20}" srcOrd="0" destOrd="0" presId="urn:microsoft.com/office/officeart/2005/8/layout/orgChart1"/>
    <dgm:cxn modelId="{059EBCF3-B864-41E2-B655-9E3C30CEF30A}" type="presParOf" srcId="{8FEFF727-3C77-4361-814E-494EA8C89B0A}" destId="{E6B9527F-7B7E-438A-B2EC-32E31B530381}" srcOrd="1" destOrd="0" presId="urn:microsoft.com/office/officeart/2005/8/layout/orgChart1"/>
    <dgm:cxn modelId="{9B16243B-729B-482B-83CE-929F5405BF7C}" type="presParOf" srcId="{93D952CF-C8AB-437C-BB92-0737D8E146C0}" destId="{7347CFED-E8BE-410D-9891-E268B16342EF}" srcOrd="1" destOrd="0" presId="urn:microsoft.com/office/officeart/2005/8/layout/orgChart1"/>
    <dgm:cxn modelId="{6273D9AF-A127-4583-ADE9-1CD9ABC39352}" type="presParOf" srcId="{93D952CF-C8AB-437C-BB92-0737D8E146C0}" destId="{9386B439-DC27-4018-A96C-39699F195B26}" srcOrd="2" destOrd="0" presId="urn:microsoft.com/office/officeart/2005/8/layout/orgChart1"/>
    <dgm:cxn modelId="{1B5E18AF-2A98-4F64-B4FD-5097D17E407F}" type="presParOf" srcId="{2FA42E6E-87A6-4176-92CC-13594DE1AEFF}" destId="{1528850C-A3FB-4107-B459-A66E0EEBEEFE}"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A9CF6B3-26C4-4BE1-80CE-1C0A58A4C305}" type="doc">
      <dgm:prSet loTypeId="urn:microsoft.com/office/officeart/2005/8/layout/orgChart1" loCatId="hierarchy" qsTypeId="urn:microsoft.com/office/officeart/2005/8/quickstyle/simple3" qsCatId="simple" csTypeId="urn:microsoft.com/office/officeart/2005/8/colors/accent1_2" csCatId="accent1" phldr="1"/>
      <dgm:spPr/>
    </dgm:pt>
    <dgm:pt modelId="{B381E4BE-C07C-4B06-83EC-6AE36317A028}">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2000" b="1" i="0" u="none" strike="noStrike" cap="none" normalizeH="0" baseline="0" dirty="0" smtClean="0">
              <a:ln/>
              <a:effectLst/>
              <a:latin typeface="Arial" pitchFamily="34" charset="0"/>
              <a:cs typeface="Arial" pitchFamily="34" charset="0"/>
            </a:rPr>
            <a:t>المكونات</a:t>
          </a:r>
          <a:r>
            <a:rPr kumimoji="0" lang="ar-SA" sz="1000" b="1" i="0" u="none" strike="noStrike" cap="none" normalizeH="0" baseline="0" dirty="0" smtClean="0">
              <a:ln/>
              <a:effectLst/>
              <a:latin typeface="Arial" pitchFamily="34" charset="0"/>
              <a:cs typeface="Arial" pitchFamily="34" charset="0"/>
            </a:rPr>
            <a:t> </a:t>
          </a:r>
          <a:r>
            <a:rPr kumimoji="0" lang="ar-SA" sz="2000" b="1" i="0" u="none" strike="noStrike" cap="none" normalizeH="0" baseline="0" dirty="0" smtClean="0">
              <a:ln/>
              <a:effectLst/>
              <a:latin typeface="Arial" pitchFamily="34" charset="0"/>
              <a:cs typeface="Arial" pitchFamily="34" charset="0"/>
            </a:rPr>
            <a:t>المادية</a:t>
          </a:r>
          <a:endParaRPr kumimoji="0" lang="en-US" sz="2000" b="1" i="0" u="none" strike="noStrike" cap="none" normalizeH="0" baseline="0" dirty="0" smtClean="0">
            <a:ln/>
            <a:effectLst/>
            <a:latin typeface="Arial" pitchFamily="34" charset="0"/>
            <a:cs typeface="Arial" pitchFamily="34" charset="0"/>
          </a:endParaRPr>
        </a:p>
      </dgm:t>
    </dgm:pt>
    <dgm:pt modelId="{9F3EB88E-2EB5-45C0-A7C2-331C2297FEA0}" type="parTrans" cxnId="{CF0F2F77-1A6A-438F-A0F3-675D671CA00B}">
      <dgm:prSet/>
      <dgm:spPr/>
      <dgm:t>
        <a:bodyPr/>
        <a:lstStyle/>
        <a:p>
          <a:pPr rtl="1"/>
          <a:endParaRPr lang="ar-SA"/>
        </a:p>
      </dgm:t>
    </dgm:pt>
    <dgm:pt modelId="{0D1587ED-3B28-4013-8345-2B53C92B541E}" type="sibTrans" cxnId="{CF0F2F77-1A6A-438F-A0F3-675D671CA00B}">
      <dgm:prSet/>
      <dgm:spPr/>
      <dgm:t>
        <a:bodyPr/>
        <a:lstStyle/>
        <a:p>
          <a:pPr rtl="1"/>
          <a:endParaRPr lang="ar-SA"/>
        </a:p>
      </dgm:t>
    </dgm:pt>
    <dgm:pt modelId="{FB2324F4-AE49-4450-823A-EEC434F7168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b="1" i="0" u="none" strike="noStrike" cap="none" normalizeH="0" baseline="0" dirty="0" smtClean="0">
            <a:ln/>
            <a:effectLst/>
            <a:latin typeface="Arial" pitchFamily="34" charset="0"/>
            <a:cs typeface="Arial" pitchFamily="34" charset="0"/>
          </a:endParaRPr>
        </a:p>
      </dgm:t>
    </dgm:pt>
    <dgm:pt modelId="{E1B28516-3475-40B5-802C-353511B6A079}" type="sibTrans" cxnId="{BC9C765F-F35A-4AE2-AFF1-C83B72BC79F8}">
      <dgm:prSet/>
      <dgm:spPr/>
      <dgm:t>
        <a:bodyPr/>
        <a:lstStyle/>
        <a:p>
          <a:pPr rtl="1"/>
          <a:endParaRPr lang="ar-SA"/>
        </a:p>
      </dgm:t>
    </dgm:pt>
    <dgm:pt modelId="{F2C4BEBD-80A5-4A82-84E1-83502E360845}" type="parTrans" cxnId="{BC9C765F-F35A-4AE2-AFF1-C83B72BC79F8}">
      <dgm:prSet/>
      <dgm:spPr/>
      <dgm:t>
        <a:bodyPr/>
        <a:lstStyle/>
        <a:p>
          <a:pPr rtl="1"/>
          <a:endParaRPr lang="ar-SA"/>
        </a:p>
      </dgm:t>
    </dgm:pt>
    <dgm:pt modelId="{D19FE62A-6D2A-4631-AF3F-7DCC6F071E35}">
      <dgm:prSet custT="1"/>
      <dgm:spPr/>
      <dgm:t>
        <a:bodyPr/>
        <a:lstStyle/>
        <a:p>
          <a:pPr rtl="1"/>
          <a:r>
            <a:rPr lang="ar-SA" sz="1600" dirty="0" smtClean="0"/>
            <a:t>وحدات الإدخال</a:t>
          </a:r>
        </a:p>
        <a:p>
          <a:pPr rtl="1"/>
          <a:r>
            <a:rPr lang="en-US" sz="1600" dirty="0" smtClean="0"/>
            <a:t>Input devices</a:t>
          </a:r>
          <a:endParaRPr lang="ar-SA" sz="1600" dirty="0"/>
        </a:p>
      </dgm:t>
    </dgm:pt>
    <dgm:pt modelId="{BDF19529-3723-4D86-B36B-9E3FDEC04D24}" type="parTrans" cxnId="{75838BE6-7E4F-4762-921B-A15BB0DAD317}">
      <dgm:prSet/>
      <dgm:spPr/>
      <dgm:t>
        <a:bodyPr/>
        <a:lstStyle/>
        <a:p>
          <a:pPr rtl="1"/>
          <a:endParaRPr lang="ar-SA"/>
        </a:p>
      </dgm:t>
    </dgm:pt>
    <dgm:pt modelId="{6674ACCA-1738-4816-A9B1-64A2D39A703F}" type="sibTrans" cxnId="{75838BE6-7E4F-4762-921B-A15BB0DAD317}">
      <dgm:prSet/>
      <dgm:spPr/>
      <dgm:t>
        <a:bodyPr/>
        <a:lstStyle/>
        <a:p>
          <a:pPr rtl="1"/>
          <a:endParaRPr lang="ar-SA"/>
        </a:p>
      </dgm:t>
    </dgm:pt>
    <dgm:pt modelId="{3EBB2C1F-6B29-442B-8682-33F25268EAA7}">
      <dgm:prSet custT="1"/>
      <dgm:spPr/>
      <dgm:t>
        <a:bodyPr/>
        <a:lstStyle/>
        <a:p>
          <a:pPr rtl="1"/>
          <a:r>
            <a:rPr lang="ar-SA" sz="1600" baseline="0" dirty="0" smtClean="0"/>
            <a:t>وحدة الذاكرة</a:t>
          </a:r>
        </a:p>
        <a:p>
          <a:pPr rtl="1"/>
          <a:r>
            <a:rPr lang="en-US" sz="1600" baseline="0" dirty="0" smtClean="0"/>
            <a:t>memory</a:t>
          </a:r>
          <a:endParaRPr lang="ar-SA" sz="1600" baseline="0" dirty="0"/>
        </a:p>
      </dgm:t>
    </dgm:pt>
    <dgm:pt modelId="{648C3473-F77B-436A-98EB-19D346298434}" type="parTrans" cxnId="{90F1C2AD-28C5-4273-BC0C-603899EAC415}">
      <dgm:prSet/>
      <dgm:spPr/>
      <dgm:t>
        <a:bodyPr/>
        <a:lstStyle/>
        <a:p>
          <a:pPr rtl="1"/>
          <a:endParaRPr lang="ar-SA"/>
        </a:p>
      </dgm:t>
    </dgm:pt>
    <dgm:pt modelId="{534FA212-C0E9-40A9-A151-E246CFD0A782}" type="sibTrans" cxnId="{90F1C2AD-28C5-4273-BC0C-603899EAC415}">
      <dgm:prSet/>
      <dgm:spPr/>
      <dgm:t>
        <a:bodyPr/>
        <a:lstStyle/>
        <a:p>
          <a:pPr rtl="1"/>
          <a:endParaRPr lang="ar-SA"/>
        </a:p>
      </dgm:t>
    </dgm:pt>
    <dgm:pt modelId="{70250285-D7A1-4C21-9255-5181F5D00CC9}">
      <dgm:prSet custT="1"/>
      <dgm:spPr/>
      <dgm:t>
        <a:bodyPr/>
        <a:lstStyle/>
        <a:p>
          <a:pPr rtl="1"/>
          <a:r>
            <a:rPr lang="ar-SA" sz="1600" baseline="0" dirty="0" smtClean="0"/>
            <a:t>وحدة المعالجة الرئيسية</a:t>
          </a:r>
        </a:p>
        <a:p>
          <a:pPr rtl="1"/>
          <a:r>
            <a:rPr lang="en-US" sz="1600" baseline="0" dirty="0" err="1" smtClean="0"/>
            <a:t>Cpu</a:t>
          </a:r>
          <a:endParaRPr lang="en-US" sz="1600" baseline="0" dirty="0" smtClean="0"/>
        </a:p>
        <a:p>
          <a:pPr rtl="1"/>
          <a:r>
            <a:rPr lang="en-US" sz="1600" baseline="0" dirty="0" smtClean="0"/>
            <a:t>)</a:t>
          </a:r>
          <a:r>
            <a:rPr lang="ar-SA" sz="1600" baseline="0" dirty="0" smtClean="0"/>
            <a:t>عقل الحاسب)</a:t>
          </a:r>
          <a:endParaRPr lang="ar-SA" sz="1600" baseline="0" dirty="0"/>
        </a:p>
      </dgm:t>
    </dgm:pt>
    <dgm:pt modelId="{6DF06594-9CEA-4FD3-84C8-C835A3AFAED2}" type="parTrans" cxnId="{418EEC55-5F89-452B-957A-35D7B8043CE3}">
      <dgm:prSet/>
      <dgm:spPr/>
      <dgm:t>
        <a:bodyPr/>
        <a:lstStyle/>
        <a:p>
          <a:pPr rtl="1"/>
          <a:endParaRPr lang="ar-SA"/>
        </a:p>
      </dgm:t>
    </dgm:pt>
    <dgm:pt modelId="{A148532C-7CF7-4324-9777-306C92439417}" type="sibTrans" cxnId="{418EEC55-5F89-452B-957A-35D7B8043CE3}">
      <dgm:prSet/>
      <dgm:spPr/>
      <dgm:t>
        <a:bodyPr/>
        <a:lstStyle/>
        <a:p>
          <a:pPr rtl="1"/>
          <a:endParaRPr lang="ar-SA"/>
        </a:p>
      </dgm:t>
    </dgm:pt>
    <dgm:pt modelId="{11BC1C20-2F24-4387-B40D-ACC1CBF78A17}">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lang="ar-SA" sz="1600" baseline="0" dirty="0" smtClean="0"/>
            <a:t>وحدات الإخراج</a:t>
          </a:r>
        </a:p>
        <a:p>
          <a:pPr marL="0" lvl="0" indent="0" algn="ctr" defTabSz="914400" rtl="1">
            <a:lnSpc>
              <a:spcPct val="100000"/>
            </a:lnSpc>
            <a:spcBef>
              <a:spcPct val="0"/>
            </a:spcBef>
            <a:spcAft>
              <a:spcPct val="0"/>
            </a:spcAft>
            <a:buNone/>
          </a:pPr>
          <a:r>
            <a:rPr lang="en-US" sz="1600" baseline="0" dirty="0" smtClean="0"/>
            <a:t>Output devices</a:t>
          </a:r>
          <a:endParaRPr kumimoji="0" lang="en-US" sz="1600" b="1" i="0" u="none" strike="noStrike" cap="none" normalizeH="0" baseline="0" dirty="0" smtClean="0">
            <a:ln/>
            <a:effectLst/>
            <a:latin typeface="Arial" pitchFamily="34" charset="0"/>
            <a:cs typeface="Arial" pitchFamily="34" charset="0"/>
          </a:endParaRPr>
        </a:p>
      </dgm:t>
    </dgm:pt>
    <dgm:pt modelId="{B5A5DE2C-90E1-45D9-B0E8-CBD794E2BD98}" type="sibTrans" cxnId="{DA307E18-C8F7-4E54-9ADF-C3D1DCF9E361}">
      <dgm:prSet/>
      <dgm:spPr/>
      <dgm:t>
        <a:bodyPr/>
        <a:lstStyle/>
        <a:p>
          <a:pPr rtl="1"/>
          <a:endParaRPr lang="ar-SA"/>
        </a:p>
      </dgm:t>
    </dgm:pt>
    <dgm:pt modelId="{D527951C-59EB-4B14-8B2B-A3C6340FD0A8}" type="parTrans" cxnId="{DA307E18-C8F7-4E54-9ADF-C3D1DCF9E361}">
      <dgm:prSet/>
      <dgm:spPr/>
      <dgm:t>
        <a:bodyPr/>
        <a:lstStyle/>
        <a:p>
          <a:pPr rtl="1"/>
          <a:endParaRPr lang="ar-SA"/>
        </a:p>
      </dgm:t>
    </dgm:pt>
    <dgm:pt modelId="{6B0670AA-50FA-4D03-973B-2535F4C7DE37}" type="pres">
      <dgm:prSet presAssocID="{CA9CF6B3-26C4-4BE1-80CE-1C0A58A4C305}" presName="hierChild1" presStyleCnt="0">
        <dgm:presLayoutVars>
          <dgm:orgChart val="1"/>
          <dgm:chPref val="1"/>
          <dgm:dir/>
          <dgm:animOne val="branch"/>
          <dgm:animLvl val="lvl"/>
          <dgm:resizeHandles/>
        </dgm:presLayoutVars>
      </dgm:prSet>
      <dgm:spPr/>
    </dgm:pt>
    <dgm:pt modelId="{2FA42E6E-87A6-4176-92CC-13594DE1AEFF}" type="pres">
      <dgm:prSet presAssocID="{B381E4BE-C07C-4B06-83EC-6AE36317A028}" presName="hierRoot1" presStyleCnt="0">
        <dgm:presLayoutVars>
          <dgm:hierBranch/>
        </dgm:presLayoutVars>
      </dgm:prSet>
      <dgm:spPr/>
    </dgm:pt>
    <dgm:pt modelId="{5D180ACE-B8CB-4242-992C-6B0EA2FF62D1}" type="pres">
      <dgm:prSet presAssocID="{B381E4BE-C07C-4B06-83EC-6AE36317A028}" presName="rootComposite1" presStyleCnt="0"/>
      <dgm:spPr/>
    </dgm:pt>
    <dgm:pt modelId="{7955E0C1-8F57-4184-A0B3-5ECE0D59DAD6}" type="pres">
      <dgm:prSet presAssocID="{B381E4BE-C07C-4B06-83EC-6AE36317A028}" presName="rootText1" presStyleLbl="node0" presStyleIdx="0" presStyleCnt="1" custScaleX="125860">
        <dgm:presLayoutVars>
          <dgm:chPref val="3"/>
        </dgm:presLayoutVars>
      </dgm:prSet>
      <dgm:spPr/>
      <dgm:t>
        <a:bodyPr/>
        <a:lstStyle/>
        <a:p>
          <a:pPr rtl="1"/>
          <a:endParaRPr lang="ar-SA"/>
        </a:p>
      </dgm:t>
    </dgm:pt>
    <dgm:pt modelId="{D6ADFB68-AE0D-4452-A7CB-43F4E6FDA281}" type="pres">
      <dgm:prSet presAssocID="{B381E4BE-C07C-4B06-83EC-6AE36317A028}" presName="rootConnector1" presStyleLbl="node1" presStyleIdx="0" presStyleCnt="0"/>
      <dgm:spPr/>
      <dgm:t>
        <a:bodyPr/>
        <a:lstStyle/>
        <a:p>
          <a:pPr rtl="1"/>
          <a:endParaRPr lang="ar-SA"/>
        </a:p>
      </dgm:t>
    </dgm:pt>
    <dgm:pt modelId="{5EE1A3B3-D9E2-485E-8C71-3BD5494FBD09}" type="pres">
      <dgm:prSet presAssocID="{B381E4BE-C07C-4B06-83EC-6AE36317A028}" presName="hierChild2" presStyleCnt="0"/>
      <dgm:spPr/>
    </dgm:pt>
    <dgm:pt modelId="{80C37DC6-C318-4865-948F-E66B12A54B71}" type="pres">
      <dgm:prSet presAssocID="{F2C4BEBD-80A5-4A82-84E1-83502E360845}" presName="Name35" presStyleLbl="parChTrans1D2" presStyleIdx="0" presStyleCnt="5"/>
      <dgm:spPr/>
      <dgm:t>
        <a:bodyPr/>
        <a:lstStyle/>
        <a:p>
          <a:pPr rtl="1"/>
          <a:endParaRPr lang="ar-SA"/>
        </a:p>
      </dgm:t>
    </dgm:pt>
    <dgm:pt modelId="{60E2417E-3EB5-4A7A-97FF-09D10BB19323}" type="pres">
      <dgm:prSet presAssocID="{FB2324F4-AE49-4450-823A-EEC434F71684}" presName="hierRoot2" presStyleCnt="0">
        <dgm:presLayoutVars>
          <dgm:hierBranch/>
        </dgm:presLayoutVars>
      </dgm:prSet>
      <dgm:spPr/>
    </dgm:pt>
    <dgm:pt modelId="{E677A186-1683-462C-9B42-3E3AAE774E1D}" type="pres">
      <dgm:prSet presAssocID="{FB2324F4-AE49-4450-823A-EEC434F71684}" presName="rootComposite" presStyleCnt="0"/>
      <dgm:spPr/>
    </dgm:pt>
    <dgm:pt modelId="{22C8BFD0-50AA-4819-B4CC-B2FC24A9F955}" type="pres">
      <dgm:prSet presAssocID="{FB2324F4-AE49-4450-823A-EEC434F71684}" presName="rootText" presStyleLbl="node2" presStyleIdx="0" presStyleCnt="5">
        <dgm:presLayoutVars>
          <dgm:chPref val="3"/>
        </dgm:presLayoutVars>
      </dgm:prSet>
      <dgm:spPr/>
      <dgm:t>
        <a:bodyPr/>
        <a:lstStyle/>
        <a:p>
          <a:pPr rtl="1"/>
          <a:endParaRPr lang="ar-SA"/>
        </a:p>
      </dgm:t>
    </dgm:pt>
    <dgm:pt modelId="{C378ED88-0ECB-4F52-BE79-4A8E11A1CE06}" type="pres">
      <dgm:prSet presAssocID="{FB2324F4-AE49-4450-823A-EEC434F71684}" presName="rootConnector" presStyleLbl="node2" presStyleIdx="0" presStyleCnt="5"/>
      <dgm:spPr/>
      <dgm:t>
        <a:bodyPr/>
        <a:lstStyle/>
        <a:p>
          <a:pPr rtl="1"/>
          <a:endParaRPr lang="ar-SA"/>
        </a:p>
      </dgm:t>
    </dgm:pt>
    <dgm:pt modelId="{6BF5F574-FC8D-4F3A-8EAA-37E2D76F0328}" type="pres">
      <dgm:prSet presAssocID="{FB2324F4-AE49-4450-823A-EEC434F71684}" presName="hierChild4" presStyleCnt="0"/>
      <dgm:spPr/>
    </dgm:pt>
    <dgm:pt modelId="{14D90FF6-B1A1-4A38-B103-66C1B9CEDACA}" type="pres">
      <dgm:prSet presAssocID="{FB2324F4-AE49-4450-823A-EEC434F71684}" presName="hierChild5" presStyleCnt="0"/>
      <dgm:spPr/>
    </dgm:pt>
    <dgm:pt modelId="{E3105F06-31F7-4461-80F1-302F5BA3DCE5}" type="pres">
      <dgm:prSet presAssocID="{D527951C-59EB-4B14-8B2B-A3C6340FD0A8}" presName="Name35" presStyleLbl="parChTrans1D2" presStyleIdx="1" presStyleCnt="5"/>
      <dgm:spPr/>
      <dgm:t>
        <a:bodyPr/>
        <a:lstStyle/>
        <a:p>
          <a:pPr rtl="1"/>
          <a:endParaRPr lang="ar-SA"/>
        </a:p>
      </dgm:t>
    </dgm:pt>
    <dgm:pt modelId="{DFAB9256-4060-4914-9EC5-0A45C75D1A60}" type="pres">
      <dgm:prSet presAssocID="{11BC1C20-2F24-4387-B40D-ACC1CBF78A17}" presName="hierRoot2" presStyleCnt="0">
        <dgm:presLayoutVars>
          <dgm:hierBranch/>
        </dgm:presLayoutVars>
      </dgm:prSet>
      <dgm:spPr/>
    </dgm:pt>
    <dgm:pt modelId="{FCE28D1D-DF23-401E-865A-99BF90F978FC}" type="pres">
      <dgm:prSet presAssocID="{11BC1C20-2F24-4387-B40D-ACC1CBF78A17}" presName="rootComposite" presStyleCnt="0"/>
      <dgm:spPr/>
    </dgm:pt>
    <dgm:pt modelId="{8C4D7751-6DFA-4F21-A264-05C59D1CCC1A}" type="pres">
      <dgm:prSet presAssocID="{11BC1C20-2F24-4387-B40D-ACC1CBF78A17}" presName="rootText" presStyleLbl="node2" presStyleIdx="1" presStyleCnt="5" custScaleY="199925">
        <dgm:presLayoutVars>
          <dgm:chPref val="3"/>
        </dgm:presLayoutVars>
      </dgm:prSet>
      <dgm:spPr/>
      <dgm:t>
        <a:bodyPr/>
        <a:lstStyle/>
        <a:p>
          <a:pPr rtl="1"/>
          <a:endParaRPr lang="ar-SA"/>
        </a:p>
      </dgm:t>
    </dgm:pt>
    <dgm:pt modelId="{7DA7FEFE-D4B0-4FF8-BF3A-E8D073841B7F}" type="pres">
      <dgm:prSet presAssocID="{11BC1C20-2F24-4387-B40D-ACC1CBF78A17}" presName="rootConnector" presStyleLbl="node2" presStyleIdx="1" presStyleCnt="5"/>
      <dgm:spPr/>
      <dgm:t>
        <a:bodyPr/>
        <a:lstStyle/>
        <a:p>
          <a:pPr rtl="1"/>
          <a:endParaRPr lang="ar-SA"/>
        </a:p>
      </dgm:t>
    </dgm:pt>
    <dgm:pt modelId="{0EE98037-C4AE-4FB6-BBDD-649686D2B426}" type="pres">
      <dgm:prSet presAssocID="{11BC1C20-2F24-4387-B40D-ACC1CBF78A17}" presName="hierChild4" presStyleCnt="0"/>
      <dgm:spPr/>
    </dgm:pt>
    <dgm:pt modelId="{11D9CBCC-8563-4522-9363-3D69B8C612BA}" type="pres">
      <dgm:prSet presAssocID="{11BC1C20-2F24-4387-B40D-ACC1CBF78A17}" presName="hierChild5" presStyleCnt="0"/>
      <dgm:spPr/>
    </dgm:pt>
    <dgm:pt modelId="{51ED3B72-7308-49E3-A889-1C9153A06133}" type="pres">
      <dgm:prSet presAssocID="{BDF19529-3723-4D86-B36B-9E3FDEC04D24}" presName="Name35" presStyleLbl="parChTrans1D2" presStyleIdx="2" presStyleCnt="5"/>
      <dgm:spPr/>
      <dgm:t>
        <a:bodyPr/>
        <a:lstStyle/>
        <a:p>
          <a:pPr rtl="1"/>
          <a:endParaRPr lang="ar-SA"/>
        </a:p>
      </dgm:t>
    </dgm:pt>
    <dgm:pt modelId="{42C204AE-6B97-4C50-B1D2-D521BFAE6CB8}" type="pres">
      <dgm:prSet presAssocID="{D19FE62A-6D2A-4631-AF3F-7DCC6F071E35}" presName="hierRoot2" presStyleCnt="0">
        <dgm:presLayoutVars>
          <dgm:hierBranch val="init"/>
        </dgm:presLayoutVars>
      </dgm:prSet>
      <dgm:spPr/>
    </dgm:pt>
    <dgm:pt modelId="{951B0694-1F07-4FE7-9552-AFEFDE011CE5}" type="pres">
      <dgm:prSet presAssocID="{D19FE62A-6D2A-4631-AF3F-7DCC6F071E35}" presName="rootComposite" presStyleCnt="0"/>
      <dgm:spPr/>
    </dgm:pt>
    <dgm:pt modelId="{04D63227-6C0A-4DCD-BC85-B0DB7CB0C3D0}" type="pres">
      <dgm:prSet presAssocID="{D19FE62A-6D2A-4631-AF3F-7DCC6F071E35}" presName="rootText" presStyleLbl="node2" presStyleIdx="2" presStyleCnt="5" custScaleX="109858" custScaleY="178952">
        <dgm:presLayoutVars>
          <dgm:chPref val="3"/>
        </dgm:presLayoutVars>
      </dgm:prSet>
      <dgm:spPr/>
      <dgm:t>
        <a:bodyPr/>
        <a:lstStyle/>
        <a:p>
          <a:pPr rtl="1"/>
          <a:endParaRPr lang="ar-SA"/>
        </a:p>
      </dgm:t>
    </dgm:pt>
    <dgm:pt modelId="{F33D5C7D-C02B-4D31-8DC1-5372F5571689}" type="pres">
      <dgm:prSet presAssocID="{D19FE62A-6D2A-4631-AF3F-7DCC6F071E35}" presName="rootConnector" presStyleLbl="node2" presStyleIdx="2" presStyleCnt="5"/>
      <dgm:spPr/>
      <dgm:t>
        <a:bodyPr/>
        <a:lstStyle/>
        <a:p>
          <a:pPr rtl="1"/>
          <a:endParaRPr lang="ar-SA"/>
        </a:p>
      </dgm:t>
    </dgm:pt>
    <dgm:pt modelId="{DD106CCB-E068-4A68-8F09-0247A37B5604}" type="pres">
      <dgm:prSet presAssocID="{D19FE62A-6D2A-4631-AF3F-7DCC6F071E35}" presName="hierChild4" presStyleCnt="0"/>
      <dgm:spPr/>
    </dgm:pt>
    <dgm:pt modelId="{644CA454-7983-4F04-947A-C7D0B700BC06}" type="pres">
      <dgm:prSet presAssocID="{D19FE62A-6D2A-4631-AF3F-7DCC6F071E35}" presName="hierChild5" presStyleCnt="0"/>
      <dgm:spPr/>
    </dgm:pt>
    <dgm:pt modelId="{13B435E0-1DA4-4640-87B1-B52FA23FE268}" type="pres">
      <dgm:prSet presAssocID="{648C3473-F77B-436A-98EB-19D346298434}" presName="Name35" presStyleLbl="parChTrans1D2" presStyleIdx="3" presStyleCnt="5"/>
      <dgm:spPr/>
      <dgm:t>
        <a:bodyPr/>
        <a:lstStyle/>
        <a:p>
          <a:pPr rtl="1"/>
          <a:endParaRPr lang="ar-SA"/>
        </a:p>
      </dgm:t>
    </dgm:pt>
    <dgm:pt modelId="{9C713B9E-1DAB-4738-BC07-3572204442D1}" type="pres">
      <dgm:prSet presAssocID="{3EBB2C1F-6B29-442B-8682-33F25268EAA7}" presName="hierRoot2" presStyleCnt="0">
        <dgm:presLayoutVars>
          <dgm:hierBranch val="init"/>
        </dgm:presLayoutVars>
      </dgm:prSet>
      <dgm:spPr/>
    </dgm:pt>
    <dgm:pt modelId="{E7494709-99ED-4A95-B4FB-921B53380A31}" type="pres">
      <dgm:prSet presAssocID="{3EBB2C1F-6B29-442B-8682-33F25268EAA7}" presName="rootComposite" presStyleCnt="0"/>
      <dgm:spPr/>
    </dgm:pt>
    <dgm:pt modelId="{5F5EEBED-05EB-425E-A553-D5242FAAC861}" type="pres">
      <dgm:prSet presAssocID="{3EBB2C1F-6B29-442B-8682-33F25268EAA7}" presName="rootText" presStyleLbl="node2" presStyleIdx="3" presStyleCnt="5" custScaleY="198980">
        <dgm:presLayoutVars>
          <dgm:chPref val="3"/>
        </dgm:presLayoutVars>
      </dgm:prSet>
      <dgm:spPr/>
      <dgm:t>
        <a:bodyPr/>
        <a:lstStyle/>
        <a:p>
          <a:pPr rtl="1"/>
          <a:endParaRPr lang="ar-SA"/>
        </a:p>
      </dgm:t>
    </dgm:pt>
    <dgm:pt modelId="{D1A046A4-9DA1-40FC-ABE9-62196F122528}" type="pres">
      <dgm:prSet presAssocID="{3EBB2C1F-6B29-442B-8682-33F25268EAA7}" presName="rootConnector" presStyleLbl="node2" presStyleIdx="3" presStyleCnt="5"/>
      <dgm:spPr/>
      <dgm:t>
        <a:bodyPr/>
        <a:lstStyle/>
        <a:p>
          <a:pPr rtl="1"/>
          <a:endParaRPr lang="ar-SA"/>
        </a:p>
      </dgm:t>
    </dgm:pt>
    <dgm:pt modelId="{BC46DD9C-138C-4D5D-80EA-2ADAA6E948CA}" type="pres">
      <dgm:prSet presAssocID="{3EBB2C1F-6B29-442B-8682-33F25268EAA7}" presName="hierChild4" presStyleCnt="0"/>
      <dgm:spPr/>
    </dgm:pt>
    <dgm:pt modelId="{80B0FE46-E92D-4D32-81C2-605B6CCE31A4}" type="pres">
      <dgm:prSet presAssocID="{3EBB2C1F-6B29-442B-8682-33F25268EAA7}" presName="hierChild5" presStyleCnt="0"/>
      <dgm:spPr/>
    </dgm:pt>
    <dgm:pt modelId="{46F60CC2-A892-437D-8B4F-30F0B9A08E05}" type="pres">
      <dgm:prSet presAssocID="{6DF06594-9CEA-4FD3-84C8-C835A3AFAED2}" presName="Name35" presStyleLbl="parChTrans1D2" presStyleIdx="4" presStyleCnt="5"/>
      <dgm:spPr/>
      <dgm:t>
        <a:bodyPr/>
        <a:lstStyle/>
        <a:p>
          <a:pPr rtl="1"/>
          <a:endParaRPr lang="ar-SA"/>
        </a:p>
      </dgm:t>
    </dgm:pt>
    <dgm:pt modelId="{93D952CF-C8AB-437C-BB92-0737D8E146C0}" type="pres">
      <dgm:prSet presAssocID="{70250285-D7A1-4C21-9255-5181F5D00CC9}" presName="hierRoot2" presStyleCnt="0">
        <dgm:presLayoutVars>
          <dgm:hierBranch val="init"/>
        </dgm:presLayoutVars>
      </dgm:prSet>
      <dgm:spPr/>
    </dgm:pt>
    <dgm:pt modelId="{8FEFF727-3C77-4361-814E-494EA8C89B0A}" type="pres">
      <dgm:prSet presAssocID="{70250285-D7A1-4C21-9255-5181F5D00CC9}" presName="rootComposite" presStyleCnt="0"/>
      <dgm:spPr/>
    </dgm:pt>
    <dgm:pt modelId="{B7EAC2B7-3928-4289-A37D-20FA58DA0D20}" type="pres">
      <dgm:prSet presAssocID="{70250285-D7A1-4C21-9255-5181F5D00CC9}" presName="rootText" presStyleLbl="node2" presStyleIdx="4" presStyleCnt="5" custScaleX="142347" custScaleY="251359">
        <dgm:presLayoutVars>
          <dgm:chPref val="3"/>
        </dgm:presLayoutVars>
      </dgm:prSet>
      <dgm:spPr/>
      <dgm:t>
        <a:bodyPr/>
        <a:lstStyle/>
        <a:p>
          <a:pPr rtl="1"/>
          <a:endParaRPr lang="ar-SA"/>
        </a:p>
      </dgm:t>
    </dgm:pt>
    <dgm:pt modelId="{E6B9527F-7B7E-438A-B2EC-32E31B530381}" type="pres">
      <dgm:prSet presAssocID="{70250285-D7A1-4C21-9255-5181F5D00CC9}" presName="rootConnector" presStyleLbl="node2" presStyleIdx="4" presStyleCnt="5"/>
      <dgm:spPr/>
      <dgm:t>
        <a:bodyPr/>
        <a:lstStyle/>
        <a:p>
          <a:pPr rtl="1"/>
          <a:endParaRPr lang="ar-SA"/>
        </a:p>
      </dgm:t>
    </dgm:pt>
    <dgm:pt modelId="{7347CFED-E8BE-410D-9891-E268B16342EF}" type="pres">
      <dgm:prSet presAssocID="{70250285-D7A1-4C21-9255-5181F5D00CC9}" presName="hierChild4" presStyleCnt="0"/>
      <dgm:spPr/>
    </dgm:pt>
    <dgm:pt modelId="{9386B439-DC27-4018-A96C-39699F195B26}" type="pres">
      <dgm:prSet presAssocID="{70250285-D7A1-4C21-9255-5181F5D00CC9}" presName="hierChild5" presStyleCnt="0"/>
      <dgm:spPr/>
    </dgm:pt>
    <dgm:pt modelId="{1528850C-A3FB-4107-B459-A66E0EEBEEFE}" type="pres">
      <dgm:prSet presAssocID="{B381E4BE-C07C-4B06-83EC-6AE36317A028}" presName="hierChild3" presStyleCnt="0"/>
      <dgm:spPr/>
    </dgm:pt>
  </dgm:ptLst>
  <dgm:cxnLst>
    <dgm:cxn modelId="{77E659FE-36D4-4CD3-B2AC-CB0EA752828A}" type="presOf" srcId="{B381E4BE-C07C-4B06-83EC-6AE36317A028}" destId="{D6ADFB68-AE0D-4452-A7CB-43F4E6FDA281}" srcOrd="1" destOrd="0" presId="urn:microsoft.com/office/officeart/2005/8/layout/orgChart1"/>
    <dgm:cxn modelId="{254DD26F-EB63-4ED4-89E6-4C301C24CC13}" type="presOf" srcId="{BDF19529-3723-4D86-B36B-9E3FDEC04D24}" destId="{51ED3B72-7308-49E3-A889-1C9153A06133}" srcOrd="0" destOrd="0" presId="urn:microsoft.com/office/officeart/2005/8/layout/orgChart1"/>
    <dgm:cxn modelId="{90F1C2AD-28C5-4273-BC0C-603899EAC415}" srcId="{B381E4BE-C07C-4B06-83EC-6AE36317A028}" destId="{3EBB2C1F-6B29-442B-8682-33F25268EAA7}" srcOrd="3" destOrd="0" parTransId="{648C3473-F77B-436A-98EB-19D346298434}" sibTransId="{534FA212-C0E9-40A9-A151-E246CFD0A782}"/>
    <dgm:cxn modelId="{07686EA8-15D0-446E-B27F-D9729B975B3D}" type="presOf" srcId="{11BC1C20-2F24-4387-B40D-ACC1CBF78A17}" destId="{8C4D7751-6DFA-4F21-A264-05C59D1CCC1A}" srcOrd="0" destOrd="0" presId="urn:microsoft.com/office/officeart/2005/8/layout/orgChart1"/>
    <dgm:cxn modelId="{418EEC55-5F89-452B-957A-35D7B8043CE3}" srcId="{B381E4BE-C07C-4B06-83EC-6AE36317A028}" destId="{70250285-D7A1-4C21-9255-5181F5D00CC9}" srcOrd="4" destOrd="0" parTransId="{6DF06594-9CEA-4FD3-84C8-C835A3AFAED2}" sibTransId="{A148532C-7CF7-4324-9777-306C92439417}"/>
    <dgm:cxn modelId="{BC9C765F-F35A-4AE2-AFF1-C83B72BC79F8}" srcId="{B381E4BE-C07C-4B06-83EC-6AE36317A028}" destId="{FB2324F4-AE49-4450-823A-EEC434F71684}" srcOrd="0" destOrd="0" parTransId="{F2C4BEBD-80A5-4A82-84E1-83502E360845}" sibTransId="{E1B28516-3475-40B5-802C-353511B6A079}"/>
    <dgm:cxn modelId="{8549ED79-E09C-4035-8AA8-29760DEF16AD}" type="presOf" srcId="{648C3473-F77B-436A-98EB-19D346298434}" destId="{13B435E0-1DA4-4640-87B1-B52FA23FE268}" srcOrd="0" destOrd="0" presId="urn:microsoft.com/office/officeart/2005/8/layout/orgChart1"/>
    <dgm:cxn modelId="{C66C822B-988B-4790-81F9-44BDE3BD3695}" type="presOf" srcId="{F2C4BEBD-80A5-4A82-84E1-83502E360845}" destId="{80C37DC6-C318-4865-948F-E66B12A54B71}" srcOrd="0" destOrd="0" presId="urn:microsoft.com/office/officeart/2005/8/layout/orgChart1"/>
    <dgm:cxn modelId="{99288556-2E82-4C4D-B42E-CF061F9449F8}" type="presOf" srcId="{CA9CF6B3-26C4-4BE1-80CE-1C0A58A4C305}" destId="{6B0670AA-50FA-4D03-973B-2535F4C7DE37}" srcOrd="0" destOrd="0" presId="urn:microsoft.com/office/officeart/2005/8/layout/orgChart1"/>
    <dgm:cxn modelId="{B91FEDEF-6F93-439B-886A-005472341A75}" type="presOf" srcId="{3EBB2C1F-6B29-442B-8682-33F25268EAA7}" destId="{5F5EEBED-05EB-425E-A553-D5242FAAC861}" srcOrd="0" destOrd="0" presId="urn:microsoft.com/office/officeart/2005/8/layout/orgChart1"/>
    <dgm:cxn modelId="{31170EA9-80DC-49F8-B761-F3FBFA390502}" type="presOf" srcId="{70250285-D7A1-4C21-9255-5181F5D00CC9}" destId="{B7EAC2B7-3928-4289-A37D-20FA58DA0D20}" srcOrd="0" destOrd="0" presId="urn:microsoft.com/office/officeart/2005/8/layout/orgChart1"/>
    <dgm:cxn modelId="{7C911840-99F6-4FF6-A809-F6C8C8659C21}" type="presOf" srcId="{B381E4BE-C07C-4B06-83EC-6AE36317A028}" destId="{7955E0C1-8F57-4184-A0B3-5ECE0D59DAD6}" srcOrd="0" destOrd="0" presId="urn:microsoft.com/office/officeart/2005/8/layout/orgChart1"/>
    <dgm:cxn modelId="{75838BE6-7E4F-4762-921B-A15BB0DAD317}" srcId="{B381E4BE-C07C-4B06-83EC-6AE36317A028}" destId="{D19FE62A-6D2A-4631-AF3F-7DCC6F071E35}" srcOrd="2" destOrd="0" parTransId="{BDF19529-3723-4D86-B36B-9E3FDEC04D24}" sibTransId="{6674ACCA-1738-4816-A9B1-64A2D39A703F}"/>
    <dgm:cxn modelId="{DBEA5CAE-9CCB-44A8-9C87-7ED16597369E}" type="presOf" srcId="{70250285-D7A1-4C21-9255-5181F5D00CC9}" destId="{E6B9527F-7B7E-438A-B2EC-32E31B530381}" srcOrd="1" destOrd="0" presId="urn:microsoft.com/office/officeart/2005/8/layout/orgChart1"/>
    <dgm:cxn modelId="{2F35DC75-53C8-4EE6-9F36-2C9A7ECA69D3}" type="presOf" srcId="{FB2324F4-AE49-4450-823A-EEC434F71684}" destId="{C378ED88-0ECB-4F52-BE79-4A8E11A1CE06}" srcOrd="1" destOrd="0" presId="urn:microsoft.com/office/officeart/2005/8/layout/orgChart1"/>
    <dgm:cxn modelId="{ACF09767-5ADA-44B3-B822-07BBE14226BE}" type="presOf" srcId="{6DF06594-9CEA-4FD3-84C8-C835A3AFAED2}" destId="{46F60CC2-A892-437D-8B4F-30F0B9A08E05}" srcOrd="0" destOrd="0" presId="urn:microsoft.com/office/officeart/2005/8/layout/orgChart1"/>
    <dgm:cxn modelId="{0FE54A77-8501-44E6-99D5-7DAF4152DC19}" type="presOf" srcId="{D19FE62A-6D2A-4631-AF3F-7DCC6F071E35}" destId="{04D63227-6C0A-4DCD-BC85-B0DB7CB0C3D0}" srcOrd="0" destOrd="0" presId="urn:microsoft.com/office/officeart/2005/8/layout/orgChart1"/>
    <dgm:cxn modelId="{17CFE25D-3682-408E-9003-8BA8585135DA}" type="presOf" srcId="{D19FE62A-6D2A-4631-AF3F-7DCC6F071E35}" destId="{F33D5C7D-C02B-4D31-8DC1-5372F5571689}" srcOrd="1" destOrd="0" presId="urn:microsoft.com/office/officeart/2005/8/layout/orgChart1"/>
    <dgm:cxn modelId="{DA307E18-C8F7-4E54-9ADF-C3D1DCF9E361}" srcId="{B381E4BE-C07C-4B06-83EC-6AE36317A028}" destId="{11BC1C20-2F24-4387-B40D-ACC1CBF78A17}" srcOrd="1" destOrd="0" parTransId="{D527951C-59EB-4B14-8B2B-A3C6340FD0A8}" sibTransId="{B5A5DE2C-90E1-45D9-B0E8-CBD794E2BD98}"/>
    <dgm:cxn modelId="{519E579B-BA4A-473A-BCEA-A337FAA95FDE}" type="presOf" srcId="{D527951C-59EB-4B14-8B2B-A3C6340FD0A8}" destId="{E3105F06-31F7-4461-80F1-302F5BA3DCE5}" srcOrd="0" destOrd="0" presId="urn:microsoft.com/office/officeart/2005/8/layout/orgChart1"/>
    <dgm:cxn modelId="{E759DA71-23CA-46A9-808A-C79B936DD4B2}" type="presOf" srcId="{3EBB2C1F-6B29-442B-8682-33F25268EAA7}" destId="{D1A046A4-9DA1-40FC-ABE9-62196F122528}" srcOrd="1" destOrd="0" presId="urn:microsoft.com/office/officeart/2005/8/layout/orgChart1"/>
    <dgm:cxn modelId="{4825D767-93DE-4A33-84FB-60BA4E5EE107}" type="presOf" srcId="{11BC1C20-2F24-4387-B40D-ACC1CBF78A17}" destId="{7DA7FEFE-D4B0-4FF8-BF3A-E8D073841B7F}" srcOrd="1" destOrd="0" presId="urn:microsoft.com/office/officeart/2005/8/layout/orgChart1"/>
    <dgm:cxn modelId="{CF0F2F77-1A6A-438F-A0F3-675D671CA00B}" srcId="{CA9CF6B3-26C4-4BE1-80CE-1C0A58A4C305}" destId="{B381E4BE-C07C-4B06-83EC-6AE36317A028}" srcOrd="0" destOrd="0" parTransId="{9F3EB88E-2EB5-45C0-A7C2-331C2297FEA0}" sibTransId="{0D1587ED-3B28-4013-8345-2B53C92B541E}"/>
    <dgm:cxn modelId="{7EB3FF73-F375-417D-B65C-099493C83D51}" type="presOf" srcId="{FB2324F4-AE49-4450-823A-EEC434F71684}" destId="{22C8BFD0-50AA-4819-B4CC-B2FC24A9F955}" srcOrd="0" destOrd="0" presId="urn:microsoft.com/office/officeart/2005/8/layout/orgChart1"/>
    <dgm:cxn modelId="{A8C641C6-1BDC-4C2B-8E12-65031EBD5D78}" type="presParOf" srcId="{6B0670AA-50FA-4D03-973B-2535F4C7DE37}" destId="{2FA42E6E-87A6-4176-92CC-13594DE1AEFF}" srcOrd="0" destOrd="0" presId="urn:microsoft.com/office/officeart/2005/8/layout/orgChart1"/>
    <dgm:cxn modelId="{4111B262-1903-4BF0-8FD3-95E3704B8C52}" type="presParOf" srcId="{2FA42E6E-87A6-4176-92CC-13594DE1AEFF}" destId="{5D180ACE-B8CB-4242-992C-6B0EA2FF62D1}" srcOrd="0" destOrd="0" presId="urn:microsoft.com/office/officeart/2005/8/layout/orgChart1"/>
    <dgm:cxn modelId="{D02A78FF-5DB0-479C-9F5E-D2181F19CAE0}" type="presParOf" srcId="{5D180ACE-B8CB-4242-992C-6B0EA2FF62D1}" destId="{7955E0C1-8F57-4184-A0B3-5ECE0D59DAD6}" srcOrd="0" destOrd="0" presId="urn:microsoft.com/office/officeart/2005/8/layout/orgChart1"/>
    <dgm:cxn modelId="{5DAC91EE-05CB-4014-A610-9E64E622CD6A}" type="presParOf" srcId="{5D180ACE-B8CB-4242-992C-6B0EA2FF62D1}" destId="{D6ADFB68-AE0D-4452-A7CB-43F4E6FDA281}" srcOrd="1" destOrd="0" presId="urn:microsoft.com/office/officeart/2005/8/layout/orgChart1"/>
    <dgm:cxn modelId="{4172AEBD-9F48-49FB-AF3E-7B9783B35497}" type="presParOf" srcId="{2FA42E6E-87A6-4176-92CC-13594DE1AEFF}" destId="{5EE1A3B3-D9E2-485E-8C71-3BD5494FBD09}" srcOrd="1" destOrd="0" presId="urn:microsoft.com/office/officeart/2005/8/layout/orgChart1"/>
    <dgm:cxn modelId="{978AB513-40F9-464D-A02F-79F4C19A050A}" type="presParOf" srcId="{5EE1A3B3-D9E2-485E-8C71-3BD5494FBD09}" destId="{80C37DC6-C318-4865-948F-E66B12A54B71}" srcOrd="0" destOrd="0" presId="urn:microsoft.com/office/officeart/2005/8/layout/orgChart1"/>
    <dgm:cxn modelId="{91BF010A-C00E-4E43-9E80-7C1F435467B3}" type="presParOf" srcId="{5EE1A3B3-D9E2-485E-8C71-3BD5494FBD09}" destId="{60E2417E-3EB5-4A7A-97FF-09D10BB19323}" srcOrd="1" destOrd="0" presId="urn:microsoft.com/office/officeart/2005/8/layout/orgChart1"/>
    <dgm:cxn modelId="{7C2DB7DB-3A24-4FCA-8487-892CDFD4F078}" type="presParOf" srcId="{60E2417E-3EB5-4A7A-97FF-09D10BB19323}" destId="{E677A186-1683-462C-9B42-3E3AAE774E1D}" srcOrd="0" destOrd="0" presId="urn:microsoft.com/office/officeart/2005/8/layout/orgChart1"/>
    <dgm:cxn modelId="{F8D869F7-7C42-4C58-889B-29BF9A1BEF09}" type="presParOf" srcId="{E677A186-1683-462C-9B42-3E3AAE774E1D}" destId="{22C8BFD0-50AA-4819-B4CC-B2FC24A9F955}" srcOrd="0" destOrd="0" presId="urn:microsoft.com/office/officeart/2005/8/layout/orgChart1"/>
    <dgm:cxn modelId="{D87F2CFB-FC2D-4AF2-9130-BB411FCA6946}" type="presParOf" srcId="{E677A186-1683-462C-9B42-3E3AAE774E1D}" destId="{C378ED88-0ECB-4F52-BE79-4A8E11A1CE06}" srcOrd="1" destOrd="0" presId="urn:microsoft.com/office/officeart/2005/8/layout/orgChart1"/>
    <dgm:cxn modelId="{0A456C86-6F43-45A2-8D51-708ABED30A9B}" type="presParOf" srcId="{60E2417E-3EB5-4A7A-97FF-09D10BB19323}" destId="{6BF5F574-FC8D-4F3A-8EAA-37E2D76F0328}" srcOrd="1" destOrd="0" presId="urn:microsoft.com/office/officeart/2005/8/layout/orgChart1"/>
    <dgm:cxn modelId="{4E035CE3-BEB1-40B9-9581-E5F137CA1C82}" type="presParOf" srcId="{60E2417E-3EB5-4A7A-97FF-09D10BB19323}" destId="{14D90FF6-B1A1-4A38-B103-66C1B9CEDACA}" srcOrd="2" destOrd="0" presId="urn:microsoft.com/office/officeart/2005/8/layout/orgChart1"/>
    <dgm:cxn modelId="{6FEB4701-66DD-43D3-92D9-1402AACCEB60}" type="presParOf" srcId="{5EE1A3B3-D9E2-485E-8C71-3BD5494FBD09}" destId="{E3105F06-31F7-4461-80F1-302F5BA3DCE5}" srcOrd="2" destOrd="0" presId="urn:microsoft.com/office/officeart/2005/8/layout/orgChart1"/>
    <dgm:cxn modelId="{E99C9C3D-692C-42A9-B38F-415FF10DFCFF}" type="presParOf" srcId="{5EE1A3B3-D9E2-485E-8C71-3BD5494FBD09}" destId="{DFAB9256-4060-4914-9EC5-0A45C75D1A60}" srcOrd="3" destOrd="0" presId="urn:microsoft.com/office/officeart/2005/8/layout/orgChart1"/>
    <dgm:cxn modelId="{054B06CA-FAC3-4EA6-BFA3-6A2E4154592E}" type="presParOf" srcId="{DFAB9256-4060-4914-9EC5-0A45C75D1A60}" destId="{FCE28D1D-DF23-401E-865A-99BF90F978FC}" srcOrd="0" destOrd="0" presId="urn:microsoft.com/office/officeart/2005/8/layout/orgChart1"/>
    <dgm:cxn modelId="{D0376DB7-2855-4201-8167-01AA82CFA32A}" type="presParOf" srcId="{FCE28D1D-DF23-401E-865A-99BF90F978FC}" destId="{8C4D7751-6DFA-4F21-A264-05C59D1CCC1A}" srcOrd="0" destOrd="0" presId="urn:microsoft.com/office/officeart/2005/8/layout/orgChart1"/>
    <dgm:cxn modelId="{61D06654-457F-4A18-80C4-E38A62D4B3F2}" type="presParOf" srcId="{FCE28D1D-DF23-401E-865A-99BF90F978FC}" destId="{7DA7FEFE-D4B0-4FF8-BF3A-E8D073841B7F}" srcOrd="1" destOrd="0" presId="urn:microsoft.com/office/officeart/2005/8/layout/orgChart1"/>
    <dgm:cxn modelId="{D7A1276F-0397-47E8-8803-90BDFA438DB6}" type="presParOf" srcId="{DFAB9256-4060-4914-9EC5-0A45C75D1A60}" destId="{0EE98037-C4AE-4FB6-BBDD-649686D2B426}" srcOrd="1" destOrd="0" presId="urn:microsoft.com/office/officeart/2005/8/layout/orgChart1"/>
    <dgm:cxn modelId="{1827CD8F-52EA-495A-97FA-4D63503C233C}" type="presParOf" srcId="{DFAB9256-4060-4914-9EC5-0A45C75D1A60}" destId="{11D9CBCC-8563-4522-9363-3D69B8C612BA}" srcOrd="2" destOrd="0" presId="urn:microsoft.com/office/officeart/2005/8/layout/orgChart1"/>
    <dgm:cxn modelId="{46729E50-7981-4422-8F89-32836F677212}" type="presParOf" srcId="{5EE1A3B3-D9E2-485E-8C71-3BD5494FBD09}" destId="{51ED3B72-7308-49E3-A889-1C9153A06133}" srcOrd="4" destOrd="0" presId="urn:microsoft.com/office/officeart/2005/8/layout/orgChart1"/>
    <dgm:cxn modelId="{16909281-7691-4642-BD74-08F49011A0D6}" type="presParOf" srcId="{5EE1A3B3-D9E2-485E-8C71-3BD5494FBD09}" destId="{42C204AE-6B97-4C50-B1D2-D521BFAE6CB8}" srcOrd="5" destOrd="0" presId="urn:microsoft.com/office/officeart/2005/8/layout/orgChart1"/>
    <dgm:cxn modelId="{E2F104AC-0A6A-4161-86E9-894E624A9F90}" type="presParOf" srcId="{42C204AE-6B97-4C50-B1D2-D521BFAE6CB8}" destId="{951B0694-1F07-4FE7-9552-AFEFDE011CE5}" srcOrd="0" destOrd="0" presId="urn:microsoft.com/office/officeart/2005/8/layout/orgChart1"/>
    <dgm:cxn modelId="{80EDCCD3-C035-4879-83EB-EE59076E09E1}" type="presParOf" srcId="{951B0694-1F07-4FE7-9552-AFEFDE011CE5}" destId="{04D63227-6C0A-4DCD-BC85-B0DB7CB0C3D0}" srcOrd="0" destOrd="0" presId="urn:microsoft.com/office/officeart/2005/8/layout/orgChart1"/>
    <dgm:cxn modelId="{629FD7C4-348A-4938-92C1-872C68C00F19}" type="presParOf" srcId="{951B0694-1F07-4FE7-9552-AFEFDE011CE5}" destId="{F33D5C7D-C02B-4D31-8DC1-5372F5571689}" srcOrd="1" destOrd="0" presId="urn:microsoft.com/office/officeart/2005/8/layout/orgChart1"/>
    <dgm:cxn modelId="{1EBC7159-6A4C-407A-8AD4-85D71C8EAB1E}" type="presParOf" srcId="{42C204AE-6B97-4C50-B1D2-D521BFAE6CB8}" destId="{DD106CCB-E068-4A68-8F09-0247A37B5604}" srcOrd="1" destOrd="0" presId="urn:microsoft.com/office/officeart/2005/8/layout/orgChart1"/>
    <dgm:cxn modelId="{2F92C0F7-2397-430B-ACC0-0BECD046FAC2}" type="presParOf" srcId="{42C204AE-6B97-4C50-B1D2-D521BFAE6CB8}" destId="{644CA454-7983-4F04-947A-C7D0B700BC06}" srcOrd="2" destOrd="0" presId="urn:microsoft.com/office/officeart/2005/8/layout/orgChart1"/>
    <dgm:cxn modelId="{8EB30B52-305E-4689-BCDE-A158B2ACE96C}" type="presParOf" srcId="{5EE1A3B3-D9E2-485E-8C71-3BD5494FBD09}" destId="{13B435E0-1DA4-4640-87B1-B52FA23FE268}" srcOrd="6" destOrd="0" presId="urn:microsoft.com/office/officeart/2005/8/layout/orgChart1"/>
    <dgm:cxn modelId="{1B41E6DF-88F5-40E2-A9E1-594486A468E2}" type="presParOf" srcId="{5EE1A3B3-D9E2-485E-8C71-3BD5494FBD09}" destId="{9C713B9E-1DAB-4738-BC07-3572204442D1}" srcOrd="7" destOrd="0" presId="urn:microsoft.com/office/officeart/2005/8/layout/orgChart1"/>
    <dgm:cxn modelId="{FD9B1677-7AD4-4CD2-9B44-0E7BB85E0730}" type="presParOf" srcId="{9C713B9E-1DAB-4738-BC07-3572204442D1}" destId="{E7494709-99ED-4A95-B4FB-921B53380A31}" srcOrd="0" destOrd="0" presId="urn:microsoft.com/office/officeart/2005/8/layout/orgChart1"/>
    <dgm:cxn modelId="{69328AFF-34EE-4B58-B122-A85C2ACCEE96}" type="presParOf" srcId="{E7494709-99ED-4A95-B4FB-921B53380A31}" destId="{5F5EEBED-05EB-425E-A553-D5242FAAC861}" srcOrd="0" destOrd="0" presId="urn:microsoft.com/office/officeart/2005/8/layout/orgChart1"/>
    <dgm:cxn modelId="{6CB24682-175D-4C61-A86F-FE79514FA2E7}" type="presParOf" srcId="{E7494709-99ED-4A95-B4FB-921B53380A31}" destId="{D1A046A4-9DA1-40FC-ABE9-62196F122528}" srcOrd="1" destOrd="0" presId="urn:microsoft.com/office/officeart/2005/8/layout/orgChart1"/>
    <dgm:cxn modelId="{4D708C3E-A403-48CF-AEF3-3BD5FD6000CD}" type="presParOf" srcId="{9C713B9E-1DAB-4738-BC07-3572204442D1}" destId="{BC46DD9C-138C-4D5D-80EA-2ADAA6E948CA}" srcOrd="1" destOrd="0" presId="urn:microsoft.com/office/officeart/2005/8/layout/orgChart1"/>
    <dgm:cxn modelId="{78BBB795-2D9B-4D28-8A1C-2F1BFAD48FC0}" type="presParOf" srcId="{9C713B9E-1DAB-4738-BC07-3572204442D1}" destId="{80B0FE46-E92D-4D32-81C2-605B6CCE31A4}" srcOrd="2" destOrd="0" presId="urn:microsoft.com/office/officeart/2005/8/layout/orgChart1"/>
    <dgm:cxn modelId="{302DA0B4-F74E-46A0-9978-34969997EEBC}" type="presParOf" srcId="{5EE1A3B3-D9E2-485E-8C71-3BD5494FBD09}" destId="{46F60CC2-A892-437D-8B4F-30F0B9A08E05}" srcOrd="8" destOrd="0" presId="urn:microsoft.com/office/officeart/2005/8/layout/orgChart1"/>
    <dgm:cxn modelId="{F4742D42-768D-4881-AC19-25D16B5B509B}" type="presParOf" srcId="{5EE1A3B3-D9E2-485E-8C71-3BD5494FBD09}" destId="{93D952CF-C8AB-437C-BB92-0737D8E146C0}" srcOrd="9" destOrd="0" presId="urn:microsoft.com/office/officeart/2005/8/layout/orgChart1"/>
    <dgm:cxn modelId="{D14F3829-89AA-4633-A805-C2ECD4EB9927}" type="presParOf" srcId="{93D952CF-C8AB-437C-BB92-0737D8E146C0}" destId="{8FEFF727-3C77-4361-814E-494EA8C89B0A}" srcOrd="0" destOrd="0" presId="urn:microsoft.com/office/officeart/2005/8/layout/orgChart1"/>
    <dgm:cxn modelId="{886019D5-7A0A-4998-83A7-694211DA7902}" type="presParOf" srcId="{8FEFF727-3C77-4361-814E-494EA8C89B0A}" destId="{B7EAC2B7-3928-4289-A37D-20FA58DA0D20}" srcOrd="0" destOrd="0" presId="urn:microsoft.com/office/officeart/2005/8/layout/orgChart1"/>
    <dgm:cxn modelId="{3978CA95-52DA-44F4-AC7D-19475647545D}" type="presParOf" srcId="{8FEFF727-3C77-4361-814E-494EA8C89B0A}" destId="{E6B9527F-7B7E-438A-B2EC-32E31B530381}" srcOrd="1" destOrd="0" presId="urn:microsoft.com/office/officeart/2005/8/layout/orgChart1"/>
    <dgm:cxn modelId="{357178CF-45E0-4E9E-AA5B-5F218EF6C310}" type="presParOf" srcId="{93D952CF-C8AB-437C-BB92-0737D8E146C0}" destId="{7347CFED-E8BE-410D-9891-E268B16342EF}" srcOrd="1" destOrd="0" presId="urn:microsoft.com/office/officeart/2005/8/layout/orgChart1"/>
    <dgm:cxn modelId="{9F472CFB-3E63-4EDC-B5BD-75EA67892FC7}" type="presParOf" srcId="{93D952CF-C8AB-437C-BB92-0737D8E146C0}" destId="{9386B439-DC27-4018-A96C-39699F195B26}" srcOrd="2" destOrd="0" presId="urn:microsoft.com/office/officeart/2005/8/layout/orgChart1"/>
    <dgm:cxn modelId="{CAE8F9CC-B0F4-4688-B9FF-9D35AE50C341}" type="presParOf" srcId="{2FA42E6E-87A6-4176-92CC-13594DE1AEFF}" destId="{1528850C-A3FB-4107-B459-A66E0EEBEEFE}"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A9CF6B3-26C4-4BE1-80CE-1C0A58A4C305}" type="doc">
      <dgm:prSet loTypeId="urn:microsoft.com/office/officeart/2005/8/layout/orgChart1" loCatId="hierarchy" qsTypeId="urn:microsoft.com/office/officeart/2005/8/quickstyle/simple3" qsCatId="simple" csTypeId="urn:microsoft.com/office/officeart/2005/8/colors/accent1_2" csCatId="accent1" phldr="1"/>
      <dgm:spPr/>
    </dgm:pt>
    <dgm:pt modelId="{B381E4BE-C07C-4B06-83EC-6AE36317A028}">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2000" b="1" i="0" u="none" strike="noStrike" cap="none" normalizeH="0" baseline="0" dirty="0" smtClean="0">
              <a:ln/>
              <a:effectLst/>
              <a:latin typeface="Arial" pitchFamily="34" charset="0"/>
              <a:cs typeface="Arial" pitchFamily="34" charset="0"/>
            </a:rPr>
            <a:t>المكونات</a:t>
          </a:r>
          <a:r>
            <a:rPr kumimoji="0" lang="ar-SA" sz="1000" b="1" i="0" u="none" strike="noStrike" cap="none" normalizeH="0" baseline="0" dirty="0" smtClean="0">
              <a:ln/>
              <a:effectLst/>
              <a:latin typeface="Arial" pitchFamily="34" charset="0"/>
              <a:cs typeface="Arial" pitchFamily="34" charset="0"/>
            </a:rPr>
            <a:t> </a:t>
          </a:r>
          <a:r>
            <a:rPr kumimoji="0" lang="ar-SA" sz="2000" b="1" i="0" u="none" strike="noStrike" cap="none" normalizeH="0" baseline="0" dirty="0" smtClean="0">
              <a:ln/>
              <a:effectLst/>
              <a:latin typeface="Arial" pitchFamily="34" charset="0"/>
              <a:cs typeface="Arial" pitchFamily="34" charset="0"/>
            </a:rPr>
            <a:t>المادية</a:t>
          </a:r>
          <a:endParaRPr kumimoji="0" lang="en-US" sz="2000" b="1" i="0" u="none" strike="noStrike" cap="none" normalizeH="0" baseline="0" dirty="0" smtClean="0">
            <a:ln/>
            <a:effectLst/>
            <a:latin typeface="Arial" pitchFamily="34" charset="0"/>
            <a:cs typeface="Arial" pitchFamily="34" charset="0"/>
          </a:endParaRPr>
        </a:p>
      </dgm:t>
    </dgm:pt>
    <dgm:pt modelId="{9F3EB88E-2EB5-45C0-A7C2-331C2297FEA0}" type="parTrans" cxnId="{CF0F2F77-1A6A-438F-A0F3-675D671CA00B}">
      <dgm:prSet/>
      <dgm:spPr/>
      <dgm:t>
        <a:bodyPr/>
        <a:lstStyle/>
        <a:p>
          <a:pPr rtl="1"/>
          <a:endParaRPr lang="ar-SA"/>
        </a:p>
      </dgm:t>
    </dgm:pt>
    <dgm:pt modelId="{0D1587ED-3B28-4013-8345-2B53C92B541E}" type="sibTrans" cxnId="{CF0F2F77-1A6A-438F-A0F3-675D671CA00B}">
      <dgm:prSet/>
      <dgm:spPr/>
      <dgm:t>
        <a:bodyPr/>
        <a:lstStyle/>
        <a:p>
          <a:pPr rtl="1"/>
          <a:endParaRPr lang="ar-SA"/>
        </a:p>
      </dgm:t>
    </dgm:pt>
    <dgm:pt modelId="{FB2324F4-AE49-4450-823A-EEC434F71684}">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1800" b="0" i="0" u="none" strike="noStrike" cap="none" normalizeH="0" baseline="0" dirty="0" smtClean="0">
              <a:ln/>
              <a:effectLst/>
              <a:latin typeface="Arial" pitchFamily="34" charset="0"/>
              <a:cs typeface="Arial" pitchFamily="34" charset="0"/>
            </a:rPr>
            <a:t>وحدات التخزين</a:t>
          </a:r>
          <a:endParaRPr kumimoji="0" lang="en-US" sz="1800" b="0" i="0" u="none" strike="noStrike" cap="none" normalizeH="0" baseline="0" dirty="0" smtClean="0">
            <a:ln/>
            <a:effectLst/>
            <a:latin typeface="Arial" pitchFamily="34" charset="0"/>
            <a:cs typeface="Arial" pitchFamily="34" charset="0"/>
          </a:endParaRPr>
        </a:p>
      </dgm:t>
    </dgm:pt>
    <dgm:pt modelId="{E1B28516-3475-40B5-802C-353511B6A079}" type="sibTrans" cxnId="{BC9C765F-F35A-4AE2-AFF1-C83B72BC79F8}">
      <dgm:prSet/>
      <dgm:spPr/>
      <dgm:t>
        <a:bodyPr/>
        <a:lstStyle/>
        <a:p>
          <a:pPr rtl="1"/>
          <a:endParaRPr lang="ar-SA"/>
        </a:p>
      </dgm:t>
    </dgm:pt>
    <dgm:pt modelId="{F2C4BEBD-80A5-4A82-84E1-83502E360845}" type="parTrans" cxnId="{BC9C765F-F35A-4AE2-AFF1-C83B72BC79F8}">
      <dgm:prSet/>
      <dgm:spPr/>
      <dgm:t>
        <a:bodyPr/>
        <a:lstStyle/>
        <a:p>
          <a:pPr rtl="1"/>
          <a:endParaRPr lang="ar-SA"/>
        </a:p>
      </dgm:t>
    </dgm:pt>
    <dgm:pt modelId="{D19FE62A-6D2A-4631-AF3F-7DCC6F071E35}">
      <dgm:prSet custT="1"/>
      <dgm:spPr/>
      <dgm:t>
        <a:bodyPr/>
        <a:lstStyle/>
        <a:p>
          <a:pPr rtl="1"/>
          <a:r>
            <a:rPr lang="ar-SA" sz="1600" dirty="0" smtClean="0"/>
            <a:t>وحدات الإدخال</a:t>
          </a:r>
        </a:p>
        <a:p>
          <a:pPr rtl="1"/>
          <a:r>
            <a:rPr lang="en-US" sz="1600" dirty="0" smtClean="0"/>
            <a:t>Input devices</a:t>
          </a:r>
          <a:endParaRPr lang="ar-SA" sz="1600" dirty="0"/>
        </a:p>
      </dgm:t>
    </dgm:pt>
    <dgm:pt modelId="{BDF19529-3723-4D86-B36B-9E3FDEC04D24}" type="parTrans" cxnId="{75838BE6-7E4F-4762-921B-A15BB0DAD317}">
      <dgm:prSet/>
      <dgm:spPr/>
      <dgm:t>
        <a:bodyPr/>
        <a:lstStyle/>
        <a:p>
          <a:pPr rtl="1"/>
          <a:endParaRPr lang="ar-SA"/>
        </a:p>
      </dgm:t>
    </dgm:pt>
    <dgm:pt modelId="{6674ACCA-1738-4816-A9B1-64A2D39A703F}" type="sibTrans" cxnId="{75838BE6-7E4F-4762-921B-A15BB0DAD317}">
      <dgm:prSet/>
      <dgm:spPr/>
      <dgm:t>
        <a:bodyPr/>
        <a:lstStyle/>
        <a:p>
          <a:pPr rtl="1"/>
          <a:endParaRPr lang="ar-SA"/>
        </a:p>
      </dgm:t>
    </dgm:pt>
    <dgm:pt modelId="{3EBB2C1F-6B29-442B-8682-33F25268EAA7}">
      <dgm:prSet custT="1"/>
      <dgm:spPr/>
      <dgm:t>
        <a:bodyPr/>
        <a:lstStyle/>
        <a:p>
          <a:pPr rtl="1"/>
          <a:r>
            <a:rPr lang="ar-SA" sz="1600" baseline="0" dirty="0" smtClean="0"/>
            <a:t>وحدة الذاكرة</a:t>
          </a:r>
        </a:p>
        <a:p>
          <a:pPr rtl="1"/>
          <a:r>
            <a:rPr lang="en-US" sz="1600" baseline="0" dirty="0" smtClean="0"/>
            <a:t>memory</a:t>
          </a:r>
          <a:endParaRPr lang="ar-SA" sz="1600" baseline="0" dirty="0"/>
        </a:p>
      </dgm:t>
    </dgm:pt>
    <dgm:pt modelId="{648C3473-F77B-436A-98EB-19D346298434}" type="parTrans" cxnId="{90F1C2AD-28C5-4273-BC0C-603899EAC415}">
      <dgm:prSet/>
      <dgm:spPr/>
      <dgm:t>
        <a:bodyPr/>
        <a:lstStyle/>
        <a:p>
          <a:pPr rtl="1"/>
          <a:endParaRPr lang="ar-SA"/>
        </a:p>
      </dgm:t>
    </dgm:pt>
    <dgm:pt modelId="{534FA212-C0E9-40A9-A151-E246CFD0A782}" type="sibTrans" cxnId="{90F1C2AD-28C5-4273-BC0C-603899EAC415}">
      <dgm:prSet/>
      <dgm:spPr/>
      <dgm:t>
        <a:bodyPr/>
        <a:lstStyle/>
        <a:p>
          <a:pPr rtl="1"/>
          <a:endParaRPr lang="ar-SA"/>
        </a:p>
      </dgm:t>
    </dgm:pt>
    <dgm:pt modelId="{70250285-D7A1-4C21-9255-5181F5D00CC9}">
      <dgm:prSet custT="1"/>
      <dgm:spPr/>
      <dgm:t>
        <a:bodyPr/>
        <a:lstStyle/>
        <a:p>
          <a:pPr rtl="1"/>
          <a:r>
            <a:rPr lang="ar-SA" sz="1600" baseline="0" dirty="0" smtClean="0"/>
            <a:t>وحدة المعالجة الرئيسية</a:t>
          </a:r>
        </a:p>
        <a:p>
          <a:pPr rtl="1"/>
          <a:r>
            <a:rPr lang="en-US" sz="1600" baseline="0" dirty="0" err="1" smtClean="0"/>
            <a:t>Cpu</a:t>
          </a:r>
          <a:endParaRPr lang="en-US" sz="1600" baseline="0" dirty="0" smtClean="0"/>
        </a:p>
        <a:p>
          <a:pPr rtl="1"/>
          <a:r>
            <a:rPr lang="en-US" sz="1600" baseline="0" dirty="0" smtClean="0"/>
            <a:t>)</a:t>
          </a:r>
          <a:r>
            <a:rPr lang="ar-SA" sz="1600" baseline="0" dirty="0" smtClean="0"/>
            <a:t>عقل الحاسب)</a:t>
          </a:r>
          <a:endParaRPr lang="ar-SA" sz="1600" baseline="0" dirty="0"/>
        </a:p>
      </dgm:t>
    </dgm:pt>
    <dgm:pt modelId="{6DF06594-9CEA-4FD3-84C8-C835A3AFAED2}" type="parTrans" cxnId="{418EEC55-5F89-452B-957A-35D7B8043CE3}">
      <dgm:prSet/>
      <dgm:spPr/>
      <dgm:t>
        <a:bodyPr/>
        <a:lstStyle/>
        <a:p>
          <a:pPr rtl="1"/>
          <a:endParaRPr lang="ar-SA"/>
        </a:p>
      </dgm:t>
    </dgm:pt>
    <dgm:pt modelId="{A148532C-7CF7-4324-9777-306C92439417}" type="sibTrans" cxnId="{418EEC55-5F89-452B-957A-35D7B8043CE3}">
      <dgm:prSet/>
      <dgm:spPr/>
      <dgm:t>
        <a:bodyPr/>
        <a:lstStyle/>
        <a:p>
          <a:pPr rtl="1"/>
          <a:endParaRPr lang="ar-SA"/>
        </a:p>
      </dgm:t>
    </dgm:pt>
    <dgm:pt modelId="{11BC1C20-2F24-4387-B40D-ACC1CBF78A17}">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lang="ar-SA" sz="1600" baseline="0" dirty="0" smtClean="0"/>
            <a:t>وحدات الإخراج</a:t>
          </a:r>
        </a:p>
        <a:p>
          <a:pPr marL="0" lvl="0" indent="0" algn="ctr" defTabSz="914400" rtl="1">
            <a:lnSpc>
              <a:spcPct val="100000"/>
            </a:lnSpc>
            <a:spcBef>
              <a:spcPct val="0"/>
            </a:spcBef>
            <a:spcAft>
              <a:spcPct val="0"/>
            </a:spcAft>
            <a:buNone/>
          </a:pPr>
          <a:r>
            <a:rPr lang="en-US" sz="1600" baseline="0" dirty="0" smtClean="0"/>
            <a:t>Output devices</a:t>
          </a:r>
          <a:endParaRPr kumimoji="0" lang="en-US" sz="1600" b="1" i="0" u="none" strike="noStrike" cap="none" normalizeH="0" baseline="0" dirty="0" smtClean="0">
            <a:ln/>
            <a:effectLst/>
            <a:latin typeface="Arial" pitchFamily="34" charset="0"/>
            <a:cs typeface="Arial" pitchFamily="34" charset="0"/>
          </a:endParaRPr>
        </a:p>
      </dgm:t>
    </dgm:pt>
    <dgm:pt modelId="{B5A5DE2C-90E1-45D9-B0E8-CBD794E2BD98}" type="sibTrans" cxnId="{DA307E18-C8F7-4E54-9ADF-C3D1DCF9E361}">
      <dgm:prSet/>
      <dgm:spPr/>
      <dgm:t>
        <a:bodyPr/>
        <a:lstStyle/>
        <a:p>
          <a:pPr rtl="1"/>
          <a:endParaRPr lang="ar-SA"/>
        </a:p>
      </dgm:t>
    </dgm:pt>
    <dgm:pt modelId="{D527951C-59EB-4B14-8B2B-A3C6340FD0A8}" type="parTrans" cxnId="{DA307E18-C8F7-4E54-9ADF-C3D1DCF9E361}">
      <dgm:prSet/>
      <dgm:spPr/>
      <dgm:t>
        <a:bodyPr/>
        <a:lstStyle/>
        <a:p>
          <a:pPr rtl="1"/>
          <a:endParaRPr lang="ar-SA"/>
        </a:p>
      </dgm:t>
    </dgm:pt>
    <dgm:pt modelId="{6B0670AA-50FA-4D03-973B-2535F4C7DE37}" type="pres">
      <dgm:prSet presAssocID="{CA9CF6B3-26C4-4BE1-80CE-1C0A58A4C305}" presName="hierChild1" presStyleCnt="0">
        <dgm:presLayoutVars>
          <dgm:orgChart val="1"/>
          <dgm:chPref val="1"/>
          <dgm:dir/>
          <dgm:animOne val="branch"/>
          <dgm:animLvl val="lvl"/>
          <dgm:resizeHandles/>
        </dgm:presLayoutVars>
      </dgm:prSet>
      <dgm:spPr/>
    </dgm:pt>
    <dgm:pt modelId="{2FA42E6E-87A6-4176-92CC-13594DE1AEFF}" type="pres">
      <dgm:prSet presAssocID="{B381E4BE-C07C-4B06-83EC-6AE36317A028}" presName="hierRoot1" presStyleCnt="0">
        <dgm:presLayoutVars>
          <dgm:hierBranch/>
        </dgm:presLayoutVars>
      </dgm:prSet>
      <dgm:spPr/>
    </dgm:pt>
    <dgm:pt modelId="{5D180ACE-B8CB-4242-992C-6B0EA2FF62D1}" type="pres">
      <dgm:prSet presAssocID="{B381E4BE-C07C-4B06-83EC-6AE36317A028}" presName="rootComposite1" presStyleCnt="0"/>
      <dgm:spPr/>
    </dgm:pt>
    <dgm:pt modelId="{7955E0C1-8F57-4184-A0B3-5ECE0D59DAD6}" type="pres">
      <dgm:prSet presAssocID="{B381E4BE-C07C-4B06-83EC-6AE36317A028}" presName="rootText1" presStyleLbl="node0" presStyleIdx="0" presStyleCnt="1" custScaleX="125860">
        <dgm:presLayoutVars>
          <dgm:chPref val="3"/>
        </dgm:presLayoutVars>
      </dgm:prSet>
      <dgm:spPr/>
      <dgm:t>
        <a:bodyPr/>
        <a:lstStyle/>
        <a:p>
          <a:pPr rtl="1"/>
          <a:endParaRPr lang="ar-SA"/>
        </a:p>
      </dgm:t>
    </dgm:pt>
    <dgm:pt modelId="{D6ADFB68-AE0D-4452-A7CB-43F4E6FDA281}" type="pres">
      <dgm:prSet presAssocID="{B381E4BE-C07C-4B06-83EC-6AE36317A028}" presName="rootConnector1" presStyleLbl="node1" presStyleIdx="0" presStyleCnt="0"/>
      <dgm:spPr/>
      <dgm:t>
        <a:bodyPr/>
        <a:lstStyle/>
        <a:p>
          <a:pPr rtl="1"/>
          <a:endParaRPr lang="ar-SA"/>
        </a:p>
      </dgm:t>
    </dgm:pt>
    <dgm:pt modelId="{5EE1A3B3-D9E2-485E-8C71-3BD5494FBD09}" type="pres">
      <dgm:prSet presAssocID="{B381E4BE-C07C-4B06-83EC-6AE36317A028}" presName="hierChild2" presStyleCnt="0"/>
      <dgm:spPr/>
    </dgm:pt>
    <dgm:pt modelId="{80C37DC6-C318-4865-948F-E66B12A54B71}" type="pres">
      <dgm:prSet presAssocID="{F2C4BEBD-80A5-4A82-84E1-83502E360845}" presName="Name35" presStyleLbl="parChTrans1D2" presStyleIdx="0" presStyleCnt="5"/>
      <dgm:spPr/>
      <dgm:t>
        <a:bodyPr/>
        <a:lstStyle/>
        <a:p>
          <a:pPr rtl="1"/>
          <a:endParaRPr lang="ar-SA"/>
        </a:p>
      </dgm:t>
    </dgm:pt>
    <dgm:pt modelId="{60E2417E-3EB5-4A7A-97FF-09D10BB19323}" type="pres">
      <dgm:prSet presAssocID="{FB2324F4-AE49-4450-823A-EEC434F71684}" presName="hierRoot2" presStyleCnt="0">
        <dgm:presLayoutVars>
          <dgm:hierBranch/>
        </dgm:presLayoutVars>
      </dgm:prSet>
      <dgm:spPr/>
    </dgm:pt>
    <dgm:pt modelId="{E677A186-1683-462C-9B42-3E3AAE774E1D}" type="pres">
      <dgm:prSet presAssocID="{FB2324F4-AE49-4450-823A-EEC434F71684}" presName="rootComposite" presStyleCnt="0"/>
      <dgm:spPr/>
    </dgm:pt>
    <dgm:pt modelId="{22C8BFD0-50AA-4819-B4CC-B2FC24A9F955}" type="pres">
      <dgm:prSet presAssocID="{FB2324F4-AE49-4450-823A-EEC434F71684}" presName="rootText" presStyleLbl="node2" presStyleIdx="0" presStyleCnt="5" custScaleY="227538">
        <dgm:presLayoutVars>
          <dgm:chPref val="3"/>
        </dgm:presLayoutVars>
      </dgm:prSet>
      <dgm:spPr/>
      <dgm:t>
        <a:bodyPr/>
        <a:lstStyle/>
        <a:p>
          <a:pPr rtl="1"/>
          <a:endParaRPr lang="ar-SA"/>
        </a:p>
      </dgm:t>
    </dgm:pt>
    <dgm:pt modelId="{C378ED88-0ECB-4F52-BE79-4A8E11A1CE06}" type="pres">
      <dgm:prSet presAssocID="{FB2324F4-AE49-4450-823A-EEC434F71684}" presName="rootConnector" presStyleLbl="node2" presStyleIdx="0" presStyleCnt="5"/>
      <dgm:spPr/>
      <dgm:t>
        <a:bodyPr/>
        <a:lstStyle/>
        <a:p>
          <a:pPr rtl="1"/>
          <a:endParaRPr lang="ar-SA"/>
        </a:p>
      </dgm:t>
    </dgm:pt>
    <dgm:pt modelId="{6BF5F574-FC8D-4F3A-8EAA-37E2D76F0328}" type="pres">
      <dgm:prSet presAssocID="{FB2324F4-AE49-4450-823A-EEC434F71684}" presName="hierChild4" presStyleCnt="0"/>
      <dgm:spPr/>
    </dgm:pt>
    <dgm:pt modelId="{14D90FF6-B1A1-4A38-B103-66C1B9CEDACA}" type="pres">
      <dgm:prSet presAssocID="{FB2324F4-AE49-4450-823A-EEC434F71684}" presName="hierChild5" presStyleCnt="0"/>
      <dgm:spPr/>
    </dgm:pt>
    <dgm:pt modelId="{E3105F06-31F7-4461-80F1-302F5BA3DCE5}" type="pres">
      <dgm:prSet presAssocID="{D527951C-59EB-4B14-8B2B-A3C6340FD0A8}" presName="Name35" presStyleLbl="parChTrans1D2" presStyleIdx="1" presStyleCnt="5"/>
      <dgm:spPr/>
      <dgm:t>
        <a:bodyPr/>
        <a:lstStyle/>
        <a:p>
          <a:pPr rtl="1"/>
          <a:endParaRPr lang="ar-SA"/>
        </a:p>
      </dgm:t>
    </dgm:pt>
    <dgm:pt modelId="{DFAB9256-4060-4914-9EC5-0A45C75D1A60}" type="pres">
      <dgm:prSet presAssocID="{11BC1C20-2F24-4387-B40D-ACC1CBF78A17}" presName="hierRoot2" presStyleCnt="0">
        <dgm:presLayoutVars>
          <dgm:hierBranch/>
        </dgm:presLayoutVars>
      </dgm:prSet>
      <dgm:spPr/>
    </dgm:pt>
    <dgm:pt modelId="{FCE28D1D-DF23-401E-865A-99BF90F978FC}" type="pres">
      <dgm:prSet presAssocID="{11BC1C20-2F24-4387-B40D-ACC1CBF78A17}" presName="rootComposite" presStyleCnt="0"/>
      <dgm:spPr/>
    </dgm:pt>
    <dgm:pt modelId="{8C4D7751-6DFA-4F21-A264-05C59D1CCC1A}" type="pres">
      <dgm:prSet presAssocID="{11BC1C20-2F24-4387-B40D-ACC1CBF78A17}" presName="rootText" presStyleLbl="node2" presStyleIdx="1" presStyleCnt="5" custScaleY="199925">
        <dgm:presLayoutVars>
          <dgm:chPref val="3"/>
        </dgm:presLayoutVars>
      </dgm:prSet>
      <dgm:spPr/>
      <dgm:t>
        <a:bodyPr/>
        <a:lstStyle/>
        <a:p>
          <a:pPr rtl="1"/>
          <a:endParaRPr lang="ar-SA"/>
        </a:p>
      </dgm:t>
    </dgm:pt>
    <dgm:pt modelId="{7DA7FEFE-D4B0-4FF8-BF3A-E8D073841B7F}" type="pres">
      <dgm:prSet presAssocID="{11BC1C20-2F24-4387-B40D-ACC1CBF78A17}" presName="rootConnector" presStyleLbl="node2" presStyleIdx="1" presStyleCnt="5"/>
      <dgm:spPr/>
      <dgm:t>
        <a:bodyPr/>
        <a:lstStyle/>
        <a:p>
          <a:pPr rtl="1"/>
          <a:endParaRPr lang="ar-SA"/>
        </a:p>
      </dgm:t>
    </dgm:pt>
    <dgm:pt modelId="{0EE98037-C4AE-4FB6-BBDD-649686D2B426}" type="pres">
      <dgm:prSet presAssocID="{11BC1C20-2F24-4387-B40D-ACC1CBF78A17}" presName="hierChild4" presStyleCnt="0"/>
      <dgm:spPr/>
    </dgm:pt>
    <dgm:pt modelId="{11D9CBCC-8563-4522-9363-3D69B8C612BA}" type="pres">
      <dgm:prSet presAssocID="{11BC1C20-2F24-4387-B40D-ACC1CBF78A17}" presName="hierChild5" presStyleCnt="0"/>
      <dgm:spPr/>
    </dgm:pt>
    <dgm:pt modelId="{51ED3B72-7308-49E3-A889-1C9153A06133}" type="pres">
      <dgm:prSet presAssocID="{BDF19529-3723-4D86-B36B-9E3FDEC04D24}" presName="Name35" presStyleLbl="parChTrans1D2" presStyleIdx="2" presStyleCnt="5"/>
      <dgm:spPr/>
      <dgm:t>
        <a:bodyPr/>
        <a:lstStyle/>
        <a:p>
          <a:pPr rtl="1"/>
          <a:endParaRPr lang="ar-SA"/>
        </a:p>
      </dgm:t>
    </dgm:pt>
    <dgm:pt modelId="{42C204AE-6B97-4C50-B1D2-D521BFAE6CB8}" type="pres">
      <dgm:prSet presAssocID="{D19FE62A-6D2A-4631-AF3F-7DCC6F071E35}" presName="hierRoot2" presStyleCnt="0">
        <dgm:presLayoutVars>
          <dgm:hierBranch val="init"/>
        </dgm:presLayoutVars>
      </dgm:prSet>
      <dgm:spPr/>
    </dgm:pt>
    <dgm:pt modelId="{951B0694-1F07-4FE7-9552-AFEFDE011CE5}" type="pres">
      <dgm:prSet presAssocID="{D19FE62A-6D2A-4631-AF3F-7DCC6F071E35}" presName="rootComposite" presStyleCnt="0"/>
      <dgm:spPr/>
    </dgm:pt>
    <dgm:pt modelId="{04D63227-6C0A-4DCD-BC85-B0DB7CB0C3D0}" type="pres">
      <dgm:prSet presAssocID="{D19FE62A-6D2A-4631-AF3F-7DCC6F071E35}" presName="rootText" presStyleLbl="node2" presStyleIdx="2" presStyleCnt="5" custScaleX="109858" custScaleY="178952">
        <dgm:presLayoutVars>
          <dgm:chPref val="3"/>
        </dgm:presLayoutVars>
      </dgm:prSet>
      <dgm:spPr/>
      <dgm:t>
        <a:bodyPr/>
        <a:lstStyle/>
        <a:p>
          <a:pPr rtl="1"/>
          <a:endParaRPr lang="ar-SA"/>
        </a:p>
      </dgm:t>
    </dgm:pt>
    <dgm:pt modelId="{F33D5C7D-C02B-4D31-8DC1-5372F5571689}" type="pres">
      <dgm:prSet presAssocID="{D19FE62A-6D2A-4631-AF3F-7DCC6F071E35}" presName="rootConnector" presStyleLbl="node2" presStyleIdx="2" presStyleCnt="5"/>
      <dgm:spPr/>
      <dgm:t>
        <a:bodyPr/>
        <a:lstStyle/>
        <a:p>
          <a:pPr rtl="1"/>
          <a:endParaRPr lang="ar-SA"/>
        </a:p>
      </dgm:t>
    </dgm:pt>
    <dgm:pt modelId="{DD106CCB-E068-4A68-8F09-0247A37B5604}" type="pres">
      <dgm:prSet presAssocID="{D19FE62A-6D2A-4631-AF3F-7DCC6F071E35}" presName="hierChild4" presStyleCnt="0"/>
      <dgm:spPr/>
    </dgm:pt>
    <dgm:pt modelId="{644CA454-7983-4F04-947A-C7D0B700BC06}" type="pres">
      <dgm:prSet presAssocID="{D19FE62A-6D2A-4631-AF3F-7DCC6F071E35}" presName="hierChild5" presStyleCnt="0"/>
      <dgm:spPr/>
    </dgm:pt>
    <dgm:pt modelId="{13B435E0-1DA4-4640-87B1-B52FA23FE268}" type="pres">
      <dgm:prSet presAssocID="{648C3473-F77B-436A-98EB-19D346298434}" presName="Name35" presStyleLbl="parChTrans1D2" presStyleIdx="3" presStyleCnt="5"/>
      <dgm:spPr/>
      <dgm:t>
        <a:bodyPr/>
        <a:lstStyle/>
        <a:p>
          <a:pPr rtl="1"/>
          <a:endParaRPr lang="ar-SA"/>
        </a:p>
      </dgm:t>
    </dgm:pt>
    <dgm:pt modelId="{9C713B9E-1DAB-4738-BC07-3572204442D1}" type="pres">
      <dgm:prSet presAssocID="{3EBB2C1F-6B29-442B-8682-33F25268EAA7}" presName="hierRoot2" presStyleCnt="0">
        <dgm:presLayoutVars>
          <dgm:hierBranch val="init"/>
        </dgm:presLayoutVars>
      </dgm:prSet>
      <dgm:spPr/>
    </dgm:pt>
    <dgm:pt modelId="{E7494709-99ED-4A95-B4FB-921B53380A31}" type="pres">
      <dgm:prSet presAssocID="{3EBB2C1F-6B29-442B-8682-33F25268EAA7}" presName="rootComposite" presStyleCnt="0"/>
      <dgm:spPr/>
    </dgm:pt>
    <dgm:pt modelId="{5F5EEBED-05EB-425E-A553-D5242FAAC861}" type="pres">
      <dgm:prSet presAssocID="{3EBB2C1F-6B29-442B-8682-33F25268EAA7}" presName="rootText" presStyleLbl="node2" presStyleIdx="3" presStyleCnt="5" custScaleY="198980">
        <dgm:presLayoutVars>
          <dgm:chPref val="3"/>
        </dgm:presLayoutVars>
      </dgm:prSet>
      <dgm:spPr/>
      <dgm:t>
        <a:bodyPr/>
        <a:lstStyle/>
        <a:p>
          <a:pPr rtl="1"/>
          <a:endParaRPr lang="ar-SA"/>
        </a:p>
      </dgm:t>
    </dgm:pt>
    <dgm:pt modelId="{D1A046A4-9DA1-40FC-ABE9-62196F122528}" type="pres">
      <dgm:prSet presAssocID="{3EBB2C1F-6B29-442B-8682-33F25268EAA7}" presName="rootConnector" presStyleLbl="node2" presStyleIdx="3" presStyleCnt="5"/>
      <dgm:spPr/>
      <dgm:t>
        <a:bodyPr/>
        <a:lstStyle/>
        <a:p>
          <a:pPr rtl="1"/>
          <a:endParaRPr lang="ar-SA"/>
        </a:p>
      </dgm:t>
    </dgm:pt>
    <dgm:pt modelId="{BC46DD9C-138C-4D5D-80EA-2ADAA6E948CA}" type="pres">
      <dgm:prSet presAssocID="{3EBB2C1F-6B29-442B-8682-33F25268EAA7}" presName="hierChild4" presStyleCnt="0"/>
      <dgm:spPr/>
    </dgm:pt>
    <dgm:pt modelId="{80B0FE46-E92D-4D32-81C2-605B6CCE31A4}" type="pres">
      <dgm:prSet presAssocID="{3EBB2C1F-6B29-442B-8682-33F25268EAA7}" presName="hierChild5" presStyleCnt="0"/>
      <dgm:spPr/>
    </dgm:pt>
    <dgm:pt modelId="{46F60CC2-A892-437D-8B4F-30F0B9A08E05}" type="pres">
      <dgm:prSet presAssocID="{6DF06594-9CEA-4FD3-84C8-C835A3AFAED2}" presName="Name35" presStyleLbl="parChTrans1D2" presStyleIdx="4" presStyleCnt="5"/>
      <dgm:spPr/>
      <dgm:t>
        <a:bodyPr/>
        <a:lstStyle/>
        <a:p>
          <a:pPr rtl="1"/>
          <a:endParaRPr lang="ar-SA"/>
        </a:p>
      </dgm:t>
    </dgm:pt>
    <dgm:pt modelId="{93D952CF-C8AB-437C-BB92-0737D8E146C0}" type="pres">
      <dgm:prSet presAssocID="{70250285-D7A1-4C21-9255-5181F5D00CC9}" presName="hierRoot2" presStyleCnt="0">
        <dgm:presLayoutVars>
          <dgm:hierBranch val="init"/>
        </dgm:presLayoutVars>
      </dgm:prSet>
      <dgm:spPr/>
    </dgm:pt>
    <dgm:pt modelId="{8FEFF727-3C77-4361-814E-494EA8C89B0A}" type="pres">
      <dgm:prSet presAssocID="{70250285-D7A1-4C21-9255-5181F5D00CC9}" presName="rootComposite" presStyleCnt="0"/>
      <dgm:spPr/>
    </dgm:pt>
    <dgm:pt modelId="{B7EAC2B7-3928-4289-A37D-20FA58DA0D20}" type="pres">
      <dgm:prSet presAssocID="{70250285-D7A1-4C21-9255-5181F5D00CC9}" presName="rootText" presStyleLbl="node2" presStyleIdx="4" presStyleCnt="5" custScaleX="142347" custScaleY="251359">
        <dgm:presLayoutVars>
          <dgm:chPref val="3"/>
        </dgm:presLayoutVars>
      </dgm:prSet>
      <dgm:spPr/>
      <dgm:t>
        <a:bodyPr/>
        <a:lstStyle/>
        <a:p>
          <a:pPr rtl="1"/>
          <a:endParaRPr lang="ar-SA"/>
        </a:p>
      </dgm:t>
    </dgm:pt>
    <dgm:pt modelId="{E6B9527F-7B7E-438A-B2EC-32E31B530381}" type="pres">
      <dgm:prSet presAssocID="{70250285-D7A1-4C21-9255-5181F5D00CC9}" presName="rootConnector" presStyleLbl="node2" presStyleIdx="4" presStyleCnt="5"/>
      <dgm:spPr/>
      <dgm:t>
        <a:bodyPr/>
        <a:lstStyle/>
        <a:p>
          <a:pPr rtl="1"/>
          <a:endParaRPr lang="ar-SA"/>
        </a:p>
      </dgm:t>
    </dgm:pt>
    <dgm:pt modelId="{7347CFED-E8BE-410D-9891-E268B16342EF}" type="pres">
      <dgm:prSet presAssocID="{70250285-D7A1-4C21-9255-5181F5D00CC9}" presName="hierChild4" presStyleCnt="0"/>
      <dgm:spPr/>
    </dgm:pt>
    <dgm:pt modelId="{9386B439-DC27-4018-A96C-39699F195B26}" type="pres">
      <dgm:prSet presAssocID="{70250285-D7A1-4C21-9255-5181F5D00CC9}" presName="hierChild5" presStyleCnt="0"/>
      <dgm:spPr/>
    </dgm:pt>
    <dgm:pt modelId="{1528850C-A3FB-4107-B459-A66E0EEBEEFE}" type="pres">
      <dgm:prSet presAssocID="{B381E4BE-C07C-4B06-83EC-6AE36317A028}" presName="hierChild3" presStyleCnt="0"/>
      <dgm:spPr/>
    </dgm:pt>
  </dgm:ptLst>
  <dgm:cxnLst>
    <dgm:cxn modelId="{6CD02A29-D7E6-4646-B7E9-B51FE58753E7}" type="presOf" srcId="{70250285-D7A1-4C21-9255-5181F5D00CC9}" destId="{E6B9527F-7B7E-438A-B2EC-32E31B530381}" srcOrd="1" destOrd="0" presId="urn:microsoft.com/office/officeart/2005/8/layout/orgChart1"/>
    <dgm:cxn modelId="{0F9F2CF3-6CC4-4E60-81E2-8750BF257893}" type="presOf" srcId="{B381E4BE-C07C-4B06-83EC-6AE36317A028}" destId="{D6ADFB68-AE0D-4452-A7CB-43F4E6FDA281}" srcOrd="1" destOrd="0" presId="urn:microsoft.com/office/officeart/2005/8/layout/orgChart1"/>
    <dgm:cxn modelId="{87534496-EFB2-4E57-8DF1-3B9AA8CB45B3}" type="presOf" srcId="{CA9CF6B3-26C4-4BE1-80CE-1C0A58A4C305}" destId="{6B0670AA-50FA-4D03-973B-2535F4C7DE37}" srcOrd="0" destOrd="0" presId="urn:microsoft.com/office/officeart/2005/8/layout/orgChart1"/>
    <dgm:cxn modelId="{C636965D-9699-45C0-9D4B-F7A3604A6C0B}" type="presOf" srcId="{11BC1C20-2F24-4387-B40D-ACC1CBF78A17}" destId="{8C4D7751-6DFA-4F21-A264-05C59D1CCC1A}" srcOrd="0" destOrd="0" presId="urn:microsoft.com/office/officeart/2005/8/layout/orgChart1"/>
    <dgm:cxn modelId="{418EEC55-5F89-452B-957A-35D7B8043CE3}" srcId="{B381E4BE-C07C-4B06-83EC-6AE36317A028}" destId="{70250285-D7A1-4C21-9255-5181F5D00CC9}" srcOrd="4" destOrd="0" parTransId="{6DF06594-9CEA-4FD3-84C8-C835A3AFAED2}" sibTransId="{A148532C-7CF7-4324-9777-306C92439417}"/>
    <dgm:cxn modelId="{2FD941A3-1D67-47B1-A990-E3C446631F96}" type="presOf" srcId="{BDF19529-3723-4D86-B36B-9E3FDEC04D24}" destId="{51ED3B72-7308-49E3-A889-1C9153A06133}" srcOrd="0" destOrd="0" presId="urn:microsoft.com/office/officeart/2005/8/layout/orgChart1"/>
    <dgm:cxn modelId="{E2AB9B28-6480-4457-A214-4201E2547BFD}" type="presOf" srcId="{3EBB2C1F-6B29-442B-8682-33F25268EAA7}" destId="{D1A046A4-9DA1-40FC-ABE9-62196F122528}" srcOrd="1" destOrd="0" presId="urn:microsoft.com/office/officeart/2005/8/layout/orgChart1"/>
    <dgm:cxn modelId="{CA3B7896-24E7-4C54-AE7F-03C2F3A465E3}" type="presOf" srcId="{3EBB2C1F-6B29-442B-8682-33F25268EAA7}" destId="{5F5EEBED-05EB-425E-A553-D5242FAAC861}" srcOrd="0" destOrd="0" presId="urn:microsoft.com/office/officeart/2005/8/layout/orgChart1"/>
    <dgm:cxn modelId="{44BD555D-36E3-4F5E-91FF-28E288939C80}" type="presOf" srcId="{B381E4BE-C07C-4B06-83EC-6AE36317A028}" destId="{7955E0C1-8F57-4184-A0B3-5ECE0D59DAD6}" srcOrd="0" destOrd="0" presId="urn:microsoft.com/office/officeart/2005/8/layout/orgChart1"/>
    <dgm:cxn modelId="{E0CE8F50-E018-4A98-9A69-96E3559F8FC6}" type="presOf" srcId="{D527951C-59EB-4B14-8B2B-A3C6340FD0A8}" destId="{E3105F06-31F7-4461-80F1-302F5BA3DCE5}" srcOrd="0" destOrd="0" presId="urn:microsoft.com/office/officeart/2005/8/layout/orgChart1"/>
    <dgm:cxn modelId="{C6E8CE52-6F2A-4974-B1AD-B0E91E381BA9}" type="presOf" srcId="{FB2324F4-AE49-4450-823A-EEC434F71684}" destId="{22C8BFD0-50AA-4819-B4CC-B2FC24A9F955}" srcOrd="0" destOrd="0" presId="urn:microsoft.com/office/officeart/2005/8/layout/orgChart1"/>
    <dgm:cxn modelId="{8F62D526-A0A2-4E2C-866D-F59C604AF429}" type="presOf" srcId="{6DF06594-9CEA-4FD3-84C8-C835A3AFAED2}" destId="{46F60CC2-A892-437D-8B4F-30F0B9A08E05}" srcOrd="0" destOrd="0" presId="urn:microsoft.com/office/officeart/2005/8/layout/orgChart1"/>
    <dgm:cxn modelId="{75838BE6-7E4F-4762-921B-A15BB0DAD317}" srcId="{B381E4BE-C07C-4B06-83EC-6AE36317A028}" destId="{D19FE62A-6D2A-4631-AF3F-7DCC6F071E35}" srcOrd="2" destOrd="0" parTransId="{BDF19529-3723-4D86-B36B-9E3FDEC04D24}" sibTransId="{6674ACCA-1738-4816-A9B1-64A2D39A703F}"/>
    <dgm:cxn modelId="{00FFB3F4-6999-4743-86DB-BA487A3A07D4}" type="presOf" srcId="{11BC1C20-2F24-4387-B40D-ACC1CBF78A17}" destId="{7DA7FEFE-D4B0-4FF8-BF3A-E8D073841B7F}" srcOrd="1" destOrd="0" presId="urn:microsoft.com/office/officeart/2005/8/layout/orgChart1"/>
    <dgm:cxn modelId="{1824122E-DF93-4DC9-A7FE-CD0473820DC4}" type="presOf" srcId="{FB2324F4-AE49-4450-823A-EEC434F71684}" destId="{C378ED88-0ECB-4F52-BE79-4A8E11A1CE06}" srcOrd="1" destOrd="0" presId="urn:microsoft.com/office/officeart/2005/8/layout/orgChart1"/>
    <dgm:cxn modelId="{90F1C2AD-28C5-4273-BC0C-603899EAC415}" srcId="{B381E4BE-C07C-4B06-83EC-6AE36317A028}" destId="{3EBB2C1F-6B29-442B-8682-33F25268EAA7}" srcOrd="3" destOrd="0" parTransId="{648C3473-F77B-436A-98EB-19D346298434}" sibTransId="{534FA212-C0E9-40A9-A151-E246CFD0A782}"/>
    <dgm:cxn modelId="{DA307E18-C8F7-4E54-9ADF-C3D1DCF9E361}" srcId="{B381E4BE-C07C-4B06-83EC-6AE36317A028}" destId="{11BC1C20-2F24-4387-B40D-ACC1CBF78A17}" srcOrd="1" destOrd="0" parTransId="{D527951C-59EB-4B14-8B2B-A3C6340FD0A8}" sibTransId="{B5A5DE2C-90E1-45D9-B0E8-CBD794E2BD98}"/>
    <dgm:cxn modelId="{2EF152A7-4151-47FA-A069-0B21D67D15D5}" type="presOf" srcId="{D19FE62A-6D2A-4631-AF3F-7DCC6F071E35}" destId="{04D63227-6C0A-4DCD-BC85-B0DB7CB0C3D0}" srcOrd="0" destOrd="0" presId="urn:microsoft.com/office/officeart/2005/8/layout/orgChart1"/>
    <dgm:cxn modelId="{42F974DE-96BF-4932-B0AE-5C40C143F358}" type="presOf" srcId="{F2C4BEBD-80A5-4A82-84E1-83502E360845}" destId="{80C37DC6-C318-4865-948F-E66B12A54B71}" srcOrd="0" destOrd="0" presId="urn:microsoft.com/office/officeart/2005/8/layout/orgChart1"/>
    <dgm:cxn modelId="{F7035404-7C0E-4166-9C52-9E783DE11CA7}" type="presOf" srcId="{648C3473-F77B-436A-98EB-19D346298434}" destId="{13B435E0-1DA4-4640-87B1-B52FA23FE268}" srcOrd="0" destOrd="0" presId="urn:microsoft.com/office/officeart/2005/8/layout/orgChart1"/>
    <dgm:cxn modelId="{CF0F2F77-1A6A-438F-A0F3-675D671CA00B}" srcId="{CA9CF6B3-26C4-4BE1-80CE-1C0A58A4C305}" destId="{B381E4BE-C07C-4B06-83EC-6AE36317A028}" srcOrd="0" destOrd="0" parTransId="{9F3EB88E-2EB5-45C0-A7C2-331C2297FEA0}" sibTransId="{0D1587ED-3B28-4013-8345-2B53C92B541E}"/>
    <dgm:cxn modelId="{BC9C765F-F35A-4AE2-AFF1-C83B72BC79F8}" srcId="{B381E4BE-C07C-4B06-83EC-6AE36317A028}" destId="{FB2324F4-AE49-4450-823A-EEC434F71684}" srcOrd="0" destOrd="0" parTransId="{F2C4BEBD-80A5-4A82-84E1-83502E360845}" sibTransId="{E1B28516-3475-40B5-802C-353511B6A079}"/>
    <dgm:cxn modelId="{4035EC6D-F34D-4C84-9CA8-53015D7E7EEB}" type="presOf" srcId="{70250285-D7A1-4C21-9255-5181F5D00CC9}" destId="{B7EAC2B7-3928-4289-A37D-20FA58DA0D20}" srcOrd="0" destOrd="0" presId="urn:microsoft.com/office/officeart/2005/8/layout/orgChart1"/>
    <dgm:cxn modelId="{51CDDC88-54A5-4341-BE7D-00AD7B390FAC}" type="presOf" srcId="{D19FE62A-6D2A-4631-AF3F-7DCC6F071E35}" destId="{F33D5C7D-C02B-4D31-8DC1-5372F5571689}" srcOrd="1" destOrd="0" presId="urn:microsoft.com/office/officeart/2005/8/layout/orgChart1"/>
    <dgm:cxn modelId="{CCF20D38-20EC-4E36-9BF3-7F123980B107}" type="presParOf" srcId="{6B0670AA-50FA-4D03-973B-2535F4C7DE37}" destId="{2FA42E6E-87A6-4176-92CC-13594DE1AEFF}" srcOrd="0" destOrd="0" presId="urn:microsoft.com/office/officeart/2005/8/layout/orgChart1"/>
    <dgm:cxn modelId="{0A3F1E0A-F8F3-4BCD-AECF-31F6EB1DABAB}" type="presParOf" srcId="{2FA42E6E-87A6-4176-92CC-13594DE1AEFF}" destId="{5D180ACE-B8CB-4242-992C-6B0EA2FF62D1}" srcOrd="0" destOrd="0" presId="urn:microsoft.com/office/officeart/2005/8/layout/orgChart1"/>
    <dgm:cxn modelId="{7FCE102F-A91D-4078-ACF6-8A6F6D72686D}" type="presParOf" srcId="{5D180ACE-B8CB-4242-992C-6B0EA2FF62D1}" destId="{7955E0C1-8F57-4184-A0B3-5ECE0D59DAD6}" srcOrd="0" destOrd="0" presId="urn:microsoft.com/office/officeart/2005/8/layout/orgChart1"/>
    <dgm:cxn modelId="{CC169545-FD58-41AF-BDE8-49F3BC771279}" type="presParOf" srcId="{5D180ACE-B8CB-4242-992C-6B0EA2FF62D1}" destId="{D6ADFB68-AE0D-4452-A7CB-43F4E6FDA281}" srcOrd="1" destOrd="0" presId="urn:microsoft.com/office/officeart/2005/8/layout/orgChart1"/>
    <dgm:cxn modelId="{9DC196ED-F0E6-42C7-A452-FE4D0B7E7AB0}" type="presParOf" srcId="{2FA42E6E-87A6-4176-92CC-13594DE1AEFF}" destId="{5EE1A3B3-D9E2-485E-8C71-3BD5494FBD09}" srcOrd="1" destOrd="0" presId="urn:microsoft.com/office/officeart/2005/8/layout/orgChart1"/>
    <dgm:cxn modelId="{9A990D59-651A-46F7-AE51-94E538AD2E4A}" type="presParOf" srcId="{5EE1A3B3-D9E2-485E-8C71-3BD5494FBD09}" destId="{80C37DC6-C318-4865-948F-E66B12A54B71}" srcOrd="0" destOrd="0" presId="urn:microsoft.com/office/officeart/2005/8/layout/orgChart1"/>
    <dgm:cxn modelId="{2EC90498-A53A-48DC-8AE8-E8D1AC569894}" type="presParOf" srcId="{5EE1A3B3-D9E2-485E-8C71-3BD5494FBD09}" destId="{60E2417E-3EB5-4A7A-97FF-09D10BB19323}" srcOrd="1" destOrd="0" presId="urn:microsoft.com/office/officeart/2005/8/layout/orgChart1"/>
    <dgm:cxn modelId="{A37EA56D-0327-4A3C-A589-6BE233E63474}" type="presParOf" srcId="{60E2417E-3EB5-4A7A-97FF-09D10BB19323}" destId="{E677A186-1683-462C-9B42-3E3AAE774E1D}" srcOrd="0" destOrd="0" presId="urn:microsoft.com/office/officeart/2005/8/layout/orgChart1"/>
    <dgm:cxn modelId="{F0607CEE-4914-4BF3-9741-A7EFD06E0182}" type="presParOf" srcId="{E677A186-1683-462C-9B42-3E3AAE774E1D}" destId="{22C8BFD0-50AA-4819-B4CC-B2FC24A9F955}" srcOrd="0" destOrd="0" presId="urn:microsoft.com/office/officeart/2005/8/layout/orgChart1"/>
    <dgm:cxn modelId="{2B70B641-4876-4041-84ED-3F67736C4ACB}" type="presParOf" srcId="{E677A186-1683-462C-9B42-3E3AAE774E1D}" destId="{C378ED88-0ECB-4F52-BE79-4A8E11A1CE06}" srcOrd="1" destOrd="0" presId="urn:microsoft.com/office/officeart/2005/8/layout/orgChart1"/>
    <dgm:cxn modelId="{2F2B065D-BBFA-4A17-8EBA-DCAA1CBE5576}" type="presParOf" srcId="{60E2417E-3EB5-4A7A-97FF-09D10BB19323}" destId="{6BF5F574-FC8D-4F3A-8EAA-37E2D76F0328}" srcOrd="1" destOrd="0" presId="urn:microsoft.com/office/officeart/2005/8/layout/orgChart1"/>
    <dgm:cxn modelId="{E6CC1A2D-A08E-452F-9510-D2A63BD731E4}" type="presParOf" srcId="{60E2417E-3EB5-4A7A-97FF-09D10BB19323}" destId="{14D90FF6-B1A1-4A38-B103-66C1B9CEDACA}" srcOrd="2" destOrd="0" presId="urn:microsoft.com/office/officeart/2005/8/layout/orgChart1"/>
    <dgm:cxn modelId="{D6CC1D0C-6C29-4806-AC0C-471BF9CCAE63}" type="presParOf" srcId="{5EE1A3B3-D9E2-485E-8C71-3BD5494FBD09}" destId="{E3105F06-31F7-4461-80F1-302F5BA3DCE5}" srcOrd="2" destOrd="0" presId="urn:microsoft.com/office/officeart/2005/8/layout/orgChart1"/>
    <dgm:cxn modelId="{2D3AE495-A205-4B06-ACAB-F5164A8FC1C2}" type="presParOf" srcId="{5EE1A3B3-D9E2-485E-8C71-3BD5494FBD09}" destId="{DFAB9256-4060-4914-9EC5-0A45C75D1A60}" srcOrd="3" destOrd="0" presId="urn:microsoft.com/office/officeart/2005/8/layout/orgChart1"/>
    <dgm:cxn modelId="{0CF29763-B522-4F5F-8005-C02338A506B3}" type="presParOf" srcId="{DFAB9256-4060-4914-9EC5-0A45C75D1A60}" destId="{FCE28D1D-DF23-401E-865A-99BF90F978FC}" srcOrd="0" destOrd="0" presId="urn:microsoft.com/office/officeart/2005/8/layout/orgChart1"/>
    <dgm:cxn modelId="{55BF1FD4-08AA-40A6-81D9-A3E2F7CCA020}" type="presParOf" srcId="{FCE28D1D-DF23-401E-865A-99BF90F978FC}" destId="{8C4D7751-6DFA-4F21-A264-05C59D1CCC1A}" srcOrd="0" destOrd="0" presId="urn:microsoft.com/office/officeart/2005/8/layout/orgChart1"/>
    <dgm:cxn modelId="{1A57D271-35B3-4F23-B546-1312DAC19E8C}" type="presParOf" srcId="{FCE28D1D-DF23-401E-865A-99BF90F978FC}" destId="{7DA7FEFE-D4B0-4FF8-BF3A-E8D073841B7F}" srcOrd="1" destOrd="0" presId="urn:microsoft.com/office/officeart/2005/8/layout/orgChart1"/>
    <dgm:cxn modelId="{3FC4BADE-F822-45D8-B0D8-EF5EA9CB8936}" type="presParOf" srcId="{DFAB9256-4060-4914-9EC5-0A45C75D1A60}" destId="{0EE98037-C4AE-4FB6-BBDD-649686D2B426}" srcOrd="1" destOrd="0" presId="urn:microsoft.com/office/officeart/2005/8/layout/orgChart1"/>
    <dgm:cxn modelId="{FE020833-78EA-4EC1-95A4-034636AFB2D1}" type="presParOf" srcId="{DFAB9256-4060-4914-9EC5-0A45C75D1A60}" destId="{11D9CBCC-8563-4522-9363-3D69B8C612BA}" srcOrd="2" destOrd="0" presId="urn:microsoft.com/office/officeart/2005/8/layout/orgChart1"/>
    <dgm:cxn modelId="{9F8FDD00-3364-489F-8968-ABE0A5933B12}" type="presParOf" srcId="{5EE1A3B3-D9E2-485E-8C71-3BD5494FBD09}" destId="{51ED3B72-7308-49E3-A889-1C9153A06133}" srcOrd="4" destOrd="0" presId="urn:microsoft.com/office/officeart/2005/8/layout/orgChart1"/>
    <dgm:cxn modelId="{54370EFD-C447-47FD-8DED-0CF02CA4CB05}" type="presParOf" srcId="{5EE1A3B3-D9E2-485E-8C71-3BD5494FBD09}" destId="{42C204AE-6B97-4C50-B1D2-D521BFAE6CB8}" srcOrd="5" destOrd="0" presId="urn:microsoft.com/office/officeart/2005/8/layout/orgChart1"/>
    <dgm:cxn modelId="{CDC640C6-0D04-4909-9A35-24442CE043D8}" type="presParOf" srcId="{42C204AE-6B97-4C50-B1D2-D521BFAE6CB8}" destId="{951B0694-1F07-4FE7-9552-AFEFDE011CE5}" srcOrd="0" destOrd="0" presId="urn:microsoft.com/office/officeart/2005/8/layout/orgChart1"/>
    <dgm:cxn modelId="{5D87E831-309D-496D-A71E-C27011EF47CF}" type="presParOf" srcId="{951B0694-1F07-4FE7-9552-AFEFDE011CE5}" destId="{04D63227-6C0A-4DCD-BC85-B0DB7CB0C3D0}" srcOrd="0" destOrd="0" presId="urn:microsoft.com/office/officeart/2005/8/layout/orgChart1"/>
    <dgm:cxn modelId="{06623E2B-0EED-43AE-818F-16B9E7AFE7EE}" type="presParOf" srcId="{951B0694-1F07-4FE7-9552-AFEFDE011CE5}" destId="{F33D5C7D-C02B-4D31-8DC1-5372F5571689}" srcOrd="1" destOrd="0" presId="urn:microsoft.com/office/officeart/2005/8/layout/orgChart1"/>
    <dgm:cxn modelId="{ADEB9966-36A1-47A0-BFDC-18A8BEB56381}" type="presParOf" srcId="{42C204AE-6B97-4C50-B1D2-D521BFAE6CB8}" destId="{DD106CCB-E068-4A68-8F09-0247A37B5604}" srcOrd="1" destOrd="0" presId="urn:microsoft.com/office/officeart/2005/8/layout/orgChart1"/>
    <dgm:cxn modelId="{3B218AA0-1BBE-4549-8C45-E28BAEF8F77F}" type="presParOf" srcId="{42C204AE-6B97-4C50-B1D2-D521BFAE6CB8}" destId="{644CA454-7983-4F04-947A-C7D0B700BC06}" srcOrd="2" destOrd="0" presId="urn:microsoft.com/office/officeart/2005/8/layout/orgChart1"/>
    <dgm:cxn modelId="{40D556F2-0781-4775-9397-136775DC866F}" type="presParOf" srcId="{5EE1A3B3-D9E2-485E-8C71-3BD5494FBD09}" destId="{13B435E0-1DA4-4640-87B1-B52FA23FE268}" srcOrd="6" destOrd="0" presId="urn:microsoft.com/office/officeart/2005/8/layout/orgChart1"/>
    <dgm:cxn modelId="{0C1C2653-D1E8-4829-8735-17A6A5A3D9A7}" type="presParOf" srcId="{5EE1A3B3-D9E2-485E-8C71-3BD5494FBD09}" destId="{9C713B9E-1DAB-4738-BC07-3572204442D1}" srcOrd="7" destOrd="0" presId="urn:microsoft.com/office/officeart/2005/8/layout/orgChart1"/>
    <dgm:cxn modelId="{5C3C6E5A-B93A-4F0D-A426-D98FE72709D7}" type="presParOf" srcId="{9C713B9E-1DAB-4738-BC07-3572204442D1}" destId="{E7494709-99ED-4A95-B4FB-921B53380A31}" srcOrd="0" destOrd="0" presId="urn:microsoft.com/office/officeart/2005/8/layout/orgChart1"/>
    <dgm:cxn modelId="{632D1E73-4712-4CAA-9E63-1D3A8E3BFF85}" type="presParOf" srcId="{E7494709-99ED-4A95-B4FB-921B53380A31}" destId="{5F5EEBED-05EB-425E-A553-D5242FAAC861}" srcOrd="0" destOrd="0" presId="urn:microsoft.com/office/officeart/2005/8/layout/orgChart1"/>
    <dgm:cxn modelId="{ADD89978-7EDF-4599-9B30-9D30D6F64EB7}" type="presParOf" srcId="{E7494709-99ED-4A95-B4FB-921B53380A31}" destId="{D1A046A4-9DA1-40FC-ABE9-62196F122528}" srcOrd="1" destOrd="0" presId="urn:microsoft.com/office/officeart/2005/8/layout/orgChart1"/>
    <dgm:cxn modelId="{3B108B34-106B-4E57-858D-B995CC3310CA}" type="presParOf" srcId="{9C713B9E-1DAB-4738-BC07-3572204442D1}" destId="{BC46DD9C-138C-4D5D-80EA-2ADAA6E948CA}" srcOrd="1" destOrd="0" presId="urn:microsoft.com/office/officeart/2005/8/layout/orgChart1"/>
    <dgm:cxn modelId="{8452712F-D0FC-4094-AD87-9C2F89C48182}" type="presParOf" srcId="{9C713B9E-1DAB-4738-BC07-3572204442D1}" destId="{80B0FE46-E92D-4D32-81C2-605B6CCE31A4}" srcOrd="2" destOrd="0" presId="urn:microsoft.com/office/officeart/2005/8/layout/orgChart1"/>
    <dgm:cxn modelId="{368429E4-60E7-44A4-BEF8-30C7C861629E}" type="presParOf" srcId="{5EE1A3B3-D9E2-485E-8C71-3BD5494FBD09}" destId="{46F60CC2-A892-437D-8B4F-30F0B9A08E05}" srcOrd="8" destOrd="0" presId="urn:microsoft.com/office/officeart/2005/8/layout/orgChart1"/>
    <dgm:cxn modelId="{6C22F5BF-3801-4357-BE31-75AA3C946279}" type="presParOf" srcId="{5EE1A3B3-D9E2-485E-8C71-3BD5494FBD09}" destId="{93D952CF-C8AB-437C-BB92-0737D8E146C0}" srcOrd="9" destOrd="0" presId="urn:microsoft.com/office/officeart/2005/8/layout/orgChart1"/>
    <dgm:cxn modelId="{E0B732D9-68EC-44AD-AB74-EB9147404B32}" type="presParOf" srcId="{93D952CF-C8AB-437C-BB92-0737D8E146C0}" destId="{8FEFF727-3C77-4361-814E-494EA8C89B0A}" srcOrd="0" destOrd="0" presId="urn:microsoft.com/office/officeart/2005/8/layout/orgChart1"/>
    <dgm:cxn modelId="{501B91FA-7F16-4952-8603-3915B01AA43E}" type="presParOf" srcId="{8FEFF727-3C77-4361-814E-494EA8C89B0A}" destId="{B7EAC2B7-3928-4289-A37D-20FA58DA0D20}" srcOrd="0" destOrd="0" presId="urn:microsoft.com/office/officeart/2005/8/layout/orgChart1"/>
    <dgm:cxn modelId="{EE09391F-F520-4B0F-98C1-0E26216D360F}" type="presParOf" srcId="{8FEFF727-3C77-4361-814E-494EA8C89B0A}" destId="{E6B9527F-7B7E-438A-B2EC-32E31B530381}" srcOrd="1" destOrd="0" presId="urn:microsoft.com/office/officeart/2005/8/layout/orgChart1"/>
    <dgm:cxn modelId="{5DC68314-A931-432E-AC28-7141CA8B58D5}" type="presParOf" srcId="{93D952CF-C8AB-437C-BB92-0737D8E146C0}" destId="{7347CFED-E8BE-410D-9891-E268B16342EF}" srcOrd="1" destOrd="0" presId="urn:microsoft.com/office/officeart/2005/8/layout/orgChart1"/>
    <dgm:cxn modelId="{60882988-AE05-401D-856D-A120F2B5BF94}" type="presParOf" srcId="{93D952CF-C8AB-437C-BB92-0737D8E146C0}" destId="{9386B439-DC27-4018-A96C-39699F195B26}" srcOrd="2" destOrd="0" presId="urn:microsoft.com/office/officeart/2005/8/layout/orgChart1"/>
    <dgm:cxn modelId="{32FBC169-C770-4BFA-B428-1FB9842AE43C}" type="presParOf" srcId="{2FA42E6E-87A6-4176-92CC-13594DE1AEFF}" destId="{1528850C-A3FB-4107-B459-A66E0EEBEEFE}"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A9CF6B3-26C4-4BE1-80CE-1C0A58A4C305}" type="doc">
      <dgm:prSet loTypeId="urn:microsoft.com/office/officeart/2005/8/layout/orgChart1" loCatId="hierarchy" qsTypeId="urn:microsoft.com/office/officeart/2005/8/quickstyle/simple3" qsCatId="simple" csTypeId="urn:microsoft.com/office/officeart/2005/8/colors/accent1_2" csCatId="accent1" phldr="1"/>
      <dgm:spPr/>
    </dgm:pt>
    <dgm:pt modelId="{B381E4BE-C07C-4B06-83EC-6AE36317A028}">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2000" b="1" i="0" u="none" strike="noStrike" cap="none" normalizeH="0" baseline="0" dirty="0" smtClean="0">
              <a:ln/>
              <a:effectLst/>
              <a:latin typeface="Arial" pitchFamily="34" charset="0"/>
              <a:cs typeface="Arial" pitchFamily="34" charset="0"/>
            </a:rPr>
            <a:t>المكونات</a:t>
          </a:r>
          <a:r>
            <a:rPr kumimoji="0" lang="ar-SA" sz="1000" b="1" i="0" u="none" strike="noStrike" cap="none" normalizeH="0" baseline="0" dirty="0" smtClean="0">
              <a:ln/>
              <a:effectLst/>
              <a:latin typeface="Arial" pitchFamily="34" charset="0"/>
              <a:cs typeface="Arial" pitchFamily="34" charset="0"/>
            </a:rPr>
            <a:t> </a:t>
          </a:r>
          <a:r>
            <a:rPr kumimoji="0" lang="ar-SA" sz="2000" b="1" i="0" u="none" strike="noStrike" cap="none" normalizeH="0" baseline="0" dirty="0" smtClean="0">
              <a:ln/>
              <a:effectLst/>
              <a:latin typeface="Arial" pitchFamily="34" charset="0"/>
              <a:cs typeface="Arial" pitchFamily="34" charset="0"/>
            </a:rPr>
            <a:t>المادية</a:t>
          </a:r>
          <a:endParaRPr kumimoji="0" lang="en-US" sz="2000" b="1" i="0" u="none" strike="noStrike" cap="none" normalizeH="0" baseline="0" dirty="0" smtClean="0">
            <a:ln/>
            <a:effectLst/>
            <a:latin typeface="Arial" pitchFamily="34" charset="0"/>
            <a:cs typeface="Arial" pitchFamily="34" charset="0"/>
          </a:endParaRPr>
        </a:p>
      </dgm:t>
    </dgm:pt>
    <dgm:pt modelId="{9F3EB88E-2EB5-45C0-A7C2-331C2297FEA0}" type="parTrans" cxnId="{CF0F2F77-1A6A-438F-A0F3-675D671CA00B}">
      <dgm:prSet/>
      <dgm:spPr/>
      <dgm:t>
        <a:bodyPr/>
        <a:lstStyle/>
        <a:p>
          <a:pPr rtl="1"/>
          <a:endParaRPr lang="ar-SA"/>
        </a:p>
      </dgm:t>
    </dgm:pt>
    <dgm:pt modelId="{0D1587ED-3B28-4013-8345-2B53C92B541E}" type="sibTrans" cxnId="{CF0F2F77-1A6A-438F-A0F3-675D671CA00B}">
      <dgm:prSet/>
      <dgm:spPr/>
      <dgm:t>
        <a:bodyPr/>
        <a:lstStyle/>
        <a:p>
          <a:pPr rtl="1"/>
          <a:endParaRPr lang="ar-SA"/>
        </a:p>
      </dgm:t>
    </dgm:pt>
    <dgm:pt modelId="{FB2324F4-AE49-4450-823A-EEC434F71684}">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1800" b="0" i="0" u="none" strike="noStrike" cap="none" normalizeH="0" baseline="0" dirty="0" smtClean="0">
              <a:ln/>
              <a:effectLst/>
              <a:latin typeface="Arial" pitchFamily="34" charset="0"/>
              <a:cs typeface="Arial" pitchFamily="34" charset="0"/>
            </a:rPr>
            <a:t>وحدات التخزين</a:t>
          </a:r>
          <a:endParaRPr kumimoji="0" lang="en-US" sz="1800" b="0" i="0" u="none" strike="noStrike" cap="none" normalizeH="0" baseline="0" dirty="0" smtClean="0">
            <a:ln/>
            <a:effectLst/>
            <a:latin typeface="Arial" pitchFamily="34" charset="0"/>
            <a:cs typeface="Arial" pitchFamily="34" charset="0"/>
          </a:endParaRPr>
        </a:p>
      </dgm:t>
    </dgm:pt>
    <dgm:pt modelId="{E1B28516-3475-40B5-802C-353511B6A079}" type="sibTrans" cxnId="{BC9C765F-F35A-4AE2-AFF1-C83B72BC79F8}">
      <dgm:prSet/>
      <dgm:spPr/>
      <dgm:t>
        <a:bodyPr/>
        <a:lstStyle/>
        <a:p>
          <a:pPr rtl="1"/>
          <a:endParaRPr lang="ar-SA"/>
        </a:p>
      </dgm:t>
    </dgm:pt>
    <dgm:pt modelId="{F2C4BEBD-80A5-4A82-84E1-83502E360845}" type="parTrans" cxnId="{BC9C765F-F35A-4AE2-AFF1-C83B72BC79F8}">
      <dgm:prSet/>
      <dgm:spPr/>
      <dgm:t>
        <a:bodyPr/>
        <a:lstStyle/>
        <a:p>
          <a:pPr rtl="1"/>
          <a:endParaRPr lang="ar-SA"/>
        </a:p>
      </dgm:t>
    </dgm:pt>
    <dgm:pt modelId="{D19FE62A-6D2A-4631-AF3F-7DCC6F071E35}">
      <dgm:prSet custT="1"/>
      <dgm:spPr/>
      <dgm:t>
        <a:bodyPr/>
        <a:lstStyle/>
        <a:p>
          <a:pPr rtl="1"/>
          <a:r>
            <a:rPr lang="ar-SA" sz="1600" dirty="0" smtClean="0"/>
            <a:t>وحدات الإدخال</a:t>
          </a:r>
        </a:p>
        <a:p>
          <a:pPr rtl="1"/>
          <a:r>
            <a:rPr lang="en-US" sz="1600" dirty="0" smtClean="0"/>
            <a:t>Input devices</a:t>
          </a:r>
          <a:endParaRPr lang="ar-SA" sz="1600" dirty="0"/>
        </a:p>
      </dgm:t>
    </dgm:pt>
    <dgm:pt modelId="{BDF19529-3723-4D86-B36B-9E3FDEC04D24}" type="parTrans" cxnId="{75838BE6-7E4F-4762-921B-A15BB0DAD317}">
      <dgm:prSet/>
      <dgm:spPr/>
      <dgm:t>
        <a:bodyPr/>
        <a:lstStyle/>
        <a:p>
          <a:pPr rtl="1"/>
          <a:endParaRPr lang="ar-SA"/>
        </a:p>
      </dgm:t>
    </dgm:pt>
    <dgm:pt modelId="{6674ACCA-1738-4816-A9B1-64A2D39A703F}" type="sibTrans" cxnId="{75838BE6-7E4F-4762-921B-A15BB0DAD317}">
      <dgm:prSet/>
      <dgm:spPr/>
      <dgm:t>
        <a:bodyPr/>
        <a:lstStyle/>
        <a:p>
          <a:pPr rtl="1"/>
          <a:endParaRPr lang="ar-SA"/>
        </a:p>
      </dgm:t>
    </dgm:pt>
    <dgm:pt modelId="{3EBB2C1F-6B29-442B-8682-33F25268EAA7}">
      <dgm:prSet custT="1"/>
      <dgm:spPr/>
      <dgm:t>
        <a:bodyPr/>
        <a:lstStyle/>
        <a:p>
          <a:pPr rtl="1"/>
          <a:r>
            <a:rPr lang="ar-SA" sz="1600" baseline="0" dirty="0" smtClean="0"/>
            <a:t>وحدة الذاكرة</a:t>
          </a:r>
        </a:p>
        <a:p>
          <a:pPr rtl="1"/>
          <a:r>
            <a:rPr lang="en-US" sz="1600" baseline="0" dirty="0" smtClean="0"/>
            <a:t>memory</a:t>
          </a:r>
          <a:endParaRPr lang="ar-SA" sz="1600" baseline="0" dirty="0"/>
        </a:p>
      </dgm:t>
    </dgm:pt>
    <dgm:pt modelId="{648C3473-F77B-436A-98EB-19D346298434}" type="parTrans" cxnId="{90F1C2AD-28C5-4273-BC0C-603899EAC415}">
      <dgm:prSet/>
      <dgm:spPr/>
      <dgm:t>
        <a:bodyPr/>
        <a:lstStyle/>
        <a:p>
          <a:pPr rtl="1"/>
          <a:endParaRPr lang="ar-SA"/>
        </a:p>
      </dgm:t>
    </dgm:pt>
    <dgm:pt modelId="{534FA212-C0E9-40A9-A151-E246CFD0A782}" type="sibTrans" cxnId="{90F1C2AD-28C5-4273-BC0C-603899EAC415}">
      <dgm:prSet/>
      <dgm:spPr/>
      <dgm:t>
        <a:bodyPr/>
        <a:lstStyle/>
        <a:p>
          <a:pPr rtl="1"/>
          <a:endParaRPr lang="ar-SA"/>
        </a:p>
      </dgm:t>
    </dgm:pt>
    <dgm:pt modelId="{70250285-D7A1-4C21-9255-5181F5D00CC9}">
      <dgm:prSet custT="1"/>
      <dgm:spPr/>
      <dgm:t>
        <a:bodyPr/>
        <a:lstStyle/>
        <a:p>
          <a:pPr rtl="1"/>
          <a:r>
            <a:rPr lang="ar-SA" sz="1600" baseline="0" dirty="0" smtClean="0"/>
            <a:t>وحدة المعالجة الرئيسية</a:t>
          </a:r>
        </a:p>
        <a:p>
          <a:pPr rtl="1"/>
          <a:r>
            <a:rPr lang="en-US" sz="1600" baseline="0" dirty="0" err="1" smtClean="0"/>
            <a:t>Cpu</a:t>
          </a:r>
          <a:endParaRPr lang="en-US" sz="1600" baseline="0" dirty="0" smtClean="0"/>
        </a:p>
        <a:p>
          <a:pPr rtl="1"/>
          <a:r>
            <a:rPr lang="en-US" sz="1600" baseline="0" dirty="0" smtClean="0"/>
            <a:t>)</a:t>
          </a:r>
          <a:r>
            <a:rPr lang="ar-SA" sz="1600" baseline="0" dirty="0" smtClean="0"/>
            <a:t>عقل الحاسب)</a:t>
          </a:r>
          <a:endParaRPr lang="ar-SA" sz="1600" baseline="0" dirty="0"/>
        </a:p>
      </dgm:t>
    </dgm:pt>
    <dgm:pt modelId="{6DF06594-9CEA-4FD3-84C8-C835A3AFAED2}" type="parTrans" cxnId="{418EEC55-5F89-452B-957A-35D7B8043CE3}">
      <dgm:prSet/>
      <dgm:spPr/>
      <dgm:t>
        <a:bodyPr/>
        <a:lstStyle/>
        <a:p>
          <a:pPr rtl="1"/>
          <a:endParaRPr lang="ar-SA"/>
        </a:p>
      </dgm:t>
    </dgm:pt>
    <dgm:pt modelId="{A148532C-7CF7-4324-9777-306C92439417}" type="sibTrans" cxnId="{418EEC55-5F89-452B-957A-35D7B8043CE3}">
      <dgm:prSet/>
      <dgm:spPr/>
      <dgm:t>
        <a:bodyPr/>
        <a:lstStyle/>
        <a:p>
          <a:pPr rtl="1"/>
          <a:endParaRPr lang="ar-SA"/>
        </a:p>
      </dgm:t>
    </dgm:pt>
    <dgm:pt modelId="{11BC1C20-2F24-4387-B40D-ACC1CBF78A17}">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lang="ar-SA" sz="1600" baseline="0" dirty="0" smtClean="0"/>
            <a:t>وحدات الإخراج</a:t>
          </a:r>
        </a:p>
        <a:p>
          <a:pPr marL="0" lvl="0" indent="0" algn="ctr" defTabSz="914400" rtl="1">
            <a:lnSpc>
              <a:spcPct val="100000"/>
            </a:lnSpc>
            <a:spcBef>
              <a:spcPct val="0"/>
            </a:spcBef>
            <a:spcAft>
              <a:spcPct val="0"/>
            </a:spcAft>
            <a:buNone/>
          </a:pPr>
          <a:r>
            <a:rPr lang="en-US" sz="1600" baseline="0" dirty="0" smtClean="0"/>
            <a:t>Output devices</a:t>
          </a:r>
          <a:endParaRPr kumimoji="0" lang="en-US" sz="1600" b="1" i="0" u="none" strike="noStrike" cap="none" normalizeH="0" baseline="0" dirty="0" smtClean="0">
            <a:ln/>
            <a:effectLst/>
            <a:latin typeface="Arial" pitchFamily="34" charset="0"/>
            <a:cs typeface="Arial" pitchFamily="34" charset="0"/>
          </a:endParaRPr>
        </a:p>
      </dgm:t>
    </dgm:pt>
    <dgm:pt modelId="{B5A5DE2C-90E1-45D9-B0E8-CBD794E2BD98}" type="sibTrans" cxnId="{DA307E18-C8F7-4E54-9ADF-C3D1DCF9E361}">
      <dgm:prSet/>
      <dgm:spPr/>
      <dgm:t>
        <a:bodyPr/>
        <a:lstStyle/>
        <a:p>
          <a:pPr rtl="1"/>
          <a:endParaRPr lang="ar-SA"/>
        </a:p>
      </dgm:t>
    </dgm:pt>
    <dgm:pt modelId="{D527951C-59EB-4B14-8B2B-A3C6340FD0A8}" type="parTrans" cxnId="{DA307E18-C8F7-4E54-9ADF-C3D1DCF9E361}">
      <dgm:prSet/>
      <dgm:spPr/>
      <dgm:t>
        <a:bodyPr/>
        <a:lstStyle/>
        <a:p>
          <a:pPr rtl="1"/>
          <a:endParaRPr lang="ar-SA"/>
        </a:p>
      </dgm:t>
    </dgm:pt>
    <dgm:pt modelId="{6B0670AA-50FA-4D03-973B-2535F4C7DE37}" type="pres">
      <dgm:prSet presAssocID="{CA9CF6B3-26C4-4BE1-80CE-1C0A58A4C305}" presName="hierChild1" presStyleCnt="0">
        <dgm:presLayoutVars>
          <dgm:orgChart val="1"/>
          <dgm:chPref val="1"/>
          <dgm:dir/>
          <dgm:animOne val="branch"/>
          <dgm:animLvl val="lvl"/>
          <dgm:resizeHandles/>
        </dgm:presLayoutVars>
      </dgm:prSet>
      <dgm:spPr/>
    </dgm:pt>
    <dgm:pt modelId="{2FA42E6E-87A6-4176-92CC-13594DE1AEFF}" type="pres">
      <dgm:prSet presAssocID="{B381E4BE-C07C-4B06-83EC-6AE36317A028}" presName="hierRoot1" presStyleCnt="0">
        <dgm:presLayoutVars>
          <dgm:hierBranch/>
        </dgm:presLayoutVars>
      </dgm:prSet>
      <dgm:spPr/>
    </dgm:pt>
    <dgm:pt modelId="{5D180ACE-B8CB-4242-992C-6B0EA2FF62D1}" type="pres">
      <dgm:prSet presAssocID="{B381E4BE-C07C-4B06-83EC-6AE36317A028}" presName="rootComposite1" presStyleCnt="0"/>
      <dgm:spPr/>
    </dgm:pt>
    <dgm:pt modelId="{7955E0C1-8F57-4184-A0B3-5ECE0D59DAD6}" type="pres">
      <dgm:prSet presAssocID="{B381E4BE-C07C-4B06-83EC-6AE36317A028}" presName="rootText1" presStyleLbl="node0" presStyleIdx="0" presStyleCnt="1" custScaleX="125860">
        <dgm:presLayoutVars>
          <dgm:chPref val="3"/>
        </dgm:presLayoutVars>
      </dgm:prSet>
      <dgm:spPr/>
      <dgm:t>
        <a:bodyPr/>
        <a:lstStyle/>
        <a:p>
          <a:pPr rtl="1"/>
          <a:endParaRPr lang="ar-SA"/>
        </a:p>
      </dgm:t>
    </dgm:pt>
    <dgm:pt modelId="{D6ADFB68-AE0D-4452-A7CB-43F4E6FDA281}" type="pres">
      <dgm:prSet presAssocID="{B381E4BE-C07C-4B06-83EC-6AE36317A028}" presName="rootConnector1" presStyleLbl="node1" presStyleIdx="0" presStyleCnt="0"/>
      <dgm:spPr/>
      <dgm:t>
        <a:bodyPr/>
        <a:lstStyle/>
        <a:p>
          <a:pPr rtl="1"/>
          <a:endParaRPr lang="ar-SA"/>
        </a:p>
      </dgm:t>
    </dgm:pt>
    <dgm:pt modelId="{5EE1A3B3-D9E2-485E-8C71-3BD5494FBD09}" type="pres">
      <dgm:prSet presAssocID="{B381E4BE-C07C-4B06-83EC-6AE36317A028}" presName="hierChild2" presStyleCnt="0"/>
      <dgm:spPr/>
    </dgm:pt>
    <dgm:pt modelId="{80C37DC6-C318-4865-948F-E66B12A54B71}" type="pres">
      <dgm:prSet presAssocID="{F2C4BEBD-80A5-4A82-84E1-83502E360845}" presName="Name35" presStyleLbl="parChTrans1D2" presStyleIdx="0" presStyleCnt="5"/>
      <dgm:spPr/>
      <dgm:t>
        <a:bodyPr/>
        <a:lstStyle/>
        <a:p>
          <a:pPr rtl="1"/>
          <a:endParaRPr lang="ar-SA"/>
        </a:p>
      </dgm:t>
    </dgm:pt>
    <dgm:pt modelId="{60E2417E-3EB5-4A7A-97FF-09D10BB19323}" type="pres">
      <dgm:prSet presAssocID="{FB2324F4-AE49-4450-823A-EEC434F71684}" presName="hierRoot2" presStyleCnt="0">
        <dgm:presLayoutVars>
          <dgm:hierBranch/>
        </dgm:presLayoutVars>
      </dgm:prSet>
      <dgm:spPr/>
    </dgm:pt>
    <dgm:pt modelId="{E677A186-1683-462C-9B42-3E3AAE774E1D}" type="pres">
      <dgm:prSet presAssocID="{FB2324F4-AE49-4450-823A-EEC434F71684}" presName="rootComposite" presStyleCnt="0"/>
      <dgm:spPr/>
    </dgm:pt>
    <dgm:pt modelId="{22C8BFD0-50AA-4819-B4CC-B2FC24A9F955}" type="pres">
      <dgm:prSet presAssocID="{FB2324F4-AE49-4450-823A-EEC434F71684}" presName="rootText" presStyleLbl="node2" presStyleIdx="0" presStyleCnt="5" custScaleY="227538">
        <dgm:presLayoutVars>
          <dgm:chPref val="3"/>
        </dgm:presLayoutVars>
      </dgm:prSet>
      <dgm:spPr/>
      <dgm:t>
        <a:bodyPr/>
        <a:lstStyle/>
        <a:p>
          <a:pPr rtl="1"/>
          <a:endParaRPr lang="ar-SA"/>
        </a:p>
      </dgm:t>
    </dgm:pt>
    <dgm:pt modelId="{C378ED88-0ECB-4F52-BE79-4A8E11A1CE06}" type="pres">
      <dgm:prSet presAssocID="{FB2324F4-AE49-4450-823A-EEC434F71684}" presName="rootConnector" presStyleLbl="node2" presStyleIdx="0" presStyleCnt="5"/>
      <dgm:spPr/>
      <dgm:t>
        <a:bodyPr/>
        <a:lstStyle/>
        <a:p>
          <a:pPr rtl="1"/>
          <a:endParaRPr lang="ar-SA"/>
        </a:p>
      </dgm:t>
    </dgm:pt>
    <dgm:pt modelId="{6BF5F574-FC8D-4F3A-8EAA-37E2D76F0328}" type="pres">
      <dgm:prSet presAssocID="{FB2324F4-AE49-4450-823A-EEC434F71684}" presName="hierChild4" presStyleCnt="0"/>
      <dgm:spPr/>
    </dgm:pt>
    <dgm:pt modelId="{14D90FF6-B1A1-4A38-B103-66C1B9CEDACA}" type="pres">
      <dgm:prSet presAssocID="{FB2324F4-AE49-4450-823A-EEC434F71684}" presName="hierChild5" presStyleCnt="0"/>
      <dgm:spPr/>
    </dgm:pt>
    <dgm:pt modelId="{E3105F06-31F7-4461-80F1-302F5BA3DCE5}" type="pres">
      <dgm:prSet presAssocID="{D527951C-59EB-4B14-8B2B-A3C6340FD0A8}" presName="Name35" presStyleLbl="parChTrans1D2" presStyleIdx="1" presStyleCnt="5"/>
      <dgm:spPr/>
      <dgm:t>
        <a:bodyPr/>
        <a:lstStyle/>
        <a:p>
          <a:pPr rtl="1"/>
          <a:endParaRPr lang="ar-SA"/>
        </a:p>
      </dgm:t>
    </dgm:pt>
    <dgm:pt modelId="{DFAB9256-4060-4914-9EC5-0A45C75D1A60}" type="pres">
      <dgm:prSet presAssocID="{11BC1C20-2F24-4387-B40D-ACC1CBF78A17}" presName="hierRoot2" presStyleCnt="0">
        <dgm:presLayoutVars>
          <dgm:hierBranch/>
        </dgm:presLayoutVars>
      </dgm:prSet>
      <dgm:spPr/>
    </dgm:pt>
    <dgm:pt modelId="{FCE28D1D-DF23-401E-865A-99BF90F978FC}" type="pres">
      <dgm:prSet presAssocID="{11BC1C20-2F24-4387-B40D-ACC1CBF78A17}" presName="rootComposite" presStyleCnt="0"/>
      <dgm:spPr/>
    </dgm:pt>
    <dgm:pt modelId="{8C4D7751-6DFA-4F21-A264-05C59D1CCC1A}" type="pres">
      <dgm:prSet presAssocID="{11BC1C20-2F24-4387-B40D-ACC1CBF78A17}" presName="rootText" presStyleLbl="node2" presStyleIdx="1" presStyleCnt="5" custScaleY="199925">
        <dgm:presLayoutVars>
          <dgm:chPref val="3"/>
        </dgm:presLayoutVars>
      </dgm:prSet>
      <dgm:spPr/>
      <dgm:t>
        <a:bodyPr/>
        <a:lstStyle/>
        <a:p>
          <a:pPr rtl="1"/>
          <a:endParaRPr lang="ar-SA"/>
        </a:p>
      </dgm:t>
    </dgm:pt>
    <dgm:pt modelId="{7DA7FEFE-D4B0-4FF8-BF3A-E8D073841B7F}" type="pres">
      <dgm:prSet presAssocID="{11BC1C20-2F24-4387-B40D-ACC1CBF78A17}" presName="rootConnector" presStyleLbl="node2" presStyleIdx="1" presStyleCnt="5"/>
      <dgm:spPr/>
      <dgm:t>
        <a:bodyPr/>
        <a:lstStyle/>
        <a:p>
          <a:pPr rtl="1"/>
          <a:endParaRPr lang="ar-SA"/>
        </a:p>
      </dgm:t>
    </dgm:pt>
    <dgm:pt modelId="{0EE98037-C4AE-4FB6-BBDD-649686D2B426}" type="pres">
      <dgm:prSet presAssocID="{11BC1C20-2F24-4387-B40D-ACC1CBF78A17}" presName="hierChild4" presStyleCnt="0"/>
      <dgm:spPr/>
    </dgm:pt>
    <dgm:pt modelId="{11D9CBCC-8563-4522-9363-3D69B8C612BA}" type="pres">
      <dgm:prSet presAssocID="{11BC1C20-2F24-4387-B40D-ACC1CBF78A17}" presName="hierChild5" presStyleCnt="0"/>
      <dgm:spPr/>
    </dgm:pt>
    <dgm:pt modelId="{51ED3B72-7308-49E3-A889-1C9153A06133}" type="pres">
      <dgm:prSet presAssocID="{BDF19529-3723-4D86-B36B-9E3FDEC04D24}" presName="Name35" presStyleLbl="parChTrans1D2" presStyleIdx="2" presStyleCnt="5"/>
      <dgm:spPr/>
      <dgm:t>
        <a:bodyPr/>
        <a:lstStyle/>
        <a:p>
          <a:pPr rtl="1"/>
          <a:endParaRPr lang="ar-SA"/>
        </a:p>
      </dgm:t>
    </dgm:pt>
    <dgm:pt modelId="{42C204AE-6B97-4C50-B1D2-D521BFAE6CB8}" type="pres">
      <dgm:prSet presAssocID="{D19FE62A-6D2A-4631-AF3F-7DCC6F071E35}" presName="hierRoot2" presStyleCnt="0">
        <dgm:presLayoutVars>
          <dgm:hierBranch val="init"/>
        </dgm:presLayoutVars>
      </dgm:prSet>
      <dgm:spPr/>
    </dgm:pt>
    <dgm:pt modelId="{951B0694-1F07-4FE7-9552-AFEFDE011CE5}" type="pres">
      <dgm:prSet presAssocID="{D19FE62A-6D2A-4631-AF3F-7DCC6F071E35}" presName="rootComposite" presStyleCnt="0"/>
      <dgm:spPr/>
    </dgm:pt>
    <dgm:pt modelId="{04D63227-6C0A-4DCD-BC85-B0DB7CB0C3D0}" type="pres">
      <dgm:prSet presAssocID="{D19FE62A-6D2A-4631-AF3F-7DCC6F071E35}" presName="rootText" presStyleLbl="node2" presStyleIdx="2" presStyleCnt="5" custScaleX="109858" custScaleY="178952">
        <dgm:presLayoutVars>
          <dgm:chPref val="3"/>
        </dgm:presLayoutVars>
      </dgm:prSet>
      <dgm:spPr/>
      <dgm:t>
        <a:bodyPr/>
        <a:lstStyle/>
        <a:p>
          <a:pPr rtl="1"/>
          <a:endParaRPr lang="ar-SA"/>
        </a:p>
      </dgm:t>
    </dgm:pt>
    <dgm:pt modelId="{F33D5C7D-C02B-4D31-8DC1-5372F5571689}" type="pres">
      <dgm:prSet presAssocID="{D19FE62A-6D2A-4631-AF3F-7DCC6F071E35}" presName="rootConnector" presStyleLbl="node2" presStyleIdx="2" presStyleCnt="5"/>
      <dgm:spPr/>
      <dgm:t>
        <a:bodyPr/>
        <a:lstStyle/>
        <a:p>
          <a:pPr rtl="1"/>
          <a:endParaRPr lang="ar-SA"/>
        </a:p>
      </dgm:t>
    </dgm:pt>
    <dgm:pt modelId="{DD106CCB-E068-4A68-8F09-0247A37B5604}" type="pres">
      <dgm:prSet presAssocID="{D19FE62A-6D2A-4631-AF3F-7DCC6F071E35}" presName="hierChild4" presStyleCnt="0"/>
      <dgm:spPr/>
    </dgm:pt>
    <dgm:pt modelId="{644CA454-7983-4F04-947A-C7D0B700BC06}" type="pres">
      <dgm:prSet presAssocID="{D19FE62A-6D2A-4631-AF3F-7DCC6F071E35}" presName="hierChild5" presStyleCnt="0"/>
      <dgm:spPr/>
    </dgm:pt>
    <dgm:pt modelId="{13B435E0-1DA4-4640-87B1-B52FA23FE268}" type="pres">
      <dgm:prSet presAssocID="{648C3473-F77B-436A-98EB-19D346298434}" presName="Name35" presStyleLbl="parChTrans1D2" presStyleIdx="3" presStyleCnt="5"/>
      <dgm:spPr/>
      <dgm:t>
        <a:bodyPr/>
        <a:lstStyle/>
        <a:p>
          <a:pPr rtl="1"/>
          <a:endParaRPr lang="ar-SA"/>
        </a:p>
      </dgm:t>
    </dgm:pt>
    <dgm:pt modelId="{9C713B9E-1DAB-4738-BC07-3572204442D1}" type="pres">
      <dgm:prSet presAssocID="{3EBB2C1F-6B29-442B-8682-33F25268EAA7}" presName="hierRoot2" presStyleCnt="0">
        <dgm:presLayoutVars>
          <dgm:hierBranch val="init"/>
        </dgm:presLayoutVars>
      </dgm:prSet>
      <dgm:spPr/>
    </dgm:pt>
    <dgm:pt modelId="{E7494709-99ED-4A95-B4FB-921B53380A31}" type="pres">
      <dgm:prSet presAssocID="{3EBB2C1F-6B29-442B-8682-33F25268EAA7}" presName="rootComposite" presStyleCnt="0"/>
      <dgm:spPr/>
    </dgm:pt>
    <dgm:pt modelId="{5F5EEBED-05EB-425E-A553-D5242FAAC861}" type="pres">
      <dgm:prSet presAssocID="{3EBB2C1F-6B29-442B-8682-33F25268EAA7}" presName="rootText" presStyleLbl="node2" presStyleIdx="3" presStyleCnt="5" custScaleY="198980">
        <dgm:presLayoutVars>
          <dgm:chPref val="3"/>
        </dgm:presLayoutVars>
      </dgm:prSet>
      <dgm:spPr/>
      <dgm:t>
        <a:bodyPr/>
        <a:lstStyle/>
        <a:p>
          <a:pPr rtl="1"/>
          <a:endParaRPr lang="ar-SA"/>
        </a:p>
      </dgm:t>
    </dgm:pt>
    <dgm:pt modelId="{D1A046A4-9DA1-40FC-ABE9-62196F122528}" type="pres">
      <dgm:prSet presAssocID="{3EBB2C1F-6B29-442B-8682-33F25268EAA7}" presName="rootConnector" presStyleLbl="node2" presStyleIdx="3" presStyleCnt="5"/>
      <dgm:spPr/>
      <dgm:t>
        <a:bodyPr/>
        <a:lstStyle/>
        <a:p>
          <a:pPr rtl="1"/>
          <a:endParaRPr lang="ar-SA"/>
        </a:p>
      </dgm:t>
    </dgm:pt>
    <dgm:pt modelId="{BC46DD9C-138C-4D5D-80EA-2ADAA6E948CA}" type="pres">
      <dgm:prSet presAssocID="{3EBB2C1F-6B29-442B-8682-33F25268EAA7}" presName="hierChild4" presStyleCnt="0"/>
      <dgm:spPr/>
    </dgm:pt>
    <dgm:pt modelId="{80B0FE46-E92D-4D32-81C2-605B6CCE31A4}" type="pres">
      <dgm:prSet presAssocID="{3EBB2C1F-6B29-442B-8682-33F25268EAA7}" presName="hierChild5" presStyleCnt="0"/>
      <dgm:spPr/>
    </dgm:pt>
    <dgm:pt modelId="{46F60CC2-A892-437D-8B4F-30F0B9A08E05}" type="pres">
      <dgm:prSet presAssocID="{6DF06594-9CEA-4FD3-84C8-C835A3AFAED2}" presName="Name35" presStyleLbl="parChTrans1D2" presStyleIdx="4" presStyleCnt="5"/>
      <dgm:spPr/>
      <dgm:t>
        <a:bodyPr/>
        <a:lstStyle/>
        <a:p>
          <a:pPr rtl="1"/>
          <a:endParaRPr lang="ar-SA"/>
        </a:p>
      </dgm:t>
    </dgm:pt>
    <dgm:pt modelId="{93D952CF-C8AB-437C-BB92-0737D8E146C0}" type="pres">
      <dgm:prSet presAssocID="{70250285-D7A1-4C21-9255-5181F5D00CC9}" presName="hierRoot2" presStyleCnt="0">
        <dgm:presLayoutVars>
          <dgm:hierBranch val="init"/>
        </dgm:presLayoutVars>
      </dgm:prSet>
      <dgm:spPr/>
    </dgm:pt>
    <dgm:pt modelId="{8FEFF727-3C77-4361-814E-494EA8C89B0A}" type="pres">
      <dgm:prSet presAssocID="{70250285-D7A1-4C21-9255-5181F5D00CC9}" presName="rootComposite" presStyleCnt="0"/>
      <dgm:spPr/>
    </dgm:pt>
    <dgm:pt modelId="{B7EAC2B7-3928-4289-A37D-20FA58DA0D20}" type="pres">
      <dgm:prSet presAssocID="{70250285-D7A1-4C21-9255-5181F5D00CC9}" presName="rootText" presStyleLbl="node2" presStyleIdx="4" presStyleCnt="5" custScaleX="142347" custScaleY="251359">
        <dgm:presLayoutVars>
          <dgm:chPref val="3"/>
        </dgm:presLayoutVars>
      </dgm:prSet>
      <dgm:spPr/>
      <dgm:t>
        <a:bodyPr/>
        <a:lstStyle/>
        <a:p>
          <a:pPr rtl="1"/>
          <a:endParaRPr lang="ar-SA"/>
        </a:p>
      </dgm:t>
    </dgm:pt>
    <dgm:pt modelId="{E6B9527F-7B7E-438A-B2EC-32E31B530381}" type="pres">
      <dgm:prSet presAssocID="{70250285-D7A1-4C21-9255-5181F5D00CC9}" presName="rootConnector" presStyleLbl="node2" presStyleIdx="4" presStyleCnt="5"/>
      <dgm:spPr/>
      <dgm:t>
        <a:bodyPr/>
        <a:lstStyle/>
        <a:p>
          <a:pPr rtl="1"/>
          <a:endParaRPr lang="ar-SA"/>
        </a:p>
      </dgm:t>
    </dgm:pt>
    <dgm:pt modelId="{7347CFED-E8BE-410D-9891-E268B16342EF}" type="pres">
      <dgm:prSet presAssocID="{70250285-D7A1-4C21-9255-5181F5D00CC9}" presName="hierChild4" presStyleCnt="0"/>
      <dgm:spPr/>
    </dgm:pt>
    <dgm:pt modelId="{9386B439-DC27-4018-A96C-39699F195B26}" type="pres">
      <dgm:prSet presAssocID="{70250285-D7A1-4C21-9255-5181F5D00CC9}" presName="hierChild5" presStyleCnt="0"/>
      <dgm:spPr/>
    </dgm:pt>
    <dgm:pt modelId="{1528850C-A3FB-4107-B459-A66E0EEBEEFE}" type="pres">
      <dgm:prSet presAssocID="{B381E4BE-C07C-4B06-83EC-6AE36317A028}" presName="hierChild3" presStyleCnt="0"/>
      <dgm:spPr/>
    </dgm:pt>
  </dgm:ptLst>
  <dgm:cxnLst>
    <dgm:cxn modelId="{06AA4099-399D-492B-A9A1-DE511C898A16}" type="presOf" srcId="{6DF06594-9CEA-4FD3-84C8-C835A3AFAED2}" destId="{46F60CC2-A892-437D-8B4F-30F0B9A08E05}" srcOrd="0" destOrd="0" presId="urn:microsoft.com/office/officeart/2005/8/layout/orgChart1"/>
    <dgm:cxn modelId="{179D3409-6703-4208-BC8D-F7D571736E4E}" type="presOf" srcId="{D527951C-59EB-4B14-8B2B-A3C6340FD0A8}" destId="{E3105F06-31F7-4461-80F1-302F5BA3DCE5}" srcOrd="0" destOrd="0" presId="urn:microsoft.com/office/officeart/2005/8/layout/orgChart1"/>
    <dgm:cxn modelId="{C705D1C1-3F9C-4FA1-A34E-E25685850094}" type="presOf" srcId="{FB2324F4-AE49-4450-823A-EEC434F71684}" destId="{22C8BFD0-50AA-4819-B4CC-B2FC24A9F955}" srcOrd="0" destOrd="0" presId="urn:microsoft.com/office/officeart/2005/8/layout/orgChart1"/>
    <dgm:cxn modelId="{024F9D90-230A-4D98-B79F-82F5B7304B1D}" type="presOf" srcId="{FB2324F4-AE49-4450-823A-EEC434F71684}" destId="{C378ED88-0ECB-4F52-BE79-4A8E11A1CE06}" srcOrd="1" destOrd="0" presId="urn:microsoft.com/office/officeart/2005/8/layout/orgChart1"/>
    <dgm:cxn modelId="{858AFEC5-98E5-4DDE-8AB9-33E9E7317E71}" type="presOf" srcId="{B381E4BE-C07C-4B06-83EC-6AE36317A028}" destId="{7955E0C1-8F57-4184-A0B3-5ECE0D59DAD6}" srcOrd="0" destOrd="0" presId="urn:microsoft.com/office/officeart/2005/8/layout/orgChart1"/>
    <dgm:cxn modelId="{098F925B-2203-4088-A544-E77FF7266975}" type="presOf" srcId="{B381E4BE-C07C-4B06-83EC-6AE36317A028}" destId="{D6ADFB68-AE0D-4452-A7CB-43F4E6FDA281}" srcOrd="1" destOrd="0" presId="urn:microsoft.com/office/officeart/2005/8/layout/orgChart1"/>
    <dgm:cxn modelId="{B86BFEF6-2D2A-45F4-AB7B-7564C522CA85}" type="presOf" srcId="{D19FE62A-6D2A-4631-AF3F-7DCC6F071E35}" destId="{04D63227-6C0A-4DCD-BC85-B0DB7CB0C3D0}" srcOrd="0" destOrd="0" presId="urn:microsoft.com/office/officeart/2005/8/layout/orgChart1"/>
    <dgm:cxn modelId="{418EEC55-5F89-452B-957A-35D7B8043CE3}" srcId="{B381E4BE-C07C-4B06-83EC-6AE36317A028}" destId="{70250285-D7A1-4C21-9255-5181F5D00CC9}" srcOrd="4" destOrd="0" parTransId="{6DF06594-9CEA-4FD3-84C8-C835A3AFAED2}" sibTransId="{A148532C-7CF7-4324-9777-306C92439417}"/>
    <dgm:cxn modelId="{154AC0BD-2886-4F50-8A98-94E706534D23}" type="presOf" srcId="{11BC1C20-2F24-4387-B40D-ACC1CBF78A17}" destId="{7DA7FEFE-D4B0-4FF8-BF3A-E8D073841B7F}" srcOrd="1" destOrd="0" presId="urn:microsoft.com/office/officeart/2005/8/layout/orgChart1"/>
    <dgm:cxn modelId="{70010032-B755-49F6-9D62-F621C2E65815}" type="presOf" srcId="{3EBB2C1F-6B29-442B-8682-33F25268EAA7}" destId="{5F5EEBED-05EB-425E-A553-D5242FAAC861}" srcOrd="0" destOrd="0" presId="urn:microsoft.com/office/officeart/2005/8/layout/orgChart1"/>
    <dgm:cxn modelId="{98308D36-3A8B-44DB-A1F1-6A1C53DF212F}" type="presOf" srcId="{648C3473-F77B-436A-98EB-19D346298434}" destId="{13B435E0-1DA4-4640-87B1-B52FA23FE268}" srcOrd="0" destOrd="0" presId="urn:microsoft.com/office/officeart/2005/8/layout/orgChart1"/>
    <dgm:cxn modelId="{CB7CD063-2792-41E0-859B-096562BA5BE1}" type="presOf" srcId="{CA9CF6B3-26C4-4BE1-80CE-1C0A58A4C305}" destId="{6B0670AA-50FA-4D03-973B-2535F4C7DE37}" srcOrd="0" destOrd="0" presId="urn:microsoft.com/office/officeart/2005/8/layout/orgChart1"/>
    <dgm:cxn modelId="{BB07DA1C-4AF3-462C-B35C-17D998458A27}" type="presOf" srcId="{11BC1C20-2F24-4387-B40D-ACC1CBF78A17}" destId="{8C4D7751-6DFA-4F21-A264-05C59D1CCC1A}" srcOrd="0" destOrd="0" presId="urn:microsoft.com/office/officeart/2005/8/layout/orgChart1"/>
    <dgm:cxn modelId="{75838BE6-7E4F-4762-921B-A15BB0DAD317}" srcId="{B381E4BE-C07C-4B06-83EC-6AE36317A028}" destId="{D19FE62A-6D2A-4631-AF3F-7DCC6F071E35}" srcOrd="2" destOrd="0" parTransId="{BDF19529-3723-4D86-B36B-9E3FDEC04D24}" sibTransId="{6674ACCA-1738-4816-A9B1-64A2D39A703F}"/>
    <dgm:cxn modelId="{F9B41D00-3C12-4E91-AD07-6174CB0BDE2C}" type="presOf" srcId="{3EBB2C1F-6B29-442B-8682-33F25268EAA7}" destId="{D1A046A4-9DA1-40FC-ABE9-62196F122528}" srcOrd="1" destOrd="0" presId="urn:microsoft.com/office/officeart/2005/8/layout/orgChart1"/>
    <dgm:cxn modelId="{6050E741-B402-4968-8827-AB39B7726364}" type="presOf" srcId="{70250285-D7A1-4C21-9255-5181F5D00CC9}" destId="{E6B9527F-7B7E-438A-B2EC-32E31B530381}" srcOrd="1" destOrd="0" presId="urn:microsoft.com/office/officeart/2005/8/layout/orgChart1"/>
    <dgm:cxn modelId="{8137DBA6-48DF-4436-B0EB-DA994EB3EA7D}" type="presOf" srcId="{BDF19529-3723-4D86-B36B-9E3FDEC04D24}" destId="{51ED3B72-7308-49E3-A889-1C9153A06133}" srcOrd="0" destOrd="0" presId="urn:microsoft.com/office/officeart/2005/8/layout/orgChart1"/>
    <dgm:cxn modelId="{90F1C2AD-28C5-4273-BC0C-603899EAC415}" srcId="{B381E4BE-C07C-4B06-83EC-6AE36317A028}" destId="{3EBB2C1F-6B29-442B-8682-33F25268EAA7}" srcOrd="3" destOrd="0" parTransId="{648C3473-F77B-436A-98EB-19D346298434}" sibTransId="{534FA212-C0E9-40A9-A151-E246CFD0A782}"/>
    <dgm:cxn modelId="{DA307E18-C8F7-4E54-9ADF-C3D1DCF9E361}" srcId="{B381E4BE-C07C-4B06-83EC-6AE36317A028}" destId="{11BC1C20-2F24-4387-B40D-ACC1CBF78A17}" srcOrd="1" destOrd="0" parTransId="{D527951C-59EB-4B14-8B2B-A3C6340FD0A8}" sibTransId="{B5A5DE2C-90E1-45D9-B0E8-CBD794E2BD98}"/>
    <dgm:cxn modelId="{831DECBB-CF58-4631-99D9-9D32ED3FF8A6}" type="presOf" srcId="{F2C4BEBD-80A5-4A82-84E1-83502E360845}" destId="{80C37DC6-C318-4865-948F-E66B12A54B71}" srcOrd="0" destOrd="0" presId="urn:microsoft.com/office/officeart/2005/8/layout/orgChart1"/>
    <dgm:cxn modelId="{CF0F2F77-1A6A-438F-A0F3-675D671CA00B}" srcId="{CA9CF6B3-26C4-4BE1-80CE-1C0A58A4C305}" destId="{B381E4BE-C07C-4B06-83EC-6AE36317A028}" srcOrd="0" destOrd="0" parTransId="{9F3EB88E-2EB5-45C0-A7C2-331C2297FEA0}" sibTransId="{0D1587ED-3B28-4013-8345-2B53C92B541E}"/>
    <dgm:cxn modelId="{B46F7F9E-BFA7-4A1F-8BF6-518297D3759E}" type="presOf" srcId="{D19FE62A-6D2A-4631-AF3F-7DCC6F071E35}" destId="{F33D5C7D-C02B-4D31-8DC1-5372F5571689}" srcOrd="1" destOrd="0" presId="urn:microsoft.com/office/officeart/2005/8/layout/orgChart1"/>
    <dgm:cxn modelId="{BC9C765F-F35A-4AE2-AFF1-C83B72BC79F8}" srcId="{B381E4BE-C07C-4B06-83EC-6AE36317A028}" destId="{FB2324F4-AE49-4450-823A-EEC434F71684}" srcOrd="0" destOrd="0" parTransId="{F2C4BEBD-80A5-4A82-84E1-83502E360845}" sibTransId="{E1B28516-3475-40B5-802C-353511B6A079}"/>
    <dgm:cxn modelId="{473358B4-E5AF-4569-8EE2-DC461190ACCE}" type="presOf" srcId="{70250285-D7A1-4C21-9255-5181F5D00CC9}" destId="{B7EAC2B7-3928-4289-A37D-20FA58DA0D20}" srcOrd="0" destOrd="0" presId="urn:microsoft.com/office/officeart/2005/8/layout/orgChart1"/>
    <dgm:cxn modelId="{2FDF9C15-8E82-44D1-8280-203784502623}" type="presParOf" srcId="{6B0670AA-50FA-4D03-973B-2535F4C7DE37}" destId="{2FA42E6E-87A6-4176-92CC-13594DE1AEFF}" srcOrd="0" destOrd="0" presId="urn:microsoft.com/office/officeart/2005/8/layout/orgChart1"/>
    <dgm:cxn modelId="{75294CAD-D659-4B06-9311-D7A959C85F3E}" type="presParOf" srcId="{2FA42E6E-87A6-4176-92CC-13594DE1AEFF}" destId="{5D180ACE-B8CB-4242-992C-6B0EA2FF62D1}" srcOrd="0" destOrd="0" presId="urn:microsoft.com/office/officeart/2005/8/layout/orgChart1"/>
    <dgm:cxn modelId="{0BD6AE64-41D3-491F-9344-FB5E45F9B0EB}" type="presParOf" srcId="{5D180ACE-B8CB-4242-992C-6B0EA2FF62D1}" destId="{7955E0C1-8F57-4184-A0B3-5ECE0D59DAD6}" srcOrd="0" destOrd="0" presId="urn:microsoft.com/office/officeart/2005/8/layout/orgChart1"/>
    <dgm:cxn modelId="{1B002111-65F7-4C8C-AE79-10F38B1BC3AF}" type="presParOf" srcId="{5D180ACE-B8CB-4242-992C-6B0EA2FF62D1}" destId="{D6ADFB68-AE0D-4452-A7CB-43F4E6FDA281}" srcOrd="1" destOrd="0" presId="urn:microsoft.com/office/officeart/2005/8/layout/orgChart1"/>
    <dgm:cxn modelId="{F068B11C-C833-4B7F-AA02-FD789E827722}" type="presParOf" srcId="{2FA42E6E-87A6-4176-92CC-13594DE1AEFF}" destId="{5EE1A3B3-D9E2-485E-8C71-3BD5494FBD09}" srcOrd="1" destOrd="0" presId="urn:microsoft.com/office/officeart/2005/8/layout/orgChart1"/>
    <dgm:cxn modelId="{AA622439-178F-49A4-AA86-95ABD306B1CE}" type="presParOf" srcId="{5EE1A3B3-D9E2-485E-8C71-3BD5494FBD09}" destId="{80C37DC6-C318-4865-948F-E66B12A54B71}" srcOrd="0" destOrd="0" presId="urn:microsoft.com/office/officeart/2005/8/layout/orgChart1"/>
    <dgm:cxn modelId="{48A9AFB4-E3EF-4856-A7DE-2A0D5A47B8BE}" type="presParOf" srcId="{5EE1A3B3-D9E2-485E-8C71-3BD5494FBD09}" destId="{60E2417E-3EB5-4A7A-97FF-09D10BB19323}" srcOrd="1" destOrd="0" presId="urn:microsoft.com/office/officeart/2005/8/layout/orgChart1"/>
    <dgm:cxn modelId="{F1C83886-05FD-499A-9612-B50BFB454495}" type="presParOf" srcId="{60E2417E-3EB5-4A7A-97FF-09D10BB19323}" destId="{E677A186-1683-462C-9B42-3E3AAE774E1D}" srcOrd="0" destOrd="0" presId="urn:microsoft.com/office/officeart/2005/8/layout/orgChart1"/>
    <dgm:cxn modelId="{730970BB-05F3-4C0D-858D-231FE881EE71}" type="presParOf" srcId="{E677A186-1683-462C-9B42-3E3AAE774E1D}" destId="{22C8BFD0-50AA-4819-B4CC-B2FC24A9F955}" srcOrd="0" destOrd="0" presId="urn:microsoft.com/office/officeart/2005/8/layout/orgChart1"/>
    <dgm:cxn modelId="{986100C0-7775-4176-BB79-5FB81965EBF8}" type="presParOf" srcId="{E677A186-1683-462C-9B42-3E3AAE774E1D}" destId="{C378ED88-0ECB-4F52-BE79-4A8E11A1CE06}" srcOrd="1" destOrd="0" presId="urn:microsoft.com/office/officeart/2005/8/layout/orgChart1"/>
    <dgm:cxn modelId="{1BE46BAE-2A12-4AFB-900C-9D6D1F44958D}" type="presParOf" srcId="{60E2417E-3EB5-4A7A-97FF-09D10BB19323}" destId="{6BF5F574-FC8D-4F3A-8EAA-37E2D76F0328}" srcOrd="1" destOrd="0" presId="urn:microsoft.com/office/officeart/2005/8/layout/orgChart1"/>
    <dgm:cxn modelId="{EDF0BA03-E2B0-424D-B6A4-1AB402F17916}" type="presParOf" srcId="{60E2417E-3EB5-4A7A-97FF-09D10BB19323}" destId="{14D90FF6-B1A1-4A38-B103-66C1B9CEDACA}" srcOrd="2" destOrd="0" presId="urn:microsoft.com/office/officeart/2005/8/layout/orgChart1"/>
    <dgm:cxn modelId="{91ADA626-F787-4990-8E75-3FA0B029AC2F}" type="presParOf" srcId="{5EE1A3B3-D9E2-485E-8C71-3BD5494FBD09}" destId="{E3105F06-31F7-4461-80F1-302F5BA3DCE5}" srcOrd="2" destOrd="0" presId="urn:microsoft.com/office/officeart/2005/8/layout/orgChart1"/>
    <dgm:cxn modelId="{1E9493AF-37A1-47B3-9D6B-FE0A608E47C6}" type="presParOf" srcId="{5EE1A3B3-D9E2-485E-8C71-3BD5494FBD09}" destId="{DFAB9256-4060-4914-9EC5-0A45C75D1A60}" srcOrd="3" destOrd="0" presId="urn:microsoft.com/office/officeart/2005/8/layout/orgChart1"/>
    <dgm:cxn modelId="{2CE6BEA7-B000-4FCE-8CD6-2E7D0357EF52}" type="presParOf" srcId="{DFAB9256-4060-4914-9EC5-0A45C75D1A60}" destId="{FCE28D1D-DF23-401E-865A-99BF90F978FC}" srcOrd="0" destOrd="0" presId="urn:microsoft.com/office/officeart/2005/8/layout/orgChart1"/>
    <dgm:cxn modelId="{45B6A028-3956-4D69-8F01-ABACDBB12075}" type="presParOf" srcId="{FCE28D1D-DF23-401E-865A-99BF90F978FC}" destId="{8C4D7751-6DFA-4F21-A264-05C59D1CCC1A}" srcOrd="0" destOrd="0" presId="urn:microsoft.com/office/officeart/2005/8/layout/orgChart1"/>
    <dgm:cxn modelId="{BD152DB7-926B-4F90-9CA4-511A23E7F2FB}" type="presParOf" srcId="{FCE28D1D-DF23-401E-865A-99BF90F978FC}" destId="{7DA7FEFE-D4B0-4FF8-BF3A-E8D073841B7F}" srcOrd="1" destOrd="0" presId="urn:microsoft.com/office/officeart/2005/8/layout/orgChart1"/>
    <dgm:cxn modelId="{6A2E77D3-ED23-41D4-8BED-119AA3DA350A}" type="presParOf" srcId="{DFAB9256-4060-4914-9EC5-0A45C75D1A60}" destId="{0EE98037-C4AE-4FB6-BBDD-649686D2B426}" srcOrd="1" destOrd="0" presId="urn:microsoft.com/office/officeart/2005/8/layout/orgChart1"/>
    <dgm:cxn modelId="{745F1C5B-56B5-44B9-9CA0-9CC490171877}" type="presParOf" srcId="{DFAB9256-4060-4914-9EC5-0A45C75D1A60}" destId="{11D9CBCC-8563-4522-9363-3D69B8C612BA}" srcOrd="2" destOrd="0" presId="urn:microsoft.com/office/officeart/2005/8/layout/orgChart1"/>
    <dgm:cxn modelId="{5672CF6A-4C54-4107-8B7B-CD7D415DC829}" type="presParOf" srcId="{5EE1A3B3-D9E2-485E-8C71-3BD5494FBD09}" destId="{51ED3B72-7308-49E3-A889-1C9153A06133}" srcOrd="4" destOrd="0" presId="urn:microsoft.com/office/officeart/2005/8/layout/orgChart1"/>
    <dgm:cxn modelId="{537A05E1-E448-4682-A418-8F232346EC47}" type="presParOf" srcId="{5EE1A3B3-D9E2-485E-8C71-3BD5494FBD09}" destId="{42C204AE-6B97-4C50-B1D2-D521BFAE6CB8}" srcOrd="5" destOrd="0" presId="urn:microsoft.com/office/officeart/2005/8/layout/orgChart1"/>
    <dgm:cxn modelId="{D3CCD373-5271-4DD9-88CD-B04799BC49F5}" type="presParOf" srcId="{42C204AE-6B97-4C50-B1D2-D521BFAE6CB8}" destId="{951B0694-1F07-4FE7-9552-AFEFDE011CE5}" srcOrd="0" destOrd="0" presId="urn:microsoft.com/office/officeart/2005/8/layout/orgChart1"/>
    <dgm:cxn modelId="{11945283-C065-4131-A125-9CD5DA248FE4}" type="presParOf" srcId="{951B0694-1F07-4FE7-9552-AFEFDE011CE5}" destId="{04D63227-6C0A-4DCD-BC85-B0DB7CB0C3D0}" srcOrd="0" destOrd="0" presId="urn:microsoft.com/office/officeart/2005/8/layout/orgChart1"/>
    <dgm:cxn modelId="{B95B9D15-0137-455C-94F5-7FC652DBD728}" type="presParOf" srcId="{951B0694-1F07-4FE7-9552-AFEFDE011CE5}" destId="{F33D5C7D-C02B-4D31-8DC1-5372F5571689}" srcOrd="1" destOrd="0" presId="urn:microsoft.com/office/officeart/2005/8/layout/orgChart1"/>
    <dgm:cxn modelId="{14EB46DC-21B7-4563-8D27-4CABC72B6F06}" type="presParOf" srcId="{42C204AE-6B97-4C50-B1D2-D521BFAE6CB8}" destId="{DD106CCB-E068-4A68-8F09-0247A37B5604}" srcOrd="1" destOrd="0" presId="urn:microsoft.com/office/officeart/2005/8/layout/orgChart1"/>
    <dgm:cxn modelId="{0CBD23EB-F56A-4164-84C5-A54ACD3B783B}" type="presParOf" srcId="{42C204AE-6B97-4C50-B1D2-D521BFAE6CB8}" destId="{644CA454-7983-4F04-947A-C7D0B700BC06}" srcOrd="2" destOrd="0" presId="urn:microsoft.com/office/officeart/2005/8/layout/orgChart1"/>
    <dgm:cxn modelId="{E7B38AA4-FB13-432A-8794-A27D752C93FA}" type="presParOf" srcId="{5EE1A3B3-D9E2-485E-8C71-3BD5494FBD09}" destId="{13B435E0-1DA4-4640-87B1-B52FA23FE268}" srcOrd="6" destOrd="0" presId="urn:microsoft.com/office/officeart/2005/8/layout/orgChart1"/>
    <dgm:cxn modelId="{7E005C7A-F420-469B-9EFE-A4FF5EA6965D}" type="presParOf" srcId="{5EE1A3B3-D9E2-485E-8C71-3BD5494FBD09}" destId="{9C713B9E-1DAB-4738-BC07-3572204442D1}" srcOrd="7" destOrd="0" presId="urn:microsoft.com/office/officeart/2005/8/layout/orgChart1"/>
    <dgm:cxn modelId="{9780A809-CA91-4A4A-8CD4-ACD26FC944AA}" type="presParOf" srcId="{9C713B9E-1DAB-4738-BC07-3572204442D1}" destId="{E7494709-99ED-4A95-B4FB-921B53380A31}" srcOrd="0" destOrd="0" presId="urn:microsoft.com/office/officeart/2005/8/layout/orgChart1"/>
    <dgm:cxn modelId="{409BF5F0-2215-4D00-8BAC-B3641D0EFA1A}" type="presParOf" srcId="{E7494709-99ED-4A95-B4FB-921B53380A31}" destId="{5F5EEBED-05EB-425E-A553-D5242FAAC861}" srcOrd="0" destOrd="0" presId="urn:microsoft.com/office/officeart/2005/8/layout/orgChart1"/>
    <dgm:cxn modelId="{2DE9E1E6-5B6C-448C-9D99-AD7806A3B73A}" type="presParOf" srcId="{E7494709-99ED-4A95-B4FB-921B53380A31}" destId="{D1A046A4-9DA1-40FC-ABE9-62196F122528}" srcOrd="1" destOrd="0" presId="urn:microsoft.com/office/officeart/2005/8/layout/orgChart1"/>
    <dgm:cxn modelId="{31FA8497-A0BF-4A05-99ED-A6E80335128A}" type="presParOf" srcId="{9C713B9E-1DAB-4738-BC07-3572204442D1}" destId="{BC46DD9C-138C-4D5D-80EA-2ADAA6E948CA}" srcOrd="1" destOrd="0" presId="urn:microsoft.com/office/officeart/2005/8/layout/orgChart1"/>
    <dgm:cxn modelId="{2FB68F23-9BE2-4C55-89AD-F3A59BB60050}" type="presParOf" srcId="{9C713B9E-1DAB-4738-BC07-3572204442D1}" destId="{80B0FE46-E92D-4D32-81C2-605B6CCE31A4}" srcOrd="2" destOrd="0" presId="urn:microsoft.com/office/officeart/2005/8/layout/orgChart1"/>
    <dgm:cxn modelId="{449DF43A-A630-4F30-838C-7D6E1108AE03}" type="presParOf" srcId="{5EE1A3B3-D9E2-485E-8C71-3BD5494FBD09}" destId="{46F60CC2-A892-437D-8B4F-30F0B9A08E05}" srcOrd="8" destOrd="0" presId="urn:microsoft.com/office/officeart/2005/8/layout/orgChart1"/>
    <dgm:cxn modelId="{6B5D0E33-DD8E-43B2-9237-151B2C1A9F85}" type="presParOf" srcId="{5EE1A3B3-D9E2-485E-8C71-3BD5494FBD09}" destId="{93D952CF-C8AB-437C-BB92-0737D8E146C0}" srcOrd="9" destOrd="0" presId="urn:microsoft.com/office/officeart/2005/8/layout/orgChart1"/>
    <dgm:cxn modelId="{1B46E78F-4C1C-4A71-BE40-6994922F68B9}" type="presParOf" srcId="{93D952CF-C8AB-437C-BB92-0737D8E146C0}" destId="{8FEFF727-3C77-4361-814E-494EA8C89B0A}" srcOrd="0" destOrd="0" presId="urn:microsoft.com/office/officeart/2005/8/layout/orgChart1"/>
    <dgm:cxn modelId="{908C7FF4-E57C-4C57-A6DE-5F6A645E32D3}" type="presParOf" srcId="{8FEFF727-3C77-4361-814E-494EA8C89B0A}" destId="{B7EAC2B7-3928-4289-A37D-20FA58DA0D20}" srcOrd="0" destOrd="0" presId="urn:microsoft.com/office/officeart/2005/8/layout/orgChart1"/>
    <dgm:cxn modelId="{51DE7BEF-35B7-4BA3-B5EF-C9064F5528C5}" type="presParOf" srcId="{8FEFF727-3C77-4361-814E-494EA8C89B0A}" destId="{E6B9527F-7B7E-438A-B2EC-32E31B530381}" srcOrd="1" destOrd="0" presId="urn:microsoft.com/office/officeart/2005/8/layout/orgChart1"/>
    <dgm:cxn modelId="{5CDA348B-8495-4E8E-B648-16F6378BF4E4}" type="presParOf" srcId="{93D952CF-C8AB-437C-BB92-0737D8E146C0}" destId="{7347CFED-E8BE-410D-9891-E268B16342EF}" srcOrd="1" destOrd="0" presId="urn:microsoft.com/office/officeart/2005/8/layout/orgChart1"/>
    <dgm:cxn modelId="{DDFB6A59-4E5D-419F-84CE-5F9319377CB3}" type="presParOf" srcId="{93D952CF-C8AB-437C-BB92-0737D8E146C0}" destId="{9386B439-DC27-4018-A96C-39699F195B26}" srcOrd="2" destOrd="0" presId="urn:microsoft.com/office/officeart/2005/8/layout/orgChart1"/>
    <dgm:cxn modelId="{92F2A4E2-A8F7-4A56-AB03-5DB67E516B4C}" type="presParOf" srcId="{2FA42E6E-87A6-4176-92CC-13594DE1AEFF}" destId="{1528850C-A3FB-4107-B459-A66E0EEBEEFE}"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4346DC-6300-46C4-87AD-BC39838BFA6E}">
      <dsp:nvSpPr>
        <dsp:cNvPr id="0" name=""/>
        <dsp:cNvSpPr/>
      </dsp:nvSpPr>
      <dsp:spPr>
        <a:xfrm>
          <a:off x="3907646" y="1054431"/>
          <a:ext cx="2005732" cy="442257"/>
        </a:xfrm>
        <a:custGeom>
          <a:avLst/>
          <a:gdLst/>
          <a:ahLst/>
          <a:cxnLst/>
          <a:rect l="0" t="0" r="0" b="0"/>
          <a:pathLst>
            <a:path>
              <a:moveTo>
                <a:pt x="0" y="0"/>
              </a:moveTo>
              <a:lnTo>
                <a:pt x="0" y="221128"/>
              </a:lnTo>
              <a:lnTo>
                <a:pt x="2005732" y="221128"/>
              </a:lnTo>
              <a:lnTo>
                <a:pt x="2005732" y="442257"/>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F972D4E-642C-426E-8C81-21BABE189E74}">
      <dsp:nvSpPr>
        <dsp:cNvPr id="0" name=""/>
        <dsp:cNvSpPr/>
      </dsp:nvSpPr>
      <dsp:spPr>
        <a:xfrm>
          <a:off x="2162571" y="1054431"/>
          <a:ext cx="1745074" cy="442257"/>
        </a:xfrm>
        <a:custGeom>
          <a:avLst/>
          <a:gdLst/>
          <a:ahLst/>
          <a:cxnLst/>
          <a:rect l="0" t="0" r="0" b="0"/>
          <a:pathLst>
            <a:path>
              <a:moveTo>
                <a:pt x="1745074" y="0"/>
              </a:moveTo>
              <a:lnTo>
                <a:pt x="1745074" y="221128"/>
              </a:lnTo>
              <a:lnTo>
                <a:pt x="0" y="221128"/>
              </a:lnTo>
              <a:lnTo>
                <a:pt x="0" y="442257"/>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AD97878-D194-4142-8444-CAE3A92EA742}">
      <dsp:nvSpPr>
        <dsp:cNvPr id="0" name=""/>
        <dsp:cNvSpPr/>
      </dsp:nvSpPr>
      <dsp:spPr>
        <a:xfrm>
          <a:off x="2157643" y="1437"/>
          <a:ext cx="3500005" cy="1052994"/>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590" tIns="21590" rIns="21590" bIns="2159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LB" sz="3400" b="0" i="0" u="none" strike="noStrike" kern="1200" cap="none" normalizeH="0" baseline="0" dirty="0" smtClean="0">
              <a:ln/>
              <a:effectLst/>
              <a:latin typeface="Times New Roman" pitchFamily="18" charset="0"/>
            </a:rPr>
            <a:t>مكونات الحاسب</a:t>
          </a:r>
          <a:endParaRPr kumimoji="0" lang="en-US" sz="3400" b="0" i="0" u="none" strike="noStrike" kern="1200" cap="none" normalizeH="0" baseline="0" dirty="0" smtClean="0">
            <a:ln/>
            <a:effectLst/>
            <a:latin typeface="Times New Roman" pitchFamily="18" charset="0"/>
          </a:endParaRPr>
        </a:p>
      </dsp:txBody>
      <dsp:txXfrm>
        <a:off x="2157643" y="1437"/>
        <a:ext cx="3500005" cy="1052994"/>
      </dsp:txXfrm>
    </dsp:sp>
    <dsp:sp modelId="{CFC3E601-25F0-45C7-A8EB-58B112DFAAB8}">
      <dsp:nvSpPr>
        <dsp:cNvPr id="0" name=""/>
        <dsp:cNvSpPr/>
      </dsp:nvSpPr>
      <dsp:spPr>
        <a:xfrm>
          <a:off x="377967" y="1496688"/>
          <a:ext cx="3569208" cy="1052994"/>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590" tIns="21590" rIns="21590" bIns="2159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3400" b="0" i="0" u="none" strike="noStrike" kern="1200" cap="none" normalizeH="0" baseline="0" dirty="0" smtClean="0">
              <a:ln/>
              <a:effectLst/>
              <a:latin typeface="Times New Roman" pitchFamily="18" charset="0"/>
            </a:rPr>
            <a:t> </a:t>
          </a:r>
          <a:r>
            <a:rPr kumimoji="0" lang="en-US" sz="3400" b="0" i="0" u="none" strike="noStrike" kern="1200" cap="none" normalizeH="0" baseline="0" dirty="0" smtClean="0">
              <a:ln/>
              <a:effectLst/>
              <a:latin typeface="Times New Roman" pitchFamily="18" charset="0"/>
              <a:cs typeface="Times New Roman" pitchFamily="18" charset="0"/>
            </a:rPr>
            <a:t>Software</a:t>
          </a: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3400" b="0" i="0" u="none" strike="noStrike" kern="1200" cap="none" normalizeH="0" baseline="0" dirty="0" smtClean="0">
              <a:ln/>
              <a:effectLst/>
              <a:latin typeface="Times New Roman" pitchFamily="18" charset="0"/>
              <a:cs typeface="Times New Roman" pitchFamily="18" charset="0"/>
            </a:rPr>
            <a:t>مكونات برمجية(برامج)</a:t>
          </a:r>
          <a:endParaRPr kumimoji="0" lang="en-US" sz="3400" b="0" i="0" u="none" strike="noStrike" kern="1200" cap="none" normalizeH="0" baseline="0" dirty="0" smtClean="0">
            <a:ln/>
            <a:effectLst/>
            <a:latin typeface="Times New Roman" pitchFamily="18" charset="0"/>
            <a:cs typeface="Times New Roman" pitchFamily="18" charset="0"/>
          </a:endParaRPr>
        </a:p>
      </dsp:txBody>
      <dsp:txXfrm>
        <a:off x="377967" y="1496688"/>
        <a:ext cx="3569208" cy="1052994"/>
      </dsp:txXfrm>
    </dsp:sp>
    <dsp:sp modelId="{9FF73C76-C154-4EA2-A84B-3E97BAF92FF3}">
      <dsp:nvSpPr>
        <dsp:cNvPr id="0" name=""/>
        <dsp:cNvSpPr/>
      </dsp:nvSpPr>
      <dsp:spPr>
        <a:xfrm>
          <a:off x="4389432" y="1496688"/>
          <a:ext cx="3047891" cy="1052994"/>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590" tIns="21590" rIns="21590" bIns="2159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3400" b="0" i="0" u="none" strike="noStrike" kern="1200" cap="none" normalizeH="0" baseline="0" dirty="0" smtClean="0">
              <a:ln/>
              <a:effectLst/>
              <a:latin typeface="Times New Roman" pitchFamily="18" charset="0"/>
              <a:cs typeface="Times New Roman" pitchFamily="18" charset="0"/>
            </a:rPr>
            <a:t>Hardware</a:t>
          </a: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3400" b="0" i="0" u="none" strike="noStrike" kern="1200" cap="none" normalizeH="0" baseline="0" dirty="0" smtClean="0">
              <a:ln/>
              <a:effectLst/>
              <a:latin typeface="Times New Roman" pitchFamily="18" charset="0"/>
              <a:cs typeface="Times New Roman" pitchFamily="18" charset="0"/>
            </a:rPr>
            <a:t>مكونات مادية(أجهزة)</a:t>
          </a:r>
          <a:r>
            <a:rPr kumimoji="0" lang="en-US" sz="3400" b="0" i="0" u="none" strike="noStrike" kern="1200" cap="none" normalizeH="0" baseline="0" dirty="0" smtClean="0">
              <a:ln/>
              <a:effectLst/>
              <a:latin typeface="Times New Roman" pitchFamily="18" charset="0"/>
              <a:cs typeface="Times New Roman" pitchFamily="18" charset="0"/>
            </a:rPr>
            <a:t> </a:t>
          </a:r>
        </a:p>
      </dsp:txBody>
      <dsp:txXfrm>
        <a:off x="4389432" y="1496688"/>
        <a:ext cx="3047891" cy="105299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AB4B7A-8492-496C-972F-FE9D72579FB4}">
      <dsp:nvSpPr>
        <dsp:cNvPr id="0" name=""/>
        <dsp:cNvSpPr/>
      </dsp:nvSpPr>
      <dsp:spPr>
        <a:xfrm>
          <a:off x="6188093" y="2090398"/>
          <a:ext cx="790581" cy="274416"/>
        </a:xfrm>
        <a:custGeom>
          <a:avLst/>
          <a:gdLst/>
          <a:ahLst/>
          <a:cxnLst/>
          <a:rect l="0" t="0" r="0" b="0"/>
          <a:pathLst>
            <a:path>
              <a:moveTo>
                <a:pt x="0" y="0"/>
              </a:moveTo>
              <a:lnTo>
                <a:pt x="0" y="137208"/>
              </a:lnTo>
              <a:lnTo>
                <a:pt x="790581" y="137208"/>
              </a:lnTo>
              <a:lnTo>
                <a:pt x="790581" y="274416"/>
              </a:lnTo>
            </a:path>
          </a:pathLst>
        </a:custGeom>
        <a:noFill/>
        <a:ln w="400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1AD8E9-7423-4F9C-9650-E1E194EA60D6}">
      <dsp:nvSpPr>
        <dsp:cNvPr id="0" name=""/>
        <dsp:cNvSpPr/>
      </dsp:nvSpPr>
      <dsp:spPr>
        <a:xfrm>
          <a:off x="5397512" y="2090398"/>
          <a:ext cx="790581" cy="274416"/>
        </a:xfrm>
        <a:custGeom>
          <a:avLst/>
          <a:gdLst/>
          <a:ahLst/>
          <a:cxnLst/>
          <a:rect l="0" t="0" r="0" b="0"/>
          <a:pathLst>
            <a:path>
              <a:moveTo>
                <a:pt x="790581" y="0"/>
              </a:moveTo>
              <a:lnTo>
                <a:pt x="790581" y="137208"/>
              </a:lnTo>
              <a:lnTo>
                <a:pt x="0" y="137208"/>
              </a:lnTo>
              <a:lnTo>
                <a:pt x="0" y="274416"/>
              </a:lnTo>
            </a:path>
          </a:pathLst>
        </a:custGeom>
        <a:noFill/>
        <a:ln w="400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85531D4-8908-42DD-9379-6BC33931F7EF}">
      <dsp:nvSpPr>
        <dsp:cNvPr id="0" name=""/>
        <dsp:cNvSpPr/>
      </dsp:nvSpPr>
      <dsp:spPr>
        <a:xfrm>
          <a:off x="4211640" y="1162609"/>
          <a:ext cx="1976453" cy="274416"/>
        </a:xfrm>
        <a:custGeom>
          <a:avLst/>
          <a:gdLst/>
          <a:ahLst/>
          <a:cxnLst/>
          <a:rect l="0" t="0" r="0" b="0"/>
          <a:pathLst>
            <a:path>
              <a:moveTo>
                <a:pt x="0" y="0"/>
              </a:moveTo>
              <a:lnTo>
                <a:pt x="0" y="137208"/>
              </a:lnTo>
              <a:lnTo>
                <a:pt x="1976453" y="137208"/>
              </a:lnTo>
              <a:lnTo>
                <a:pt x="1976453" y="274416"/>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1D87EE-C0B8-49A9-ADA2-1E78CF92EDCD}">
      <dsp:nvSpPr>
        <dsp:cNvPr id="0" name=""/>
        <dsp:cNvSpPr/>
      </dsp:nvSpPr>
      <dsp:spPr>
        <a:xfrm>
          <a:off x="2235187" y="2090398"/>
          <a:ext cx="1581162" cy="274416"/>
        </a:xfrm>
        <a:custGeom>
          <a:avLst/>
          <a:gdLst/>
          <a:ahLst/>
          <a:cxnLst/>
          <a:rect l="0" t="0" r="0" b="0"/>
          <a:pathLst>
            <a:path>
              <a:moveTo>
                <a:pt x="0" y="0"/>
              </a:moveTo>
              <a:lnTo>
                <a:pt x="0" y="137208"/>
              </a:lnTo>
              <a:lnTo>
                <a:pt x="1581162" y="137208"/>
              </a:lnTo>
              <a:lnTo>
                <a:pt x="1581162" y="274416"/>
              </a:lnTo>
            </a:path>
          </a:pathLst>
        </a:custGeom>
        <a:noFill/>
        <a:ln w="400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4B1D330-56B0-4364-8B45-454B09E4D81F}">
      <dsp:nvSpPr>
        <dsp:cNvPr id="0" name=""/>
        <dsp:cNvSpPr/>
      </dsp:nvSpPr>
      <dsp:spPr>
        <a:xfrm>
          <a:off x="2189467" y="2090398"/>
          <a:ext cx="91440" cy="274416"/>
        </a:xfrm>
        <a:custGeom>
          <a:avLst/>
          <a:gdLst/>
          <a:ahLst/>
          <a:cxnLst/>
          <a:rect l="0" t="0" r="0" b="0"/>
          <a:pathLst>
            <a:path>
              <a:moveTo>
                <a:pt x="45720" y="0"/>
              </a:moveTo>
              <a:lnTo>
                <a:pt x="45720" y="274416"/>
              </a:lnTo>
            </a:path>
          </a:pathLst>
        </a:custGeom>
        <a:noFill/>
        <a:ln w="400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42A6D6-BB1E-4A30-8973-519DBC870875}">
      <dsp:nvSpPr>
        <dsp:cNvPr id="0" name=""/>
        <dsp:cNvSpPr/>
      </dsp:nvSpPr>
      <dsp:spPr>
        <a:xfrm>
          <a:off x="654025" y="2090398"/>
          <a:ext cx="1581162" cy="274416"/>
        </a:xfrm>
        <a:custGeom>
          <a:avLst/>
          <a:gdLst/>
          <a:ahLst/>
          <a:cxnLst/>
          <a:rect l="0" t="0" r="0" b="0"/>
          <a:pathLst>
            <a:path>
              <a:moveTo>
                <a:pt x="1581162" y="0"/>
              </a:moveTo>
              <a:lnTo>
                <a:pt x="1581162" y="137208"/>
              </a:lnTo>
              <a:lnTo>
                <a:pt x="0" y="137208"/>
              </a:lnTo>
              <a:lnTo>
                <a:pt x="0" y="274416"/>
              </a:lnTo>
            </a:path>
          </a:pathLst>
        </a:custGeom>
        <a:noFill/>
        <a:ln w="400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7C8EB5-C519-48BA-A3D9-6453708F6638}">
      <dsp:nvSpPr>
        <dsp:cNvPr id="0" name=""/>
        <dsp:cNvSpPr/>
      </dsp:nvSpPr>
      <dsp:spPr>
        <a:xfrm>
          <a:off x="2235187" y="1162609"/>
          <a:ext cx="1976453" cy="274416"/>
        </a:xfrm>
        <a:custGeom>
          <a:avLst/>
          <a:gdLst/>
          <a:ahLst/>
          <a:cxnLst/>
          <a:rect l="0" t="0" r="0" b="0"/>
          <a:pathLst>
            <a:path>
              <a:moveTo>
                <a:pt x="1976453" y="0"/>
              </a:moveTo>
              <a:lnTo>
                <a:pt x="1976453" y="137208"/>
              </a:lnTo>
              <a:lnTo>
                <a:pt x="0" y="137208"/>
              </a:lnTo>
              <a:lnTo>
                <a:pt x="0" y="274416"/>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87BA6FE-B31B-4544-B4DE-D1580276D2E5}">
      <dsp:nvSpPr>
        <dsp:cNvPr id="0" name=""/>
        <dsp:cNvSpPr/>
      </dsp:nvSpPr>
      <dsp:spPr>
        <a:xfrm>
          <a:off x="3558267" y="509236"/>
          <a:ext cx="1306745" cy="653372"/>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 tIns="13335" rIns="13335" bIns="1333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LB" sz="2100" b="1" i="0" u="none" strike="noStrike" kern="1200" cap="none" normalizeH="0" baseline="0" dirty="0" smtClean="0">
              <a:ln/>
              <a:effectLst/>
              <a:latin typeface="Arial" pitchFamily="34" charset="0"/>
              <a:cs typeface="Arial" pitchFamily="34" charset="0"/>
            </a:rPr>
            <a:t>ال</a:t>
          </a:r>
          <a:r>
            <a:rPr kumimoji="0" lang="ar-SA" sz="2100" b="1" i="0" u="none" strike="noStrike" kern="1200" cap="none" normalizeH="0" baseline="0" smtClean="0">
              <a:ln/>
              <a:effectLst/>
              <a:latin typeface="Arial" pitchFamily="34" charset="0"/>
              <a:cs typeface="Arial" pitchFamily="34" charset="0"/>
            </a:rPr>
            <a:t>مكونات المادية</a:t>
          </a:r>
          <a:endParaRPr kumimoji="0" lang="en-US" sz="2100" b="1" i="0" u="none" strike="noStrike" kern="1200" cap="none" normalizeH="0" baseline="0" dirty="0" smtClean="0">
            <a:ln/>
            <a:effectLst/>
            <a:latin typeface="Arial" pitchFamily="34" charset="0"/>
            <a:cs typeface="Arial" pitchFamily="34" charset="0"/>
          </a:endParaRPr>
        </a:p>
      </dsp:txBody>
      <dsp:txXfrm>
        <a:off x="3558267" y="509236"/>
        <a:ext cx="1306745" cy="653372"/>
      </dsp:txXfrm>
    </dsp:sp>
    <dsp:sp modelId="{C34509CB-26D5-47A6-A3E4-8BD228AED217}">
      <dsp:nvSpPr>
        <dsp:cNvPr id="0" name=""/>
        <dsp:cNvSpPr/>
      </dsp:nvSpPr>
      <dsp:spPr>
        <a:xfrm>
          <a:off x="1581814" y="1437026"/>
          <a:ext cx="1306745" cy="653372"/>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 tIns="13335" rIns="13335" bIns="1333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2100" b="1" i="0" u="none" strike="noStrike" kern="1200" cap="none" normalizeH="0" baseline="0" smtClean="0">
              <a:ln/>
              <a:effectLst/>
              <a:latin typeface="Arial" pitchFamily="34" charset="0"/>
              <a:cs typeface="Arial" pitchFamily="34" charset="0"/>
            </a:rPr>
            <a:t>الوحدات التابعة</a:t>
          </a:r>
          <a:endParaRPr kumimoji="0" lang="en-US" sz="2100" b="1" i="0" u="none" strike="noStrike" kern="1200" cap="none" normalizeH="0" baseline="0" dirty="0" smtClean="0">
            <a:ln/>
            <a:effectLst/>
            <a:latin typeface="Arial" pitchFamily="34" charset="0"/>
            <a:cs typeface="Arial" pitchFamily="34" charset="0"/>
          </a:endParaRPr>
        </a:p>
      </dsp:txBody>
      <dsp:txXfrm>
        <a:off x="1581814" y="1437026"/>
        <a:ext cx="1306745" cy="653372"/>
      </dsp:txXfrm>
    </dsp:sp>
    <dsp:sp modelId="{25132246-1053-43FC-BD6E-E21D9FC9FDBD}">
      <dsp:nvSpPr>
        <dsp:cNvPr id="0" name=""/>
        <dsp:cNvSpPr/>
      </dsp:nvSpPr>
      <dsp:spPr>
        <a:xfrm>
          <a:off x="652" y="2364815"/>
          <a:ext cx="1306745" cy="653372"/>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 tIns="13335" rIns="13335" bIns="1333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LB" sz="2100" b="1" i="0" u="none" strike="noStrike" kern="1200" cap="none" normalizeH="0" baseline="0" smtClean="0">
              <a:ln/>
              <a:effectLst/>
              <a:latin typeface="Arial" pitchFamily="34" charset="0"/>
              <a:cs typeface="Arial" pitchFamily="34" charset="0"/>
            </a:rPr>
            <a:t>وسائط التخزين</a:t>
          </a:r>
          <a:endParaRPr kumimoji="0" lang="en-US" sz="2100" b="1" i="0" u="none" strike="noStrike" kern="1200" cap="none" normalizeH="0" baseline="0" dirty="0" smtClean="0">
            <a:ln/>
            <a:effectLst/>
            <a:latin typeface="Arial" pitchFamily="34" charset="0"/>
            <a:cs typeface="Arial" pitchFamily="34" charset="0"/>
          </a:endParaRPr>
        </a:p>
      </dsp:txBody>
      <dsp:txXfrm>
        <a:off x="652" y="2364815"/>
        <a:ext cx="1306745" cy="653372"/>
      </dsp:txXfrm>
    </dsp:sp>
    <dsp:sp modelId="{5E7AEC4F-E10F-4631-90FB-3C915BF469E8}">
      <dsp:nvSpPr>
        <dsp:cNvPr id="0" name=""/>
        <dsp:cNvSpPr/>
      </dsp:nvSpPr>
      <dsp:spPr>
        <a:xfrm>
          <a:off x="1581814" y="2364815"/>
          <a:ext cx="1306745" cy="653372"/>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 tIns="13335" rIns="13335" bIns="1333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LB" sz="2100" b="1" i="0" u="none" strike="noStrike" kern="1200" cap="none" normalizeH="0" baseline="0" smtClean="0">
              <a:ln/>
              <a:effectLst/>
              <a:latin typeface="Arial" pitchFamily="34" charset="0"/>
              <a:cs typeface="Arial" pitchFamily="34" charset="0"/>
            </a:rPr>
            <a:t>وحدات الإخراج</a:t>
          </a:r>
          <a:endParaRPr kumimoji="0" lang="en-US" sz="2100" b="1" i="0" u="none" strike="noStrike" kern="1200" cap="none" normalizeH="0" baseline="0" dirty="0" smtClean="0">
            <a:ln/>
            <a:effectLst/>
            <a:latin typeface="Arial" pitchFamily="34" charset="0"/>
            <a:cs typeface="Arial" pitchFamily="34" charset="0"/>
          </a:endParaRPr>
        </a:p>
      </dsp:txBody>
      <dsp:txXfrm>
        <a:off x="1581814" y="2364815"/>
        <a:ext cx="1306745" cy="653372"/>
      </dsp:txXfrm>
    </dsp:sp>
    <dsp:sp modelId="{1856AC9C-3680-4691-A612-0D97EBBC4055}">
      <dsp:nvSpPr>
        <dsp:cNvPr id="0" name=""/>
        <dsp:cNvSpPr/>
      </dsp:nvSpPr>
      <dsp:spPr>
        <a:xfrm>
          <a:off x="3162977" y="2364815"/>
          <a:ext cx="1306745" cy="653372"/>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 tIns="13335" rIns="13335" bIns="1333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LB" sz="2100" b="1" i="0" u="none" strike="noStrike" kern="1200" cap="none" normalizeH="0" baseline="0" smtClean="0">
              <a:ln/>
              <a:effectLst/>
              <a:latin typeface="Arial" pitchFamily="34" charset="0"/>
              <a:cs typeface="Arial" pitchFamily="34" charset="0"/>
            </a:rPr>
            <a:t>وحدات الإدخال</a:t>
          </a:r>
          <a:endParaRPr kumimoji="0" lang="en-US" sz="2100" b="1" i="0" u="none" strike="noStrike" kern="1200" cap="none" normalizeH="0" baseline="0" dirty="0" smtClean="0">
            <a:ln/>
            <a:effectLst/>
            <a:latin typeface="Arial" pitchFamily="34" charset="0"/>
            <a:cs typeface="Arial" pitchFamily="34" charset="0"/>
          </a:endParaRPr>
        </a:p>
      </dsp:txBody>
      <dsp:txXfrm>
        <a:off x="3162977" y="2364815"/>
        <a:ext cx="1306745" cy="653372"/>
      </dsp:txXfrm>
    </dsp:sp>
    <dsp:sp modelId="{0E48F160-8093-4C11-8BA3-FDE8A3416B1C}">
      <dsp:nvSpPr>
        <dsp:cNvPr id="0" name=""/>
        <dsp:cNvSpPr/>
      </dsp:nvSpPr>
      <dsp:spPr>
        <a:xfrm>
          <a:off x="5534720" y="1437026"/>
          <a:ext cx="1306745" cy="653372"/>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 tIns="13335" rIns="13335" bIns="1333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2100" b="1" i="0" u="none" strike="noStrike" kern="1200" cap="none" normalizeH="0" baseline="0" smtClean="0">
              <a:ln/>
              <a:effectLst/>
              <a:latin typeface="Arial" pitchFamily="34" charset="0"/>
              <a:cs typeface="Arial" pitchFamily="34" charset="0"/>
            </a:rPr>
            <a:t>الوحدات الرئيسية</a:t>
          </a:r>
          <a:endParaRPr kumimoji="0" lang="en-US" sz="2100" b="1" i="0" u="none" strike="noStrike" kern="1200" cap="none" normalizeH="0" baseline="0" dirty="0" smtClean="0">
            <a:ln/>
            <a:effectLst/>
            <a:latin typeface="Arial" pitchFamily="34" charset="0"/>
            <a:cs typeface="Arial" pitchFamily="34" charset="0"/>
          </a:endParaRPr>
        </a:p>
      </dsp:txBody>
      <dsp:txXfrm>
        <a:off x="5534720" y="1437026"/>
        <a:ext cx="1306745" cy="653372"/>
      </dsp:txXfrm>
    </dsp:sp>
    <dsp:sp modelId="{C02AF9B6-2C15-4769-8E59-B81B0D75EA73}">
      <dsp:nvSpPr>
        <dsp:cNvPr id="0" name=""/>
        <dsp:cNvSpPr/>
      </dsp:nvSpPr>
      <dsp:spPr>
        <a:xfrm>
          <a:off x="4744139" y="2364815"/>
          <a:ext cx="1306745" cy="653372"/>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 tIns="13335" rIns="13335" bIns="1333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2100" b="1" i="0" u="none" strike="noStrike" kern="1200" cap="none" normalizeH="0" baseline="0" smtClean="0">
              <a:ln/>
              <a:effectLst/>
              <a:latin typeface="Arial" pitchFamily="34" charset="0"/>
              <a:cs typeface="Arial" pitchFamily="34" charset="0"/>
            </a:rPr>
            <a:t>وحدة الذاكرة</a:t>
          </a:r>
          <a:endParaRPr kumimoji="0" lang="en-US" sz="2100" b="1" i="0" u="none" strike="noStrike" kern="1200" cap="none" normalizeH="0" baseline="0" dirty="0" smtClean="0">
            <a:ln/>
            <a:effectLst/>
            <a:latin typeface="Arial" pitchFamily="34" charset="0"/>
            <a:cs typeface="Arial" pitchFamily="34" charset="0"/>
          </a:endParaRPr>
        </a:p>
      </dsp:txBody>
      <dsp:txXfrm>
        <a:off x="4744139" y="2364815"/>
        <a:ext cx="1306745" cy="653372"/>
      </dsp:txXfrm>
    </dsp:sp>
    <dsp:sp modelId="{CE2106A7-C0FD-4161-A5F8-774F8BA239D0}">
      <dsp:nvSpPr>
        <dsp:cNvPr id="0" name=""/>
        <dsp:cNvSpPr/>
      </dsp:nvSpPr>
      <dsp:spPr>
        <a:xfrm>
          <a:off x="6325301" y="2364815"/>
          <a:ext cx="1306745" cy="653372"/>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 tIns="13335" rIns="13335" bIns="1333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2100" b="1" i="0" u="none" strike="noStrike" kern="1200" cap="none" normalizeH="0" baseline="0" smtClean="0">
              <a:ln/>
              <a:effectLst/>
              <a:latin typeface="Arial" pitchFamily="34" charset="0"/>
              <a:cs typeface="Arial" pitchFamily="34" charset="0"/>
            </a:rPr>
            <a:t>وحدة المعالجة</a:t>
          </a:r>
        </a:p>
        <a:p>
          <a:pPr marL="0" marR="0" lvl="0" indent="0" algn="ctr" defTabSz="914400" rtl="0" eaLnBrk="1" fontAlgn="base" latinLnBrk="0" hangingPunct="1">
            <a:lnSpc>
              <a:spcPct val="100000"/>
            </a:lnSpc>
            <a:spcBef>
              <a:spcPct val="0"/>
            </a:spcBef>
            <a:spcAft>
              <a:spcPct val="0"/>
            </a:spcAft>
            <a:buClrTx/>
            <a:buSzTx/>
            <a:buFontTx/>
            <a:buNone/>
            <a:tabLst/>
          </a:pPr>
          <a:r>
            <a:rPr kumimoji="0" lang="ar-SA" sz="2100" b="1" i="0" u="none" strike="noStrike" kern="1200" cap="none" normalizeH="0" baseline="0" smtClean="0">
              <a:ln/>
              <a:effectLst/>
              <a:latin typeface="Arial" pitchFamily="34" charset="0"/>
              <a:cs typeface="Arial" pitchFamily="34" charset="0"/>
            </a:rPr>
            <a:t> الرئيسية</a:t>
          </a:r>
          <a:endParaRPr kumimoji="0" lang="en-US" sz="2100" b="1" i="0" u="none" strike="noStrike" kern="1200" cap="none" normalizeH="0" baseline="0" dirty="0" smtClean="0">
            <a:ln/>
            <a:effectLst/>
            <a:latin typeface="Arial" pitchFamily="34" charset="0"/>
            <a:cs typeface="Arial" pitchFamily="34" charset="0"/>
          </a:endParaRPr>
        </a:p>
      </dsp:txBody>
      <dsp:txXfrm>
        <a:off x="6325301" y="2364815"/>
        <a:ext cx="1306745" cy="65337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4346DC-6300-46C4-87AD-BC39838BFA6E}">
      <dsp:nvSpPr>
        <dsp:cNvPr id="0" name=""/>
        <dsp:cNvSpPr/>
      </dsp:nvSpPr>
      <dsp:spPr>
        <a:xfrm>
          <a:off x="3907646" y="1054431"/>
          <a:ext cx="2005732" cy="442257"/>
        </a:xfrm>
        <a:custGeom>
          <a:avLst/>
          <a:gdLst/>
          <a:ahLst/>
          <a:cxnLst/>
          <a:rect l="0" t="0" r="0" b="0"/>
          <a:pathLst>
            <a:path>
              <a:moveTo>
                <a:pt x="0" y="0"/>
              </a:moveTo>
              <a:lnTo>
                <a:pt x="0" y="221128"/>
              </a:lnTo>
              <a:lnTo>
                <a:pt x="2005732" y="221128"/>
              </a:lnTo>
              <a:lnTo>
                <a:pt x="2005732" y="442257"/>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F972D4E-642C-426E-8C81-21BABE189E74}">
      <dsp:nvSpPr>
        <dsp:cNvPr id="0" name=""/>
        <dsp:cNvSpPr/>
      </dsp:nvSpPr>
      <dsp:spPr>
        <a:xfrm>
          <a:off x="2162571" y="1054431"/>
          <a:ext cx="1745074" cy="442257"/>
        </a:xfrm>
        <a:custGeom>
          <a:avLst/>
          <a:gdLst/>
          <a:ahLst/>
          <a:cxnLst/>
          <a:rect l="0" t="0" r="0" b="0"/>
          <a:pathLst>
            <a:path>
              <a:moveTo>
                <a:pt x="1745074" y="0"/>
              </a:moveTo>
              <a:lnTo>
                <a:pt x="1745074" y="221128"/>
              </a:lnTo>
              <a:lnTo>
                <a:pt x="0" y="221128"/>
              </a:lnTo>
              <a:lnTo>
                <a:pt x="0" y="442257"/>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AD97878-D194-4142-8444-CAE3A92EA742}">
      <dsp:nvSpPr>
        <dsp:cNvPr id="0" name=""/>
        <dsp:cNvSpPr/>
      </dsp:nvSpPr>
      <dsp:spPr>
        <a:xfrm>
          <a:off x="2157643" y="1437"/>
          <a:ext cx="3500005" cy="1052994"/>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590" tIns="21590" rIns="21590" bIns="2159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LB" sz="3400" b="0" i="0" u="none" strike="noStrike" kern="1200" cap="none" normalizeH="0" baseline="0" dirty="0" smtClean="0">
              <a:ln/>
              <a:effectLst/>
              <a:latin typeface="Times New Roman" pitchFamily="18" charset="0"/>
            </a:rPr>
            <a:t>مكونات الحاسب</a:t>
          </a:r>
          <a:endParaRPr kumimoji="0" lang="en-US" sz="3400" b="0" i="0" u="none" strike="noStrike" kern="1200" cap="none" normalizeH="0" baseline="0" dirty="0" smtClean="0">
            <a:ln/>
            <a:effectLst/>
            <a:latin typeface="Times New Roman" pitchFamily="18" charset="0"/>
          </a:endParaRPr>
        </a:p>
      </dsp:txBody>
      <dsp:txXfrm>
        <a:off x="2157643" y="1437"/>
        <a:ext cx="3500005" cy="1052994"/>
      </dsp:txXfrm>
    </dsp:sp>
    <dsp:sp modelId="{CFC3E601-25F0-45C7-A8EB-58B112DFAAB8}">
      <dsp:nvSpPr>
        <dsp:cNvPr id="0" name=""/>
        <dsp:cNvSpPr/>
      </dsp:nvSpPr>
      <dsp:spPr>
        <a:xfrm>
          <a:off x="377967" y="1496688"/>
          <a:ext cx="3569208" cy="1052994"/>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590" tIns="21590" rIns="21590" bIns="2159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3400" b="0" i="0" u="none" strike="noStrike" kern="1200" cap="none" normalizeH="0" baseline="0" dirty="0" smtClean="0">
              <a:ln/>
              <a:effectLst/>
              <a:latin typeface="Times New Roman" pitchFamily="18" charset="0"/>
            </a:rPr>
            <a:t> </a:t>
          </a:r>
          <a:r>
            <a:rPr kumimoji="0" lang="en-US" sz="3400" b="0" i="0" u="none" strike="noStrike" kern="1200" cap="none" normalizeH="0" baseline="0" dirty="0" smtClean="0">
              <a:ln/>
              <a:effectLst/>
              <a:latin typeface="Times New Roman" pitchFamily="18" charset="0"/>
              <a:cs typeface="Times New Roman" pitchFamily="18" charset="0"/>
            </a:rPr>
            <a:t>Software</a:t>
          </a: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3400" b="0" i="0" u="none" strike="noStrike" kern="1200" cap="none" normalizeH="0" baseline="0" dirty="0" smtClean="0">
              <a:ln/>
              <a:effectLst/>
              <a:latin typeface="Times New Roman" pitchFamily="18" charset="0"/>
              <a:cs typeface="Times New Roman" pitchFamily="18" charset="0"/>
            </a:rPr>
            <a:t>مكونات برمجية(برامج)</a:t>
          </a:r>
          <a:endParaRPr kumimoji="0" lang="en-US" sz="3400" b="0" i="0" u="none" strike="noStrike" kern="1200" cap="none" normalizeH="0" baseline="0" dirty="0" smtClean="0">
            <a:ln/>
            <a:effectLst/>
            <a:latin typeface="Times New Roman" pitchFamily="18" charset="0"/>
            <a:cs typeface="Times New Roman" pitchFamily="18" charset="0"/>
          </a:endParaRPr>
        </a:p>
      </dsp:txBody>
      <dsp:txXfrm>
        <a:off x="377967" y="1496688"/>
        <a:ext cx="3569208" cy="1052994"/>
      </dsp:txXfrm>
    </dsp:sp>
    <dsp:sp modelId="{9FF73C76-C154-4EA2-A84B-3E97BAF92FF3}">
      <dsp:nvSpPr>
        <dsp:cNvPr id="0" name=""/>
        <dsp:cNvSpPr/>
      </dsp:nvSpPr>
      <dsp:spPr>
        <a:xfrm>
          <a:off x="4389432" y="1496688"/>
          <a:ext cx="3047891" cy="1052994"/>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590" tIns="21590" rIns="21590" bIns="2159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3400" b="0" i="0" u="none" strike="noStrike" kern="1200" cap="none" normalizeH="0" baseline="0" dirty="0" smtClean="0">
              <a:ln/>
              <a:effectLst/>
              <a:latin typeface="Times New Roman" pitchFamily="18" charset="0"/>
              <a:cs typeface="Times New Roman" pitchFamily="18" charset="0"/>
            </a:rPr>
            <a:t>Hardware</a:t>
          </a: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3400" b="0" i="0" u="none" strike="noStrike" kern="1200" cap="none" normalizeH="0" baseline="0" dirty="0" smtClean="0">
              <a:ln/>
              <a:effectLst/>
              <a:latin typeface="Times New Roman" pitchFamily="18" charset="0"/>
              <a:cs typeface="Times New Roman" pitchFamily="18" charset="0"/>
            </a:rPr>
            <a:t>مكونات مادية</a:t>
          </a:r>
          <a:r>
            <a:rPr kumimoji="0" lang="en-US" sz="3400" b="0" i="0" u="none" strike="noStrike" kern="1200" cap="none" normalizeH="0" baseline="0" dirty="0" smtClean="0">
              <a:ln/>
              <a:effectLst/>
              <a:latin typeface="Times New Roman" pitchFamily="18" charset="0"/>
              <a:cs typeface="Times New Roman" pitchFamily="18" charset="0"/>
            </a:rPr>
            <a:t> </a:t>
          </a:r>
        </a:p>
      </dsp:txBody>
      <dsp:txXfrm>
        <a:off x="4389432" y="1496688"/>
        <a:ext cx="3047891" cy="10529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F60CC2-A892-437D-8B4F-30F0B9A08E05}">
      <dsp:nvSpPr>
        <dsp:cNvPr id="0" name=""/>
        <dsp:cNvSpPr/>
      </dsp:nvSpPr>
      <dsp:spPr>
        <a:xfrm>
          <a:off x="3816349" y="1653803"/>
          <a:ext cx="3094681" cy="268546"/>
        </a:xfrm>
        <a:custGeom>
          <a:avLst/>
          <a:gdLst/>
          <a:ahLst/>
          <a:cxnLst/>
          <a:rect l="0" t="0" r="0" b="0"/>
          <a:pathLst>
            <a:path>
              <a:moveTo>
                <a:pt x="0" y="0"/>
              </a:moveTo>
              <a:lnTo>
                <a:pt x="0" y="134273"/>
              </a:lnTo>
              <a:lnTo>
                <a:pt x="3094681" y="134273"/>
              </a:lnTo>
              <a:lnTo>
                <a:pt x="3094681" y="268546"/>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B435E0-1DA4-4640-87B1-B52FA23FE268}">
      <dsp:nvSpPr>
        <dsp:cNvPr id="0" name=""/>
        <dsp:cNvSpPr/>
      </dsp:nvSpPr>
      <dsp:spPr>
        <a:xfrm>
          <a:off x="3816349" y="1653803"/>
          <a:ext cx="1470549" cy="268546"/>
        </a:xfrm>
        <a:custGeom>
          <a:avLst/>
          <a:gdLst/>
          <a:ahLst/>
          <a:cxnLst/>
          <a:rect l="0" t="0" r="0" b="0"/>
          <a:pathLst>
            <a:path>
              <a:moveTo>
                <a:pt x="0" y="0"/>
              </a:moveTo>
              <a:lnTo>
                <a:pt x="0" y="134273"/>
              </a:lnTo>
              <a:lnTo>
                <a:pt x="1470549" y="134273"/>
              </a:lnTo>
              <a:lnTo>
                <a:pt x="1470549" y="268546"/>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ED3B72-7308-49E3-A889-1C9153A06133}">
      <dsp:nvSpPr>
        <dsp:cNvPr id="0" name=""/>
        <dsp:cNvSpPr/>
      </dsp:nvSpPr>
      <dsp:spPr>
        <a:xfrm>
          <a:off x="3693838" y="1653803"/>
          <a:ext cx="91440" cy="268546"/>
        </a:xfrm>
        <a:custGeom>
          <a:avLst/>
          <a:gdLst/>
          <a:ahLst/>
          <a:cxnLst/>
          <a:rect l="0" t="0" r="0" b="0"/>
          <a:pathLst>
            <a:path>
              <a:moveTo>
                <a:pt x="122511" y="0"/>
              </a:moveTo>
              <a:lnTo>
                <a:pt x="122511" y="134273"/>
              </a:lnTo>
              <a:lnTo>
                <a:pt x="45720" y="134273"/>
              </a:lnTo>
              <a:lnTo>
                <a:pt x="45720" y="268546"/>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105F06-31F7-4461-80F1-302F5BA3DCE5}">
      <dsp:nvSpPr>
        <dsp:cNvPr id="0" name=""/>
        <dsp:cNvSpPr/>
      </dsp:nvSpPr>
      <dsp:spPr>
        <a:xfrm>
          <a:off x="2192217" y="1653803"/>
          <a:ext cx="1624132" cy="268546"/>
        </a:xfrm>
        <a:custGeom>
          <a:avLst/>
          <a:gdLst/>
          <a:ahLst/>
          <a:cxnLst/>
          <a:rect l="0" t="0" r="0" b="0"/>
          <a:pathLst>
            <a:path>
              <a:moveTo>
                <a:pt x="1624132" y="0"/>
              </a:moveTo>
              <a:lnTo>
                <a:pt x="1624132" y="134273"/>
              </a:lnTo>
              <a:lnTo>
                <a:pt x="0" y="134273"/>
              </a:lnTo>
              <a:lnTo>
                <a:pt x="0" y="268546"/>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C37DC6-C318-4865-948F-E66B12A54B71}">
      <dsp:nvSpPr>
        <dsp:cNvPr id="0" name=""/>
        <dsp:cNvSpPr/>
      </dsp:nvSpPr>
      <dsp:spPr>
        <a:xfrm>
          <a:off x="644876" y="1653803"/>
          <a:ext cx="3171473" cy="268546"/>
        </a:xfrm>
        <a:custGeom>
          <a:avLst/>
          <a:gdLst/>
          <a:ahLst/>
          <a:cxnLst/>
          <a:rect l="0" t="0" r="0" b="0"/>
          <a:pathLst>
            <a:path>
              <a:moveTo>
                <a:pt x="3171473" y="0"/>
              </a:moveTo>
              <a:lnTo>
                <a:pt x="3171473" y="134273"/>
              </a:lnTo>
              <a:lnTo>
                <a:pt x="0" y="134273"/>
              </a:lnTo>
              <a:lnTo>
                <a:pt x="0" y="268546"/>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55E0C1-8F57-4184-A0B3-5ECE0D59DAD6}">
      <dsp:nvSpPr>
        <dsp:cNvPr id="0" name=""/>
        <dsp:cNvSpPr/>
      </dsp:nvSpPr>
      <dsp:spPr>
        <a:xfrm>
          <a:off x="3011604" y="1014406"/>
          <a:ext cx="1609490" cy="639397"/>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2000" b="1" i="0" u="none" strike="noStrike" kern="1200" cap="none" normalizeH="0" baseline="0" dirty="0" smtClean="0">
              <a:ln/>
              <a:effectLst/>
              <a:latin typeface="Arial" pitchFamily="34" charset="0"/>
              <a:cs typeface="Arial" pitchFamily="34" charset="0"/>
            </a:rPr>
            <a:t>المكونات المادية</a:t>
          </a:r>
          <a:endParaRPr kumimoji="0" lang="en-US" sz="2000" b="1" i="0" u="none" strike="noStrike" kern="1200" cap="none" normalizeH="0" baseline="0" dirty="0" smtClean="0">
            <a:ln/>
            <a:effectLst/>
            <a:latin typeface="Arial" pitchFamily="34" charset="0"/>
            <a:cs typeface="Arial" pitchFamily="34" charset="0"/>
          </a:endParaRPr>
        </a:p>
      </dsp:txBody>
      <dsp:txXfrm>
        <a:off x="3011604" y="1014406"/>
        <a:ext cx="1609490" cy="639397"/>
      </dsp:txXfrm>
    </dsp:sp>
    <dsp:sp modelId="{22C8BFD0-50AA-4819-B4CC-B2FC24A9F955}">
      <dsp:nvSpPr>
        <dsp:cNvPr id="0" name=""/>
        <dsp:cNvSpPr/>
      </dsp:nvSpPr>
      <dsp:spPr>
        <a:xfrm>
          <a:off x="5479" y="1922349"/>
          <a:ext cx="1278794" cy="639397"/>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kern="1200" cap="none" normalizeH="0" baseline="0" dirty="0" smtClean="0">
            <a:ln/>
            <a:effectLst/>
            <a:latin typeface="Arial" pitchFamily="34" charset="0"/>
            <a:cs typeface="Arial" pitchFamily="34" charset="0"/>
          </a:endParaRPr>
        </a:p>
      </dsp:txBody>
      <dsp:txXfrm>
        <a:off x="5479" y="1922349"/>
        <a:ext cx="1278794" cy="639397"/>
      </dsp:txXfrm>
    </dsp:sp>
    <dsp:sp modelId="{8C4D7751-6DFA-4F21-A264-05C59D1CCC1A}">
      <dsp:nvSpPr>
        <dsp:cNvPr id="0" name=""/>
        <dsp:cNvSpPr/>
      </dsp:nvSpPr>
      <dsp:spPr>
        <a:xfrm>
          <a:off x="1552820" y="1922349"/>
          <a:ext cx="1278794" cy="639397"/>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ar-SA" sz="1400" kern="1200" dirty="0" smtClean="0"/>
            <a:t>وحدات الإخراج</a:t>
          </a:r>
        </a:p>
        <a:p>
          <a:pPr marL="0" lvl="0" indent="0" algn="ctr" defTabSz="914400" rtl="1">
            <a:lnSpc>
              <a:spcPct val="100000"/>
            </a:lnSpc>
            <a:spcBef>
              <a:spcPct val="0"/>
            </a:spcBef>
            <a:spcAft>
              <a:spcPct val="0"/>
            </a:spcAft>
            <a:buNone/>
          </a:pPr>
          <a:r>
            <a:rPr lang="en-US" sz="1400" kern="1200" dirty="0" smtClean="0"/>
            <a:t>Output devices</a:t>
          </a:r>
          <a:endParaRPr kumimoji="0" lang="en-US" sz="1400" b="1" i="0" u="none" strike="noStrike" kern="1200" cap="none" normalizeH="0" baseline="0" dirty="0" smtClean="0">
            <a:ln/>
            <a:effectLst/>
            <a:latin typeface="Arial" pitchFamily="34" charset="0"/>
            <a:cs typeface="Arial" pitchFamily="34" charset="0"/>
          </a:endParaRPr>
        </a:p>
      </dsp:txBody>
      <dsp:txXfrm>
        <a:off x="1552820" y="1922349"/>
        <a:ext cx="1278794" cy="639397"/>
      </dsp:txXfrm>
    </dsp:sp>
    <dsp:sp modelId="{04D63227-6C0A-4DCD-BC85-B0DB7CB0C3D0}">
      <dsp:nvSpPr>
        <dsp:cNvPr id="0" name=""/>
        <dsp:cNvSpPr/>
      </dsp:nvSpPr>
      <dsp:spPr>
        <a:xfrm>
          <a:off x="3100161" y="1922349"/>
          <a:ext cx="1278794" cy="639397"/>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ar-SA" sz="1400" kern="1200" dirty="0" smtClean="0"/>
            <a:t>وحدات الإدخال</a:t>
          </a:r>
        </a:p>
        <a:p>
          <a:pPr lvl="0" algn="ctr" defTabSz="622300" rtl="1">
            <a:lnSpc>
              <a:spcPct val="90000"/>
            </a:lnSpc>
            <a:spcBef>
              <a:spcPct val="0"/>
            </a:spcBef>
            <a:spcAft>
              <a:spcPct val="35000"/>
            </a:spcAft>
          </a:pPr>
          <a:r>
            <a:rPr lang="en-US" sz="1400" kern="1200" dirty="0" smtClean="0"/>
            <a:t>Input devices</a:t>
          </a:r>
          <a:endParaRPr lang="ar-SA" sz="1400" kern="1200" dirty="0"/>
        </a:p>
      </dsp:txBody>
      <dsp:txXfrm>
        <a:off x="3100161" y="1922349"/>
        <a:ext cx="1278794" cy="639397"/>
      </dsp:txXfrm>
    </dsp:sp>
    <dsp:sp modelId="{5F5EEBED-05EB-425E-A553-D5242FAAC861}">
      <dsp:nvSpPr>
        <dsp:cNvPr id="0" name=""/>
        <dsp:cNvSpPr/>
      </dsp:nvSpPr>
      <dsp:spPr>
        <a:xfrm>
          <a:off x="4647502" y="1922349"/>
          <a:ext cx="1278794" cy="639397"/>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ar-SA" sz="1400" kern="1200" dirty="0" smtClean="0"/>
            <a:t>وحدة الذاكرة</a:t>
          </a:r>
        </a:p>
        <a:p>
          <a:pPr lvl="0" algn="ctr" defTabSz="622300" rtl="1">
            <a:lnSpc>
              <a:spcPct val="90000"/>
            </a:lnSpc>
            <a:spcBef>
              <a:spcPct val="0"/>
            </a:spcBef>
            <a:spcAft>
              <a:spcPct val="35000"/>
            </a:spcAft>
          </a:pPr>
          <a:r>
            <a:rPr lang="en-US" sz="1400" kern="1200" dirty="0" smtClean="0"/>
            <a:t>memory</a:t>
          </a:r>
          <a:endParaRPr lang="ar-SA" sz="1400" kern="1200" dirty="0"/>
        </a:p>
      </dsp:txBody>
      <dsp:txXfrm>
        <a:off x="4647502" y="1922349"/>
        <a:ext cx="1278794" cy="639397"/>
      </dsp:txXfrm>
    </dsp:sp>
    <dsp:sp modelId="{B7EAC2B7-3928-4289-A37D-20FA58DA0D20}">
      <dsp:nvSpPr>
        <dsp:cNvPr id="0" name=""/>
        <dsp:cNvSpPr/>
      </dsp:nvSpPr>
      <dsp:spPr>
        <a:xfrm>
          <a:off x="6194842" y="1922349"/>
          <a:ext cx="1432377" cy="1006609"/>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rtl="1">
            <a:lnSpc>
              <a:spcPct val="90000"/>
            </a:lnSpc>
            <a:spcBef>
              <a:spcPct val="0"/>
            </a:spcBef>
            <a:spcAft>
              <a:spcPct val="35000"/>
            </a:spcAft>
          </a:pPr>
          <a:r>
            <a:rPr lang="ar-SA" sz="1000" kern="1200" dirty="0" smtClean="0"/>
            <a:t>وحدة المعالجة الرئيسية</a:t>
          </a:r>
        </a:p>
        <a:p>
          <a:pPr lvl="0" algn="ctr" defTabSz="444500" rtl="1">
            <a:lnSpc>
              <a:spcPct val="90000"/>
            </a:lnSpc>
            <a:spcBef>
              <a:spcPct val="0"/>
            </a:spcBef>
            <a:spcAft>
              <a:spcPct val="35000"/>
            </a:spcAft>
          </a:pPr>
          <a:r>
            <a:rPr lang="en-US" sz="2000" kern="1200" dirty="0" err="1" smtClean="0"/>
            <a:t>Cpu</a:t>
          </a:r>
          <a:endParaRPr lang="en-US" sz="2000" kern="1200" dirty="0" smtClean="0"/>
        </a:p>
        <a:p>
          <a:pPr lvl="0" algn="ctr" defTabSz="444500" rtl="1">
            <a:lnSpc>
              <a:spcPct val="90000"/>
            </a:lnSpc>
            <a:spcBef>
              <a:spcPct val="0"/>
            </a:spcBef>
            <a:spcAft>
              <a:spcPct val="35000"/>
            </a:spcAft>
          </a:pPr>
          <a:r>
            <a:rPr lang="en-US" sz="1000" kern="1200" dirty="0" smtClean="0"/>
            <a:t>)</a:t>
          </a:r>
          <a:r>
            <a:rPr lang="ar-SA" sz="1000" kern="1200" dirty="0" smtClean="0"/>
            <a:t>عقل الحاسب)</a:t>
          </a:r>
          <a:endParaRPr lang="ar-SA" sz="1000" kern="1200" dirty="0"/>
        </a:p>
      </dsp:txBody>
      <dsp:txXfrm>
        <a:off x="6194842" y="1922349"/>
        <a:ext cx="1432377" cy="10066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AF2E14-2E3A-4C97-9B8E-6567F5BB423E}">
      <dsp:nvSpPr>
        <dsp:cNvPr id="0" name=""/>
        <dsp:cNvSpPr/>
      </dsp:nvSpPr>
      <dsp:spPr>
        <a:xfrm>
          <a:off x="2271906" y="899945"/>
          <a:ext cx="1103026" cy="379655"/>
        </a:xfrm>
        <a:custGeom>
          <a:avLst/>
          <a:gdLst/>
          <a:ahLst/>
          <a:cxnLst/>
          <a:rect l="0" t="0" r="0" b="0"/>
          <a:pathLst>
            <a:path>
              <a:moveTo>
                <a:pt x="0" y="0"/>
              </a:moveTo>
              <a:lnTo>
                <a:pt x="0" y="190667"/>
              </a:lnTo>
              <a:lnTo>
                <a:pt x="1103026" y="190667"/>
              </a:lnTo>
              <a:lnTo>
                <a:pt x="1103026" y="379655"/>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BE3979-CA3B-4792-8AB4-D82C7B867BF6}">
      <dsp:nvSpPr>
        <dsp:cNvPr id="0" name=""/>
        <dsp:cNvSpPr/>
      </dsp:nvSpPr>
      <dsp:spPr>
        <a:xfrm>
          <a:off x="1197066" y="899945"/>
          <a:ext cx="1074840" cy="379655"/>
        </a:xfrm>
        <a:custGeom>
          <a:avLst/>
          <a:gdLst/>
          <a:ahLst/>
          <a:cxnLst/>
          <a:rect l="0" t="0" r="0" b="0"/>
          <a:pathLst>
            <a:path>
              <a:moveTo>
                <a:pt x="1074840" y="0"/>
              </a:moveTo>
              <a:lnTo>
                <a:pt x="1074840" y="190667"/>
              </a:lnTo>
              <a:lnTo>
                <a:pt x="0" y="190667"/>
              </a:lnTo>
              <a:lnTo>
                <a:pt x="0" y="379655"/>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B6864F-A79B-47CD-8BDD-D032E8706A43}">
      <dsp:nvSpPr>
        <dsp:cNvPr id="0" name=""/>
        <dsp:cNvSpPr/>
      </dsp:nvSpPr>
      <dsp:spPr>
        <a:xfrm>
          <a:off x="1371961" y="0"/>
          <a:ext cx="1799890" cy="899945"/>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LB" sz="1900" b="0" i="0" u="none" strike="noStrike" kern="1200" cap="none" normalizeH="0" baseline="0" smtClean="0">
              <a:ln/>
              <a:effectLst/>
              <a:latin typeface="Times New Roman" pitchFamily="18" charset="0"/>
            </a:rPr>
            <a:t>وحدة المعالجة</a:t>
          </a:r>
          <a:endParaRPr kumimoji="0" lang="en-US" sz="1900" b="0" i="0" u="none" strike="noStrike" kern="1200" cap="none" normalizeH="0" baseline="0" dirty="0" smtClean="0">
            <a:ln/>
            <a:effectLst/>
            <a:latin typeface="Times New Roman" pitchFamily="18" charset="0"/>
          </a:endParaRPr>
        </a:p>
      </dsp:txBody>
      <dsp:txXfrm>
        <a:off x="1371961" y="0"/>
        <a:ext cx="1799890" cy="899945"/>
      </dsp:txXfrm>
    </dsp:sp>
    <dsp:sp modelId="{09A8EF60-E65C-4CCD-BEB1-7C0023CA31F0}">
      <dsp:nvSpPr>
        <dsp:cNvPr id="0" name=""/>
        <dsp:cNvSpPr/>
      </dsp:nvSpPr>
      <dsp:spPr>
        <a:xfrm>
          <a:off x="297121" y="1279600"/>
          <a:ext cx="1799890" cy="899945"/>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LB" sz="1900" b="0" i="0" u="none" strike="noStrike" kern="1200" cap="none" normalizeH="0" baseline="0" dirty="0" smtClean="0">
              <a:ln/>
              <a:effectLst/>
              <a:latin typeface="Times New Roman" pitchFamily="18" charset="0"/>
            </a:rPr>
            <a:t>وحدة الحساب والمنطق</a:t>
          </a:r>
          <a:endParaRPr kumimoji="0" lang="en-US" sz="1900" b="0" i="0" u="none" strike="noStrike" kern="1200" cap="none" normalizeH="0" baseline="0" dirty="0" smtClean="0">
            <a:ln/>
            <a:effectLst/>
            <a:latin typeface="Times New Roman" pitchFamily="18"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en-US" sz="1900" b="0" i="0" u="none" strike="noStrike" kern="1200" cap="none" normalizeH="0" baseline="0" dirty="0" smtClean="0">
              <a:ln/>
              <a:effectLst/>
              <a:latin typeface="Times New Roman" pitchFamily="18" charset="0"/>
            </a:rPr>
            <a:t>ALU</a:t>
          </a:r>
        </a:p>
      </dsp:txBody>
      <dsp:txXfrm>
        <a:off x="297121" y="1279600"/>
        <a:ext cx="1799890" cy="899945"/>
      </dsp:txXfrm>
    </dsp:sp>
    <dsp:sp modelId="{F15027EB-A677-496B-9305-B10ABAD57CD8}">
      <dsp:nvSpPr>
        <dsp:cNvPr id="0" name=""/>
        <dsp:cNvSpPr/>
      </dsp:nvSpPr>
      <dsp:spPr>
        <a:xfrm>
          <a:off x="2474988" y="1279600"/>
          <a:ext cx="1799890" cy="899945"/>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LB" sz="1900" b="0" i="0" u="none" strike="noStrike" kern="1200" cap="none" normalizeH="0" baseline="0" dirty="0" smtClean="0">
              <a:ln/>
              <a:effectLst/>
              <a:latin typeface="Times New Roman" pitchFamily="18" charset="0"/>
            </a:rPr>
            <a:t>وحدة التحكم</a:t>
          </a:r>
          <a:endParaRPr kumimoji="0" lang="en-US" sz="1900" b="0" i="0" u="none" strike="noStrike" kern="1200" cap="none" normalizeH="0" baseline="0" dirty="0" smtClean="0">
            <a:ln/>
            <a:effectLst/>
            <a:latin typeface="Times New Roman" pitchFamily="18"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en-US" sz="1900" b="0" i="0" u="none" strike="noStrike" kern="1200" cap="none" normalizeH="0" baseline="0" dirty="0" smtClean="0">
              <a:ln/>
              <a:effectLst/>
              <a:latin typeface="Times New Roman" pitchFamily="18" charset="0"/>
            </a:rPr>
            <a:t>CU</a:t>
          </a:r>
        </a:p>
      </dsp:txBody>
      <dsp:txXfrm>
        <a:off x="2474988" y="1279600"/>
        <a:ext cx="1799890" cy="89994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D54E79-273C-45BE-A58C-6A079593D4E9}">
      <dsp:nvSpPr>
        <dsp:cNvPr id="0" name=""/>
        <dsp:cNvSpPr/>
      </dsp:nvSpPr>
      <dsp:spPr>
        <a:xfrm>
          <a:off x="4114800" y="1410611"/>
          <a:ext cx="1704814" cy="591753"/>
        </a:xfrm>
        <a:custGeom>
          <a:avLst/>
          <a:gdLst/>
          <a:ahLst/>
          <a:cxnLst/>
          <a:rect l="0" t="0" r="0" b="0"/>
          <a:pathLst>
            <a:path>
              <a:moveTo>
                <a:pt x="0" y="0"/>
              </a:moveTo>
              <a:lnTo>
                <a:pt x="0" y="295876"/>
              </a:lnTo>
              <a:lnTo>
                <a:pt x="1704814" y="295876"/>
              </a:lnTo>
              <a:lnTo>
                <a:pt x="1704814" y="591753"/>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B92286-CC51-4E47-ABB2-00BFAACDA3A3}">
      <dsp:nvSpPr>
        <dsp:cNvPr id="0" name=""/>
        <dsp:cNvSpPr/>
      </dsp:nvSpPr>
      <dsp:spPr>
        <a:xfrm>
          <a:off x="2409985" y="1410611"/>
          <a:ext cx="1704814" cy="591753"/>
        </a:xfrm>
        <a:custGeom>
          <a:avLst/>
          <a:gdLst/>
          <a:ahLst/>
          <a:cxnLst/>
          <a:rect l="0" t="0" r="0" b="0"/>
          <a:pathLst>
            <a:path>
              <a:moveTo>
                <a:pt x="1704814" y="0"/>
              </a:moveTo>
              <a:lnTo>
                <a:pt x="1704814" y="295876"/>
              </a:lnTo>
              <a:lnTo>
                <a:pt x="0" y="295876"/>
              </a:lnTo>
              <a:lnTo>
                <a:pt x="0" y="591753"/>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0CBF01-4F15-4F43-9FA1-F59AFACEDB24}">
      <dsp:nvSpPr>
        <dsp:cNvPr id="0" name=""/>
        <dsp:cNvSpPr/>
      </dsp:nvSpPr>
      <dsp:spPr>
        <a:xfrm>
          <a:off x="2705862" y="1673"/>
          <a:ext cx="2817874" cy="1408937"/>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685" tIns="19685" rIns="19685" bIns="19685"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LB" sz="3100" b="0" i="0" u="none" strike="noStrike" kern="1200" cap="none" normalizeH="0" baseline="0" dirty="0" smtClean="0">
              <a:ln/>
              <a:effectLst/>
              <a:latin typeface="Times New Roman" pitchFamily="18" charset="0"/>
            </a:rPr>
            <a:t>وحدة الذاكرة</a:t>
          </a:r>
          <a:endParaRPr kumimoji="0" lang="en-US" sz="3100" b="0" i="0" u="none" strike="noStrike" kern="1200" cap="none" normalizeH="0" baseline="0" dirty="0" smtClean="0">
            <a:ln/>
            <a:effectLst/>
            <a:latin typeface="Times New Roman" pitchFamily="18" charset="0"/>
          </a:endParaRPr>
        </a:p>
      </dsp:txBody>
      <dsp:txXfrm>
        <a:off x="2705862" y="1673"/>
        <a:ext cx="2817874" cy="1408937"/>
      </dsp:txXfrm>
    </dsp:sp>
    <dsp:sp modelId="{F85B4D14-C573-43BB-9D73-2C6AC07F9CC1}">
      <dsp:nvSpPr>
        <dsp:cNvPr id="0" name=""/>
        <dsp:cNvSpPr/>
      </dsp:nvSpPr>
      <dsp:spPr>
        <a:xfrm>
          <a:off x="1001048" y="2002364"/>
          <a:ext cx="2817874" cy="1408937"/>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685" tIns="19685" rIns="19685" bIns="19685"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LB" sz="3100" b="0" i="0" u="none" strike="noStrike" kern="1200" cap="none" normalizeH="0" baseline="0" dirty="0" smtClean="0">
              <a:ln/>
              <a:effectLst/>
              <a:latin typeface="Times New Roman" pitchFamily="18" charset="0"/>
            </a:rPr>
            <a:t>الذاكرة العشوائية</a:t>
          </a:r>
          <a:r>
            <a:rPr kumimoji="0" lang="ar-LB" sz="3100" b="0" i="0" u="none" strike="noStrike" kern="1200" cap="none" normalizeH="0" baseline="0" dirty="0" smtClean="0">
              <a:ln/>
              <a:effectLst/>
              <a:latin typeface="Times New Roman" pitchFamily="18" charset="0"/>
              <a:cs typeface="Arial" pitchFamily="34" charset="0"/>
            </a:rPr>
            <a:t> </a:t>
          </a:r>
          <a:r>
            <a:rPr kumimoji="0" lang="en-US" sz="3100" b="0" i="0" u="none" strike="noStrike" kern="1200" cap="none" normalizeH="0" baseline="0" dirty="0" smtClean="0">
              <a:ln/>
              <a:effectLst/>
              <a:latin typeface="Times New Roman" pitchFamily="18" charset="0"/>
              <a:cs typeface="Arial" pitchFamily="34" charset="0"/>
            </a:rPr>
            <a:t>(RAM)</a:t>
          </a:r>
        </a:p>
      </dsp:txBody>
      <dsp:txXfrm>
        <a:off x="1001048" y="2002364"/>
        <a:ext cx="2817874" cy="1408937"/>
      </dsp:txXfrm>
    </dsp:sp>
    <dsp:sp modelId="{F838916C-D424-4728-856E-8A24CE6E116E}">
      <dsp:nvSpPr>
        <dsp:cNvPr id="0" name=""/>
        <dsp:cNvSpPr/>
      </dsp:nvSpPr>
      <dsp:spPr>
        <a:xfrm>
          <a:off x="4410676" y="2002364"/>
          <a:ext cx="2817874" cy="1408937"/>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685" tIns="19685" rIns="19685" bIns="19685"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LB" sz="3100" b="0" i="0" u="none" strike="noStrike" kern="1200" cap="none" normalizeH="0" baseline="0" dirty="0" smtClean="0">
              <a:ln/>
              <a:effectLst/>
              <a:latin typeface="Times New Roman" pitchFamily="18" charset="0"/>
            </a:rPr>
            <a:t>ذاكرة القراءة فقط </a:t>
          </a:r>
          <a:r>
            <a:rPr kumimoji="0" lang="en-US" sz="3100" b="0" i="0" u="none" strike="noStrike" kern="1200" cap="none" normalizeH="0" baseline="0" dirty="0" smtClean="0">
              <a:ln/>
              <a:effectLst/>
              <a:latin typeface="Times New Roman" pitchFamily="18" charset="0"/>
            </a:rPr>
            <a:t>(ROM)</a:t>
          </a:r>
        </a:p>
      </dsp:txBody>
      <dsp:txXfrm>
        <a:off x="4410676" y="2002364"/>
        <a:ext cx="2817874" cy="140893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F60CC2-A892-437D-8B4F-30F0B9A08E05}">
      <dsp:nvSpPr>
        <dsp:cNvPr id="0" name=""/>
        <dsp:cNvSpPr/>
      </dsp:nvSpPr>
      <dsp:spPr>
        <a:xfrm>
          <a:off x="3816349" y="1653803"/>
          <a:ext cx="3094681" cy="268546"/>
        </a:xfrm>
        <a:custGeom>
          <a:avLst/>
          <a:gdLst/>
          <a:ahLst/>
          <a:cxnLst/>
          <a:rect l="0" t="0" r="0" b="0"/>
          <a:pathLst>
            <a:path>
              <a:moveTo>
                <a:pt x="0" y="0"/>
              </a:moveTo>
              <a:lnTo>
                <a:pt x="0" y="134273"/>
              </a:lnTo>
              <a:lnTo>
                <a:pt x="3094681" y="134273"/>
              </a:lnTo>
              <a:lnTo>
                <a:pt x="3094681" y="268546"/>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B435E0-1DA4-4640-87B1-B52FA23FE268}">
      <dsp:nvSpPr>
        <dsp:cNvPr id="0" name=""/>
        <dsp:cNvSpPr/>
      </dsp:nvSpPr>
      <dsp:spPr>
        <a:xfrm>
          <a:off x="3816349" y="1653803"/>
          <a:ext cx="1470549" cy="268546"/>
        </a:xfrm>
        <a:custGeom>
          <a:avLst/>
          <a:gdLst/>
          <a:ahLst/>
          <a:cxnLst/>
          <a:rect l="0" t="0" r="0" b="0"/>
          <a:pathLst>
            <a:path>
              <a:moveTo>
                <a:pt x="0" y="0"/>
              </a:moveTo>
              <a:lnTo>
                <a:pt x="0" y="134273"/>
              </a:lnTo>
              <a:lnTo>
                <a:pt x="1470549" y="134273"/>
              </a:lnTo>
              <a:lnTo>
                <a:pt x="1470549" y="268546"/>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ED3B72-7308-49E3-A889-1C9153A06133}">
      <dsp:nvSpPr>
        <dsp:cNvPr id="0" name=""/>
        <dsp:cNvSpPr/>
      </dsp:nvSpPr>
      <dsp:spPr>
        <a:xfrm>
          <a:off x="3693838" y="1653803"/>
          <a:ext cx="91440" cy="268546"/>
        </a:xfrm>
        <a:custGeom>
          <a:avLst/>
          <a:gdLst/>
          <a:ahLst/>
          <a:cxnLst/>
          <a:rect l="0" t="0" r="0" b="0"/>
          <a:pathLst>
            <a:path>
              <a:moveTo>
                <a:pt x="122511" y="0"/>
              </a:moveTo>
              <a:lnTo>
                <a:pt x="122511" y="134273"/>
              </a:lnTo>
              <a:lnTo>
                <a:pt x="45720" y="134273"/>
              </a:lnTo>
              <a:lnTo>
                <a:pt x="45720" y="268546"/>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105F06-31F7-4461-80F1-302F5BA3DCE5}">
      <dsp:nvSpPr>
        <dsp:cNvPr id="0" name=""/>
        <dsp:cNvSpPr/>
      </dsp:nvSpPr>
      <dsp:spPr>
        <a:xfrm>
          <a:off x="2192217" y="1653803"/>
          <a:ext cx="1624132" cy="268546"/>
        </a:xfrm>
        <a:custGeom>
          <a:avLst/>
          <a:gdLst/>
          <a:ahLst/>
          <a:cxnLst/>
          <a:rect l="0" t="0" r="0" b="0"/>
          <a:pathLst>
            <a:path>
              <a:moveTo>
                <a:pt x="1624132" y="0"/>
              </a:moveTo>
              <a:lnTo>
                <a:pt x="1624132" y="134273"/>
              </a:lnTo>
              <a:lnTo>
                <a:pt x="0" y="134273"/>
              </a:lnTo>
              <a:lnTo>
                <a:pt x="0" y="268546"/>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C37DC6-C318-4865-948F-E66B12A54B71}">
      <dsp:nvSpPr>
        <dsp:cNvPr id="0" name=""/>
        <dsp:cNvSpPr/>
      </dsp:nvSpPr>
      <dsp:spPr>
        <a:xfrm>
          <a:off x="644876" y="1653803"/>
          <a:ext cx="3171473" cy="268546"/>
        </a:xfrm>
        <a:custGeom>
          <a:avLst/>
          <a:gdLst/>
          <a:ahLst/>
          <a:cxnLst/>
          <a:rect l="0" t="0" r="0" b="0"/>
          <a:pathLst>
            <a:path>
              <a:moveTo>
                <a:pt x="3171473" y="0"/>
              </a:moveTo>
              <a:lnTo>
                <a:pt x="3171473" y="134273"/>
              </a:lnTo>
              <a:lnTo>
                <a:pt x="0" y="134273"/>
              </a:lnTo>
              <a:lnTo>
                <a:pt x="0" y="268546"/>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55E0C1-8F57-4184-A0B3-5ECE0D59DAD6}">
      <dsp:nvSpPr>
        <dsp:cNvPr id="0" name=""/>
        <dsp:cNvSpPr/>
      </dsp:nvSpPr>
      <dsp:spPr>
        <a:xfrm>
          <a:off x="3011604" y="1014406"/>
          <a:ext cx="1609490" cy="639397"/>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2000" b="1" i="0" u="none" strike="noStrike" kern="1200" cap="none" normalizeH="0" baseline="0" dirty="0" smtClean="0">
              <a:ln/>
              <a:effectLst/>
              <a:latin typeface="Arial" pitchFamily="34" charset="0"/>
              <a:cs typeface="Arial" pitchFamily="34" charset="0"/>
            </a:rPr>
            <a:t>المكونات المادية</a:t>
          </a:r>
          <a:endParaRPr kumimoji="0" lang="en-US" sz="2000" b="1" i="0" u="none" strike="noStrike" kern="1200" cap="none" normalizeH="0" baseline="0" dirty="0" smtClean="0">
            <a:ln/>
            <a:effectLst/>
            <a:latin typeface="Arial" pitchFamily="34" charset="0"/>
            <a:cs typeface="Arial" pitchFamily="34" charset="0"/>
          </a:endParaRPr>
        </a:p>
      </dsp:txBody>
      <dsp:txXfrm>
        <a:off x="3011604" y="1014406"/>
        <a:ext cx="1609490" cy="639397"/>
      </dsp:txXfrm>
    </dsp:sp>
    <dsp:sp modelId="{22C8BFD0-50AA-4819-B4CC-B2FC24A9F955}">
      <dsp:nvSpPr>
        <dsp:cNvPr id="0" name=""/>
        <dsp:cNvSpPr/>
      </dsp:nvSpPr>
      <dsp:spPr>
        <a:xfrm>
          <a:off x="5479" y="1922349"/>
          <a:ext cx="1278794" cy="639397"/>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kern="1200" cap="none" normalizeH="0" baseline="0" dirty="0" smtClean="0">
            <a:ln/>
            <a:effectLst/>
            <a:latin typeface="Arial" pitchFamily="34" charset="0"/>
            <a:cs typeface="Arial" pitchFamily="34" charset="0"/>
          </a:endParaRPr>
        </a:p>
      </dsp:txBody>
      <dsp:txXfrm>
        <a:off x="5479" y="1922349"/>
        <a:ext cx="1278794" cy="639397"/>
      </dsp:txXfrm>
    </dsp:sp>
    <dsp:sp modelId="{8C4D7751-6DFA-4F21-A264-05C59D1CCC1A}">
      <dsp:nvSpPr>
        <dsp:cNvPr id="0" name=""/>
        <dsp:cNvSpPr/>
      </dsp:nvSpPr>
      <dsp:spPr>
        <a:xfrm>
          <a:off x="1552820" y="1922349"/>
          <a:ext cx="1278794" cy="639397"/>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ar-SA" sz="1400" kern="1200" dirty="0" smtClean="0"/>
            <a:t>وحدات الإخراج</a:t>
          </a:r>
        </a:p>
        <a:p>
          <a:pPr marL="0" lvl="0" indent="0" algn="ctr" defTabSz="914400" rtl="1">
            <a:lnSpc>
              <a:spcPct val="100000"/>
            </a:lnSpc>
            <a:spcBef>
              <a:spcPct val="0"/>
            </a:spcBef>
            <a:spcAft>
              <a:spcPct val="0"/>
            </a:spcAft>
            <a:buNone/>
          </a:pPr>
          <a:r>
            <a:rPr lang="en-US" sz="1400" kern="1200" dirty="0" smtClean="0"/>
            <a:t>Output devices</a:t>
          </a:r>
          <a:endParaRPr kumimoji="0" lang="en-US" sz="1400" b="1" i="0" u="none" strike="noStrike" kern="1200" cap="none" normalizeH="0" baseline="0" dirty="0" smtClean="0">
            <a:ln/>
            <a:effectLst/>
            <a:latin typeface="Arial" pitchFamily="34" charset="0"/>
            <a:cs typeface="Arial" pitchFamily="34" charset="0"/>
          </a:endParaRPr>
        </a:p>
      </dsp:txBody>
      <dsp:txXfrm>
        <a:off x="1552820" y="1922349"/>
        <a:ext cx="1278794" cy="639397"/>
      </dsp:txXfrm>
    </dsp:sp>
    <dsp:sp modelId="{04D63227-6C0A-4DCD-BC85-B0DB7CB0C3D0}">
      <dsp:nvSpPr>
        <dsp:cNvPr id="0" name=""/>
        <dsp:cNvSpPr/>
      </dsp:nvSpPr>
      <dsp:spPr>
        <a:xfrm>
          <a:off x="3100161" y="1922349"/>
          <a:ext cx="1278794" cy="639397"/>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ar-SA" sz="1400" kern="1200" dirty="0" smtClean="0"/>
            <a:t>وحدات الإدخال</a:t>
          </a:r>
        </a:p>
        <a:p>
          <a:pPr lvl="0" algn="ctr" defTabSz="622300" rtl="1">
            <a:lnSpc>
              <a:spcPct val="90000"/>
            </a:lnSpc>
            <a:spcBef>
              <a:spcPct val="0"/>
            </a:spcBef>
            <a:spcAft>
              <a:spcPct val="35000"/>
            </a:spcAft>
          </a:pPr>
          <a:r>
            <a:rPr lang="en-US" sz="1400" kern="1200" dirty="0" smtClean="0"/>
            <a:t>Input devices</a:t>
          </a:r>
          <a:endParaRPr lang="ar-SA" sz="1400" kern="1200" dirty="0"/>
        </a:p>
      </dsp:txBody>
      <dsp:txXfrm>
        <a:off x="3100161" y="1922349"/>
        <a:ext cx="1278794" cy="639397"/>
      </dsp:txXfrm>
    </dsp:sp>
    <dsp:sp modelId="{5F5EEBED-05EB-425E-A553-D5242FAAC861}">
      <dsp:nvSpPr>
        <dsp:cNvPr id="0" name=""/>
        <dsp:cNvSpPr/>
      </dsp:nvSpPr>
      <dsp:spPr>
        <a:xfrm>
          <a:off x="4647502" y="1922349"/>
          <a:ext cx="1278794" cy="639397"/>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ar-SA" sz="1400" kern="1200" dirty="0" smtClean="0"/>
            <a:t>وحدة الذاكرة</a:t>
          </a:r>
        </a:p>
        <a:p>
          <a:pPr lvl="0" algn="ctr" defTabSz="622300" rtl="1">
            <a:lnSpc>
              <a:spcPct val="90000"/>
            </a:lnSpc>
            <a:spcBef>
              <a:spcPct val="0"/>
            </a:spcBef>
            <a:spcAft>
              <a:spcPct val="35000"/>
            </a:spcAft>
          </a:pPr>
          <a:r>
            <a:rPr lang="en-US" sz="1400" kern="1200" dirty="0" smtClean="0"/>
            <a:t>memory</a:t>
          </a:r>
          <a:endParaRPr lang="ar-SA" sz="1400" kern="1200" dirty="0"/>
        </a:p>
      </dsp:txBody>
      <dsp:txXfrm>
        <a:off x="4647502" y="1922349"/>
        <a:ext cx="1278794" cy="639397"/>
      </dsp:txXfrm>
    </dsp:sp>
    <dsp:sp modelId="{B7EAC2B7-3928-4289-A37D-20FA58DA0D20}">
      <dsp:nvSpPr>
        <dsp:cNvPr id="0" name=""/>
        <dsp:cNvSpPr/>
      </dsp:nvSpPr>
      <dsp:spPr>
        <a:xfrm>
          <a:off x="6194842" y="1922349"/>
          <a:ext cx="1432377" cy="1006609"/>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rtl="1">
            <a:lnSpc>
              <a:spcPct val="90000"/>
            </a:lnSpc>
            <a:spcBef>
              <a:spcPct val="0"/>
            </a:spcBef>
            <a:spcAft>
              <a:spcPct val="35000"/>
            </a:spcAft>
          </a:pPr>
          <a:r>
            <a:rPr lang="ar-SA" sz="1000" kern="1200" dirty="0" smtClean="0"/>
            <a:t>وحدة المعالجة الرئيسية</a:t>
          </a:r>
        </a:p>
        <a:p>
          <a:pPr lvl="0" algn="ctr" defTabSz="444500" rtl="1">
            <a:lnSpc>
              <a:spcPct val="90000"/>
            </a:lnSpc>
            <a:spcBef>
              <a:spcPct val="0"/>
            </a:spcBef>
            <a:spcAft>
              <a:spcPct val="35000"/>
            </a:spcAft>
          </a:pPr>
          <a:r>
            <a:rPr lang="en-US" sz="2000" kern="1200" dirty="0" err="1" smtClean="0"/>
            <a:t>Cpu</a:t>
          </a:r>
          <a:endParaRPr lang="en-US" sz="2000" kern="1200" dirty="0" smtClean="0"/>
        </a:p>
        <a:p>
          <a:pPr lvl="0" algn="ctr" defTabSz="444500" rtl="1">
            <a:lnSpc>
              <a:spcPct val="90000"/>
            </a:lnSpc>
            <a:spcBef>
              <a:spcPct val="0"/>
            </a:spcBef>
            <a:spcAft>
              <a:spcPct val="35000"/>
            </a:spcAft>
          </a:pPr>
          <a:r>
            <a:rPr lang="en-US" sz="1000" kern="1200" dirty="0" smtClean="0"/>
            <a:t>)</a:t>
          </a:r>
          <a:r>
            <a:rPr lang="ar-SA" sz="1000" kern="1200" dirty="0" smtClean="0"/>
            <a:t>عقل الحاسب)</a:t>
          </a:r>
          <a:endParaRPr lang="ar-SA" sz="1000" kern="1200" dirty="0"/>
        </a:p>
      </dsp:txBody>
      <dsp:txXfrm>
        <a:off x="6194842" y="1922349"/>
        <a:ext cx="1432377" cy="100660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F60CC2-A892-437D-8B4F-30F0B9A08E05}">
      <dsp:nvSpPr>
        <dsp:cNvPr id="0" name=""/>
        <dsp:cNvSpPr/>
      </dsp:nvSpPr>
      <dsp:spPr>
        <a:xfrm>
          <a:off x="3816350" y="1920447"/>
          <a:ext cx="2962153" cy="251915"/>
        </a:xfrm>
        <a:custGeom>
          <a:avLst/>
          <a:gdLst/>
          <a:ahLst/>
          <a:cxnLst/>
          <a:rect l="0" t="0" r="0" b="0"/>
          <a:pathLst>
            <a:path>
              <a:moveTo>
                <a:pt x="0" y="0"/>
              </a:moveTo>
              <a:lnTo>
                <a:pt x="0" y="125957"/>
              </a:lnTo>
              <a:lnTo>
                <a:pt x="2962153" y="125957"/>
              </a:lnTo>
              <a:lnTo>
                <a:pt x="2962153" y="251915"/>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B435E0-1DA4-4640-87B1-B52FA23FE268}">
      <dsp:nvSpPr>
        <dsp:cNvPr id="0" name=""/>
        <dsp:cNvSpPr/>
      </dsp:nvSpPr>
      <dsp:spPr>
        <a:xfrm>
          <a:off x="3816350" y="1920447"/>
          <a:ext cx="1256644" cy="251915"/>
        </a:xfrm>
        <a:custGeom>
          <a:avLst/>
          <a:gdLst/>
          <a:ahLst/>
          <a:cxnLst/>
          <a:rect l="0" t="0" r="0" b="0"/>
          <a:pathLst>
            <a:path>
              <a:moveTo>
                <a:pt x="0" y="0"/>
              </a:moveTo>
              <a:lnTo>
                <a:pt x="0" y="125957"/>
              </a:lnTo>
              <a:lnTo>
                <a:pt x="1256644" y="125957"/>
              </a:lnTo>
              <a:lnTo>
                <a:pt x="1256644" y="251915"/>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ED3B72-7308-49E3-A889-1C9153A06133}">
      <dsp:nvSpPr>
        <dsp:cNvPr id="0" name=""/>
        <dsp:cNvSpPr/>
      </dsp:nvSpPr>
      <dsp:spPr>
        <a:xfrm>
          <a:off x="3562353" y="1920447"/>
          <a:ext cx="253996" cy="251915"/>
        </a:xfrm>
        <a:custGeom>
          <a:avLst/>
          <a:gdLst/>
          <a:ahLst/>
          <a:cxnLst/>
          <a:rect l="0" t="0" r="0" b="0"/>
          <a:pathLst>
            <a:path>
              <a:moveTo>
                <a:pt x="253996" y="0"/>
              </a:moveTo>
              <a:lnTo>
                <a:pt x="253996" y="125957"/>
              </a:lnTo>
              <a:lnTo>
                <a:pt x="0" y="125957"/>
              </a:lnTo>
              <a:lnTo>
                <a:pt x="0" y="251915"/>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105F06-31F7-4461-80F1-302F5BA3DCE5}">
      <dsp:nvSpPr>
        <dsp:cNvPr id="0" name=""/>
        <dsp:cNvSpPr/>
      </dsp:nvSpPr>
      <dsp:spPr>
        <a:xfrm>
          <a:off x="2051712" y="1920447"/>
          <a:ext cx="1764637" cy="251915"/>
        </a:xfrm>
        <a:custGeom>
          <a:avLst/>
          <a:gdLst/>
          <a:ahLst/>
          <a:cxnLst/>
          <a:rect l="0" t="0" r="0" b="0"/>
          <a:pathLst>
            <a:path>
              <a:moveTo>
                <a:pt x="1764637" y="0"/>
              </a:moveTo>
              <a:lnTo>
                <a:pt x="1764637" y="125957"/>
              </a:lnTo>
              <a:lnTo>
                <a:pt x="0" y="125957"/>
              </a:lnTo>
              <a:lnTo>
                <a:pt x="0" y="251915"/>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C37DC6-C318-4865-948F-E66B12A54B71}">
      <dsp:nvSpPr>
        <dsp:cNvPr id="0" name=""/>
        <dsp:cNvSpPr/>
      </dsp:nvSpPr>
      <dsp:spPr>
        <a:xfrm>
          <a:off x="600199" y="1920447"/>
          <a:ext cx="3216150" cy="251915"/>
        </a:xfrm>
        <a:custGeom>
          <a:avLst/>
          <a:gdLst/>
          <a:ahLst/>
          <a:cxnLst/>
          <a:rect l="0" t="0" r="0" b="0"/>
          <a:pathLst>
            <a:path>
              <a:moveTo>
                <a:pt x="3216150" y="0"/>
              </a:moveTo>
              <a:lnTo>
                <a:pt x="3216150" y="125957"/>
              </a:lnTo>
              <a:lnTo>
                <a:pt x="0" y="125957"/>
              </a:lnTo>
              <a:lnTo>
                <a:pt x="0" y="251915"/>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55E0C1-8F57-4184-A0B3-5ECE0D59DAD6}">
      <dsp:nvSpPr>
        <dsp:cNvPr id="0" name=""/>
        <dsp:cNvSpPr/>
      </dsp:nvSpPr>
      <dsp:spPr>
        <a:xfrm>
          <a:off x="3061443" y="1320648"/>
          <a:ext cx="1509813" cy="599798"/>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2000" b="1" i="0" u="none" strike="noStrike" kern="1200" cap="none" normalizeH="0" baseline="0" dirty="0" smtClean="0">
              <a:ln/>
              <a:effectLst/>
              <a:latin typeface="Arial" pitchFamily="34" charset="0"/>
              <a:cs typeface="Arial" pitchFamily="34" charset="0"/>
            </a:rPr>
            <a:t>المكونات</a:t>
          </a:r>
          <a:r>
            <a:rPr kumimoji="0" lang="ar-SA" sz="1000" b="1" i="0" u="none" strike="noStrike" kern="1200" cap="none" normalizeH="0" baseline="0" dirty="0" smtClean="0">
              <a:ln/>
              <a:effectLst/>
              <a:latin typeface="Arial" pitchFamily="34" charset="0"/>
              <a:cs typeface="Arial" pitchFamily="34" charset="0"/>
            </a:rPr>
            <a:t> </a:t>
          </a:r>
          <a:r>
            <a:rPr kumimoji="0" lang="ar-SA" sz="2000" b="1" i="0" u="none" strike="noStrike" kern="1200" cap="none" normalizeH="0" baseline="0" dirty="0" smtClean="0">
              <a:ln/>
              <a:effectLst/>
              <a:latin typeface="Arial" pitchFamily="34" charset="0"/>
              <a:cs typeface="Arial" pitchFamily="34" charset="0"/>
            </a:rPr>
            <a:t>المادية</a:t>
          </a:r>
          <a:endParaRPr kumimoji="0" lang="en-US" sz="2000" b="1" i="0" u="none" strike="noStrike" kern="1200" cap="none" normalizeH="0" baseline="0" dirty="0" smtClean="0">
            <a:ln/>
            <a:effectLst/>
            <a:latin typeface="Arial" pitchFamily="34" charset="0"/>
            <a:cs typeface="Arial" pitchFamily="34" charset="0"/>
          </a:endParaRPr>
        </a:p>
      </dsp:txBody>
      <dsp:txXfrm>
        <a:off x="3061443" y="1320648"/>
        <a:ext cx="1509813" cy="599798"/>
      </dsp:txXfrm>
    </dsp:sp>
    <dsp:sp modelId="{22C8BFD0-50AA-4819-B4CC-B2FC24A9F955}">
      <dsp:nvSpPr>
        <dsp:cNvPr id="0" name=""/>
        <dsp:cNvSpPr/>
      </dsp:nvSpPr>
      <dsp:spPr>
        <a:xfrm>
          <a:off x="400" y="2172363"/>
          <a:ext cx="1199597" cy="599798"/>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495" tIns="23495" rIns="23495" bIns="2349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700" b="1" i="0" u="none" strike="noStrike" kern="1200" cap="none" normalizeH="0" baseline="0" dirty="0" smtClean="0">
            <a:ln/>
            <a:effectLst/>
            <a:latin typeface="Arial" pitchFamily="34" charset="0"/>
            <a:cs typeface="Arial" pitchFamily="34" charset="0"/>
          </a:endParaRPr>
        </a:p>
      </dsp:txBody>
      <dsp:txXfrm>
        <a:off x="400" y="2172363"/>
        <a:ext cx="1199597" cy="599798"/>
      </dsp:txXfrm>
    </dsp:sp>
    <dsp:sp modelId="{8C4D7751-6DFA-4F21-A264-05C59D1CCC1A}">
      <dsp:nvSpPr>
        <dsp:cNvPr id="0" name=""/>
        <dsp:cNvSpPr/>
      </dsp:nvSpPr>
      <dsp:spPr>
        <a:xfrm>
          <a:off x="1451913" y="2172363"/>
          <a:ext cx="1199597" cy="1199147"/>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ar-SA" sz="1600" kern="1200" baseline="0" dirty="0" smtClean="0"/>
            <a:t>وحدات الإخراج</a:t>
          </a:r>
        </a:p>
        <a:p>
          <a:pPr marL="0" lvl="0" indent="0" algn="ctr" defTabSz="914400" rtl="1">
            <a:lnSpc>
              <a:spcPct val="100000"/>
            </a:lnSpc>
            <a:spcBef>
              <a:spcPct val="0"/>
            </a:spcBef>
            <a:spcAft>
              <a:spcPct val="0"/>
            </a:spcAft>
            <a:buNone/>
          </a:pPr>
          <a:r>
            <a:rPr lang="en-US" sz="1600" kern="1200" baseline="0" dirty="0" smtClean="0"/>
            <a:t>Output devices</a:t>
          </a:r>
          <a:endParaRPr kumimoji="0" lang="en-US" sz="1600" b="1" i="0" u="none" strike="noStrike" kern="1200" cap="none" normalizeH="0" baseline="0" dirty="0" smtClean="0">
            <a:ln/>
            <a:effectLst/>
            <a:latin typeface="Arial" pitchFamily="34" charset="0"/>
            <a:cs typeface="Arial" pitchFamily="34" charset="0"/>
          </a:endParaRPr>
        </a:p>
      </dsp:txBody>
      <dsp:txXfrm>
        <a:off x="1451913" y="2172363"/>
        <a:ext cx="1199597" cy="1199147"/>
      </dsp:txXfrm>
    </dsp:sp>
    <dsp:sp modelId="{04D63227-6C0A-4DCD-BC85-B0DB7CB0C3D0}">
      <dsp:nvSpPr>
        <dsp:cNvPr id="0" name=""/>
        <dsp:cNvSpPr/>
      </dsp:nvSpPr>
      <dsp:spPr>
        <a:xfrm>
          <a:off x="2903426" y="2172363"/>
          <a:ext cx="1317853" cy="1073351"/>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ar-SA" sz="1600" kern="1200" dirty="0" smtClean="0"/>
            <a:t>وحدات الإدخال</a:t>
          </a:r>
        </a:p>
        <a:p>
          <a:pPr lvl="0" algn="ctr" defTabSz="711200" rtl="1">
            <a:lnSpc>
              <a:spcPct val="90000"/>
            </a:lnSpc>
            <a:spcBef>
              <a:spcPct val="0"/>
            </a:spcBef>
            <a:spcAft>
              <a:spcPct val="35000"/>
            </a:spcAft>
          </a:pPr>
          <a:r>
            <a:rPr lang="en-US" sz="1600" kern="1200" dirty="0" smtClean="0"/>
            <a:t>Input devices</a:t>
          </a:r>
          <a:endParaRPr lang="ar-SA" sz="1600" kern="1200" dirty="0"/>
        </a:p>
      </dsp:txBody>
      <dsp:txXfrm>
        <a:off x="2903426" y="2172363"/>
        <a:ext cx="1317853" cy="1073351"/>
      </dsp:txXfrm>
    </dsp:sp>
    <dsp:sp modelId="{5F5EEBED-05EB-425E-A553-D5242FAAC861}">
      <dsp:nvSpPr>
        <dsp:cNvPr id="0" name=""/>
        <dsp:cNvSpPr/>
      </dsp:nvSpPr>
      <dsp:spPr>
        <a:xfrm>
          <a:off x="4473195" y="2172363"/>
          <a:ext cx="1199597" cy="1193479"/>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ar-SA" sz="1600" kern="1200" baseline="0" dirty="0" smtClean="0"/>
            <a:t>وحدة الذاكرة</a:t>
          </a:r>
        </a:p>
        <a:p>
          <a:pPr lvl="0" algn="ctr" defTabSz="711200" rtl="1">
            <a:lnSpc>
              <a:spcPct val="90000"/>
            </a:lnSpc>
            <a:spcBef>
              <a:spcPct val="0"/>
            </a:spcBef>
            <a:spcAft>
              <a:spcPct val="35000"/>
            </a:spcAft>
          </a:pPr>
          <a:r>
            <a:rPr lang="en-US" sz="1600" kern="1200" baseline="0" dirty="0" smtClean="0"/>
            <a:t>memory</a:t>
          </a:r>
          <a:endParaRPr lang="ar-SA" sz="1600" kern="1200" baseline="0" dirty="0"/>
        </a:p>
      </dsp:txBody>
      <dsp:txXfrm>
        <a:off x="4473195" y="2172363"/>
        <a:ext cx="1199597" cy="1193479"/>
      </dsp:txXfrm>
    </dsp:sp>
    <dsp:sp modelId="{B7EAC2B7-3928-4289-A37D-20FA58DA0D20}">
      <dsp:nvSpPr>
        <dsp:cNvPr id="0" name=""/>
        <dsp:cNvSpPr/>
      </dsp:nvSpPr>
      <dsp:spPr>
        <a:xfrm>
          <a:off x="5924708" y="2172363"/>
          <a:ext cx="1707590" cy="1507647"/>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ar-SA" sz="1600" kern="1200" baseline="0" dirty="0" smtClean="0"/>
            <a:t>وحدة المعالجة الرئيسية</a:t>
          </a:r>
        </a:p>
        <a:p>
          <a:pPr lvl="0" algn="ctr" defTabSz="711200" rtl="1">
            <a:lnSpc>
              <a:spcPct val="90000"/>
            </a:lnSpc>
            <a:spcBef>
              <a:spcPct val="0"/>
            </a:spcBef>
            <a:spcAft>
              <a:spcPct val="35000"/>
            </a:spcAft>
          </a:pPr>
          <a:r>
            <a:rPr lang="en-US" sz="1600" kern="1200" baseline="0" dirty="0" err="1" smtClean="0"/>
            <a:t>Cpu</a:t>
          </a:r>
          <a:endParaRPr lang="en-US" sz="1600" kern="1200" baseline="0" dirty="0" smtClean="0"/>
        </a:p>
        <a:p>
          <a:pPr lvl="0" algn="ctr" defTabSz="711200" rtl="1">
            <a:lnSpc>
              <a:spcPct val="90000"/>
            </a:lnSpc>
            <a:spcBef>
              <a:spcPct val="0"/>
            </a:spcBef>
            <a:spcAft>
              <a:spcPct val="35000"/>
            </a:spcAft>
          </a:pPr>
          <a:r>
            <a:rPr lang="en-US" sz="1600" kern="1200" baseline="0" dirty="0" smtClean="0"/>
            <a:t>)</a:t>
          </a:r>
          <a:r>
            <a:rPr lang="ar-SA" sz="1600" kern="1200" baseline="0" dirty="0" smtClean="0"/>
            <a:t>عقل الحاسب)</a:t>
          </a:r>
          <a:endParaRPr lang="ar-SA" sz="1600" kern="1200" baseline="0" dirty="0"/>
        </a:p>
      </dsp:txBody>
      <dsp:txXfrm>
        <a:off x="5924708" y="2172363"/>
        <a:ext cx="1707590" cy="150764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F60CC2-A892-437D-8B4F-30F0B9A08E05}">
      <dsp:nvSpPr>
        <dsp:cNvPr id="0" name=""/>
        <dsp:cNvSpPr/>
      </dsp:nvSpPr>
      <dsp:spPr>
        <a:xfrm>
          <a:off x="3816350" y="1920447"/>
          <a:ext cx="2962153" cy="251915"/>
        </a:xfrm>
        <a:custGeom>
          <a:avLst/>
          <a:gdLst/>
          <a:ahLst/>
          <a:cxnLst/>
          <a:rect l="0" t="0" r="0" b="0"/>
          <a:pathLst>
            <a:path>
              <a:moveTo>
                <a:pt x="0" y="0"/>
              </a:moveTo>
              <a:lnTo>
                <a:pt x="0" y="125957"/>
              </a:lnTo>
              <a:lnTo>
                <a:pt x="2962153" y="125957"/>
              </a:lnTo>
              <a:lnTo>
                <a:pt x="2962153" y="251915"/>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B435E0-1DA4-4640-87B1-B52FA23FE268}">
      <dsp:nvSpPr>
        <dsp:cNvPr id="0" name=""/>
        <dsp:cNvSpPr/>
      </dsp:nvSpPr>
      <dsp:spPr>
        <a:xfrm>
          <a:off x="3816350" y="1920447"/>
          <a:ext cx="1256644" cy="251915"/>
        </a:xfrm>
        <a:custGeom>
          <a:avLst/>
          <a:gdLst/>
          <a:ahLst/>
          <a:cxnLst/>
          <a:rect l="0" t="0" r="0" b="0"/>
          <a:pathLst>
            <a:path>
              <a:moveTo>
                <a:pt x="0" y="0"/>
              </a:moveTo>
              <a:lnTo>
                <a:pt x="0" y="125957"/>
              </a:lnTo>
              <a:lnTo>
                <a:pt x="1256644" y="125957"/>
              </a:lnTo>
              <a:lnTo>
                <a:pt x="1256644" y="251915"/>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ED3B72-7308-49E3-A889-1C9153A06133}">
      <dsp:nvSpPr>
        <dsp:cNvPr id="0" name=""/>
        <dsp:cNvSpPr/>
      </dsp:nvSpPr>
      <dsp:spPr>
        <a:xfrm>
          <a:off x="3562353" y="1920447"/>
          <a:ext cx="253996" cy="251915"/>
        </a:xfrm>
        <a:custGeom>
          <a:avLst/>
          <a:gdLst/>
          <a:ahLst/>
          <a:cxnLst/>
          <a:rect l="0" t="0" r="0" b="0"/>
          <a:pathLst>
            <a:path>
              <a:moveTo>
                <a:pt x="253996" y="0"/>
              </a:moveTo>
              <a:lnTo>
                <a:pt x="253996" y="125957"/>
              </a:lnTo>
              <a:lnTo>
                <a:pt x="0" y="125957"/>
              </a:lnTo>
              <a:lnTo>
                <a:pt x="0" y="251915"/>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105F06-31F7-4461-80F1-302F5BA3DCE5}">
      <dsp:nvSpPr>
        <dsp:cNvPr id="0" name=""/>
        <dsp:cNvSpPr/>
      </dsp:nvSpPr>
      <dsp:spPr>
        <a:xfrm>
          <a:off x="2051712" y="1920447"/>
          <a:ext cx="1764637" cy="251915"/>
        </a:xfrm>
        <a:custGeom>
          <a:avLst/>
          <a:gdLst/>
          <a:ahLst/>
          <a:cxnLst/>
          <a:rect l="0" t="0" r="0" b="0"/>
          <a:pathLst>
            <a:path>
              <a:moveTo>
                <a:pt x="1764637" y="0"/>
              </a:moveTo>
              <a:lnTo>
                <a:pt x="1764637" y="125957"/>
              </a:lnTo>
              <a:lnTo>
                <a:pt x="0" y="125957"/>
              </a:lnTo>
              <a:lnTo>
                <a:pt x="0" y="251915"/>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C37DC6-C318-4865-948F-E66B12A54B71}">
      <dsp:nvSpPr>
        <dsp:cNvPr id="0" name=""/>
        <dsp:cNvSpPr/>
      </dsp:nvSpPr>
      <dsp:spPr>
        <a:xfrm>
          <a:off x="600199" y="1920447"/>
          <a:ext cx="3216150" cy="251915"/>
        </a:xfrm>
        <a:custGeom>
          <a:avLst/>
          <a:gdLst/>
          <a:ahLst/>
          <a:cxnLst/>
          <a:rect l="0" t="0" r="0" b="0"/>
          <a:pathLst>
            <a:path>
              <a:moveTo>
                <a:pt x="3216150" y="0"/>
              </a:moveTo>
              <a:lnTo>
                <a:pt x="3216150" y="125957"/>
              </a:lnTo>
              <a:lnTo>
                <a:pt x="0" y="125957"/>
              </a:lnTo>
              <a:lnTo>
                <a:pt x="0" y="251915"/>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55E0C1-8F57-4184-A0B3-5ECE0D59DAD6}">
      <dsp:nvSpPr>
        <dsp:cNvPr id="0" name=""/>
        <dsp:cNvSpPr/>
      </dsp:nvSpPr>
      <dsp:spPr>
        <a:xfrm>
          <a:off x="3061443" y="1320648"/>
          <a:ext cx="1509813" cy="599798"/>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2000" b="1" i="0" u="none" strike="noStrike" kern="1200" cap="none" normalizeH="0" baseline="0" dirty="0" smtClean="0">
              <a:ln/>
              <a:effectLst/>
              <a:latin typeface="Arial" pitchFamily="34" charset="0"/>
              <a:cs typeface="Arial" pitchFamily="34" charset="0"/>
            </a:rPr>
            <a:t>المكونات</a:t>
          </a:r>
          <a:r>
            <a:rPr kumimoji="0" lang="ar-SA" sz="1000" b="1" i="0" u="none" strike="noStrike" kern="1200" cap="none" normalizeH="0" baseline="0" dirty="0" smtClean="0">
              <a:ln/>
              <a:effectLst/>
              <a:latin typeface="Arial" pitchFamily="34" charset="0"/>
              <a:cs typeface="Arial" pitchFamily="34" charset="0"/>
            </a:rPr>
            <a:t> </a:t>
          </a:r>
          <a:r>
            <a:rPr kumimoji="0" lang="ar-SA" sz="2000" b="1" i="0" u="none" strike="noStrike" kern="1200" cap="none" normalizeH="0" baseline="0" dirty="0" smtClean="0">
              <a:ln/>
              <a:effectLst/>
              <a:latin typeface="Arial" pitchFamily="34" charset="0"/>
              <a:cs typeface="Arial" pitchFamily="34" charset="0"/>
            </a:rPr>
            <a:t>المادية</a:t>
          </a:r>
          <a:endParaRPr kumimoji="0" lang="en-US" sz="2000" b="1" i="0" u="none" strike="noStrike" kern="1200" cap="none" normalizeH="0" baseline="0" dirty="0" smtClean="0">
            <a:ln/>
            <a:effectLst/>
            <a:latin typeface="Arial" pitchFamily="34" charset="0"/>
            <a:cs typeface="Arial" pitchFamily="34" charset="0"/>
          </a:endParaRPr>
        </a:p>
      </dsp:txBody>
      <dsp:txXfrm>
        <a:off x="3061443" y="1320648"/>
        <a:ext cx="1509813" cy="599798"/>
      </dsp:txXfrm>
    </dsp:sp>
    <dsp:sp modelId="{22C8BFD0-50AA-4819-B4CC-B2FC24A9F955}">
      <dsp:nvSpPr>
        <dsp:cNvPr id="0" name=""/>
        <dsp:cNvSpPr/>
      </dsp:nvSpPr>
      <dsp:spPr>
        <a:xfrm>
          <a:off x="400" y="2172363"/>
          <a:ext cx="1199597" cy="1364769"/>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1800" b="0" i="0" u="none" strike="noStrike" kern="1200" cap="none" normalizeH="0" baseline="0" dirty="0" smtClean="0">
              <a:ln/>
              <a:effectLst/>
              <a:latin typeface="Arial" pitchFamily="34" charset="0"/>
              <a:cs typeface="Arial" pitchFamily="34" charset="0"/>
            </a:rPr>
            <a:t>وحدات التخزين</a:t>
          </a:r>
          <a:endParaRPr kumimoji="0" lang="en-US" sz="1800" b="0" i="0" u="none" strike="noStrike" kern="1200" cap="none" normalizeH="0" baseline="0" dirty="0" smtClean="0">
            <a:ln/>
            <a:effectLst/>
            <a:latin typeface="Arial" pitchFamily="34" charset="0"/>
            <a:cs typeface="Arial" pitchFamily="34" charset="0"/>
          </a:endParaRPr>
        </a:p>
      </dsp:txBody>
      <dsp:txXfrm>
        <a:off x="400" y="2172363"/>
        <a:ext cx="1199597" cy="1364769"/>
      </dsp:txXfrm>
    </dsp:sp>
    <dsp:sp modelId="{8C4D7751-6DFA-4F21-A264-05C59D1CCC1A}">
      <dsp:nvSpPr>
        <dsp:cNvPr id="0" name=""/>
        <dsp:cNvSpPr/>
      </dsp:nvSpPr>
      <dsp:spPr>
        <a:xfrm>
          <a:off x="1451913" y="2172363"/>
          <a:ext cx="1199597" cy="1199147"/>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ar-SA" sz="1600" kern="1200" baseline="0" dirty="0" smtClean="0"/>
            <a:t>وحدات الإخراج</a:t>
          </a:r>
        </a:p>
        <a:p>
          <a:pPr marL="0" lvl="0" indent="0" algn="ctr" defTabSz="914400" rtl="1">
            <a:lnSpc>
              <a:spcPct val="100000"/>
            </a:lnSpc>
            <a:spcBef>
              <a:spcPct val="0"/>
            </a:spcBef>
            <a:spcAft>
              <a:spcPct val="0"/>
            </a:spcAft>
            <a:buNone/>
          </a:pPr>
          <a:r>
            <a:rPr lang="en-US" sz="1600" kern="1200" baseline="0" dirty="0" smtClean="0"/>
            <a:t>Output devices</a:t>
          </a:r>
          <a:endParaRPr kumimoji="0" lang="en-US" sz="1600" b="1" i="0" u="none" strike="noStrike" kern="1200" cap="none" normalizeH="0" baseline="0" dirty="0" smtClean="0">
            <a:ln/>
            <a:effectLst/>
            <a:latin typeface="Arial" pitchFamily="34" charset="0"/>
            <a:cs typeface="Arial" pitchFamily="34" charset="0"/>
          </a:endParaRPr>
        </a:p>
      </dsp:txBody>
      <dsp:txXfrm>
        <a:off x="1451913" y="2172363"/>
        <a:ext cx="1199597" cy="1199147"/>
      </dsp:txXfrm>
    </dsp:sp>
    <dsp:sp modelId="{04D63227-6C0A-4DCD-BC85-B0DB7CB0C3D0}">
      <dsp:nvSpPr>
        <dsp:cNvPr id="0" name=""/>
        <dsp:cNvSpPr/>
      </dsp:nvSpPr>
      <dsp:spPr>
        <a:xfrm>
          <a:off x="2903426" y="2172363"/>
          <a:ext cx="1317853" cy="1073351"/>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ar-SA" sz="1600" kern="1200" dirty="0" smtClean="0"/>
            <a:t>وحدات الإدخال</a:t>
          </a:r>
        </a:p>
        <a:p>
          <a:pPr lvl="0" algn="ctr" defTabSz="711200" rtl="1">
            <a:lnSpc>
              <a:spcPct val="90000"/>
            </a:lnSpc>
            <a:spcBef>
              <a:spcPct val="0"/>
            </a:spcBef>
            <a:spcAft>
              <a:spcPct val="35000"/>
            </a:spcAft>
          </a:pPr>
          <a:r>
            <a:rPr lang="en-US" sz="1600" kern="1200" dirty="0" smtClean="0"/>
            <a:t>Input devices</a:t>
          </a:r>
          <a:endParaRPr lang="ar-SA" sz="1600" kern="1200" dirty="0"/>
        </a:p>
      </dsp:txBody>
      <dsp:txXfrm>
        <a:off x="2903426" y="2172363"/>
        <a:ext cx="1317853" cy="1073351"/>
      </dsp:txXfrm>
    </dsp:sp>
    <dsp:sp modelId="{5F5EEBED-05EB-425E-A553-D5242FAAC861}">
      <dsp:nvSpPr>
        <dsp:cNvPr id="0" name=""/>
        <dsp:cNvSpPr/>
      </dsp:nvSpPr>
      <dsp:spPr>
        <a:xfrm>
          <a:off x="4473195" y="2172363"/>
          <a:ext cx="1199597" cy="1193479"/>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ar-SA" sz="1600" kern="1200" baseline="0" dirty="0" smtClean="0"/>
            <a:t>وحدة الذاكرة</a:t>
          </a:r>
        </a:p>
        <a:p>
          <a:pPr lvl="0" algn="ctr" defTabSz="711200" rtl="1">
            <a:lnSpc>
              <a:spcPct val="90000"/>
            </a:lnSpc>
            <a:spcBef>
              <a:spcPct val="0"/>
            </a:spcBef>
            <a:spcAft>
              <a:spcPct val="35000"/>
            </a:spcAft>
          </a:pPr>
          <a:r>
            <a:rPr lang="en-US" sz="1600" kern="1200" baseline="0" dirty="0" smtClean="0"/>
            <a:t>memory</a:t>
          </a:r>
          <a:endParaRPr lang="ar-SA" sz="1600" kern="1200" baseline="0" dirty="0"/>
        </a:p>
      </dsp:txBody>
      <dsp:txXfrm>
        <a:off x="4473195" y="2172363"/>
        <a:ext cx="1199597" cy="1193479"/>
      </dsp:txXfrm>
    </dsp:sp>
    <dsp:sp modelId="{B7EAC2B7-3928-4289-A37D-20FA58DA0D20}">
      <dsp:nvSpPr>
        <dsp:cNvPr id="0" name=""/>
        <dsp:cNvSpPr/>
      </dsp:nvSpPr>
      <dsp:spPr>
        <a:xfrm>
          <a:off x="5924708" y="2172363"/>
          <a:ext cx="1707590" cy="1507647"/>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ar-SA" sz="1600" kern="1200" baseline="0" dirty="0" smtClean="0"/>
            <a:t>وحدة المعالجة الرئيسية</a:t>
          </a:r>
        </a:p>
        <a:p>
          <a:pPr lvl="0" algn="ctr" defTabSz="711200" rtl="1">
            <a:lnSpc>
              <a:spcPct val="90000"/>
            </a:lnSpc>
            <a:spcBef>
              <a:spcPct val="0"/>
            </a:spcBef>
            <a:spcAft>
              <a:spcPct val="35000"/>
            </a:spcAft>
          </a:pPr>
          <a:r>
            <a:rPr lang="en-US" sz="1600" kern="1200" baseline="0" dirty="0" err="1" smtClean="0"/>
            <a:t>Cpu</a:t>
          </a:r>
          <a:endParaRPr lang="en-US" sz="1600" kern="1200" baseline="0" dirty="0" smtClean="0"/>
        </a:p>
        <a:p>
          <a:pPr lvl="0" algn="ctr" defTabSz="711200" rtl="1">
            <a:lnSpc>
              <a:spcPct val="90000"/>
            </a:lnSpc>
            <a:spcBef>
              <a:spcPct val="0"/>
            </a:spcBef>
            <a:spcAft>
              <a:spcPct val="35000"/>
            </a:spcAft>
          </a:pPr>
          <a:r>
            <a:rPr lang="en-US" sz="1600" kern="1200" baseline="0" dirty="0" smtClean="0"/>
            <a:t>)</a:t>
          </a:r>
          <a:r>
            <a:rPr lang="ar-SA" sz="1600" kern="1200" baseline="0" dirty="0" smtClean="0"/>
            <a:t>عقل الحاسب)</a:t>
          </a:r>
          <a:endParaRPr lang="ar-SA" sz="1600" kern="1200" baseline="0" dirty="0"/>
        </a:p>
      </dsp:txBody>
      <dsp:txXfrm>
        <a:off x="5924708" y="2172363"/>
        <a:ext cx="1707590" cy="150764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F60CC2-A892-437D-8B4F-30F0B9A08E05}">
      <dsp:nvSpPr>
        <dsp:cNvPr id="0" name=""/>
        <dsp:cNvSpPr/>
      </dsp:nvSpPr>
      <dsp:spPr>
        <a:xfrm>
          <a:off x="3816350" y="1920447"/>
          <a:ext cx="2962153" cy="251915"/>
        </a:xfrm>
        <a:custGeom>
          <a:avLst/>
          <a:gdLst/>
          <a:ahLst/>
          <a:cxnLst/>
          <a:rect l="0" t="0" r="0" b="0"/>
          <a:pathLst>
            <a:path>
              <a:moveTo>
                <a:pt x="0" y="0"/>
              </a:moveTo>
              <a:lnTo>
                <a:pt x="0" y="125957"/>
              </a:lnTo>
              <a:lnTo>
                <a:pt x="2962153" y="125957"/>
              </a:lnTo>
              <a:lnTo>
                <a:pt x="2962153" y="251915"/>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B435E0-1DA4-4640-87B1-B52FA23FE268}">
      <dsp:nvSpPr>
        <dsp:cNvPr id="0" name=""/>
        <dsp:cNvSpPr/>
      </dsp:nvSpPr>
      <dsp:spPr>
        <a:xfrm>
          <a:off x="3816350" y="1920447"/>
          <a:ext cx="1256644" cy="251915"/>
        </a:xfrm>
        <a:custGeom>
          <a:avLst/>
          <a:gdLst/>
          <a:ahLst/>
          <a:cxnLst/>
          <a:rect l="0" t="0" r="0" b="0"/>
          <a:pathLst>
            <a:path>
              <a:moveTo>
                <a:pt x="0" y="0"/>
              </a:moveTo>
              <a:lnTo>
                <a:pt x="0" y="125957"/>
              </a:lnTo>
              <a:lnTo>
                <a:pt x="1256644" y="125957"/>
              </a:lnTo>
              <a:lnTo>
                <a:pt x="1256644" y="251915"/>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ED3B72-7308-49E3-A889-1C9153A06133}">
      <dsp:nvSpPr>
        <dsp:cNvPr id="0" name=""/>
        <dsp:cNvSpPr/>
      </dsp:nvSpPr>
      <dsp:spPr>
        <a:xfrm>
          <a:off x="3562353" y="1920447"/>
          <a:ext cx="253996" cy="251915"/>
        </a:xfrm>
        <a:custGeom>
          <a:avLst/>
          <a:gdLst/>
          <a:ahLst/>
          <a:cxnLst/>
          <a:rect l="0" t="0" r="0" b="0"/>
          <a:pathLst>
            <a:path>
              <a:moveTo>
                <a:pt x="253996" y="0"/>
              </a:moveTo>
              <a:lnTo>
                <a:pt x="253996" y="125957"/>
              </a:lnTo>
              <a:lnTo>
                <a:pt x="0" y="125957"/>
              </a:lnTo>
              <a:lnTo>
                <a:pt x="0" y="251915"/>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105F06-31F7-4461-80F1-302F5BA3DCE5}">
      <dsp:nvSpPr>
        <dsp:cNvPr id="0" name=""/>
        <dsp:cNvSpPr/>
      </dsp:nvSpPr>
      <dsp:spPr>
        <a:xfrm>
          <a:off x="2051712" y="1920447"/>
          <a:ext cx="1764637" cy="251915"/>
        </a:xfrm>
        <a:custGeom>
          <a:avLst/>
          <a:gdLst/>
          <a:ahLst/>
          <a:cxnLst/>
          <a:rect l="0" t="0" r="0" b="0"/>
          <a:pathLst>
            <a:path>
              <a:moveTo>
                <a:pt x="1764637" y="0"/>
              </a:moveTo>
              <a:lnTo>
                <a:pt x="1764637" y="125957"/>
              </a:lnTo>
              <a:lnTo>
                <a:pt x="0" y="125957"/>
              </a:lnTo>
              <a:lnTo>
                <a:pt x="0" y="251915"/>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C37DC6-C318-4865-948F-E66B12A54B71}">
      <dsp:nvSpPr>
        <dsp:cNvPr id="0" name=""/>
        <dsp:cNvSpPr/>
      </dsp:nvSpPr>
      <dsp:spPr>
        <a:xfrm>
          <a:off x="600199" y="1920447"/>
          <a:ext cx="3216150" cy="251915"/>
        </a:xfrm>
        <a:custGeom>
          <a:avLst/>
          <a:gdLst/>
          <a:ahLst/>
          <a:cxnLst/>
          <a:rect l="0" t="0" r="0" b="0"/>
          <a:pathLst>
            <a:path>
              <a:moveTo>
                <a:pt x="3216150" y="0"/>
              </a:moveTo>
              <a:lnTo>
                <a:pt x="3216150" y="125957"/>
              </a:lnTo>
              <a:lnTo>
                <a:pt x="0" y="125957"/>
              </a:lnTo>
              <a:lnTo>
                <a:pt x="0" y="251915"/>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55E0C1-8F57-4184-A0B3-5ECE0D59DAD6}">
      <dsp:nvSpPr>
        <dsp:cNvPr id="0" name=""/>
        <dsp:cNvSpPr/>
      </dsp:nvSpPr>
      <dsp:spPr>
        <a:xfrm>
          <a:off x="3061443" y="1320648"/>
          <a:ext cx="1509813" cy="599798"/>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2000" b="1" i="0" u="none" strike="noStrike" kern="1200" cap="none" normalizeH="0" baseline="0" dirty="0" smtClean="0">
              <a:ln/>
              <a:effectLst/>
              <a:latin typeface="Arial" pitchFamily="34" charset="0"/>
              <a:cs typeface="Arial" pitchFamily="34" charset="0"/>
            </a:rPr>
            <a:t>المكونات</a:t>
          </a:r>
          <a:r>
            <a:rPr kumimoji="0" lang="ar-SA" sz="1000" b="1" i="0" u="none" strike="noStrike" kern="1200" cap="none" normalizeH="0" baseline="0" dirty="0" smtClean="0">
              <a:ln/>
              <a:effectLst/>
              <a:latin typeface="Arial" pitchFamily="34" charset="0"/>
              <a:cs typeface="Arial" pitchFamily="34" charset="0"/>
            </a:rPr>
            <a:t> </a:t>
          </a:r>
          <a:r>
            <a:rPr kumimoji="0" lang="ar-SA" sz="2000" b="1" i="0" u="none" strike="noStrike" kern="1200" cap="none" normalizeH="0" baseline="0" dirty="0" smtClean="0">
              <a:ln/>
              <a:effectLst/>
              <a:latin typeface="Arial" pitchFamily="34" charset="0"/>
              <a:cs typeface="Arial" pitchFamily="34" charset="0"/>
            </a:rPr>
            <a:t>المادية</a:t>
          </a:r>
          <a:endParaRPr kumimoji="0" lang="en-US" sz="2000" b="1" i="0" u="none" strike="noStrike" kern="1200" cap="none" normalizeH="0" baseline="0" dirty="0" smtClean="0">
            <a:ln/>
            <a:effectLst/>
            <a:latin typeface="Arial" pitchFamily="34" charset="0"/>
            <a:cs typeface="Arial" pitchFamily="34" charset="0"/>
          </a:endParaRPr>
        </a:p>
      </dsp:txBody>
      <dsp:txXfrm>
        <a:off x="3061443" y="1320648"/>
        <a:ext cx="1509813" cy="599798"/>
      </dsp:txXfrm>
    </dsp:sp>
    <dsp:sp modelId="{22C8BFD0-50AA-4819-B4CC-B2FC24A9F955}">
      <dsp:nvSpPr>
        <dsp:cNvPr id="0" name=""/>
        <dsp:cNvSpPr/>
      </dsp:nvSpPr>
      <dsp:spPr>
        <a:xfrm>
          <a:off x="400" y="2172363"/>
          <a:ext cx="1199597" cy="1364769"/>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1800" b="0" i="0" u="none" strike="noStrike" kern="1200" cap="none" normalizeH="0" baseline="0" dirty="0" smtClean="0">
              <a:ln/>
              <a:effectLst/>
              <a:latin typeface="Arial" pitchFamily="34" charset="0"/>
              <a:cs typeface="Arial" pitchFamily="34" charset="0"/>
            </a:rPr>
            <a:t>وحدات التخزين</a:t>
          </a:r>
          <a:endParaRPr kumimoji="0" lang="en-US" sz="1800" b="0" i="0" u="none" strike="noStrike" kern="1200" cap="none" normalizeH="0" baseline="0" dirty="0" smtClean="0">
            <a:ln/>
            <a:effectLst/>
            <a:latin typeface="Arial" pitchFamily="34" charset="0"/>
            <a:cs typeface="Arial" pitchFamily="34" charset="0"/>
          </a:endParaRPr>
        </a:p>
      </dsp:txBody>
      <dsp:txXfrm>
        <a:off x="400" y="2172363"/>
        <a:ext cx="1199597" cy="1364769"/>
      </dsp:txXfrm>
    </dsp:sp>
    <dsp:sp modelId="{8C4D7751-6DFA-4F21-A264-05C59D1CCC1A}">
      <dsp:nvSpPr>
        <dsp:cNvPr id="0" name=""/>
        <dsp:cNvSpPr/>
      </dsp:nvSpPr>
      <dsp:spPr>
        <a:xfrm>
          <a:off x="1451913" y="2172363"/>
          <a:ext cx="1199597" cy="1199147"/>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ar-SA" sz="1600" kern="1200" baseline="0" dirty="0" smtClean="0"/>
            <a:t>وحدات الإخراج</a:t>
          </a:r>
        </a:p>
        <a:p>
          <a:pPr marL="0" lvl="0" indent="0" algn="ctr" defTabSz="914400" rtl="1">
            <a:lnSpc>
              <a:spcPct val="100000"/>
            </a:lnSpc>
            <a:spcBef>
              <a:spcPct val="0"/>
            </a:spcBef>
            <a:spcAft>
              <a:spcPct val="0"/>
            </a:spcAft>
            <a:buNone/>
          </a:pPr>
          <a:r>
            <a:rPr lang="en-US" sz="1600" kern="1200" baseline="0" dirty="0" smtClean="0"/>
            <a:t>Output devices</a:t>
          </a:r>
          <a:endParaRPr kumimoji="0" lang="en-US" sz="1600" b="1" i="0" u="none" strike="noStrike" kern="1200" cap="none" normalizeH="0" baseline="0" dirty="0" smtClean="0">
            <a:ln/>
            <a:effectLst/>
            <a:latin typeface="Arial" pitchFamily="34" charset="0"/>
            <a:cs typeface="Arial" pitchFamily="34" charset="0"/>
          </a:endParaRPr>
        </a:p>
      </dsp:txBody>
      <dsp:txXfrm>
        <a:off x="1451913" y="2172363"/>
        <a:ext cx="1199597" cy="1199147"/>
      </dsp:txXfrm>
    </dsp:sp>
    <dsp:sp modelId="{04D63227-6C0A-4DCD-BC85-B0DB7CB0C3D0}">
      <dsp:nvSpPr>
        <dsp:cNvPr id="0" name=""/>
        <dsp:cNvSpPr/>
      </dsp:nvSpPr>
      <dsp:spPr>
        <a:xfrm>
          <a:off x="2903426" y="2172363"/>
          <a:ext cx="1317853" cy="1073351"/>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ar-SA" sz="1600" kern="1200" dirty="0" smtClean="0"/>
            <a:t>وحدات الإدخال</a:t>
          </a:r>
        </a:p>
        <a:p>
          <a:pPr lvl="0" algn="ctr" defTabSz="711200" rtl="1">
            <a:lnSpc>
              <a:spcPct val="90000"/>
            </a:lnSpc>
            <a:spcBef>
              <a:spcPct val="0"/>
            </a:spcBef>
            <a:spcAft>
              <a:spcPct val="35000"/>
            </a:spcAft>
          </a:pPr>
          <a:r>
            <a:rPr lang="en-US" sz="1600" kern="1200" dirty="0" smtClean="0"/>
            <a:t>Input devices</a:t>
          </a:r>
          <a:endParaRPr lang="ar-SA" sz="1600" kern="1200" dirty="0"/>
        </a:p>
      </dsp:txBody>
      <dsp:txXfrm>
        <a:off x="2903426" y="2172363"/>
        <a:ext cx="1317853" cy="1073351"/>
      </dsp:txXfrm>
    </dsp:sp>
    <dsp:sp modelId="{5F5EEBED-05EB-425E-A553-D5242FAAC861}">
      <dsp:nvSpPr>
        <dsp:cNvPr id="0" name=""/>
        <dsp:cNvSpPr/>
      </dsp:nvSpPr>
      <dsp:spPr>
        <a:xfrm>
          <a:off x="4473195" y="2172363"/>
          <a:ext cx="1199597" cy="1193479"/>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ar-SA" sz="1600" kern="1200" baseline="0" dirty="0" smtClean="0"/>
            <a:t>وحدة الذاكرة</a:t>
          </a:r>
        </a:p>
        <a:p>
          <a:pPr lvl="0" algn="ctr" defTabSz="711200" rtl="1">
            <a:lnSpc>
              <a:spcPct val="90000"/>
            </a:lnSpc>
            <a:spcBef>
              <a:spcPct val="0"/>
            </a:spcBef>
            <a:spcAft>
              <a:spcPct val="35000"/>
            </a:spcAft>
          </a:pPr>
          <a:r>
            <a:rPr lang="en-US" sz="1600" kern="1200" baseline="0" dirty="0" smtClean="0"/>
            <a:t>memory</a:t>
          </a:r>
          <a:endParaRPr lang="ar-SA" sz="1600" kern="1200" baseline="0" dirty="0"/>
        </a:p>
      </dsp:txBody>
      <dsp:txXfrm>
        <a:off x="4473195" y="2172363"/>
        <a:ext cx="1199597" cy="1193479"/>
      </dsp:txXfrm>
    </dsp:sp>
    <dsp:sp modelId="{B7EAC2B7-3928-4289-A37D-20FA58DA0D20}">
      <dsp:nvSpPr>
        <dsp:cNvPr id="0" name=""/>
        <dsp:cNvSpPr/>
      </dsp:nvSpPr>
      <dsp:spPr>
        <a:xfrm>
          <a:off x="5924708" y="2172363"/>
          <a:ext cx="1707590" cy="1507647"/>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ar-SA" sz="1600" kern="1200" baseline="0" dirty="0" smtClean="0"/>
            <a:t>وحدة المعالجة الرئيسية</a:t>
          </a:r>
        </a:p>
        <a:p>
          <a:pPr lvl="0" algn="ctr" defTabSz="711200" rtl="1">
            <a:lnSpc>
              <a:spcPct val="90000"/>
            </a:lnSpc>
            <a:spcBef>
              <a:spcPct val="0"/>
            </a:spcBef>
            <a:spcAft>
              <a:spcPct val="35000"/>
            </a:spcAft>
          </a:pPr>
          <a:r>
            <a:rPr lang="en-US" sz="1600" kern="1200" baseline="0" dirty="0" err="1" smtClean="0"/>
            <a:t>Cpu</a:t>
          </a:r>
          <a:endParaRPr lang="en-US" sz="1600" kern="1200" baseline="0" dirty="0" smtClean="0"/>
        </a:p>
        <a:p>
          <a:pPr lvl="0" algn="ctr" defTabSz="711200" rtl="1">
            <a:lnSpc>
              <a:spcPct val="90000"/>
            </a:lnSpc>
            <a:spcBef>
              <a:spcPct val="0"/>
            </a:spcBef>
            <a:spcAft>
              <a:spcPct val="35000"/>
            </a:spcAft>
          </a:pPr>
          <a:r>
            <a:rPr lang="en-US" sz="1600" kern="1200" baseline="0" dirty="0" smtClean="0"/>
            <a:t>)</a:t>
          </a:r>
          <a:r>
            <a:rPr lang="ar-SA" sz="1600" kern="1200" baseline="0" dirty="0" smtClean="0"/>
            <a:t>عقل الحاسب)</a:t>
          </a:r>
          <a:endParaRPr lang="ar-SA" sz="1600" kern="1200" baseline="0" dirty="0"/>
        </a:p>
      </dsp:txBody>
      <dsp:txXfrm>
        <a:off x="5924708" y="2172363"/>
        <a:ext cx="1707590" cy="150764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57B201B7-32F7-4DE4-8468-C739CA74BDC6}" type="datetimeFigureOut">
              <a:rPr lang="ar-SA" smtClean="0"/>
              <a:pPr/>
              <a:t>28/12/1439</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25A66246-983E-4D32-AD75-2E81E027ABCB}" type="slidenum">
              <a:rPr lang="ar-SA" smtClean="0"/>
              <a:pPr/>
              <a:t>‹#›</a:t>
            </a:fld>
            <a:endParaRPr lang="ar-SA"/>
          </a:p>
        </p:txBody>
      </p:sp>
    </p:spTree>
    <p:extLst>
      <p:ext uri="{BB962C8B-B14F-4D97-AF65-F5344CB8AC3E}">
        <p14:creationId xmlns:p14="http://schemas.microsoft.com/office/powerpoint/2010/main" val="112851194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713520C1-D08B-4AC8-B700-83DC1003F62F}" type="slidenum">
              <a:rPr lang="ar-SA" smtClean="0"/>
              <a:t>16</a:t>
            </a:fld>
            <a:endParaRPr lang="ar-SA"/>
          </a:p>
        </p:txBody>
      </p:sp>
    </p:spTree>
    <p:extLst>
      <p:ext uri="{BB962C8B-B14F-4D97-AF65-F5344CB8AC3E}">
        <p14:creationId xmlns:p14="http://schemas.microsoft.com/office/powerpoint/2010/main" val="533327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713520C1-D08B-4AC8-B700-83DC1003F62F}" type="slidenum">
              <a:rPr lang="ar-SA" smtClean="0"/>
              <a:t>35</a:t>
            </a:fld>
            <a:endParaRPr lang="ar-SA"/>
          </a:p>
        </p:txBody>
      </p:sp>
    </p:spTree>
    <p:extLst>
      <p:ext uri="{BB962C8B-B14F-4D97-AF65-F5344CB8AC3E}">
        <p14:creationId xmlns:p14="http://schemas.microsoft.com/office/powerpoint/2010/main" val="533327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25A66246-983E-4D32-AD75-2E81E027ABCB}" type="slidenum">
              <a:rPr lang="ar-SA" smtClean="0"/>
              <a:pPr/>
              <a:t>45</a:t>
            </a:fld>
            <a:endParaRPr lang="ar-SA"/>
          </a:p>
        </p:txBody>
      </p:sp>
    </p:spTree>
    <p:extLst>
      <p:ext uri="{BB962C8B-B14F-4D97-AF65-F5344CB8AC3E}">
        <p14:creationId xmlns:p14="http://schemas.microsoft.com/office/powerpoint/2010/main" val="2677444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882712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197C2427-7B1B-4F75-B753-CEB0C1F48ADF}" type="datetimeFigureOut">
              <a:rPr lang="ar-SA" smtClean="0"/>
              <a:pPr/>
              <a:t>28/12/1439</a:t>
            </a:fld>
            <a:endParaRPr lang="ar-SA"/>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ar-SA"/>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873AE7E5-BEE8-4605-AD58-5E78A538BF02}" type="slidenum">
              <a:rPr lang="ar-SA" smtClean="0"/>
              <a:pPr/>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97C2427-7B1B-4F75-B753-CEB0C1F48ADF}" type="datetimeFigureOut">
              <a:rPr lang="ar-SA" smtClean="0"/>
              <a:pPr/>
              <a:t>28/12/1439</a:t>
            </a:fld>
            <a:endParaRPr lang="ar-SA"/>
          </a:p>
        </p:txBody>
      </p:sp>
      <p:sp>
        <p:nvSpPr>
          <p:cNvPr id="5" name="Footer Placeholder 4"/>
          <p:cNvSpPr>
            <a:spLocks noGrp="1"/>
          </p:cNvSpPr>
          <p:nvPr>
            <p:ph type="ftr" sz="quarter" idx="11"/>
          </p:nvPr>
        </p:nvSpPr>
        <p:spPr/>
        <p:txBody>
          <a:bodyPr/>
          <a:lstStyle>
            <a:extLst/>
          </a:lstStyle>
          <a:p>
            <a:endParaRPr lang="ar-SA"/>
          </a:p>
        </p:txBody>
      </p:sp>
      <p:sp>
        <p:nvSpPr>
          <p:cNvPr id="6" name="Slide Number Placeholder 5"/>
          <p:cNvSpPr>
            <a:spLocks noGrp="1"/>
          </p:cNvSpPr>
          <p:nvPr>
            <p:ph type="sldNum" sz="quarter" idx="12"/>
          </p:nvPr>
        </p:nvSpPr>
        <p:spPr/>
        <p:txBody>
          <a:bodyPr/>
          <a:lstStyle>
            <a:extLst/>
          </a:lstStyle>
          <a:p>
            <a:fld id="{873AE7E5-BEE8-4605-AD58-5E78A538BF02}"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197C2427-7B1B-4F75-B753-CEB0C1F48ADF}" type="datetimeFigureOut">
              <a:rPr lang="ar-SA" smtClean="0"/>
              <a:pPr/>
              <a:t>28/12/1439</a:t>
            </a:fld>
            <a:endParaRPr lang="ar-SA"/>
          </a:p>
        </p:txBody>
      </p:sp>
      <p:sp>
        <p:nvSpPr>
          <p:cNvPr id="5" name="Footer Placeholder 4"/>
          <p:cNvSpPr>
            <a:spLocks noGrp="1"/>
          </p:cNvSpPr>
          <p:nvPr>
            <p:ph type="ftr" sz="quarter" idx="11"/>
          </p:nvPr>
        </p:nvSpPr>
        <p:spPr>
          <a:xfrm>
            <a:off x="457200" y="6556248"/>
            <a:ext cx="3657600" cy="228600"/>
          </a:xfrm>
        </p:spPr>
        <p:txBody>
          <a:bodyPr/>
          <a:lstStyle>
            <a:extLst/>
          </a:lstStyle>
          <a:p>
            <a:endParaRPr lang="ar-SA"/>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873AE7E5-BEE8-4605-AD58-5E78A538BF02}" type="slidenum">
              <a:rPr lang="ar-SA" smtClean="0"/>
              <a:pPr/>
              <a:t>‹#›</a:t>
            </a:fld>
            <a:endParaRPr lang="ar-S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ar-SA"/>
          </a:p>
        </p:txBody>
      </p:sp>
      <p:sp>
        <p:nvSpPr>
          <p:cNvPr id="3" name="SmartArt Placeholder 2"/>
          <p:cNvSpPr>
            <a:spLocks noGrp="1"/>
          </p:cNvSpPr>
          <p:nvPr>
            <p:ph type="dgm" idx="1"/>
          </p:nvPr>
        </p:nvSpPr>
        <p:spPr>
          <a:xfrm>
            <a:off x="457200" y="1600200"/>
            <a:ext cx="8229600" cy="4530725"/>
          </a:xfrm>
        </p:spPr>
        <p:txBody>
          <a:bodyPr/>
          <a:lstStyle/>
          <a:p>
            <a:endParaRPr lang="ar-SA"/>
          </a:p>
        </p:txBody>
      </p:sp>
      <p:sp>
        <p:nvSpPr>
          <p:cNvPr id="4" name="Date Placeholder 3"/>
          <p:cNvSpPr>
            <a:spLocks noGrp="1"/>
          </p:cNvSpPr>
          <p:nvPr>
            <p:ph type="dt" sz="half" idx="10"/>
          </p:nvPr>
        </p:nvSpPr>
        <p:spPr>
          <a:xfrm>
            <a:off x="457200" y="6243638"/>
            <a:ext cx="2133600" cy="457200"/>
          </a:xfrm>
        </p:spPr>
        <p:txBody>
          <a:bodyPr/>
          <a:lstStyle>
            <a:lvl1pPr>
              <a:defRPr/>
            </a:lvl1pPr>
          </a:lstStyle>
          <a:p>
            <a:endParaRPr lang="en-US" alt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6" name="Slide Number Placeholder 5"/>
          <p:cNvSpPr>
            <a:spLocks noGrp="1"/>
          </p:cNvSpPr>
          <p:nvPr>
            <p:ph type="sldNum" sz="quarter" idx="12"/>
          </p:nvPr>
        </p:nvSpPr>
        <p:spPr>
          <a:xfrm>
            <a:off x="6553200" y="6243638"/>
            <a:ext cx="2133600" cy="457200"/>
          </a:xfrm>
        </p:spPr>
        <p:txBody>
          <a:bodyPr/>
          <a:lstStyle>
            <a:lvl1pPr>
              <a:defRPr/>
            </a:lvl1pPr>
          </a:lstStyle>
          <a:p>
            <a:fld id="{32F17B20-884A-446F-B3B9-BEF4853EEDE6}" type="slidenum">
              <a:rPr lang="ar-SA" altLang="en-US"/>
              <a:pPr/>
              <a:t>‹#›</a:t>
            </a:fld>
            <a:endParaRPr lang="en-US" altLang="en-US"/>
          </a:p>
        </p:txBody>
      </p:sp>
    </p:spTree>
  </p:cSld>
  <p:clrMapOvr>
    <a:masterClrMapping/>
  </p:clrMapOvr>
  <p:transition spd="med">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8229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Date Placeholder 4"/>
          <p:cNvSpPr>
            <a:spLocks noGrp="1"/>
          </p:cNvSpPr>
          <p:nvPr>
            <p:ph type="dt" sz="half" idx="10"/>
          </p:nvPr>
        </p:nvSpPr>
        <p:spPr>
          <a:xfrm>
            <a:off x="457200" y="6243638"/>
            <a:ext cx="21336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fld id="{A68C820F-300B-4FAD-9B02-B8B8CDEF256C}" type="slidenum">
              <a:rPr lang="ar-SA" altLang="en-US"/>
              <a:pPr/>
              <a:t>‹#›</a:t>
            </a:fld>
            <a:endParaRPr lang="en-US" altLang="en-US"/>
          </a:p>
        </p:txBody>
      </p:sp>
    </p:spTree>
  </p:cSld>
  <p:clrMapOvr>
    <a:masterClrMapping/>
  </p:clrMapOvr>
  <p:transition spd="med">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7813"/>
            <a:ext cx="8229600" cy="1139825"/>
          </a:xfrm>
        </p:spPr>
        <p:txBody>
          <a:bodyPr/>
          <a:lstStyle/>
          <a:p>
            <a:r>
              <a:rPr lang="en-US" smtClean="0"/>
              <a:t>Click to edit Master title style</a:t>
            </a:r>
            <a:endParaRPr lang="ar-SA"/>
          </a:p>
        </p:txBody>
      </p:sp>
      <p:sp>
        <p:nvSpPr>
          <p:cNvPr id="3" name="Content Placeholder 2"/>
          <p:cNvSpPr>
            <a:spLocks noGrp="1"/>
          </p:cNvSpPr>
          <p:nvPr>
            <p:ph sz="quarter" idx="1"/>
          </p:nvPr>
        </p:nvSpPr>
        <p:spPr>
          <a:xfrm>
            <a:off x="457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Content Placeholder 4"/>
          <p:cNvSpPr>
            <a:spLocks noGrp="1"/>
          </p:cNvSpPr>
          <p:nvPr>
            <p:ph sz="quarter" idx="3"/>
          </p:nvPr>
        </p:nvSpPr>
        <p:spPr>
          <a:xfrm>
            <a:off x="457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Content Placeholder 5"/>
          <p:cNvSpPr>
            <a:spLocks noGrp="1"/>
          </p:cNvSpPr>
          <p:nvPr>
            <p:ph sz="quarter" idx="4"/>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Date Placeholder 6"/>
          <p:cNvSpPr>
            <a:spLocks noGrp="1"/>
          </p:cNvSpPr>
          <p:nvPr>
            <p:ph type="dt" sz="half" idx="10"/>
          </p:nvPr>
        </p:nvSpPr>
        <p:spPr>
          <a:xfrm>
            <a:off x="457200" y="6243638"/>
            <a:ext cx="2133600" cy="457200"/>
          </a:xfrm>
        </p:spPr>
        <p:txBody>
          <a:bodyPr/>
          <a:lstStyle>
            <a:lvl1pPr>
              <a:defRPr/>
            </a:lvl1pPr>
          </a:lstStyle>
          <a:p>
            <a:endParaRPr lang="en-US" altLang="en-US"/>
          </a:p>
        </p:txBody>
      </p:sp>
      <p:sp>
        <p:nvSpPr>
          <p:cNvPr id="8" name="Footer Placeholder 7"/>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9" name="Slide Number Placeholder 8"/>
          <p:cNvSpPr>
            <a:spLocks noGrp="1"/>
          </p:cNvSpPr>
          <p:nvPr>
            <p:ph type="sldNum" sz="quarter" idx="12"/>
          </p:nvPr>
        </p:nvSpPr>
        <p:spPr>
          <a:xfrm>
            <a:off x="6553200" y="6243638"/>
            <a:ext cx="2133600" cy="457200"/>
          </a:xfrm>
        </p:spPr>
        <p:txBody>
          <a:bodyPr/>
          <a:lstStyle>
            <a:lvl1pPr>
              <a:defRPr/>
            </a:lvl1pPr>
          </a:lstStyle>
          <a:p>
            <a:fld id="{B533EB4C-712F-4728-B2C1-3D762972083C}" type="slidenum">
              <a:rPr lang="ar-SA" altLang="en-US"/>
              <a:pPr/>
              <a:t>‹#›</a:t>
            </a:fld>
            <a:endParaRPr lang="en-US" altLang="en-US"/>
          </a:p>
        </p:txBody>
      </p:sp>
    </p:spTree>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97C2427-7B1B-4F75-B753-CEB0C1F48ADF}" type="datetimeFigureOut">
              <a:rPr lang="ar-SA" smtClean="0"/>
              <a:pPr/>
              <a:t>28/12/1439</a:t>
            </a:fld>
            <a:endParaRPr lang="ar-SA"/>
          </a:p>
        </p:txBody>
      </p:sp>
      <p:sp>
        <p:nvSpPr>
          <p:cNvPr id="5" name="Footer Placeholder 4"/>
          <p:cNvSpPr>
            <a:spLocks noGrp="1"/>
          </p:cNvSpPr>
          <p:nvPr>
            <p:ph type="ftr" sz="quarter" idx="11"/>
          </p:nvPr>
        </p:nvSpPr>
        <p:spPr/>
        <p:txBody>
          <a:bodyPr/>
          <a:lstStyle>
            <a:extLst/>
          </a:lstStyle>
          <a:p>
            <a:endParaRPr lang="ar-SA"/>
          </a:p>
        </p:txBody>
      </p:sp>
      <p:sp>
        <p:nvSpPr>
          <p:cNvPr id="6" name="Slide Number Placeholder 5"/>
          <p:cNvSpPr>
            <a:spLocks noGrp="1"/>
          </p:cNvSpPr>
          <p:nvPr>
            <p:ph type="sldNum" sz="quarter" idx="12"/>
          </p:nvPr>
        </p:nvSpPr>
        <p:spPr/>
        <p:txBody>
          <a:bodyPr/>
          <a:lstStyle>
            <a:extLst/>
          </a:lstStyle>
          <a:p>
            <a:fld id="{873AE7E5-BEE8-4605-AD58-5E78A538BF02}"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197C2427-7B1B-4F75-B753-CEB0C1F48ADF}" type="datetimeFigureOut">
              <a:rPr lang="ar-SA" smtClean="0"/>
              <a:pPr/>
              <a:t>28/12/1439</a:t>
            </a:fld>
            <a:endParaRPr lang="ar-SA"/>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ar-SA"/>
          </a:p>
        </p:txBody>
      </p:sp>
      <p:sp>
        <p:nvSpPr>
          <p:cNvPr id="6" name="Slide Number Placeholder 5"/>
          <p:cNvSpPr>
            <a:spLocks noGrp="1"/>
          </p:cNvSpPr>
          <p:nvPr>
            <p:ph type="sldNum" sz="quarter" idx="12"/>
          </p:nvPr>
        </p:nvSpPr>
        <p:spPr>
          <a:xfrm>
            <a:off x="6733952" y="6555112"/>
            <a:ext cx="588336" cy="228600"/>
          </a:xfrm>
        </p:spPr>
        <p:txBody>
          <a:bodyPr/>
          <a:lstStyle>
            <a:extLst/>
          </a:lstStyle>
          <a:p>
            <a:fld id="{873AE7E5-BEE8-4605-AD58-5E78A538BF02}" type="slidenum">
              <a:rPr lang="ar-SA" smtClean="0"/>
              <a:pPr/>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97C2427-7B1B-4F75-B753-CEB0C1F48ADF}" type="datetimeFigureOut">
              <a:rPr lang="ar-SA" smtClean="0"/>
              <a:pPr/>
              <a:t>28/12/1439</a:t>
            </a:fld>
            <a:endParaRPr lang="ar-SA"/>
          </a:p>
        </p:txBody>
      </p:sp>
      <p:sp>
        <p:nvSpPr>
          <p:cNvPr id="6" name="Footer Placeholder 5"/>
          <p:cNvSpPr>
            <a:spLocks noGrp="1"/>
          </p:cNvSpPr>
          <p:nvPr>
            <p:ph type="ftr" sz="quarter" idx="11"/>
          </p:nvPr>
        </p:nvSpPr>
        <p:spPr/>
        <p:txBody>
          <a:bodyPr/>
          <a:lstStyle>
            <a:extLst/>
          </a:lstStyle>
          <a:p>
            <a:endParaRPr lang="ar-SA"/>
          </a:p>
        </p:txBody>
      </p:sp>
      <p:sp>
        <p:nvSpPr>
          <p:cNvPr id="7" name="Slide Number Placeholder 6"/>
          <p:cNvSpPr>
            <a:spLocks noGrp="1"/>
          </p:cNvSpPr>
          <p:nvPr>
            <p:ph type="sldNum" sz="quarter" idx="12"/>
          </p:nvPr>
        </p:nvSpPr>
        <p:spPr/>
        <p:txBody>
          <a:bodyPr/>
          <a:lstStyle>
            <a:extLst/>
          </a:lstStyle>
          <a:p>
            <a:fld id="{873AE7E5-BEE8-4605-AD58-5E78A538BF02}"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97C2427-7B1B-4F75-B753-CEB0C1F48ADF}" type="datetimeFigureOut">
              <a:rPr lang="ar-SA" smtClean="0"/>
              <a:pPr/>
              <a:t>28/12/1439</a:t>
            </a:fld>
            <a:endParaRPr lang="ar-SA"/>
          </a:p>
        </p:txBody>
      </p:sp>
      <p:sp>
        <p:nvSpPr>
          <p:cNvPr id="8" name="Footer Placeholder 7"/>
          <p:cNvSpPr>
            <a:spLocks noGrp="1"/>
          </p:cNvSpPr>
          <p:nvPr>
            <p:ph type="ftr" sz="quarter" idx="11"/>
          </p:nvPr>
        </p:nvSpPr>
        <p:spPr/>
        <p:txBody>
          <a:bodyPr/>
          <a:lstStyle>
            <a:extLst/>
          </a:lstStyle>
          <a:p>
            <a:endParaRPr lang="ar-SA"/>
          </a:p>
        </p:txBody>
      </p:sp>
      <p:sp>
        <p:nvSpPr>
          <p:cNvPr id="9" name="Slide Number Placeholder 8"/>
          <p:cNvSpPr>
            <a:spLocks noGrp="1"/>
          </p:cNvSpPr>
          <p:nvPr>
            <p:ph type="sldNum" sz="quarter" idx="12"/>
          </p:nvPr>
        </p:nvSpPr>
        <p:spPr/>
        <p:txBody>
          <a:bodyPr/>
          <a:lstStyle>
            <a:extLst/>
          </a:lstStyle>
          <a:p>
            <a:fld id="{873AE7E5-BEE8-4605-AD58-5E78A538BF02}"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97C2427-7B1B-4F75-B753-CEB0C1F48ADF}" type="datetimeFigureOut">
              <a:rPr lang="ar-SA" smtClean="0"/>
              <a:pPr/>
              <a:t>28/12/1439</a:t>
            </a:fld>
            <a:endParaRPr lang="ar-SA"/>
          </a:p>
        </p:txBody>
      </p:sp>
      <p:sp>
        <p:nvSpPr>
          <p:cNvPr id="4" name="Footer Placeholder 3"/>
          <p:cNvSpPr>
            <a:spLocks noGrp="1"/>
          </p:cNvSpPr>
          <p:nvPr>
            <p:ph type="ftr" sz="quarter" idx="11"/>
          </p:nvPr>
        </p:nvSpPr>
        <p:spPr/>
        <p:txBody>
          <a:bodyPr/>
          <a:lstStyle>
            <a:extLst/>
          </a:lstStyle>
          <a:p>
            <a:endParaRPr lang="ar-SA"/>
          </a:p>
        </p:txBody>
      </p:sp>
      <p:sp>
        <p:nvSpPr>
          <p:cNvPr id="5" name="Slide Number Placeholder 4"/>
          <p:cNvSpPr>
            <a:spLocks noGrp="1"/>
          </p:cNvSpPr>
          <p:nvPr>
            <p:ph type="sldNum" sz="quarter" idx="12"/>
          </p:nvPr>
        </p:nvSpPr>
        <p:spPr/>
        <p:txBody>
          <a:bodyPr/>
          <a:lstStyle>
            <a:extLst/>
          </a:lstStyle>
          <a:p>
            <a:fld id="{873AE7E5-BEE8-4605-AD58-5E78A538BF02}"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197C2427-7B1B-4F75-B753-CEB0C1F48ADF}" type="datetimeFigureOut">
              <a:rPr lang="ar-SA" smtClean="0"/>
              <a:pPr/>
              <a:t>28/12/1439</a:t>
            </a:fld>
            <a:endParaRPr lang="ar-SA"/>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ar-SA"/>
          </a:p>
        </p:txBody>
      </p:sp>
      <p:sp>
        <p:nvSpPr>
          <p:cNvPr id="4" name="Slide Number Placeholder 3"/>
          <p:cNvSpPr>
            <a:spLocks noGrp="1"/>
          </p:cNvSpPr>
          <p:nvPr>
            <p:ph type="sldNum" sz="quarter" idx="12"/>
          </p:nvPr>
        </p:nvSpPr>
        <p:spPr/>
        <p:txBody>
          <a:bodyPr/>
          <a:lstStyle>
            <a:extLst/>
          </a:lstStyle>
          <a:p>
            <a:fld id="{873AE7E5-BEE8-4605-AD58-5E78A538BF02}"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97C2427-7B1B-4F75-B753-CEB0C1F48ADF}" type="datetimeFigureOut">
              <a:rPr lang="ar-SA" smtClean="0"/>
              <a:pPr/>
              <a:t>28/12/1439</a:t>
            </a:fld>
            <a:endParaRPr lang="ar-SA"/>
          </a:p>
        </p:txBody>
      </p:sp>
      <p:sp>
        <p:nvSpPr>
          <p:cNvPr id="6" name="Footer Placeholder 5"/>
          <p:cNvSpPr>
            <a:spLocks noGrp="1"/>
          </p:cNvSpPr>
          <p:nvPr>
            <p:ph type="ftr" sz="quarter" idx="11"/>
          </p:nvPr>
        </p:nvSpPr>
        <p:spPr/>
        <p:txBody>
          <a:bodyPr/>
          <a:lstStyle>
            <a:extLst/>
          </a:lstStyle>
          <a:p>
            <a:endParaRPr lang="ar-SA"/>
          </a:p>
        </p:txBody>
      </p:sp>
      <p:sp>
        <p:nvSpPr>
          <p:cNvPr id="7" name="Slide Number Placeholder 6"/>
          <p:cNvSpPr>
            <a:spLocks noGrp="1"/>
          </p:cNvSpPr>
          <p:nvPr>
            <p:ph type="sldNum" sz="quarter" idx="12"/>
          </p:nvPr>
        </p:nvSpPr>
        <p:spPr/>
        <p:txBody>
          <a:bodyPr/>
          <a:lstStyle>
            <a:extLst/>
          </a:lstStyle>
          <a:p>
            <a:fld id="{873AE7E5-BEE8-4605-AD58-5E78A538BF02}"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197C2427-7B1B-4F75-B753-CEB0C1F48ADF}" type="datetimeFigureOut">
              <a:rPr lang="ar-SA" smtClean="0"/>
              <a:pPr/>
              <a:t>28/12/1439</a:t>
            </a:fld>
            <a:endParaRPr lang="ar-SA"/>
          </a:p>
        </p:txBody>
      </p:sp>
      <p:sp>
        <p:nvSpPr>
          <p:cNvPr id="6" name="Footer Placeholder 5"/>
          <p:cNvSpPr>
            <a:spLocks noGrp="1"/>
          </p:cNvSpPr>
          <p:nvPr>
            <p:ph type="ftr" sz="quarter" idx="11"/>
          </p:nvPr>
        </p:nvSpPr>
        <p:spPr/>
        <p:txBody>
          <a:bodyPr/>
          <a:lstStyle>
            <a:extLst/>
          </a:lstStyle>
          <a:p>
            <a:endParaRPr lang="ar-SA"/>
          </a:p>
        </p:txBody>
      </p:sp>
      <p:sp>
        <p:nvSpPr>
          <p:cNvPr id="7" name="Slide Number Placeholder 6"/>
          <p:cNvSpPr>
            <a:spLocks noGrp="1"/>
          </p:cNvSpPr>
          <p:nvPr>
            <p:ph type="sldNum" sz="quarter" idx="12"/>
          </p:nvPr>
        </p:nvSpPr>
        <p:spPr/>
        <p:txBody>
          <a:bodyPr/>
          <a:lstStyle>
            <a:extLst/>
          </a:lstStyle>
          <a:p>
            <a:fld id="{873AE7E5-BEE8-4605-AD58-5E78A538BF02}" type="slidenum">
              <a:rPr lang="ar-SA" smtClean="0"/>
              <a:pPr/>
              <a:t>‹#›</a:t>
            </a:fld>
            <a:endParaRPr lang="ar-SA"/>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6"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197C2427-7B1B-4F75-B753-CEB0C1F48ADF}" type="datetimeFigureOut">
              <a:rPr lang="ar-SA" smtClean="0"/>
              <a:pPr/>
              <a:t>28/12/1439</a:t>
            </a:fld>
            <a:endParaRPr lang="ar-SA"/>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ar-SA"/>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873AE7E5-BEE8-4605-AD58-5E78A538BF02}"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txStyles>
    <p:titleStyle>
      <a:lvl1pPr algn="l" rtl="1"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r" rtl="1"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r" rtl="1"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r" rtl="1"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r" rtl="1"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r" rtl="1"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r" rtl="1"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r" rtl="1"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r" rtl="1"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r" rtl="1"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slide" Target="slide5.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diagramLayout" Target="../diagrams/layout5.xml"/><Relationship Id="rId7" Type="http://schemas.openxmlformats.org/officeDocument/2006/relationships/image" Target="../media/image4.jpeg"/><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4.xml"/><Relationship Id="rId5" Type="http://schemas.openxmlformats.org/officeDocument/2006/relationships/image" Target="../media/image9.jpeg"/><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4.xml"/><Relationship Id="rId6" Type="http://schemas.openxmlformats.org/officeDocument/2006/relationships/slide" Target="slide5.xml"/><Relationship Id="rId5" Type="http://schemas.openxmlformats.org/officeDocument/2006/relationships/image" Target="../media/image15.jpe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4.xml"/><Relationship Id="rId4" Type="http://schemas.openxmlformats.org/officeDocument/2006/relationships/image" Target="../media/image28.jpeg"/></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3.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www.youtube.com/watch?v=75YluhFQyII"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48.jpeg"/></Relationships>
</file>

<file path=ppt/slides/_rels/slide5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3.jpeg"/><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72066" y="0"/>
            <a:ext cx="3746032" cy="2428892"/>
          </a:xfrm>
        </p:spPr>
        <p:txBody>
          <a:bodyPr>
            <a:normAutofit/>
          </a:bodyPr>
          <a:lstStyle/>
          <a:p>
            <a:pPr algn="ctr"/>
            <a:r>
              <a:rPr lang="ar-SA" sz="4000" dirty="0" smtClean="0"/>
              <a:t>مفهوم الحاسب الآلي ومكوناته</a:t>
            </a:r>
            <a:endParaRPr lang="ar-SA" sz="4000" dirty="0"/>
          </a:p>
        </p:txBody>
      </p:sp>
      <p:sp>
        <p:nvSpPr>
          <p:cNvPr id="5" name="Text Placeholder 4"/>
          <p:cNvSpPr>
            <a:spLocks noGrp="1"/>
          </p:cNvSpPr>
          <p:nvPr>
            <p:ph type="body" sz="half" idx="2"/>
          </p:nvPr>
        </p:nvSpPr>
        <p:spPr>
          <a:xfrm>
            <a:off x="5143504" y="2857496"/>
            <a:ext cx="3429000" cy="1920240"/>
          </a:xfrm>
        </p:spPr>
        <p:txBody>
          <a:bodyPr/>
          <a:lstStyle/>
          <a:p>
            <a:endParaRPr lang="ar-SA" dirty="0"/>
          </a:p>
        </p:txBody>
      </p:sp>
      <p:pic>
        <p:nvPicPr>
          <p:cNvPr id="8" name="Picture Placeholder 7" descr="computer"/>
          <p:cNvPicPr>
            <a:picLocks noGrp="1" noChangeAspect="1" noChangeArrowheads="1"/>
          </p:cNvPicPr>
          <p:nvPr>
            <p:ph type="pic" idx="1"/>
          </p:nvPr>
        </p:nvPicPr>
        <p:blipFill>
          <a:blip r:embed="rId2" cstate="print"/>
          <a:srcRect t="19" b="19"/>
          <a:stretch>
            <a:fillRect/>
          </a:stretch>
        </p:blipFill>
        <p:spPr>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ar-LB"/>
              <a:t>وحدة الذاكرة</a:t>
            </a:r>
            <a:endParaRPr lang="en-US"/>
          </a:p>
        </p:txBody>
      </p:sp>
      <p:graphicFrame>
        <p:nvGraphicFramePr>
          <p:cNvPr id="8" name="Diagram 7"/>
          <p:cNvGraphicFramePr/>
          <p:nvPr>
            <p:extLst>
              <p:ext uri="{D42A27DB-BD31-4B8C-83A1-F6EECF244321}">
                <p14:modId xmlns:p14="http://schemas.microsoft.com/office/powerpoint/2010/main" val="1293958291"/>
              </p:ext>
            </p:extLst>
          </p:nvPr>
        </p:nvGraphicFramePr>
        <p:xfrm>
          <a:off x="457200" y="1600200"/>
          <a:ext cx="8229600" cy="34129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4045" name="AutoShape 13">
            <a:hlinkClick r:id="rId7" action="ppaction://hlinksldjump" highlightClick="1"/>
          </p:cNvPr>
          <p:cNvSpPr>
            <a:spLocks noChangeArrowheads="1"/>
          </p:cNvSpPr>
          <p:nvPr/>
        </p:nvSpPr>
        <p:spPr bwMode="auto">
          <a:xfrm>
            <a:off x="4140200" y="5876925"/>
            <a:ext cx="503238" cy="360363"/>
          </a:xfrm>
          <a:prstGeom prst="actionButtonHome">
            <a:avLst/>
          </a:prstGeom>
          <a:solidFill>
            <a:schemeClr val="accent1"/>
          </a:solidFill>
          <a:ln w="9525">
            <a:noFill/>
            <a:miter lim="800000"/>
            <a:headEnd/>
            <a:tailEnd/>
          </a:ln>
          <a:effectLst/>
        </p:spPr>
        <p:txBody>
          <a:bodyPr wrap="none" anchor="ctr"/>
          <a:lstStyle/>
          <a:p>
            <a:endParaRPr lang="ar-SA"/>
          </a:p>
        </p:txBody>
      </p:sp>
    </p:spTree>
  </p:cSld>
  <p:clrMapOvr>
    <a:masterClrMapping/>
  </p:clrMapOvr>
  <p:transition spd="med">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ar-LB"/>
              <a:t>وحدة الذاكرة</a:t>
            </a:r>
            <a:endParaRPr lang="en-US"/>
          </a:p>
        </p:txBody>
      </p:sp>
      <p:graphicFrame>
        <p:nvGraphicFramePr>
          <p:cNvPr id="8" name="Diagram 7"/>
          <p:cNvGraphicFramePr/>
          <p:nvPr>
            <p:extLst>
              <p:ext uri="{D42A27DB-BD31-4B8C-83A1-F6EECF244321}">
                <p14:modId xmlns:p14="http://schemas.microsoft.com/office/powerpoint/2010/main" val="2689661900"/>
              </p:ext>
            </p:extLst>
          </p:nvPr>
        </p:nvGraphicFramePr>
        <p:xfrm>
          <a:off x="457200" y="1600200"/>
          <a:ext cx="8229600" cy="2181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4044" name="Picture 12" descr="SWTBUG_ROM"/>
          <p:cNvPicPr>
            <a:picLocks noChangeAspect="1" noChangeArrowheads="1"/>
          </p:cNvPicPr>
          <p:nvPr/>
        </p:nvPicPr>
        <p:blipFill>
          <a:blip r:embed="rId7" cstate="print"/>
          <a:srcRect/>
          <a:stretch>
            <a:fillRect/>
          </a:stretch>
        </p:blipFill>
        <p:spPr bwMode="auto">
          <a:xfrm>
            <a:off x="6444208" y="692696"/>
            <a:ext cx="1463675" cy="950913"/>
          </a:xfrm>
          <a:prstGeom prst="rect">
            <a:avLst/>
          </a:prstGeom>
          <a:noFill/>
        </p:spPr>
      </p:pic>
      <p:sp>
        <p:nvSpPr>
          <p:cNvPr id="44045" name="AutoShape 13">
            <a:hlinkClick r:id="rId8" action="ppaction://hlinksldjump" highlightClick="1"/>
          </p:cNvPr>
          <p:cNvSpPr>
            <a:spLocks noChangeArrowheads="1"/>
          </p:cNvSpPr>
          <p:nvPr/>
        </p:nvSpPr>
        <p:spPr bwMode="auto">
          <a:xfrm>
            <a:off x="4140200" y="5876925"/>
            <a:ext cx="503238" cy="360363"/>
          </a:xfrm>
          <a:prstGeom prst="actionButtonHome">
            <a:avLst/>
          </a:prstGeom>
          <a:solidFill>
            <a:schemeClr val="accent1"/>
          </a:solidFill>
          <a:ln w="9525">
            <a:noFill/>
            <a:miter lim="800000"/>
            <a:headEnd/>
            <a:tailEnd/>
          </a:ln>
          <a:effectLst/>
        </p:spPr>
        <p:txBody>
          <a:bodyPr wrap="none" anchor="ctr"/>
          <a:lstStyle/>
          <a:p>
            <a:endParaRPr lang="ar-SA"/>
          </a:p>
        </p:txBody>
      </p:sp>
      <p:sp>
        <p:nvSpPr>
          <p:cNvPr id="9" name="Text Placeholder 8"/>
          <p:cNvSpPr>
            <a:spLocks noGrp="1"/>
          </p:cNvSpPr>
          <p:nvPr>
            <p:ph type="body" sz="half" idx="2"/>
          </p:nvPr>
        </p:nvSpPr>
        <p:spPr>
          <a:xfrm>
            <a:off x="-108520" y="2552700"/>
            <a:ext cx="8229600" cy="2189162"/>
          </a:xfrm>
        </p:spPr>
        <p:txBody>
          <a:bodyPr>
            <a:noAutofit/>
          </a:bodyPr>
          <a:lstStyle/>
          <a:p>
            <a:pPr>
              <a:buNone/>
              <a:defRPr/>
            </a:pPr>
            <a:r>
              <a:rPr lang="ar-SA" sz="2400" b="1" u="sng" dirty="0" smtClean="0">
                <a:cs typeface="+mj-cs"/>
              </a:rPr>
              <a:t>ذاكرة القراءة فقط </a:t>
            </a:r>
            <a:r>
              <a:rPr lang="en-US" sz="2400" b="1" u="sng" dirty="0" smtClean="0">
                <a:solidFill>
                  <a:schemeClr val="accent2"/>
                </a:solidFill>
                <a:effectLst>
                  <a:outerShdw blurRad="38100" dist="38100" dir="2700000" algn="tl">
                    <a:srgbClr val="C0C0C0"/>
                  </a:outerShdw>
                </a:effectLst>
                <a:latin typeface="Comic Sans MS" pitchFamily="66" charset="0"/>
                <a:cs typeface="+mj-cs"/>
              </a:rPr>
              <a:t>R</a:t>
            </a:r>
            <a:r>
              <a:rPr lang="en-US" sz="2400" dirty="0" smtClean="0">
                <a:latin typeface="Comic Sans MS" pitchFamily="66" charset="0"/>
                <a:cs typeface="+mj-cs"/>
              </a:rPr>
              <a:t>ead </a:t>
            </a:r>
            <a:r>
              <a:rPr lang="en-US" sz="2400" b="1" u="sng" dirty="0" smtClean="0">
                <a:solidFill>
                  <a:schemeClr val="accent2"/>
                </a:solidFill>
                <a:effectLst>
                  <a:outerShdw blurRad="38100" dist="38100" dir="2700000" algn="tl">
                    <a:srgbClr val="C0C0C0"/>
                  </a:outerShdw>
                </a:effectLst>
                <a:latin typeface="Comic Sans MS" pitchFamily="66" charset="0"/>
                <a:cs typeface="+mj-cs"/>
              </a:rPr>
              <a:t>O</a:t>
            </a:r>
            <a:r>
              <a:rPr lang="en-US" sz="2400" dirty="0" smtClean="0">
                <a:latin typeface="Comic Sans MS" pitchFamily="66" charset="0"/>
                <a:cs typeface="+mj-cs"/>
              </a:rPr>
              <a:t>nly </a:t>
            </a:r>
            <a:r>
              <a:rPr lang="en-US" sz="2400" b="1" u="sng" dirty="0" smtClean="0">
                <a:solidFill>
                  <a:schemeClr val="accent2"/>
                </a:solidFill>
                <a:effectLst>
                  <a:outerShdw blurRad="38100" dist="38100" dir="2700000" algn="tl">
                    <a:srgbClr val="C0C0C0"/>
                  </a:outerShdw>
                </a:effectLst>
                <a:latin typeface="Comic Sans MS" pitchFamily="66" charset="0"/>
                <a:cs typeface="+mj-cs"/>
              </a:rPr>
              <a:t>M</a:t>
            </a:r>
            <a:r>
              <a:rPr lang="en-US" sz="2400" dirty="0" smtClean="0">
                <a:latin typeface="Comic Sans MS" pitchFamily="66" charset="0"/>
                <a:cs typeface="+mj-cs"/>
              </a:rPr>
              <a:t>emory</a:t>
            </a:r>
            <a:r>
              <a:rPr lang="en-US" sz="2400" dirty="0" smtClean="0">
                <a:cs typeface="+mj-cs"/>
              </a:rPr>
              <a:t>  (</a:t>
            </a:r>
            <a:r>
              <a:rPr lang="en-US" sz="2400" u="sng" dirty="0" smtClean="0">
                <a:solidFill>
                  <a:srgbClr val="C00000"/>
                </a:solidFill>
                <a:effectLst>
                  <a:outerShdw blurRad="38100" dist="38100" dir="2700000" algn="tl">
                    <a:srgbClr val="000000">
                      <a:alpha val="43137"/>
                    </a:srgbClr>
                  </a:outerShdw>
                </a:effectLst>
                <a:latin typeface="Comic Sans MS" pitchFamily="66" charset="0"/>
              </a:rPr>
              <a:t>ROM)</a:t>
            </a:r>
            <a:endParaRPr lang="ar-SA" sz="2400" u="sng" dirty="0">
              <a:solidFill>
                <a:srgbClr val="C00000"/>
              </a:solidFill>
              <a:effectLst>
                <a:outerShdw blurRad="38100" dist="38100" dir="2700000" algn="tl">
                  <a:srgbClr val="000000">
                    <a:alpha val="43137"/>
                  </a:srgbClr>
                </a:outerShdw>
              </a:effectLst>
              <a:latin typeface="Comic Sans MS" pitchFamily="66" charset="0"/>
            </a:endParaRPr>
          </a:p>
          <a:p>
            <a:pPr>
              <a:lnSpc>
                <a:spcPct val="170000"/>
              </a:lnSpc>
              <a:buNone/>
              <a:defRPr/>
            </a:pPr>
            <a:r>
              <a:rPr lang="ar-SA" sz="2400" dirty="0" smtClean="0">
                <a:cs typeface="+mj-cs"/>
              </a:rPr>
              <a:t>تحتفظ بالبيانات الأساسية التي يحتاجها الجهاز لبدء التشغيل ومعلومات عن الشركة المصنعة ولا تفقد محتوياتها عند ايقاف التشغيل أو إنقطاع الكهرباء </a:t>
            </a:r>
            <a:endParaRPr lang="ar-SA" sz="2400" dirty="0">
              <a:cs typeface="+mj-cs"/>
            </a:endParaRPr>
          </a:p>
        </p:txBody>
      </p:sp>
    </p:spTree>
    <p:extLst>
      <p:ext uri="{BB962C8B-B14F-4D97-AF65-F5344CB8AC3E}">
        <p14:creationId xmlns:p14="http://schemas.microsoft.com/office/powerpoint/2010/main" val="1129517967"/>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ox(in)">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box(in)">
                                      <p:cBhvr>
                                        <p:cTn id="1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ar-LB"/>
              <a:t>وحدة الذاكرة</a:t>
            </a:r>
            <a:endParaRPr lang="en-US"/>
          </a:p>
        </p:txBody>
      </p:sp>
      <p:pic>
        <p:nvPicPr>
          <p:cNvPr id="44043" name="Picture 11" descr="memory"/>
          <p:cNvPicPr>
            <a:picLocks noChangeAspect="1" noChangeArrowheads="1"/>
          </p:cNvPicPr>
          <p:nvPr/>
        </p:nvPicPr>
        <p:blipFill>
          <a:blip r:embed="rId2" cstate="print"/>
          <a:srcRect/>
          <a:stretch>
            <a:fillRect/>
          </a:stretch>
        </p:blipFill>
        <p:spPr bwMode="auto">
          <a:xfrm>
            <a:off x="5580112" y="795338"/>
            <a:ext cx="2222500" cy="1244600"/>
          </a:xfrm>
          <a:prstGeom prst="rect">
            <a:avLst/>
          </a:prstGeom>
          <a:noFill/>
        </p:spPr>
      </p:pic>
      <p:sp>
        <p:nvSpPr>
          <p:cNvPr id="44045" name="AutoShape 13">
            <a:hlinkClick r:id="rId3" action="ppaction://hlinksldjump" highlightClick="1"/>
          </p:cNvPr>
          <p:cNvSpPr>
            <a:spLocks noChangeArrowheads="1"/>
          </p:cNvSpPr>
          <p:nvPr/>
        </p:nvSpPr>
        <p:spPr bwMode="auto">
          <a:xfrm>
            <a:off x="4140200" y="5876925"/>
            <a:ext cx="503238" cy="360363"/>
          </a:xfrm>
          <a:prstGeom prst="actionButtonHome">
            <a:avLst/>
          </a:prstGeom>
          <a:solidFill>
            <a:schemeClr val="accent1"/>
          </a:solidFill>
          <a:ln w="9525">
            <a:noFill/>
            <a:miter lim="800000"/>
            <a:headEnd/>
            <a:tailEnd/>
          </a:ln>
          <a:effectLst/>
        </p:spPr>
        <p:txBody>
          <a:bodyPr wrap="none" anchor="ctr"/>
          <a:lstStyle/>
          <a:p>
            <a:endParaRPr lang="ar-SA"/>
          </a:p>
        </p:txBody>
      </p:sp>
      <p:sp>
        <p:nvSpPr>
          <p:cNvPr id="9" name="Text Placeholder 8"/>
          <p:cNvSpPr>
            <a:spLocks noGrp="1"/>
          </p:cNvSpPr>
          <p:nvPr>
            <p:ph type="body" sz="half" idx="2"/>
          </p:nvPr>
        </p:nvSpPr>
        <p:spPr>
          <a:xfrm>
            <a:off x="179512" y="2420888"/>
            <a:ext cx="8229600" cy="2189162"/>
          </a:xfrm>
        </p:spPr>
        <p:txBody>
          <a:bodyPr>
            <a:noAutofit/>
          </a:bodyPr>
          <a:lstStyle/>
          <a:p>
            <a:pPr algn="ctr">
              <a:buNone/>
              <a:defRPr/>
            </a:pPr>
            <a:r>
              <a:rPr lang="ar-SA" sz="2400" b="1" u="sng" dirty="0" smtClean="0">
                <a:cs typeface="+mj-cs"/>
              </a:rPr>
              <a:t>ذاكرة الوصول العشوائي: </a:t>
            </a:r>
            <a:r>
              <a:rPr lang="en-US" sz="2400" b="1" u="sng" dirty="0" smtClean="0">
                <a:solidFill>
                  <a:schemeClr val="accent2"/>
                </a:solidFill>
                <a:effectLst>
                  <a:outerShdw blurRad="38100" dist="38100" dir="2700000" algn="tl">
                    <a:srgbClr val="C0C0C0"/>
                  </a:outerShdw>
                </a:effectLst>
                <a:latin typeface="Comic Sans MS" pitchFamily="66" charset="0"/>
                <a:cs typeface="+mj-cs"/>
              </a:rPr>
              <a:t>R</a:t>
            </a:r>
            <a:r>
              <a:rPr lang="en-US" sz="2400" dirty="0" smtClean="0">
                <a:latin typeface="Comic Sans MS" pitchFamily="66" charset="0"/>
                <a:cs typeface="+mj-cs"/>
              </a:rPr>
              <a:t>andom </a:t>
            </a:r>
            <a:r>
              <a:rPr lang="en-US" sz="2400" b="1" u="sng" dirty="0" smtClean="0">
                <a:solidFill>
                  <a:schemeClr val="accent2"/>
                </a:solidFill>
                <a:effectLst>
                  <a:outerShdw blurRad="38100" dist="38100" dir="2700000" algn="tl">
                    <a:srgbClr val="C0C0C0"/>
                  </a:outerShdw>
                </a:effectLst>
                <a:latin typeface="Comic Sans MS" pitchFamily="66" charset="0"/>
                <a:cs typeface="+mj-cs"/>
              </a:rPr>
              <a:t>A</a:t>
            </a:r>
            <a:r>
              <a:rPr lang="en-US" sz="2400" dirty="0" smtClean="0">
                <a:latin typeface="Comic Sans MS" pitchFamily="66" charset="0"/>
                <a:cs typeface="+mj-cs"/>
              </a:rPr>
              <a:t>ccess </a:t>
            </a:r>
            <a:r>
              <a:rPr lang="en-US" sz="2400" b="1" u="sng" dirty="0" smtClean="0">
                <a:solidFill>
                  <a:schemeClr val="accent2"/>
                </a:solidFill>
                <a:effectLst>
                  <a:outerShdw blurRad="38100" dist="38100" dir="2700000" algn="tl">
                    <a:srgbClr val="C0C0C0"/>
                  </a:outerShdw>
                </a:effectLst>
                <a:latin typeface="Comic Sans MS" pitchFamily="66" charset="0"/>
                <a:cs typeface="+mj-cs"/>
              </a:rPr>
              <a:t>M</a:t>
            </a:r>
            <a:r>
              <a:rPr lang="en-US" sz="2400" dirty="0" smtClean="0">
                <a:latin typeface="Comic Sans MS" pitchFamily="66" charset="0"/>
                <a:cs typeface="+mj-cs"/>
              </a:rPr>
              <a:t>emory </a:t>
            </a:r>
            <a:br>
              <a:rPr lang="en-US" sz="2400" dirty="0" smtClean="0">
                <a:latin typeface="Comic Sans MS" pitchFamily="66" charset="0"/>
                <a:cs typeface="+mj-cs"/>
              </a:rPr>
            </a:br>
            <a:r>
              <a:rPr lang="en-US" sz="2400" u="sng" dirty="0" smtClean="0">
                <a:solidFill>
                  <a:srgbClr val="C00000"/>
                </a:solidFill>
                <a:effectLst>
                  <a:outerShdw blurRad="38100" dist="38100" dir="2700000" algn="tl">
                    <a:srgbClr val="000000">
                      <a:alpha val="43137"/>
                    </a:srgbClr>
                  </a:outerShdw>
                </a:effectLst>
                <a:latin typeface="Comic Sans MS" pitchFamily="66" charset="0"/>
                <a:cs typeface="+mj-cs"/>
              </a:rPr>
              <a:t>RAM</a:t>
            </a:r>
            <a:r>
              <a:rPr lang="en-US" sz="2400" u="sng" dirty="0">
                <a:solidFill>
                  <a:srgbClr val="C00000"/>
                </a:solidFill>
                <a:effectLst>
                  <a:outerShdw blurRad="38100" dist="38100" dir="2700000" algn="tl">
                    <a:srgbClr val="000000">
                      <a:alpha val="43137"/>
                    </a:srgbClr>
                  </a:outerShdw>
                </a:effectLst>
                <a:latin typeface="Comic Sans MS" pitchFamily="66" charset="0"/>
                <a:cs typeface="+mj-cs"/>
              </a:rPr>
              <a:t>)</a:t>
            </a:r>
            <a:r>
              <a:rPr lang="ar-SA" sz="2400" u="sng" dirty="0" smtClean="0">
                <a:solidFill>
                  <a:srgbClr val="C00000"/>
                </a:solidFill>
                <a:effectLst>
                  <a:outerShdw blurRad="38100" dist="38100" dir="2700000" algn="tl">
                    <a:srgbClr val="000000">
                      <a:alpha val="43137"/>
                    </a:srgbClr>
                  </a:outerShdw>
                </a:effectLst>
                <a:latin typeface="Comic Sans MS" pitchFamily="66" charset="0"/>
                <a:cs typeface="+mj-cs"/>
              </a:rPr>
              <a:t>)</a:t>
            </a:r>
            <a:endParaRPr lang="en-US" sz="2400" u="sng" dirty="0" smtClean="0">
              <a:solidFill>
                <a:srgbClr val="C00000"/>
              </a:solidFill>
              <a:effectLst>
                <a:outerShdw blurRad="38100" dist="38100" dir="2700000" algn="tl">
                  <a:srgbClr val="000000">
                    <a:alpha val="43137"/>
                  </a:srgbClr>
                </a:outerShdw>
              </a:effectLst>
              <a:latin typeface="Comic Sans MS" pitchFamily="66" charset="0"/>
              <a:cs typeface="+mj-cs"/>
            </a:endParaRPr>
          </a:p>
          <a:p>
            <a:pPr>
              <a:lnSpc>
                <a:spcPct val="160000"/>
              </a:lnSpc>
              <a:buNone/>
              <a:defRPr/>
            </a:pPr>
            <a:r>
              <a:rPr lang="ar-SA" sz="2400" dirty="0" smtClean="0">
                <a:effectLst>
                  <a:outerShdw blurRad="38100" dist="38100" dir="2700000" algn="tl">
                    <a:srgbClr val="000000">
                      <a:alpha val="43137"/>
                    </a:srgbClr>
                  </a:outerShdw>
                </a:effectLst>
                <a:latin typeface="Comic Sans MS" pitchFamily="66" charset="0"/>
                <a:cs typeface="+mj-cs"/>
              </a:rPr>
              <a:t>   وهي ذاكرة مؤقته تستخدم للاحتفاظ المؤقت بالبيانات أثناء تشغيل الجهاز </a:t>
            </a:r>
            <a:r>
              <a:rPr lang="ar-SA" sz="2400" dirty="0">
                <a:effectLst>
                  <a:outerShdw blurRad="38100" dist="38100" dir="2700000" algn="tl">
                    <a:srgbClr val="000000">
                      <a:alpha val="43137"/>
                    </a:srgbClr>
                  </a:outerShdw>
                </a:effectLst>
                <a:latin typeface="Comic Sans MS" pitchFamily="66" charset="0"/>
                <a:cs typeface="+mj-cs"/>
              </a:rPr>
              <a:t>و</a:t>
            </a:r>
            <a:r>
              <a:rPr lang="ar-SA" sz="2400" dirty="0" smtClean="0">
                <a:effectLst>
                  <a:outerShdw blurRad="38100" dist="38100" dir="2700000" algn="tl">
                    <a:srgbClr val="000000">
                      <a:alpha val="43137"/>
                    </a:srgbClr>
                  </a:outerShdw>
                </a:effectLst>
                <a:latin typeface="Comic Sans MS" pitchFamily="66" charset="0"/>
                <a:cs typeface="+mj-cs"/>
              </a:rPr>
              <a:t>العمل عليه وتفقد محتوياتها بمجرد ايقاف التشغيل أو ا نقطاع التيار الكهربائي</a:t>
            </a:r>
            <a:endParaRPr lang="en-US" sz="2400" dirty="0" smtClean="0">
              <a:latin typeface="Comic Sans MS" pitchFamily="66" charset="0"/>
              <a:cs typeface="+mj-cs"/>
            </a:endParaRPr>
          </a:p>
          <a:p>
            <a:endParaRPr lang="ar-SA" sz="2400" dirty="0">
              <a:cs typeface="+mj-cs"/>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ox(in)">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box(in)">
                                      <p:cBhvr>
                                        <p:cTn id="1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71406" y="-71462"/>
            <a:ext cx="8229600" cy="1139825"/>
          </a:xfrm>
        </p:spPr>
        <p:txBody>
          <a:bodyPr/>
          <a:lstStyle/>
          <a:p>
            <a:r>
              <a:rPr lang="ar-SA" dirty="0" smtClean="0"/>
              <a:t>أولاً /المكونات المادية</a:t>
            </a:r>
            <a:endParaRPr lang="en-US" dirty="0"/>
          </a:p>
        </p:txBody>
      </p:sp>
      <p:sp>
        <p:nvSpPr>
          <p:cNvPr id="24" name="Left Arrow 23"/>
          <p:cNvSpPr/>
          <p:nvPr/>
        </p:nvSpPr>
        <p:spPr>
          <a:xfrm>
            <a:off x="5857884" y="3571876"/>
            <a:ext cx="1785950" cy="35719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5" name="Left Arrow 24"/>
          <p:cNvSpPr/>
          <p:nvPr/>
        </p:nvSpPr>
        <p:spPr>
          <a:xfrm>
            <a:off x="785786" y="3571876"/>
            <a:ext cx="1785950" cy="35719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cxnSp>
        <p:nvCxnSpPr>
          <p:cNvPr id="27" name="Straight Arrow Connector 26"/>
          <p:cNvCxnSpPr/>
          <p:nvPr/>
        </p:nvCxnSpPr>
        <p:spPr>
          <a:xfrm rot="5400000">
            <a:off x="5000628" y="1928802"/>
            <a:ext cx="714380" cy="57150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16200000" flipH="1">
            <a:off x="3178959" y="2107397"/>
            <a:ext cx="714380" cy="35719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000760" y="2786058"/>
            <a:ext cx="1756367" cy="646331"/>
          </a:xfrm>
          <a:prstGeom prst="rect">
            <a:avLst/>
          </a:prstGeom>
          <a:noFill/>
        </p:spPr>
        <p:txBody>
          <a:bodyPr wrap="square" rtlCol="1">
            <a:spAutoFit/>
          </a:bodyPr>
          <a:lstStyle/>
          <a:p>
            <a:pPr algn="ctr"/>
            <a:r>
              <a:rPr lang="ar-SA" sz="3600" dirty="0" smtClean="0"/>
              <a:t>1+2</a:t>
            </a:r>
            <a:endParaRPr lang="ar-SA" sz="3600" dirty="0"/>
          </a:p>
        </p:txBody>
      </p:sp>
      <p:sp>
        <p:nvSpPr>
          <p:cNvPr id="33" name="TextBox 32"/>
          <p:cNvSpPr txBox="1"/>
          <p:nvPr/>
        </p:nvSpPr>
        <p:spPr>
          <a:xfrm>
            <a:off x="5643570" y="4068553"/>
            <a:ext cx="2500330" cy="523220"/>
          </a:xfrm>
          <a:prstGeom prst="rect">
            <a:avLst/>
          </a:prstGeom>
          <a:noFill/>
        </p:spPr>
        <p:txBody>
          <a:bodyPr wrap="square" rtlCol="1">
            <a:spAutoFit/>
          </a:bodyPr>
          <a:lstStyle/>
          <a:p>
            <a:pPr algn="ctr"/>
            <a:r>
              <a:rPr lang="ar-SA" sz="2800" dirty="0" smtClean="0"/>
              <a:t>وحدات إدخال</a:t>
            </a:r>
            <a:endParaRPr lang="ar-SA" sz="2800" dirty="0"/>
          </a:p>
        </p:txBody>
      </p:sp>
      <p:sp>
        <p:nvSpPr>
          <p:cNvPr id="34" name="TextBox 33"/>
          <p:cNvSpPr txBox="1"/>
          <p:nvPr/>
        </p:nvSpPr>
        <p:spPr>
          <a:xfrm>
            <a:off x="928662" y="2857496"/>
            <a:ext cx="1756367" cy="646331"/>
          </a:xfrm>
          <a:prstGeom prst="rect">
            <a:avLst/>
          </a:prstGeom>
          <a:noFill/>
        </p:spPr>
        <p:txBody>
          <a:bodyPr wrap="square" rtlCol="1">
            <a:spAutoFit/>
          </a:bodyPr>
          <a:lstStyle/>
          <a:p>
            <a:pPr algn="ctr"/>
            <a:r>
              <a:rPr lang="ar-SA" sz="3600" dirty="0" smtClean="0"/>
              <a:t>3</a:t>
            </a:r>
            <a:endParaRPr lang="ar-SA" sz="3600" dirty="0"/>
          </a:p>
        </p:txBody>
      </p:sp>
      <p:sp>
        <p:nvSpPr>
          <p:cNvPr id="35" name="TextBox 34"/>
          <p:cNvSpPr txBox="1"/>
          <p:nvPr/>
        </p:nvSpPr>
        <p:spPr>
          <a:xfrm>
            <a:off x="285720" y="3997115"/>
            <a:ext cx="2643206" cy="523220"/>
          </a:xfrm>
          <a:prstGeom prst="rect">
            <a:avLst/>
          </a:prstGeom>
          <a:noFill/>
        </p:spPr>
        <p:txBody>
          <a:bodyPr wrap="square" rtlCol="1">
            <a:spAutoFit/>
          </a:bodyPr>
          <a:lstStyle/>
          <a:p>
            <a:pPr algn="ctr"/>
            <a:r>
              <a:rPr lang="ar-SA" sz="2800" dirty="0" smtClean="0"/>
              <a:t>وحدات إخراج</a:t>
            </a:r>
            <a:endParaRPr lang="ar-SA" sz="2800" dirty="0"/>
          </a:p>
        </p:txBody>
      </p:sp>
      <p:sp>
        <p:nvSpPr>
          <p:cNvPr id="36" name="TextBox 35"/>
          <p:cNvSpPr txBox="1"/>
          <p:nvPr/>
        </p:nvSpPr>
        <p:spPr>
          <a:xfrm>
            <a:off x="5000628" y="1353909"/>
            <a:ext cx="2571768" cy="646331"/>
          </a:xfrm>
          <a:prstGeom prst="rect">
            <a:avLst/>
          </a:prstGeom>
          <a:noFill/>
        </p:spPr>
        <p:txBody>
          <a:bodyPr wrap="square" rtlCol="1">
            <a:spAutoFit/>
          </a:bodyPr>
          <a:lstStyle/>
          <a:p>
            <a:pPr algn="ctr"/>
            <a:r>
              <a:rPr lang="ar-SA" sz="3600" dirty="0" smtClean="0"/>
              <a:t>ذاكرة</a:t>
            </a:r>
            <a:r>
              <a:rPr lang="en-US" sz="3600" smtClean="0"/>
              <a:t>(RAM</a:t>
            </a:r>
            <a:r>
              <a:rPr lang="en-US" sz="3600" dirty="0" smtClean="0"/>
              <a:t>)</a:t>
            </a:r>
            <a:endParaRPr lang="ar-SA" sz="3600" dirty="0"/>
          </a:p>
        </p:txBody>
      </p:sp>
      <p:sp>
        <p:nvSpPr>
          <p:cNvPr id="37" name="TextBox 36"/>
          <p:cNvSpPr txBox="1"/>
          <p:nvPr/>
        </p:nvSpPr>
        <p:spPr>
          <a:xfrm>
            <a:off x="1744063" y="1357298"/>
            <a:ext cx="1756367" cy="646331"/>
          </a:xfrm>
          <a:prstGeom prst="rect">
            <a:avLst/>
          </a:prstGeom>
          <a:noFill/>
        </p:spPr>
        <p:txBody>
          <a:bodyPr wrap="square" rtlCol="1">
            <a:spAutoFit/>
          </a:bodyPr>
          <a:lstStyle/>
          <a:p>
            <a:pPr algn="ctr"/>
            <a:r>
              <a:rPr lang="ar-SA" sz="3600" dirty="0" smtClean="0"/>
              <a:t>عقل</a:t>
            </a:r>
            <a:endParaRPr lang="ar-SA" sz="3600" dirty="0"/>
          </a:p>
        </p:txBody>
      </p:sp>
      <p:sp>
        <p:nvSpPr>
          <p:cNvPr id="38" name="TextBox 37"/>
          <p:cNvSpPr txBox="1"/>
          <p:nvPr/>
        </p:nvSpPr>
        <p:spPr>
          <a:xfrm>
            <a:off x="4643438" y="2928934"/>
            <a:ext cx="928694" cy="461665"/>
          </a:xfrm>
          <a:prstGeom prst="rect">
            <a:avLst/>
          </a:prstGeom>
          <a:noFill/>
        </p:spPr>
        <p:txBody>
          <a:bodyPr wrap="square" rtlCol="1">
            <a:spAutoFit/>
          </a:bodyPr>
          <a:lstStyle/>
          <a:p>
            <a:pPr algn="ctr"/>
            <a:r>
              <a:rPr lang="ar-SA" sz="2400" dirty="0" smtClean="0"/>
              <a:t>1+2</a:t>
            </a:r>
            <a:endParaRPr lang="ar-SA" sz="2400" dirty="0"/>
          </a:p>
        </p:txBody>
      </p:sp>
      <p:cxnSp>
        <p:nvCxnSpPr>
          <p:cNvPr id="30" name="Straight Connector 29"/>
          <p:cNvCxnSpPr>
            <a:stCxn id="21" idx="3"/>
            <a:endCxn id="21" idx="1"/>
          </p:cNvCxnSpPr>
          <p:nvPr/>
        </p:nvCxnSpPr>
        <p:spPr>
          <a:xfrm flipH="1">
            <a:off x="3286116" y="3571876"/>
            <a:ext cx="2428892" cy="1588"/>
          </a:xfrm>
          <a:prstGeom prst="line">
            <a:avLst/>
          </a:prstGeom>
        </p:spPr>
        <p:style>
          <a:lnRef idx="1">
            <a:schemeClr val="accent1"/>
          </a:lnRef>
          <a:fillRef idx="0">
            <a:schemeClr val="accent1"/>
          </a:fillRef>
          <a:effectRef idx="0">
            <a:schemeClr val="accent1"/>
          </a:effectRef>
          <a:fontRef idx="minor">
            <a:schemeClr val="tx1"/>
          </a:fontRef>
        </p:style>
      </p:cxnSp>
      <p:grpSp>
        <p:nvGrpSpPr>
          <p:cNvPr id="2" name="Group 39"/>
          <p:cNvGrpSpPr/>
          <p:nvPr/>
        </p:nvGrpSpPr>
        <p:grpSpPr>
          <a:xfrm>
            <a:off x="3286116" y="2857496"/>
            <a:ext cx="2428892" cy="1428760"/>
            <a:chOff x="3286116" y="2857496"/>
            <a:chExt cx="2428892" cy="1428760"/>
          </a:xfrm>
        </p:grpSpPr>
        <p:sp>
          <p:nvSpPr>
            <p:cNvPr id="21" name="Rectangle 20"/>
            <p:cNvSpPr/>
            <p:nvPr/>
          </p:nvSpPr>
          <p:spPr>
            <a:xfrm>
              <a:off x="3286116" y="2857496"/>
              <a:ext cx="2428892" cy="14287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cxnSp>
          <p:nvCxnSpPr>
            <p:cNvPr id="26" name="Straight Connector 25"/>
            <p:cNvCxnSpPr>
              <a:stCxn id="21" idx="0"/>
            </p:cNvCxnSpPr>
            <p:nvPr/>
          </p:nvCxnSpPr>
          <p:spPr>
            <a:xfrm rot="16200000" flipH="1">
              <a:off x="4143372" y="3214686"/>
              <a:ext cx="714380" cy="1588"/>
            </a:xfrm>
            <a:prstGeom prst="line">
              <a:avLst/>
            </a:prstGeom>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3424693" y="3786190"/>
              <a:ext cx="2218877" cy="369332"/>
            </a:xfrm>
            <a:prstGeom prst="rect">
              <a:avLst/>
            </a:prstGeom>
            <a:noFill/>
          </p:spPr>
          <p:txBody>
            <a:bodyPr wrap="none" rtlCol="1">
              <a:spAutoFit/>
            </a:bodyPr>
            <a:lstStyle/>
            <a:p>
              <a:r>
                <a:rPr lang="ar-SA" dirty="0" smtClean="0"/>
                <a:t>جهـــاز الحاسب الآلي</a:t>
              </a:r>
              <a:endParaRPr lang="ar-SA" dirty="0"/>
            </a:p>
          </p:txBody>
        </p:sp>
      </p:gr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ox(in)">
                                      <p:cBhvr>
                                        <p:cTn id="7" dur="500"/>
                                        <p:tgtEl>
                                          <p:spTgt spid="3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ox(in)">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box(in)">
                                      <p:cBhvr>
                                        <p:cTn id="15" dur="500"/>
                                        <p:tgtEl>
                                          <p:spTgt spid="33"/>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box(in)">
                                      <p:cBhvr>
                                        <p:cTn id="20" dur="500"/>
                                        <p:tgtEl>
                                          <p:spTgt spid="38"/>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box(in)">
                                      <p:cBhvr>
                                        <p:cTn id="23" dur="500"/>
                                        <p:tgtEl>
                                          <p:spTgt spid="36"/>
                                        </p:tgtEl>
                                      </p:cBhvr>
                                    </p:animEffect>
                                  </p:childTnLst>
                                </p:cTn>
                              </p:par>
                              <p:par>
                                <p:cTn id="24" presetID="4" presetClass="entr" presetSubtype="16" fill="hold"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box(in)">
                                      <p:cBhvr>
                                        <p:cTn id="26" dur="5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box(in)">
                                      <p:cBhvr>
                                        <p:cTn id="31" dur="500"/>
                                        <p:tgtEl>
                                          <p:spTgt spid="37"/>
                                        </p:tgtEl>
                                      </p:cBhvr>
                                    </p:animEffect>
                                  </p:childTnLst>
                                </p:cTn>
                              </p:par>
                              <p:par>
                                <p:cTn id="32" presetID="4" presetClass="entr" presetSubtype="16" fill="hold"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box(in)">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box(in)">
                                      <p:cBhvr>
                                        <p:cTn id="39" dur="500"/>
                                        <p:tgtEl>
                                          <p:spTgt spid="25"/>
                                        </p:tgtEl>
                                      </p:cBhvr>
                                    </p:animEffect>
                                  </p:childTnLst>
                                </p:cTn>
                              </p:par>
                              <p:par>
                                <p:cTn id="40" presetID="4" presetClass="entr" presetSubtype="16" fill="hold" grpId="0" nodeType="with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box(in)">
                                      <p:cBhvr>
                                        <p:cTn id="42" dur="500"/>
                                        <p:tgtEl>
                                          <p:spTgt spid="34"/>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box(in)">
                                      <p:cBhvr>
                                        <p:cTn id="4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32" grpId="0"/>
      <p:bldP spid="33" grpId="0"/>
      <p:bldP spid="34" grpId="0"/>
      <p:bldP spid="35" grpId="0"/>
      <p:bldP spid="36" grpId="0"/>
      <p:bldP spid="37" grpId="0"/>
      <p:bldP spid="3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SA" dirty="0" smtClean="0"/>
              <a:t>ملاحظة هامة!</a:t>
            </a:r>
            <a:endParaRPr lang="en-US" dirty="0"/>
          </a:p>
        </p:txBody>
      </p:sp>
      <p:sp>
        <p:nvSpPr>
          <p:cNvPr id="3" name="Content Placeholder 2"/>
          <p:cNvSpPr>
            <a:spLocks noGrp="1"/>
          </p:cNvSpPr>
          <p:nvPr>
            <p:ph idx="1"/>
          </p:nvPr>
        </p:nvSpPr>
        <p:spPr/>
        <p:txBody>
          <a:bodyPr/>
          <a:lstStyle/>
          <a:p>
            <a:pPr>
              <a:lnSpc>
                <a:spcPct val="150000"/>
              </a:lnSpc>
            </a:pPr>
            <a:r>
              <a:rPr lang="ar-SA" dirty="0" smtClean="0"/>
              <a:t>تؤثر سعة الذاكرة العشوائية على كفاءة عمل الحاسب بصورة عامة فكلما كانت السعة كبيرة كلما زادت سرعة الحاسب وكان هناك إمكانية أكبر للعمل على ملفات كبيرة أو فتح عدة برامج في نفس الوقت لذلك يتم وضع سعة الذاكرة العشوائية في الحسبان عند شراء أجهزة الحاسب الآلي.</a:t>
            </a:r>
            <a:endParaRPr lang="en-US" dirty="0"/>
          </a:p>
        </p:txBody>
      </p:sp>
    </p:spTree>
    <p:extLst>
      <p:ext uri="{BB962C8B-B14F-4D97-AF65-F5344CB8AC3E}">
        <p14:creationId xmlns:p14="http://schemas.microsoft.com/office/powerpoint/2010/main" val="35548924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4294967295"/>
          </p:nvPr>
        </p:nvSpPr>
        <p:spPr>
          <a:xfrm>
            <a:off x="0" y="1643063"/>
            <a:ext cx="8229600" cy="2189162"/>
          </a:xfrm>
        </p:spPr>
        <p:txBody>
          <a:bodyPr>
            <a:normAutofit/>
          </a:bodyPr>
          <a:lstStyle/>
          <a:p>
            <a:r>
              <a:rPr lang="en-US" sz="4800" dirty="0" smtClean="0"/>
              <a:t>A</a:t>
            </a:r>
            <a:endParaRPr lang="ar-SA" sz="4800" dirty="0"/>
          </a:p>
        </p:txBody>
      </p:sp>
      <p:sp>
        <p:nvSpPr>
          <p:cNvPr id="5" name="Rectangle 2"/>
          <p:cNvSpPr>
            <a:spLocks noGrp="1" noChangeArrowheads="1"/>
          </p:cNvSpPr>
          <p:nvPr>
            <p:ph type="title" idx="4294967295"/>
          </p:nvPr>
        </p:nvSpPr>
        <p:spPr>
          <a:xfrm>
            <a:off x="0" y="71438"/>
            <a:ext cx="8229600" cy="1139825"/>
          </a:xfrm>
        </p:spPr>
        <p:txBody>
          <a:bodyPr/>
          <a:lstStyle/>
          <a:p>
            <a:r>
              <a:rPr lang="ar-LB" dirty="0"/>
              <a:t>وحدات قياس </a:t>
            </a:r>
            <a:r>
              <a:rPr lang="ar-SA" dirty="0" smtClean="0"/>
              <a:t>الذاكرة</a:t>
            </a:r>
            <a:endParaRPr lang="en-US" dirty="0"/>
          </a:p>
        </p:txBody>
      </p:sp>
      <p:sp>
        <p:nvSpPr>
          <p:cNvPr id="23" name="Text Placeholder 22"/>
          <p:cNvSpPr txBox="1">
            <a:spLocks noGrp="1"/>
          </p:cNvSpPr>
          <p:nvPr>
            <p:ph type="body" sz="half" idx="4294967295"/>
          </p:nvPr>
        </p:nvSpPr>
        <p:spPr>
          <a:xfrm>
            <a:off x="0" y="4140200"/>
            <a:ext cx="8229600" cy="646113"/>
          </a:xfrm>
          <a:prstGeom prst="rect">
            <a:avLst/>
          </a:prstGeom>
          <a:noFill/>
        </p:spPr>
        <p:txBody>
          <a:bodyPr wrap="square" rtlCol="1">
            <a:spAutoFit/>
          </a:bodyPr>
          <a:lstStyle/>
          <a:p>
            <a:pPr algn="ctr">
              <a:buNone/>
            </a:pPr>
            <a:r>
              <a:rPr lang="en-US" sz="3600" dirty="0" smtClean="0"/>
              <a:t>Byte</a:t>
            </a:r>
            <a:endParaRPr lang="ar-SA" sz="3600" dirty="0"/>
          </a:p>
        </p:txBody>
      </p:sp>
      <p:sp>
        <p:nvSpPr>
          <p:cNvPr id="6" name="Left Arrow 5"/>
          <p:cNvSpPr/>
          <p:nvPr/>
        </p:nvSpPr>
        <p:spPr>
          <a:xfrm>
            <a:off x="5786446" y="2071678"/>
            <a:ext cx="1428760" cy="28575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Rectangle 8"/>
          <p:cNvSpPr/>
          <p:nvPr/>
        </p:nvSpPr>
        <p:spPr>
          <a:xfrm>
            <a:off x="4786314" y="2071678"/>
            <a:ext cx="428628" cy="3571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chemeClr val="tx1"/>
                </a:solidFill>
              </a:rPr>
              <a:t>1</a:t>
            </a:r>
            <a:endParaRPr lang="ar-SA" dirty="0">
              <a:solidFill>
                <a:schemeClr val="tx1"/>
              </a:solidFill>
            </a:endParaRPr>
          </a:p>
        </p:txBody>
      </p:sp>
      <p:sp>
        <p:nvSpPr>
          <p:cNvPr id="10" name="Rectangle 9"/>
          <p:cNvSpPr/>
          <p:nvPr/>
        </p:nvSpPr>
        <p:spPr>
          <a:xfrm>
            <a:off x="5214942" y="2071678"/>
            <a:ext cx="428628" cy="3571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chemeClr val="tx1"/>
                </a:solidFill>
              </a:rPr>
              <a:t>1</a:t>
            </a:r>
            <a:endParaRPr lang="ar-SA" dirty="0">
              <a:solidFill>
                <a:schemeClr val="tx1"/>
              </a:solidFill>
            </a:endParaRPr>
          </a:p>
        </p:txBody>
      </p:sp>
      <p:sp>
        <p:nvSpPr>
          <p:cNvPr id="11" name="Rectangle 10"/>
          <p:cNvSpPr/>
          <p:nvPr/>
        </p:nvSpPr>
        <p:spPr>
          <a:xfrm>
            <a:off x="4357686" y="2071678"/>
            <a:ext cx="428628" cy="3571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chemeClr val="tx1"/>
                </a:solidFill>
              </a:rPr>
              <a:t>0</a:t>
            </a:r>
            <a:endParaRPr lang="ar-SA" dirty="0">
              <a:solidFill>
                <a:schemeClr val="tx1"/>
              </a:solidFill>
            </a:endParaRPr>
          </a:p>
        </p:txBody>
      </p:sp>
      <p:sp>
        <p:nvSpPr>
          <p:cNvPr id="12" name="Rectangle 11"/>
          <p:cNvSpPr/>
          <p:nvPr/>
        </p:nvSpPr>
        <p:spPr>
          <a:xfrm>
            <a:off x="3929058" y="2071678"/>
            <a:ext cx="428628" cy="3571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chemeClr val="tx1"/>
                </a:solidFill>
              </a:rPr>
              <a:t>1</a:t>
            </a:r>
            <a:endParaRPr lang="ar-SA" dirty="0">
              <a:solidFill>
                <a:schemeClr val="tx1"/>
              </a:solidFill>
            </a:endParaRPr>
          </a:p>
        </p:txBody>
      </p:sp>
      <p:sp>
        <p:nvSpPr>
          <p:cNvPr id="13" name="Rectangle 12"/>
          <p:cNvSpPr/>
          <p:nvPr/>
        </p:nvSpPr>
        <p:spPr>
          <a:xfrm>
            <a:off x="3500430" y="2071678"/>
            <a:ext cx="428628" cy="3571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chemeClr val="tx1"/>
                </a:solidFill>
              </a:rPr>
              <a:t>0</a:t>
            </a:r>
            <a:endParaRPr lang="ar-SA" dirty="0">
              <a:solidFill>
                <a:schemeClr val="tx1"/>
              </a:solidFill>
            </a:endParaRPr>
          </a:p>
        </p:txBody>
      </p:sp>
      <p:sp>
        <p:nvSpPr>
          <p:cNvPr id="14" name="Rectangle 13"/>
          <p:cNvSpPr/>
          <p:nvPr/>
        </p:nvSpPr>
        <p:spPr>
          <a:xfrm>
            <a:off x="3071802" y="2071678"/>
            <a:ext cx="428628" cy="3571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chemeClr val="tx1"/>
                </a:solidFill>
              </a:rPr>
              <a:t>0</a:t>
            </a:r>
            <a:endParaRPr lang="ar-SA" dirty="0">
              <a:solidFill>
                <a:schemeClr val="tx1"/>
              </a:solidFill>
            </a:endParaRPr>
          </a:p>
        </p:txBody>
      </p:sp>
      <p:sp>
        <p:nvSpPr>
          <p:cNvPr id="15" name="Rectangle 14"/>
          <p:cNvSpPr/>
          <p:nvPr/>
        </p:nvSpPr>
        <p:spPr>
          <a:xfrm>
            <a:off x="2643174" y="2071678"/>
            <a:ext cx="428628" cy="3571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chemeClr val="tx1"/>
                </a:solidFill>
              </a:rPr>
              <a:t>1</a:t>
            </a:r>
            <a:endParaRPr lang="ar-SA" dirty="0">
              <a:solidFill>
                <a:schemeClr val="tx1"/>
              </a:solidFill>
            </a:endParaRPr>
          </a:p>
        </p:txBody>
      </p:sp>
      <p:sp>
        <p:nvSpPr>
          <p:cNvPr id="16" name="Rectangle 15"/>
          <p:cNvSpPr/>
          <p:nvPr/>
        </p:nvSpPr>
        <p:spPr>
          <a:xfrm>
            <a:off x="2214546" y="2071678"/>
            <a:ext cx="428628" cy="3571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chemeClr val="tx1"/>
                </a:solidFill>
              </a:rPr>
              <a:t>1</a:t>
            </a:r>
            <a:endParaRPr lang="ar-SA" dirty="0">
              <a:solidFill>
                <a:schemeClr val="tx1"/>
              </a:solidFill>
            </a:endParaRPr>
          </a:p>
        </p:txBody>
      </p:sp>
      <p:cxnSp>
        <p:nvCxnSpPr>
          <p:cNvPr id="18" name="Straight Arrow Connector 17"/>
          <p:cNvCxnSpPr/>
          <p:nvPr/>
        </p:nvCxnSpPr>
        <p:spPr>
          <a:xfrm rot="5400000">
            <a:off x="3001158" y="2786058"/>
            <a:ext cx="570710" cy="79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786050" y="2928934"/>
            <a:ext cx="1041987" cy="646331"/>
          </a:xfrm>
          <a:prstGeom prst="rect">
            <a:avLst/>
          </a:prstGeom>
          <a:noFill/>
        </p:spPr>
        <p:txBody>
          <a:bodyPr wrap="square" rtlCol="1">
            <a:spAutoFit/>
          </a:bodyPr>
          <a:lstStyle/>
          <a:p>
            <a:pPr algn="ctr"/>
            <a:r>
              <a:rPr lang="en-US" sz="3600" dirty="0" smtClean="0"/>
              <a:t>Bit</a:t>
            </a:r>
            <a:endParaRPr lang="ar-SA" sz="3600" dirty="0"/>
          </a:p>
        </p:txBody>
      </p:sp>
      <p:sp>
        <p:nvSpPr>
          <p:cNvPr id="21" name="Left Brace 20"/>
          <p:cNvSpPr/>
          <p:nvPr/>
        </p:nvSpPr>
        <p:spPr>
          <a:xfrm rot="16200000">
            <a:off x="3482573" y="1803786"/>
            <a:ext cx="1000132" cy="3679056"/>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ox(in)">
                                      <p:cBhvr>
                                        <p:cTn id="7" dur="500"/>
                                        <p:tgtEl>
                                          <p:spTgt spid="21"/>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3">
                                            <p:txEl>
                                              <p:pRg st="0" end="0"/>
                                            </p:txEl>
                                          </p:spTgt>
                                        </p:tgtEl>
                                        <p:attrNameLst>
                                          <p:attrName>style.visibility</p:attrName>
                                        </p:attrNameLst>
                                      </p:cBhvr>
                                      <p:to>
                                        <p:strVal val="visible"/>
                                      </p:to>
                                    </p:set>
                                    <p:animEffect transition="in" filter="box(in)">
                                      <p:cBhvr>
                                        <p:cTn id="10"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noFill/>
          <a:ln w="9525">
            <a:noFill/>
            <a:miter lim="800000"/>
            <a:headEnd/>
            <a:tailEnd/>
          </a:ln>
        </p:spPr>
        <p:txBody>
          <a:bodyPr vert="horz" anchor="ctr">
            <a:normAutofit/>
          </a:bodyPr>
          <a:lstStyle/>
          <a:p>
            <a:pPr algn="ctr" eaLnBrk="0" hangingPunct="0"/>
            <a:r>
              <a:rPr lang="ar-SA" sz="4100" b="1" dirty="0">
                <a:solidFill>
                  <a:schemeClr val="accent2"/>
                </a:solidFill>
                <a:effectLst>
                  <a:outerShdw blurRad="38100" dist="38100" dir="2700000" algn="tl">
                    <a:srgbClr val="C0C0C0"/>
                  </a:outerShdw>
                </a:effectLst>
                <a:latin typeface="Lucida Sans Unicode" pitchFamily="34" charset="0"/>
                <a:ea typeface="+mn-ea"/>
                <a:cs typeface="+mn-cs"/>
              </a:rPr>
              <a:t>وحدات القياس للذاكرة</a:t>
            </a:r>
          </a:p>
        </p:txBody>
      </p:sp>
      <p:sp>
        <p:nvSpPr>
          <p:cNvPr id="4" name="Content Placeholder 3"/>
          <p:cNvSpPr>
            <a:spLocks noGrp="1"/>
          </p:cNvSpPr>
          <p:nvPr>
            <p:ph idx="1"/>
          </p:nvPr>
        </p:nvSpPr>
        <p:spPr>
          <a:xfrm>
            <a:off x="539552" y="1268760"/>
            <a:ext cx="7239000" cy="4846320"/>
          </a:xfrm>
        </p:spPr>
        <p:txBody>
          <a:bodyPr>
            <a:normAutofit/>
          </a:bodyPr>
          <a:lstStyle/>
          <a:p>
            <a:pPr lvl="0"/>
            <a:r>
              <a:rPr lang="ar-SA" sz="3600" dirty="0"/>
              <a:t>بت (</a:t>
            </a:r>
            <a:r>
              <a:rPr lang="en-US" sz="3600" dirty="0"/>
              <a:t>Bit</a:t>
            </a:r>
            <a:r>
              <a:rPr lang="ar-SA" sz="3600" dirty="0"/>
              <a:t>): نبضة كهربائية واحدة وتكون إما صفر أو واحد.</a:t>
            </a:r>
            <a:endParaRPr lang="en-US" sz="3600" dirty="0"/>
          </a:p>
          <a:p>
            <a:pPr lvl="0"/>
            <a:r>
              <a:rPr lang="ar-SA" sz="3600" dirty="0"/>
              <a:t>بايت (</a:t>
            </a:r>
            <a:r>
              <a:rPr lang="en-US" sz="3600" dirty="0"/>
              <a:t>Byte</a:t>
            </a:r>
            <a:r>
              <a:rPr lang="ar-SA" sz="3600" dirty="0"/>
              <a:t>): 8 بت- عبارة عن حجم حرف أو رمز واحد.</a:t>
            </a:r>
            <a:endParaRPr lang="en-US" sz="3600" dirty="0"/>
          </a:p>
          <a:p>
            <a:pPr lvl="0"/>
            <a:r>
              <a:rPr lang="ar-SA" sz="3600" dirty="0"/>
              <a:t>كيلو بايت </a:t>
            </a:r>
            <a:r>
              <a:rPr lang="en-US" sz="3600" dirty="0"/>
              <a:t>(KB</a:t>
            </a:r>
            <a:r>
              <a:rPr lang="en-US" sz="3600" dirty="0" smtClean="0"/>
              <a:t>)</a:t>
            </a:r>
            <a:r>
              <a:rPr lang="ar-SA" sz="4000" dirty="0" smtClean="0"/>
              <a:t>≈</a:t>
            </a:r>
            <a:r>
              <a:rPr lang="ar-SA" sz="3600" dirty="0" smtClean="0"/>
              <a:t> </a:t>
            </a:r>
            <a:r>
              <a:rPr lang="ar-SA" sz="3600" dirty="0"/>
              <a:t>1000بايت.</a:t>
            </a:r>
            <a:endParaRPr lang="en-US" sz="3600" dirty="0"/>
          </a:p>
          <a:p>
            <a:pPr lvl="0"/>
            <a:r>
              <a:rPr lang="ar-SA" sz="3600" dirty="0"/>
              <a:t>ميجا بايت </a:t>
            </a:r>
            <a:r>
              <a:rPr lang="en-US" sz="3600" dirty="0"/>
              <a:t>(MB</a:t>
            </a:r>
            <a:r>
              <a:rPr lang="en-US" sz="3600" dirty="0" smtClean="0"/>
              <a:t>)</a:t>
            </a:r>
            <a:r>
              <a:rPr lang="ar-SA" sz="3600" dirty="0"/>
              <a:t> ≈مليون بايت </a:t>
            </a:r>
            <a:endParaRPr lang="en-US" sz="3600" dirty="0"/>
          </a:p>
          <a:p>
            <a:pPr lvl="0"/>
            <a:r>
              <a:rPr lang="ar-SA" sz="3600" dirty="0"/>
              <a:t>جيجا بايت </a:t>
            </a:r>
            <a:r>
              <a:rPr lang="en-US" sz="3600" dirty="0"/>
              <a:t>(GB</a:t>
            </a:r>
            <a:r>
              <a:rPr lang="en-US" sz="3600" dirty="0" smtClean="0"/>
              <a:t>)</a:t>
            </a:r>
            <a:r>
              <a:rPr lang="ar-SA" sz="3600" dirty="0"/>
              <a:t> ≈بليون بايت </a:t>
            </a:r>
            <a:endParaRPr lang="en-US" sz="3600" dirty="0"/>
          </a:p>
          <a:p>
            <a:endParaRPr lang="ar-SA" sz="3600" dirty="0"/>
          </a:p>
        </p:txBody>
      </p:sp>
      <p:sp>
        <p:nvSpPr>
          <p:cNvPr id="8" name="Slide Number Placeholder 7"/>
          <p:cNvSpPr>
            <a:spLocks noGrp="1"/>
          </p:cNvSpPr>
          <p:nvPr>
            <p:ph type="sldNum" sz="quarter" idx="12"/>
          </p:nvPr>
        </p:nvSpPr>
        <p:spPr/>
        <p:txBody>
          <a:bodyPr/>
          <a:lstStyle/>
          <a:p>
            <a:fld id="{AC171A57-4230-4BC4-A7AE-44E1EF167FAA}" type="slidenum">
              <a:rPr lang="ar-SA" smtClean="0"/>
              <a:t>16</a:t>
            </a:fld>
            <a:endParaRPr lang="ar-SA"/>
          </a:p>
        </p:txBody>
      </p:sp>
    </p:spTree>
    <p:extLst>
      <p:ext uri="{BB962C8B-B14F-4D97-AF65-F5344CB8AC3E}">
        <p14:creationId xmlns:p14="http://schemas.microsoft.com/office/powerpoint/2010/main" val="4496921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a:ln w="9525">
            <a:noFill/>
            <a:miter lim="800000"/>
            <a:headEnd/>
            <a:tailEnd/>
          </a:ln>
        </p:spPr>
        <p:txBody>
          <a:bodyPr vert="horz" anchor="ctr">
            <a:normAutofit fontScale="90000"/>
          </a:bodyPr>
          <a:lstStyle/>
          <a:p>
            <a:pPr algn="ctr" eaLnBrk="0" hangingPunct="0"/>
            <a:r>
              <a:rPr lang="ar-LB" sz="4100" b="1" dirty="0">
                <a:solidFill>
                  <a:schemeClr val="accent2"/>
                </a:solidFill>
                <a:effectLst>
                  <a:outerShdw blurRad="38100" dist="38100" dir="2700000" algn="tl">
                    <a:srgbClr val="C0C0C0"/>
                  </a:outerShdw>
                </a:effectLst>
                <a:latin typeface="Lucida Sans Unicode" pitchFamily="34" charset="0"/>
                <a:ea typeface="+mn-ea"/>
                <a:cs typeface="+mn-cs"/>
              </a:rPr>
              <a:t>كم عدد الأحرف التي يمكن أن تختزنها ذاكرة سعتها </a:t>
            </a:r>
            <a:r>
              <a:rPr lang="en-US" sz="4100" b="1" dirty="0">
                <a:solidFill>
                  <a:schemeClr val="accent2"/>
                </a:solidFill>
                <a:effectLst>
                  <a:outerShdw blurRad="38100" dist="38100" dir="2700000" algn="tl">
                    <a:srgbClr val="C0C0C0"/>
                  </a:outerShdw>
                </a:effectLst>
                <a:latin typeface="Lucida Sans Unicode" pitchFamily="34" charset="0"/>
                <a:ea typeface="+mn-ea"/>
                <a:cs typeface="+mn-cs"/>
              </a:rPr>
              <a:t>256 KB</a:t>
            </a:r>
            <a:r>
              <a:rPr lang="ar-LB" sz="4100" b="1" dirty="0">
                <a:solidFill>
                  <a:schemeClr val="accent2"/>
                </a:solidFill>
                <a:effectLst>
                  <a:outerShdw blurRad="38100" dist="38100" dir="2700000" algn="tl">
                    <a:srgbClr val="C0C0C0"/>
                  </a:outerShdw>
                </a:effectLst>
                <a:latin typeface="Lucida Sans Unicode" pitchFamily="34" charset="0"/>
                <a:ea typeface="+mn-ea"/>
                <a:cs typeface="+mn-cs"/>
              </a:rPr>
              <a:t>؟</a:t>
            </a:r>
            <a:endParaRPr lang="ar-SA" sz="4100" b="1" dirty="0">
              <a:solidFill>
                <a:schemeClr val="accent2"/>
              </a:solidFill>
              <a:effectLst>
                <a:outerShdw blurRad="38100" dist="38100" dir="2700000" algn="tl">
                  <a:srgbClr val="C0C0C0"/>
                </a:outerShdw>
              </a:effectLst>
              <a:latin typeface="Lucida Sans Unicode" pitchFamily="34" charset="0"/>
              <a:ea typeface="+mn-ea"/>
              <a:cs typeface="+mn-cs"/>
            </a:endParaRPr>
          </a:p>
        </p:txBody>
      </p:sp>
      <p:sp>
        <p:nvSpPr>
          <p:cNvPr id="3" name="Content Placeholder 2"/>
          <p:cNvSpPr>
            <a:spLocks noGrp="1"/>
          </p:cNvSpPr>
          <p:nvPr>
            <p:ph idx="1"/>
          </p:nvPr>
        </p:nvSpPr>
        <p:spPr>
          <a:xfrm>
            <a:off x="914400" y="2119257"/>
            <a:ext cx="7315200" cy="3603812"/>
          </a:xfrm>
        </p:spPr>
        <p:txBody>
          <a:bodyPr>
            <a:noAutofit/>
          </a:bodyPr>
          <a:lstStyle/>
          <a:p>
            <a:pPr marL="514350" indent="-514350">
              <a:lnSpc>
                <a:spcPct val="160000"/>
              </a:lnSpc>
              <a:buFont typeface="+mj-lt"/>
              <a:buAutoNum type="arabicPeriod"/>
            </a:pPr>
            <a:r>
              <a:rPr lang="ar-LB" sz="2400" dirty="0" smtClean="0"/>
              <a:t>الكيلو </a:t>
            </a:r>
            <a:r>
              <a:rPr lang="ar-LB" sz="2400" dirty="0"/>
              <a:t>بايت = 1000 بايت </a:t>
            </a:r>
            <a:endParaRPr lang="en-US" sz="2400" dirty="0"/>
          </a:p>
          <a:p>
            <a:pPr marL="514350" indent="-514350">
              <a:lnSpc>
                <a:spcPct val="160000"/>
              </a:lnSpc>
              <a:buFont typeface="+mj-lt"/>
              <a:buAutoNum type="arabicPeriod"/>
            </a:pPr>
            <a:r>
              <a:rPr lang="ar-LB" sz="2400" dirty="0"/>
              <a:t>لدي </a:t>
            </a:r>
            <a:r>
              <a:rPr lang="ar-LB" sz="2400" dirty="0" smtClean="0"/>
              <a:t>2</a:t>
            </a:r>
            <a:r>
              <a:rPr lang="ar-SA" sz="2400" dirty="0" smtClean="0"/>
              <a:t>56</a:t>
            </a:r>
            <a:r>
              <a:rPr lang="ar-LB" sz="2400" dirty="0" smtClean="0"/>
              <a:t> كي</a:t>
            </a:r>
            <a:r>
              <a:rPr lang="ar-SA" sz="2400" dirty="0" smtClean="0"/>
              <a:t>ل</a:t>
            </a:r>
            <a:r>
              <a:rPr lang="ar-LB" sz="2400" dirty="0" smtClean="0"/>
              <a:t>و </a:t>
            </a:r>
            <a:r>
              <a:rPr lang="ar-LB" sz="2400" dirty="0"/>
              <a:t>بايت وهو ما يساوي </a:t>
            </a:r>
            <a:r>
              <a:rPr lang="ar-LB" sz="2400" dirty="0" smtClean="0"/>
              <a:t>2</a:t>
            </a:r>
            <a:r>
              <a:rPr lang="ar-SA" sz="2400" dirty="0" smtClean="0"/>
              <a:t>56</a:t>
            </a:r>
            <a:r>
              <a:rPr lang="ar-LB" sz="2400" dirty="0" smtClean="0"/>
              <a:t> </a:t>
            </a:r>
            <a:r>
              <a:rPr lang="ar-LB" sz="2400" dirty="0"/>
              <a:t>* 1000 = </a:t>
            </a:r>
            <a:r>
              <a:rPr lang="ar-LB" sz="2400" dirty="0" smtClean="0"/>
              <a:t>2</a:t>
            </a:r>
            <a:r>
              <a:rPr lang="ar-SA" sz="2400" dirty="0" smtClean="0"/>
              <a:t>56</a:t>
            </a:r>
            <a:r>
              <a:rPr lang="ar-LB" sz="2400" dirty="0" smtClean="0"/>
              <a:t>000 </a:t>
            </a:r>
            <a:r>
              <a:rPr lang="ar-LB" sz="2400" dirty="0"/>
              <a:t>بايت </a:t>
            </a:r>
            <a:endParaRPr lang="en-US" sz="2400" dirty="0"/>
          </a:p>
          <a:p>
            <a:pPr marL="514350" indent="-514350">
              <a:lnSpc>
                <a:spcPct val="160000"/>
              </a:lnSpc>
              <a:buFont typeface="+mj-lt"/>
              <a:buAutoNum type="arabicPeriod"/>
            </a:pPr>
            <a:r>
              <a:rPr lang="ar-SA" sz="2400" dirty="0"/>
              <a:t>وبما أن </a:t>
            </a:r>
            <a:r>
              <a:rPr lang="ar-LB" sz="2400" dirty="0"/>
              <a:t>الحرف او الرمز الواحد يحتاج 1 بايت ليتم تخزينه </a:t>
            </a:r>
            <a:endParaRPr lang="en-US" sz="2400" dirty="0"/>
          </a:p>
          <a:p>
            <a:pPr marL="514350" indent="-514350">
              <a:lnSpc>
                <a:spcPct val="160000"/>
              </a:lnSpc>
              <a:buFont typeface="+mj-lt"/>
              <a:buAutoNum type="arabicPeriod"/>
            </a:pPr>
            <a:r>
              <a:rPr lang="ar-LB" sz="2400" dirty="0"/>
              <a:t>إذن تستطيع هذه الذاكرة تخزين </a:t>
            </a:r>
            <a:r>
              <a:rPr lang="ar-LB" sz="2400" dirty="0" smtClean="0"/>
              <a:t>2</a:t>
            </a:r>
            <a:r>
              <a:rPr lang="ar-SA" sz="2400" dirty="0" smtClean="0"/>
              <a:t>56</a:t>
            </a:r>
            <a:r>
              <a:rPr lang="ar-LB" sz="2400" dirty="0" smtClean="0"/>
              <a:t>000 </a:t>
            </a:r>
            <a:r>
              <a:rPr lang="ar-LB" sz="2400" dirty="0"/>
              <a:t>حرف او رمز .</a:t>
            </a:r>
            <a:endParaRPr lang="en-US" sz="2400" dirty="0"/>
          </a:p>
          <a:p>
            <a:pPr marL="514350" indent="-514350">
              <a:lnSpc>
                <a:spcPct val="160000"/>
              </a:lnSpc>
              <a:buFont typeface="+mj-lt"/>
              <a:buAutoNum type="arabicPeriod"/>
            </a:pPr>
            <a:endParaRPr lang="ar-SA" sz="2400" dirty="0"/>
          </a:p>
        </p:txBody>
      </p:sp>
      <p:sp>
        <p:nvSpPr>
          <p:cNvPr id="5" name="Slide Number Placeholder 4"/>
          <p:cNvSpPr>
            <a:spLocks noGrp="1"/>
          </p:cNvSpPr>
          <p:nvPr>
            <p:ph type="sldNum" sz="quarter" idx="12"/>
          </p:nvPr>
        </p:nvSpPr>
        <p:spPr/>
        <p:txBody>
          <a:bodyPr/>
          <a:lstStyle/>
          <a:p>
            <a:fld id="{AC171A57-4230-4BC4-A7AE-44E1EF167FAA}" type="slidenum">
              <a:rPr lang="ar-SA" smtClean="0"/>
              <a:t>17</a:t>
            </a:fld>
            <a:endParaRPr lang="ar-SA"/>
          </a:p>
        </p:txBody>
      </p:sp>
    </p:spTree>
    <p:extLst>
      <p:ext uri="{BB962C8B-B14F-4D97-AF65-F5344CB8AC3E}">
        <p14:creationId xmlns:p14="http://schemas.microsoft.com/office/powerpoint/2010/main" val="18028918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4" name="Rectangle 4"/>
          <p:cNvSpPr>
            <a:spLocks noChangeArrowheads="1"/>
          </p:cNvSpPr>
          <p:nvPr/>
        </p:nvSpPr>
        <p:spPr bwMode="auto">
          <a:xfrm>
            <a:off x="457200" y="277813"/>
            <a:ext cx="8229600" cy="1139825"/>
          </a:xfrm>
          <a:prstGeom prst="rect">
            <a:avLst/>
          </a:prstGeom>
          <a:noFill/>
          <a:ln w="9525">
            <a:noFill/>
            <a:miter lim="800000"/>
            <a:headEnd/>
            <a:tailEnd/>
          </a:ln>
          <a:effectLst/>
        </p:spPr>
        <p:txBody>
          <a:bodyPr/>
          <a:lstStyle/>
          <a:p>
            <a:pPr algn="l"/>
            <a:r>
              <a:rPr lang="ar-LB" sz="3200" dirty="0">
                <a:solidFill>
                  <a:schemeClr val="tx2"/>
                </a:solidFill>
                <a:latin typeface="Garamond" pitchFamily="18" charset="0"/>
              </a:rPr>
              <a:t>مم </a:t>
            </a:r>
            <a:r>
              <a:rPr lang="ar-SA" sz="3200" dirty="0">
                <a:solidFill>
                  <a:schemeClr val="tx2"/>
                </a:solidFill>
                <a:latin typeface="Garamond" pitchFamily="18" charset="0"/>
              </a:rPr>
              <a:t>ت</a:t>
            </a:r>
            <a:r>
              <a:rPr lang="ar-LB" sz="3200" dirty="0">
                <a:solidFill>
                  <a:schemeClr val="tx2"/>
                </a:solidFill>
                <a:latin typeface="Garamond" pitchFamily="18" charset="0"/>
              </a:rPr>
              <a:t>تكون</a:t>
            </a:r>
            <a:r>
              <a:rPr lang="ar-SA" sz="3200" dirty="0">
                <a:solidFill>
                  <a:schemeClr val="tx2"/>
                </a:solidFill>
                <a:latin typeface="Garamond" pitchFamily="18" charset="0"/>
              </a:rPr>
              <a:t> الأجزاء المادية للحاسب الآلي</a:t>
            </a:r>
            <a:r>
              <a:rPr lang="ar-LB" sz="3200" dirty="0">
                <a:solidFill>
                  <a:schemeClr val="tx2"/>
                </a:solidFill>
                <a:latin typeface="Garamond" pitchFamily="18" charset="0"/>
              </a:rPr>
              <a:t>؟</a:t>
            </a:r>
            <a:endParaRPr lang="en-US" sz="3200" dirty="0">
              <a:solidFill>
                <a:schemeClr val="tx2"/>
              </a:solidFill>
              <a:latin typeface="Garamond" pitchFamily="18" charset="0"/>
            </a:endParaRPr>
          </a:p>
        </p:txBody>
      </p:sp>
      <p:graphicFrame>
        <p:nvGraphicFramePr>
          <p:cNvPr id="4" name="Diagram 3"/>
          <p:cNvGraphicFramePr/>
          <p:nvPr/>
        </p:nvGraphicFramePr>
        <p:xfrm>
          <a:off x="468313" y="1357298"/>
          <a:ext cx="7632700" cy="39433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a:noFill/>
          <a:ln w="9525">
            <a:noFill/>
            <a:miter lim="800000"/>
            <a:headEnd/>
            <a:tailEnd/>
          </a:ln>
        </p:spPr>
        <p:txBody>
          <a:bodyPr vert="horz" anchor="ctr">
            <a:normAutofit/>
          </a:bodyPr>
          <a:lstStyle/>
          <a:p>
            <a:pPr algn="ctr" eaLnBrk="0" hangingPunct="0"/>
            <a:r>
              <a:rPr lang="ar-SA" sz="4100" b="1" dirty="0" smtClean="0">
                <a:solidFill>
                  <a:schemeClr val="accent2"/>
                </a:solidFill>
                <a:effectLst>
                  <a:outerShdw blurRad="38100" dist="38100" dir="2700000" algn="tl">
                    <a:srgbClr val="C0C0C0"/>
                  </a:outerShdw>
                </a:effectLst>
                <a:latin typeface="Lucida Sans Unicode" pitchFamily="34" charset="0"/>
                <a:ea typeface="+mn-ea"/>
                <a:cs typeface="+mn-cs"/>
              </a:rPr>
              <a:t>وحدات </a:t>
            </a:r>
            <a:r>
              <a:rPr lang="ar-SA" sz="4100" b="1" dirty="0">
                <a:solidFill>
                  <a:schemeClr val="accent2"/>
                </a:solidFill>
                <a:effectLst>
                  <a:outerShdw blurRad="38100" dist="38100" dir="2700000" algn="tl">
                    <a:srgbClr val="C0C0C0"/>
                  </a:outerShdw>
                </a:effectLst>
                <a:latin typeface="Lucida Sans Unicode" pitchFamily="34" charset="0"/>
                <a:ea typeface="+mn-ea"/>
                <a:cs typeface="+mn-cs"/>
              </a:rPr>
              <a:t>الإدخال   </a:t>
            </a:r>
            <a:r>
              <a:rPr lang="en-US" sz="4100" b="1" dirty="0">
                <a:solidFill>
                  <a:schemeClr val="accent2"/>
                </a:solidFill>
                <a:effectLst>
                  <a:outerShdw blurRad="38100" dist="38100" dir="2700000" algn="tl">
                    <a:srgbClr val="C0C0C0"/>
                  </a:outerShdw>
                </a:effectLst>
                <a:latin typeface="Lucida Sans Unicode" pitchFamily="34" charset="0"/>
                <a:ea typeface="+mn-ea"/>
                <a:cs typeface="+mn-cs"/>
              </a:rPr>
              <a:t>input devices</a:t>
            </a:r>
            <a:r>
              <a:rPr lang="ar-SA" sz="4100" b="1" dirty="0">
                <a:solidFill>
                  <a:schemeClr val="accent2"/>
                </a:solidFill>
                <a:effectLst>
                  <a:outerShdw blurRad="38100" dist="38100" dir="2700000" algn="tl">
                    <a:srgbClr val="C0C0C0"/>
                  </a:outerShdw>
                </a:effectLst>
                <a:latin typeface="Lucida Sans Unicode" pitchFamily="34" charset="0"/>
                <a:ea typeface="+mn-ea"/>
                <a:cs typeface="+mn-cs"/>
              </a:rPr>
              <a:t> </a:t>
            </a:r>
          </a:p>
        </p:txBody>
      </p:sp>
      <p:sp>
        <p:nvSpPr>
          <p:cNvPr id="3" name="Content Placeholder 2"/>
          <p:cNvSpPr>
            <a:spLocks noGrp="1"/>
          </p:cNvSpPr>
          <p:nvPr>
            <p:ph idx="1"/>
          </p:nvPr>
        </p:nvSpPr>
        <p:spPr>
          <a:xfrm>
            <a:off x="990600" y="2057400"/>
            <a:ext cx="7391400" cy="4159753"/>
          </a:xfrm>
        </p:spPr>
        <p:txBody>
          <a:bodyPr>
            <a:noAutofit/>
          </a:bodyPr>
          <a:lstStyle/>
          <a:p>
            <a:pPr algn="just"/>
            <a:r>
              <a:rPr lang="ar-SA" sz="4400" dirty="0"/>
              <a:t>وحدة تسمح بالاتصال بين الإنسان </a:t>
            </a:r>
            <a:r>
              <a:rPr lang="ar-SA" sz="4400" dirty="0" smtClean="0"/>
              <a:t>والحاسب</a:t>
            </a:r>
          </a:p>
          <a:p>
            <a:pPr algn="just"/>
            <a:r>
              <a:rPr lang="en-US" sz="4400" dirty="0" smtClean="0"/>
              <a:t> </a:t>
            </a:r>
            <a:r>
              <a:rPr lang="ar-SA" sz="4400" dirty="0"/>
              <a:t>تستخدم لإدخال البيانات إلى الحاسب تمهيدا لمعالجتها </a:t>
            </a:r>
            <a:endParaRPr lang="en-US" sz="4400" dirty="0"/>
          </a:p>
        </p:txBody>
      </p:sp>
      <p:sp>
        <p:nvSpPr>
          <p:cNvPr id="4" name="Slide Number Placeholder 3"/>
          <p:cNvSpPr>
            <a:spLocks noGrp="1"/>
          </p:cNvSpPr>
          <p:nvPr>
            <p:ph type="sldNum" sz="quarter" idx="12"/>
          </p:nvPr>
        </p:nvSpPr>
        <p:spPr/>
        <p:txBody>
          <a:bodyPr/>
          <a:lstStyle/>
          <a:p>
            <a:fld id="{AC171A57-4230-4BC4-A7AE-44E1EF167FAA}" type="slidenum">
              <a:rPr lang="ar-SA" smtClean="0"/>
              <a:t>19</a:t>
            </a:fld>
            <a:endParaRPr lang="ar-SA"/>
          </a:p>
        </p:txBody>
      </p:sp>
    </p:spTree>
    <p:extLst>
      <p:ext uri="{BB962C8B-B14F-4D97-AF65-F5344CB8AC3E}">
        <p14:creationId xmlns:p14="http://schemas.microsoft.com/office/powerpoint/2010/main" val="38060447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ar-LB" dirty="0"/>
              <a:t>مم يتكون الحاسب الآلي؟</a:t>
            </a:r>
            <a:endParaRPr lang="en-US" dirty="0"/>
          </a:p>
        </p:txBody>
      </p:sp>
      <p:graphicFrame>
        <p:nvGraphicFramePr>
          <p:cNvPr id="6" name="Diagram 5"/>
          <p:cNvGraphicFramePr/>
          <p:nvPr>
            <p:extLst>
              <p:ext uri="{D42A27DB-BD31-4B8C-83A1-F6EECF244321}">
                <p14:modId xmlns:p14="http://schemas.microsoft.com/office/powerpoint/2010/main" val="3951343143"/>
              </p:ext>
            </p:extLst>
          </p:nvPr>
        </p:nvGraphicFramePr>
        <p:xfrm>
          <a:off x="357158" y="1949450"/>
          <a:ext cx="7815292" cy="2551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Up Arrow 6"/>
          <p:cNvSpPr/>
          <p:nvPr/>
        </p:nvSpPr>
        <p:spPr>
          <a:xfrm flipH="1" flipV="1">
            <a:off x="6000760" y="4643446"/>
            <a:ext cx="428627" cy="64294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Up Arrow 7"/>
          <p:cNvSpPr/>
          <p:nvPr/>
        </p:nvSpPr>
        <p:spPr>
          <a:xfrm flipH="1" flipV="1">
            <a:off x="2285984" y="4643446"/>
            <a:ext cx="428628" cy="64294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4"/>
          <p:cNvSpPr>
            <a:spLocks noGrp="1" noChangeArrowheads="1"/>
          </p:cNvSpPr>
          <p:nvPr>
            <p:ph type="title" sz="quarter"/>
          </p:nvPr>
        </p:nvSpPr>
        <p:spPr/>
        <p:txBody>
          <a:bodyPr/>
          <a:lstStyle/>
          <a:p>
            <a:r>
              <a:rPr lang="ar-LB" dirty="0"/>
              <a:t>وحدات الإدخال</a:t>
            </a:r>
            <a:endParaRPr lang="en-US" dirty="0"/>
          </a:p>
        </p:txBody>
      </p:sp>
      <p:pic>
        <p:nvPicPr>
          <p:cNvPr id="43017" name="Picture 9" descr="barcode reader"/>
          <p:cNvPicPr>
            <a:picLocks noGrp="1" noChangeAspect="1" noChangeArrowheads="1"/>
          </p:cNvPicPr>
          <p:nvPr>
            <p:ph sz="quarter" idx="2"/>
          </p:nvPr>
        </p:nvPicPr>
        <p:blipFill>
          <a:blip r:embed="rId2" cstate="print"/>
          <a:srcRect/>
          <a:stretch>
            <a:fillRect/>
          </a:stretch>
        </p:blipFill>
        <p:spPr>
          <a:xfrm>
            <a:off x="5375275" y="1600200"/>
            <a:ext cx="2589213" cy="2181225"/>
          </a:xfrm>
          <a:noFill/>
          <a:ln/>
        </p:spPr>
      </p:pic>
      <p:pic>
        <p:nvPicPr>
          <p:cNvPr id="43018" name="Picture 10" descr="keyboard"/>
          <p:cNvPicPr>
            <a:picLocks noGrp="1" noChangeAspect="1" noChangeArrowheads="1"/>
          </p:cNvPicPr>
          <p:nvPr>
            <p:ph sz="quarter" idx="1"/>
          </p:nvPr>
        </p:nvPicPr>
        <p:blipFill>
          <a:blip r:embed="rId3" cstate="print"/>
          <a:srcRect/>
          <a:stretch>
            <a:fillRect/>
          </a:stretch>
        </p:blipFill>
        <p:spPr>
          <a:xfrm>
            <a:off x="457200" y="1892300"/>
            <a:ext cx="4033838" cy="1597025"/>
          </a:xfrm>
          <a:noFill/>
          <a:ln/>
        </p:spPr>
      </p:pic>
      <p:pic>
        <p:nvPicPr>
          <p:cNvPr id="43020" name="Picture 12" descr="touch screen"/>
          <p:cNvPicPr>
            <a:picLocks noGrp="1" noChangeAspect="1" noChangeArrowheads="1"/>
          </p:cNvPicPr>
          <p:nvPr>
            <p:ph sz="quarter" idx="3"/>
          </p:nvPr>
        </p:nvPicPr>
        <p:blipFill>
          <a:blip r:embed="rId4" cstate="print"/>
          <a:srcRect/>
          <a:stretch>
            <a:fillRect/>
          </a:stretch>
        </p:blipFill>
        <p:spPr>
          <a:xfrm>
            <a:off x="1082675" y="3949700"/>
            <a:ext cx="2782888" cy="2181225"/>
          </a:xfrm>
          <a:noFill/>
          <a:ln/>
        </p:spPr>
      </p:pic>
      <p:pic>
        <p:nvPicPr>
          <p:cNvPr id="43025" name="Picture 17" descr="light pen1"/>
          <p:cNvPicPr>
            <a:picLocks noGrp="1" noChangeAspect="1" noChangeArrowheads="1"/>
          </p:cNvPicPr>
          <p:nvPr>
            <p:ph sz="quarter" idx="4"/>
          </p:nvPr>
        </p:nvPicPr>
        <p:blipFill>
          <a:blip r:embed="rId5" cstate="print"/>
          <a:srcRect/>
          <a:stretch>
            <a:fillRect/>
          </a:stretch>
        </p:blipFill>
        <p:spPr>
          <a:xfrm>
            <a:off x="5661025" y="3949700"/>
            <a:ext cx="2017713" cy="2181225"/>
          </a:xfrm>
          <a:noFill/>
          <a:ln/>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3017"/>
                                        </p:tgtEl>
                                        <p:attrNameLst>
                                          <p:attrName>style.visibility</p:attrName>
                                        </p:attrNameLst>
                                      </p:cBhvr>
                                      <p:to>
                                        <p:strVal val="visible"/>
                                      </p:to>
                                    </p:set>
                                    <p:animEffect transition="in" filter="box(in)">
                                      <p:cBhvr>
                                        <p:cTn id="7" dur="500"/>
                                        <p:tgtEl>
                                          <p:spTgt spid="43017"/>
                                        </p:tgtEl>
                                      </p:cBhvr>
                                    </p:animEffect>
                                  </p:childTnLst>
                                </p:cTn>
                              </p:par>
                              <p:par>
                                <p:cTn id="8" presetID="4" presetClass="entr" presetSubtype="16" fill="hold" nodeType="withEffect">
                                  <p:stCondLst>
                                    <p:cond delay="0"/>
                                  </p:stCondLst>
                                  <p:childTnLst>
                                    <p:set>
                                      <p:cBhvr>
                                        <p:cTn id="9" dur="1" fill="hold">
                                          <p:stCondLst>
                                            <p:cond delay="0"/>
                                          </p:stCondLst>
                                        </p:cTn>
                                        <p:tgtEl>
                                          <p:spTgt spid="43018"/>
                                        </p:tgtEl>
                                        <p:attrNameLst>
                                          <p:attrName>style.visibility</p:attrName>
                                        </p:attrNameLst>
                                      </p:cBhvr>
                                      <p:to>
                                        <p:strVal val="visible"/>
                                      </p:to>
                                    </p:set>
                                    <p:animEffect transition="in" filter="box(in)">
                                      <p:cBhvr>
                                        <p:cTn id="10" dur="500"/>
                                        <p:tgtEl>
                                          <p:spTgt spid="43018"/>
                                        </p:tgtEl>
                                      </p:cBhvr>
                                    </p:animEffect>
                                  </p:childTnLst>
                                </p:cTn>
                              </p:par>
                              <p:par>
                                <p:cTn id="11" presetID="4" presetClass="entr" presetSubtype="16" fill="hold" nodeType="withEffect">
                                  <p:stCondLst>
                                    <p:cond delay="0"/>
                                  </p:stCondLst>
                                  <p:childTnLst>
                                    <p:set>
                                      <p:cBhvr>
                                        <p:cTn id="12" dur="1" fill="hold">
                                          <p:stCondLst>
                                            <p:cond delay="0"/>
                                          </p:stCondLst>
                                        </p:cTn>
                                        <p:tgtEl>
                                          <p:spTgt spid="43025"/>
                                        </p:tgtEl>
                                        <p:attrNameLst>
                                          <p:attrName>style.visibility</p:attrName>
                                        </p:attrNameLst>
                                      </p:cBhvr>
                                      <p:to>
                                        <p:strVal val="visible"/>
                                      </p:to>
                                    </p:set>
                                    <p:animEffect transition="in" filter="box(in)">
                                      <p:cBhvr>
                                        <p:cTn id="13" dur="500"/>
                                        <p:tgtEl>
                                          <p:spTgt spid="43025"/>
                                        </p:tgtEl>
                                      </p:cBhvr>
                                    </p:animEffect>
                                  </p:childTnLst>
                                </p:cTn>
                              </p:par>
                              <p:par>
                                <p:cTn id="14" presetID="4" presetClass="entr" presetSubtype="16" fill="hold" nodeType="withEffect">
                                  <p:stCondLst>
                                    <p:cond delay="0"/>
                                  </p:stCondLst>
                                  <p:childTnLst>
                                    <p:set>
                                      <p:cBhvr>
                                        <p:cTn id="15" dur="1" fill="hold">
                                          <p:stCondLst>
                                            <p:cond delay="0"/>
                                          </p:stCondLst>
                                        </p:cTn>
                                        <p:tgtEl>
                                          <p:spTgt spid="43020"/>
                                        </p:tgtEl>
                                        <p:attrNameLst>
                                          <p:attrName>style.visibility</p:attrName>
                                        </p:attrNameLst>
                                      </p:cBhvr>
                                      <p:to>
                                        <p:strVal val="visible"/>
                                      </p:to>
                                    </p:set>
                                    <p:animEffect transition="in" filter="box(in)">
                                      <p:cBhvr>
                                        <p:cTn id="16" dur="500"/>
                                        <p:tgtEl>
                                          <p:spTgt spid="430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2910" y="381000"/>
            <a:ext cx="7498080" cy="5867400"/>
          </a:xfrm>
        </p:spPr>
        <p:txBody>
          <a:bodyPr>
            <a:normAutofit/>
          </a:bodyPr>
          <a:lstStyle/>
          <a:p>
            <a:pPr algn="r" rtl="1">
              <a:buNone/>
            </a:pPr>
            <a:endParaRPr lang="ar-SA" sz="2000" b="1" dirty="0" smtClean="0"/>
          </a:p>
          <a:p>
            <a:pPr algn="r" rtl="1">
              <a:buNone/>
            </a:pPr>
            <a:r>
              <a:rPr lang="ar-SA" sz="2000" b="1" dirty="0" smtClean="0"/>
              <a:t>الشاشة الحساسة </a:t>
            </a:r>
            <a:r>
              <a:rPr lang="en-US" sz="2000" b="1" dirty="0" smtClean="0"/>
              <a:t> Touch screen</a:t>
            </a:r>
            <a:endParaRPr lang="ar-SA" sz="2000" b="1" dirty="0" smtClean="0"/>
          </a:p>
          <a:p>
            <a:pPr algn="r" rtl="1">
              <a:buNone/>
            </a:pPr>
            <a:endParaRPr lang="ar-SA" sz="2000" b="1" dirty="0" smtClean="0"/>
          </a:p>
          <a:p>
            <a:pPr algn="r" rtl="1">
              <a:buNone/>
            </a:pPr>
            <a:endParaRPr lang="ar-SA" sz="2000" b="1" dirty="0" smtClean="0"/>
          </a:p>
          <a:p>
            <a:pPr algn="r" rtl="1">
              <a:buNone/>
            </a:pPr>
            <a:endParaRPr lang="ar-SA" sz="2000" b="1" dirty="0" smtClean="0"/>
          </a:p>
          <a:p>
            <a:pPr algn="r" rtl="1">
              <a:buNone/>
            </a:pPr>
            <a:endParaRPr lang="ar-SA" sz="2000" b="1" dirty="0" smtClean="0"/>
          </a:p>
          <a:p>
            <a:pPr algn="r" rtl="1">
              <a:buNone/>
            </a:pPr>
            <a:endParaRPr lang="ar-SA" sz="2000" b="1" dirty="0" smtClean="0"/>
          </a:p>
          <a:p>
            <a:pPr algn="r" rtl="1">
              <a:buNone/>
            </a:pPr>
            <a:endParaRPr lang="ar-SA" sz="2000" b="1" dirty="0" smtClean="0"/>
          </a:p>
          <a:p>
            <a:pPr algn="r" rtl="1">
              <a:buNone/>
            </a:pPr>
            <a:r>
              <a:rPr lang="ar-SA" sz="2000" b="1" dirty="0" smtClean="0"/>
              <a:t>السبورة الإلكترونية  </a:t>
            </a:r>
            <a:r>
              <a:rPr lang="en-US" sz="2000" b="1" dirty="0" smtClean="0"/>
              <a:t>Electronic board</a:t>
            </a:r>
            <a:r>
              <a:rPr lang="ar-SA" sz="2000" b="1" dirty="0" smtClean="0"/>
              <a:t>     </a:t>
            </a:r>
            <a:endParaRPr lang="en-US" sz="2000" b="1" dirty="0"/>
          </a:p>
        </p:txBody>
      </p:sp>
      <p:pic>
        <p:nvPicPr>
          <p:cNvPr id="4" name="Picture 3" descr="16268.jpg"/>
          <p:cNvPicPr>
            <a:picLocks noChangeAspect="1"/>
          </p:cNvPicPr>
          <p:nvPr/>
        </p:nvPicPr>
        <p:blipFill>
          <a:blip r:embed="rId2" cstate="print"/>
          <a:stretch>
            <a:fillRect/>
          </a:stretch>
        </p:blipFill>
        <p:spPr>
          <a:xfrm>
            <a:off x="1500166" y="468028"/>
            <a:ext cx="2184400" cy="2046572"/>
          </a:xfrm>
          <a:prstGeom prst="rect">
            <a:avLst/>
          </a:prstGeom>
        </p:spPr>
      </p:pic>
      <p:pic>
        <p:nvPicPr>
          <p:cNvPr id="5" name="Picture 4" descr="IMG_0094.jpg"/>
          <p:cNvPicPr>
            <a:picLocks noChangeAspect="1"/>
          </p:cNvPicPr>
          <p:nvPr/>
        </p:nvPicPr>
        <p:blipFill>
          <a:blip r:embed="rId3" cstate="print"/>
          <a:stretch>
            <a:fillRect/>
          </a:stretch>
        </p:blipFill>
        <p:spPr>
          <a:xfrm>
            <a:off x="1571604" y="3286124"/>
            <a:ext cx="2026920" cy="170688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Effect transition="in" filter="blinds(horizontal)">
                                      <p:cBhvr>
                                        <p:cTn id="17" dur="500"/>
                                        <p:tgtEl>
                                          <p:spTgt spid="3">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sz="quarter"/>
          </p:nvPr>
        </p:nvSpPr>
        <p:spPr/>
        <p:txBody>
          <a:bodyPr/>
          <a:lstStyle/>
          <a:p>
            <a:r>
              <a:rPr lang="ar-LB"/>
              <a:t>تابع وحدات الإدخال</a:t>
            </a:r>
            <a:endParaRPr lang="en-US"/>
          </a:p>
        </p:txBody>
      </p:sp>
      <p:pic>
        <p:nvPicPr>
          <p:cNvPr id="55299" name="Picture 3" descr="mouse"/>
          <p:cNvPicPr>
            <a:picLocks noGrp="1" noChangeAspect="1" noChangeArrowheads="1"/>
          </p:cNvPicPr>
          <p:nvPr>
            <p:ph sz="quarter" idx="2"/>
          </p:nvPr>
        </p:nvPicPr>
        <p:blipFill>
          <a:blip r:embed="rId2" cstate="print"/>
          <a:srcRect/>
          <a:stretch>
            <a:fillRect/>
          </a:stretch>
        </p:blipFill>
        <p:spPr>
          <a:xfrm>
            <a:off x="4695825" y="1600200"/>
            <a:ext cx="3944938" cy="2181225"/>
          </a:xfrm>
          <a:noFill/>
          <a:ln/>
        </p:spPr>
      </p:pic>
      <p:pic>
        <p:nvPicPr>
          <p:cNvPr id="55300" name="Picture 4" descr="microphone"/>
          <p:cNvPicPr>
            <a:picLocks noGrp="1" noChangeAspect="1" noChangeArrowheads="1"/>
          </p:cNvPicPr>
          <p:nvPr>
            <p:ph sz="quarter" idx="4"/>
          </p:nvPr>
        </p:nvPicPr>
        <p:blipFill>
          <a:blip r:embed="rId3" cstate="print"/>
          <a:srcRect/>
          <a:stretch>
            <a:fillRect/>
          </a:stretch>
        </p:blipFill>
        <p:spPr>
          <a:xfrm>
            <a:off x="5865813" y="3949700"/>
            <a:ext cx="1608137" cy="2181225"/>
          </a:xfrm>
          <a:noFill/>
          <a:ln/>
        </p:spPr>
      </p:pic>
      <p:pic>
        <p:nvPicPr>
          <p:cNvPr id="55303" name="Picture 7" descr="logitechFreedomJoystickWirelesss"/>
          <p:cNvPicPr>
            <a:picLocks noGrp="1" noChangeAspect="1" noChangeArrowheads="1"/>
          </p:cNvPicPr>
          <p:nvPr>
            <p:ph sz="quarter" idx="1"/>
          </p:nvPr>
        </p:nvPicPr>
        <p:blipFill>
          <a:blip r:embed="rId4" cstate="print"/>
          <a:srcRect/>
          <a:stretch>
            <a:fillRect/>
          </a:stretch>
        </p:blipFill>
        <p:spPr>
          <a:xfrm>
            <a:off x="1425575" y="1600200"/>
            <a:ext cx="2097088" cy="2181225"/>
          </a:xfrm>
          <a:noFill/>
          <a:ln/>
        </p:spPr>
      </p:pic>
      <p:pic>
        <p:nvPicPr>
          <p:cNvPr id="55304" name="Picture 8" descr="PC_Web_Camera__350_000_pels_"/>
          <p:cNvPicPr>
            <a:picLocks noGrp="1" noChangeAspect="1" noChangeArrowheads="1"/>
          </p:cNvPicPr>
          <p:nvPr>
            <p:ph sz="quarter" idx="3"/>
          </p:nvPr>
        </p:nvPicPr>
        <p:blipFill>
          <a:blip r:embed="rId5" cstate="print"/>
          <a:srcRect/>
          <a:stretch>
            <a:fillRect/>
          </a:stretch>
        </p:blipFill>
        <p:spPr>
          <a:xfrm>
            <a:off x="1425575" y="3949700"/>
            <a:ext cx="2097088" cy="2181225"/>
          </a:xfrm>
          <a:noFill/>
          <a:ln/>
        </p:spPr>
      </p:pic>
      <p:sp>
        <p:nvSpPr>
          <p:cNvPr id="55305" name="AutoShape 9">
            <a:hlinkClick r:id="rId6" action="ppaction://hlinksldjump" highlightClick="1"/>
          </p:cNvPr>
          <p:cNvSpPr>
            <a:spLocks noChangeArrowheads="1"/>
          </p:cNvSpPr>
          <p:nvPr/>
        </p:nvSpPr>
        <p:spPr bwMode="auto">
          <a:xfrm>
            <a:off x="4140200" y="5876925"/>
            <a:ext cx="503238" cy="360363"/>
          </a:xfrm>
          <a:prstGeom prst="actionButtonHome">
            <a:avLst/>
          </a:prstGeom>
          <a:solidFill>
            <a:schemeClr val="accent1"/>
          </a:solidFill>
          <a:ln w="9525">
            <a:noFill/>
            <a:miter lim="800000"/>
            <a:headEnd/>
            <a:tailEnd/>
          </a:ln>
          <a:effectLst/>
        </p:spPr>
        <p:txBody>
          <a:bodyPr wrap="none" anchor="ctr"/>
          <a:lstStyle/>
          <a:p>
            <a:endParaRPr lang="ar-SA"/>
          </a:p>
        </p:txBody>
      </p:sp>
    </p:spTree>
  </p:cSld>
  <p:clrMapOvr>
    <a:masterClrMapping/>
  </p:clrMapOvr>
  <p:transition spd="med">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descr="combimouse-strange-computer-keyboard%5B5%5D"/>
          <p:cNvPicPr>
            <a:picLocks noChangeAspect="1" noChangeArrowheads="1"/>
          </p:cNvPicPr>
          <p:nvPr/>
        </p:nvPicPr>
        <p:blipFill>
          <a:blip r:embed="rId2" cstate="print"/>
          <a:srcRect/>
          <a:stretch>
            <a:fillRect/>
          </a:stretch>
        </p:blipFill>
        <p:spPr bwMode="auto">
          <a:xfrm>
            <a:off x="785813" y="2571750"/>
            <a:ext cx="3563937" cy="2827338"/>
          </a:xfrm>
          <a:prstGeom prst="rect">
            <a:avLst/>
          </a:prstGeom>
          <a:noFill/>
          <a:ln w="9525">
            <a:noFill/>
            <a:miter lim="800000"/>
            <a:headEnd/>
            <a:tailEnd/>
          </a:ln>
        </p:spPr>
      </p:pic>
      <p:pic>
        <p:nvPicPr>
          <p:cNvPr id="24579" name="Picture 5" descr="EPSON-4180-SCANNER-01"/>
          <p:cNvPicPr>
            <a:picLocks noChangeAspect="1" noChangeArrowheads="1"/>
          </p:cNvPicPr>
          <p:nvPr/>
        </p:nvPicPr>
        <p:blipFill>
          <a:blip r:embed="rId3" cstate="print"/>
          <a:srcRect/>
          <a:stretch>
            <a:fillRect/>
          </a:stretch>
        </p:blipFill>
        <p:spPr bwMode="auto">
          <a:xfrm>
            <a:off x="4929188" y="2571750"/>
            <a:ext cx="3241675" cy="2852738"/>
          </a:xfrm>
          <a:prstGeom prst="rect">
            <a:avLst/>
          </a:prstGeom>
          <a:noFill/>
          <a:ln w="9525">
            <a:noFill/>
            <a:miter lim="800000"/>
            <a:headEnd/>
            <a:tailEnd/>
          </a:ln>
        </p:spPr>
      </p:pic>
      <p:sp>
        <p:nvSpPr>
          <p:cNvPr id="24580" name="Rectangle 7"/>
          <p:cNvSpPr>
            <a:spLocks noChangeArrowheads="1"/>
          </p:cNvSpPr>
          <p:nvPr/>
        </p:nvSpPr>
        <p:spPr bwMode="auto">
          <a:xfrm>
            <a:off x="928688" y="714375"/>
            <a:ext cx="7143750" cy="769938"/>
          </a:xfrm>
          <a:prstGeom prst="rect">
            <a:avLst/>
          </a:prstGeom>
          <a:noFill/>
          <a:ln w="9525">
            <a:noFill/>
            <a:miter lim="800000"/>
            <a:headEnd/>
            <a:tailEnd/>
          </a:ln>
        </p:spPr>
        <p:txBody>
          <a:bodyPr>
            <a:spAutoFit/>
          </a:bodyPr>
          <a:lstStyle/>
          <a:p>
            <a:pPr algn="ctr"/>
            <a:r>
              <a:rPr lang="ar-SA" sz="4400">
                <a:solidFill>
                  <a:schemeClr val="accent2"/>
                </a:solidFill>
                <a:cs typeface="AL-Hor" pitchFamily="2" charset="-78"/>
              </a:rPr>
              <a:t>وحدات الإدخال</a:t>
            </a:r>
            <a:endParaRPr lang="ar-SA" sz="440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0588" y="381000"/>
            <a:ext cx="4496211" cy="1143000"/>
          </a:xfrm>
          <a:noFill/>
          <a:ln w="9525">
            <a:noFill/>
            <a:miter lim="800000"/>
            <a:headEnd/>
            <a:tailEnd/>
          </a:ln>
        </p:spPr>
        <p:txBody>
          <a:bodyPr vert="horz" anchor="ctr">
            <a:normAutofit/>
          </a:bodyPr>
          <a:lstStyle/>
          <a:p>
            <a:pPr algn="ctr" eaLnBrk="0" hangingPunct="0"/>
            <a:r>
              <a:rPr lang="ar-SA" sz="4100" b="1" dirty="0">
                <a:solidFill>
                  <a:schemeClr val="accent2"/>
                </a:solidFill>
                <a:effectLst>
                  <a:outerShdw blurRad="38100" dist="38100" dir="2700000" algn="tl">
                    <a:srgbClr val="C0C0C0"/>
                  </a:outerShdw>
                </a:effectLst>
                <a:latin typeface="Lucida Sans Unicode" pitchFamily="34" charset="0"/>
                <a:ea typeface="+mn-ea"/>
                <a:cs typeface="+mn-cs"/>
              </a:rPr>
              <a:t>أمثلتها</a:t>
            </a:r>
          </a:p>
        </p:txBody>
      </p:sp>
      <p:sp>
        <p:nvSpPr>
          <p:cNvPr id="3" name="Content Placeholder 2"/>
          <p:cNvSpPr>
            <a:spLocks noGrp="1"/>
          </p:cNvSpPr>
          <p:nvPr>
            <p:ph idx="1"/>
          </p:nvPr>
        </p:nvSpPr>
        <p:spPr>
          <a:xfrm>
            <a:off x="4334821" y="1447800"/>
            <a:ext cx="4123379" cy="4997953"/>
          </a:xfrm>
        </p:spPr>
        <p:txBody>
          <a:bodyPr>
            <a:noAutofit/>
          </a:bodyPr>
          <a:lstStyle/>
          <a:p>
            <a:pPr lvl="0"/>
            <a:r>
              <a:rPr lang="ar-SA" sz="2800" b="1" dirty="0" smtClean="0"/>
              <a:t>الفأرة.</a:t>
            </a:r>
          </a:p>
          <a:p>
            <a:pPr lvl="0"/>
            <a:r>
              <a:rPr lang="ar-SA" sz="2800" b="1" dirty="0"/>
              <a:t>لوحة المفاتيح.</a:t>
            </a:r>
            <a:endParaRPr lang="en-US" sz="2800" b="1" dirty="0"/>
          </a:p>
          <a:p>
            <a:pPr lvl="0"/>
            <a:r>
              <a:rPr lang="ar-SA" sz="2800" b="1" dirty="0" smtClean="0"/>
              <a:t>شاشة </a:t>
            </a:r>
            <a:r>
              <a:rPr lang="ar-SA" sz="2800" b="1" dirty="0"/>
              <a:t>اللمس ( </a:t>
            </a:r>
            <a:r>
              <a:rPr lang="ar-SA" sz="2800" b="1" dirty="0" smtClean="0"/>
              <a:t>مثل </a:t>
            </a:r>
            <a:r>
              <a:rPr lang="ar-SA" sz="2800" b="1" dirty="0"/>
              <a:t>في أجهزة الصراف الإلكتروني </a:t>
            </a:r>
            <a:r>
              <a:rPr lang="ar-SA" sz="2800" b="1" dirty="0" smtClean="0"/>
              <a:t>الحديثة).</a:t>
            </a:r>
            <a:endParaRPr lang="en-US" sz="2800" b="1" dirty="0"/>
          </a:p>
          <a:p>
            <a:pPr lvl="0"/>
            <a:r>
              <a:rPr lang="ar-SA" sz="2800" b="1" dirty="0"/>
              <a:t>الميكرفون ( الذي يستخدم لإدخال الصوت إلى الحاسب الآلي </a:t>
            </a:r>
            <a:r>
              <a:rPr lang="ar-SA" sz="2800" b="1" dirty="0" smtClean="0"/>
              <a:t>).</a:t>
            </a:r>
            <a:endParaRPr lang="en-US" sz="2800" b="1" dirty="0"/>
          </a:p>
          <a:p>
            <a:pPr lvl="0"/>
            <a:endParaRPr lang="en-US" sz="2800" b="1" dirty="0"/>
          </a:p>
          <a:p>
            <a:pPr lvl="0"/>
            <a:endParaRPr lang="en-US" sz="2800" b="1" dirty="0"/>
          </a:p>
        </p:txBody>
      </p:sp>
      <p:sp>
        <p:nvSpPr>
          <p:cNvPr id="5" name="Slide Number Placeholder 4"/>
          <p:cNvSpPr>
            <a:spLocks noGrp="1"/>
          </p:cNvSpPr>
          <p:nvPr>
            <p:ph type="sldNum" sz="quarter" idx="12"/>
          </p:nvPr>
        </p:nvSpPr>
        <p:spPr/>
        <p:txBody>
          <a:bodyPr/>
          <a:lstStyle/>
          <a:p>
            <a:fld id="{AC171A57-4230-4BC4-A7AE-44E1EF167FAA}" type="slidenum">
              <a:rPr lang="ar-SA" smtClean="0"/>
              <a:t>24</a:t>
            </a:fld>
            <a:endParaRPr lang="ar-SA"/>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345809"/>
            <a:ext cx="1600200" cy="212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641864"/>
            <a:ext cx="1878419" cy="2262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1010584"/>
            <a:ext cx="1832344" cy="25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86296" y="4235729"/>
            <a:ext cx="1665859" cy="1668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34468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Slide Number Placeholder 4"/>
          <p:cNvSpPr>
            <a:spLocks noGrp="1"/>
          </p:cNvSpPr>
          <p:nvPr>
            <p:ph type="sldNum" sz="quarter" idx="12"/>
          </p:nvPr>
        </p:nvSpPr>
        <p:spPr bwMode="auto">
          <a:noFill/>
          <a:ln>
            <a:miter lim="800000"/>
            <a:headEnd/>
            <a:tailEnd/>
          </a:ln>
        </p:spPr>
        <p:txBody>
          <a:bodyPr/>
          <a:lstStyle/>
          <a:p>
            <a:fld id="{8021177E-F1AA-4F65-BACC-622C6A89C8AA}" type="slidenum">
              <a:rPr lang="ar-SA" smtClean="0"/>
              <a:pPr/>
              <a:t>25</a:t>
            </a:fld>
            <a:endParaRPr lang="en-US" smtClean="0"/>
          </a:p>
        </p:txBody>
      </p:sp>
      <p:sp>
        <p:nvSpPr>
          <p:cNvPr id="31750" name="Content Placeholder 7"/>
          <p:cNvSpPr>
            <a:spLocks noGrp="1"/>
          </p:cNvSpPr>
          <p:nvPr>
            <p:ph idx="4294967295"/>
          </p:nvPr>
        </p:nvSpPr>
        <p:spPr>
          <a:xfrm>
            <a:off x="3059832" y="620688"/>
            <a:ext cx="5056692" cy="5334000"/>
          </a:xfrm>
        </p:spPr>
        <p:txBody>
          <a:bodyPr>
            <a:noAutofit/>
          </a:bodyPr>
          <a:lstStyle/>
          <a:p>
            <a:r>
              <a:rPr lang="ar-SA" sz="2800" dirty="0" smtClean="0"/>
              <a:t>الماسحات </a:t>
            </a:r>
            <a:r>
              <a:rPr lang="ar-SA" sz="2800" dirty="0"/>
              <a:t>الضوئية </a:t>
            </a:r>
            <a:r>
              <a:rPr lang="ar-SA" sz="2800" dirty="0" smtClean="0"/>
              <a:t>بأنواعها  </a:t>
            </a:r>
          </a:p>
          <a:p>
            <a:r>
              <a:rPr lang="ar-SA" sz="2800" dirty="0" smtClean="0"/>
              <a:t> قارئ </a:t>
            </a:r>
            <a:r>
              <a:rPr lang="ar-SA" sz="2800" dirty="0"/>
              <a:t>الرموز الخطية </a:t>
            </a:r>
            <a:r>
              <a:rPr lang="ar-SA" sz="2800" dirty="0" smtClean="0"/>
              <a:t>(في </a:t>
            </a:r>
            <a:r>
              <a:rPr lang="ar-SA" sz="2800" dirty="0"/>
              <a:t>بعض المعارض التجارية حيث يتم تمرير السلعة عليه ليلتقط سعرها من الطابع </a:t>
            </a:r>
            <a:r>
              <a:rPr lang="ar-SA" sz="2800" dirty="0" smtClean="0"/>
              <a:t>الملصق </a:t>
            </a:r>
            <a:r>
              <a:rPr lang="ar-SA" dirty="0" smtClean="0"/>
              <a:t>عليها</a:t>
            </a:r>
            <a:r>
              <a:rPr lang="ar-SA" sz="2800" dirty="0"/>
              <a:t>).</a:t>
            </a:r>
            <a:endParaRPr lang="en-US" sz="2800" dirty="0"/>
          </a:p>
          <a:p>
            <a:pPr lvl="0"/>
            <a:r>
              <a:rPr lang="ar-SA" sz="2800" dirty="0" smtClean="0"/>
              <a:t>عصا </a:t>
            </a:r>
            <a:r>
              <a:rPr lang="ar-SA" sz="2800" dirty="0"/>
              <a:t>التحكم بالألعاب </a:t>
            </a:r>
            <a:r>
              <a:rPr lang="ar-SA" sz="2800" dirty="0" smtClean="0"/>
              <a:t>.</a:t>
            </a:r>
          </a:p>
          <a:p>
            <a:pPr lvl="0"/>
            <a:r>
              <a:rPr lang="ar-SA" sz="2800" dirty="0" smtClean="0"/>
              <a:t>القلم الضوئي</a:t>
            </a:r>
            <a:endParaRPr lang="en-US" sz="2800" dirty="0"/>
          </a:p>
          <a:p>
            <a:pPr marL="0" lvl="0" indent="0">
              <a:buNone/>
            </a:pPr>
            <a:endParaRPr lang="en-US" sz="2800" dirty="0"/>
          </a:p>
        </p:txBody>
      </p:sp>
      <p:pic>
        <p:nvPicPr>
          <p:cNvPr id="31748" name="Picture 8" descr="px1_3067"/>
          <p:cNvPicPr>
            <a:picLocks noChangeAspect="1" noChangeArrowheads="1"/>
          </p:cNvPicPr>
          <p:nvPr/>
        </p:nvPicPr>
        <p:blipFill>
          <a:blip r:embed="rId2"/>
          <a:srcRect/>
          <a:stretch>
            <a:fillRect/>
          </a:stretch>
        </p:blipFill>
        <p:spPr bwMode="auto">
          <a:xfrm>
            <a:off x="2667000" y="5204131"/>
            <a:ext cx="1313806" cy="1133479"/>
          </a:xfrm>
          <a:prstGeom prst="rect">
            <a:avLst/>
          </a:prstGeom>
          <a:noFill/>
          <a:ln w="9525">
            <a:noFill/>
            <a:miter lim="800000"/>
            <a:headEnd/>
            <a:tailEnd/>
          </a:ln>
        </p:spPr>
      </p:pic>
      <p:sp>
        <p:nvSpPr>
          <p:cNvPr id="31751" name="AutoShape 8"/>
          <p:cNvSpPr>
            <a:spLocks noChangeArrowheads="1"/>
          </p:cNvSpPr>
          <p:nvPr/>
        </p:nvSpPr>
        <p:spPr bwMode="auto">
          <a:xfrm>
            <a:off x="2462530" y="4694422"/>
            <a:ext cx="1552143" cy="598752"/>
          </a:xfrm>
          <a:prstGeom prst="downArrowCallout">
            <a:avLst>
              <a:gd name="adj1" fmla="val 57500"/>
              <a:gd name="adj2" fmla="val 57500"/>
              <a:gd name="adj3" fmla="val 16667"/>
              <a:gd name="adj4" fmla="val 66667"/>
            </a:avLst>
          </a:prstGeom>
          <a:solidFill>
            <a:schemeClr val="accent1"/>
          </a:solidFill>
          <a:ln w="9525">
            <a:solidFill>
              <a:schemeClr val="tx1"/>
            </a:solidFill>
            <a:miter lim="800000"/>
            <a:headEnd/>
            <a:tailEnd/>
          </a:ln>
        </p:spPr>
        <p:txBody>
          <a:bodyPr wrap="none" anchor="ctr"/>
          <a:lstStyle/>
          <a:p>
            <a:pPr algn="ctr"/>
            <a:r>
              <a:rPr lang="ar-SA" sz="2000" dirty="0"/>
              <a:t>القلم الضوئي</a:t>
            </a:r>
            <a:endParaRPr lang="en-US" sz="2000" dirty="0"/>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3317" y="533400"/>
            <a:ext cx="2136775" cy="179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1085" y="1898094"/>
            <a:ext cx="1081801" cy="2216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2618" y="4114800"/>
            <a:ext cx="1589087" cy="2222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34444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algn="ctr" eaLnBrk="1" hangingPunct="1"/>
            <a:r>
              <a:rPr lang="ar-SA" sz="4000" dirty="0" smtClean="0">
                <a:solidFill>
                  <a:schemeClr val="accent2"/>
                </a:solidFill>
                <a:cs typeface="+mn-cs"/>
              </a:rPr>
              <a:t>مكونات الحاسب ( تابع )</a:t>
            </a:r>
            <a:endParaRPr lang="en-US" sz="4000" dirty="0" smtClean="0">
              <a:solidFill>
                <a:schemeClr val="accent2"/>
              </a:solidFill>
              <a:cs typeface="+mn-cs"/>
            </a:endParaRPr>
          </a:p>
        </p:txBody>
      </p:sp>
      <p:sp>
        <p:nvSpPr>
          <p:cNvPr id="420867" name="Rectangle 3"/>
          <p:cNvSpPr>
            <a:spLocks noGrp="1" noChangeArrowheads="1"/>
          </p:cNvSpPr>
          <p:nvPr>
            <p:ph type="body" idx="1"/>
          </p:nvPr>
        </p:nvSpPr>
        <p:spPr>
          <a:xfrm>
            <a:off x="-32" y="1484784"/>
            <a:ext cx="8001000" cy="4267200"/>
          </a:xfrm>
        </p:spPr>
        <p:txBody>
          <a:bodyPr>
            <a:normAutofit/>
          </a:bodyPr>
          <a:lstStyle/>
          <a:p>
            <a:pPr algn="r" rtl="1" eaLnBrk="1" hangingPunct="1">
              <a:lnSpc>
                <a:spcPct val="150000"/>
              </a:lnSpc>
              <a:buFont typeface="Wingdings" pitchFamily="2" charset="2"/>
              <a:buNone/>
              <a:defRPr/>
            </a:pPr>
            <a:r>
              <a:rPr lang="ar-SA" sz="2800" dirty="0" smtClean="0">
                <a:solidFill>
                  <a:schemeClr val="accent2"/>
                </a:solidFill>
              </a:rPr>
              <a:t>وحدات الاخراج </a:t>
            </a:r>
            <a:r>
              <a:rPr lang="en-US" sz="2800" dirty="0" smtClean="0">
                <a:solidFill>
                  <a:schemeClr val="accent2"/>
                </a:solidFill>
                <a:latin typeface="Comic Sans MS" pitchFamily="66" charset="0"/>
              </a:rPr>
              <a:t>Output Device</a:t>
            </a:r>
            <a:r>
              <a:rPr lang="en-US" sz="2800" dirty="0" smtClean="0">
                <a:solidFill>
                  <a:schemeClr val="accent2"/>
                </a:solidFill>
              </a:rPr>
              <a:t> </a:t>
            </a:r>
            <a:r>
              <a:rPr lang="ar-SA" sz="2800" dirty="0" smtClean="0">
                <a:solidFill>
                  <a:schemeClr val="accent2"/>
                </a:solidFill>
              </a:rPr>
              <a:t>:</a:t>
            </a:r>
            <a:br>
              <a:rPr lang="ar-SA" sz="2800" dirty="0" smtClean="0">
                <a:solidFill>
                  <a:schemeClr val="accent2"/>
                </a:solidFill>
              </a:rPr>
            </a:br>
            <a:r>
              <a:rPr lang="ar-SA" sz="2800" dirty="0" smtClean="0">
                <a:solidFill>
                  <a:schemeClr val="accent2"/>
                </a:solidFill>
              </a:rPr>
              <a:t> * </a:t>
            </a:r>
            <a:r>
              <a:rPr lang="ar-SA" sz="2800" dirty="0" smtClean="0">
                <a:solidFill>
                  <a:schemeClr val="tx1">
                    <a:lumMod val="75000"/>
                    <a:lumOff val="25000"/>
                  </a:schemeClr>
                </a:solidFill>
              </a:rPr>
              <a:t> تستخدم لنقل المعلومات (البيانات) بعد معالجتها من الحاسب الى العالم الخارجي مثل :</a:t>
            </a:r>
          </a:p>
          <a:p>
            <a:pPr algn="r" rtl="1" eaLnBrk="1" hangingPunct="1">
              <a:lnSpc>
                <a:spcPct val="150000"/>
              </a:lnSpc>
              <a:defRPr/>
            </a:pPr>
            <a:r>
              <a:rPr lang="ar-SA" sz="2800" dirty="0" smtClean="0"/>
              <a:t>الطابعة </a:t>
            </a:r>
            <a:r>
              <a:rPr lang="en-US" sz="2800" dirty="0" smtClean="0">
                <a:latin typeface="Comic Sans MS" pitchFamily="66" charset="0"/>
              </a:rPr>
              <a:t>printer</a:t>
            </a:r>
            <a:r>
              <a:rPr lang="ar-SA" sz="2800" dirty="0" smtClean="0">
                <a:latin typeface="Comic Sans MS" pitchFamily="66" charset="0"/>
              </a:rPr>
              <a:t> .</a:t>
            </a:r>
          </a:p>
          <a:p>
            <a:pPr algn="r" rtl="1" eaLnBrk="1" hangingPunct="1">
              <a:lnSpc>
                <a:spcPct val="150000"/>
              </a:lnSpc>
              <a:defRPr/>
            </a:pPr>
            <a:r>
              <a:rPr lang="ar-SA" sz="2800" dirty="0" smtClean="0"/>
              <a:t>السماعات .</a:t>
            </a:r>
          </a:p>
          <a:p>
            <a:pPr algn="r" rtl="1" eaLnBrk="1" hangingPunct="1">
              <a:lnSpc>
                <a:spcPct val="150000"/>
              </a:lnSpc>
              <a:defRPr/>
            </a:pPr>
            <a:r>
              <a:rPr lang="ar-SA" sz="2800" dirty="0" smtClean="0"/>
              <a:t>الشاشة .</a:t>
            </a:r>
            <a:endParaRPr lang="en-US" sz="2800"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sz="quarter"/>
          </p:nvPr>
        </p:nvSpPr>
        <p:spPr/>
        <p:txBody>
          <a:bodyPr/>
          <a:lstStyle/>
          <a:p>
            <a:r>
              <a:rPr lang="ar-LB"/>
              <a:t>وحدات الإخراج</a:t>
            </a:r>
            <a:endParaRPr lang="en-US"/>
          </a:p>
        </p:txBody>
      </p:sp>
      <p:pic>
        <p:nvPicPr>
          <p:cNvPr id="46088" name="Picture 8" descr="dotmatrix printer"/>
          <p:cNvPicPr>
            <a:picLocks noGrp="1" noChangeAspect="1" noChangeArrowheads="1"/>
          </p:cNvPicPr>
          <p:nvPr>
            <p:ph sz="quarter" idx="2"/>
          </p:nvPr>
        </p:nvPicPr>
        <p:blipFill>
          <a:blip r:embed="rId2" cstate="print"/>
          <a:srcRect/>
          <a:stretch>
            <a:fillRect/>
          </a:stretch>
        </p:blipFill>
        <p:spPr>
          <a:xfrm>
            <a:off x="1071538" y="2071678"/>
            <a:ext cx="1651000" cy="2182813"/>
          </a:xfrm>
          <a:noFill/>
          <a:ln/>
        </p:spPr>
      </p:pic>
      <p:pic>
        <p:nvPicPr>
          <p:cNvPr id="46089" name="Picture 9" descr="inkjet printer"/>
          <p:cNvPicPr>
            <a:picLocks noGrp="1" noChangeAspect="1" noChangeArrowheads="1"/>
          </p:cNvPicPr>
          <p:nvPr>
            <p:ph sz="quarter" idx="1"/>
          </p:nvPr>
        </p:nvPicPr>
        <p:blipFill>
          <a:blip r:embed="rId3" cstate="print"/>
          <a:srcRect/>
          <a:stretch>
            <a:fillRect/>
          </a:stretch>
        </p:blipFill>
        <p:spPr>
          <a:xfrm>
            <a:off x="3428992" y="2214554"/>
            <a:ext cx="1770063" cy="2181225"/>
          </a:xfrm>
          <a:noFill/>
          <a:ln/>
        </p:spPr>
      </p:pic>
      <p:pic>
        <p:nvPicPr>
          <p:cNvPr id="46090" name="Picture 10" descr="laser printer"/>
          <p:cNvPicPr>
            <a:picLocks noGrp="1" noChangeAspect="1" noChangeArrowheads="1"/>
          </p:cNvPicPr>
          <p:nvPr>
            <p:ph sz="quarter" idx="4"/>
          </p:nvPr>
        </p:nvPicPr>
        <p:blipFill>
          <a:blip r:embed="rId4" cstate="print"/>
          <a:srcRect/>
          <a:stretch>
            <a:fillRect/>
          </a:stretch>
        </p:blipFill>
        <p:spPr>
          <a:xfrm>
            <a:off x="5715008" y="2214554"/>
            <a:ext cx="1649412" cy="2181225"/>
          </a:xfrm>
          <a:noFill/>
          <a:ln/>
        </p:spPr>
      </p:pic>
    </p:spTree>
  </p:cSld>
  <p:clrMapOvr>
    <a:masterClrMapping/>
  </p:clrMapOvr>
  <p:transition spd="med">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44" y="228600"/>
            <a:ext cx="7498080" cy="6019800"/>
          </a:xfrm>
        </p:spPr>
        <p:txBody>
          <a:bodyPr/>
          <a:lstStyle/>
          <a:p>
            <a:pPr algn="ctr" rtl="1">
              <a:buNone/>
            </a:pPr>
            <a:r>
              <a:rPr lang="ar-SA" b="1" dirty="0" smtClean="0">
                <a:solidFill>
                  <a:schemeClr val="tx2">
                    <a:lumMod val="60000"/>
                    <a:lumOff val="40000"/>
                  </a:schemeClr>
                </a:solidFill>
              </a:rPr>
              <a:t>وحدات الإخراج </a:t>
            </a:r>
            <a:r>
              <a:rPr lang="en-US" b="1" dirty="0" smtClean="0">
                <a:solidFill>
                  <a:schemeClr val="tx2">
                    <a:lumMod val="60000"/>
                    <a:lumOff val="40000"/>
                  </a:schemeClr>
                </a:solidFill>
              </a:rPr>
              <a:t>Output device</a:t>
            </a:r>
            <a:r>
              <a:rPr lang="ar-SA" b="1" dirty="0" smtClean="0">
                <a:solidFill>
                  <a:schemeClr val="tx2">
                    <a:lumMod val="60000"/>
                    <a:lumOff val="40000"/>
                  </a:schemeClr>
                </a:solidFill>
              </a:rPr>
              <a:t>:</a:t>
            </a:r>
          </a:p>
          <a:p>
            <a:pPr algn="ctr" rtl="1">
              <a:buNone/>
            </a:pPr>
            <a:endParaRPr lang="en-US" sz="2000" b="1" dirty="0" smtClean="0"/>
          </a:p>
          <a:p>
            <a:pPr algn="r" rtl="1">
              <a:buNone/>
            </a:pPr>
            <a:r>
              <a:rPr lang="ar-SA" sz="2000" b="1" dirty="0" smtClean="0"/>
              <a:t>الشاشة </a:t>
            </a:r>
            <a:r>
              <a:rPr lang="en-US" sz="2000" b="1" dirty="0" smtClean="0"/>
              <a:t>The screen </a:t>
            </a:r>
            <a:r>
              <a:rPr lang="ar-SA" sz="2000" b="1" dirty="0" smtClean="0"/>
              <a:t> :</a:t>
            </a:r>
          </a:p>
          <a:p>
            <a:pPr algn="r" rtl="1">
              <a:buNone/>
            </a:pPr>
            <a:endParaRPr lang="ar-SA" sz="2000" b="1" dirty="0" smtClean="0"/>
          </a:p>
          <a:p>
            <a:pPr algn="r" rtl="1">
              <a:buNone/>
            </a:pPr>
            <a:r>
              <a:rPr lang="ar-SA" sz="2000" b="1" dirty="0" smtClean="0"/>
              <a:t>  </a:t>
            </a:r>
          </a:p>
          <a:p>
            <a:pPr algn="r" rtl="1">
              <a:buNone/>
            </a:pPr>
            <a:endParaRPr lang="ar-SA" sz="2000" b="1" dirty="0" smtClean="0"/>
          </a:p>
          <a:p>
            <a:pPr algn="r" rtl="1">
              <a:buNone/>
            </a:pPr>
            <a:endParaRPr lang="ar-SA" sz="2000" b="1" dirty="0" smtClean="0"/>
          </a:p>
          <a:p>
            <a:pPr algn="r" rtl="1">
              <a:buNone/>
            </a:pPr>
            <a:endParaRPr lang="ar-SA" sz="2000" b="1" dirty="0" smtClean="0"/>
          </a:p>
          <a:p>
            <a:pPr algn="r" rtl="1">
              <a:buNone/>
            </a:pPr>
            <a:r>
              <a:rPr lang="ar-SA" sz="2000" b="1" dirty="0" smtClean="0"/>
              <a:t>       </a:t>
            </a:r>
          </a:p>
          <a:p>
            <a:pPr algn="r" rtl="1">
              <a:buNone/>
            </a:pPr>
            <a:endParaRPr lang="ar-SA" sz="2000" b="1" dirty="0" smtClean="0"/>
          </a:p>
          <a:p>
            <a:pPr algn="r" rtl="1">
              <a:buNone/>
            </a:pPr>
            <a:endParaRPr lang="ar-SA" sz="2000" b="1" dirty="0" smtClean="0"/>
          </a:p>
          <a:p>
            <a:pPr algn="r" rtl="1">
              <a:buNone/>
            </a:pPr>
            <a:endParaRPr lang="ar-SA" sz="2000" b="1" dirty="0" smtClean="0"/>
          </a:p>
          <a:p>
            <a:pPr algn="ctr" rtl="1">
              <a:buNone/>
            </a:pPr>
            <a:endParaRPr lang="en-US" b="1" dirty="0"/>
          </a:p>
        </p:txBody>
      </p:sp>
      <p:pic>
        <p:nvPicPr>
          <p:cNvPr id="4" name="Picture 3" descr="3cc0c_4611.jpg"/>
          <p:cNvPicPr>
            <a:picLocks noChangeAspect="1"/>
          </p:cNvPicPr>
          <p:nvPr/>
        </p:nvPicPr>
        <p:blipFill>
          <a:blip r:embed="rId2" cstate="print"/>
          <a:stretch>
            <a:fillRect/>
          </a:stretch>
        </p:blipFill>
        <p:spPr>
          <a:xfrm>
            <a:off x="1475656" y="2420888"/>
            <a:ext cx="1281112" cy="1313381"/>
          </a:xfrm>
          <a:prstGeom prst="rect">
            <a:avLst/>
          </a:prstGeom>
        </p:spPr>
      </p:pic>
      <p:pic>
        <p:nvPicPr>
          <p:cNvPr id="5" name="Picture 4" descr="293495(27).jpg"/>
          <p:cNvPicPr>
            <a:picLocks noChangeAspect="1"/>
          </p:cNvPicPr>
          <p:nvPr/>
        </p:nvPicPr>
        <p:blipFill>
          <a:blip r:embed="rId3" cstate="print"/>
          <a:stretch>
            <a:fillRect/>
          </a:stretch>
        </p:blipFill>
        <p:spPr>
          <a:xfrm>
            <a:off x="3779912" y="2636912"/>
            <a:ext cx="1371600" cy="1568823"/>
          </a:xfrm>
          <a:prstGeom prst="rect">
            <a:avLst/>
          </a:prstGeom>
        </p:spPr>
      </p:pic>
      <p:pic>
        <p:nvPicPr>
          <p:cNvPr id="6" name="Picture 5" descr="envision-lcd-monitor.jpg"/>
          <p:cNvPicPr>
            <a:picLocks noChangeAspect="1"/>
          </p:cNvPicPr>
          <p:nvPr/>
        </p:nvPicPr>
        <p:blipFill>
          <a:blip r:embed="rId4" cstate="print"/>
          <a:stretch>
            <a:fillRect/>
          </a:stretch>
        </p:blipFill>
        <p:spPr>
          <a:xfrm>
            <a:off x="6156176" y="2420888"/>
            <a:ext cx="1685925" cy="1638211"/>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blinds(horizontal)">
                                      <p:cBhvr>
                                        <p:cTn id="11" dur="500"/>
                                        <p:tgtEl>
                                          <p:spTgt spid="3">
                                            <p:txEl>
                                              <p:pRg st="2" end="2"/>
                                            </p:txEl>
                                          </p:spTgt>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blinds(horizontal)">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linds(horizontal)">
                                      <p:cBhvr>
                                        <p:cTn id="20" dur="500"/>
                                        <p:tgtEl>
                                          <p:spTgt spid="4"/>
                                        </p:tgtEl>
                                      </p:cBhvr>
                                    </p:animEffect>
                                  </p:childTnLst>
                                </p:cTn>
                              </p:par>
                            </p:childTnLst>
                          </p:cTn>
                        </p:par>
                        <p:par>
                          <p:cTn id="21" fill="hold">
                            <p:stCondLst>
                              <p:cond delay="500"/>
                            </p:stCondLst>
                            <p:childTnLst>
                              <p:par>
                                <p:cTn id="22" presetID="3" presetClass="entr" presetSubtype="10" fill="hold" nodeType="after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Effect transition="in" filter="blinds(horizontal)">
                                      <p:cBhvr>
                                        <p:cTn id="24" dur="500"/>
                                        <p:tgtEl>
                                          <p:spTgt spid="3">
                                            <p:txEl>
                                              <p:pRg st="8" end="8"/>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blinds(horizontal)">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blinds(horizontal)">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 y="457200"/>
            <a:ext cx="7498080" cy="5791200"/>
          </a:xfrm>
        </p:spPr>
        <p:txBody>
          <a:bodyPr>
            <a:normAutofit/>
          </a:bodyPr>
          <a:lstStyle/>
          <a:p>
            <a:pPr algn="r" rtl="1">
              <a:buNone/>
            </a:pPr>
            <a:endParaRPr lang="ar-SA" sz="2000" b="1" dirty="0" smtClean="0"/>
          </a:p>
          <a:p>
            <a:pPr algn="r" rtl="1">
              <a:buNone/>
            </a:pPr>
            <a:endParaRPr lang="ar-SA" sz="2000" b="1" dirty="0" smtClean="0"/>
          </a:p>
          <a:p>
            <a:pPr algn="r" rtl="1">
              <a:buNone/>
            </a:pPr>
            <a:r>
              <a:rPr lang="ar-SA" sz="2000" b="1" dirty="0" smtClean="0"/>
              <a:t>  </a:t>
            </a:r>
          </a:p>
          <a:p>
            <a:pPr algn="r" rtl="1">
              <a:buNone/>
            </a:pPr>
            <a:endParaRPr lang="ar-SA" sz="2000" b="1" dirty="0" smtClean="0"/>
          </a:p>
          <a:p>
            <a:pPr algn="r" rtl="1">
              <a:buNone/>
            </a:pPr>
            <a:endParaRPr lang="ar-SA" sz="2000" b="1" dirty="0" smtClean="0"/>
          </a:p>
          <a:p>
            <a:pPr algn="r" rtl="1">
              <a:buNone/>
            </a:pPr>
            <a:r>
              <a:rPr lang="ar-SA" sz="2000" b="1" dirty="0" smtClean="0"/>
              <a:t>السماعات </a:t>
            </a:r>
            <a:r>
              <a:rPr lang="en-US" sz="2000" b="1" dirty="0" smtClean="0"/>
              <a:t>Speakers</a:t>
            </a:r>
            <a:r>
              <a:rPr lang="ar-SA" sz="2000" b="1" dirty="0" smtClean="0"/>
              <a:t>      </a:t>
            </a:r>
            <a:endParaRPr lang="en-US" sz="2000" b="1" dirty="0"/>
          </a:p>
        </p:txBody>
      </p:sp>
      <p:pic>
        <p:nvPicPr>
          <p:cNvPr id="5" name="Picture 4" descr="2_0_Multimedia_Speaker.jpg"/>
          <p:cNvPicPr>
            <a:picLocks noChangeAspect="1"/>
          </p:cNvPicPr>
          <p:nvPr/>
        </p:nvPicPr>
        <p:blipFill>
          <a:blip r:embed="rId2" cstate="print"/>
          <a:stretch>
            <a:fillRect/>
          </a:stretch>
        </p:blipFill>
        <p:spPr>
          <a:xfrm>
            <a:off x="1043608" y="1352667"/>
            <a:ext cx="2781300" cy="27813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blinds(horizontal)">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Slide Number Placeholder 4"/>
          <p:cNvSpPr>
            <a:spLocks noGrp="1"/>
          </p:cNvSpPr>
          <p:nvPr>
            <p:ph type="sldNum" sz="quarter" idx="12"/>
          </p:nvPr>
        </p:nvSpPr>
        <p:spPr bwMode="auto">
          <a:noFill/>
          <a:ln>
            <a:miter lim="800000"/>
            <a:headEnd/>
            <a:tailEnd/>
          </a:ln>
        </p:spPr>
        <p:txBody>
          <a:bodyPr/>
          <a:lstStyle/>
          <a:p>
            <a:fld id="{BFC38615-7A80-4BE6-ACE2-127B529A2638}" type="slidenum">
              <a:rPr lang="ar-SA" smtClean="0"/>
              <a:pPr/>
              <a:t>3</a:t>
            </a:fld>
            <a:endParaRPr lang="en-US" smtClean="0"/>
          </a:p>
        </p:txBody>
      </p:sp>
      <p:sp>
        <p:nvSpPr>
          <p:cNvPr id="20484" name="Content Placeholder 5"/>
          <p:cNvSpPr>
            <a:spLocks noGrp="1"/>
          </p:cNvSpPr>
          <p:nvPr>
            <p:ph idx="4294967295"/>
          </p:nvPr>
        </p:nvSpPr>
        <p:spPr>
          <a:xfrm>
            <a:off x="179512" y="1754221"/>
            <a:ext cx="7620000" cy="4525963"/>
          </a:xfrm>
        </p:spPr>
        <p:txBody>
          <a:bodyPr>
            <a:noAutofit/>
          </a:bodyPr>
          <a:lstStyle/>
          <a:p>
            <a:pPr>
              <a:buFont typeface="Wingdings" pitchFamily="2" charset="2"/>
              <a:buChar char="v"/>
            </a:pPr>
            <a:r>
              <a:rPr lang="ar-SA" sz="2800" b="1" u="sng" dirty="0" smtClean="0">
                <a:solidFill>
                  <a:schemeClr val="tx1">
                    <a:lumMod val="95000"/>
                    <a:lumOff val="5000"/>
                  </a:schemeClr>
                </a:solidFill>
                <a:latin typeface="Lucida Sans Unicode" pitchFamily="34" charset="0"/>
                <a:cs typeface="Arial" pitchFamily="34" charset="0"/>
              </a:rPr>
              <a:t>الأجهزه </a:t>
            </a:r>
            <a:r>
              <a:rPr lang="en-US" sz="2800" b="1" u="sng" dirty="0">
                <a:solidFill>
                  <a:schemeClr val="tx1">
                    <a:lumMod val="95000"/>
                    <a:lumOff val="5000"/>
                  </a:schemeClr>
                </a:solidFill>
                <a:latin typeface="Lucida Sans Unicode" pitchFamily="34" charset="0"/>
                <a:cs typeface="Arial" pitchFamily="34" charset="0"/>
              </a:rPr>
              <a:t>Hardware </a:t>
            </a:r>
            <a:endParaRPr lang="ar-SA" sz="2800" u="sng" dirty="0" smtClean="0">
              <a:solidFill>
                <a:schemeClr val="tx1">
                  <a:lumMod val="95000"/>
                  <a:lumOff val="5000"/>
                </a:schemeClr>
              </a:solidFill>
              <a:latin typeface="Lucida Sans Unicode" pitchFamily="34" charset="0"/>
              <a:cs typeface="Arial" pitchFamily="34" charset="0"/>
            </a:endParaRPr>
          </a:p>
          <a:p>
            <a:pPr lvl="3"/>
            <a:r>
              <a:rPr lang="ar-SA" sz="2400" dirty="0" smtClean="0">
                <a:solidFill>
                  <a:schemeClr val="tx1">
                    <a:lumMod val="95000"/>
                    <a:lumOff val="5000"/>
                  </a:schemeClr>
                </a:solidFill>
                <a:latin typeface="Lucida Sans Unicode" pitchFamily="34" charset="0"/>
                <a:cs typeface="Arial" pitchFamily="34" charset="0"/>
              </a:rPr>
              <a:t>كلمة الأجهزة تستخدم للدلالة على أي قطعة يمكن لمسها باليد في الحاسب</a:t>
            </a:r>
          </a:p>
          <a:p>
            <a:pPr lvl="3"/>
            <a:r>
              <a:rPr lang="ar-SA" sz="2400" dirty="0" smtClean="0">
                <a:solidFill>
                  <a:schemeClr val="tx1">
                    <a:lumMod val="95000"/>
                    <a:lumOff val="5000"/>
                  </a:schemeClr>
                </a:solidFill>
                <a:latin typeface="Lucida Sans Unicode" pitchFamily="34" charset="0"/>
                <a:cs typeface="Arial" pitchFamily="34" charset="0"/>
              </a:rPr>
              <a:t>تشمل الأجزاء المعدنية أو البلاستيكية أو الزجاجية أو الأسلاك </a:t>
            </a:r>
          </a:p>
          <a:p>
            <a:pPr lvl="0">
              <a:buFont typeface="Wingdings" pitchFamily="2" charset="2"/>
              <a:buChar char="v"/>
            </a:pPr>
            <a:r>
              <a:rPr lang="ar-SA" sz="2800" b="1" u="sng" dirty="0" smtClean="0"/>
              <a:t>البرامج </a:t>
            </a:r>
            <a:r>
              <a:rPr lang="en-US" sz="2800" b="1" u="sng" dirty="0"/>
              <a:t>Software </a:t>
            </a:r>
            <a:endParaRPr lang="en-US" sz="2800" u="sng" dirty="0"/>
          </a:p>
          <a:p>
            <a:pPr lvl="1" algn="just">
              <a:buFont typeface="Wingdings 3" pitchFamily="18" charset="2"/>
              <a:buNone/>
            </a:pPr>
            <a:r>
              <a:rPr lang="ar-SA" sz="2800" dirty="0" smtClean="0">
                <a:solidFill>
                  <a:schemeClr val="tx1">
                    <a:lumMod val="95000"/>
                    <a:lumOff val="5000"/>
                  </a:schemeClr>
                </a:solidFill>
                <a:latin typeface="Lucida Sans Unicode" pitchFamily="34" charset="0"/>
                <a:cs typeface="Arial" pitchFamily="34" charset="0"/>
              </a:rPr>
              <a:t>البرنامج هو مجموعة من الأوامر والتعليمات مرتبة في تسلسل معين ويقوم الجهاز بتنفيذها لتحقيق غرض معين.                        </a:t>
            </a:r>
            <a:endParaRPr lang="en-US" sz="2800" dirty="0" smtClean="0">
              <a:solidFill>
                <a:schemeClr val="tx1">
                  <a:lumMod val="95000"/>
                  <a:lumOff val="5000"/>
                </a:schemeClr>
              </a:solidFill>
              <a:latin typeface="Lucida Sans Unicode" pitchFamily="34" charset="0"/>
              <a:cs typeface="Arial" pitchFamily="34" charset="0"/>
            </a:endParaRPr>
          </a:p>
        </p:txBody>
      </p:sp>
      <p:sp>
        <p:nvSpPr>
          <p:cNvPr id="16389" name="Rectangle 5"/>
          <p:cNvSpPr>
            <a:spLocks/>
          </p:cNvSpPr>
          <p:nvPr/>
        </p:nvSpPr>
        <p:spPr bwMode="auto">
          <a:xfrm>
            <a:off x="448733" y="609600"/>
            <a:ext cx="8229600" cy="1143000"/>
          </a:xfrm>
          <a:prstGeom prst="rect">
            <a:avLst/>
          </a:prstGeom>
          <a:noFill/>
          <a:ln w="9525">
            <a:noFill/>
            <a:miter lim="800000"/>
            <a:headEnd/>
            <a:tailEnd/>
          </a:ln>
        </p:spPr>
        <p:txBody>
          <a:bodyPr vert="horz" anchor="ctr">
            <a:normAutofit/>
          </a:bodyPr>
          <a:lstStyle/>
          <a:p>
            <a:pPr algn="ctr" eaLnBrk="0" hangingPunct="0">
              <a:spcBef>
                <a:spcPct val="0"/>
              </a:spcBef>
            </a:pPr>
            <a:r>
              <a:rPr lang="ar-SA" sz="4100" b="1" cap="small" dirty="0">
                <a:solidFill>
                  <a:schemeClr val="accent2"/>
                </a:solidFill>
                <a:effectLst>
                  <a:outerShdw blurRad="38100" dist="38100" dir="2700000" algn="tl">
                    <a:srgbClr val="C0C0C0"/>
                  </a:outerShdw>
                </a:effectLst>
                <a:latin typeface="Lucida Sans Unicode" pitchFamily="34" charset="0"/>
              </a:rPr>
              <a:t>الأجهزة و البرامج ,ما هي؟</a:t>
            </a:r>
            <a:endParaRPr lang="en-US" sz="4100" b="1" cap="small" dirty="0">
              <a:solidFill>
                <a:schemeClr val="accent2"/>
              </a:solidFill>
              <a:effectLst>
                <a:outerShdw blurRad="38100" dist="38100" dir="2700000" algn="tl">
                  <a:srgbClr val="C0C0C0"/>
                </a:outerShdw>
              </a:effectLst>
              <a:latin typeface="Lucida Sans Unicode" pitchFamily="34" charset="0"/>
            </a:endParaRPr>
          </a:p>
        </p:txBody>
      </p:sp>
    </p:spTree>
    <p:extLst>
      <p:ext uri="{BB962C8B-B14F-4D97-AF65-F5344CB8AC3E}">
        <p14:creationId xmlns:p14="http://schemas.microsoft.com/office/powerpoint/2010/main" val="1730774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ar-LB"/>
              <a:t>تابع وحدات الإخراج</a:t>
            </a:r>
            <a:endParaRPr lang="en-US"/>
          </a:p>
        </p:txBody>
      </p:sp>
      <p:pic>
        <p:nvPicPr>
          <p:cNvPr id="52234" name="Picture 10" descr="data show"/>
          <p:cNvPicPr>
            <a:picLocks noGrp="1" noChangeAspect="1" noChangeArrowheads="1"/>
          </p:cNvPicPr>
          <p:nvPr>
            <p:ph sz="half" idx="1"/>
          </p:nvPr>
        </p:nvPicPr>
        <p:blipFill>
          <a:blip r:embed="rId2" cstate="print"/>
          <a:srcRect/>
          <a:stretch>
            <a:fillRect/>
          </a:stretch>
        </p:blipFill>
        <p:spPr>
          <a:xfrm>
            <a:off x="538163" y="2286000"/>
            <a:ext cx="3871912" cy="3157538"/>
          </a:xfrm>
          <a:noFill/>
          <a:ln/>
        </p:spPr>
      </p:pic>
      <p:pic>
        <p:nvPicPr>
          <p:cNvPr id="52232" name="Picture 8" descr="speaker"/>
          <p:cNvPicPr>
            <a:picLocks noGrp="1" noChangeAspect="1" noChangeArrowheads="1"/>
          </p:cNvPicPr>
          <p:nvPr>
            <p:ph sz="half" idx="2"/>
          </p:nvPr>
        </p:nvPicPr>
        <p:blipFill>
          <a:blip r:embed="rId3" cstate="print"/>
          <a:srcRect/>
          <a:stretch>
            <a:fillRect/>
          </a:stretch>
        </p:blipFill>
        <p:spPr>
          <a:xfrm>
            <a:off x="4572000" y="2016125"/>
            <a:ext cx="3681413" cy="3697288"/>
          </a:xfrm>
          <a:noFill/>
          <a:ln/>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algn="ctr"/>
            <a:r>
              <a:rPr lang="ar-SA" sz="3200" dirty="0" smtClean="0"/>
              <a:t>إحدى الوحدات التي تم ذكرها من الممكن إعتبارها وحدةإخال وإخراج في نفس الوقت ماهي؟</a:t>
            </a:r>
            <a:endParaRPr lang="en-US" sz="3200" dirty="0"/>
          </a:p>
        </p:txBody>
      </p:sp>
    </p:spTree>
    <p:extLst>
      <p:ext uri="{BB962C8B-B14F-4D97-AF65-F5344CB8AC3E}">
        <p14:creationId xmlns:p14="http://schemas.microsoft.com/office/powerpoint/2010/main" val="29364473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4" name="Rectangle 4"/>
          <p:cNvSpPr>
            <a:spLocks noChangeArrowheads="1"/>
          </p:cNvSpPr>
          <p:nvPr/>
        </p:nvSpPr>
        <p:spPr bwMode="auto">
          <a:xfrm>
            <a:off x="457200" y="277813"/>
            <a:ext cx="8229600" cy="1139825"/>
          </a:xfrm>
          <a:prstGeom prst="rect">
            <a:avLst/>
          </a:prstGeom>
          <a:noFill/>
          <a:ln w="9525">
            <a:noFill/>
            <a:miter lim="800000"/>
            <a:headEnd/>
            <a:tailEnd/>
          </a:ln>
          <a:effectLst/>
        </p:spPr>
        <p:txBody>
          <a:bodyPr/>
          <a:lstStyle/>
          <a:p>
            <a:pPr algn="l"/>
            <a:r>
              <a:rPr lang="ar-LB" sz="3200" dirty="0">
                <a:solidFill>
                  <a:schemeClr val="tx2"/>
                </a:solidFill>
                <a:latin typeface="Garamond" pitchFamily="18" charset="0"/>
              </a:rPr>
              <a:t>مم </a:t>
            </a:r>
            <a:r>
              <a:rPr lang="ar-SA" sz="3200" dirty="0">
                <a:solidFill>
                  <a:schemeClr val="tx2"/>
                </a:solidFill>
                <a:latin typeface="Garamond" pitchFamily="18" charset="0"/>
              </a:rPr>
              <a:t>ت</a:t>
            </a:r>
            <a:r>
              <a:rPr lang="ar-LB" sz="3200" dirty="0">
                <a:solidFill>
                  <a:schemeClr val="tx2"/>
                </a:solidFill>
                <a:latin typeface="Garamond" pitchFamily="18" charset="0"/>
              </a:rPr>
              <a:t>تكون</a:t>
            </a:r>
            <a:r>
              <a:rPr lang="ar-SA" sz="3200" dirty="0">
                <a:solidFill>
                  <a:schemeClr val="tx2"/>
                </a:solidFill>
                <a:latin typeface="Garamond" pitchFamily="18" charset="0"/>
              </a:rPr>
              <a:t> الأجزاء المادية للحاسب الآلي</a:t>
            </a:r>
            <a:r>
              <a:rPr lang="ar-LB" sz="3200" dirty="0">
                <a:solidFill>
                  <a:schemeClr val="tx2"/>
                </a:solidFill>
                <a:latin typeface="Garamond" pitchFamily="18" charset="0"/>
              </a:rPr>
              <a:t>؟</a:t>
            </a:r>
            <a:endParaRPr lang="en-US" sz="3200" dirty="0">
              <a:solidFill>
                <a:schemeClr val="tx2"/>
              </a:solidFill>
              <a:latin typeface="Garamond" pitchFamily="18" charset="0"/>
            </a:endParaRPr>
          </a:p>
        </p:txBody>
      </p:sp>
      <p:graphicFrame>
        <p:nvGraphicFramePr>
          <p:cNvPr id="4" name="Diagram 3"/>
          <p:cNvGraphicFramePr/>
          <p:nvPr/>
        </p:nvGraphicFramePr>
        <p:xfrm>
          <a:off x="468313" y="1000108"/>
          <a:ext cx="7632700" cy="50006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4" name="Rectangle 4"/>
          <p:cNvSpPr>
            <a:spLocks noChangeArrowheads="1"/>
          </p:cNvSpPr>
          <p:nvPr/>
        </p:nvSpPr>
        <p:spPr bwMode="auto">
          <a:xfrm>
            <a:off x="457200" y="277813"/>
            <a:ext cx="8229600" cy="1139825"/>
          </a:xfrm>
          <a:prstGeom prst="rect">
            <a:avLst/>
          </a:prstGeom>
          <a:noFill/>
          <a:ln w="9525">
            <a:noFill/>
            <a:miter lim="800000"/>
            <a:headEnd/>
            <a:tailEnd/>
          </a:ln>
          <a:effectLst/>
        </p:spPr>
        <p:txBody>
          <a:bodyPr/>
          <a:lstStyle/>
          <a:p>
            <a:pPr algn="l"/>
            <a:r>
              <a:rPr lang="ar-LB" sz="3200" dirty="0">
                <a:solidFill>
                  <a:schemeClr val="tx2"/>
                </a:solidFill>
                <a:latin typeface="Garamond" pitchFamily="18" charset="0"/>
              </a:rPr>
              <a:t>مم </a:t>
            </a:r>
            <a:r>
              <a:rPr lang="ar-SA" sz="3200" dirty="0">
                <a:solidFill>
                  <a:schemeClr val="tx2"/>
                </a:solidFill>
                <a:latin typeface="Garamond" pitchFamily="18" charset="0"/>
              </a:rPr>
              <a:t>ت</a:t>
            </a:r>
            <a:r>
              <a:rPr lang="ar-LB" sz="3200" dirty="0">
                <a:solidFill>
                  <a:schemeClr val="tx2"/>
                </a:solidFill>
                <a:latin typeface="Garamond" pitchFamily="18" charset="0"/>
              </a:rPr>
              <a:t>تكون</a:t>
            </a:r>
            <a:r>
              <a:rPr lang="ar-SA" sz="3200" dirty="0">
                <a:solidFill>
                  <a:schemeClr val="tx2"/>
                </a:solidFill>
                <a:latin typeface="Garamond" pitchFamily="18" charset="0"/>
              </a:rPr>
              <a:t> الأجزاء المادية للحاسب الآلي</a:t>
            </a:r>
            <a:r>
              <a:rPr lang="ar-LB" sz="3200" dirty="0">
                <a:solidFill>
                  <a:schemeClr val="tx2"/>
                </a:solidFill>
                <a:latin typeface="Garamond" pitchFamily="18" charset="0"/>
              </a:rPr>
              <a:t>؟</a:t>
            </a:r>
            <a:endParaRPr lang="en-US" sz="3200" dirty="0">
              <a:solidFill>
                <a:schemeClr val="tx2"/>
              </a:solidFill>
              <a:latin typeface="Garamond" pitchFamily="18" charset="0"/>
            </a:endParaRPr>
          </a:p>
        </p:txBody>
      </p:sp>
      <p:graphicFrame>
        <p:nvGraphicFramePr>
          <p:cNvPr id="4" name="Diagram 3"/>
          <p:cNvGraphicFramePr/>
          <p:nvPr/>
        </p:nvGraphicFramePr>
        <p:xfrm>
          <a:off x="468313" y="1000108"/>
          <a:ext cx="7632700" cy="50006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ar-SA" sz="3200" b="1" dirty="0" smtClean="0">
                <a:solidFill>
                  <a:schemeClr val="tx2">
                    <a:lumMod val="60000"/>
                    <a:lumOff val="40000"/>
                  </a:schemeClr>
                </a:solidFill>
              </a:rPr>
              <a:t>وحدات التخزين </a:t>
            </a:r>
            <a:r>
              <a:rPr lang="en-US" sz="3200" b="1" dirty="0" smtClean="0">
                <a:solidFill>
                  <a:schemeClr val="tx2">
                    <a:lumMod val="60000"/>
                    <a:lumOff val="40000"/>
                  </a:schemeClr>
                </a:solidFill>
              </a:rPr>
              <a:t>Storage device </a:t>
            </a:r>
            <a:r>
              <a:rPr lang="ar-SA" sz="3200" b="1" dirty="0" smtClean="0">
                <a:solidFill>
                  <a:schemeClr val="tx2">
                    <a:lumMod val="60000"/>
                    <a:lumOff val="40000"/>
                  </a:schemeClr>
                </a:solidFill>
              </a:rPr>
              <a:t> :</a:t>
            </a:r>
            <a:endParaRPr lang="en-US" sz="3200" b="1" dirty="0">
              <a:solidFill>
                <a:schemeClr val="tx2">
                  <a:lumMod val="60000"/>
                  <a:lumOff val="40000"/>
                </a:schemeClr>
              </a:solidFill>
            </a:endParaRPr>
          </a:p>
        </p:txBody>
      </p:sp>
      <p:sp>
        <p:nvSpPr>
          <p:cNvPr id="3" name="Content Placeholder 2"/>
          <p:cNvSpPr>
            <a:spLocks noGrp="1"/>
          </p:cNvSpPr>
          <p:nvPr>
            <p:ph idx="1"/>
          </p:nvPr>
        </p:nvSpPr>
        <p:spPr>
          <a:xfrm>
            <a:off x="833462" y="1609416"/>
            <a:ext cx="7239000" cy="4846320"/>
          </a:xfrm>
        </p:spPr>
        <p:txBody>
          <a:bodyPr>
            <a:normAutofit/>
          </a:bodyPr>
          <a:lstStyle/>
          <a:p>
            <a:pPr algn="r" rtl="1">
              <a:lnSpc>
                <a:spcPct val="150000"/>
              </a:lnSpc>
              <a:buNone/>
            </a:pPr>
            <a:r>
              <a:rPr lang="ar-SA" sz="2000" b="1" dirty="0" smtClean="0"/>
              <a:t>تستخدم لحفظ البيانات بصورة دائمة وذلك بناء على طلب المستخدم لنقل البيانات من الذاكرة العشوائية لوحدة التخزين المعنية , ولايتم حذفها إلا بناء على طلبه كذلك ولا تتأثر بيانات هذه الوحدات بانقطاع التيار الكهربائي.</a:t>
            </a:r>
            <a:endParaRPr lang="en-US" sz="2000" b="1" dirty="0"/>
          </a:p>
        </p:txBody>
      </p:sp>
    </p:spTree>
    <p:extLst>
      <p:ext uri="{BB962C8B-B14F-4D97-AF65-F5344CB8AC3E}">
        <p14:creationId xmlns:p14="http://schemas.microsoft.com/office/powerpoint/2010/main" val="2562384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noFill/>
          <a:ln w="9525">
            <a:noFill/>
            <a:miter lim="800000"/>
            <a:headEnd/>
            <a:tailEnd/>
          </a:ln>
        </p:spPr>
        <p:txBody>
          <a:bodyPr vert="horz" anchor="ctr">
            <a:normAutofit fontScale="90000"/>
          </a:bodyPr>
          <a:lstStyle/>
          <a:p>
            <a:pPr algn="ctr" eaLnBrk="0" hangingPunct="0"/>
            <a:r>
              <a:rPr lang="ar-SA" sz="4100" b="1" dirty="0">
                <a:solidFill>
                  <a:schemeClr val="accent2"/>
                </a:solidFill>
                <a:effectLst>
                  <a:outerShdw blurRad="38100" dist="38100" dir="2700000" algn="tl">
                    <a:srgbClr val="C0C0C0"/>
                  </a:outerShdw>
                </a:effectLst>
                <a:latin typeface="Lucida Sans Unicode" pitchFamily="34" charset="0"/>
                <a:ea typeface="+mn-ea"/>
                <a:cs typeface="+mn-cs"/>
              </a:rPr>
              <a:t>وحدات </a:t>
            </a:r>
            <a:r>
              <a:rPr lang="ar-SA" sz="4100" b="1" dirty="0" smtClean="0">
                <a:solidFill>
                  <a:schemeClr val="accent2"/>
                </a:solidFill>
                <a:effectLst>
                  <a:outerShdw blurRad="38100" dist="38100" dir="2700000" algn="tl">
                    <a:srgbClr val="C0C0C0"/>
                  </a:outerShdw>
                </a:effectLst>
                <a:latin typeface="Lucida Sans Unicode" pitchFamily="34" charset="0"/>
                <a:ea typeface="+mn-ea"/>
                <a:cs typeface="+mn-cs"/>
              </a:rPr>
              <a:t>القياس لوحدات التخزين</a:t>
            </a:r>
            <a:endParaRPr lang="ar-SA" sz="4100" b="1" dirty="0">
              <a:solidFill>
                <a:schemeClr val="accent2"/>
              </a:solidFill>
              <a:effectLst>
                <a:outerShdw blurRad="38100" dist="38100" dir="2700000" algn="tl">
                  <a:srgbClr val="C0C0C0"/>
                </a:outerShdw>
              </a:effectLst>
              <a:latin typeface="Lucida Sans Unicode" pitchFamily="34" charset="0"/>
              <a:ea typeface="+mn-ea"/>
              <a:cs typeface="+mn-cs"/>
            </a:endParaRPr>
          </a:p>
        </p:txBody>
      </p:sp>
      <p:sp>
        <p:nvSpPr>
          <p:cNvPr id="4" name="Content Placeholder 3"/>
          <p:cNvSpPr>
            <a:spLocks noGrp="1"/>
          </p:cNvSpPr>
          <p:nvPr>
            <p:ph idx="1"/>
          </p:nvPr>
        </p:nvSpPr>
        <p:spPr>
          <a:xfrm>
            <a:off x="539552" y="1268760"/>
            <a:ext cx="7239000" cy="4846320"/>
          </a:xfrm>
        </p:spPr>
        <p:txBody>
          <a:bodyPr>
            <a:normAutofit lnSpcReduction="10000"/>
          </a:bodyPr>
          <a:lstStyle/>
          <a:p>
            <a:pPr lvl="0"/>
            <a:r>
              <a:rPr lang="ar-SA" sz="3600" dirty="0"/>
              <a:t>بت (</a:t>
            </a:r>
            <a:r>
              <a:rPr lang="en-US" sz="3600" dirty="0"/>
              <a:t>Bit</a:t>
            </a:r>
            <a:r>
              <a:rPr lang="ar-SA" sz="3600" dirty="0"/>
              <a:t>): نبضة كهربائية واحدة وتكون إما صفر أو واحد.</a:t>
            </a:r>
            <a:endParaRPr lang="en-US" sz="3600" dirty="0"/>
          </a:p>
          <a:p>
            <a:pPr lvl="0"/>
            <a:r>
              <a:rPr lang="ar-SA" sz="3600" dirty="0"/>
              <a:t>بايت (</a:t>
            </a:r>
            <a:r>
              <a:rPr lang="en-US" sz="3600" dirty="0"/>
              <a:t>Byte</a:t>
            </a:r>
            <a:r>
              <a:rPr lang="ar-SA" sz="3600" dirty="0"/>
              <a:t>): 8 بت- عبارة عن حجم حرف أو رمز واحد.</a:t>
            </a:r>
            <a:endParaRPr lang="en-US" sz="3600" dirty="0"/>
          </a:p>
          <a:p>
            <a:pPr lvl="0"/>
            <a:r>
              <a:rPr lang="ar-SA" sz="3600" dirty="0"/>
              <a:t>كيلو بايت </a:t>
            </a:r>
            <a:r>
              <a:rPr lang="en-US" sz="3600" dirty="0"/>
              <a:t>(KB</a:t>
            </a:r>
            <a:r>
              <a:rPr lang="en-US" sz="3600" dirty="0" smtClean="0"/>
              <a:t>)</a:t>
            </a:r>
            <a:r>
              <a:rPr lang="ar-SA" sz="3600" dirty="0" smtClean="0"/>
              <a:t>= </a:t>
            </a:r>
            <a:r>
              <a:rPr lang="ar-SA" sz="3600" dirty="0"/>
              <a:t>1000بايت.</a:t>
            </a:r>
            <a:endParaRPr lang="en-US" sz="3600" dirty="0"/>
          </a:p>
          <a:p>
            <a:pPr lvl="0"/>
            <a:r>
              <a:rPr lang="ar-SA" sz="3600" dirty="0"/>
              <a:t>ميجا بايت </a:t>
            </a:r>
            <a:r>
              <a:rPr lang="en-US" sz="3600" dirty="0"/>
              <a:t>(MB</a:t>
            </a:r>
            <a:r>
              <a:rPr lang="en-US" sz="3600" dirty="0" smtClean="0"/>
              <a:t>)</a:t>
            </a:r>
            <a:r>
              <a:rPr lang="ar-SA" sz="3600" dirty="0" smtClean="0"/>
              <a:t>= </a:t>
            </a:r>
            <a:r>
              <a:rPr lang="ar-SA" sz="3600" dirty="0"/>
              <a:t>مليون بايت </a:t>
            </a:r>
            <a:endParaRPr lang="en-US" sz="3600" dirty="0"/>
          </a:p>
          <a:p>
            <a:pPr lvl="0"/>
            <a:r>
              <a:rPr lang="ar-SA" sz="3600" dirty="0"/>
              <a:t>جيجا بايت </a:t>
            </a:r>
            <a:r>
              <a:rPr lang="en-US" sz="3600" dirty="0"/>
              <a:t>(GB</a:t>
            </a:r>
            <a:r>
              <a:rPr lang="en-US" sz="3600" dirty="0" smtClean="0"/>
              <a:t>)</a:t>
            </a:r>
            <a:r>
              <a:rPr lang="ar-SA" sz="3600" dirty="0" smtClean="0"/>
              <a:t>= </a:t>
            </a:r>
            <a:r>
              <a:rPr lang="ar-SA" sz="3600" dirty="0"/>
              <a:t>بليون بايت </a:t>
            </a:r>
            <a:endParaRPr lang="en-US" sz="3600" dirty="0"/>
          </a:p>
          <a:p>
            <a:pPr lvl="0"/>
            <a:r>
              <a:rPr lang="ar-SA" sz="3600" dirty="0"/>
              <a:t>تيرا بايت </a:t>
            </a:r>
            <a:r>
              <a:rPr lang="en-US" sz="3600" dirty="0"/>
              <a:t>(TB</a:t>
            </a:r>
            <a:r>
              <a:rPr lang="en-US" sz="3600" dirty="0" smtClean="0"/>
              <a:t>)</a:t>
            </a:r>
            <a:r>
              <a:rPr lang="ar-SA" sz="3600" dirty="0" smtClean="0"/>
              <a:t> = </a:t>
            </a:r>
            <a:r>
              <a:rPr lang="ar-SA" sz="3600" dirty="0"/>
              <a:t>تريليون بايت </a:t>
            </a:r>
            <a:endParaRPr lang="en-US" sz="3600" dirty="0"/>
          </a:p>
          <a:p>
            <a:endParaRPr lang="ar-SA" sz="3600" dirty="0"/>
          </a:p>
        </p:txBody>
      </p:sp>
      <p:sp>
        <p:nvSpPr>
          <p:cNvPr id="8" name="Slide Number Placeholder 7"/>
          <p:cNvSpPr>
            <a:spLocks noGrp="1"/>
          </p:cNvSpPr>
          <p:nvPr>
            <p:ph type="sldNum" sz="quarter" idx="12"/>
          </p:nvPr>
        </p:nvSpPr>
        <p:spPr/>
        <p:txBody>
          <a:bodyPr/>
          <a:lstStyle/>
          <a:p>
            <a:fld id="{AC171A57-4230-4BC4-A7AE-44E1EF167FAA}" type="slidenum">
              <a:rPr lang="ar-SA" smtClean="0"/>
              <a:t>35</a:t>
            </a:fld>
            <a:endParaRPr lang="ar-SA"/>
          </a:p>
        </p:txBody>
      </p:sp>
    </p:spTree>
    <p:extLst>
      <p:ext uri="{BB962C8B-B14F-4D97-AF65-F5344CB8AC3E}">
        <p14:creationId xmlns:p14="http://schemas.microsoft.com/office/powerpoint/2010/main" val="41035131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ar-SA" sz="3200" b="1" dirty="0" smtClean="0">
                <a:solidFill>
                  <a:schemeClr val="tx2">
                    <a:lumMod val="60000"/>
                    <a:lumOff val="40000"/>
                  </a:schemeClr>
                </a:solidFill>
              </a:rPr>
              <a:t>وحدات التخزين </a:t>
            </a:r>
            <a:r>
              <a:rPr lang="en-US" sz="3200" b="1" dirty="0" smtClean="0">
                <a:solidFill>
                  <a:schemeClr val="tx2">
                    <a:lumMod val="60000"/>
                    <a:lumOff val="40000"/>
                  </a:schemeClr>
                </a:solidFill>
              </a:rPr>
              <a:t>Storage device </a:t>
            </a:r>
            <a:r>
              <a:rPr lang="ar-SA" sz="3200" b="1" dirty="0" smtClean="0">
                <a:solidFill>
                  <a:schemeClr val="tx2">
                    <a:lumMod val="60000"/>
                    <a:lumOff val="40000"/>
                  </a:schemeClr>
                </a:solidFill>
              </a:rPr>
              <a:t> :</a:t>
            </a:r>
            <a:endParaRPr lang="en-US" sz="3200" b="1" dirty="0">
              <a:solidFill>
                <a:schemeClr val="tx2">
                  <a:lumMod val="60000"/>
                  <a:lumOff val="40000"/>
                </a:schemeClr>
              </a:solidFill>
            </a:endParaRPr>
          </a:p>
        </p:txBody>
      </p:sp>
      <p:sp>
        <p:nvSpPr>
          <p:cNvPr id="3" name="Content Placeholder 2"/>
          <p:cNvSpPr>
            <a:spLocks noGrp="1"/>
          </p:cNvSpPr>
          <p:nvPr>
            <p:ph idx="1"/>
          </p:nvPr>
        </p:nvSpPr>
        <p:spPr>
          <a:xfrm>
            <a:off x="833462" y="1609416"/>
            <a:ext cx="7239000" cy="4846320"/>
          </a:xfrm>
        </p:spPr>
        <p:txBody>
          <a:bodyPr>
            <a:normAutofit/>
          </a:bodyPr>
          <a:lstStyle/>
          <a:p>
            <a:pPr algn="r" rtl="1">
              <a:buNone/>
            </a:pPr>
            <a:r>
              <a:rPr lang="ar-SA" sz="1800" b="1" dirty="0" smtClean="0">
                <a:solidFill>
                  <a:schemeClr val="tx2">
                    <a:lumMod val="40000"/>
                    <a:lumOff val="60000"/>
                  </a:schemeClr>
                </a:solidFill>
              </a:rPr>
              <a:t>القرص الصلب :</a:t>
            </a:r>
          </a:p>
          <a:p>
            <a:pPr algn="r" rtl="1">
              <a:buNone/>
            </a:pPr>
            <a:r>
              <a:rPr lang="ar-SA" sz="1800" b="1" dirty="0" smtClean="0"/>
              <a:t>يتكون القرص الصلب من مجموعة من الأسطوانات ترص </a:t>
            </a:r>
          </a:p>
          <a:p>
            <a:pPr algn="r" rtl="1">
              <a:buNone/>
            </a:pPr>
            <a:r>
              <a:rPr lang="ar-SA" sz="1800" b="1" dirty="0" smtClean="0"/>
              <a:t>فوق بعضها البعض مع توافر عدد من الرؤوس من أعلى </a:t>
            </a:r>
          </a:p>
          <a:p>
            <a:pPr algn="r" rtl="1">
              <a:buNone/>
            </a:pPr>
            <a:r>
              <a:rPr lang="ar-SA" sz="1800" b="1" dirty="0" smtClean="0"/>
              <a:t>وأسفل للقراءة والكتابة مما يساعد في سرعة التخزين </a:t>
            </a:r>
          </a:p>
          <a:p>
            <a:pPr algn="r" rtl="1">
              <a:buNone/>
            </a:pPr>
            <a:r>
              <a:rPr lang="ar-SA" sz="1800" b="1" dirty="0" smtClean="0"/>
              <a:t>والاسترجاع يتم حفظ البيانات عليها كهرومغناطيسيا</a:t>
            </a:r>
          </a:p>
          <a:p>
            <a:pPr algn="r" rtl="1">
              <a:buNone/>
            </a:pPr>
            <a:endParaRPr lang="ar-SA" sz="1800" b="1" dirty="0" smtClean="0"/>
          </a:p>
          <a:p>
            <a:pPr algn="r" rtl="1">
              <a:buNone/>
            </a:pPr>
            <a:r>
              <a:rPr lang="ar-SA" sz="1800" b="1" dirty="0" smtClean="0">
                <a:solidFill>
                  <a:schemeClr val="tx2">
                    <a:lumMod val="40000"/>
                    <a:lumOff val="60000"/>
                  </a:schemeClr>
                </a:solidFill>
              </a:rPr>
              <a:t>القرص المرن :</a:t>
            </a:r>
          </a:p>
          <a:p>
            <a:pPr algn="r" rtl="1">
              <a:buNone/>
            </a:pPr>
            <a:r>
              <a:rPr lang="ar-SA" sz="1800" b="1" dirty="0" smtClean="0"/>
              <a:t>قرص دائري عليه غطاء صلب من البلاستك لحمايته </a:t>
            </a:r>
          </a:p>
          <a:p>
            <a:pPr algn="r" rtl="1">
              <a:buNone/>
            </a:pPr>
            <a:r>
              <a:rPr lang="ar-SA" sz="1800" b="1" dirty="0" smtClean="0"/>
              <a:t>كمية التخزين فيه 1.44 ميجابايت ويحجز نظام التشغيل</a:t>
            </a:r>
          </a:p>
          <a:p>
            <a:pPr algn="r" rtl="1">
              <a:buNone/>
            </a:pPr>
            <a:r>
              <a:rPr lang="ar-SA" sz="1800" b="1" dirty="0" smtClean="0"/>
              <a:t> حيزا من القرص لكتابة العناوين حتى يتمكن النظام من</a:t>
            </a:r>
          </a:p>
          <a:p>
            <a:pPr algn="r" rtl="1">
              <a:buNone/>
            </a:pPr>
            <a:r>
              <a:rPr lang="ar-SA" sz="1800" b="1" dirty="0" smtClean="0"/>
              <a:t> تخزين المعلومات واسترجاعها بسهولة  وهي طريقة </a:t>
            </a:r>
          </a:p>
          <a:p>
            <a:pPr algn="r" rtl="1">
              <a:buNone/>
            </a:pPr>
            <a:r>
              <a:rPr lang="ar-SA" sz="1800" b="1" dirty="0" smtClean="0"/>
              <a:t>مماثلة للتخزين على القرص الصلب  </a:t>
            </a:r>
          </a:p>
          <a:p>
            <a:pPr algn="r" rtl="1">
              <a:buNone/>
            </a:pPr>
            <a:endParaRPr lang="en-US" sz="2000" b="1" dirty="0"/>
          </a:p>
        </p:txBody>
      </p:sp>
      <p:pic>
        <p:nvPicPr>
          <p:cNvPr id="4" name="Picture 3" descr="wd4000yr-inside.jpg"/>
          <p:cNvPicPr>
            <a:picLocks noChangeAspect="1"/>
          </p:cNvPicPr>
          <p:nvPr/>
        </p:nvPicPr>
        <p:blipFill>
          <a:blip r:embed="rId2" cstate="print"/>
          <a:stretch>
            <a:fillRect/>
          </a:stretch>
        </p:blipFill>
        <p:spPr>
          <a:xfrm>
            <a:off x="0" y="2143116"/>
            <a:ext cx="1447800" cy="1445387"/>
          </a:xfrm>
          <a:prstGeom prst="rect">
            <a:avLst/>
          </a:prstGeom>
        </p:spPr>
      </p:pic>
      <p:pic>
        <p:nvPicPr>
          <p:cNvPr id="5" name="Picture 4" descr="42.jpg"/>
          <p:cNvPicPr>
            <a:picLocks noChangeAspect="1"/>
          </p:cNvPicPr>
          <p:nvPr/>
        </p:nvPicPr>
        <p:blipFill>
          <a:blip r:embed="rId3" cstate="print"/>
          <a:stretch>
            <a:fillRect/>
          </a:stretch>
        </p:blipFill>
        <p:spPr>
          <a:xfrm>
            <a:off x="142844" y="4357694"/>
            <a:ext cx="1793847" cy="1192908"/>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par>
                          <p:cTn id="13" fill="hold">
                            <p:stCondLst>
                              <p:cond delay="500"/>
                            </p:stCondLst>
                            <p:childTnLst>
                              <p:par>
                                <p:cTn id="14" presetID="3" presetClass="entr" presetSubtype="1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blinds(horizontal)">
                                      <p:cBhvr>
                                        <p:cTn id="16" dur="500"/>
                                        <p:tgtEl>
                                          <p:spTgt spid="3">
                                            <p:txEl>
                                              <p:pRg st="1" end="1"/>
                                            </p:txEl>
                                          </p:spTgt>
                                        </p:tgtEl>
                                      </p:cBhvr>
                                    </p:animEffect>
                                  </p:childTnLst>
                                </p:cTn>
                              </p:par>
                            </p:childTnLst>
                          </p:cTn>
                        </p:par>
                        <p:par>
                          <p:cTn id="17" fill="hold">
                            <p:stCondLst>
                              <p:cond delay="1000"/>
                            </p:stCondLst>
                            <p:childTnLst>
                              <p:par>
                                <p:cTn id="18" presetID="3" presetClass="entr" presetSubtype="10" fill="hold"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linds(horizontal)">
                                      <p:cBhvr>
                                        <p:cTn id="20" dur="500"/>
                                        <p:tgtEl>
                                          <p:spTgt spid="3">
                                            <p:txEl>
                                              <p:pRg st="2" end="2"/>
                                            </p:txEl>
                                          </p:spTgt>
                                        </p:tgtEl>
                                      </p:cBhvr>
                                    </p:animEffect>
                                  </p:childTnLst>
                                </p:cTn>
                              </p:par>
                            </p:childTnLst>
                          </p:cTn>
                        </p:par>
                        <p:par>
                          <p:cTn id="21" fill="hold">
                            <p:stCondLst>
                              <p:cond delay="1500"/>
                            </p:stCondLst>
                            <p:childTnLst>
                              <p:par>
                                <p:cTn id="22" presetID="3" presetClass="entr" presetSubtype="10" fill="hold" nodeType="after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blinds(horizontal)">
                                      <p:cBhvr>
                                        <p:cTn id="24" dur="500"/>
                                        <p:tgtEl>
                                          <p:spTgt spid="3">
                                            <p:txEl>
                                              <p:pRg st="3" end="3"/>
                                            </p:txEl>
                                          </p:spTgt>
                                        </p:tgtEl>
                                      </p:cBhvr>
                                    </p:animEffect>
                                  </p:childTnLst>
                                </p:cTn>
                              </p:par>
                            </p:childTnLst>
                          </p:cTn>
                        </p:par>
                        <p:par>
                          <p:cTn id="25" fill="hold">
                            <p:stCondLst>
                              <p:cond delay="2000"/>
                            </p:stCondLst>
                            <p:childTnLst>
                              <p:par>
                                <p:cTn id="26" presetID="3" presetClass="entr" presetSubtype="10" fill="hold" nodeType="after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blinds(horizontal)">
                                      <p:cBhvr>
                                        <p:cTn id="28" dur="500"/>
                                        <p:tgtEl>
                                          <p:spTgt spid="3">
                                            <p:txEl>
                                              <p:pRg st="4" end="4"/>
                                            </p:txEl>
                                          </p:spTgt>
                                        </p:tgtEl>
                                      </p:cBhvr>
                                    </p:animEffect>
                                  </p:childTnLst>
                                </p:cTn>
                              </p:par>
                            </p:childTnLst>
                          </p:cTn>
                        </p:par>
                        <p:par>
                          <p:cTn id="29" fill="hold">
                            <p:stCondLst>
                              <p:cond delay="2500"/>
                            </p:stCondLst>
                            <p:childTnLst>
                              <p:par>
                                <p:cTn id="30" presetID="3" presetClass="entr" presetSubtype="10"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linds(horizontal)">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par>
                          <p:cTn id="38" fill="hold">
                            <p:stCondLst>
                              <p:cond delay="500"/>
                            </p:stCondLst>
                            <p:childTnLst>
                              <p:par>
                                <p:cTn id="39" presetID="3" presetClass="entr" presetSubtype="10" fill="hold" nodeType="after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blinds(horizontal)">
                                      <p:cBhvr>
                                        <p:cTn id="41" dur="500"/>
                                        <p:tgtEl>
                                          <p:spTgt spid="3">
                                            <p:txEl>
                                              <p:pRg st="7" end="7"/>
                                            </p:txEl>
                                          </p:spTgt>
                                        </p:tgtEl>
                                      </p:cBhvr>
                                    </p:animEffect>
                                  </p:childTnLst>
                                </p:cTn>
                              </p:par>
                            </p:childTnLst>
                          </p:cTn>
                        </p:par>
                        <p:par>
                          <p:cTn id="42" fill="hold">
                            <p:stCondLst>
                              <p:cond delay="1000"/>
                            </p:stCondLst>
                            <p:childTnLst>
                              <p:par>
                                <p:cTn id="43" presetID="3" presetClass="entr" presetSubtype="10" fill="hold" nodeType="after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blinds(horizontal)">
                                      <p:cBhvr>
                                        <p:cTn id="45" dur="500"/>
                                        <p:tgtEl>
                                          <p:spTgt spid="3">
                                            <p:txEl>
                                              <p:pRg st="8" end="8"/>
                                            </p:txEl>
                                          </p:spTgt>
                                        </p:tgtEl>
                                      </p:cBhvr>
                                    </p:animEffect>
                                  </p:childTnLst>
                                </p:cTn>
                              </p:par>
                            </p:childTnLst>
                          </p:cTn>
                        </p:par>
                        <p:par>
                          <p:cTn id="46" fill="hold">
                            <p:stCondLst>
                              <p:cond delay="1500"/>
                            </p:stCondLst>
                            <p:childTnLst>
                              <p:par>
                                <p:cTn id="47" presetID="3" presetClass="entr" presetSubtype="10" fill="hold" nodeType="after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Effect transition="in" filter="blinds(horizontal)">
                                      <p:cBhvr>
                                        <p:cTn id="49" dur="500"/>
                                        <p:tgtEl>
                                          <p:spTgt spid="3">
                                            <p:txEl>
                                              <p:pRg st="9" end="9"/>
                                            </p:txEl>
                                          </p:spTgt>
                                        </p:tgtEl>
                                      </p:cBhvr>
                                    </p:animEffect>
                                  </p:childTnLst>
                                </p:cTn>
                              </p:par>
                            </p:childTnLst>
                          </p:cTn>
                        </p:par>
                        <p:par>
                          <p:cTn id="50" fill="hold">
                            <p:stCondLst>
                              <p:cond delay="2000"/>
                            </p:stCondLst>
                            <p:childTnLst>
                              <p:par>
                                <p:cTn id="51" presetID="3" presetClass="entr" presetSubtype="10" fill="hold" nodeType="after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Effect transition="in" filter="blinds(horizontal)">
                                      <p:cBhvr>
                                        <p:cTn id="53" dur="500"/>
                                        <p:tgtEl>
                                          <p:spTgt spid="3">
                                            <p:txEl>
                                              <p:pRg st="10" end="10"/>
                                            </p:txEl>
                                          </p:spTgt>
                                        </p:tgtEl>
                                      </p:cBhvr>
                                    </p:animEffect>
                                  </p:childTnLst>
                                </p:cTn>
                              </p:par>
                            </p:childTnLst>
                          </p:cTn>
                        </p:par>
                        <p:par>
                          <p:cTn id="54" fill="hold">
                            <p:stCondLst>
                              <p:cond delay="2500"/>
                            </p:stCondLst>
                            <p:childTnLst>
                              <p:par>
                                <p:cTn id="55" presetID="3" presetClass="entr" presetSubtype="10" fill="hold" nodeType="after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Effect transition="in" filter="blinds(horizontal)">
                                      <p:cBhvr>
                                        <p:cTn id="57" dur="500"/>
                                        <p:tgtEl>
                                          <p:spTgt spid="3">
                                            <p:txEl>
                                              <p:pRg st="11" end="11"/>
                                            </p:txEl>
                                          </p:spTgt>
                                        </p:tgtEl>
                                      </p:cBhvr>
                                    </p:animEffect>
                                  </p:childTnLst>
                                </p:cTn>
                              </p:par>
                            </p:childTnLst>
                          </p:cTn>
                        </p:par>
                        <p:par>
                          <p:cTn id="58" fill="hold">
                            <p:stCondLst>
                              <p:cond delay="3000"/>
                            </p:stCondLst>
                            <p:childTnLst>
                              <p:par>
                                <p:cTn id="59" presetID="3" presetClass="entr" presetSubtype="10" fill="hold" nodeType="after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blinds(horizontal)">
                                      <p:cBhvr>
                                        <p:cTn id="6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44" y="785794"/>
            <a:ext cx="7498080" cy="5715000"/>
          </a:xfrm>
        </p:spPr>
        <p:txBody>
          <a:bodyPr>
            <a:normAutofit/>
          </a:bodyPr>
          <a:lstStyle/>
          <a:p>
            <a:pPr algn="r" rtl="1">
              <a:buNone/>
            </a:pPr>
            <a:endParaRPr lang="ar-SA" sz="2000" dirty="0" smtClean="0"/>
          </a:p>
          <a:p>
            <a:pPr algn="r" rtl="1">
              <a:buNone/>
            </a:pPr>
            <a:r>
              <a:rPr lang="ar-SA" sz="2000" b="1" u="sng" dirty="0" smtClean="0">
                <a:solidFill>
                  <a:schemeClr val="tx2">
                    <a:lumMod val="40000"/>
                    <a:lumOff val="60000"/>
                  </a:schemeClr>
                </a:solidFill>
              </a:rPr>
              <a:t>القرص المدمج</a:t>
            </a:r>
            <a:r>
              <a:rPr lang="en-US" sz="2000" b="1" u="sng" dirty="0" smtClean="0">
                <a:solidFill>
                  <a:schemeClr val="tx2">
                    <a:lumMod val="40000"/>
                    <a:lumOff val="60000"/>
                  </a:schemeClr>
                </a:solidFill>
              </a:rPr>
              <a:t> CD </a:t>
            </a:r>
            <a:r>
              <a:rPr lang="ar-SA" sz="2000" b="1" u="sng" dirty="0" smtClean="0">
                <a:solidFill>
                  <a:schemeClr val="tx2">
                    <a:lumMod val="40000"/>
                    <a:lumOff val="60000"/>
                  </a:schemeClr>
                </a:solidFill>
              </a:rPr>
              <a:t>:</a:t>
            </a:r>
          </a:p>
          <a:p>
            <a:pPr algn="r" rtl="1">
              <a:buNone/>
            </a:pPr>
            <a:r>
              <a:rPr lang="ar-SA" sz="2000" dirty="0" smtClean="0"/>
              <a:t>من التقنيات الحديثة التي تستخدم أشعة الليزر</a:t>
            </a:r>
          </a:p>
          <a:p>
            <a:pPr algn="r" rtl="1">
              <a:buNone/>
            </a:pPr>
            <a:r>
              <a:rPr lang="ar-SA" sz="2000" dirty="0" smtClean="0"/>
              <a:t> وتعمل هذه الأقراص في محرك خاص يسمى </a:t>
            </a:r>
          </a:p>
          <a:p>
            <a:pPr algn="r" rtl="1">
              <a:buNone/>
            </a:pPr>
            <a:r>
              <a:rPr lang="ar-SA" sz="2000" dirty="0" smtClean="0"/>
              <a:t>سواقة القرص المدمج وتصل سعتها إلى 700 ميجابايت</a:t>
            </a:r>
          </a:p>
          <a:p>
            <a:pPr algn="r" rtl="1">
              <a:buNone/>
            </a:pPr>
            <a:r>
              <a:rPr lang="ar-SA" sz="2000" dirty="0" smtClean="0"/>
              <a:t>ويصنف إلى أنواع :</a:t>
            </a:r>
          </a:p>
          <a:p>
            <a:pPr algn="r" rtl="1">
              <a:buNone/>
            </a:pPr>
            <a:r>
              <a:rPr lang="ar-SA" sz="2000" dirty="0" smtClean="0"/>
              <a:t> </a:t>
            </a:r>
            <a:r>
              <a:rPr lang="en-US" sz="2000" b="1" dirty="0" smtClean="0"/>
              <a:t>CD-ROM</a:t>
            </a:r>
            <a:r>
              <a:rPr lang="ar-SA" sz="2000" b="1" dirty="0" smtClean="0"/>
              <a:t> :</a:t>
            </a:r>
          </a:p>
          <a:p>
            <a:pPr algn="r" rtl="1">
              <a:buNone/>
            </a:pPr>
            <a:r>
              <a:rPr lang="ar-SA" sz="2000" dirty="0" smtClean="0"/>
              <a:t>لايمكنك الكتابة أو الحفظ عليه ولامسح المعلومات المخزنة فيه حيث أنه تم التخزين عليه من الشركة المنتجه له أي يمكننا فقط الاستفادة من المعلومات المخزنة فيه </a:t>
            </a:r>
          </a:p>
          <a:p>
            <a:pPr algn="r" rtl="1">
              <a:buNone/>
            </a:pPr>
            <a:r>
              <a:rPr lang="en-US" sz="2000" b="1" dirty="0" smtClean="0"/>
              <a:t>CD- R</a:t>
            </a:r>
            <a:r>
              <a:rPr lang="ar-SA" sz="2000" b="1" dirty="0" smtClean="0"/>
              <a:t> :</a:t>
            </a:r>
          </a:p>
          <a:p>
            <a:pPr algn="r" rtl="1">
              <a:buNone/>
            </a:pPr>
            <a:r>
              <a:rPr lang="ar-SA" sz="2000" dirty="0" smtClean="0"/>
              <a:t>يمكنك الحفظ عليه و لكن لايمكنك مسح المعلومات التي قمت بحفظها.</a:t>
            </a:r>
            <a:endParaRPr lang="en-US" sz="2000" dirty="0" smtClean="0"/>
          </a:p>
          <a:p>
            <a:pPr algn="r" rtl="1">
              <a:buNone/>
            </a:pPr>
            <a:r>
              <a:rPr lang="en-US" sz="2000" b="1" dirty="0" smtClean="0"/>
              <a:t>CD-RW</a:t>
            </a:r>
            <a:r>
              <a:rPr lang="ar-SA" sz="2000" b="1" dirty="0" smtClean="0"/>
              <a:t>:</a:t>
            </a:r>
            <a:endParaRPr lang="en-US" sz="2000" b="1" dirty="0" smtClean="0"/>
          </a:p>
          <a:p>
            <a:pPr>
              <a:buNone/>
            </a:pPr>
            <a:r>
              <a:rPr lang="ar-SA" sz="2000" dirty="0"/>
              <a:t>يمكنك الحفظ عليه و </a:t>
            </a:r>
            <a:r>
              <a:rPr lang="ar-SA" sz="2000" dirty="0" smtClean="0"/>
              <a:t>أيضا يمكنك </a:t>
            </a:r>
            <a:r>
              <a:rPr lang="ar-SA" sz="2000" dirty="0"/>
              <a:t>مسح المعلومات التي قمت بحفظها</a:t>
            </a:r>
            <a:endParaRPr lang="ar-SA" sz="2000" dirty="0" smtClean="0"/>
          </a:p>
          <a:p>
            <a:pPr algn="r" rtl="1">
              <a:buNone/>
            </a:pPr>
            <a:endParaRPr lang="ar-SA" sz="2000" dirty="0" smtClean="0"/>
          </a:p>
          <a:p>
            <a:pPr algn="r" rtl="1">
              <a:buNone/>
            </a:pPr>
            <a:endParaRPr lang="ar-SA" sz="2000" dirty="0" smtClean="0"/>
          </a:p>
        </p:txBody>
      </p:sp>
      <p:pic>
        <p:nvPicPr>
          <p:cNvPr id="4" name="Picture 3" descr="philips%20cd%20C.jpg"/>
          <p:cNvPicPr>
            <a:picLocks noChangeAspect="1"/>
          </p:cNvPicPr>
          <p:nvPr/>
        </p:nvPicPr>
        <p:blipFill>
          <a:blip r:embed="rId2" cstate="print"/>
          <a:stretch>
            <a:fillRect/>
          </a:stretch>
        </p:blipFill>
        <p:spPr>
          <a:xfrm>
            <a:off x="261918" y="426889"/>
            <a:ext cx="1809752" cy="1820611"/>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blinds(horizontal)">
                                      <p:cBhvr>
                                        <p:cTn id="11" dur="500"/>
                                        <p:tgtEl>
                                          <p:spTgt spid="3">
                                            <p:txEl>
                                              <p:pRg st="2" end="2"/>
                                            </p:txEl>
                                          </p:spTgt>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linds(horizontal)">
                                      <p:cBhvr>
                                        <p:cTn id="15" dur="500"/>
                                        <p:tgtEl>
                                          <p:spTgt spid="3">
                                            <p:txEl>
                                              <p:pRg st="3" end="3"/>
                                            </p:txEl>
                                          </p:spTgt>
                                        </p:tgtEl>
                                      </p:cBhvr>
                                    </p:animEffect>
                                  </p:childTnLst>
                                </p:cTn>
                              </p:par>
                            </p:childTnLst>
                          </p:cTn>
                        </p:par>
                        <p:par>
                          <p:cTn id="16" fill="hold">
                            <p:stCondLst>
                              <p:cond delay="1500"/>
                            </p:stCondLst>
                            <p:childTnLst>
                              <p:par>
                                <p:cTn id="17" presetID="3" presetClass="entr" presetSubtype="10"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childTnLst>
                          </p:cTn>
                        </p:par>
                        <p:par>
                          <p:cTn id="20" fill="hold">
                            <p:stCondLst>
                              <p:cond delay="2000"/>
                            </p:stCondLst>
                            <p:childTnLst>
                              <p:par>
                                <p:cTn id="21" presetID="3" presetClass="entr" presetSubtype="10" fill="hold" nodeType="after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blinds(horizontal)">
                                      <p:cBhvr>
                                        <p:cTn id="23" dur="500"/>
                                        <p:tgtEl>
                                          <p:spTgt spid="3">
                                            <p:txEl>
                                              <p:pRg st="5" end="5"/>
                                            </p:txEl>
                                          </p:spTgt>
                                        </p:tgtEl>
                                      </p:cBhvr>
                                    </p:animEffect>
                                  </p:childTnLst>
                                </p:cTn>
                              </p:par>
                            </p:childTnLst>
                          </p:cTn>
                        </p:par>
                        <p:par>
                          <p:cTn id="24" fill="hold">
                            <p:stCondLst>
                              <p:cond delay="2500"/>
                            </p:stCondLst>
                            <p:childTnLst>
                              <p:par>
                                <p:cTn id="25" presetID="3" presetClass="entr" presetSubtype="10" fill="hold" nodeType="after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linds(horizontal)">
                                      <p:cBhvr>
                                        <p:cTn id="27" dur="500"/>
                                        <p:tgtEl>
                                          <p:spTgt spid="3">
                                            <p:txEl>
                                              <p:pRg st="6" end="6"/>
                                            </p:txEl>
                                          </p:spTgt>
                                        </p:tgtEl>
                                      </p:cBhvr>
                                    </p:animEffect>
                                  </p:childTnLst>
                                </p:cTn>
                              </p:par>
                            </p:childTnLst>
                          </p:cTn>
                        </p:par>
                        <p:par>
                          <p:cTn id="28" fill="hold">
                            <p:stCondLst>
                              <p:cond delay="3000"/>
                            </p:stCondLst>
                            <p:childTnLst>
                              <p:par>
                                <p:cTn id="29" presetID="3" presetClass="entr" presetSubtype="10" fill="hold" nodeType="after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blinds(horizontal)">
                                      <p:cBhvr>
                                        <p:cTn id="31" dur="500"/>
                                        <p:tgtEl>
                                          <p:spTgt spid="3">
                                            <p:txEl>
                                              <p:pRg st="7" end="7"/>
                                            </p:txEl>
                                          </p:spTgt>
                                        </p:tgtEl>
                                      </p:cBhvr>
                                    </p:animEffect>
                                  </p:childTnLst>
                                </p:cTn>
                              </p:par>
                            </p:childTnLst>
                          </p:cTn>
                        </p:par>
                        <p:par>
                          <p:cTn id="32" fill="hold">
                            <p:stCondLst>
                              <p:cond delay="3500"/>
                            </p:stCondLst>
                            <p:childTnLst>
                              <p:par>
                                <p:cTn id="33" presetID="3" presetClass="entr" presetSubtype="10" fill="hold" nodeType="after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blinds(horizontal)">
                                      <p:cBhvr>
                                        <p:cTn id="35" dur="500"/>
                                        <p:tgtEl>
                                          <p:spTgt spid="3">
                                            <p:txEl>
                                              <p:pRg st="8" end="8"/>
                                            </p:txEl>
                                          </p:spTgt>
                                        </p:tgtEl>
                                      </p:cBhvr>
                                    </p:animEffect>
                                  </p:childTnLst>
                                </p:cTn>
                              </p:par>
                            </p:childTnLst>
                          </p:cTn>
                        </p:par>
                        <p:par>
                          <p:cTn id="36" fill="hold">
                            <p:stCondLst>
                              <p:cond delay="4000"/>
                            </p:stCondLst>
                            <p:childTnLst>
                              <p:par>
                                <p:cTn id="37" presetID="3" presetClass="entr" presetSubtype="10" fill="hold" nodeType="after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Effect transition="in" filter="blinds(horizontal)">
                                      <p:cBhvr>
                                        <p:cTn id="39" dur="500"/>
                                        <p:tgtEl>
                                          <p:spTgt spid="3">
                                            <p:txEl>
                                              <p:pRg st="9" end="9"/>
                                            </p:txEl>
                                          </p:spTgt>
                                        </p:tgtEl>
                                      </p:cBhvr>
                                    </p:animEffect>
                                  </p:childTnLst>
                                </p:cTn>
                              </p:par>
                            </p:childTnLst>
                          </p:cTn>
                        </p:par>
                        <p:par>
                          <p:cTn id="40" fill="hold">
                            <p:stCondLst>
                              <p:cond delay="4500"/>
                            </p:stCondLst>
                            <p:childTnLst>
                              <p:par>
                                <p:cTn id="41" presetID="3" presetClass="entr" presetSubtype="10" fill="hold" nodeType="after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blinds(horizontal)">
                                      <p:cBhvr>
                                        <p:cTn id="43" dur="500"/>
                                        <p:tgtEl>
                                          <p:spTgt spid="3">
                                            <p:txEl>
                                              <p:pRg st="10" end="10"/>
                                            </p:txEl>
                                          </p:spTgt>
                                        </p:tgtEl>
                                      </p:cBhvr>
                                    </p:animEffect>
                                  </p:childTnLst>
                                </p:cTn>
                              </p:par>
                            </p:childTnLst>
                          </p:cTn>
                        </p:par>
                        <p:par>
                          <p:cTn id="44" fill="hold">
                            <p:stCondLst>
                              <p:cond delay="5000"/>
                            </p:stCondLst>
                            <p:childTnLst>
                              <p:par>
                                <p:cTn id="45" presetID="3" presetClass="entr" presetSubtype="10" fill="hold" nodeType="after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Effect transition="in" filter="blinds(horizontal)">
                                      <p:cBhvr>
                                        <p:cTn id="47" dur="500"/>
                                        <p:tgtEl>
                                          <p:spTgt spid="3">
                                            <p:txEl>
                                              <p:pRg st="11" end="11"/>
                                            </p:txEl>
                                          </p:spTgt>
                                        </p:tgtEl>
                                      </p:cBhvr>
                                    </p:animEffect>
                                  </p:childTnLst>
                                </p:cTn>
                              </p:par>
                            </p:childTnLst>
                          </p:cTn>
                        </p:par>
                        <p:par>
                          <p:cTn id="48" fill="hold">
                            <p:stCondLst>
                              <p:cond delay="5500"/>
                            </p:stCondLst>
                            <p:childTnLst>
                              <p:par>
                                <p:cTn id="49" presetID="3" presetClass="entr" presetSubtype="10" fill="hold" nodeType="after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blinds(horizontal)">
                                      <p:cBhvr>
                                        <p:cTn id="5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ar-SA" sz="2800" b="1" dirty="0">
                <a:solidFill>
                  <a:schemeClr val="tx2">
                    <a:lumMod val="40000"/>
                    <a:lumOff val="60000"/>
                  </a:schemeClr>
                </a:solidFill>
              </a:rPr>
              <a:t>قرص الفيديو الرقمي </a:t>
            </a:r>
            <a:r>
              <a:rPr lang="en-US" sz="2800" b="1" dirty="0">
                <a:solidFill>
                  <a:schemeClr val="tx2">
                    <a:lumMod val="40000"/>
                    <a:lumOff val="60000"/>
                  </a:schemeClr>
                </a:solidFill>
              </a:rPr>
              <a:t>DVD </a:t>
            </a:r>
            <a:r>
              <a:rPr lang="ar-SA" sz="2800" b="1" dirty="0">
                <a:solidFill>
                  <a:schemeClr val="tx2">
                    <a:lumMod val="40000"/>
                    <a:lumOff val="60000"/>
                  </a:schemeClr>
                </a:solidFill>
              </a:rPr>
              <a:t>  :</a:t>
            </a:r>
          </a:p>
          <a:p>
            <a:pPr>
              <a:buNone/>
            </a:pPr>
            <a:r>
              <a:rPr lang="ar-SA" sz="2800" b="1" dirty="0"/>
              <a:t>شبيه بالقرص المدمج </a:t>
            </a:r>
            <a:r>
              <a:rPr lang="ar-SA" sz="2800" b="1" dirty="0" smtClean="0"/>
              <a:t>للتخزين</a:t>
            </a:r>
            <a:endParaRPr lang="ar-SA" sz="2800" b="1" dirty="0"/>
          </a:p>
          <a:p>
            <a:pPr>
              <a:buNone/>
            </a:pPr>
            <a:r>
              <a:rPr lang="ar-SA" sz="2800" b="1" dirty="0"/>
              <a:t> إلا أن سعته تصل إلى 17 جيجابايت يستخدم لتسجيل</a:t>
            </a:r>
          </a:p>
          <a:p>
            <a:pPr>
              <a:buNone/>
            </a:pPr>
            <a:r>
              <a:rPr lang="ar-SA" sz="2800" b="1" dirty="0"/>
              <a:t> الأفلام وشرائط الفيديو ويتميز بالجودة العالية</a:t>
            </a:r>
          </a:p>
          <a:p>
            <a:pPr>
              <a:buNone/>
            </a:pPr>
            <a:endParaRPr lang="en-US" sz="2800" b="1" dirty="0"/>
          </a:p>
          <a:p>
            <a:endParaRPr lang="en-US" dirty="0"/>
          </a:p>
        </p:txBody>
      </p:sp>
    </p:spTree>
    <p:extLst>
      <p:ext uri="{BB962C8B-B14F-4D97-AF65-F5344CB8AC3E}">
        <p14:creationId xmlns:p14="http://schemas.microsoft.com/office/powerpoint/2010/main" val="26660322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428604"/>
            <a:ext cx="7498080" cy="5867400"/>
          </a:xfrm>
        </p:spPr>
        <p:txBody>
          <a:bodyPr>
            <a:normAutofit/>
          </a:bodyPr>
          <a:lstStyle/>
          <a:p>
            <a:pPr algn="r" rtl="1">
              <a:buNone/>
            </a:pPr>
            <a:endParaRPr lang="en-US" sz="2000" b="1" dirty="0" smtClean="0"/>
          </a:p>
          <a:p>
            <a:pPr algn="r" rtl="1">
              <a:buNone/>
            </a:pPr>
            <a:endParaRPr lang="ar-SA" sz="2000" b="1" dirty="0" smtClean="0"/>
          </a:p>
          <a:p>
            <a:pPr algn="r" rtl="1">
              <a:buNone/>
            </a:pPr>
            <a:r>
              <a:rPr lang="ar-SA" sz="2000" b="1" dirty="0" smtClean="0">
                <a:solidFill>
                  <a:schemeClr val="tx2">
                    <a:lumMod val="40000"/>
                    <a:lumOff val="60000"/>
                  </a:schemeClr>
                </a:solidFill>
              </a:rPr>
              <a:t>الأقراص الصلبة الخارجية :</a:t>
            </a:r>
          </a:p>
          <a:p>
            <a:pPr algn="r" rtl="1">
              <a:buNone/>
            </a:pPr>
            <a:r>
              <a:rPr lang="ar-SA" sz="2000" b="1" dirty="0" smtClean="0"/>
              <a:t>تشبه الأقراص الصلبة المثبتة في الجهاز وتتصل بالحاسب عن طريق منفذ </a:t>
            </a:r>
            <a:r>
              <a:rPr lang="en-US" sz="2000" b="1" dirty="0" smtClean="0"/>
              <a:t>USB</a:t>
            </a:r>
            <a:r>
              <a:rPr lang="ar-SA" sz="2000" b="1" dirty="0" smtClean="0"/>
              <a:t> </a:t>
            </a:r>
          </a:p>
          <a:p>
            <a:pPr algn="r" rtl="1">
              <a:buNone/>
            </a:pPr>
            <a:endParaRPr lang="ar-SA" sz="2000" b="1" dirty="0" smtClean="0"/>
          </a:p>
          <a:p>
            <a:pPr algn="r" rtl="1">
              <a:buNone/>
            </a:pPr>
            <a:endParaRPr lang="ar-SA" sz="2000" b="1" dirty="0" smtClean="0"/>
          </a:p>
        </p:txBody>
      </p:sp>
      <p:pic>
        <p:nvPicPr>
          <p:cNvPr id="4" name="Picture 3" descr="aitnews60334658.jpg"/>
          <p:cNvPicPr>
            <a:picLocks noChangeAspect="1"/>
          </p:cNvPicPr>
          <p:nvPr/>
        </p:nvPicPr>
        <p:blipFill>
          <a:blip r:embed="rId2" cstate="print"/>
          <a:stretch>
            <a:fillRect/>
          </a:stretch>
        </p:blipFill>
        <p:spPr>
          <a:xfrm>
            <a:off x="611560" y="1916832"/>
            <a:ext cx="2285259" cy="143827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blinds(horizontal)">
                                      <p:cBhvr>
                                        <p:cTn id="11" dur="500"/>
                                        <p:tgtEl>
                                          <p:spTgt spid="3">
                                            <p:txEl>
                                              <p:pRg st="3" end="3"/>
                                            </p:txEl>
                                          </p:spTgt>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71406" y="-71462"/>
            <a:ext cx="8229600" cy="1139825"/>
          </a:xfrm>
        </p:spPr>
        <p:txBody>
          <a:bodyPr/>
          <a:lstStyle/>
          <a:p>
            <a:r>
              <a:rPr lang="ar-SA" dirty="0" smtClean="0"/>
              <a:t>أولاً /المكونات المادية</a:t>
            </a:r>
            <a:endParaRPr lang="en-US" dirty="0"/>
          </a:p>
        </p:txBody>
      </p:sp>
      <p:grpSp>
        <p:nvGrpSpPr>
          <p:cNvPr id="23" name="Group 22"/>
          <p:cNvGrpSpPr/>
          <p:nvPr/>
        </p:nvGrpSpPr>
        <p:grpSpPr>
          <a:xfrm>
            <a:off x="3357554" y="2500306"/>
            <a:ext cx="2143140" cy="2500330"/>
            <a:chOff x="3643306" y="1928802"/>
            <a:chExt cx="2143140" cy="2500330"/>
          </a:xfrm>
        </p:grpSpPr>
        <p:sp>
          <p:nvSpPr>
            <p:cNvPr id="14" name="Oval 13"/>
            <p:cNvSpPr/>
            <p:nvPr/>
          </p:nvSpPr>
          <p:spPr>
            <a:xfrm>
              <a:off x="3643306" y="1928802"/>
              <a:ext cx="2143140" cy="250033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cxnSp>
          <p:nvCxnSpPr>
            <p:cNvPr id="16" name="Straight Connector 15"/>
            <p:cNvCxnSpPr/>
            <p:nvPr/>
          </p:nvCxnSpPr>
          <p:spPr>
            <a:xfrm>
              <a:off x="3714744" y="2857496"/>
              <a:ext cx="200026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4" idx="0"/>
            </p:cNvCxnSpPr>
            <p:nvPr/>
          </p:nvCxnSpPr>
          <p:spPr>
            <a:xfrm rot="16200000" flipH="1">
              <a:off x="4250529" y="2393149"/>
              <a:ext cx="928694" cy="1588"/>
            </a:xfrm>
            <a:prstGeom prst="line">
              <a:avLst/>
            </a:prstGeom>
          </p:spPr>
          <p:style>
            <a:lnRef idx="1">
              <a:schemeClr val="accent1"/>
            </a:lnRef>
            <a:fillRef idx="0">
              <a:schemeClr val="accent1"/>
            </a:fillRef>
            <a:effectRef idx="0">
              <a:schemeClr val="accent1"/>
            </a:effectRef>
            <a:fontRef idx="minor">
              <a:schemeClr val="tx1"/>
            </a:fontRef>
          </p:style>
        </p:cxnSp>
        <p:sp>
          <p:nvSpPr>
            <p:cNvPr id="19" name="Flowchart: Connector 18"/>
            <p:cNvSpPr/>
            <p:nvPr/>
          </p:nvSpPr>
          <p:spPr>
            <a:xfrm>
              <a:off x="5214942" y="3000372"/>
              <a:ext cx="142876" cy="21431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0" name="Flowchart: Connector 19"/>
            <p:cNvSpPr/>
            <p:nvPr/>
          </p:nvSpPr>
          <p:spPr>
            <a:xfrm>
              <a:off x="4143372" y="3000372"/>
              <a:ext cx="142876" cy="21431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2" name="Block Arc 21"/>
            <p:cNvSpPr/>
            <p:nvPr/>
          </p:nvSpPr>
          <p:spPr>
            <a:xfrm rot="10800000">
              <a:off x="4429124" y="3714752"/>
              <a:ext cx="571504" cy="142876"/>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grpSp>
      <p:sp>
        <p:nvSpPr>
          <p:cNvPr id="24" name="Left Arrow 23"/>
          <p:cNvSpPr/>
          <p:nvPr/>
        </p:nvSpPr>
        <p:spPr>
          <a:xfrm>
            <a:off x="5857884" y="3571876"/>
            <a:ext cx="1785950" cy="35719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5" name="Left Arrow 24"/>
          <p:cNvSpPr/>
          <p:nvPr/>
        </p:nvSpPr>
        <p:spPr>
          <a:xfrm>
            <a:off x="785786" y="3571876"/>
            <a:ext cx="1785950" cy="35719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cxnSp>
        <p:nvCxnSpPr>
          <p:cNvPr id="27" name="Straight Arrow Connector 26"/>
          <p:cNvCxnSpPr/>
          <p:nvPr/>
        </p:nvCxnSpPr>
        <p:spPr>
          <a:xfrm rot="5400000">
            <a:off x="5000628" y="1928802"/>
            <a:ext cx="714380" cy="57150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16200000" flipH="1">
            <a:off x="3178959" y="2107397"/>
            <a:ext cx="714380" cy="35719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000760" y="2786058"/>
            <a:ext cx="1756367" cy="646331"/>
          </a:xfrm>
          <a:prstGeom prst="rect">
            <a:avLst/>
          </a:prstGeom>
          <a:noFill/>
        </p:spPr>
        <p:txBody>
          <a:bodyPr wrap="square" rtlCol="1">
            <a:spAutoFit/>
          </a:bodyPr>
          <a:lstStyle/>
          <a:p>
            <a:pPr algn="ctr"/>
            <a:r>
              <a:rPr lang="ar-SA" sz="3600" dirty="0" smtClean="0"/>
              <a:t>1+2</a:t>
            </a:r>
            <a:endParaRPr lang="ar-SA" sz="3600" dirty="0"/>
          </a:p>
        </p:txBody>
      </p:sp>
      <p:sp>
        <p:nvSpPr>
          <p:cNvPr id="33" name="TextBox 32"/>
          <p:cNvSpPr txBox="1"/>
          <p:nvPr/>
        </p:nvSpPr>
        <p:spPr>
          <a:xfrm>
            <a:off x="5643570" y="4068553"/>
            <a:ext cx="2500330" cy="523220"/>
          </a:xfrm>
          <a:prstGeom prst="rect">
            <a:avLst/>
          </a:prstGeom>
          <a:noFill/>
        </p:spPr>
        <p:txBody>
          <a:bodyPr wrap="square" rtlCol="1">
            <a:spAutoFit/>
          </a:bodyPr>
          <a:lstStyle/>
          <a:p>
            <a:pPr algn="ctr"/>
            <a:r>
              <a:rPr lang="ar-SA" sz="2800" dirty="0" smtClean="0"/>
              <a:t>بالعين أو الأذن</a:t>
            </a:r>
            <a:endParaRPr lang="ar-SA" sz="2800" dirty="0"/>
          </a:p>
        </p:txBody>
      </p:sp>
      <p:sp>
        <p:nvSpPr>
          <p:cNvPr id="34" name="TextBox 33"/>
          <p:cNvSpPr txBox="1"/>
          <p:nvPr/>
        </p:nvSpPr>
        <p:spPr>
          <a:xfrm>
            <a:off x="928662" y="2857496"/>
            <a:ext cx="1756367" cy="646331"/>
          </a:xfrm>
          <a:prstGeom prst="rect">
            <a:avLst/>
          </a:prstGeom>
          <a:noFill/>
        </p:spPr>
        <p:txBody>
          <a:bodyPr wrap="square" rtlCol="1">
            <a:spAutoFit/>
          </a:bodyPr>
          <a:lstStyle/>
          <a:p>
            <a:pPr algn="ctr"/>
            <a:r>
              <a:rPr lang="ar-SA" sz="3600" dirty="0" smtClean="0"/>
              <a:t>3</a:t>
            </a:r>
            <a:endParaRPr lang="ar-SA" sz="3600" dirty="0"/>
          </a:p>
        </p:txBody>
      </p:sp>
      <p:sp>
        <p:nvSpPr>
          <p:cNvPr id="35" name="TextBox 34"/>
          <p:cNvSpPr txBox="1"/>
          <p:nvPr/>
        </p:nvSpPr>
        <p:spPr>
          <a:xfrm>
            <a:off x="285720" y="3997115"/>
            <a:ext cx="2643206" cy="954107"/>
          </a:xfrm>
          <a:prstGeom prst="rect">
            <a:avLst/>
          </a:prstGeom>
          <a:noFill/>
        </p:spPr>
        <p:txBody>
          <a:bodyPr wrap="square" rtlCol="1">
            <a:spAutoFit/>
          </a:bodyPr>
          <a:lstStyle/>
          <a:p>
            <a:pPr algn="ctr"/>
            <a:r>
              <a:rPr lang="ar-SA" sz="2800" dirty="0" smtClean="0"/>
              <a:t>النطق باللسان أو الكتابة باليد</a:t>
            </a:r>
            <a:endParaRPr lang="ar-SA" sz="2800" dirty="0"/>
          </a:p>
        </p:txBody>
      </p:sp>
      <p:sp>
        <p:nvSpPr>
          <p:cNvPr id="36" name="TextBox 35"/>
          <p:cNvSpPr txBox="1"/>
          <p:nvPr/>
        </p:nvSpPr>
        <p:spPr>
          <a:xfrm>
            <a:off x="5500694" y="1353909"/>
            <a:ext cx="1756367" cy="646331"/>
          </a:xfrm>
          <a:prstGeom prst="rect">
            <a:avLst/>
          </a:prstGeom>
          <a:noFill/>
        </p:spPr>
        <p:txBody>
          <a:bodyPr wrap="square" rtlCol="1">
            <a:spAutoFit/>
          </a:bodyPr>
          <a:lstStyle/>
          <a:p>
            <a:pPr algn="ctr"/>
            <a:r>
              <a:rPr lang="ar-SA" sz="3600" dirty="0" smtClean="0"/>
              <a:t>ذاكرة</a:t>
            </a:r>
            <a:endParaRPr lang="ar-SA" sz="3600" dirty="0"/>
          </a:p>
        </p:txBody>
      </p:sp>
      <p:sp>
        <p:nvSpPr>
          <p:cNvPr id="37" name="TextBox 36"/>
          <p:cNvSpPr txBox="1"/>
          <p:nvPr/>
        </p:nvSpPr>
        <p:spPr>
          <a:xfrm>
            <a:off x="1744063" y="1357298"/>
            <a:ext cx="1756367" cy="646331"/>
          </a:xfrm>
          <a:prstGeom prst="rect">
            <a:avLst/>
          </a:prstGeom>
          <a:noFill/>
        </p:spPr>
        <p:txBody>
          <a:bodyPr wrap="square" rtlCol="1">
            <a:spAutoFit/>
          </a:bodyPr>
          <a:lstStyle/>
          <a:p>
            <a:pPr algn="ctr"/>
            <a:r>
              <a:rPr lang="ar-SA" sz="3600" dirty="0" smtClean="0"/>
              <a:t>عقل</a:t>
            </a:r>
            <a:endParaRPr lang="ar-SA" sz="3600" dirty="0"/>
          </a:p>
        </p:txBody>
      </p:sp>
      <p:sp>
        <p:nvSpPr>
          <p:cNvPr id="38" name="TextBox 37"/>
          <p:cNvSpPr txBox="1"/>
          <p:nvPr/>
        </p:nvSpPr>
        <p:spPr>
          <a:xfrm>
            <a:off x="4357686" y="2928934"/>
            <a:ext cx="928694" cy="461665"/>
          </a:xfrm>
          <a:prstGeom prst="rect">
            <a:avLst/>
          </a:prstGeom>
          <a:noFill/>
        </p:spPr>
        <p:txBody>
          <a:bodyPr wrap="square" rtlCol="1">
            <a:spAutoFit/>
          </a:bodyPr>
          <a:lstStyle/>
          <a:p>
            <a:pPr algn="ctr"/>
            <a:r>
              <a:rPr lang="ar-SA" sz="2400" dirty="0" smtClean="0"/>
              <a:t>1+2</a:t>
            </a:r>
            <a:endParaRPr lang="ar-SA" sz="2400" dirty="0"/>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ox(in)">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box(in)">
                                      <p:cBhvr>
                                        <p:cTn id="12" dur="500"/>
                                        <p:tgtEl>
                                          <p:spTgt spid="32"/>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box(in)">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box(in)">
                                      <p:cBhvr>
                                        <p:cTn id="20" dur="500"/>
                                        <p:tgtEl>
                                          <p:spTgt spid="33"/>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box(in)">
                                      <p:cBhvr>
                                        <p:cTn id="25" dur="500"/>
                                        <p:tgtEl>
                                          <p:spTgt spid="38"/>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box(in)">
                                      <p:cBhvr>
                                        <p:cTn id="28" dur="500"/>
                                        <p:tgtEl>
                                          <p:spTgt spid="36"/>
                                        </p:tgtEl>
                                      </p:cBhvr>
                                    </p:animEffect>
                                  </p:childTnLst>
                                </p:cTn>
                              </p:par>
                              <p:par>
                                <p:cTn id="29" presetID="4" presetClass="entr" presetSubtype="16"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box(in)">
                                      <p:cBhvr>
                                        <p:cTn id="31" dur="500"/>
                                        <p:tgtEl>
                                          <p:spTgt spid="27"/>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box(in)">
                                      <p:cBhvr>
                                        <p:cTn id="36" dur="500"/>
                                        <p:tgtEl>
                                          <p:spTgt spid="37"/>
                                        </p:tgtEl>
                                      </p:cBhvr>
                                    </p:animEffect>
                                  </p:childTnLst>
                                </p:cTn>
                              </p:par>
                              <p:par>
                                <p:cTn id="37" presetID="4" presetClass="entr" presetSubtype="16" fill="hold" nodeType="with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box(in)">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4" presetClass="entr" presetSubtype="16" fill="hold" grpId="0" nodeType="click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box(in)">
                                      <p:cBhvr>
                                        <p:cTn id="44" dur="500"/>
                                        <p:tgtEl>
                                          <p:spTgt spid="25"/>
                                        </p:tgtEl>
                                      </p:cBhvr>
                                    </p:animEffect>
                                  </p:childTnLst>
                                </p:cTn>
                              </p:par>
                              <p:par>
                                <p:cTn id="45" presetID="4" presetClass="entr" presetSubtype="16"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box(in)">
                                      <p:cBhvr>
                                        <p:cTn id="47" dur="500"/>
                                        <p:tgtEl>
                                          <p:spTgt spid="34"/>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box(in)">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32" grpId="0"/>
      <p:bldP spid="33" grpId="0"/>
      <p:bldP spid="34" grpId="0"/>
      <p:bldP spid="35" grpId="0"/>
      <p:bldP spid="36" grpId="0"/>
      <p:bldP spid="37" grpId="0"/>
      <p:bldP spid="3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79512" y="1609416"/>
            <a:ext cx="7516688" cy="4846320"/>
          </a:xfrm>
        </p:spPr>
        <p:txBody>
          <a:bodyPr/>
          <a:lstStyle/>
          <a:p>
            <a:r>
              <a:rPr lang="ar-SA" sz="2800" b="1" dirty="0" smtClean="0">
                <a:solidFill>
                  <a:schemeClr val="bg2">
                    <a:lumMod val="50000"/>
                  </a:schemeClr>
                </a:solidFill>
              </a:rPr>
              <a:t>الذاكرة الضوئية </a:t>
            </a:r>
            <a:r>
              <a:rPr lang="en-US" sz="2800" b="1" dirty="0" smtClean="0">
                <a:solidFill>
                  <a:schemeClr val="bg2">
                    <a:lumMod val="50000"/>
                  </a:schemeClr>
                </a:solidFill>
              </a:rPr>
              <a:t>Flash Memory:</a:t>
            </a:r>
          </a:p>
          <a:p>
            <a:r>
              <a:rPr lang="ar-SA" dirty="0" smtClean="0"/>
              <a:t>وهي وحدة تخزين صغيرة الحجم يتم توصيلها بالجهاز من خلال منفذ </a:t>
            </a:r>
            <a:r>
              <a:rPr lang="en-US" dirty="0" smtClean="0"/>
              <a:t>USB</a:t>
            </a:r>
            <a:r>
              <a:rPr lang="ar-SA" dirty="0" smtClean="0"/>
              <a:t> وتصل سعنها إلى تيرا بايت</a:t>
            </a:r>
            <a:endParaRPr lang="en-US" dirty="0"/>
          </a:p>
        </p:txBody>
      </p:sp>
      <p:sp>
        <p:nvSpPr>
          <p:cNvPr id="4" name="AutoShape 2" descr="نتيجة بحث الصور عن ‪flash memor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نتيجة بحث الصور عن ‪flash memor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892" y="3435646"/>
            <a:ext cx="2495550" cy="183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50994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a:noFill/>
          <a:ln w="9525">
            <a:noFill/>
            <a:miter lim="800000"/>
            <a:headEnd/>
            <a:tailEnd/>
          </a:ln>
        </p:spPr>
        <p:txBody>
          <a:bodyPr vert="horz" anchor="ctr">
            <a:normAutofit/>
          </a:bodyPr>
          <a:lstStyle/>
          <a:p>
            <a:pPr algn="ctr" eaLnBrk="0" hangingPunct="0"/>
            <a:r>
              <a:rPr lang="ar-SA" sz="4100" b="1" dirty="0" smtClean="0">
                <a:solidFill>
                  <a:schemeClr val="accent2"/>
                </a:solidFill>
                <a:effectLst>
                  <a:outerShdw blurRad="38100" dist="38100" dir="2700000" algn="tl">
                    <a:srgbClr val="C0C0C0"/>
                  </a:outerShdw>
                </a:effectLst>
                <a:latin typeface="Lucida Sans Unicode" pitchFamily="34" charset="0"/>
                <a:ea typeface="+mn-ea"/>
                <a:cs typeface="+mn-cs"/>
              </a:rPr>
              <a:t>يمكن تصنيف وحدات التخزين إلى:</a:t>
            </a:r>
            <a:endParaRPr lang="ar-SA" sz="4100" b="1" dirty="0">
              <a:solidFill>
                <a:schemeClr val="accent2"/>
              </a:solidFill>
              <a:effectLst>
                <a:outerShdw blurRad="38100" dist="38100" dir="2700000" algn="tl">
                  <a:srgbClr val="C0C0C0"/>
                </a:outerShdw>
              </a:effectLst>
              <a:latin typeface="Lucida Sans Unicode" pitchFamily="34" charset="0"/>
              <a:ea typeface="+mn-ea"/>
              <a:cs typeface="+mn-cs"/>
            </a:endParaRPr>
          </a:p>
        </p:txBody>
      </p:sp>
      <p:sp>
        <p:nvSpPr>
          <p:cNvPr id="3" name="Content Placeholder 2"/>
          <p:cNvSpPr>
            <a:spLocks noGrp="1"/>
          </p:cNvSpPr>
          <p:nvPr>
            <p:ph idx="1"/>
          </p:nvPr>
        </p:nvSpPr>
        <p:spPr>
          <a:xfrm>
            <a:off x="251520" y="1628800"/>
            <a:ext cx="7543800" cy="4724400"/>
          </a:xfrm>
        </p:spPr>
        <p:txBody>
          <a:bodyPr>
            <a:normAutofit/>
          </a:bodyPr>
          <a:lstStyle/>
          <a:p>
            <a:r>
              <a:rPr lang="ar-SA" b="1" dirty="0"/>
              <a:t>(وحدة تخزين داخلية )</a:t>
            </a:r>
            <a:endParaRPr lang="en-US" dirty="0"/>
          </a:p>
          <a:p>
            <a:pPr lvl="1"/>
            <a:r>
              <a:rPr lang="ar-SA" b="1" dirty="0"/>
              <a:t>القرص الصلب </a:t>
            </a:r>
            <a:r>
              <a:rPr lang="en-US" b="1" dirty="0"/>
              <a:t>Hard Disk </a:t>
            </a:r>
            <a:endParaRPr lang="ar-SA" b="1" dirty="0" smtClean="0"/>
          </a:p>
          <a:p>
            <a:pPr marL="274320" lvl="1" indent="-274320">
              <a:spcBef>
                <a:spcPts val="600"/>
              </a:spcBef>
              <a:buClr>
                <a:schemeClr val="tx2"/>
              </a:buClr>
              <a:buSzPct val="73000"/>
              <a:buFont typeface="Wingdings 2"/>
              <a:buChar char=""/>
            </a:pPr>
            <a:r>
              <a:rPr lang="ar-SA" sz="2600" b="1" dirty="0">
                <a:solidFill>
                  <a:schemeClr val="tx1"/>
                </a:solidFill>
              </a:rPr>
              <a:t>(وحدة تخزين خارجية )</a:t>
            </a:r>
            <a:endParaRPr lang="en-US" sz="2600" b="1" dirty="0">
              <a:solidFill>
                <a:schemeClr val="tx1"/>
              </a:solidFill>
            </a:endParaRPr>
          </a:p>
          <a:p>
            <a:pPr lvl="1"/>
            <a:r>
              <a:rPr lang="ar-SA" dirty="0"/>
              <a:t>القرص المرن </a:t>
            </a:r>
            <a:r>
              <a:rPr lang="en-US" dirty="0"/>
              <a:t>Floppy Disk</a:t>
            </a:r>
            <a:r>
              <a:rPr lang="ar-SA" dirty="0"/>
              <a:t> .</a:t>
            </a:r>
            <a:endParaRPr lang="en-US" dirty="0"/>
          </a:p>
          <a:p>
            <a:pPr lvl="1"/>
            <a:r>
              <a:rPr lang="ar-SA" dirty="0"/>
              <a:t>القرص الضوئي </a:t>
            </a:r>
            <a:r>
              <a:rPr lang="en-US" dirty="0"/>
              <a:t>CD</a:t>
            </a:r>
            <a:r>
              <a:rPr lang="ar-SA" dirty="0"/>
              <a:t> ويتم تخزين البيانات عليه بأشعة </a:t>
            </a:r>
            <a:r>
              <a:rPr lang="ar-SA" dirty="0" smtClean="0"/>
              <a:t>الليزر او الضوء</a:t>
            </a:r>
            <a:endParaRPr lang="en-US" dirty="0"/>
          </a:p>
          <a:p>
            <a:pPr lvl="1"/>
            <a:r>
              <a:rPr lang="ar-SA" dirty="0"/>
              <a:t>ذاكرة الفلاش </a:t>
            </a:r>
            <a:r>
              <a:rPr lang="ar-SA" dirty="0" smtClean="0"/>
              <a:t>.</a:t>
            </a:r>
          </a:p>
          <a:p>
            <a:pPr lvl="1"/>
            <a:r>
              <a:rPr lang="ar-SA" dirty="0" smtClean="0"/>
              <a:t>كما هناك العديد من الوحدات الخارجيه  للتخزين </a:t>
            </a:r>
            <a:endParaRPr lang="en-US" dirty="0"/>
          </a:p>
        </p:txBody>
      </p:sp>
      <p:sp>
        <p:nvSpPr>
          <p:cNvPr id="4" name="Slide Number Placeholder 3"/>
          <p:cNvSpPr>
            <a:spLocks noGrp="1"/>
          </p:cNvSpPr>
          <p:nvPr>
            <p:ph type="sldNum" sz="quarter" idx="12"/>
          </p:nvPr>
        </p:nvSpPr>
        <p:spPr/>
        <p:txBody>
          <a:bodyPr/>
          <a:lstStyle/>
          <a:p>
            <a:fld id="{AC171A57-4230-4BC4-A7AE-44E1EF167FAA}" type="slidenum">
              <a:rPr lang="ar-SA" smtClean="0"/>
              <a:t>41</a:t>
            </a:fld>
            <a:endParaRPr lang="ar-SA"/>
          </a:p>
        </p:txBody>
      </p:sp>
    </p:spTree>
    <p:extLst>
      <p:ext uri="{BB962C8B-B14F-4D97-AF65-F5344CB8AC3E}">
        <p14:creationId xmlns:p14="http://schemas.microsoft.com/office/powerpoint/2010/main" val="138801578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4" name="Rectangle 4"/>
          <p:cNvSpPr>
            <a:spLocks noChangeArrowheads="1"/>
          </p:cNvSpPr>
          <p:nvPr/>
        </p:nvSpPr>
        <p:spPr bwMode="auto">
          <a:xfrm>
            <a:off x="457200" y="277813"/>
            <a:ext cx="8229600" cy="1139825"/>
          </a:xfrm>
          <a:prstGeom prst="rect">
            <a:avLst/>
          </a:prstGeom>
          <a:noFill/>
          <a:ln w="9525">
            <a:noFill/>
            <a:miter lim="800000"/>
            <a:headEnd/>
            <a:tailEnd/>
          </a:ln>
          <a:effectLst/>
        </p:spPr>
        <p:txBody>
          <a:bodyPr/>
          <a:lstStyle/>
          <a:p>
            <a:pPr algn="l"/>
            <a:r>
              <a:rPr lang="ar-LB" sz="3200" dirty="0">
                <a:solidFill>
                  <a:schemeClr val="tx2"/>
                </a:solidFill>
                <a:latin typeface="Garamond" pitchFamily="18" charset="0"/>
              </a:rPr>
              <a:t>مم </a:t>
            </a:r>
            <a:r>
              <a:rPr lang="ar-SA" sz="3200" dirty="0">
                <a:solidFill>
                  <a:schemeClr val="tx2"/>
                </a:solidFill>
                <a:latin typeface="Garamond" pitchFamily="18" charset="0"/>
              </a:rPr>
              <a:t>ت</a:t>
            </a:r>
            <a:r>
              <a:rPr lang="ar-LB" sz="3200" dirty="0">
                <a:solidFill>
                  <a:schemeClr val="tx2"/>
                </a:solidFill>
                <a:latin typeface="Garamond" pitchFamily="18" charset="0"/>
              </a:rPr>
              <a:t>تكون</a:t>
            </a:r>
            <a:r>
              <a:rPr lang="ar-SA" sz="3200" dirty="0">
                <a:solidFill>
                  <a:schemeClr val="tx2"/>
                </a:solidFill>
                <a:latin typeface="Garamond" pitchFamily="18" charset="0"/>
              </a:rPr>
              <a:t> الأجزاء المادية للحاسب الآلي</a:t>
            </a:r>
            <a:r>
              <a:rPr lang="ar-LB" sz="3200" dirty="0">
                <a:solidFill>
                  <a:schemeClr val="tx2"/>
                </a:solidFill>
                <a:latin typeface="Garamond" pitchFamily="18" charset="0"/>
              </a:rPr>
              <a:t>؟</a:t>
            </a:r>
            <a:endParaRPr lang="en-US" sz="3200" dirty="0">
              <a:solidFill>
                <a:schemeClr val="tx2"/>
              </a:solidFill>
              <a:latin typeface="Garamond" pitchFamily="18" charset="0"/>
            </a:endParaRPr>
          </a:p>
        </p:txBody>
      </p:sp>
      <p:graphicFrame>
        <p:nvGraphicFramePr>
          <p:cNvPr id="4" name="Diagram 3"/>
          <p:cNvGraphicFramePr/>
          <p:nvPr/>
        </p:nvGraphicFramePr>
        <p:xfrm>
          <a:off x="468313" y="1000108"/>
          <a:ext cx="7632700" cy="50006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نتيجة بحث الصور عن ‪A fingerprint reader‬‏"/>
          <p:cNvSpPr>
            <a:spLocks noChangeAspect="1" noChangeArrowheads="1"/>
          </p:cNvSpPr>
          <p:nvPr/>
        </p:nvSpPr>
        <p:spPr bwMode="auto">
          <a:xfrm>
            <a:off x="1187624" y="2420888"/>
            <a:ext cx="1728192" cy="172819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748" y="260648"/>
            <a:ext cx="3613943" cy="2404915"/>
          </a:xfrm>
          <a:prstGeom prst="rect">
            <a:avLst/>
          </a:prstGeom>
        </p:spPr>
      </p:pic>
      <p:sp>
        <p:nvSpPr>
          <p:cNvPr id="4" name="TextBox 3"/>
          <p:cNvSpPr txBox="1"/>
          <p:nvPr/>
        </p:nvSpPr>
        <p:spPr>
          <a:xfrm>
            <a:off x="395536" y="3284984"/>
            <a:ext cx="7339559" cy="461665"/>
          </a:xfrm>
          <a:prstGeom prst="rect">
            <a:avLst/>
          </a:prstGeom>
          <a:noFill/>
        </p:spPr>
        <p:txBody>
          <a:bodyPr wrap="square" rtlCol="0">
            <a:spAutoFit/>
          </a:bodyPr>
          <a:lstStyle/>
          <a:p>
            <a:r>
              <a:rPr lang="ar-SA" sz="2400" b="1" dirty="0" smtClean="0"/>
              <a:t>جهاز قارئ البصمة يعتبر عتبر وحدة .........</a:t>
            </a:r>
            <a:endParaRPr lang="en-US" sz="2400" b="1" dirty="0"/>
          </a:p>
        </p:txBody>
      </p:sp>
    </p:spTree>
    <p:extLst>
      <p:ext uri="{BB962C8B-B14F-4D97-AF65-F5344CB8AC3E}">
        <p14:creationId xmlns:p14="http://schemas.microsoft.com/office/powerpoint/2010/main" val="36388707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357158" y="1285860"/>
          <a:ext cx="7632700" cy="3527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رتبي الخطوات التالية</a:t>
            </a:r>
            <a:endParaRPr lang="ar-SA" dirty="0"/>
          </a:p>
        </p:txBody>
      </p:sp>
      <p:sp>
        <p:nvSpPr>
          <p:cNvPr id="3" name="عنصر نائب للمحتوى 2"/>
          <p:cNvSpPr>
            <a:spLocks noGrp="1"/>
          </p:cNvSpPr>
          <p:nvPr>
            <p:ph idx="1"/>
          </p:nvPr>
        </p:nvSpPr>
        <p:spPr>
          <a:xfrm>
            <a:off x="44400" y="1437888"/>
            <a:ext cx="8100392" cy="4846320"/>
          </a:xfrm>
        </p:spPr>
        <p:txBody>
          <a:bodyPr>
            <a:normAutofit/>
          </a:bodyPr>
          <a:lstStyle/>
          <a:p>
            <a:r>
              <a:rPr lang="ar-SA" sz="2000" dirty="0" smtClean="0"/>
              <a:t>تحميل تعليمات بدء التشغيل  من ذاكرة القراءة فقط  </a:t>
            </a:r>
            <a:r>
              <a:rPr lang="en-US" sz="2000" dirty="0" smtClean="0"/>
              <a:t>ROM</a:t>
            </a:r>
            <a:endParaRPr lang="ar-SA" sz="2000" dirty="0" smtClean="0"/>
          </a:p>
          <a:p>
            <a:pPr>
              <a:buNone/>
            </a:pPr>
            <a:endParaRPr lang="ar-SA" sz="2000" dirty="0" smtClean="0"/>
          </a:p>
          <a:p>
            <a:r>
              <a:rPr lang="ar-SA" sz="2000" dirty="0" smtClean="0"/>
              <a:t>تحميل برنامج الوورد من القرص الصلب إلى ذاكرة الوصول العشوائي </a:t>
            </a:r>
            <a:r>
              <a:rPr lang="en-US" sz="2000" dirty="0" smtClean="0"/>
              <a:t>RAM</a:t>
            </a:r>
            <a:r>
              <a:rPr lang="ar-SA" sz="2000" dirty="0" smtClean="0"/>
              <a:t> للعمل عليه مؤقتا</a:t>
            </a:r>
          </a:p>
          <a:p>
            <a:r>
              <a:rPr lang="ar-SA" sz="2000" dirty="0"/>
              <a:t>تحميل </a:t>
            </a:r>
            <a:r>
              <a:rPr lang="ar-SA" sz="2000" dirty="0" smtClean="0"/>
              <a:t>نظام التشغيل </a:t>
            </a:r>
            <a:r>
              <a:rPr lang="en-US" sz="2000" dirty="0" smtClean="0"/>
              <a:t>windows</a:t>
            </a:r>
            <a:r>
              <a:rPr lang="ar-SA" sz="2000" dirty="0" smtClean="0"/>
              <a:t>من </a:t>
            </a:r>
            <a:r>
              <a:rPr lang="ar-SA" sz="2000" dirty="0"/>
              <a:t>القرص الصلب إلى ذاكرة الوصول العشوائي </a:t>
            </a:r>
            <a:r>
              <a:rPr lang="en-US" sz="2000" dirty="0"/>
              <a:t>RAM</a:t>
            </a:r>
            <a:r>
              <a:rPr lang="ar-SA" sz="2000" dirty="0"/>
              <a:t> </a:t>
            </a:r>
            <a:r>
              <a:rPr lang="ar-SA" sz="2000" dirty="0" smtClean="0"/>
              <a:t>للعمل عليه</a:t>
            </a:r>
          </a:p>
          <a:p>
            <a:endParaRPr lang="en-US" sz="2000" dirty="0" smtClean="0"/>
          </a:p>
          <a:p>
            <a:r>
              <a:rPr lang="ar-SA" sz="2000" dirty="0" smtClean="0"/>
              <a:t>حفظ ملف </a:t>
            </a:r>
            <a:r>
              <a:rPr lang="ar-SA" sz="2000" dirty="0" err="1" smtClean="0"/>
              <a:t>الوورد</a:t>
            </a:r>
            <a:r>
              <a:rPr lang="ar-SA" sz="2000" dirty="0" smtClean="0"/>
              <a:t> بشكل دائم على القرص الصلب</a:t>
            </a:r>
          </a:p>
          <a:p>
            <a:endParaRPr lang="en-US" sz="2000" dirty="0" smtClean="0"/>
          </a:p>
          <a:p>
            <a:pPr lvl="0"/>
            <a:r>
              <a:rPr lang="ar-SA" sz="2000" dirty="0" smtClean="0"/>
              <a:t>تشغيل برنامج الوورد </a:t>
            </a:r>
          </a:p>
          <a:p>
            <a:pPr lvl="0"/>
            <a:endParaRPr lang="en-US" sz="2000" dirty="0" smtClean="0"/>
          </a:p>
          <a:p>
            <a:pPr lvl="0"/>
            <a:r>
              <a:rPr lang="ar-SA" sz="2000" dirty="0" smtClean="0"/>
              <a:t>تشغيل جهاز الحاسب  الآلي </a:t>
            </a:r>
            <a:endParaRPr lang="en-US" sz="2000" dirty="0" smtClean="0"/>
          </a:p>
          <a:p>
            <a:endParaRPr lang="ar-SA" sz="2000" dirty="0"/>
          </a:p>
        </p:txBody>
      </p:sp>
      <p:sp>
        <p:nvSpPr>
          <p:cNvPr id="4" name="نجمة ذات 32 نقطة 3"/>
          <p:cNvSpPr/>
          <p:nvPr/>
        </p:nvSpPr>
        <p:spPr>
          <a:xfrm>
            <a:off x="7812360" y="1340768"/>
            <a:ext cx="720080" cy="576064"/>
          </a:xfrm>
          <a:prstGeom prst="star32">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SA" b="1" dirty="0" smtClean="0">
                <a:solidFill>
                  <a:schemeClr val="tx2">
                    <a:lumMod val="75000"/>
                  </a:schemeClr>
                </a:solidFill>
              </a:rPr>
              <a:t>2</a:t>
            </a:r>
            <a:endParaRPr lang="ar-SA" b="1" dirty="0">
              <a:solidFill>
                <a:schemeClr val="tx2">
                  <a:lumMod val="75000"/>
                </a:schemeClr>
              </a:solidFill>
            </a:endParaRPr>
          </a:p>
        </p:txBody>
      </p:sp>
      <p:sp>
        <p:nvSpPr>
          <p:cNvPr id="5" name="نجمة ذات 32 نقطة 4"/>
          <p:cNvSpPr/>
          <p:nvPr/>
        </p:nvSpPr>
        <p:spPr>
          <a:xfrm>
            <a:off x="7812360" y="4581128"/>
            <a:ext cx="720080" cy="576064"/>
          </a:xfrm>
          <a:prstGeom prst="star32">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SA" b="1" dirty="0" smtClean="0">
                <a:solidFill>
                  <a:schemeClr val="tx2">
                    <a:lumMod val="75000"/>
                  </a:schemeClr>
                </a:solidFill>
              </a:rPr>
              <a:t>4</a:t>
            </a:r>
            <a:endParaRPr lang="ar-SA" b="1" dirty="0">
              <a:solidFill>
                <a:schemeClr val="tx2">
                  <a:lumMod val="75000"/>
                </a:schemeClr>
              </a:solidFill>
            </a:endParaRPr>
          </a:p>
        </p:txBody>
      </p:sp>
      <p:sp>
        <p:nvSpPr>
          <p:cNvPr id="6" name="نجمة ذات 32 نقطة 5"/>
          <p:cNvSpPr/>
          <p:nvPr/>
        </p:nvSpPr>
        <p:spPr>
          <a:xfrm>
            <a:off x="7812360" y="2204864"/>
            <a:ext cx="720080" cy="576064"/>
          </a:xfrm>
          <a:prstGeom prst="star32">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SA" b="1" dirty="0" smtClean="0">
                <a:solidFill>
                  <a:schemeClr val="tx2">
                    <a:lumMod val="75000"/>
                  </a:schemeClr>
                </a:solidFill>
              </a:rPr>
              <a:t>5</a:t>
            </a:r>
            <a:endParaRPr lang="ar-SA" b="1" dirty="0">
              <a:solidFill>
                <a:schemeClr val="tx2">
                  <a:lumMod val="75000"/>
                </a:schemeClr>
              </a:solidFill>
            </a:endParaRPr>
          </a:p>
        </p:txBody>
      </p:sp>
      <p:sp>
        <p:nvSpPr>
          <p:cNvPr id="7" name="نجمة ذات 32 نقطة 6"/>
          <p:cNvSpPr/>
          <p:nvPr/>
        </p:nvSpPr>
        <p:spPr>
          <a:xfrm>
            <a:off x="7812360" y="2877056"/>
            <a:ext cx="720080" cy="576064"/>
          </a:xfrm>
          <a:prstGeom prst="star32">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SA" sz="2000" b="1" dirty="0" smtClean="0">
                <a:solidFill>
                  <a:schemeClr val="tx2">
                    <a:lumMod val="75000"/>
                  </a:schemeClr>
                </a:solidFill>
              </a:rPr>
              <a:t>3</a:t>
            </a:r>
            <a:endParaRPr lang="ar-SA" sz="2000" b="1" dirty="0">
              <a:solidFill>
                <a:schemeClr val="tx2">
                  <a:lumMod val="75000"/>
                </a:schemeClr>
              </a:solidFill>
            </a:endParaRPr>
          </a:p>
        </p:txBody>
      </p:sp>
      <p:sp>
        <p:nvSpPr>
          <p:cNvPr id="8" name="نجمة ذات 32 نقطة 7"/>
          <p:cNvSpPr/>
          <p:nvPr/>
        </p:nvSpPr>
        <p:spPr>
          <a:xfrm>
            <a:off x="7812360" y="5301560"/>
            <a:ext cx="720080" cy="576064"/>
          </a:xfrm>
          <a:prstGeom prst="star32">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SA" sz="2000" b="1" dirty="0" smtClean="0">
                <a:solidFill>
                  <a:schemeClr val="tx2">
                    <a:lumMod val="75000"/>
                  </a:schemeClr>
                </a:solidFill>
              </a:rPr>
              <a:t>1</a:t>
            </a:r>
            <a:endParaRPr lang="ar-SA" sz="2000" b="1" dirty="0">
              <a:solidFill>
                <a:schemeClr val="tx2">
                  <a:lumMod val="75000"/>
                </a:schemeClr>
              </a:solidFill>
            </a:endParaRPr>
          </a:p>
        </p:txBody>
      </p:sp>
      <p:sp>
        <p:nvSpPr>
          <p:cNvPr id="9" name="نجمة ذات 32 نقطة 8"/>
          <p:cNvSpPr/>
          <p:nvPr/>
        </p:nvSpPr>
        <p:spPr>
          <a:xfrm>
            <a:off x="7812360" y="3939088"/>
            <a:ext cx="720080" cy="576064"/>
          </a:xfrm>
          <a:prstGeom prst="star32">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SA" sz="2000" b="1" dirty="0" smtClean="0">
                <a:solidFill>
                  <a:schemeClr val="tx2">
                    <a:lumMod val="75000"/>
                  </a:schemeClr>
                </a:solidFill>
              </a:rPr>
              <a:t>6</a:t>
            </a:r>
            <a:endParaRPr lang="ar-SA" sz="2000" b="1" dirty="0">
              <a:solidFill>
                <a:schemeClr val="tx2">
                  <a:lumMod val="75000"/>
                </a:schemeClr>
              </a:solidFill>
            </a:endParaRPr>
          </a:p>
        </p:txBody>
      </p:sp>
    </p:spTree>
    <p:extLst>
      <p:ext uri="{BB962C8B-B14F-4D97-AF65-F5344CB8AC3E}">
        <p14:creationId xmlns:p14="http://schemas.microsoft.com/office/powerpoint/2010/main" val="3347335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ssolv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dissolv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dissolv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ar-SA" b="1" dirty="0" smtClean="0"/>
              <a:t>صندوق النظام </a:t>
            </a:r>
            <a:r>
              <a:rPr lang="en-US" b="1" dirty="0" smtClean="0"/>
              <a:t>System Box</a:t>
            </a:r>
            <a:endParaRPr lang="en-US" b="1" dirty="0"/>
          </a:p>
        </p:txBody>
      </p:sp>
      <p:sp>
        <p:nvSpPr>
          <p:cNvPr id="3" name="Content Placeholder 2"/>
          <p:cNvSpPr>
            <a:spLocks noGrp="1"/>
          </p:cNvSpPr>
          <p:nvPr>
            <p:ph idx="1"/>
          </p:nvPr>
        </p:nvSpPr>
        <p:spPr/>
        <p:txBody>
          <a:bodyPr>
            <a:normAutofit fontScale="92500" lnSpcReduction="10000"/>
          </a:bodyPr>
          <a:lstStyle/>
          <a:p>
            <a:pPr algn="r" rtl="1">
              <a:buNone/>
            </a:pPr>
            <a:endParaRPr lang="ar-SA" sz="2000" b="1" dirty="0" smtClean="0"/>
          </a:p>
          <a:p>
            <a:pPr algn="r" rtl="1">
              <a:buNone/>
            </a:pPr>
            <a:endParaRPr lang="ar-SA" sz="2000" b="1" dirty="0" smtClean="0"/>
          </a:p>
          <a:p>
            <a:pPr algn="r" rtl="1">
              <a:buNone/>
            </a:pPr>
            <a:endParaRPr lang="ar-SA" sz="2000" b="1" dirty="0" smtClean="0"/>
          </a:p>
          <a:p>
            <a:pPr algn="r" rtl="1">
              <a:buNone/>
            </a:pPr>
            <a:endParaRPr lang="ar-SA" sz="2000" b="1" dirty="0" smtClean="0"/>
          </a:p>
          <a:p>
            <a:pPr algn="r" rtl="1">
              <a:buNone/>
            </a:pPr>
            <a:endParaRPr lang="ar-SA" sz="2000" b="1" dirty="0" smtClean="0"/>
          </a:p>
          <a:p>
            <a:pPr algn="r" rtl="1">
              <a:buNone/>
            </a:pPr>
            <a:endParaRPr lang="ar-SA" sz="2000" b="1" dirty="0" smtClean="0"/>
          </a:p>
          <a:p>
            <a:pPr algn="r" rtl="1">
              <a:buNone/>
            </a:pPr>
            <a:endParaRPr lang="ar-SA" sz="2000" b="1" dirty="0" smtClean="0"/>
          </a:p>
          <a:p>
            <a:pPr algn="r" rtl="1">
              <a:buNone/>
            </a:pPr>
            <a:r>
              <a:rPr lang="ar-SA" sz="2000" b="1" dirty="0" smtClean="0"/>
              <a:t>هو الصندوق الذي يحوي معظم وحدات الحاسب وتوصل به الوحدات التابعة .</a:t>
            </a:r>
          </a:p>
          <a:p>
            <a:pPr algn="r" rtl="1">
              <a:buNone/>
            </a:pPr>
            <a:r>
              <a:rPr lang="ar-SA" sz="2000" b="1" dirty="0" smtClean="0"/>
              <a:t>يحتوي بداخله على :</a:t>
            </a:r>
          </a:p>
          <a:p>
            <a:pPr algn="r" rtl="1">
              <a:buNone/>
            </a:pPr>
            <a:r>
              <a:rPr lang="ar-SA" sz="2000" b="1" dirty="0" smtClean="0"/>
              <a:t>1- اللوحة الأم(والتي يثبت عليها المعالج والذاكرة </a:t>
            </a:r>
            <a:r>
              <a:rPr lang="en-US" sz="2000" b="1" dirty="0" smtClean="0"/>
              <a:t>RAM </a:t>
            </a:r>
            <a:r>
              <a:rPr lang="ar-SA" sz="2000" b="1" dirty="0" smtClean="0"/>
              <a:t> وبطاقات التوسعة ) </a:t>
            </a:r>
          </a:p>
          <a:p>
            <a:pPr algn="r" rtl="1">
              <a:buNone/>
            </a:pPr>
            <a:r>
              <a:rPr lang="ar-SA" sz="2000" b="1" dirty="0" smtClean="0"/>
              <a:t>2-القرص الصلب </a:t>
            </a:r>
          </a:p>
          <a:p>
            <a:pPr algn="r" rtl="1">
              <a:buNone/>
            </a:pPr>
            <a:r>
              <a:rPr lang="ar-SA" sz="2000" b="1" dirty="0" smtClean="0"/>
              <a:t>3- محرك </a:t>
            </a:r>
            <a:r>
              <a:rPr lang="ar-SA" sz="2000" b="1" smtClean="0"/>
              <a:t>الأقراص الضوئية</a:t>
            </a:r>
            <a:endParaRPr lang="en-US" sz="2000" b="1" dirty="0"/>
          </a:p>
        </p:txBody>
      </p:sp>
      <p:pic>
        <p:nvPicPr>
          <p:cNvPr id="4" name="Picture 3" descr="box.jpg"/>
          <p:cNvPicPr>
            <a:picLocks noChangeAspect="1"/>
          </p:cNvPicPr>
          <p:nvPr/>
        </p:nvPicPr>
        <p:blipFill>
          <a:blip r:embed="rId2" cstate="print"/>
          <a:stretch>
            <a:fillRect/>
          </a:stretch>
        </p:blipFill>
        <p:spPr>
          <a:xfrm>
            <a:off x="3428992" y="1676400"/>
            <a:ext cx="1678858" cy="2365664"/>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linds(horizontal)">
                                      <p:cBhvr>
                                        <p:cTn id="11" dur="500"/>
                                        <p:tgtEl>
                                          <p:spTgt spid="4"/>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Effect transition="in" filter="blinds(horizontal)">
                                      <p:cBhvr>
                                        <p:cTn id="15" dur="500"/>
                                        <p:tgtEl>
                                          <p:spTgt spid="3">
                                            <p:txEl>
                                              <p:pRg st="7" end="7"/>
                                            </p:txEl>
                                          </p:spTgt>
                                        </p:tgtEl>
                                      </p:cBhvr>
                                    </p:animEffect>
                                  </p:childTnLst>
                                </p:cTn>
                              </p:par>
                            </p:childTnLst>
                          </p:cTn>
                        </p:par>
                        <p:par>
                          <p:cTn id="16" fill="hold">
                            <p:stCondLst>
                              <p:cond delay="1500"/>
                            </p:stCondLst>
                            <p:childTnLst>
                              <p:par>
                                <p:cTn id="17" presetID="3" presetClass="entr" presetSubtype="10" fill="hold" nodeType="after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Effect transition="in" filter="blinds(horizontal)">
                                      <p:cBhvr>
                                        <p:cTn id="19" dur="500"/>
                                        <p:tgtEl>
                                          <p:spTgt spid="3">
                                            <p:txEl>
                                              <p:pRg st="8" end="8"/>
                                            </p:txEl>
                                          </p:spTgt>
                                        </p:tgtEl>
                                      </p:cBhvr>
                                    </p:animEffect>
                                  </p:childTnLst>
                                </p:cTn>
                              </p:par>
                            </p:childTnLst>
                          </p:cTn>
                        </p:par>
                        <p:par>
                          <p:cTn id="20" fill="hold">
                            <p:stCondLst>
                              <p:cond delay="2000"/>
                            </p:stCondLst>
                            <p:childTnLst>
                              <p:par>
                                <p:cTn id="21" presetID="3" presetClass="entr" presetSubtype="10" fill="hold" nodeType="after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animEffect transition="in" filter="blinds(horizontal)">
                                      <p:cBhvr>
                                        <p:cTn id="23" dur="500"/>
                                        <p:tgtEl>
                                          <p:spTgt spid="3">
                                            <p:txEl>
                                              <p:pRg st="9" end="9"/>
                                            </p:txEl>
                                          </p:spTgt>
                                        </p:tgtEl>
                                      </p:cBhvr>
                                    </p:animEffect>
                                  </p:childTnLst>
                                </p:cTn>
                              </p:par>
                            </p:childTnLst>
                          </p:cTn>
                        </p:par>
                        <p:par>
                          <p:cTn id="24" fill="hold">
                            <p:stCondLst>
                              <p:cond delay="2500"/>
                            </p:stCondLst>
                            <p:childTnLst>
                              <p:par>
                                <p:cTn id="25" presetID="3" presetClass="entr" presetSubtype="10" fill="hold" nodeType="after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Effect transition="in" filter="blinds(horizontal)">
                                      <p:cBhvr>
                                        <p:cTn id="27" dur="500"/>
                                        <p:tgtEl>
                                          <p:spTgt spid="3">
                                            <p:txEl>
                                              <p:pRg st="10" end="10"/>
                                            </p:txEl>
                                          </p:spTgt>
                                        </p:tgtEl>
                                      </p:cBhvr>
                                    </p:animEffect>
                                  </p:childTnLst>
                                </p:cTn>
                              </p:par>
                            </p:childTnLst>
                          </p:cTn>
                        </p:par>
                        <p:par>
                          <p:cTn id="28" fill="hold">
                            <p:stCondLst>
                              <p:cond delay="3000"/>
                            </p:stCondLst>
                            <p:childTnLst>
                              <p:par>
                                <p:cTn id="29" presetID="3" presetClass="entr" presetSubtype="10" fill="hold" nodeType="after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blinds(horizontal)">
                                      <p:cBhvr>
                                        <p:cTn id="3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457200"/>
            <a:ext cx="7498080" cy="5791200"/>
          </a:xfrm>
        </p:spPr>
        <p:txBody>
          <a:bodyPr>
            <a:normAutofit/>
          </a:bodyPr>
          <a:lstStyle/>
          <a:p>
            <a:pPr algn="r" rtl="1">
              <a:buNone/>
            </a:pPr>
            <a:endParaRPr lang="ar-SA" sz="2000" b="1" dirty="0" smtClean="0"/>
          </a:p>
          <a:p>
            <a:pPr algn="r" rtl="1">
              <a:buNone/>
            </a:pPr>
            <a:r>
              <a:rPr lang="ar-SA" sz="2000" b="1" dirty="0" smtClean="0">
                <a:solidFill>
                  <a:schemeClr val="tx2">
                    <a:lumMod val="40000"/>
                    <a:lumOff val="60000"/>
                  </a:schemeClr>
                </a:solidFill>
              </a:rPr>
              <a:t>اللوحة الأم :</a:t>
            </a:r>
          </a:p>
          <a:p>
            <a:pPr algn="r" rtl="1">
              <a:buNone/>
            </a:pPr>
            <a:r>
              <a:rPr lang="ar-SA" sz="2000" b="1" dirty="0" smtClean="0"/>
              <a:t>هي اللوحة الأساسية في الحاسب تثبت داخل صندوق</a:t>
            </a:r>
          </a:p>
          <a:p>
            <a:pPr algn="r" rtl="1">
              <a:buNone/>
            </a:pPr>
            <a:r>
              <a:rPr lang="ar-SA" sz="2000" b="1" dirty="0" smtClean="0"/>
              <a:t> النظام تعمل كوسيلة اتصال بين جميع أجزاء الحاسب</a:t>
            </a:r>
          </a:p>
          <a:p>
            <a:pPr algn="r" rtl="1">
              <a:buNone/>
            </a:pPr>
            <a:r>
              <a:rPr lang="ar-SA" sz="2000" b="1" dirty="0" smtClean="0"/>
              <a:t> توصل </a:t>
            </a:r>
            <a:r>
              <a:rPr lang="ar-SA" sz="2000" b="1" dirty="0" err="1" smtClean="0"/>
              <a:t>بها</a:t>
            </a:r>
            <a:r>
              <a:rPr lang="ar-SA" sz="2000" b="1" dirty="0" smtClean="0"/>
              <a:t> الوحدات الخارجية عن طريق المنافذ التي</a:t>
            </a:r>
          </a:p>
          <a:p>
            <a:pPr algn="r" rtl="1">
              <a:buNone/>
            </a:pPr>
            <a:r>
              <a:rPr lang="ar-SA" sz="2000" b="1" dirty="0" smtClean="0"/>
              <a:t> تظهر خلف الصندوق</a:t>
            </a:r>
          </a:p>
          <a:p>
            <a:pPr algn="r" rtl="1">
              <a:buNone/>
            </a:pPr>
            <a:endParaRPr lang="ar-SA" sz="1800" b="1" dirty="0" smtClean="0"/>
          </a:p>
          <a:p>
            <a:pPr algn="r" rtl="1">
              <a:buNone/>
            </a:pPr>
            <a:endParaRPr lang="ar-SA" sz="1800" b="1" dirty="0" smtClean="0"/>
          </a:p>
          <a:p>
            <a:pPr algn="r" rtl="1">
              <a:buNone/>
            </a:pPr>
            <a:endParaRPr lang="ar-SA" sz="2000" b="1" dirty="0" smtClean="0"/>
          </a:p>
          <a:p>
            <a:pPr algn="r" rtl="1">
              <a:buNone/>
            </a:pPr>
            <a:r>
              <a:rPr lang="ar-SA" sz="2000" b="1" dirty="0" smtClean="0"/>
              <a:t> </a:t>
            </a:r>
          </a:p>
        </p:txBody>
      </p:sp>
      <p:pic>
        <p:nvPicPr>
          <p:cNvPr id="4" name="Picture 3" descr="20.jpg"/>
          <p:cNvPicPr>
            <a:picLocks noChangeAspect="1"/>
          </p:cNvPicPr>
          <p:nvPr/>
        </p:nvPicPr>
        <p:blipFill>
          <a:blip r:embed="rId2" cstate="print"/>
          <a:stretch>
            <a:fillRect/>
          </a:stretch>
        </p:blipFill>
        <p:spPr>
          <a:xfrm>
            <a:off x="3071802" y="3714752"/>
            <a:ext cx="1714480" cy="2051661"/>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blinds(horizontal)">
                                      <p:cBhvr>
                                        <p:cTn id="11" dur="500"/>
                                        <p:tgtEl>
                                          <p:spTgt spid="3">
                                            <p:txEl>
                                              <p:pRg st="2" end="2"/>
                                            </p:txEl>
                                          </p:spTgt>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linds(horizontal)">
                                      <p:cBhvr>
                                        <p:cTn id="15" dur="500"/>
                                        <p:tgtEl>
                                          <p:spTgt spid="3">
                                            <p:txEl>
                                              <p:pRg st="3" end="3"/>
                                            </p:txEl>
                                          </p:spTgt>
                                        </p:tgtEl>
                                      </p:cBhvr>
                                    </p:animEffect>
                                  </p:childTnLst>
                                </p:cTn>
                              </p:par>
                            </p:childTnLst>
                          </p:cTn>
                        </p:par>
                        <p:par>
                          <p:cTn id="16" fill="hold">
                            <p:stCondLst>
                              <p:cond delay="1500"/>
                            </p:stCondLst>
                            <p:childTnLst>
                              <p:par>
                                <p:cTn id="17" presetID="3" presetClass="entr" presetSubtype="10"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childTnLst>
                          </p:cTn>
                        </p:par>
                        <p:par>
                          <p:cTn id="20" fill="hold">
                            <p:stCondLst>
                              <p:cond delay="2000"/>
                            </p:stCondLst>
                            <p:childTnLst>
                              <p:par>
                                <p:cTn id="21" presetID="3" presetClass="entr" presetSubtype="10" fill="hold" nodeType="after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blinds(horizontal)">
                                      <p:cBhvr>
                                        <p:cTn id="23" dur="500"/>
                                        <p:tgtEl>
                                          <p:spTgt spid="3">
                                            <p:txEl>
                                              <p:pRg st="5" end="5"/>
                                            </p:txEl>
                                          </p:spTgt>
                                        </p:tgtEl>
                                      </p:cBhvr>
                                    </p:animEffect>
                                  </p:childTnLst>
                                </p:cTn>
                              </p:par>
                            </p:childTnLst>
                          </p:cTn>
                        </p:par>
                        <p:par>
                          <p:cTn id="24" fill="hold">
                            <p:stCondLst>
                              <p:cond delay="2500"/>
                            </p:stCondLst>
                            <p:childTnLst>
                              <p:par>
                                <p:cTn id="25" presetID="3" presetClass="entr" presetSubtype="10"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linds(horizontal)">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112043.jpg"/>
          <p:cNvPicPr>
            <a:picLocks noChangeAspect="1"/>
          </p:cNvPicPr>
          <p:nvPr/>
        </p:nvPicPr>
        <p:blipFill>
          <a:blip r:embed="rId2" cstate="print"/>
          <a:stretch>
            <a:fillRect/>
          </a:stretch>
        </p:blipFill>
        <p:spPr>
          <a:xfrm>
            <a:off x="2071670" y="3714752"/>
            <a:ext cx="3795177" cy="2514596"/>
          </a:xfrm>
          <a:prstGeom prst="rect">
            <a:avLst/>
          </a:prstGeom>
        </p:spPr>
      </p:pic>
      <p:sp>
        <p:nvSpPr>
          <p:cNvPr id="7" name="Content Placeholder 2"/>
          <p:cNvSpPr txBox="1">
            <a:spLocks/>
          </p:cNvSpPr>
          <p:nvPr/>
        </p:nvSpPr>
        <p:spPr>
          <a:xfrm>
            <a:off x="500034" y="1071546"/>
            <a:ext cx="7498080" cy="3571860"/>
          </a:xfrm>
          <a:prstGeom prst="rect">
            <a:avLst/>
          </a:prstGeom>
        </p:spPr>
        <p:txBody>
          <a:bodyPr vert="horz">
            <a:normAutofit/>
          </a:bodyPr>
          <a:lstStyle/>
          <a:p>
            <a:pPr marL="274320" marR="0" lvl="0" indent="-274320" algn="r" defTabSz="914400" rtl="1" eaLnBrk="1" fontAlgn="auto" latinLnBrk="0" hangingPunct="1">
              <a:lnSpc>
                <a:spcPct val="100000"/>
              </a:lnSpc>
              <a:spcBef>
                <a:spcPts val="600"/>
              </a:spcBef>
              <a:spcAft>
                <a:spcPts val="0"/>
              </a:spcAft>
              <a:buClr>
                <a:schemeClr val="tx2"/>
              </a:buClr>
              <a:buSzPct val="73000"/>
              <a:buFont typeface="Wingdings 2"/>
              <a:buNone/>
              <a:tabLst/>
              <a:defRPr/>
            </a:pPr>
            <a:endParaRPr kumimoji="0" lang="ar-SA" sz="2000" b="1"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r" defTabSz="914400" rtl="1" eaLnBrk="1" fontAlgn="auto" latinLnBrk="0" hangingPunct="1">
              <a:lnSpc>
                <a:spcPct val="100000"/>
              </a:lnSpc>
              <a:spcBef>
                <a:spcPts val="600"/>
              </a:spcBef>
              <a:spcAft>
                <a:spcPts val="0"/>
              </a:spcAft>
              <a:buClr>
                <a:schemeClr val="tx2"/>
              </a:buClr>
              <a:buSzPct val="73000"/>
              <a:buFont typeface="Wingdings 2"/>
              <a:buNone/>
              <a:tabLst/>
              <a:defRPr/>
            </a:pPr>
            <a:r>
              <a:rPr kumimoji="0" lang="ar-SA" sz="2000" b="1" i="0" u="none" strike="noStrike" kern="1200" cap="none" spc="0" normalizeH="0" baseline="0" noProof="0" dirty="0" smtClean="0">
                <a:ln>
                  <a:noFill/>
                </a:ln>
                <a:solidFill>
                  <a:schemeClr val="tx2">
                    <a:lumMod val="40000"/>
                    <a:lumOff val="60000"/>
                  </a:schemeClr>
                </a:solidFill>
                <a:effectLst/>
                <a:uLnTx/>
                <a:uFillTx/>
                <a:latin typeface="+mn-lt"/>
                <a:ea typeface="+mn-ea"/>
                <a:cs typeface="+mn-cs"/>
              </a:rPr>
              <a:t>بطاقات التوسعة :</a:t>
            </a:r>
          </a:p>
          <a:p>
            <a:pPr marL="274320" marR="0" lvl="0" indent="-274320" algn="r" defTabSz="914400" rtl="1" eaLnBrk="1" fontAlgn="auto" latinLnBrk="0" hangingPunct="1">
              <a:lnSpc>
                <a:spcPct val="100000"/>
              </a:lnSpc>
              <a:spcBef>
                <a:spcPts val="600"/>
              </a:spcBef>
              <a:spcAft>
                <a:spcPts val="0"/>
              </a:spcAft>
              <a:buClr>
                <a:schemeClr val="tx2"/>
              </a:buClr>
              <a:buSzPct val="73000"/>
              <a:buFont typeface="Wingdings 2"/>
              <a:buNone/>
              <a:tabLst/>
              <a:defRPr/>
            </a:pPr>
            <a:r>
              <a:rPr kumimoji="0" lang="ar-SA" sz="2000" b="1" i="0" u="none" strike="noStrike" kern="1200" cap="none" spc="0" normalizeH="0" baseline="0" noProof="0" dirty="0" smtClean="0">
                <a:ln>
                  <a:noFill/>
                </a:ln>
                <a:solidFill>
                  <a:schemeClr val="tx1"/>
                </a:solidFill>
                <a:effectLst/>
                <a:uLnTx/>
                <a:uFillTx/>
                <a:latin typeface="+mn-lt"/>
                <a:ea typeface="+mn-ea"/>
                <a:cs typeface="+mn-cs"/>
              </a:rPr>
              <a:t>هي الشرائح التي يتم تثبيتها في فتحات التوسعة </a:t>
            </a:r>
          </a:p>
          <a:p>
            <a:pPr marL="274320" marR="0" lvl="0" indent="-274320" algn="r" defTabSz="914400" rtl="1" eaLnBrk="1" fontAlgn="auto" latinLnBrk="0" hangingPunct="1">
              <a:lnSpc>
                <a:spcPct val="100000"/>
              </a:lnSpc>
              <a:spcBef>
                <a:spcPts val="600"/>
              </a:spcBef>
              <a:spcAft>
                <a:spcPts val="0"/>
              </a:spcAft>
              <a:buClr>
                <a:schemeClr val="tx2"/>
              </a:buClr>
              <a:buSzPct val="73000"/>
              <a:buFont typeface="Wingdings 2"/>
              <a:buNone/>
              <a:tabLst/>
              <a:defRPr/>
            </a:pPr>
            <a:r>
              <a:rPr kumimoji="0" lang="ar-SA" sz="2000" b="1" i="0" u="none" strike="noStrike" kern="1200" cap="none" spc="0" normalizeH="0" baseline="0" noProof="0" dirty="0" smtClean="0">
                <a:ln>
                  <a:noFill/>
                </a:ln>
                <a:solidFill>
                  <a:schemeClr val="tx1"/>
                </a:solidFill>
                <a:effectLst/>
                <a:uLnTx/>
                <a:uFillTx/>
                <a:latin typeface="+mn-lt"/>
                <a:ea typeface="+mn-ea"/>
                <a:cs typeface="+mn-cs"/>
              </a:rPr>
              <a:t>منها بطاقات أساسية مثل كرت الشاشة ومنها إضافية </a:t>
            </a:r>
          </a:p>
          <a:p>
            <a:pPr marL="274320" marR="0" lvl="0" indent="-274320" algn="r" defTabSz="914400" rtl="1" eaLnBrk="1" fontAlgn="auto" latinLnBrk="0" hangingPunct="1">
              <a:lnSpc>
                <a:spcPct val="100000"/>
              </a:lnSpc>
              <a:spcBef>
                <a:spcPts val="600"/>
              </a:spcBef>
              <a:spcAft>
                <a:spcPts val="0"/>
              </a:spcAft>
              <a:buClr>
                <a:schemeClr val="tx2"/>
              </a:buClr>
              <a:buSzPct val="73000"/>
              <a:buFont typeface="Wingdings 2"/>
              <a:buNone/>
              <a:tabLst/>
              <a:defRPr/>
            </a:pPr>
            <a:r>
              <a:rPr kumimoji="0" lang="ar-SA" sz="2000" b="1" i="0" u="none" strike="noStrike" kern="1200" cap="none" spc="0" normalizeH="0" baseline="0" noProof="0" dirty="0" smtClean="0">
                <a:ln>
                  <a:noFill/>
                </a:ln>
                <a:solidFill>
                  <a:schemeClr val="tx1"/>
                </a:solidFill>
                <a:effectLst/>
                <a:uLnTx/>
                <a:uFillTx/>
                <a:latin typeface="+mn-lt"/>
                <a:ea typeface="+mn-ea"/>
                <a:cs typeface="+mn-cs"/>
              </a:rPr>
              <a:t>للزيادة من إمكانية الحاسب مثل بطاقة المودم الداخلية </a:t>
            </a:r>
          </a:p>
          <a:p>
            <a:pPr marL="274320" marR="0" lvl="0" indent="-274320" algn="r" defTabSz="914400" rtl="1" eaLnBrk="1" fontAlgn="auto" latinLnBrk="0" hangingPunct="1">
              <a:lnSpc>
                <a:spcPct val="100000"/>
              </a:lnSpc>
              <a:spcBef>
                <a:spcPts val="600"/>
              </a:spcBef>
              <a:spcAft>
                <a:spcPts val="0"/>
              </a:spcAft>
              <a:buClr>
                <a:schemeClr val="tx2"/>
              </a:buClr>
              <a:buSzPct val="73000"/>
              <a:buFont typeface="Wingdings 2"/>
              <a:buNone/>
              <a:tabLst/>
              <a:defRPr/>
            </a:pPr>
            <a:endParaRPr kumimoji="0" lang="ar-SA" sz="2000" b="1"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r" defTabSz="914400" rtl="1" eaLnBrk="1" fontAlgn="auto" latinLnBrk="0" hangingPunct="1">
              <a:lnSpc>
                <a:spcPct val="100000"/>
              </a:lnSpc>
              <a:spcBef>
                <a:spcPts val="600"/>
              </a:spcBef>
              <a:spcAft>
                <a:spcPts val="0"/>
              </a:spcAft>
              <a:buClr>
                <a:schemeClr val="tx2"/>
              </a:buClr>
              <a:buSzPct val="73000"/>
              <a:buFont typeface="Wingdings 2"/>
              <a:buNone/>
              <a:tabLst/>
              <a:defRPr/>
            </a:pPr>
            <a:endParaRPr kumimoji="0" lang="en-US" sz="20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blinds(horizontal)">
                                      <p:cBhvr>
                                        <p:cTn id="11" dur="500"/>
                                        <p:tgtEl>
                                          <p:spTgt spid="7">
                                            <p:txEl>
                                              <p:pRg st="1" end="1"/>
                                            </p:txEl>
                                          </p:spTgt>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blinds(horizontal)">
                                      <p:cBhvr>
                                        <p:cTn id="15" dur="500"/>
                                        <p:tgtEl>
                                          <p:spTgt spid="7">
                                            <p:txEl>
                                              <p:pRg st="2" end="2"/>
                                            </p:txEl>
                                          </p:spTgt>
                                        </p:tgtEl>
                                      </p:cBhvr>
                                    </p:animEffect>
                                  </p:childTnLst>
                                </p:cTn>
                              </p:par>
                            </p:childTnLst>
                          </p:cTn>
                        </p:par>
                        <p:par>
                          <p:cTn id="16" fill="hold">
                            <p:stCondLst>
                              <p:cond delay="1500"/>
                            </p:stCondLst>
                            <p:childTnLst>
                              <p:par>
                                <p:cTn id="17" presetID="3" presetClass="entr" presetSubtype="10" fill="hold" nodeType="after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blinds(horizontal)">
                                      <p:cBhvr>
                                        <p:cTn id="19" dur="500"/>
                                        <p:tgtEl>
                                          <p:spTgt spid="7">
                                            <p:txEl>
                                              <p:pRg st="3" end="3"/>
                                            </p:txEl>
                                          </p:spTgt>
                                        </p:tgtEl>
                                      </p:cBhvr>
                                    </p:animEffect>
                                  </p:childTnLst>
                                </p:cTn>
                              </p:par>
                            </p:childTnLst>
                          </p:cTn>
                        </p:par>
                        <p:par>
                          <p:cTn id="20" fill="hold">
                            <p:stCondLst>
                              <p:cond delay="2000"/>
                            </p:stCondLst>
                            <p:childTnLst>
                              <p:par>
                                <p:cTn id="21" presetID="3" presetClass="entr" presetSubtype="10" fill="hold" nodeType="after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blinds(horizontal)">
                                      <p:cBhvr>
                                        <p:cTn id="23"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pPr>
              <a:buNone/>
            </a:pPr>
            <a:r>
              <a:rPr lang="ar-SA" sz="2800" b="1" dirty="0" smtClean="0">
                <a:solidFill>
                  <a:schemeClr val="tx2">
                    <a:lumMod val="40000"/>
                    <a:lumOff val="60000"/>
                  </a:schemeClr>
                </a:solidFill>
              </a:rPr>
              <a:t>فتحات التوسعة :</a:t>
            </a:r>
          </a:p>
          <a:p>
            <a:pPr>
              <a:buNone/>
            </a:pPr>
            <a:r>
              <a:rPr lang="ar-SA" sz="2800" b="1" dirty="0" smtClean="0"/>
              <a:t>هي أماكن داخل صندوق النظام على اللوحة الأم </a:t>
            </a:r>
          </a:p>
          <a:p>
            <a:pPr>
              <a:buNone/>
            </a:pPr>
            <a:r>
              <a:rPr lang="ar-SA" sz="2800" b="1" dirty="0" smtClean="0"/>
              <a:t>يتم توصيل البطاقات الأساسية بها </a:t>
            </a:r>
          </a:p>
          <a:p>
            <a:pPr>
              <a:buNone/>
            </a:pPr>
            <a:endParaRPr lang="ar-SA" sz="2800" b="1" dirty="0" smtClean="0"/>
          </a:p>
          <a:p>
            <a:endParaRPr lang="ar-SA" dirty="0"/>
          </a:p>
        </p:txBody>
      </p:sp>
      <p:pic>
        <p:nvPicPr>
          <p:cNvPr id="4" name="Picture 3" descr="1193214825.jpg"/>
          <p:cNvPicPr>
            <a:picLocks noChangeAspect="1"/>
          </p:cNvPicPr>
          <p:nvPr/>
        </p:nvPicPr>
        <p:blipFill>
          <a:blip r:embed="rId2" cstate="print"/>
          <a:stretch>
            <a:fillRect/>
          </a:stretch>
        </p:blipFill>
        <p:spPr>
          <a:xfrm>
            <a:off x="928662" y="4000504"/>
            <a:ext cx="2424112" cy="204903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71406" y="-71462"/>
            <a:ext cx="8229600" cy="1139825"/>
          </a:xfrm>
        </p:spPr>
        <p:txBody>
          <a:bodyPr/>
          <a:lstStyle/>
          <a:p>
            <a:r>
              <a:rPr lang="ar-SA" dirty="0" smtClean="0"/>
              <a:t>أولاً /المكونات المادية</a:t>
            </a:r>
            <a:endParaRPr lang="en-US" dirty="0"/>
          </a:p>
        </p:txBody>
      </p:sp>
      <p:sp>
        <p:nvSpPr>
          <p:cNvPr id="24" name="Left Arrow 23"/>
          <p:cNvSpPr/>
          <p:nvPr/>
        </p:nvSpPr>
        <p:spPr>
          <a:xfrm>
            <a:off x="5857884" y="3571876"/>
            <a:ext cx="1785950" cy="35719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5" name="Left Arrow 24"/>
          <p:cNvSpPr/>
          <p:nvPr/>
        </p:nvSpPr>
        <p:spPr>
          <a:xfrm>
            <a:off x="785786" y="3571876"/>
            <a:ext cx="1785950" cy="35719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cxnSp>
        <p:nvCxnSpPr>
          <p:cNvPr id="27" name="Straight Arrow Connector 26"/>
          <p:cNvCxnSpPr/>
          <p:nvPr/>
        </p:nvCxnSpPr>
        <p:spPr>
          <a:xfrm rot="5400000">
            <a:off x="5000628" y="1928802"/>
            <a:ext cx="714380" cy="57150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16200000" flipH="1">
            <a:off x="3178959" y="2107397"/>
            <a:ext cx="714380" cy="35719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000760" y="2786058"/>
            <a:ext cx="1756367" cy="646331"/>
          </a:xfrm>
          <a:prstGeom prst="rect">
            <a:avLst/>
          </a:prstGeom>
          <a:noFill/>
        </p:spPr>
        <p:txBody>
          <a:bodyPr wrap="square" rtlCol="1">
            <a:spAutoFit/>
          </a:bodyPr>
          <a:lstStyle/>
          <a:p>
            <a:pPr algn="ctr"/>
            <a:r>
              <a:rPr lang="ar-SA" sz="3600" dirty="0" smtClean="0"/>
              <a:t>1+2</a:t>
            </a:r>
            <a:endParaRPr lang="ar-SA" sz="3600" dirty="0"/>
          </a:p>
        </p:txBody>
      </p:sp>
      <p:sp>
        <p:nvSpPr>
          <p:cNvPr id="33" name="TextBox 32"/>
          <p:cNvSpPr txBox="1"/>
          <p:nvPr/>
        </p:nvSpPr>
        <p:spPr>
          <a:xfrm>
            <a:off x="5643570" y="4068553"/>
            <a:ext cx="2500330" cy="523220"/>
          </a:xfrm>
          <a:prstGeom prst="rect">
            <a:avLst/>
          </a:prstGeom>
          <a:noFill/>
        </p:spPr>
        <p:txBody>
          <a:bodyPr wrap="square" rtlCol="1">
            <a:spAutoFit/>
          </a:bodyPr>
          <a:lstStyle/>
          <a:p>
            <a:pPr algn="ctr"/>
            <a:r>
              <a:rPr lang="ar-SA" sz="2800" dirty="0" smtClean="0"/>
              <a:t>وحدات إدخال</a:t>
            </a:r>
            <a:endParaRPr lang="ar-SA" sz="2800" dirty="0"/>
          </a:p>
        </p:txBody>
      </p:sp>
      <p:sp>
        <p:nvSpPr>
          <p:cNvPr id="34" name="TextBox 33"/>
          <p:cNvSpPr txBox="1"/>
          <p:nvPr/>
        </p:nvSpPr>
        <p:spPr>
          <a:xfrm>
            <a:off x="928662" y="2857496"/>
            <a:ext cx="1756367" cy="646331"/>
          </a:xfrm>
          <a:prstGeom prst="rect">
            <a:avLst/>
          </a:prstGeom>
          <a:noFill/>
        </p:spPr>
        <p:txBody>
          <a:bodyPr wrap="square" rtlCol="1">
            <a:spAutoFit/>
          </a:bodyPr>
          <a:lstStyle/>
          <a:p>
            <a:pPr algn="ctr"/>
            <a:r>
              <a:rPr lang="ar-SA" sz="3600" dirty="0" smtClean="0"/>
              <a:t>3</a:t>
            </a:r>
            <a:endParaRPr lang="ar-SA" sz="3600" dirty="0"/>
          </a:p>
        </p:txBody>
      </p:sp>
      <p:sp>
        <p:nvSpPr>
          <p:cNvPr id="35" name="TextBox 34"/>
          <p:cNvSpPr txBox="1"/>
          <p:nvPr/>
        </p:nvSpPr>
        <p:spPr>
          <a:xfrm>
            <a:off x="285720" y="3997115"/>
            <a:ext cx="2643206" cy="523220"/>
          </a:xfrm>
          <a:prstGeom prst="rect">
            <a:avLst/>
          </a:prstGeom>
          <a:noFill/>
        </p:spPr>
        <p:txBody>
          <a:bodyPr wrap="square" rtlCol="1">
            <a:spAutoFit/>
          </a:bodyPr>
          <a:lstStyle/>
          <a:p>
            <a:pPr algn="ctr"/>
            <a:r>
              <a:rPr lang="ar-SA" sz="2800" dirty="0" smtClean="0"/>
              <a:t>وحدات إخراج</a:t>
            </a:r>
            <a:endParaRPr lang="ar-SA" sz="2800" dirty="0"/>
          </a:p>
        </p:txBody>
      </p:sp>
      <p:sp>
        <p:nvSpPr>
          <p:cNvPr id="36" name="TextBox 35"/>
          <p:cNvSpPr txBox="1"/>
          <p:nvPr/>
        </p:nvSpPr>
        <p:spPr>
          <a:xfrm>
            <a:off x="5500694" y="1353909"/>
            <a:ext cx="1756367" cy="646331"/>
          </a:xfrm>
          <a:prstGeom prst="rect">
            <a:avLst/>
          </a:prstGeom>
          <a:noFill/>
        </p:spPr>
        <p:txBody>
          <a:bodyPr wrap="square" rtlCol="1">
            <a:spAutoFit/>
          </a:bodyPr>
          <a:lstStyle/>
          <a:p>
            <a:pPr algn="ctr"/>
            <a:r>
              <a:rPr lang="ar-SA" sz="3600" dirty="0" smtClean="0"/>
              <a:t>ذاكرة</a:t>
            </a:r>
            <a:endParaRPr lang="ar-SA" sz="3600" dirty="0"/>
          </a:p>
        </p:txBody>
      </p:sp>
      <p:sp>
        <p:nvSpPr>
          <p:cNvPr id="37" name="TextBox 36"/>
          <p:cNvSpPr txBox="1"/>
          <p:nvPr/>
        </p:nvSpPr>
        <p:spPr>
          <a:xfrm>
            <a:off x="1744063" y="1357298"/>
            <a:ext cx="1756367" cy="646331"/>
          </a:xfrm>
          <a:prstGeom prst="rect">
            <a:avLst/>
          </a:prstGeom>
          <a:noFill/>
        </p:spPr>
        <p:txBody>
          <a:bodyPr wrap="square" rtlCol="1">
            <a:spAutoFit/>
          </a:bodyPr>
          <a:lstStyle/>
          <a:p>
            <a:pPr algn="ctr"/>
            <a:r>
              <a:rPr lang="ar-SA" sz="3600" dirty="0" smtClean="0"/>
              <a:t>عقل</a:t>
            </a:r>
            <a:endParaRPr lang="ar-SA" sz="3600" dirty="0"/>
          </a:p>
        </p:txBody>
      </p:sp>
      <p:sp>
        <p:nvSpPr>
          <p:cNvPr id="38" name="TextBox 37"/>
          <p:cNvSpPr txBox="1"/>
          <p:nvPr/>
        </p:nvSpPr>
        <p:spPr>
          <a:xfrm>
            <a:off x="4643438" y="2928934"/>
            <a:ext cx="928694" cy="461665"/>
          </a:xfrm>
          <a:prstGeom prst="rect">
            <a:avLst/>
          </a:prstGeom>
          <a:noFill/>
        </p:spPr>
        <p:txBody>
          <a:bodyPr wrap="square" rtlCol="1">
            <a:spAutoFit/>
          </a:bodyPr>
          <a:lstStyle/>
          <a:p>
            <a:pPr algn="ctr"/>
            <a:r>
              <a:rPr lang="ar-SA" sz="2400" dirty="0" smtClean="0"/>
              <a:t>1+2</a:t>
            </a:r>
            <a:endParaRPr lang="ar-SA" sz="2400" dirty="0"/>
          </a:p>
        </p:txBody>
      </p:sp>
      <p:cxnSp>
        <p:nvCxnSpPr>
          <p:cNvPr id="30" name="Straight Connector 29"/>
          <p:cNvCxnSpPr>
            <a:stCxn id="21" idx="3"/>
            <a:endCxn id="21" idx="1"/>
          </p:cNvCxnSpPr>
          <p:nvPr/>
        </p:nvCxnSpPr>
        <p:spPr>
          <a:xfrm flipH="1">
            <a:off x="3286116" y="3571876"/>
            <a:ext cx="2428892" cy="1588"/>
          </a:xfrm>
          <a:prstGeom prst="line">
            <a:avLst/>
          </a:prstGeom>
        </p:spPr>
        <p:style>
          <a:lnRef idx="1">
            <a:schemeClr val="accent1"/>
          </a:lnRef>
          <a:fillRef idx="0">
            <a:schemeClr val="accent1"/>
          </a:fillRef>
          <a:effectRef idx="0">
            <a:schemeClr val="accent1"/>
          </a:effectRef>
          <a:fontRef idx="minor">
            <a:schemeClr val="tx1"/>
          </a:fontRef>
        </p:style>
      </p:cxnSp>
      <p:grpSp>
        <p:nvGrpSpPr>
          <p:cNvPr id="40" name="Group 39"/>
          <p:cNvGrpSpPr/>
          <p:nvPr/>
        </p:nvGrpSpPr>
        <p:grpSpPr>
          <a:xfrm>
            <a:off x="3286116" y="2857496"/>
            <a:ext cx="2428892" cy="1428760"/>
            <a:chOff x="3286116" y="2857496"/>
            <a:chExt cx="2428892" cy="1428760"/>
          </a:xfrm>
        </p:grpSpPr>
        <p:sp>
          <p:nvSpPr>
            <p:cNvPr id="21" name="Rectangle 20"/>
            <p:cNvSpPr/>
            <p:nvPr/>
          </p:nvSpPr>
          <p:spPr>
            <a:xfrm>
              <a:off x="3286116" y="2857496"/>
              <a:ext cx="2428892" cy="14287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cxnSp>
          <p:nvCxnSpPr>
            <p:cNvPr id="26" name="Straight Connector 25"/>
            <p:cNvCxnSpPr>
              <a:stCxn id="21" idx="0"/>
            </p:cNvCxnSpPr>
            <p:nvPr/>
          </p:nvCxnSpPr>
          <p:spPr>
            <a:xfrm rot="16200000" flipH="1">
              <a:off x="4143372" y="3214686"/>
              <a:ext cx="714380" cy="1588"/>
            </a:xfrm>
            <a:prstGeom prst="line">
              <a:avLst/>
            </a:prstGeom>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3424693" y="3786190"/>
              <a:ext cx="2218877" cy="369332"/>
            </a:xfrm>
            <a:prstGeom prst="rect">
              <a:avLst/>
            </a:prstGeom>
            <a:noFill/>
          </p:spPr>
          <p:txBody>
            <a:bodyPr wrap="none" rtlCol="1">
              <a:spAutoFit/>
            </a:bodyPr>
            <a:lstStyle/>
            <a:p>
              <a:r>
                <a:rPr lang="ar-SA" dirty="0" smtClean="0"/>
                <a:t>جهـــاز الحاسب الآلي</a:t>
              </a:r>
              <a:endParaRPr lang="ar-SA" dirty="0"/>
            </a:p>
          </p:txBody>
        </p:sp>
      </p:gr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ox(in)">
                                      <p:cBhvr>
                                        <p:cTn id="7" dur="500"/>
                                        <p:tgtEl>
                                          <p:spTgt spid="3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ox(in)">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box(in)">
                                      <p:cBhvr>
                                        <p:cTn id="15" dur="500"/>
                                        <p:tgtEl>
                                          <p:spTgt spid="33"/>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box(in)">
                                      <p:cBhvr>
                                        <p:cTn id="20" dur="500"/>
                                        <p:tgtEl>
                                          <p:spTgt spid="38"/>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box(in)">
                                      <p:cBhvr>
                                        <p:cTn id="23" dur="500"/>
                                        <p:tgtEl>
                                          <p:spTgt spid="36"/>
                                        </p:tgtEl>
                                      </p:cBhvr>
                                    </p:animEffect>
                                  </p:childTnLst>
                                </p:cTn>
                              </p:par>
                              <p:par>
                                <p:cTn id="24" presetID="4" presetClass="entr" presetSubtype="16" fill="hold"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box(in)">
                                      <p:cBhvr>
                                        <p:cTn id="26" dur="5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box(in)">
                                      <p:cBhvr>
                                        <p:cTn id="31" dur="500"/>
                                        <p:tgtEl>
                                          <p:spTgt spid="37"/>
                                        </p:tgtEl>
                                      </p:cBhvr>
                                    </p:animEffect>
                                  </p:childTnLst>
                                </p:cTn>
                              </p:par>
                              <p:par>
                                <p:cTn id="32" presetID="4" presetClass="entr" presetSubtype="16" fill="hold"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box(in)">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box(in)">
                                      <p:cBhvr>
                                        <p:cTn id="39" dur="500"/>
                                        <p:tgtEl>
                                          <p:spTgt spid="25"/>
                                        </p:tgtEl>
                                      </p:cBhvr>
                                    </p:animEffect>
                                  </p:childTnLst>
                                </p:cTn>
                              </p:par>
                              <p:par>
                                <p:cTn id="40" presetID="4" presetClass="entr" presetSubtype="16" fill="hold" grpId="0" nodeType="with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box(in)">
                                      <p:cBhvr>
                                        <p:cTn id="42" dur="500"/>
                                        <p:tgtEl>
                                          <p:spTgt spid="34"/>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box(in)">
                                      <p:cBhvr>
                                        <p:cTn id="4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32" grpId="0"/>
      <p:bldP spid="33" grpId="0"/>
      <p:bldP spid="34" grpId="0"/>
      <p:bldP spid="35" grpId="0"/>
      <p:bldP spid="36" grpId="0"/>
      <p:bldP spid="37" grpId="0"/>
      <p:bldP spid="38"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42918"/>
            <a:ext cx="7498080" cy="5791200"/>
          </a:xfrm>
        </p:spPr>
        <p:txBody>
          <a:bodyPr>
            <a:normAutofit/>
          </a:bodyPr>
          <a:lstStyle/>
          <a:p>
            <a:pPr algn="r" rtl="1">
              <a:buNone/>
            </a:pPr>
            <a:r>
              <a:rPr lang="ar-SA" sz="2000" b="1" dirty="0" smtClean="0">
                <a:solidFill>
                  <a:schemeClr val="tx2">
                    <a:lumMod val="40000"/>
                    <a:lumOff val="60000"/>
                  </a:schemeClr>
                </a:solidFill>
              </a:rPr>
              <a:t>المنافذ </a:t>
            </a:r>
            <a:r>
              <a:rPr lang="en-US" sz="2000" b="1" dirty="0" smtClean="0">
                <a:solidFill>
                  <a:schemeClr val="tx2">
                    <a:lumMod val="40000"/>
                    <a:lumOff val="60000"/>
                  </a:schemeClr>
                </a:solidFill>
              </a:rPr>
              <a:t>Ports</a:t>
            </a:r>
            <a:r>
              <a:rPr lang="ar-SA" sz="2000" b="1" dirty="0" smtClean="0">
                <a:solidFill>
                  <a:schemeClr val="tx2">
                    <a:lumMod val="40000"/>
                    <a:lumOff val="60000"/>
                  </a:schemeClr>
                </a:solidFill>
              </a:rPr>
              <a:t> :</a:t>
            </a:r>
          </a:p>
          <a:p>
            <a:pPr algn="r" rtl="1">
              <a:buNone/>
            </a:pPr>
            <a:r>
              <a:rPr lang="ar-SA" sz="2000" b="1" dirty="0" smtClean="0"/>
              <a:t>هي فتحات تظهر من صندوق النظم تسمى منافذ تعمل</a:t>
            </a:r>
          </a:p>
          <a:p>
            <a:pPr algn="r" rtl="1">
              <a:buNone/>
            </a:pPr>
            <a:r>
              <a:rPr lang="ar-SA" sz="2000" b="1" dirty="0" smtClean="0"/>
              <a:t> على توصيل الأجهزة الخارجية بالحاسب </a:t>
            </a:r>
          </a:p>
          <a:p>
            <a:pPr algn="r" rtl="1">
              <a:buNone/>
            </a:pPr>
            <a:endParaRPr lang="ar-SA" sz="2000" b="1" dirty="0" smtClean="0"/>
          </a:p>
          <a:p>
            <a:pPr algn="r" rtl="1">
              <a:buNone/>
            </a:pPr>
            <a:endParaRPr lang="ar-SA" sz="2000" b="1" dirty="0" smtClean="0"/>
          </a:p>
          <a:p>
            <a:pPr algn="r" rtl="1">
              <a:buNone/>
            </a:pPr>
            <a:endParaRPr lang="ar-SA" sz="2000" b="1" dirty="0" smtClean="0"/>
          </a:p>
          <a:p>
            <a:pPr algn="r" rtl="1">
              <a:buNone/>
            </a:pPr>
            <a:r>
              <a:rPr lang="ar-SA" sz="2000" b="1" dirty="0" smtClean="0">
                <a:solidFill>
                  <a:schemeClr val="tx2">
                    <a:lumMod val="40000"/>
                    <a:lumOff val="60000"/>
                  </a:schemeClr>
                </a:solidFill>
              </a:rPr>
              <a:t>جهاز تزويد الطاقة :</a:t>
            </a:r>
          </a:p>
          <a:p>
            <a:pPr algn="r" rtl="1">
              <a:buNone/>
            </a:pPr>
            <a:r>
              <a:rPr lang="ar-SA" sz="2000" b="1" dirty="0" smtClean="0"/>
              <a:t>يقوم الجهاز بتزويد الحاسب بالتيار المناسب له وتوجد </a:t>
            </a:r>
          </a:p>
          <a:p>
            <a:pPr algn="r" rtl="1">
              <a:buNone/>
            </a:pPr>
            <a:r>
              <a:rPr lang="ar-SA" sz="2000" b="1" dirty="0" smtClean="0"/>
              <a:t>بجانبه مروحة لتخفيف الحرارة وهو مثبت بصندوق النظام</a:t>
            </a:r>
          </a:p>
          <a:p>
            <a:pPr algn="r" rtl="1">
              <a:buNone/>
            </a:pPr>
            <a:r>
              <a:rPr lang="ar-SA" sz="2000" b="1" dirty="0" smtClean="0"/>
              <a:t> ومتصل باللوحة الأم</a:t>
            </a:r>
          </a:p>
        </p:txBody>
      </p:sp>
      <p:pic>
        <p:nvPicPr>
          <p:cNvPr id="4" name="Picture 3" descr="2020.jpg"/>
          <p:cNvPicPr>
            <a:picLocks noChangeAspect="1"/>
          </p:cNvPicPr>
          <p:nvPr/>
        </p:nvPicPr>
        <p:blipFill>
          <a:blip r:embed="rId2" cstate="print"/>
          <a:stretch>
            <a:fillRect/>
          </a:stretch>
        </p:blipFill>
        <p:spPr>
          <a:xfrm>
            <a:off x="395536" y="1988840"/>
            <a:ext cx="3810000" cy="1100057"/>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linds(horizontal)">
                                      <p:cBhvr>
                                        <p:cTn id="11" dur="500"/>
                                        <p:tgtEl>
                                          <p:spTgt spid="3">
                                            <p:txEl>
                                              <p:pRg st="1" end="1"/>
                                            </p:txEl>
                                          </p:spTgt>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childTnLst>
                          </p:cTn>
                        </p:par>
                        <p:par>
                          <p:cTn id="16" fill="hold">
                            <p:stCondLst>
                              <p:cond delay="1500"/>
                            </p:stCondLst>
                            <p:childTnLst>
                              <p:par>
                                <p:cTn id="17" presetID="3" presetClass="entr" presetSubtype="1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linds(horizont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blinds(horizontal)">
                                      <p:cBhvr>
                                        <p:cTn id="24" dur="500"/>
                                        <p:tgtEl>
                                          <p:spTgt spid="3">
                                            <p:txEl>
                                              <p:pRg st="6" end="6"/>
                                            </p:txEl>
                                          </p:spTgt>
                                        </p:tgtEl>
                                      </p:cBhvr>
                                    </p:animEffect>
                                  </p:childTnLst>
                                </p:cTn>
                              </p:par>
                            </p:childTnLst>
                          </p:cTn>
                        </p:par>
                        <p:par>
                          <p:cTn id="25" fill="hold">
                            <p:stCondLst>
                              <p:cond delay="500"/>
                            </p:stCondLst>
                            <p:childTnLst>
                              <p:par>
                                <p:cTn id="26" presetID="3" presetClass="entr" presetSubtype="10" fill="hold" nodeType="after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blinds(horizontal)">
                                      <p:cBhvr>
                                        <p:cTn id="28" dur="500"/>
                                        <p:tgtEl>
                                          <p:spTgt spid="3">
                                            <p:txEl>
                                              <p:pRg st="7" end="7"/>
                                            </p:txEl>
                                          </p:spTgt>
                                        </p:tgtEl>
                                      </p:cBhvr>
                                    </p:animEffect>
                                  </p:childTnLst>
                                </p:cTn>
                              </p:par>
                            </p:childTnLst>
                          </p:cTn>
                        </p:par>
                        <p:par>
                          <p:cTn id="29" fill="hold">
                            <p:stCondLst>
                              <p:cond delay="1000"/>
                            </p:stCondLst>
                            <p:childTnLst>
                              <p:par>
                                <p:cTn id="30" presetID="3" presetClass="entr" presetSubtype="10" fill="hold" nodeType="after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blinds(horizontal)">
                                      <p:cBhvr>
                                        <p:cTn id="32" dur="500"/>
                                        <p:tgtEl>
                                          <p:spTgt spid="3">
                                            <p:txEl>
                                              <p:pRg st="8" end="8"/>
                                            </p:txEl>
                                          </p:spTgt>
                                        </p:tgtEl>
                                      </p:cBhvr>
                                    </p:animEffect>
                                  </p:childTnLst>
                                </p:cTn>
                              </p:par>
                            </p:childTnLst>
                          </p:cTn>
                        </p:par>
                        <p:par>
                          <p:cTn id="33" fill="hold">
                            <p:stCondLst>
                              <p:cond delay="1500"/>
                            </p:stCondLst>
                            <p:childTnLst>
                              <p:par>
                                <p:cTn id="34" presetID="3" presetClass="entr" presetSubtype="10" fill="hold" nodeType="after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blinds(horizontal)">
                                      <p:cBhvr>
                                        <p:cTn id="3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7239000" cy="1143000"/>
          </a:xfrm>
        </p:spPr>
        <p:txBody>
          <a:bodyPr>
            <a:normAutofit/>
          </a:bodyPr>
          <a:lstStyle/>
          <a:p>
            <a:pPr algn="ctr"/>
            <a:r>
              <a:rPr lang="ar-SA" sz="2800" dirty="0" smtClean="0"/>
              <a:t>فيديو يوضح مكونات الحاسب المادية الداخلية وطريقة توصيلها ببعضها البعض</a:t>
            </a:r>
            <a:endParaRPr lang="en-US" sz="2800" dirty="0"/>
          </a:p>
        </p:txBody>
      </p:sp>
      <p:sp>
        <p:nvSpPr>
          <p:cNvPr id="3" name="Content Placeholder 2"/>
          <p:cNvSpPr>
            <a:spLocks noGrp="1"/>
          </p:cNvSpPr>
          <p:nvPr>
            <p:ph idx="1"/>
          </p:nvPr>
        </p:nvSpPr>
        <p:spPr>
          <a:xfrm>
            <a:off x="251520" y="1556792"/>
            <a:ext cx="7848872" cy="4846320"/>
          </a:xfrm>
        </p:spPr>
        <p:txBody>
          <a:bodyPr/>
          <a:lstStyle/>
          <a:p>
            <a:pPr marL="0" indent="0" algn="ctr">
              <a:buNone/>
            </a:pPr>
            <a:endParaRPr lang="ar-SA" dirty="0" smtClean="0">
              <a:hlinkClick r:id="rId2"/>
            </a:endParaRPr>
          </a:p>
          <a:p>
            <a:pPr marL="0" indent="0" algn="ctr">
              <a:buNone/>
            </a:pPr>
            <a:r>
              <a:rPr lang="en-US" dirty="0" smtClean="0">
                <a:hlinkClick r:id="rId2"/>
              </a:rPr>
              <a:t>www.youtube.com/watch?v=75YluhFQyII</a:t>
            </a:r>
            <a:endParaRPr lang="en-US" dirty="0"/>
          </a:p>
        </p:txBody>
      </p:sp>
    </p:spTree>
    <p:extLst>
      <p:ext uri="{BB962C8B-B14F-4D97-AF65-F5344CB8AC3E}">
        <p14:creationId xmlns:p14="http://schemas.microsoft.com/office/powerpoint/2010/main" val="79084164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5629" t="8578" b="5497"/>
          <a:stretch/>
        </p:blipFill>
        <p:spPr bwMode="auto">
          <a:xfrm>
            <a:off x="395536" y="85944"/>
            <a:ext cx="8568952" cy="6655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002590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ar-LB" dirty="0"/>
              <a:t>مم يتكون الحاسب الآلي؟</a:t>
            </a:r>
            <a:endParaRPr lang="en-US" dirty="0"/>
          </a:p>
        </p:txBody>
      </p:sp>
      <p:graphicFrame>
        <p:nvGraphicFramePr>
          <p:cNvPr id="6" name="Diagram 5"/>
          <p:cNvGraphicFramePr/>
          <p:nvPr/>
        </p:nvGraphicFramePr>
        <p:xfrm>
          <a:off x="357158" y="1949450"/>
          <a:ext cx="7815292" cy="2551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92461915"/>
      </p:ext>
    </p:extLst>
  </p:cSld>
  <p:clrMapOvr>
    <a:masterClrMapping/>
  </p:clrMapOvr>
  <p:transition spd="med">
    <p:random/>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428604"/>
            <a:ext cx="7429552" cy="1143008"/>
          </a:xfrm>
        </p:spPr>
        <p:txBody>
          <a:bodyPr anchor="ctr">
            <a:normAutofit/>
          </a:bodyPr>
          <a:lstStyle/>
          <a:p>
            <a:pPr algn="ctr" fontAlgn="auto">
              <a:spcAft>
                <a:spcPts val="0"/>
              </a:spcAft>
              <a:defRPr/>
            </a:pPr>
            <a:r>
              <a:rPr lang="ar-SA" sz="3600" b="1" u="sng" dirty="0" smtClean="0">
                <a:solidFill>
                  <a:schemeClr val="accent1">
                    <a:lumMod val="75000"/>
                  </a:schemeClr>
                </a:solidFill>
              </a:rPr>
              <a:t>البرمجيات</a:t>
            </a:r>
            <a:endParaRPr lang="ar-SA" sz="3600" b="1" u="sng" dirty="0">
              <a:solidFill>
                <a:schemeClr val="accent1">
                  <a:lumMod val="75000"/>
                </a:schemeClr>
              </a:solidFill>
            </a:endParaRPr>
          </a:p>
        </p:txBody>
      </p:sp>
      <p:sp>
        <p:nvSpPr>
          <p:cNvPr id="3" name="TextBox 2"/>
          <p:cNvSpPr txBox="1">
            <a:spLocks noChangeArrowheads="1"/>
          </p:cNvSpPr>
          <p:nvPr/>
        </p:nvSpPr>
        <p:spPr bwMode="auto">
          <a:xfrm>
            <a:off x="0" y="1630363"/>
            <a:ext cx="8143904" cy="461665"/>
          </a:xfrm>
          <a:prstGeom prst="rect">
            <a:avLst/>
          </a:prstGeom>
          <a:noFill/>
          <a:ln w="9525">
            <a:noFill/>
            <a:miter lim="800000"/>
            <a:headEnd/>
            <a:tailEnd/>
          </a:ln>
        </p:spPr>
        <p:txBody>
          <a:bodyPr wrap="square">
            <a:spAutoFit/>
          </a:bodyPr>
          <a:lstStyle/>
          <a:p>
            <a:pPr algn="r" rtl="1"/>
            <a:r>
              <a:rPr lang="ar-SA" sz="2400" b="1" dirty="0">
                <a:latin typeface="Trebuchet MS" pitchFamily="34" charset="0"/>
                <a:cs typeface="Tahoma" pitchFamily="34" charset="0"/>
              </a:rPr>
              <a:t>1- </a:t>
            </a:r>
            <a:r>
              <a:rPr lang="ar-SA" sz="2400" b="1" dirty="0" smtClean="0">
                <a:latin typeface="Trebuchet MS" pitchFamily="34" charset="0"/>
                <a:cs typeface="Tahoma" pitchFamily="34" charset="0"/>
              </a:rPr>
              <a:t>برامج نظم التشغيل </a:t>
            </a:r>
            <a:r>
              <a:rPr lang="ar-SA" sz="2000" b="1" dirty="0" smtClean="0">
                <a:latin typeface="Trebuchet MS" pitchFamily="34" charset="0"/>
                <a:cs typeface="Tahoma" pitchFamily="34" charset="0"/>
              </a:rPr>
              <a:t>(</a:t>
            </a:r>
            <a:r>
              <a:rPr lang="ar-SA" b="1" dirty="0" smtClean="0">
                <a:latin typeface="Trebuchet MS" pitchFamily="34" charset="0"/>
                <a:cs typeface="Tahoma" pitchFamily="34" charset="0"/>
              </a:rPr>
              <a:t>لا يمكن للحاسب العمل بدون نظام تشغيل)</a:t>
            </a:r>
            <a:endParaRPr lang="ar-SA" b="1" dirty="0">
              <a:latin typeface="Trebuchet MS" pitchFamily="34" charset="0"/>
              <a:cs typeface="Tahoma" pitchFamily="34" charset="0"/>
            </a:endParaRPr>
          </a:p>
        </p:txBody>
      </p:sp>
      <p:sp>
        <p:nvSpPr>
          <p:cNvPr id="4" name="TextBox 3"/>
          <p:cNvSpPr txBox="1">
            <a:spLocks noChangeArrowheads="1"/>
          </p:cNvSpPr>
          <p:nvPr/>
        </p:nvSpPr>
        <p:spPr bwMode="auto">
          <a:xfrm>
            <a:off x="5570761" y="2457450"/>
            <a:ext cx="2573140" cy="461665"/>
          </a:xfrm>
          <a:prstGeom prst="rect">
            <a:avLst/>
          </a:prstGeom>
          <a:noFill/>
          <a:ln w="9525">
            <a:noFill/>
            <a:miter lim="800000"/>
            <a:headEnd/>
            <a:tailEnd/>
          </a:ln>
        </p:spPr>
        <p:txBody>
          <a:bodyPr wrap="none">
            <a:spAutoFit/>
          </a:bodyPr>
          <a:lstStyle/>
          <a:p>
            <a:pPr algn="r" rtl="1"/>
            <a:r>
              <a:rPr lang="ar-SA" sz="2400" b="1" dirty="0">
                <a:latin typeface="Trebuchet MS" pitchFamily="34" charset="0"/>
                <a:cs typeface="Tahoma" pitchFamily="34" charset="0"/>
              </a:rPr>
              <a:t>2- </a:t>
            </a:r>
            <a:r>
              <a:rPr lang="ar-SA" sz="2400" b="1" dirty="0" smtClean="0">
                <a:latin typeface="Trebuchet MS" pitchFamily="34" charset="0"/>
                <a:cs typeface="Tahoma" pitchFamily="34" charset="0"/>
              </a:rPr>
              <a:t>برامج تطبيقية</a:t>
            </a:r>
            <a:endParaRPr lang="ar-SA" sz="2400" b="1" dirty="0">
              <a:latin typeface="Trebuchet MS" pitchFamily="34" charset="0"/>
              <a:cs typeface="Tahoma" pitchFamily="34" charset="0"/>
            </a:endParaRPr>
          </a:p>
        </p:txBody>
      </p:sp>
      <p:sp>
        <p:nvSpPr>
          <p:cNvPr id="5" name="TextBox 4"/>
          <p:cNvSpPr txBox="1">
            <a:spLocks noChangeArrowheads="1"/>
          </p:cNvSpPr>
          <p:nvPr/>
        </p:nvSpPr>
        <p:spPr bwMode="auto">
          <a:xfrm>
            <a:off x="2178805" y="3314700"/>
            <a:ext cx="5965095" cy="461665"/>
          </a:xfrm>
          <a:prstGeom prst="rect">
            <a:avLst/>
          </a:prstGeom>
          <a:noFill/>
          <a:ln w="9525">
            <a:noFill/>
            <a:miter lim="800000"/>
            <a:headEnd/>
            <a:tailEnd/>
          </a:ln>
        </p:spPr>
        <p:txBody>
          <a:bodyPr wrap="none">
            <a:spAutoFit/>
          </a:bodyPr>
          <a:lstStyle/>
          <a:p>
            <a:pPr algn="r" rtl="1"/>
            <a:r>
              <a:rPr lang="ar-SA" sz="2400" b="1" dirty="0">
                <a:latin typeface="Trebuchet MS" pitchFamily="34" charset="0"/>
                <a:cs typeface="Tahoma" pitchFamily="34" charset="0"/>
              </a:rPr>
              <a:t>3- </a:t>
            </a:r>
            <a:r>
              <a:rPr lang="ar-SA" sz="2400" b="1" dirty="0" smtClean="0">
                <a:latin typeface="Trebuchet MS" pitchFamily="34" charset="0"/>
                <a:cs typeface="Tahoma" pitchFamily="34" charset="0"/>
              </a:rPr>
              <a:t>برامج لغات برمجة</a:t>
            </a:r>
            <a:r>
              <a:rPr lang="ar-SA" b="1" dirty="0" smtClean="0">
                <a:latin typeface="Trebuchet MS" pitchFamily="34" charset="0"/>
                <a:cs typeface="Tahoma" pitchFamily="34" charset="0"/>
              </a:rPr>
              <a:t>(بها نعد النوعين السابقين)</a:t>
            </a:r>
            <a:endParaRPr lang="ar-SA" b="1" dirty="0">
              <a:latin typeface="Trebuchet MS" pitchFamily="34" charset="0"/>
              <a:cs typeface="Tahoma" pitchFamily="34" charset="0"/>
            </a:endParaRPr>
          </a:p>
        </p:txBody>
      </p:sp>
      <p:sp>
        <p:nvSpPr>
          <p:cNvPr id="6" name="Rectangle 5"/>
          <p:cNvSpPr/>
          <p:nvPr/>
        </p:nvSpPr>
        <p:spPr>
          <a:xfrm>
            <a:off x="1071538" y="4143380"/>
            <a:ext cx="6215106" cy="1714512"/>
          </a:xfrm>
          <a:prstGeom prst="rect">
            <a:avLst/>
          </a:prstGeom>
          <a:solidFill>
            <a:schemeClr val="accent1">
              <a:lumMod val="40000"/>
              <a:lumOff val="60000"/>
            </a:schemeClr>
          </a:solidFill>
          <a:effectLst>
            <a:innerShdw blurRad="114300">
              <a:prstClr val="black"/>
            </a:innerShdw>
          </a:effectLst>
        </p:spPr>
        <p:style>
          <a:lnRef idx="1">
            <a:schemeClr val="accent1"/>
          </a:lnRef>
          <a:fillRef idx="2">
            <a:schemeClr val="accent1"/>
          </a:fillRef>
          <a:effectRef idx="1">
            <a:schemeClr val="accent1"/>
          </a:effectRef>
          <a:fontRef idx="minor">
            <a:schemeClr val="dk1"/>
          </a:fontRef>
        </p:style>
        <p:txBody>
          <a:bodyPr rtlCol="0" anchor="ctr"/>
          <a:lstStyle/>
          <a:p>
            <a:pPr algn="r" rtl="1"/>
            <a:endPar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r" rtl="1"/>
            <a:r>
              <a:rPr lang="ar-SA"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الحاسب الآلي عبارة عن مجموعة من الأجهزة </a:t>
            </a: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hardware </a:t>
            </a:r>
            <a:r>
              <a:rPr lang="ar-SA"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المتصلة </a:t>
            </a:r>
            <a:r>
              <a:rPr lang="ar-SA" sz="24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ببعضها</a:t>
            </a:r>
            <a:r>
              <a:rPr lang="ar-SA"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ومجموعة من البرامج </a:t>
            </a: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software </a:t>
            </a:r>
            <a:r>
              <a:rPr lang="ar-SA"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التي تقود وتنظم عمل هذه الأجهزة.</a:t>
            </a:r>
          </a:p>
          <a:p>
            <a:pPr algn="r" rtl="1"/>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4257349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8" presetClass="emph" presetSubtype="0" repeatCount="3000" fill="hold" nodeType="afterEffect">
                                  <p:stCondLst>
                                    <p:cond delay="3500"/>
                                  </p:stCondLst>
                                  <p:childTnLst>
                                    <p:animRot by="21600000">
                                      <p:cBhvr>
                                        <p:cTn id="11" dur="2000" fill="hold"/>
                                        <p:tgtEl>
                                          <p:spTgt spid="2"/>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ox(in)">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ox(in)">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ox(in)">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85720" y="2780928"/>
            <a:ext cx="7929618" cy="1500198"/>
          </a:xfrm>
          <a:effectLst>
            <a:glow rad="228600">
              <a:schemeClr val="accent1">
                <a:satMod val="175000"/>
                <a:alpha val="40000"/>
              </a:schemeClr>
            </a:glow>
            <a:outerShdw blurRad="50800" dist="25000" dir="5400000" rotWithShape="0">
              <a:srgbClr val="000000">
                <a:alpha val="40000"/>
              </a:srgbClr>
            </a:outerShdw>
          </a:effectLst>
        </p:spPr>
        <p:style>
          <a:lnRef idx="1">
            <a:schemeClr val="accent1"/>
          </a:lnRef>
          <a:fillRef idx="2">
            <a:schemeClr val="accent1"/>
          </a:fillRef>
          <a:effectRef idx="1">
            <a:schemeClr val="accent1"/>
          </a:effectRef>
          <a:fontRef idx="minor">
            <a:schemeClr val="dk1"/>
          </a:fontRef>
        </p:style>
        <p:txBody>
          <a:bodyPr>
            <a:normAutofit/>
          </a:bodyPr>
          <a:lstStyle/>
          <a:p>
            <a:pPr algn="ctr" fontAlgn="auto">
              <a:spcAft>
                <a:spcPts val="0"/>
              </a:spcAft>
              <a:defRPr/>
            </a:pPr>
            <a:r>
              <a:rPr lang="ar-SA" sz="4000" dirty="0" smtClean="0">
                <a:cs typeface="+mj-cs"/>
              </a:rPr>
              <a:t>لماذا يعد نظام التشغيل مهماً بالنسبة لي؟</a:t>
            </a:r>
            <a:endParaRPr lang="ar-SA" sz="4000" dirty="0">
              <a:cs typeface="+mj-cs"/>
            </a:endParaRPr>
          </a:p>
        </p:txBody>
      </p:sp>
    </p:spTree>
    <p:extLst>
      <p:ext uri="{BB962C8B-B14F-4D97-AF65-F5344CB8AC3E}">
        <p14:creationId xmlns:p14="http://schemas.microsoft.com/office/powerpoint/2010/main" val="96254584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7467600" cy="796950"/>
          </a:xfrm>
          <a:noFill/>
          <a:ln w="9525">
            <a:noFill/>
            <a:miter lim="800000"/>
            <a:headEnd/>
            <a:tailEnd/>
          </a:ln>
        </p:spPr>
        <p:txBody>
          <a:bodyPr vert="horz" anchor="ctr">
            <a:normAutofit/>
          </a:bodyPr>
          <a:lstStyle/>
          <a:p>
            <a:pPr algn="ctr" eaLnBrk="0" hangingPunct="0"/>
            <a:r>
              <a:rPr lang="ar-SA" sz="4100" b="1" dirty="0" smtClean="0">
                <a:solidFill>
                  <a:schemeClr val="accent2"/>
                </a:solidFill>
                <a:effectLst>
                  <a:outerShdw blurRad="38100" dist="38100" dir="2700000" algn="tl">
                    <a:srgbClr val="C0C0C0"/>
                  </a:outerShdw>
                </a:effectLst>
                <a:latin typeface="Lucida Sans Unicode" pitchFamily="34" charset="0"/>
                <a:ea typeface="+mn-ea"/>
                <a:cs typeface="+mn-cs"/>
              </a:rPr>
              <a:t>أولا : أنظمة </a:t>
            </a:r>
            <a:r>
              <a:rPr lang="ar-SA" sz="4100" b="1" dirty="0">
                <a:solidFill>
                  <a:schemeClr val="accent2"/>
                </a:solidFill>
                <a:effectLst>
                  <a:outerShdw blurRad="38100" dist="38100" dir="2700000" algn="tl">
                    <a:srgbClr val="C0C0C0"/>
                  </a:outerShdw>
                </a:effectLst>
                <a:latin typeface="Lucida Sans Unicode" pitchFamily="34" charset="0"/>
                <a:ea typeface="+mn-ea"/>
                <a:cs typeface="+mn-cs"/>
              </a:rPr>
              <a:t>التشغيل </a:t>
            </a:r>
          </a:p>
        </p:txBody>
      </p:sp>
      <p:sp>
        <p:nvSpPr>
          <p:cNvPr id="3" name="Content Placeholder 2"/>
          <p:cNvSpPr>
            <a:spLocks noGrp="1"/>
          </p:cNvSpPr>
          <p:nvPr>
            <p:ph idx="1"/>
          </p:nvPr>
        </p:nvSpPr>
        <p:spPr>
          <a:xfrm>
            <a:off x="395536" y="1340768"/>
            <a:ext cx="7239000" cy="4846320"/>
          </a:xfrm>
        </p:spPr>
        <p:txBody>
          <a:bodyPr>
            <a:normAutofit/>
          </a:bodyPr>
          <a:lstStyle/>
          <a:p>
            <a:r>
              <a:rPr lang="ar-SA" sz="2200" dirty="0" smtClean="0"/>
              <a:t>هي </a:t>
            </a:r>
            <a:r>
              <a:rPr lang="ar-SA" sz="2200" dirty="0"/>
              <a:t>البرامج التي تتحكم في سير العمل على </a:t>
            </a:r>
            <a:r>
              <a:rPr lang="ar-SA" sz="2200" dirty="0" smtClean="0"/>
              <a:t>الحاسب  </a:t>
            </a:r>
            <a:r>
              <a:rPr lang="ar-SA" sz="2200" dirty="0"/>
              <a:t>وفي تنفيذ البرامج الأخرى وتعتبر هي </a:t>
            </a:r>
            <a:r>
              <a:rPr lang="ar-SA" sz="2200" u="sng" dirty="0"/>
              <a:t>حلقة الوصل </a:t>
            </a:r>
            <a:r>
              <a:rPr lang="ar-SA" sz="2200" dirty="0"/>
              <a:t>بين المستخدم وجهاز الحاسب </a:t>
            </a:r>
            <a:endParaRPr lang="en-US" sz="2200" dirty="0"/>
          </a:p>
          <a:p>
            <a:r>
              <a:rPr lang="ar-SA" sz="2200" dirty="0"/>
              <a:t>وتكون مخزنة  </a:t>
            </a:r>
            <a:r>
              <a:rPr lang="ar-SA" sz="2200" b="1" dirty="0"/>
              <a:t>اما</a:t>
            </a:r>
            <a:r>
              <a:rPr lang="ar-SA" sz="2200" dirty="0"/>
              <a:t> على </a:t>
            </a:r>
            <a:r>
              <a:rPr lang="en-US" sz="2200" dirty="0"/>
              <a:t>ROM </a:t>
            </a:r>
            <a:r>
              <a:rPr lang="ar-SA" sz="2200" dirty="0" smtClean="0"/>
              <a:t>وبهذا </a:t>
            </a:r>
            <a:r>
              <a:rPr lang="ar-SA" sz="2200" dirty="0"/>
              <a:t>تكون غير قابله للإزالة وهذا ماتفعله بعض الشركات ليكون موجودا بصفة دائمة على بعض الحاسبات الصغرى </a:t>
            </a:r>
            <a:endParaRPr lang="ar-SA" sz="2200" dirty="0" smtClean="0"/>
          </a:p>
          <a:p>
            <a:r>
              <a:rPr lang="ar-SA" sz="2200" b="1" dirty="0" smtClean="0"/>
              <a:t>أو</a:t>
            </a:r>
            <a:r>
              <a:rPr lang="ar-SA" sz="2200" dirty="0" smtClean="0"/>
              <a:t> </a:t>
            </a:r>
            <a:r>
              <a:rPr lang="ar-SA" sz="2200" dirty="0"/>
              <a:t>يكون مخزنا على القرص الصلب حيث يمكن حذفه واستبداله بنظام آخر </a:t>
            </a:r>
            <a:r>
              <a:rPr lang="ar-SA" sz="2200" dirty="0" smtClean="0"/>
              <a:t>وهذا هو الحال مع الأجهزة التي </a:t>
            </a:r>
            <a:r>
              <a:rPr lang="ar-SA" sz="2200" dirty="0" err="1" smtClean="0"/>
              <a:t>نستخدمها.وعند</a:t>
            </a:r>
            <a:r>
              <a:rPr lang="ar-SA" sz="2200" dirty="0" smtClean="0"/>
              <a:t> </a:t>
            </a:r>
            <a:r>
              <a:rPr lang="ar-SA" sz="2200" dirty="0"/>
              <a:t>بدء تشغيل الجهاز فإن نظام التشغيل يأخذ مكانه على الذاكرة </a:t>
            </a:r>
            <a:r>
              <a:rPr lang="en-US" sz="2200" dirty="0"/>
              <a:t>RAM </a:t>
            </a:r>
            <a:r>
              <a:rPr lang="ar-SA" sz="2200" dirty="0"/>
              <a:t> ليبدأ العمل .</a:t>
            </a:r>
            <a:endParaRPr lang="en-US" sz="2200" dirty="0"/>
          </a:p>
          <a:p>
            <a:r>
              <a:rPr lang="ar-SA" sz="2200" b="1" dirty="0"/>
              <a:t>من الأمثلة على نظم التشغيل :</a:t>
            </a:r>
            <a:endParaRPr lang="en-US" sz="2200" dirty="0"/>
          </a:p>
          <a:p>
            <a:r>
              <a:rPr lang="en-US" sz="2200" b="1" dirty="0"/>
              <a:t>Windows </a:t>
            </a:r>
            <a:r>
              <a:rPr lang="en-US" sz="2200" b="1" dirty="0" smtClean="0"/>
              <a:t> </a:t>
            </a:r>
            <a:r>
              <a:rPr lang="en-US" sz="2200" b="1" dirty="0"/>
              <a:t>, DOS , UNIX, MAC OS</a:t>
            </a:r>
            <a:endParaRPr lang="en-US" sz="2200" dirty="0"/>
          </a:p>
          <a:p>
            <a:endParaRPr lang="ar-SA" dirty="0"/>
          </a:p>
        </p:txBody>
      </p:sp>
    </p:spTree>
    <p:extLst>
      <p:ext uri="{BB962C8B-B14F-4D97-AF65-F5344CB8AC3E}">
        <p14:creationId xmlns:p14="http://schemas.microsoft.com/office/powerpoint/2010/main" val="924573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Slide Number Placeholder 4"/>
          <p:cNvSpPr>
            <a:spLocks noGrp="1"/>
          </p:cNvSpPr>
          <p:nvPr>
            <p:ph type="sldNum" sz="quarter" idx="12"/>
          </p:nvPr>
        </p:nvSpPr>
        <p:spPr bwMode="auto">
          <a:noFill/>
          <a:ln>
            <a:miter lim="800000"/>
            <a:headEnd/>
            <a:tailEnd/>
          </a:ln>
        </p:spPr>
        <p:txBody>
          <a:bodyPr/>
          <a:lstStyle/>
          <a:p>
            <a:fld id="{4723FAEC-EB3B-4EAF-AFBC-A9752A889380}" type="slidenum">
              <a:rPr lang="ar-SA" smtClean="0"/>
              <a:pPr/>
              <a:t>57</a:t>
            </a:fld>
            <a:endParaRPr lang="en-US" smtClean="0"/>
          </a:p>
        </p:txBody>
      </p:sp>
      <p:sp>
        <p:nvSpPr>
          <p:cNvPr id="13314" name="Content Placeholder 1"/>
          <p:cNvSpPr>
            <a:spLocks noGrp="1"/>
          </p:cNvSpPr>
          <p:nvPr>
            <p:ph idx="4294967295"/>
          </p:nvPr>
        </p:nvSpPr>
        <p:spPr>
          <a:xfrm>
            <a:off x="22592" y="1638597"/>
            <a:ext cx="8229600" cy="3230563"/>
          </a:xfrm>
        </p:spPr>
        <p:txBody>
          <a:bodyPr>
            <a:normAutofit/>
          </a:bodyPr>
          <a:lstStyle/>
          <a:p>
            <a:r>
              <a:rPr lang="ar-SA" dirty="0"/>
              <a:t>تختلف نظم التشغيل باختلاف غرض استخدام الحاسب، </a:t>
            </a:r>
            <a:r>
              <a:rPr lang="ar-SA" dirty="0" smtClean="0"/>
              <a:t>فهناك:</a:t>
            </a:r>
          </a:p>
          <a:p>
            <a:pPr lvl="1"/>
            <a:r>
              <a:rPr lang="ar-SA" dirty="0" smtClean="0"/>
              <a:t> </a:t>
            </a:r>
            <a:r>
              <a:rPr lang="ar-SA" dirty="0"/>
              <a:t>نظم تشغيل شخصية (عادية) </a:t>
            </a:r>
            <a:endParaRPr lang="ar-SA" dirty="0" smtClean="0"/>
          </a:p>
          <a:p>
            <a:pPr lvl="1"/>
            <a:r>
              <a:rPr lang="ar-SA" dirty="0" smtClean="0"/>
              <a:t>ونظم </a:t>
            </a:r>
            <a:r>
              <a:rPr lang="ar-SA" dirty="0"/>
              <a:t>تشغيل متخصصة (خاصة بالشبكات مثلا).</a:t>
            </a:r>
          </a:p>
          <a:p>
            <a:r>
              <a:rPr lang="ar-SA" dirty="0"/>
              <a:t>كما تنقسم من ناحية واجهة المستخدم إلى نوعين:</a:t>
            </a:r>
          </a:p>
          <a:p>
            <a:pPr marL="868680" lvl="1" indent="-457200">
              <a:buFont typeface="+mj-lt"/>
              <a:buAutoNum type="arabicPeriod"/>
            </a:pPr>
            <a:r>
              <a:rPr lang="ar-SA" dirty="0"/>
              <a:t>واجهة مستخدم </a:t>
            </a:r>
            <a:r>
              <a:rPr lang="ar-SA" dirty="0" err="1"/>
              <a:t>رسومية</a:t>
            </a:r>
            <a:r>
              <a:rPr lang="ar-SA" dirty="0"/>
              <a:t>، تعرض صور وأيقونات وغيرها.</a:t>
            </a:r>
          </a:p>
          <a:p>
            <a:pPr marL="868680" lvl="1" indent="-457200">
              <a:buFont typeface="+mj-lt"/>
              <a:buAutoNum type="arabicPeriod"/>
            </a:pPr>
            <a:r>
              <a:rPr lang="ar-SA" dirty="0"/>
              <a:t>واجهة مستخدم غير </a:t>
            </a:r>
            <a:r>
              <a:rPr lang="ar-SA" dirty="0" err="1"/>
              <a:t>رسومية</a:t>
            </a:r>
            <a:r>
              <a:rPr lang="ar-SA" dirty="0"/>
              <a:t>، تعرض نصوص فقط.</a:t>
            </a:r>
            <a:endParaRPr lang="en-US" dirty="0"/>
          </a:p>
        </p:txBody>
      </p:sp>
      <p:sp>
        <p:nvSpPr>
          <p:cNvPr id="14345" name="Rectangle 9"/>
          <p:cNvSpPr>
            <a:spLocks/>
          </p:cNvSpPr>
          <p:nvPr/>
        </p:nvSpPr>
        <p:spPr bwMode="auto">
          <a:xfrm>
            <a:off x="457200" y="731837"/>
            <a:ext cx="8229600" cy="1143000"/>
          </a:xfrm>
          <a:prstGeom prst="rect">
            <a:avLst/>
          </a:prstGeom>
          <a:noFill/>
          <a:ln w="9525">
            <a:noFill/>
            <a:miter lim="800000"/>
            <a:headEnd/>
            <a:tailEnd/>
          </a:ln>
        </p:spPr>
        <p:txBody>
          <a:bodyPr anchor="ctr"/>
          <a:lstStyle/>
          <a:p>
            <a:endParaRPr lang="en-US" sz="4400" dirty="0"/>
          </a:p>
        </p:txBody>
      </p:sp>
      <p:pic>
        <p:nvPicPr>
          <p:cNvPr id="1026" name="Picture 2" descr="C:\Users\SONY\Desktop\windows-7-startmenu.jpg"/>
          <p:cNvPicPr>
            <a:picLocks noChangeAspect="1" noChangeArrowheads="1"/>
          </p:cNvPicPr>
          <p:nvPr/>
        </p:nvPicPr>
        <p:blipFill>
          <a:blip r:embed="rId3"/>
          <a:srcRect/>
          <a:stretch>
            <a:fillRect/>
          </a:stretch>
        </p:blipFill>
        <p:spPr bwMode="auto">
          <a:xfrm>
            <a:off x="5436096" y="4666909"/>
            <a:ext cx="2127819" cy="2012176"/>
          </a:xfrm>
          <a:prstGeom prst="rect">
            <a:avLst/>
          </a:prstGeom>
          <a:noFill/>
        </p:spPr>
      </p:pic>
      <p:pic>
        <p:nvPicPr>
          <p:cNvPr id="1027" name="Picture 3" descr="C:\Users\SONY\Desktop\images.jpg"/>
          <p:cNvPicPr>
            <a:picLocks noChangeAspect="1" noChangeArrowheads="1"/>
          </p:cNvPicPr>
          <p:nvPr/>
        </p:nvPicPr>
        <p:blipFill>
          <a:blip r:embed="rId4"/>
          <a:srcRect/>
          <a:stretch>
            <a:fillRect/>
          </a:stretch>
        </p:blipFill>
        <p:spPr bwMode="auto">
          <a:xfrm>
            <a:off x="1323975" y="4572000"/>
            <a:ext cx="2867025" cy="1590675"/>
          </a:xfrm>
          <a:prstGeom prst="rect">
            <a:avLst/>
          </a:prstGeom>
          <a:noFill/>
        </p:spPr>
      </p:pic>
      <p:sp>
        <p:nvSpPr>
          <p:cNvPr id="9" name="Content Placeholder 1"/>
          <p:cNvSpPr txBox="1">
            <a:spLocks/>
          </p:cNvSpPr>
          <p:nvPr/>
        </p:nvSpPr>
        <p:spPr>
          <a:xfrm>
            <a:off x="4572000" y="6324600"/>
            <a:ext cx="3886200" cy="457200"/>
          </a:xfrm>
          <a:prstGeom prst="rect">
            <a:avLst/>
          </a:prstGeom>
        </p:spPr>
        <p:txBody>
          <a:bodyPr vert="horz">
            <a:normAutofit/>
          </a:bodyPr>
          <a:lstStyle/>
          <a:p>
            <a:pPr marL="365760" marR="0" lvl="0" indent="-256032" algn="r" defTabSz="914400" rtl="1" eaLnBrk="1" fontAlgn="auto" latinLnBrk="0" hangingPunct="1">
              <a:lnSpc>
                <a:spcPct val="100000"/>
              </a:lnSpc>
              <a:spcBef>
                <a:spcPts val="300"/>
              </a:spcBef>
              <a:spcAft>
                <a:spcPts val="0"/>
              </a:spcAft>
              <a:buClr>
                <a:schemeClr val="accent3"/>
              </a:buClr>
              <a:buSzTx/>
              <a:buFont typeface="Wingdings 3" pitchFamily="18" charset="2"/>
              <a:buNone/>
              <a:tabLst/>
              <a:defRPr/>
            </a:pPr>
            <a:r>
              <a:rPr lang="ar-SA" dirty="0" smtClean="0">
                <a:solidFill>
                  <a:schemeClr val="bg2">
                    <a:lumMod val="10000"/>
                  </a:schemeClr>
                </a:solidFill>
                <a:cs typeface="Traditional Arabic" pitchFamily="2" charset="-78"/>
              </a:rPr>
              <a:t>نظام تشغيل رسومي</a:t>
            </a:r>
            <a:r>
              <a:rPr lang="en-US" dirty="0" smtClean="0">
                <a:solidFill>
                  <a:schemeClr val="bg2">
                    <a:lumMod val="10000"/>
                  </a:schemeClr>
                </a:solidFill>
                <a:cs typeface="Traditional Arabic" pitchFamily="2" charset="-78"/>
              </a:rPr>
              <a:t> Microsoft Windows </a:t>
            </a:r>
            <a:endParaRPr kumimoji="0" lang="en-US" b="0" i="0" u="none" strike="noStrike" kern="1200" cap="none" spc="0" normalizeH="0" baseline="0" noProof="0" dirty="0" smtClean="0">
              <a:ln>
                <a:noFill/>
              </a:ln>
              <a:solidFill>
                <a:schemeClr val="bg2">
                  <a:lumMod val="10000"/>
                </a:schemeClr>
              </a:solidFill>
              <a:effectLst/>
              <a:uLnTx/>
              <a:uFillTx/>
              <a:latin typeface="+mn-lt"/>
              <a:ea typeface="+mn-ea"/>
              <a:cs typeface="Traditional Arabic" pitchFamily="2" charset="-78"/>
            </a:endParaRPr>
          </a:p>
        </p:txBody>
      </p:sp>
      <p:sp>
        <p:nvSpPr>
          <p:cNvPr id="10" name="Content Placeholder 1"/>
          <p:cNvSpPr txBox="1">
            <a:spLocks/>
          </p:cNvSpPr>
          <p:nvPr/>
        </p:nvSpPr>
        <p:spPr>
          <a:xfrm>
            <a:off x="838200" y="6248400"/>
            <a:ext cx="3886200" cy="457200"/>
          </a:xfrm>
          <a:prstGeom prst="rect">
            <a:avLst/>
          </a:prstGeom>
        </p:spPr>
        <p:txBody>
          <a:bodyPr vert="horz">
            <a:normAutofit/>
          </a:bodyPr>
          <a:lstStyle/>
          <a:p>
            <a:pPr marL="365760" marR="0" lvl="0" indent="-256032" algn="ctr" defTabSz="914400" rtl="1" eaLnBrk="1" fontAlgn="auto" latinLnBrk="0" hangingPunct="1">
              <a:lnSpc>
                <a:spcPct val="100000"/>
              </a:lnSpc>
              <a:spcBef>
                <a:spcPts val="300"/>
              </a:spcBef>
              <a:spcAft>
                <a:spcPts val="0"/>
              </a:spcAft>
              <a:buClr>
                <a:schemeClr val="accent3"/>
              </a:buClr>
              <a:buSzTx/>
              <a:buFont typeface="Wingdings 3" pitchFamily="18" charset="2"/>
              <a:buNone/>
              <a:tabLst/>
              <a:defRPr/>
            </a:pPr>
            <a:r>
              <a:rPr lang="ar-SA" dirty="0" smtClean="0">
                <a:solidFill>
                  <a:schemeClr val="bg2">
                    <a:lumMod val="10000"/>
                  </a:schemeClr>
                </a:solidFill>
                <a:cs typeface="Traditional Arabic" pitchFamily="2" charset="-78"/>
              </a:rPr>
              <a:t>نظام تشغيل غير رسومي</a:t>
            </a:r>
            <a:r>
              <a:rPr lang="en-US" dirty="0" smtClean="0">
                <a:solidFill>
                  <a:schemeClr val="bg2">
                    <a:lumMod val="10000"/>
                  </a:schemeClr>
                </a:solidFill>
                <a:cs typeface="Traditional Arabic" pitchFamily="2" charset="-78"/>
              </a:rPr>
              <a:t> MS Dos </a:t>
            </a:r>
            <a:endParaRPr kumimoji="0" lang="en-US" b="0" i="0" u="none" strike="noStrike" kern="1200" cap="none" spc="0" normalizeH="0" baseline="0" noProof="0" dirty="0" smtClean="0">
              <a:ln>
                <a:noFill/>
              </a:ln>
              <a:solidFill>
                <a:schemeClr val="bg2">
                  <a:lumMod val="10000"/>
                </a:schemeClr>
              </a:solidFill>
              <a:effectLst/>
              <a:uLnTx/>
              <a:uFillTx/>
              <a:latin typeface="+mn-lt"/>
              <a:ea typeface="+mn-ea"/>
              <a:cs typeface="Traditional Arabic" pitchFamily="2" charset="-78"/>
            </a:endParaRPr>
          </a:p>
        </p:txBody>
      </p:sp>
      <p:sp>
        <p:nvSpPr>
          <p:cNvPr id="11" name="Title 1"/>
          <p:cNvSpPr txBox="1">
            <a:spLocks/>
          </p:cNvSpPr>
          <p:nvPr/>
        </p:nvSpPr>
        <p:spPr>
          <a:xfrm>
            <a:off x="467544" y="404664"/>
            <a:ext cx="7467600" cy="796950"/>
          </a:xfrm>
          <a:prstGeom prst="rect">
            <a:avLst/>
          </a:prstGeom>
          <a:noFill/>
          <a:ln w="9525">
            <a:noFill/>
            <a:miter lim="800000"/>
            <a:headEnd/>
            <a:tailEnd/>
          </a:ln>
        </p:spPr>
        <p:txBody>
          <a:bodyPr vert="horz" lIns="91440" tIns="45720" rIns="91440" bIns="45720" rtlCol="0" anchor="ctr">
            <a:normAutofit/>
          </a:bodyPr>
          <a:lstStyle>
            <a:lvl1pPr algn="l" defTabSz="914400" rtl="1"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eaLnBrk="0" hangingPunct="0"/>
            <a:r>
              <a:rPr lang="ar-SA" sz="4100" b="1" smtClean="0">
                <a:solidFill>
                  <a:schemeClr val="accent2"/>
                </a:solidFill>
                <a:effectLst>
                  <a:outerShdw blurRad="38100" dist="38100" dir="2700000" algn="tl">
                    <a:srgbClr val="C0C0C0"/>
                  </a:outerShdw>
                </a:effectLst>
                <a:latin typeface="Lucida Sans Unicode" pitchFamily="34" charset="0"/>
                <a:ea typeface="+mn-ea"/>
                <a:cs typeface="+mn-cs"/>
              </a:rPr>
              <a:t>أولا : أنظمة التشغيل </a:t>
            </a:r>
            <a:endParaRPr lang="ar-SA" sz="4100" b="1" dirty="0">
              <a:solidFill>
                <a:schemeClr val="accent2"/>
              </a:solidFill>
              <a:effectLst>
                <a:outerShdw blurRad="38100" dist="38100" dir="2700000" algn="tl">
                  <a:srgbClr val="C0C0C0"/>
                </a:outerShdw>
              </a:effectLst>
              <a:latin typeface="Lucida Sans Unicode" pitchFamily="34" charset="0"/>
              <a:ea typeface="+mn-ea"/>
              <a:cs typeface="+mn-cs"/>
            </a:endParaRPr>
          </a:p>
        </p:txBody>
      </p:sp>
    </p:spTree>
    <p:extLst>
      <p:ext uri="{BB962C8B-B14F-4D97-AF65-F5344CB8AC3E}">
        <p14:creationId xmlns:p14="http://schemas.microsoft.com/office/powerpoint/2010/main" val="1089401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314">
                                            <p:txEl>
                                              <p:pRg st="0" end="0"/>
                                            </p:txEl>
                                          </p:spTgt>
                                        </p:tgtEl>
                                        <p:attrNameLst>
                                          <p:attrName>style.visibility</p:attrName>
                                        </p:attrNameLst>
                                      </p:cBhvr>
                                      <p:to>
                                        <p:strVal val="visible"/>
                                      </p:to>
                                    </p:set>
                                    <p:animEffect transition="in" filter="wipe(down)">
                                      <p:cBhvr>
                                        <p:cTn id="7" dur="500"/>
                                        <p:tgtEl>
                                          <p:spTgt spid="13314">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3314">
                                            <p:txEl>
                                              <p:pRg st="1" end="1"/>
                                            </p:txEl>
                                          </p:spTgt>
                                        </p:tgtEl>
                                        <p:attrNameLst>
                                          <p:attrName>style.visibility</p:attrName>
                                        </p:attrNameLst>
                                      </p:cBhvr>
                                      <p:to>
                                        <p:strVal val="visible"/>
                                      </p:to>
                                    </p:set>
                                    <p:animEffect transition="in" filter="wipe(down)">
                                      <p:cBhvr>
                                        <p:cTn id="10" dur="500"/>
                                        <p:tgtEl>
                                          <p:spTgt spid="13314">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3314">
                                            <p:txEl>
                                              <p:pRg st="2" end="2"/>
                                            </p:txEl>
                                          </p:spTgt>
                                        </p:tgtEl>
                                        <p:attrNameLst>
                                          <p:attrName>style.visibility</p:attrName>
                                        </p:attrNameLst>
                                      </p:cBhvr>
                                      <p:to>
                                        <p:strVal val="visible"/>
                                      </p:to>
                                    </p:set>
                                    <p:animEffect transition="in" filter="wipe(down)">
                                      <p:cBhvr>
                                        <p:cTn id="13" dur="500"/>
                                        <p:tgtEl>
                                          <p:spTgt spid="13314">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3314">
                                            <p:txEl>
                                              <p:pRg st="3" end="3"/>
                                            </p:txEl>
                                          </p:spTgt>
                                        </p:tgtEl>
                                        <p:attrNameLst>
                                          <p:attrName>style.visibility</p:attrName>
                                        </p:attrNameLst>
                                      </p:cBhvr>
                                      <p:to>
                                        <p:strVal val="visible"/>
                                      </p:to>
                                    </p:set>
                                    <p:animEffect transition="in" filter="wipe(down)">
                                      <p:cBhvr>
                                        <p:cTn id="16" dur="500"/>
                                        <p:tgtEl>
                                          <p:spTgt spid="13314">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3314">
                                            <p:txEl>
                                              <p:pRg st="4" end="4"/>
                                            </p:txEl>
                                          </p:spTgt>
                                        </p:tgtEl>
                                        <p:attrNameLst>
                                          <p:attrName>style.visibility</p:attrName>
                                        </p:attrNameLst>
                                      </p:cBhvr>
                                      <p:to>
                                        <p:strVal val="visible"/>
                                      </p:to>
                                    </p:set>
                                    <p:animEffect transition="in" filter="wipe(down)">
                                      <p:cBhvr>
                                        <p:cTn id="19" dur="500"/>
                                        <p:tgtEl>
                                          <p:spTgt spid="13314">
                                            <p:txEl>
                                              <p:pRg st="4" end="4"/>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3314">
                                            <p:txEl>
                                              <p:pRg st="5" end="5"/>
                                            </p:txEl>
                                          </p:spTgt>
                                        </p:tgtEl>
                                        <p:attrNameLst>
                                          <p:attrName>style.visibility</p:attrName>
                                        </p:attrNameLst>
                                      </p:cBhvr>
                                      <p:to>
                                        <p:strVal val="visible"/>
                                      </p:to>
                                    </p:set>
                                    <p:animEffect transition="in" filter="wipe(down)">
                                      <p:cBhvr>
                                        <p:cTn id="22" dur="500"/>
                                        <p:tgtEl>
                                          <p:spTgt spid="1331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down)">
                                      <p:cBhvr>
                                        <p:cTn id="27" dur="500"/>
                                        <p:tgtEl>
                                          <p:spTgt spid="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0">
                                            <p:txEl>
                                              <p:pRg st="0" end="0"/>
                                            </p:txEl>
                                          </p:spTgt>
                                        </p:tgtEl>
                                        <p:attrNameLst>
                                          <p:attrName>style.visibility</p:attrName>
                                        </p:attrNameLst>
                                      </p:cBhvr>
                                      <p:to>
                                        <p:strVal val="visible"/>
                                      </p:to>
                                    </p:set>
                                    <p:animEffect transition="in" filter="wipe(down)">
                                      <p:cBhvr>
                                        <p:cTn id="32"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build="allAtOnce"/>
      <p:bldP spid="9" grpId="0" build="allAtOnce"/>
      <p:bldP spid="10" grpId="0" build="allAtOnce"/>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anchor="ctr">
            <a:normAutofit/>
          </a:bodyPr>
          <a:lstStyle/>
          <a:p>
            <a:pPr algn="ctr" eaLnBrk="0" hangingPunct="0"/>
            <a:r>
              <a:rPr lang="ar-SA" sz="4100" b="1" dirty="0">
                <a:solidFill>
                  <a:schemeClr val="accent2"/>
                </a:solidFill>
                <a:effectLst>
                  <a:outerShdw blurRad="38100" dist="38100" dir="2700000" algn="tl">
                    <a:srgbClr val="C0C0C0"/>
                  </a:outerShdw>
                </a:effectLst>
                <a:latin typeface="Lucida Sans Unicode" pitchFamily="34" charset="0"/>
                <a:ea typeface="+mn-ea"/>
                <a:cs typeface="+mn-cs"/>
              </a:rPr>
              <a:t> </a:t>
            </a:r>
            <a:r>
              <a:rPr lang="ar-SA" sz="4100" b="1" dirty="0" smtClean="0">
                <a:solidFill>
                  <a:schemeClr val="accent2"/>
                </a:solidFill>
                <a:effectLst>
                  <a:outerShdw blurRad="38100" dist="38100" dir="2700000" algn="tl">
                    <a:srgbClr val="C0C0C0"/>
                  </a:outerShdw>
                </a:effectLst>
                <a:latin typeface="Lucida Sans Unicode" pitchFamily="34" charset="0"/>
                <a:ea typeface="+mn-ea"/>
                <a:cs typeface="+mn-cs"/>
              </a:rPr>
              <a:t>ثانيا :البرامج التطبيقية</a:t>
            </a:r>
            <a:endParaRPr lang="ar-SA" sz="4100" b="1" dirty="0">
              <a:solidFill>
                <a:schemeClr val="accent2"/>
              </a:solidFill>
              <a:effectLst>
                <a:outerShdw blurRad="38100" dist="38100" dir="2700000" algn="tl">
                  <a:srgbClr val="C0C0C0"/>
                </a:outerShdw>
              </a:effectLst>
              <a:latin typeface="Lucida Sans Unicode" pitchFamily="34" charset="0"/>
              <a:ea typeface="+mn-ea"/>
              <a:cs typeface="+mn-cs"/>
            </a:endParaRPr>
          </a:p>
        </p:txBody>
      </p:sp>
      <p:sp>
        <p:nvSpPr>
          <p:cNvPr id="3" name="Content Placeholder 2"/>
          <p:cNvSpPr>
            <a:spLocks noGrp="1"/>
          </p:cNvSpPr>
          <p:nvPr>
            <p:ph idx="1"/>
          </p:nvPr>
        </p:nvSpPr>
        <p:spPr>
          <a:xfrm>
            <a:off x="3059832" y="1600200"/>
            <a:ext cx="4864968" cy="4873752"/>
          </a:xfrm>
        </p:spPr>
        <p:txBody>
          <a:bodyPr>
            <a:normAutofit/>
          </a:bodyPr>
          <a:lstStyle/>
          <a:p>
            <a:r>
              <a:rPr lang="ar-SA" sz="2800" dirty="0" smtClean="0"/>
              <a:t>هي </a:t>
            </a:r>
            <a:r>
              <a:rPr lang="ar-SA" sz="2800" dirty="0"/>
              <a:t>البرامج متخصصه التي تخدم الهدف الذي كتبت من أجله وتخزن على القرص الصلب. من أمثلتها: </a:t>
            </a:r>
            <a:r>
              <a:rPr lang="en-US" sz="2800" dirty="0"/>
              <a:t>Word</a:t>
            </a:r>
            <a:r>
              <a:rPr lang="ar-SA" sz="2800" dirty="0"/>
              <a:t>, </a:t>
            </a:r>
            <a:r>
              <a:rPr lang="en-US" sz="2800" dirty="0"/>
              <a:t>Excel </a:t>
            </a:r>
            <a:r>
              <a:rPr lang="ar-SA" sz="2800" dirty="0"/>
              <a:t>,</a:t>
            </a:r>
            <a:r>
              <a:rPr lang="en-US" sz="2800" dirty="0"/>
              <a:t>Access </a:t>
            </a:r>
            <a:r>
              <a:rPr lang="ar-SA" sz="2800" dirty="0"/>
              <a:t>, </a:t>
            </a:r>
            <a:r>
              <a:rPr lang="en-US" sz="2800" dirty="0"/>
              <a:t>Power Point </a:t>
            </a:r>
            <a:r>
              <a:rPr lang="ar-SA" sz="2800" dirty="0"/>
              <a:t>, </a:t>
            </a:r>
            <a:r>
              <a:rPr lang="en-US" sz="2800" dirty="0"/>
              <a:t>Adobe Photoshop</a:t>
            </a:r>
          </a:p>
          <a:p>
            <a:r>
              <a:rPr lang="ar-SA" sz="2800" dirty="0"/>
              <a:t>عندما يقوم المستخدم بطلب أحد البرامج التطبيقية تنتقل من القرص الصلب إلى الذاكرة العشوائية لتبدأ عملها. </a:t>
            </a:r>
            <a:endParaRPr lang="en-US" sz="2800" dirty="0"/>
          </a:p>
          <a:p>
            <a:pPr rtl="0"/>
            <a:endParaRPr lang="en-US" sz="2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1485900"/>
            <a:ext cx="1224136" cy="122413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6114" y="2996952"/>
            <a:ext cx="1151012" cy="115101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1640" y="4581128"/>
            <a:ext cx="1296144" cy="1508014"/>
          </a:xfrm>
          <a:prstGeom prst="rect">
            <a:avLst/>
          </a:prstGeom>
        </p:spPr>
      </p:pic>
    </p:spTree>
    <p:extLst>
      <p:ext uri="{BB962C8B-B14F-4D97-AF65-F5344CB8AC3E}">
        <p14:creationId xmlns:p14="http://schemas.microsoft.com/office/powerpoint/2010/main" val="95597362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anchor="ctr">
            <a:normAutofit/>
          </a:bodyPr>
          <a:lstStyle/>
          <a:p>
            <a:pPr algn="ctr" eaLnBrk="0" hangingPunct="0"/>
            <a:r>
              <a:rPr lang="ar-SA" sz="4100" b="1" dirty="0">
                <a:solidFill>
                  <a:schemeClr val="accent2"/>
                </a:solidFill>
                <a:effectLst>
                  <a:outerShdw blurRad="38100" dist="38100" dir="2700000" algn="tl">
                    <a:srgbClr val="C0C0C0"/>
                  </a:outerShdw>
                </a:effectLst>
                <a:latin typeface="Lucida Sans Unicode" pitchFamily="34" charset="0"/>
                <a:ea typeface="+mn-ea"/>
                <a:cs typeface="+mn-cs"/>
              </a:rPr>
              <a:t> </a:t>
            </a:r>
            <a:r>
              <a:rPr lang="ar-SA" sz="4100" b="1" dirty="0" smtClean="0">
                <a:solidFill>
                  <a:schemeClr val="accent2"/>
                </a:solidFill>
                <a:effectLst>
                  <a:outerShdw blurRad="38100" dist="38100" dir="2700000" algn="tl">
                    <a:srgbClr val="C0C0C0"/>
                  </a:outerShdw>
                </a:effectLst>
                <a:latin typeface="Lucida Sans Unicode" pitchFamily="34" charset="0"/>
                <a:ea typeface="+mn-ea"/>
                <a:cs typeface="+mn-cs"/>
              </a:rPr>
              <a:t>ثالثا : لغات البرمجة</a:t>
            </a:r>
            <a:endParaRPr lang="ar-SA" sz="4100" b="1" dirty="0">
              <a:solidFill>
                <a:schemeClr val="accent2"/>
              </a:solidFill>
              <a:effectLst>
                <a:outerShdw blurRad="38100" dist="38100" dir="2700000" algn="tl">
                  <a:srgbClr val="C0C0C0"/>
                </a:outerShdw>
              </a:effectLst>
              <a:latin typeface="Lucida Sans Unicode" pitchFamily="34" charset="0"/>
              <a:ea typeface="+mn-ea"/>
              <a:cs typeface="+mn-cs"/>
            </a:endParaRPr>
          </a:p>
        </p:txBody>
      </p:sp>
      <p:sp>
        <p:nvSpPr>
          <p:cNvPr id="3" name="Content Placeholder 2"/>
          <p:cNvSpPr>
            <a:spLocks noGrp="1"/>
          </p:cNvSpPr>
          <p:nvPr>
            <p:ph idx="1"/>
          </p:nvPr>
        </p:nvSpPr>
        <p:spPr/>
        <p:txBody>
          <a:bodyPr>
            <a:normAutofit fontScale="85000" lnSpcReduction="10000"/>
          </a:bodyPr>
          <a:lstStyle/>
          <a:p>
            <a:r>
              <a:rPr lang="ar-SA" sz="2800" b="1" dirty="0" smtClean="0"/>
              <a:t>هي </a:t>
            </a:r>
            <a:r>
              <a:rPr lang="ar-SA" sz="2800" b="1" dirty="0"/>
              <a:t>اللغة التي تكتب بها الأوامر لجهاز الحاسب الآلي ويفهمها جهاز الحاسب وينفذها.</a:t>
            </a:r>
            <a:endParaRPr lang="en-US" sz="2800" b="1" dirty="0"/>
          </a:p>
          <a:p>
            <a:r>
              <a:rPr lang="ar-SA" sz="2800" b="1" dirty="0"/>
              <a:t>الحاسب لا يستطيع فهم لغة البشر وتعليماتهم.</a:t>
            </a:r>
            <a:endParaRPr lang="en-US" sz="2800" b="1" dirty="0"/>
          </a:p>
          <a:p>
            <a:r>
              <a:rPr lang="ar-SA" sz="2800" b="1" dirty="0"/>
              <a:t>لغة البرمجة تُترجم أوامر البشر إلى لغة مفهومة للحاسب(لغة الآلة).</a:t>
            </a:r>
            <a:endParaRPr lang="en-US" sz="2800" b="1" dirty="0"/>
          </a:p>
          <a:p>
            <a:r>
              <a:rPr lang="ar-SA" sz="2800" b="1" dirty="0"/>
              <a:t>لا يمكن للحاسب حل مشكلة إلا عندما يتم تزويده بطريقة الحل على شكل تعليمات.</a:t>
            </a:r>
            <a:endParaRPr lang="en-US" sz="2800" b="1" dirty="0"/>
          </a:p>
          <a:p>
            <a:r>
              <a:rPr lang="ar-SA" sz="2800" b="1" dirty="0"/>
              <a:t>تُعرف عملية كتابة البرامج بالبرمجة.</a:t>
            </a:r>
            <a:endParaRPr lang="en-US" sz="2800" b="1" dirty="0"/>
          </a:p>
          <a:p>
            <a:r>
              <a:rPr lang="ar-SA" sz="2800" b="1" dirty="0"/>
              <a:t>أمثلة: لغة الفجوال بيسك, لغة الجافا</a:t>
            </a:r>
            <a:r>
              <a:rPr lang="ar-SA" sz="2800" b="1" dirty="0" smtClean="0"/>
              <a:t>.</a:t>
            </a:r>
          </a:p>
          <a:p>
            <a:r>
              <a:rPr lang="ar-SA" sz="2800" b="1" dirty="0"/>
              <a:t>لغات البرمجة إما لغات متدنية المستوى أقرب إلى لغة الآلة، أو لغات عالية المستوى أقرب إلى لغة الإنسان</a:t>
            </a:r>
            <a:r>
              <a:rPr lang="ar-SA" sz="2800" b="1" dirty="0" smtClean="0"/>
              <a:t>.</a:t>
            </a:r>
            <a:endParaRPr lang="en-US" sz="2800" b="1" dirty="0" smtClean="0"/>
          </a:p>
          <a:p>
            <a:endParaRPr lang="ar-SA" sz="2800" b="1" dirty="0"/>
          </a:p>
        </p:txBody>
      </p:sp>
    </p:spTree>
    <p:extLst>
      <p:ext uri="{BB962C8B-B14F-4D97-AF65-F5344CB8AC3E}">
        <p14:creationId xmlns:p14="http://schemas.microsoft.com/office/powerpoint/2010/main" val="14744606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4" name="Rectangle 4"/>
          <p:cNvSpPr>
            <a:spLocks noChangeArrowheads="1"/>
          </p:cNvSpPr>
          <p:nvPr/>
        </p:nvSpPr>
        <p:spPr bwMode="auto">
          <a:xfrm>
            <a:off x="457200" y="277813"/>
            <a:ext cx="8229600" cy="1139825"/>
          </a:xfrm>
          <a:prstGeom prst="rect">
            <a:avLst/>
          </a:prstGeom>
          <a:noFill/>
          <a:ln w="9525">
            <a:noFill/>
            <a:miter lim="800000"/>
            <a:headEnd/>
            <a:tailEnd/>
          </a:ln>
          <a:effectLst/>
        </p:spPr>
        <p:txBody>
          <a:bodyPr/>
          <a:lstStyle/>
          <a:p>
            <a:pPr algn="l"/>
            <a:r>
              <a:rPr lang="ar-LB" sz="3200" dirty="0">
                <a:solidFill>
                  <a:schemeClr val="tx2"/>
                </a:solidFill>
                <a:latin typeface="Garamond" pitchFamily="18" charset="0"/>
              </a:rPr>
              <a:t>مم </a:t>
            </a:r>
            <a:r>
              <a:rPr lang="ar-SA" sz="3200" dirty="0">
                <a:solidFill>
                  <a:schemeClr val="tx2"/>
                </a:solidFill>
                <a:latin typeface="Garamond" pitchFamily="18" charset="0"/>
              </a:rPr>
              <a:t>ت</a:t>
            </a:r>
            <a:r>
              <a:rPr lang="ar-LB" sz="3200" dirty="0">
                <a:solidFill>
                  <a:schemeClr val="tx2"/>
                </a:solidFill>
                <a:latin typeface="Garamond" pitchFamily="18" charset="0"/>
              </a:rPr>
              <a:t>تكون</a:t>
            </a:r>
            <a:r>
              <a:rPr lang="ar-SA" sz="3200" dirty="0">
                <a:solidFill>
                  <a:schemeClr val="tx2"/>
                </a:solidFill>
                <a:latin typeface="Garamond" pitchFamily="18" charset="0"/>
              </a:rPr>
              <a:t> الأجزاء المادية للحاسب الآلي</a:t>
            </a:r>
            <a:r>
              <a:rPr lang="ar-LB" sz="3200" dirty="0">
                <a:solidFill>
                  <a:schemeClr val="tx2"/>
                </a:solidFill>
                <a:latin typeface="Garamond" pitchFamily="18" charset="0"/>
              </a:rPr>
              <a:t>؟</a:t>
            </a:r>
            <a:endParaRPr lang="en-US" sz="3200" dirty="0">
              <a:solidFill>
                <a:schemeClr val="tx2"/>
              </a:solidFill>
              <a:latin typeface="Garamond" pitchFamily="18" charset="0"/>
            </a:endParaRPr>
          </a:p>
        </p:txBody>
      </p:sp>
      <p:graphicFrame>
        <p:nvGraphicFramePr>
          <p:cNvPr id="4" name="Diagram 3"/>
          <p:cNvGraphicFramePr/>
          <p:nvPr/>
        </p:nvGraphicFramePr>
        <p:xfrm>
          <a:off x="468313" y="1357298"/>
          <a:ext cx="7632700" cy="39433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SA" sz="3200" b="1" dirty="0" smtClean="0">
                <a:latin typeface="Trebuchet MS" pitchFamily="34" charset="0"/>
                <a:cs typeface="Tahoma" pitchFamily="34" charset="0"/>
              </a:rPr>
              <a:t>لغات البرمجة:</a:t>
            </a:r>
            <a:endParaRPr lang="ar-SA" dirty="0"/>
          </a:p>
        </p:txBody>
      </p:sp>
      <p:sp>
        <p:nvSpPr>
          <p:cNvPr id="3" name="TextBox 2"/>
          <p:cNvSpPr txBox="1"/>
          <p:nvPr/>
        </p:nvSpPr>
        <p:spPr>
          <a:xfrm>
            <a:off x="1142976" y="1571612"/>
            <a:ext cx="3714776" cy="2062103"/>
          </a:xfrm>
          <a:prstGeom prst="rect">
            <a:avLst/>
          </a:prstGeom>
          <a:noFill/>
        </p:spPr>
        <p:txBody>
          <a:bodyPr wrap="square" rtlCol="1">
            <a:spAutoFit/>
          </a:bodyPr>
          <a:lstStyle/>
          <a:p>
            <a:r>
              <a:rPr lang="en-US" sz="3200" dirty="0" err="1" smtClean="0"/>
              <a:t>Cin</a:t>
            </a:r>
            <a:r>
              <a:rPr lang="en-US" sz="3200" dirty="0" smtClean="0"/>
              <a:t>&lt;&lt;num1,num2</a:t>
            </a:r>
          </a:p>
          <a:p>
            <a:r>
              <a:rPr lang="en-US" sz="3200" dirty="0" smtClean="0"/>
              <a:t>Sum=num1+num2</a:t>
            </a:r>
          </a:p>
          <a:p>
            <a:r>
              <a:rPr lang="en-US" sz="3200" dirty="0" err="1" smtClean="0"/>
              <a:t>Cout</a:t>
            </a:r>
            <a:r>
              <a:rPr lang="en-US" sz="3200" dirty="0" smtClean="0"/>
              <a:t> </a:t>
            </a:r>
            <a:r>
              <a:rPr lang="en-US" sz="3200" smtClean="0"/>
              <a:t>&gt;&gt;sum </a:t>
            </a:r>
            <a:endParaRPr lang="en-US" sz="3200" dirty="0" smtClean="0"/>
          </a:p>
          <a:p>
            <a:endParaRPr lang="ar-SA" sz="3200" dirty="0"/>
          </a:p>
        </p:txBody>
      </p:sp>
    </p:spTree>
    <p:extLst>
      <p:ext uri="{BB962C8B-B14F-4D97-AF65-F5344CB8AC3E}">
        <p14:creationId xmlns:p14="http://schemas.microsoft.com/office/powerpoint/2010/main" val="21682596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07504" y="-285776"/>
            <a:ext cx="8579296" cy="1139825"/>
          </a:xfrm>
        </p:spPr>
        <p:txBody>
          <a:bodyPr>
            <a:normAutofit/>
          </a:bodyPr>
          <a:lstStyle/>
          <a:p>
            <a:r>
              <a:rPr lang="ar-LB" sz="2800" dirty="0"/>
              <a:t>وحدة </a:t>
            </a:r>
            <a:r>
              <a:rPr lang="ar-LB" sz="2800" dirty="0" smtClean="0"/>
              <a:t>المعالجة</a:t>
            </a:r>
            <a:r>
              <a:rPr lang="ar-SA" sz="2800" dirty="0" smtClean="0"/>
              <a:t> المركزية </a:t>
            </a:r>
            <a:br>
              <a:rPr lang="ar-SA" sz="2800" dirty="0" smtClean="0"/>
            </a:br>
            <a:r>
              <a:rPr lang="ar-SA" sz="2800" dirty="0"/>
              <a:t>(</a:t>
            </a:r>
            <a:r>
              <a:rPr lang="en-US" sz="2800" b="0" dirty="0"/>
              <a:t> Central Processing </a:t>
            </a:r>
            <a:r>
              <a:rPr lang="en-US" sz="2800" b="0" dirty="0" smtClean="0"/>
              <a:t>Unit-(</a:t>
            </a:r>
            <a:r>
              <a:rPr lang="en-US" sz="2800" dirty="0" smtClean="0"/>
              <a:t>Processor</a:t>
            </a:r>
            <a:endParaRPr lang="en-US" sz="2800" dirty="0"/>
          </a:p>
        </p:txBody>
      </p:sp>
      <p:graphicFrame>
        <p:nvGraphicFramePr>
          <p:cNvPr id="7" name="Diagram 6"/>
          <p:cNvGraphicFramePr/>
          <p:nvPr/>
        </p:nvGraphicFramePr>
        <p:xfrm>
          <a:off x="3714744" y="962023"/>
          <a:ext cx="4572000" cy="2181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9954" name="Rectangle 18"/>
          <p:cNvSpPr>
            <a:spLocks noGrp="1" noChangeArrowheads="1"/>
          </p:cNvSpPr>
          <p:nvPr>
            <p:ph type="body" sz="half" idx="2"/>
          </p:nvPr>
        </p:nvSpPr>
        <p:spPr>
          <a:xfrm>
            <a:off x="-214346" y="3357562"/>
            <a:ext cx="8229600" cy="1193812"/>
          </a:xfrm>
        </p:spPr>
        <p:txBody>
          <a:bodyPr>
            <a:normAutofit/>
          </a:bodyPr>
          <a:lstStyle/>
          <a:p>
            <a:pPr algn="r" rtl="1">
              <a:lnSpc>
                <a:spcPct val="90000"/>
              </a:lnSpc>
            </a:pPr>
            <a:r>
              <a:rPr lang="ar-LB" sz="2200" dirty="0"/>
              <a:t>وحدة المعالجة تشبه عقل الإنسان في عملها وتقوم بالتحكم في جميع العمليات الحسابية </a:t>
            </a:r>
            <a:r>
              <a:rPr lang="ar-LB" sz="2200" dirty="0" smtClean="0"/>
              <a:t>والمنطقية</a:t>
            </a:r>
            <a:endParaRPr lang="en-US" sz="2200" dirty="0"/>
          </a:p>
        </p:txBody>
      </p:sp>
      <p:pic>
        <p:nvPicPr>
          <p:cNvPr id="39955" name="Picture 19" descr="CPU"/>
          <p:cNvPicPr>
            <a:picLocks noChangeAspect="1" noChangeArrowheads="1"/>
          </p:cNvPicPr>
          <p:nvPr/>
        </p:nvPicPr>
        <p:blipFill>
          <a:blip r:embed="rId7" cstate="print"/>
          <a:srcRect/>
          <a:stretch>
            <a:fillRect/>
          </a:stretch>
        </p:blipFill>
        <p:spPr bwMode="auto">
          <a:xfrm>
            <a:off x="323850" y="1214422"/>
            <a:ext cx="3600450" cy="1800225"/>
          </a:xfrm>
          <a:prstGeom prst="rect">
            <a:avLst/>
          </a:prstGeom>
          <a:noFill/>
        </p:spPr>
      </p:pic>
      <p:sp>
        <p:nvSpPr>
          <p:cNvPr id="8" name="Rectangle 18"/>
          <p:cNvSpPr txBox="1">
            <a:spLocks noChangeArrowheads="1"/>
          </p:cNvSpPr>
          <p:nvPr/>
        </p:nvSpPr>
        <p:spPr>
          <a:xfrm>
            <a:off x="-61946" y="4429132"/>
            <a:ext cx="8229600" cy="714380"/>
          </a:xfrm>
          <a:prstGeom prst="rect">
            <a:avLst/>
          </a:prstGeom>
        </p:spPr>
        <p:txBody>
          <a:bodyPr vert="horz">
            <a:normAutofit/>
          </a:bodyPr>
          <a:lstStyle/>
          <a:p>
            <a:pPr marL="274320" marR="0" lvl="0" indent="-274320" algn="r" defTabSz="914400" rtl="1" eaLnBrk="1" fontAlgn="auto" latinLnBrk="0" hangingPunct="1">
              <a:lnSpc>
                <a:spcPct val="90000"/>
              </a:lnSpc>
              <a:spcBef>
                <a:spcPts val="600"/>
              </a:spcBef>
              <a:spcAft>
                <a:spcPts val="0"/>
              </a:spcAft>
              <a:buClr>
                <a:schemeClr val="tx2"/>
              </a:buClr>
              <a:buSzPct val="73000"/>
              <a:tabLst/>
              <a:defRPr/>
            </a:pPr>
            <a:r>
              <a:rPr lang="ar-SA" sz="2000" b="1" u="sng" dirty="0" smtClean="0"/>
              <a:t>وحدة التحكم </a:t>
            </a:r>
            <a:r>
              <a:rPr lang="en-US" sz="2000" b="1" u="sng" dirty="0" smtClean="0"/>
              <a:t>(Control Unit CU)</a:t>
            </a:r>
            <a:r>
              <a:rPr lang="ar-SA" sz="2000" b="1" u="sng" dirty="0" smtClean="0"/>
              <a:t> : </a:t>
            </a:r>
            <a:r>
              <a:rPr lang="ar-SA" sz="2000" dirty="0" smtClean="0"/>
              <a:t>وهي الجزء الذي يتحكم بجميع أجزاء الحاسب ومن خلاله تصل التعليمات من جزء إلى آخر</a:t>
            </a:r>
            <a:r>
              <a:rPr kumimoji="0" lang="ar-LB" sz="2000" i="0" strike="noStrike" kern="1200" cap="none" spc="0" normalizeH="0" baseline="0" noProof="0" dirty="0" smtClean="0">
                <a:ln>
                  <a:noFill/>
                </a:ln>
                <a:solidFill>
                  <a:schemeClr val="tx1"/>
                </a:solidFill>
                <a:effectLst/>
                <a:uLnTx/>
                <a:uFillTx/>
                <a:latin typeface="+mn-lt"/>
                <a:ea typeface="+mn-ea"/>
                <a:cs typeface="+mn-cs"/>
              </a:rPr>
              <a:t> </a:t>
            </a:r>
            <a:endParaRPr kumimoji="0" lang="en-US" sz="2000" i="0" strike="noStrike" kern="1200" cap="none" spc="0" normalizeH="0" baseline="0" noProof="0" dirty="0">
              <a:ln>
                <a:noFill/>
              </a:ln>
              <a:solidFill>
                <a:schemeClr val="tx1"/>
              </a:solidFill>
              <a:effectLst/>
              <a:uLnTx/>
              <a:uFillTx/>
              <a:latin typeface="+mn-lt"/>
              <a:ea typeface="+mn-ea"/>
              <a:cs typeface="+mn-cs"/>
            </a:endParaRPr>
          </a:p>
        </p:txBody>
      </p:sp>
      <p:sp>
        <p:nvSpPr>
          <p:cNvPr id="9" name="Rectangle 18"/>
          <p:cNvSpPr txBox="1">
            <a:spLocks noChangeArrowheads="1"/>
          </p:cNvSpPr>
          <p:nvPr/>
        </p:nvSpPr>
        <p:spPr>
          <a:xfrm>
            <a:off x="-71470" y="5286388"/>
            <a:ext cx="8229600" cy="1382972"/>
          </a:xfrm>
          <a:prstGeom prst="rect">
            <a:avLst/>
          </a:prstGeom>
        </p:spPr>
        <p:txBody>
          <a:bodyPr vert="horz">
            <a:normAutofit/>
          </a:bodyPr>
          <a:lstStyle/>
          <a:p>
            <a:pPr marL="274320" indent="-274320">
              <a:lnSpc>
                <a:spcPct val="90000"/>
              </a:lnSpc>
              <a:spcBef>
                <a:spcPts val="600"/>
              </a:spcBef>
              <a:buClr>
                <a:schemeClr val="tx2"/>
              </a:buClr>
              <a:buSzPct val="73000"/>
              <a:defRPr/>
            </a:pPr>
            <a:r>
              <a:rPr lang="ar-SA" sz="2000" b="1" u="sng" dirty="0" smtClean="0"/>
              <a:t>وحدة الحساب </a:t>
            </a:r>
            <a:r>
              <a:rPr lang="ar-SA" sz="2000" b="1" u="sng" dirty="0"/>
              <a:t>والمنظق : </a:t>
            </a:r>
            <a:r>
              <a:rPr lang="en-US" sz="2000" b="1" u="sng" dirty="0" smtClean="0"/>
              <a:t>(</a:t>
            </a:r>
            <a:r>
              <a:rPr lang="en-US" sz="2000" b="1" dirty="0" smtClean="0"/>
              <a:t>Arithmetic </a:t>
            </a:r>
            <a:r>
              <a:rPr lang="en-US" sz="2000" b="1" dirty="0"/>
              <a:t>logic </a:t>
            </a:r>
            <a:r>
              <a:rPr lang="en-US" sz="2000" b="1" dirty="0" smtClean="0"/>
              <a:t>unit-ALU)</a:t>
            </a:r>
            <a:endParaRPr lang="en-US" sz="2000" b="1" dirty="0"/>
          </a:p>
          <a:p>
            <a:pPr marL="274320" marR="0" lvl="0" indent="-274320" algn="r" defTabSz="914400" rtl="1" eaLnBrk="1" fontAlgn="auto" latinLnBrk="0" hangingPunct="1">
              <a:lnSpc>
                <a:spcPct val="90000"/>
              </a:lnSpc>
              <a:spcBef>
                <a:spcPts val="600"/>
              </a:spcBef>
              <a:spcAft>
                <a:spcPts val="0"/>
              </a:spcAft>
              <a:buClr>
                <a:schemeClr val="tx2"/>
              </a:buClr>
              <a:buSzPct val="73000"/>
              <a:tabLst/>
              <a:defRPr/>
            </a:pPr>
            <a:r>
              <a:rPr lang="ar-SA" sz="2000" dirty="0" smtClean="0"/>
              <a:t>وهي الجزء الذي يقوم بكل العمليات الحسابية والمنطقية في الحاسب</a:t>
            </a:r>
            <a:r>
              <a:rPr kumimoji="0" lang="ar-LB" sz="2000" i="0" strike="noStrike" kern="1200" cap="none" spc="0" normalizeH="0" baseline="0" noProof="0" dirty="0" smtClean="0">
                <a:ln>
                  <a:noFill/>
                </a:ln>
                <a:solidFill>
                  <a:schemeClr val="tx1"/>
                </a:solidFill>
                <a:effectLst/>
                <a:uLnTx/>
                <a:uFillTx/>
                <a:latin typeface="+mn-lt"/>
                <a:ea typeface="+mn-ea"/>
                <a:cs typeface="+mn-cs"/>
              </a:rPr>
              <a:t> </a:t>
            </a:r>
            <a:endParaRPr kumimoji="0" lang="en-US" sz="2000" i="0"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9954">
                                            <p:txEl>
                                              <p:pRg st="0" end="0"/>
                                            </p:txEl>
                                          </p:spTgt>
                                        </p:tgtEl>
                                        <p:attrNameLst>
                                          <p:attrName>style.visibility</p:attrName>
                                        </p:attrNameLst>
                                      </p:cBhvr>
                                      <p:to>
                                        <p:strVal val="visible"/>
                                      </p:to>
                                    </p:set>
                                    <p:animEffect transition="in" filter="box(in)">
                                      <p:cBhvr>
                                        <p:cTn id="7" dur="500"/>
                                        <p:tgtEl>
                                          <p:spTgt spid="3995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ox(in)">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box(in)">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Effect transition="in" filter="box(in)">
                                      <p:cBhvr>
                                        <p:cTn id="2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54" grpId="0" build="p"/>
      <p:bldP spid="8" grpId="0" build="p"/>
      <p:bldP spid="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71406" y="-71462"/>
            <a:ext cx="8229600" cy="1139825"/>
          </a:xfrm>
        </p:spPr>
        <p:txBody>
          <a:bodyPr/>
          <a:lstStyle/>
          <a:p>
            <a:r>
              <a:rPr lang="ar-SA" dirty="0" smtClean="0"/>
              <a:t>أولاً /المكونات المادية</a:t>
            </a:r>
            <a:endParaRPr lang="en-US" dirty="0"/>
          </a:p>
        </p:txBody>
      </p:sp>
      <p:sp>
        <p:nvSpPr>
          <p:cNvPr id="24" name="Left Arrow 23"/>
          <p:cNvSpPr/>
          <p:nvPr/>
        </p:nvSpPr>
        <p:spPr>
          <a:xfrm>
            <a:off x="5857884" y="3571876"/>
            <a:ext cx="1785950" cy="35719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5" name="Left Arrow 24"/>
          <p:cNvSpPr/>
          <p:nvPr/>
        </p:nvSpPr>
        <p:spPr>
          <a:xfrm>
            <a:off x="785786" y="3571876"/>
            <a:ext cx="1785950" cy="35719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cxnSp>
        <p:nvCxnSpPr>
          <p:cNvPr id="27" name="Straight Arrow Connector 26"/>
          <p:cNvCxnSpPr/>
          <p:nvPr/>
        </p:nvCxnSpPr>
        <p:spPr>
          <a:xfrm rot="5400000">
            <a:off x="5000628" y="1928802"/>
            <a:ext cx="714380" cy="57150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16200000" flipH="1">
            <a:off x="3178959" y="2107397"/>
            <a:ext cx="714380" cy="35719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000760" y="2786058"/>
            <a:ext cx="1756367" cy="646331"/>
          </a:xfrm>
          <a:prstGeom prst="rect">
            <a:avLst/>
          </a:prstGeom>
          <a:noFill/>
        </p:spPr>
        <p:txBody>
          <a:bodyPr wrap="square" rtlCol="1">
            <a:spAutoFit/>
          </a:bodyPr>
          <a:lstStyle/>
          <a:p>
            <a:pPr algn="ctr"/>
            <a:r>
              <a:rPr lang="ar-SA" sz="3600" dirty="0" smtClean="0"/>
              <a:t>1+2</a:t>
            </a:r>
            <a:endParaRPr lang="ar-SA" sz="3600" dirty="0"/>
          </a:p>
        </p:txBody>
      </p:sp>
      <p:sp>
        <p:nvSpPr>
          <p:cNvPr id="33" name="TextBox 32"/>
          <p:cNvSpPr txBox="1"/>
          <p:nvPr/>
        </p:nvSpPr>
        <p:spPr>
          <a:xfrm>
            <a:off x="5643570" y="4068553"/>
            <a:ext cx="2500330" cy="523220"/>
          </a:xfrm>
          <a:prstGeom prst="rect">
            <a:avLst/>
          </a:prstGeom>
          <a:noFill/>
        </p:spPr>
        <p:txBody>
          <a:bodyPr wrap="square" rtlCol="1">
            <a:spAutoFit/>
          </a:bodyPr>
          <a:lstStyle/>
          <a:p>
            <a:pPr algn="ctr"/>
            <a:r>
              <a:rPr lang="ar-SA" sz="2800" dirty="0" smtClean="0"/>
              <a:t>وحدات إدخال</a:t>
            </a:r>
            <a:endParaRPr lang="ar-SA" sz="2800" dirty="0"/>
          </a:p>
        </p:txBody>
      </p:sp>
      <p:sp>
        <p:nvSpPr>
          <p:cNvPr id="34" name="TextBox 33"/>
          <p:cNvSpPr txBox="1"/>
          <p:nvPr/>
        </p:nvSpPr>
        <p:spPr>
          <a:xfrm>
            <a:off x="928662" y="2857496"/>
            <a:ext cx="1756367" cy="646331"/>
          </a:xfrm>
          <a:prstGeom prst="rect">
            <a:avLst/>
          </a:prstGeom>
          <a:noFill/>
        </p:spPr>
        <p:txBody>
          <a:bodyPr wrap="square" rtlCol="1">
            <a:spAutoFit/>
          </a:bodyPr>
          <a:lstStyle/>
          <a:p>
            <a:pPr algn="ctr"/>
            <a:r>
              <a:rPr lang="ar-SA" sz="3600" dirty="0" smtClean="0"/>
              <a:t>3</a:t>
            </a:r>
            <a:endParaRPr lang="ar-SA" sz="3600" dirty="0"/>
          </a:p>
        </p:txBody>
      </p:sp>
      <p:sp>
        <p:nvSpPr>
          <p:cNvPr id="35" name="TextBox 34"/>
          <p:cNvSpPr txBox="1"/>
          <p:nvPr/>
        </p:nvSpPr>
        <p:spPr>
          <a:xfrm>
            <a:off x="285720" y="3997115"/>
            <a:ext cx="2643206" cy="523220"/>
          </a:xfrm>
          <a:prstGeom prst="rect">
            <a:avLst/>
          </a:prstGeom>
          <a:noFill/>
        </p:spPr>
        <p:txBody>
          <a:bodyPr wrap="square" rtlCol="1">
            <a:spAutoFit/>
          </a:bodyPr>
          <a:lstStyle/>
          <a:p>
            <a:pPr algn="ctr"/>
            <a:r>
              <a:rPr lang="ar-SA" sz="2800" dirty="0" smtClean="0"/>
              <a:t>وحدات إخراج</a:t>
            </a:r>
            <a:endParaRPr lang="ar-SA" sz="2800" dirty="0"/>
          </a:p>
        </p:txBody>
      </p:sp>
      <p:sp>
        <p:nvSpPr>
          <p:cNvPr id="36" name="TextBox 35"/>
          <p:cNvSpPr txBox="1"/>
          <p:nvPr/>
        </p:nvSpPr>
        <p:spPr>
          <a:xfrm>
            <a:off x="5500694" y="1353909"/>
            <a:ext cx="1756367" cy="646331"/>
          </a:xfrm>
          <a:prstGeom prst="rect">
            <a:avLst/>
          </a:prstGeom>
          <a:noFill/>
        </p:spPr>
        <p:txBody>
          <a:bodyPr wrap="square" rtlCol="1">
            <a:spAutoFit/>
          </a:bodyPr>
          <a:lstStyle/>
          <a:p>
            <a:pPr algn="ctr"/>
            <a:r>
              <a:rPr lang="ar-SA" sz="3600" dirty="0" smtClean="0"/>
              <a:t>ذاكرة</a:t>
            </a:r>
            <a:endParaRPr lang="ar-SA" sz="3600" dirty="0"/>
          </a:p>
        </p:txBody>
      </p:sp>
      <p:sp>
        <p:nvSpPr>
          <p:cNvPr id="37" name="TextBox 36"/>
          <p:cNvSpPr txBox="1"/>
          <p:nvPr/>
        </p:nvSpPr>
        <p:spPr>
          <a:xfrm>
            <a:off x="683568" y="1357298"/>
            <a:ext cx="2816863" cy="646331"/>
          </a:xfrm>
          <a:prstGeom prst="rect">
            <a:avLst/>
          </a:prstGeom>
          <a:noFill/>
        </p:spPr>
        <p:txBody>
          <a:bodyPr wrap="square" rtlCol="1">
            <a:spAutoFit/>
          </a:bodyPr>
          <a:lstStyle/>
          <a:p>
            <a:pPr algn="ctr"/>
            <a:r>
              <a:rPr lang="ar-SA" sz="3600" dirty="0" smtClean="0"/>
              <a:t>عقل</a:t>
            </a:r>
            <a:r>
              <a:rPr lang="en-US" sz="3600" dirty="0" smtClean="0"/>
              <a:t>)</a:t>
            </a:r>
            <a:r>
              <a:rPr lang="ar-SA" sz="3600" dirty="0" smtClean="0"/>
              <a:t>معالج)</a:t>
            </a:r>
            <a:endParaRPr lang="ar-SA" sz="3600" dirty="0"/>
          </a:p>
        </p:txBody>
      </p:sp>
      <p:sp>
        <p:nvSpPr>
          <p:cNvPr id="38" name="TextBox 37"/>
          <p:cNvSpPr txBox="1"/>
          <p:nvPr/>
        </p:nvSpPr>
        <p:spPr>
          <a:xfrm>
            <a:off x="4643438" y="2928934"/>
            <a:ext cx="928694" cy="461665"/>
          </a:xfrm>
          <a:prstGeom prst="rect">
            <a:avLst/>
          </a:prstGeom>
          <a:noFill/>
        </p:spPr>
        <p:txBody>
          <a:bodyPr wrap="square" rtlCol="1">
            <a:spAutoFit/>
          </a:bodyPr>
          <a:lstStyle/>
          <a:p>
            <a:pPr algn="ctr"/>
            <a:r>
              <a:rPr lang="ar-SA" sz="2400" dirty="0" smtClean="0"/>
              <a:t>1+2</a:t>
            </a:r>
            <a:endParaRPr lang="ar-SA" sz="2400" dirty="0"/>
          </a:p>
        </p:txBody>
      </p:sp>
      <p:cxnSp>
        <p:nvCxnSpPr>
          <p:cNvPr id="30" name="Straight Connector 29"/>
          <p:cNvCxnSpPr>
            <a:stCxn id="21" idx="3"/>
            <a:endCxn id="21" idx="1"/>
          </p:cNvCxnSpPr>
          <p:nvPr/>
        </p:nvCxnSpPr>
        <p:spPr>
          <a:xfrm flipH="1">
            <a:off x="3286116" y="3571876"/>
            <a:ext cx="2428892" cy="1588"/>
          </a:xfrm>
          <a:prstGeom prst="line">
            <a:avLst/>
          </a:prstGeom>
        </p:spPr>
        <p:style>
          <a:lnRef idx="1">
            <a:schemeClr val="accent1"/>
          </a:lnRef>
          <a:fillRef idx="0">
            <a:schemeClr val="accent1"/>
          </a:fillRef>
          <a:effectRef idx="0">
            <a:schemeClr val="accent1"/>
          </a:effectRef>
          <a:fontRef idx="minor">
            <a:schemeClr val="tx1"/>
          </a:fontRef>
        </p:style>
      </p:cxnSp>
      <p:grpSp>
        <p:nvGrpSpPr>
          <p:cNvPr id="40" name="Group 39"/>
          <p:cNvGrpSpPr/>
          <p:nvPr/>
        </p:nvGrpSpPr>
        <p:grpSpPr>
          <a:xfrm>
            <a:off x="3286116" y="2857496"/>
            <a:ext cx="2428892" cy="1428760"/>
            <a:chOff x="3286116" y="2857496"/>
            <a:chExt cx="2428892" cy="1428760"/>
          </a:xfrm>
        </p:grpSpPr>
        <p:sp>
          <p:nvSpPr>
            <p:cNvPr id="21" name="Rectangle 20"/>
            <p:cNvSpPr/>
            <p:nvPr/>
          </p:nvSpPr>
          <p:spPr>
            <a:xfrm>
              <a:off x="3286116" y="2857496"/>
              <a:ext cx="2428892" cy="14287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cxnSp>
          <p:nvCxnSpPr>
            <p:cNvPr id="26" name="Straight Connector 25"/>
            <p:cNvCxnSpPr>
              <a:stCxn id="21" idx="0"/>
            </p:cNvCxnSpPr>
            <p:nvPr/>
          </p:nvCxnSpPr>
          <p:spPr>
            <a:xfrm rot="16200000" flipH="1">
              <a:off x="4143372" y="3214686"/>
              <a:ext cx="714380" cy="1588"/>
            </a:xfrm>
            <a:prstGeom prst="line">
              <a:avLst/>
            </a:prstGeom>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3424693" y="3786190"/>
              <a:ext cx="2218877" cy="369332"/>
            </a:xfrm>
            <a:prstGeom prst="rect">
              <a:avLst/>
            </a:prstGeom>
            <a:noFill/>
          </p:spPr>
          <p:txBody>
            <a:bodyPr wrap="none" rtlCol="1">
              <a:spAutoFit/>
            </a:bodyPr>
            <a:lstStyle/>
            <a:p>
              <a:r>
                <a:rPr lang="ar-SA" dirty="0" smtClean="0"/>
                <a:t>جهـــاز الحاسب الآلي</a:t>
              </a:r>
              <a:endParaRPr lang="ar-SA" dirty="0"/>
            </a:p>
          </p:txBody>
        </p:sp>
      </p:grpSp>
    </p:spTree>
    <p:extLst>
      <p:ext uri="{BB962C8B-B14F-4D97-AF65-F5344CB8AC3E}">
        <p14:creationId xmlns:p14="http://schemas.microsoft.com/office/powerpoint/2010/main" val="1665555626"/>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ox(in)">
                                      <p:cBhvr>
                                        <p:cTn id="7" dur="500"/>
                                        <p:tgtEl>
                                          <p:spTgt spid="3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ox(in)">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box(in)">
                                      <p:cBhvr>
                                        <p:cTn id="15" dur="500"/>
                                        <p:tgtEl>
                                          <p:spTgt spid="33"/>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box(in)">
                                      <p:cBhvr>
                                        <p:cTn id="20" dur="500"/>
                                        <p:tgtEl>
                                          <p:spTgt spid="38"/>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box(in)">
                                      <p:cBhvr>
                                        <p:cTn id="23" dur="500"/>
                                        <p:tgtEl>
                                          <p:spTgt spid="36"/>
                                        </p:tgtEl>
                                      </p:cBhvr>
                                    </p:animEffect>
                                  </p:childTnLst>
                                </p:cTn>
                              </p:par>
                              <p:par>
                                <p:cTn id="24" presetID="4" presetClass="entr" presetSubtype="16" fill="hold"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box(in)">
                                      <p:cBhvr>
                                        <p:cTn id="26" dur="5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box(in)">
                                      <p:cBhvr>
                                        <p:cTn id="31" dur="500"/>
                                        <p:tgtEl>
                                          <p:spTgt spid="37"/>
                                        </p:tgtEl>
                                      </p:cBhvr>
                                    </p:animEffect>
                                  </p:childTnLst>
                                </p:cTn>
                              </p:par>
                              <p:par>
                                <p:cTn id="32" presetID="4" presetClass="entr" presetSubtype="16" fill="hold"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box(in)">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box(in)">
                                      <p:cBhvr>
                                        <p:cTn id="39" dur="500"/>
                                        <p:tgtEl>
                                          <p:spTgt spid="25"/>
                                        </p:tgtEl>
                                      </p:cBhvr>
                                    </p:animEffect>
                                  </p:childTnLst>
                                </p:cTn>
                              </p:par>
                              <p:par>
                                <p:cTn id="40" presetID="4" presetClass="entr" presetSubtype="16" fill="hold" grpId="0" nodeType="with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box(in)">
                                      <p:cBhvr>
                                        <p:cTn id="42" dur="500"/>
                                        <p:tgtEl>
                                          <p:spTgt spid="34"/>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box(in)">
                                      <p:cBhvr>
                                        <p:cTn id="4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32" grpId="0"/>
      <p:bldP spid="33" grpId="0"/>
      <p:bldP spid="34" grpId="0"/>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49247" y="1571612"/>
            <a:ext cx="6445995" cy="830997"/>
          </a:xfrm>
          <a:prstGeom prst="rect">
            <a:avLst/>
          </a:prstGeom>
          <a:noFill/>
        </p:spPr>
        <p:txBody>
          <a:bodyPr wrap="none" rtlCol="1">
            <a:spAutoFit/>
          </a:bodyPr>
          <a:lstStyle/>
          <a:p>
            <a:r>
              <a:rPr lang="ar-LB" sz="2400" dirty="0" smtClean="0"/>
              <a:t>وتقاس سرعة</a:t>
            </a:r>
            <a:r>
              <a:rPr lang="ar-SA" sz="2400" dirty="0" smtClean="0"/>
              <a:t> </a:t>
            </a:r>
            <a:r>
              <a:rPr lang="ar-LB" sz="2400" dirty="0" smtClean="0"/>
              <a:t>وحدة </a:t>
            </a:r>
            <a:r>
              <a:rPr lang="ar-SA" sz="2400" dirty="0" smtClean="0"/>
              <a:t>المعالجة </a:t>
            </a:r>
            <a:r>
              <a:rPr lang="ar-LB" sz="2400" dirty="0" smtClean="0"/>
              <a:t>بالهيرتز أو مضاعفاته.</a:t>
            </a:r>
            <a:endParaRPr lang="ar-SA" sz="2400" dirty="0" smtClean="0"/>
          </a:p>
          <a:p>
            <a:r>
              <a:rPr lang="ar-LB" sz="2400" dirty="0" smtClean="0"/>
              <a:t> </a:t>
            </a:r>
            <a:endParaRPr lang="ar-SA" sz="2400" dirty="0"/>
          </a:p>
        </p:txBody>
      </p:sp>
      <p:sp>
        <p:nvSpPr>
          <p:cNvPr id="3" name="TextBox 2"/>
          <p:cNvSpPr txBox="1"/>
          <p:nvPr/>
        </p:nvSpPr>
        <p:spPr>
          <a:xfrm>
            <a:off x="3793846" y="2669441"/>
            <a:ext cx="4288354" cy="830997"/>
          </a:xfrm>
          <a:prstGeom prst="rect">
            <a:avLst/>
          </a:prstGeom>
          <a:noFill/>
        </p:spPr>
        <p:txBody>
          <a:bodyPr wrap="none" rtlCol="1">
            <a:spAutoFit/>
          </a:bodyPr>
          <a:lstStyle/>
          <a:p>
            <a:r>
              <a:rPr lang="ar-SA" sz="2400" dirty="0" smtClean="0"/>
              <a:t>كيلو هيرتز (</a:t>
            </a:r>
            <a:r>
              <a:rPr lang="en-US" sz="2400" dirty="0" smtClean="0"/>
              <a:t>KHZ</a:t>
            </a:r>
            <a:r>
              <a:rPr lang="ar-SA" sz="2400" dirty="0" smtClean="0"/>
              <a:t>) = 1000 هيرتز</a:t>
            </a:r>
            <a:r>
              <a:rPr lang="ar-LB" sz="2400" dirty="0" smtClean="0"/>
              <a:t>.</a:t>
            </a:r>
            <a:endParaRPr lang="ar-SA" sz="2400" dirty="0" smtClean="0"/>
          </a:p>
          <a:p>
            <a:r>
              <a:rPr lang="ar-LB" sz="2400" dirty="0" smtClean="0"/>
              <a:t> </a:t>
            </a:r>
            <a:endParaRPr lang="ar-SA" sz="2400" dirty="0"/>
          </a:p>
        </p:txBody>
      </p:sp>
      <p:sp>
        <p:nvSpPr>
          <p:cNvPr id="4" name="TextBox 3"/>
          <p:cNvSpPr txBox="1"/>
          <p:nvPr/>
        </p:nvSpPr>
        <p:spPr>
          <a:xfrm>
            <a:off x="3648675" y="3455259"/>
            <a:ext cx="4362092" cy="830997"/>
          </a:xfrm>
          <a:prstGeom prst="rect">
            <a:avLst/>
          </a:prstGeom>
          <a:noFill/>
        </p:spPr>
        <p:txBody>
          <a:bodyPr wrap="none" rtlCol="1">
            <a:spAutoFit/>
          </a:bodyPr>
          <a:lstStyle/>
          <a:p>
            <a:r>
              <a:rPr lang="ar-SA" sz="2400" dirty="0" smtClean="0"/>
              <a:t>ميجا هيرتز (</a:t>
            </a:r>
            <a:r>
              <a:rPr lang="en-US" sz="2400" dirty="0" smtClean="0"/>
              <a:t>MHZ</a:t>
            </a:r>
            <a:r>
              <a:rPr lang="ar-SA" sz="2400" dirty="0"/>
              <a:t>) = </a:t>
            </a:r>
            <a:r>
              <a:rPr lang="ar-SA" sz="2400" dirty="0" smtClean="0"/>
              <a:t>مليون هيرتز</a:t>
            </a:r>
            <a:r>
              <a:rPr lang="ar-LB" sz="2400" dirty="0" smtClean="0"/>
              <a:t>.</a:t>
            </a:r>
            <a:endParaRPr lang="ar-SA" sz="2400" dirty="0" smtClean="0"/>
          </a:p>
          <a:p>
            <a:r>
              <a:rPr lang="ar-LB" sz="2400" dirty="0" smtClean="0"/>
              <a:t> </a:t>
            </a:r>
            <a:endParaRPr lang="ar-SA" sz="2400" dirty="0"/>
          </a:p>
        </p:txBody>
      </p:sp>
      <p:sp>
        <p:nvSpPr>
          <p:cNvPr id="5" name="TextBox 4"/>
          <p:cNvSpPr txBox="1"/>
          <p:nvPr/>
        </p:nvSpPr>
        <p:spPr>
          <a:xfrm>
            <a:off x="3591549" y="4383953"/>
            <a:ext cx="4338047" cy="830997"/>
          </a:xfrm>
          <a:prstGeom prst="rect">
            <a:avLst/>
          </a:prstGeom>
          <a:noFill/>
        </p:spPr>
        <p:txBody>
          <a:bodyPr wrap="none" rtlCol="1">
            <a:spAutoFit/>
          </a:bodyPr>
          <a:lstStyle/>
          <a:p>
            <a:r>
              <a:rPr lang="ar-SA" sz="2400" dirty="0" smtClean="0"/>
              <a:t>جيجا هيرتز (</a:t>
            </a:r>
            <a:r>
              <a:rPr lang="en-US" sz="2400" dirty="0" smtClean="0"/>
              <a:t>GHZ</a:t>
            </a:r>
            <a:r>
              <a:rPr lang="ar-SA" sz="2400" dirty="0"/>
              <a:t>) = </a:t>
            </a:r>
            <a:r>
              <a:rPr lang="ar-SA" sz="2400" dirty="0" smtClean="0"/>
              <a:t>بليون هيرتز</a:t>
            </a:r>
            <a:r>
              <a:rPr lang="ar-LB" sz="2400" dirty="0" smtClean="0"/>
              <a:t>.</a:t>
            </a:r>
            <a:endParaRPr lang="ar-SA" sz="2400" dirty="0" smtClean="0"/>
          </a:p>
          <a:p>
            <a:r>
              <a:rPr lang="ar-LB" sz="2400" dirty="0" smtClean="0"/>
              <a:t> </a:t>
            </a:r>
            <a:endParaRPr lang="ar-SA" sz="2400" dirty="0"/>
          </a:p>
        </p:txBody>
      </p:sp>
      <p:sp>
        <p:nvSpPr>
          <p:cNvPr id="6" name="Rectangle 2"/>
          <p:cNvSpPr txBox="1">
            <a:spLocks noChangeArrowheads="1"/>
          </p:cNvSpPr>
          <p:nvPr/>
        </p:nvSpPr>
        <p:spPr>
          <a:xfrm>
            <a:off x="457200" y="288911"/>
            <a:ext cx="8229600" cy="1139825"/>
          </a:xfrm>
          <a:prstGeom prst="rect">
            <a:avLst/>
          </a:prstGeom>
        </p:spPr>
        <p:txBody>
          <a:bodyPr/>
          <a:lstStyle/>
          <a:p>
            <a:pPr marL="0" marR="0" lvl="0" indent="0" algn="l" defTabSz="914400" rtl="1" eaLnBrk="1" fontAlgn="auto" latinLnBrk="0" hangingPunct="1">
              <a:lnSpc>
                <a:spcPct val="100000"/>
              </a:lnSpc>
              <a:spcBef>
                <a:spcPct val="0"/>
              </a:spcBef>
              <a:spcAft>
                <a:spcPts val="0"/>
              </a:spcAft>
              <a:buClrTx/>
              <a:buSzTx/>
              <a:buFontTx/>
              <a:buNone/>
              <a:tabLst/>
              <a:defRPr/>
            </a:pPr>
            <a:r>
              <a:rPr kumimoji="0" lang="ar-LB" sz="3800" b="1" i="0" u="none" strike="noStrike" kern="1200" cap="all" spc="0" normalizeH="0" baseline="0" noProof="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وحدة المعالجة</a:t>
            </a:r>
            <a:endParaRPr kumimoji="0" lang="en-US" sz="38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i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ox(in)">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5DB482AC2DB9341BD817540B1C2EEF2" ma:contentTypeVersion="0" ma:contentTypeDescription="Create a new document." ma:contentTypeScope="" ma:versionID="5b948d00cc2a463ce07ddae1b12d0368">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09E2CC2C-8421-45B3-AB8A-920A28E07838}">
  <ds:schemaRefs>
    <ds:schemaRef ds:uri="http://schemas.microsoft.com/sharepoint/v3/contenttype/forms"/>
  </ds:schemaRefs>
</ds:datastoreItem>
</file>

<file path=customXml/itemProps2.xml><?xml version="1.0" encoding="utf-8"?>
<ds:datastoreItem xmlns:ds="http://schemas.openxmlformats.org/officeDocument/2006/customXml" ds:itemID="{CD5CB4B8-B5A7-48B9-9316-57D010B94E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1F06D582-5AD9-44A9-AC74-BC3B94AAC558}">
  <ds:schemaRefs>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purl.org/dc/elements/1.1/"/>
    <ds:schemaRef ds:uri="http://purl.org/dc/terms/"/>
    <ds:schemaRef ds:uri="http://www.w3.org/XML/1998/namespace"/>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Opulent</Template>
  <TotalTime>2201</TotalTime>
  <Words>1792</Words>
  <Application>Microsoft Office PowerPoint</Application>
  <PresentationFormat>On-screen Show (4:3)</PresentationFormat>
  <Paragraphs>387</Paragraphs>
  <Slides>60</Slides>
  <Notes>4</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Opulent</vt:lpstr>
      <vt:lpstr>مفهوم الحاسب الآلي ومكوناته</vt:lpstr>
      <vt:lpstr>مم يتكون الحاسب الآلي؟</vt:lpstr>
      <vt:lpstr>PowerPoint Presentation</vt:lpstr>
      <vt:lpstr>أولاً /المكونات المادية</vt:lpstr>
      <vt:lpstr>أولاً /المكونات المادية</vt:lpstr>
      <vt:lpstr>PowerPoint Presentation</vt:lpstr>
      <vt:lpstr>وحدة المعالجة المركزية  ( Central Processing Unit-(Processor</vt:lpstr>
      <vt:lpstr>أولاً /المكونات المادية</vt:lpstr>
      <vt:lpstr>PowerPoint Presentation</vt:lpstr>
      <vt:lpstr>وحدة الذاكرة</vt:lpstr>
      <vt:lpstr>وحدة الذاكرة</vt:lpstr>
      <vt:lpstr>وحدة الذاكرة</vt:lpstr>
      <vt:lpstr>أولاً /المكونات المادية</vt:lpstr>
      <vt:lpstr>ملاحظة هامة!</vt:lpstr>
      <vt:lpstr>وحدات قياس الذاكرة</vt:lpstr>
      <vt:lpstr>وحدات القياس للذاكرة</vt:lpstr>
      <vt:lpstr>كم عدد الأحرف التي يمكن أن تختزنها ذاكرة سعتها 256 KB؟</vt:lpstr>
      <vt:lpstr>PowerPoint Presentation</vt:lpstr>
      <vt:lpstr>وحدات الإدخال   input devices </vt:lpstr>
      <vt:lpstr>وحدات الإدخال</vt:lpstr>
      <vt:lpstr>PowerPoint Presentation</vt:lpstr>
      <vt:lpstr>تابع وحدات الإدخال</vt:lpstr>
      <vt:lpstr>PowerPoint Presentation</vt:lpstr>
      <vt:lpstr>أمثلتها</vt:lpstr>
      <vt:lpstr>PowerPoint Presentation</vt:lpstr>
      <vt:lpstr>مكونات الحاسب ( تابع )</vt:lpstr>
      <vt:lpstr>وحدات الإخراج</vt:lpstr>
      <vt:lpstr>PowerPoint Presentation</vt:lpstr>
      <vt:lpstr>PowerPoint Presentation</vt:lpstr>
      <vt:lpstr>تابع وحدات الإخراج</vt:lpstr>
      <vt:lpstr>PowerPoint Presentation</vt:lpstr>
      <vt:lpstr>PowerPoint Presentation</vt:lpstr>
      <vt:lpstr>PowerPoint Presentation</vt:lpstr>
      <vt:lpstr>وحدات التخزين Storage device  :</vt:lpstr>
      <vt:lpstr>وحدات القياس لوحدات التخزين</vt:lpstr>
      <vt:lpstr>وحدات التخزين Storage device  :</vt:lpstr>
      <vt:lpstr>PowerPoint Presentation</vt:lpstr>
      <vt:lpstr>PowerPoint Presentation</vt:lpstr>
      <vt:lpstr>PowerPoint Presentation</vt:lpstr>
      <vt:lpstr>PowerPoint Presentation</vt:lpstr>
      <vt:lpstr>يمكن تصنيف وحدات التخزين إلى:</vt:lpstr>
      <vt:lpstr>PowerPoint Presentation</vt:lpstr>
      <vt:lpstr>PowerPoint Presentation</vt:lpstr>
      <vt:lpstr>PowerPoint Presentation</vt:lpstr>
      <vt:lpstr>رتبي الخطوات التالية</vt:lpstr>
      <vt:lpstr>صندوق النظام System Box</vt:lpstr>
      <vt:lpstr>PowerPoint Presentation</vt:lpstr>
      <vt:lpstr>PowerPoint Presentation</vt:lpstr>
      <vt:lpstr>PowerPoint Presentation</vt:lpstr>
      <vt:lpstr>PowerPoint Presentation</vt:lpstr>
      <vt:lpstr>فيديو يوضح مكونات الحاسب المادية الداخلية وطريقة توصيلها ببعضها البعض</vt:lpstr>
      <vt:lpstr>PowerPoint Presentation</vt:lpstr>
      <vt:lpstr>مم يتكون الحاسب الآلي؟</vt:lpstr>
      <vt:lpstr>البرمجيات</vt:lpstr>
      <vt:lpstr>لماذا يعد نظام التشغيل مهماً بالنسبة لي؟</vt:lpstr>
      <vt:lpstr>أولا : أنظمة التشغيل </vt:lpstr>
      <vt:lpstr>PowerPoint Presentation</vt:lpstr>
      <vt:lpstr> ثانيا :البرامج التطبيقية</vt:lpstr>
      <vt:lpstr> ثالثا : لغات البرمجة</vt:lpstr>
      <vt:lpstr>لغات البرمجة:</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ايميل</dc:creator>
  <cp:lastModifiedBy>USER</cp:lastModifiedBy>
  <cp:revision>132</cp:revision>
  <dcterms:created xsi:type="dcterms:W3CDTF">2009-03-08T17:13:26Z</dcterms:created>
  <dcterms:modified xsi:type="dcterms:W3CDTF">2018-09-08T07:46:46Z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0x01010055DB482AC2DB9341BD817540B1C2EEF2</vt:lpwstr>
  </property>
</Properties>
</file>