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handoutMasterIdLst>
    <p:handoutMasterId r:id="rId13"/>
  </p:handoutMasterIdLst>
  <p:sldIdLst>
    <p:sldId id="262" r:id="rId2"/>
    <p:sldId id="257" r:id="rId3"/>
    <p:sldId id="279" r:id="rId4"/>
    <p:sldId id="280" r:id="rId5"/>
    <p:sldId id="281" r:id="rId6"/>
    <p:sldId id="282" r:id="rId7"/>
    <p:sldId id="283" r:id="rId8"/>
    <p:sldId id="284" r:id="rId9"/>
    <p:sldId id="285" r:id="rId10"/>
    <p:sldId id="286" r:id="rId11"/>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706" autoAdjust="0"/>
  </p:normalViewPr>
  <p:slideViewPr>
    <p:cSldViewPr snapToGrid="0">
      <p:cViewPr varScale="1">
        <p:scale>
          <a:sx n="86" d="100"/>
          <a:sy n="86" d="100"/>
        </p:scale>
        <p:origin x="562" y="67"/>
      </p:cViewPr>
      <p:guideLst>
        <p:guide pos="3840"/>
        <p:guide orient="horz" pos="2160"/>
      </p:guideLst>
    </p:cSldViewPr>
  </p:slideViewPr>
  <p:notesTextViewPr>
    <p:cViewPr>
      <p:scale>
        <a:sx n="1" d="1"/>
        <a:sy n="1" d="1"/>
      </p:scale>
      <p:origin x="0" y="0"/>
    </p:cViewPr>
  </p:notesTextViewPr>
  <p:notesViewPr>
    <p:cSldViewPr snapToGrid="0" showGuides="1">
      <p:cViewPr varScale="1">
        <p:scale>
          <a:sx n="69" d="100"/>
          <a:sy n="69" d="100"/>
        </p:scale>
        <p:origin x="41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A7B946-3498-4376-824D-1A17F24DE1A2}" type="doc">
      <dgm:prSet loTypeId="urn:microsoft.com/office/officeart/2005/8/layout/matrix2" loCatId="matrix" qsTypeId="urn:microsoft.com/office/officeart/2005/8/quickstyle/simple3" qsCatId="simple" csTypeId="urn:microsoft.com/office/officeart/2005/8/colors/accent1_4" csCatId="accent1" phldr="1"/>
      <dgm:spPr/>
      <dgm:t>
        <a:bodyPr/>
        <a:lstStyle/>
        <a:p>
          <a:pPr rtl="1"/>
          <a:endParaRPr lang="ar-SA"/>
        </a:p>
      </dgm:t>
    </dgm:pt>
    <dgm:pt modelId="{35B84F43-DF30-4071-99A4-CE3912316241}">
      <dgm:prSet phldrT="[نص]" custT="1"/>
      <dgm:spPr/>
      <dgm:t>
        <a:bodyPr/>
        <a:lstStyle/>
        <a:p>
          <a:pPr rtl="1"/>
          <a:r>
            <a:rPr lang="ar-SA" sz="4000" b="0" dirty="0">
              <a:latin typeface="Arial" panose="020B0604020202020204" pitchFamily="34" charset="0"/>
              <a:cs typeface="Arial" panose="020B0604020202020204" pitchFamily="34" charset="0"/>
            </a:rPr>
            <a:t>التوجه (إرضاء) نحو العميل</a:t>
          </a:r>
        </a:p>
      </dgm:t>
    </dgm:pt>
    <dgm:pt modelId="{CC39E995-5D53-4BE3-ACF7-DDBD2AA293A8}" type="parTrans" cxnId="{7D488CE6-919F-401F-84FD-4F85AE6AACFF}">
      <dgm:prSet/>
      <dgm:spPr/>
      <dgm:t>
        <a:bodyPr/>
        <a:lstStyle/>
        <a:p>
          <a:pPr rtl="1"/>
          <a:endParaRPr lang="ar-SA"/>
        </a:p>
      </dgm:t>
    </dgm:pt>
    <dgm:pt modelId="{40EB6462-ED44-4B04-B8BA-B40C0DCBDDD8}" type="sibTrans" cxnId="{7D488CE6-919F-401F-84FD-4F85AE6AACFF}">
      <dgm:prSet/>
      <dgm:spPr/>
      <dgm:t>
        <a:bodyPr/>
        <a:lstStyle/>
        <a:p>
          <a:pPr rtl="1"/>
          <a:endParaRPr lang="ar-SA"/>
        </a:p>
      </dgm:t>
    </dgm:pt>
    <dgm:pt modelId="{B9DF7946-1E1C-43B1-8A33-FF9CA623C320}">
      <dgm:prSet phldrT="[نص]" custT="1"/>
      <dgm:spPr/>
      <dgm:t>
        <a:bodyPr/>
        <a:lstStyle/>
        <a:p>
          <a:pPr rtl="1"/>
          <a:r>
            <a:rPr lang="ar-SA" sz="4000" b="0" dirty="0">
              <a:latin typeface="Arial" panose="020B0604020202020204" pitchFamily="34" charset="0"/>
              <a:cs typeface="Arial" panose="020B0604020202020204" pitchFamily="34" charset="0"/>
            </a:rPr>
            <a:t>الربحية</a:t>
          </a:r>
        </a:p>
      </dgm:t>
    </dgm:pt>
    <dgm:pt modelId="{AB2867B4-F80C-43FE-87A3-F37A77072402}" type="parTrans" cxnId="{DE934764-691C-48F0-984A-AB307B273D04}">
      <dgm:prSet/>
      <dgm:spPr/>
      <dgm:t>
        <a:bodyPr/>
        <a:lstStyle/>
        <a:p>
          <a:pPr rtl="1"/>
          <a:endParaRPr lang="ar-SA"/>
        </a:p>
      </dgm:t>
    </dgm:pt>
    <dgm:pt modelId="{5BD95972-B5D4-445F-A655-946EA5C4F69E}" type="sibTrans" cxnId="{DE934764-691C-48F0-984A-AB307B273D04}">
      <dgm:prSet/>
      <dgm:spPr/>
      <dgm:t>
        <a:bodyPr/>
        <a:lstStyle/>
        <a:p>
          <a:pPr rtl="1"/>
          <a:endParaRPr lang="ar-SA"/>
        </a:p>
      </dgm:t>
    </dgm:pt>
    <dgm:pt modelId="{C91DCFD9-BCD6-469D-8958-169D1EC7EEF9}">
      <dgm:prSet custT="1"/>
      <dgm:spPr/>
      <dgm:t>
        <a:bodyPr/>
        <a:lstStyle/>
        <a:p>
          <a:pPr rtl="1"/>
          <a:r>
            <a:rPr lang="ar-SA" sz="4000" b="0" dirty="0">
              <a:latin typeface="Arial" panose="020B0604020202020204" pitchFamily="34" charset="0"/>
              <a:cs typeface="Arial" panose="020B0604020202020204" pitchFamily="34" charset="0"/>
            </a:rPr>
            <a:t>الجهود الكلية للمؤسسة</a:t>
          </a:r>
        </a:p>
      </dgm:t>
    </dgm:pt>
    <dgm:pt modelId="{B5067E93-E5DB-44FC-8BD5-8EEF62ACBE2B}" type="parTrans" cxnId="{B9FDC28A-4A62-42BF-AFFD-BC291050A7EE}">
      <dgm:prSet/>
      <dgm:spPr/>
      <dgm:t>
        <a:bodyPr/>
        <a:lstStyle/>
        <a:p>
          <a:pPr rtl="1"/>
          <a:endParaRPr lang="ar-SA"/>
        </a:p>
      </dgm:t>
    </dgm:pt>
    <dgm:pt modelId="{CC94065E-3D8A-4831-AF4A-A09C94A611F2}" type="sibTrans" cxnId="{B9FDC28A-4A62-42BF-AFFD-BC291050A7EE}">
      <dgm:prSet/>
      <dgm:spPr/>
      <dgm:t>
        <a:bodyPr/>
        <a:lstStyle/>
        <a:p>
          <a:pPr rtl="1"/>
          <a:endParaRPr lang="ar-SA"/>
        </a:p>
      </dgm:t>
    </dgm:pt>
    <dgm:pt modelId="{C4C8ECA6-166C-4C63-8A6E-0247BB770010}">
      <dgm:prSet custT="1"/>
      <dgm:spPr/>
      <dgm:t>
        <a:bodyPr/>
        <a:lstStyle/>
        <a:p>
          <a:pPr rtl="1"/>
          <a:r>
            <a:rPr lang="ar-SA" sz="4000" b="0" dirty="0">
              <a:latin typeface="Arial" panose="020B0604020202020204" pitchFamily="34" charset="0"/>
              <a:cs typeface="Arial" panose="020B0604020202020204" pitchFamily="34" charset="0"/>
            </a:rPr>
            <a:t>المسؤولية الاجتماعية</a:t>
          </a:r>
        </a:p>
      </dgm:t>
    </dgm:pt>
    <dgm:pt modelId="{1188E5CA-5632-4ADD-9093-C49029475C3E}" type="parTrans" cxnId="{C1141501-7B28-4FDC-8C0D-802D71A1BD0C}">
      <dgm:prSet/>
      <dgm:spPr/>
      <dgm:t>
        <a:bodyPr/>
        <a:lstStyle/>
        <a:p>
          <a:pPr rtl="1"/>
          <a:endParaRPr lang="ar-SA"/>
        </a:p>
      </dgm:t>
    </dgm:pt>
    <dgm:pt modelId="{D8F9BE79-C11B-4818-B420-79BF9F33DBBB}" type="sibTrans" cxnId="{C1141501-7B28-4FDC-8C0D-802D71A1BD0C}">
      <dgm:prSet/>
      <dgm:spPr/>
      <dgm:t>
        <a:bodyPr/>
        <a:lstStyle/>
        <a:p>
          <a:pPr rtl="1"/>
          <a:endParaRPr lang="ar-SA"/>
        </a:p>
      </dgm:t>
    </dgm:pt>
    <dgm:pt modelId="{1379B86F-B4D8-44C6-A97D-1C1237CAD8AE}" type="pres">
      <dgm:prSet presAssocID="{75A7B946-3498-4376-824D-1A17F24DE1A2}" presName="matrix" presStyleCnt="0">
        <dgm:presLayoutVars>
          <dgm:chMax val="1"/>
          <dgm:dir/>
          <dgm:resizeHandles val="exact"/>
        </dgm:presLayoutVars>
      </dgm:prSet>
      <dgm:spPr/>
    </dgm:pt>
    <dgm:pt modelId="{63DEB705-0A0C-4474-BD3E-FB06240FC29E}" type="pres">
      <dgm:prSet presAssocID="{75A7B946-3498-4376-824D-1A17F24DE1A2}" presName="axisShape" presStyleLbl="bgShp" presStyleIdx="0" presStyleCnt="1" custLinFactNeighborX="1273" custLinFactNeighborY="-1205"/>
      <dgm:spPr/>
    </dgm:pt>
    <dgm:pt modelId="{E3A1DF0F-FEDB-497D-AE1B-5CA6C8DE80D4}" type="pres">
      <dgm:prSet presAssocID="{75A7B946-3498-4376-824D-1A17F24DE1A2}" presName="rect1" presStyleLbl="node1" presStyleIdx="0" presStyleCnt="4" custScaleX="168689" custLinFactNeighborX="-35714" custLinFactNeighborY="-430">
        <dgm:presLayoutVars>
          <dgm:chMax val="0"/>
          <dgm:chPref val="0"/>
          <dgm:bulletEnabled val="1"/>
        </dgm:presLayoutVars>
      </dgm:prSet>
      <dgm:spPr/>
    </dgm:pt>
    <dgm:pt modelId="{C9DAEEB3-DAA6-480F-981D-A07821606B10}" type="pres">
      <dgm:prSet presAssocID="{75A7B946-3498-4376-824D-1A17F24DE1A2}" presName="rect2" presStyleLbl="node1" presStyleIdx="1" presStyleCnt="4" custScaleX="162566" custLinFactNeighborX="43414" custLinFactNeighborY="-690">
        <dgm:presLayoutVars>
          <dgm:chMax val="0"/>
          <dgm:chPref val="0"/>
          <dgm:bulletEnabled val="1"/>
        </dgm:presLayoutVars>
      </dgm:prSet>
      <dgm:spPr/>
    </dgm:pt>
    <dgm:pt modelId="{EA593F4E-76B0-46A7-AEA9-CDD66021CCC2}" type="pres">
      <dgm:prSet presAssocID="{75A7B946-3498-4376-824D-1A17F24DE1A2}" presName="rect3" presStyleLbl="node1" presStyleIdx="2" presStyleCnt="4" custScaleX="171279" custLinFactNeighborX="-39587" custLinFactNeighborY="1721">
        <dgm:presLayoutVars>
          <dgm:chMax val="0"/>
          <dgm:chPref val="0"/>
          <dgm:bulletEnabled val="1"/>
        </dgm:presLayoutVars>
      </dgm:prSet>
      <dgm:spPr/>
    </dgm:pt>
    <dgm:pt modelId="{AC980220-C5D8-4BAC-88A8-1049598C016A}" type="pres">
      <dgm:prSet presAssocID="{75A7B946-3498-4376-824D-1A17F24DE1A2}" presName="rect4" presStyleLbl="node1" presStyleIdx="3" presStyleCnt="4" custScaleX="173322" custLinFactNeighborX="42169" custLinFactNeighborY="430">
        <dgm:presLayoutVars>
          <dgm:chMax val="0"/>
          <dgm:chPref val="0"/>
          <dgm:bulletEnabled val="1"/>
        </dgm:presLayoutVars>
      </dgm:prSet>
      <dgm:spPr/>
    </dgm:pt>
  </dgm:ptLst>
  <dgm:cxnLst>
    <dgm:cxn modelId="{C1141501-7B28-4FDC-8C0D-802D71A1BD0C}" srcId="{75A7B946-3498-4376-824D-1A17F24DE1A2}" destId="{C4C8ECA6-166C-4C63-8A6E-0247BB770010}" srcOrd="3" destOrd="0" parTransId="{1188E5CA-5632-4ADD-9093-C49029475C3E}" sibTransId="{D8F9BE79-C11B-4818-B420-79BF9F33DBBB}"/>
    <dgm:cxn modelId="{1BBE4B3B-6E2D-4CC8-BE73-1E67CE864A72}" type="presOf" srcId="{75A7B946-3498-4376-824D-1A17F24DE1A2}" destId="{1379B86F-B4D8-44C6-A97D-1C1237CAD8AE}" srcOrd="0" destOrd="0" presId="urn:microsoft.com/office/officeart/2005/8/layout/matrix2"/>
    <dgm:cxn modelId="{DE934764-691C-48F0-984A-AB307B273D04}" srcId="{75A7B946-3498-4376-824D-1A17F24DE1A2}" destId="{B9DF7946-1E1C-43B1-8A33-FF9CA623C320}" srcOrd="1" destOrd="0" parTransId="{AB2867B4-F80C-43FE-87A3-F37A77072402}" sibTransId="{5BD95972-B5D4-445F-A655-946EA5C4F69E}"/>
    <dgm:cxn modelId="{B9FDC28A-4A62-42BF-AFFD-BC291050A7EE}" srcId="{75A7B946-3498-4376-824D-1A17F24DE1A2}" destId="{C91DCFD9-BCD6-469D-8958-169D1EC7EEF9}" srcOrd="2" destOrd="0" parTransId="{B5067E93-E5DB-44FC-8BD5-8EEF62ACBE2B}" sibTransId="{CC94065E-3D8A-4831-AF4A-A09C94A611F2}"/>
    <dgm:cxn modelId="{F616CA9E-54E9-425C-93BD-66695EC9A58A}" type="presOf" srcId="{B9DF7946-1E1C-43B1-8A33-FF9CA623C320}" destId="{C9DAEEB3-DAA6-480F-981D-A07821606B10}" srcOrd="0" destOrd="0" presId="urn:microsoft.com/office/officeart/2005/8/layout/matrix2"/>
    <dgm:cxn modelId="{7B8872A1-1BCD-4311-BC71-4AA4A2DCB9E1}" type="presOf" srcId="{C91DCFD9-BCD6-469D-8958-169D1EC7EEF9}" destId="{EA593F4E-76B0-46A7-AEA9-CDD66021CCC2}" srcOrd="0" destOrd="0" presId="urn:microsoft.com/office/officeart/2005/8/layout/matrix2"/>
    <dgm:cxn modelId="{43D693D6-081D-48DE-8847-BF95813F7A66}" type="presOf" srcId="{35B84F43-DF30-4071-99A4-CE3912316241}" destId="{E3A1DF0F-FEDB-497D-AE1B-5CA6C8DE80D4}" srcOrd="0" destOrd="0" presId="urn:microsoft.com/office/officeart/2005/8/layout/matrix2"/>
    <dgm:cxn modelId="{B30107E2-0032-4AE0-A999-8A1DAE8092C6}" type="presOf" srcId="{C4C8ECA6-166C-4C63-8A6E-0247BB770010}" destId="{AC980220-C5D8-4BAC-88A8-1049598C016A}" srcOrd="0" destOrd="0" presId="urn:microsoft.com/office/officeart/2005/8/layout/matrix2"/>
    <dgm:cxn modelId="{7D488CE6-919F-401F-84FD-4F85AE6AACFF}" srcId="{75A7B946-3498-4376-824D-1A17F24DE1A2}" destId="{35B84F43-DF30-4071-99A4-CE3912316241}" srcOrd="0" destOrd="0" parTransId="{CC39E995-5D53-4BE3-ACF7-DDBD2AA293A8}" sibTransId="{40EB6462-ED44-4B04-B8BA-B40C0DCBDDD8}"/>
    <dgm:cxn modelId="{8A9F2374-068E-4F8D-8750-6A492C7441CF}" type="presParOf" srcId="{1379B86F-B4D8-44C6-A97D-1C1237CAD8AE}" destId="{63DEB705-0A0C-4474-BD3E-FB06240FC29E}" srcOrd="0" destOrd="0" presId="urn:microsoft.com/office/officeart/2005/8/layout/matrix2"/>
    <dgm:cxn modelId="{12F88235-D8D0-4893-B5EA-E3534EDC90FA}" type="presParOf" srcId="{1379B86F-B4D8-44C6-A97D-1C1237CAD8AE}" destId="{E3A1DF0F-FEDB-497D-AE1B-5CA6C8DE80D4}" srcOrd="1" destOrd="0" presId="urn:microsoft.com/office/officeart/2005/8/layout/matrix2"/>
    <dgm:cxn modelId="{FA7D48EA-77FE-4AD2-9F24-9163EB04737B}" type="presParOf" srcId="{1379B86F-B4D8-44C6-A97D-1C1237CAD8AE}" destId="{C9DAEEB3-DAA6-480F-981D-A07821606B10}" srcOrd="2" destOrd="0" presId="urn:microsoft.com/office/officeart/2005/8/layout/matrix2"/>
    <dgm:cxn modelId="{D229420E-BFF0-47FB-A9B6-ABD053528491}" type="presParOf" srcId="{1379B86F-B4D8-44C6-A97D-1C1237CAD8AE}" destId="{EA593F4E-76B0-46A7-AEA9-CDD66021CCC2}" srcOrd="3" destOrd="0" presId="urn:microsoft.com/office/officeart/2005/8/layout/matrix2"/>
    <dgm:cxn modelId="{BF7BF202-2B5C-4B0D-A298-59679F2D3E50}" type="presParOf" srcId="{1379B86F-B4D8-44C6-A97D-1C1237CAD8AE}" destId="{AC980220-C5D8-4BAC-88A8-1049598C016A}"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B63E43-3141-47D4-9CBB-0E9E99D4858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26D5858A-2B3D-4AB9-9CE0-C1005D0B451C}">
      <dgm:prSet phldrT="[نص]"/>
      <dgm:spPr/>
      <dgm:t>
        <a:bodyPr/>
        <a:lstStyle/>
        <a:p>
          <a:pPr rtl="1"/>
          <a:r>
            <a:rPr lang="ar-SA" b="1" dirty="0">
              <a:solidFill>
                <a:srgbClr val="C00000"/>
              </a:solidFill>
            </a:rPr>
            <a:t>المزيج التسويقي للخدمات</a:t>
          </a:r>
        </a:p>
      </dgm:t>
    </dgm:pt>
    <dgm:pt modelId="{618C7664-054E-4287-9712-172C84FF00C9}" type="parTrans" cxnId="{FB125BBB-8EFD-4AD1-AFB1-77FB76069A8B}">
      <dgm:prSet/>
      <dgm:spPr/>
      <dgm:t>
        <a:bodyPr/>
        <a:lstStyle/>
        <a:p>
          <a:pPr rtl="1"/>
          <a:endParaRPr lang="ar-SA"/>
        </a:p>
      </dgm:t>
    </dgm:pt>
    <dgm:pt modelId="{AD5A2718-DA52-4C1C-A47C-47294243F215}" type="sibTrans" cxnId="{FB125BBB-8EFD-4AD1-AFB1-77FB76069A8B}">
      <dgm:prSet/>
      <dgm:spPr/>
      <dgm:t>
        <a:bodyPr/>
        <a:lstStyle/>
        <a:p>
          <a:pPr rtl="1"/>
          <a:endParaRPr lang="ar-SA"/>
        </a:p>
      </dgm:t>
    </dgm:pt>
    <dgm:pt modelId="{EAABCFAC-0C74-41CC-955E-CC5396EE8880}">
      <dgm:prSet phldrT="[نص]"/>
      <dgm:spPr/>
      <dgm:t>
        <a:bodyPr/>
        <a:lstStyle/>
        <a:p>
          <a:pPr rtl="1"/>
          <a:r>
            <a:rPr lang="ar-SA" dirty="0">
              <a:effectLst/>
              <a:latin typeface="Calibri" panose="020F0502020204030204" pitchFamily="34" charset="0"/>
              <a:ea typeface="Calibri" panose="020F0502020204030204" pitchFamily="34" charset="0"/>
              <a:cs typeface="Arial" panose="020B0604020202020204" pitchFamily="34" charset="0"/>
            </a:rPr>
            <a:t>المنتج</a:t>
          </a:r>
          <a:endParaRPr lang="ar-SA" dirty="0"/>
        </a:p>
      </dgm:t>
    </dgm:pt>
    <dgm:pt modelId="{D93956B7-5BBE-4AB4-A65E-A1B58C252927}" type="parTrans" cxnId="{77D43BB0-A5F8-4C51-A240-94B125A7DC93}">
      <dgm:prSet/>
      <dgm:spPr/>
      <dgm:t>
        <a:bodyPr/>
        <a:lstStyle/>
        <a:p>
          <a:pPr rtl="1"/>
          <a:endParaRPr lang="ar-SA"/>
        </a:p>
      </dgm:t>
    </dgm:pt>
    <dgm:pt modelId="{8A5E5437-6628-4FAD-B6BA-DB9F9914537E}" type="sibTrans" cxnId="{77D43BB0-A5F8-4C51-A240-94B125A7DC93}">
      <dgm:prSet/>
      <dgm:spPr/>
      <dgm:t>
        <a:bodyPr/>
        <a:lstStyle/>
        <a:p>
          <a:pPr rtl="1"/>
          <a:endParaRPr lang="ar-SA"/>
        </a:p>
      </dgm:t>
    </dgm:pt>
    <dgm:pt modelId="{D03ABA82-C150-43D8-BE1A-7B588C9909E7}">
      <dgm:prSet phldrT="[نص]"/>
      <dgm:spPr/>
      <dgm:t>
        <a:bodyPr/>
        <a:lstStyle/>
        <a:p>
          <a:pPr rtl="1"/>
          <a:r>
            <a:rPr lang="ar-SA" dirty="0">
              <a:effectLst/>
              <a:latin typeface="Calibri" panose="020F0502020204030204" pitchFamily="34" charset="0"/>
              <a:ea typeface="Calibri" panose="020F0502020204030204" pitchFamily="34" charset="0"/>
              <a:cs typeface="Arial" panose="020B0604020202020204" pitchFamily="34" charset="0"/>
            </a:rPr>
            <a:t>التوزيع</a:t>
          </a:r>
          <a:endParaRPr lang="ar-SA" dirty="0"/>
        </a:p>
      </dgm:t>
    </dgm:pt>
    <dgm:pt modelId="{02E4A6E0-469E-46F6-B508-63BB712D616F}" type="parTrans" cxnId="{E96E389D-B07C-44E4-945B-69C76C9CF729}">
      <dgm:prSet/>
      <dgm:spPr/>
      <dgm:t>
        <a:bodyPr/>
        <a:lstStyle/>
        <a:p>
          <a:pPr rtl="1"/>
          <a:endParaRPr lang="ar-SA"/>
        </a:p>
      </dgm:t>
    </dgm:pt>
    <dgm:pt modelId="{E7233042-6D77-49F8-84CB-111EC876A071}" type="sibTrans" cxnId="{E96E389D-B07C-44E4-945B-69C76C9CF729}">
      <dgm:prSet/>
      <dgm:spPr/>
      <dgm:t>
        <a:bodyPr/>
        <a:lstStyle/>
        <a:p>
          <a:pPr rtl="1"/>
          <a:endParaRPr lang="ar-SA"/>
        </a:p>
      </dgm:t>
    </dgm:pt>
    <dgm:pt modelId="{F5197A17-6130-49E0-BD91-920B06B85E47}">
      <dgm:prSet phldrT="[نص]"/>
      <dgm:spPr/>
      <dgm:t>
        <a:bodyPr/>
        <a:lstStyle/>
        <a:p>
          <a:pPr rtl="1"/>
          <a:r>
            <a:rPr lang="ar-SA" dirty="0">
              <a:effectLst/>
              <a:latin typeface="Calibri" panose="020F0502020204030204" pitchFamily="34" charset="0"/>
              <a:ea typeface="Calibri" panose="020F0502020204030204" pitchFamily="34" charset="0"/>
              <a:cs typeface="Arial" panose="020B0604020202020204" pitchFamily="34" charset="0"/>
            </a:rPr>
            <a:t>الترويج</a:t>
          </a:r>
          <a:endParaRPr lang="ar-SA" dirty="0"/>
        </a:p>
      </dgm:t>
    </dgm:pt>
    <dgm:pt modelId="{4D46AA32-6711-4019-96FE-CB1E98388636}" type="parTrans" cxnId="{3929DB6A-E530-4BB5-A420-6E1C2156BB8C}">
      <dgm:prSet/>
      <dgm:spPr/>
      <dgm:t>
        <a:bodyPr/>
        <a:lstStyle/>
        <a:p>
          <a:pPr rtl="1"/>
          <a:endParaRPr lang="ar-SA"/>
        </a:p>
      </dgm:t>
    </dgm:pt>
    <dgm:pt modelId="{77190A1B-15E9-4BCB-8D0F-E6DD68CFF348}" type="sibTrans" cxnId="{3929DB6A-E530-4BB5-A420-6E1C2156BB8C}">
      <dgm:prSet/>
      <dgm:spPr/>
      <dgm:t>
        <a:bodyPr/>
        <a:lstStyle/>
        <a:p>
          <a:pPr rtl="1"/>
          <a:endParaRPr lang="ar-SA"/>
        </a:p>
      </dgm:t>
    </dgm:pt>
    <dgm:pt modelId="{E03689DC-4852-4073-92A0-3F97B8F778C0}">
      <dgm:prSet phldrT="[نص]"/>
      <dgm:spPr/>
      <dgm:t>
        <a:bodyPr/>
        <a:lstStyle/>
        <a:p>
          <a:pPr rtl="1"/>
          <a:r>
            <a:rPr lang="ar-SA">
              <a:effectLst/>
              <a:latin typeface="Calibri" panose="020F0502020204030204" pitchFamily="34" charset="0"/>
              <a:ea typeface="Calibri" panose="020F0502020204030204" pitchFamily="34" charset="0"/>
              <a:cs typeface="Arial" panose="020B0604020202020204" pitchFamily="34" charset="0"/>
            </a:rPr>
            <a:t> </a:t>
          </a:r>
          <a:r>
            <a:rPr lang="ar-SA" dirty="0">
              <a:effectLst/>
              <a:latin typeface="Calibri" panose="020F0502020204030204" pitchFamily="34" charset="0"/>
              <a:ea typeface="Calibri" panose="020F0502020204030204" pitchFamily="34" charset="0"/>
              <a:cs typeface="Arial" panose="020B0604020202020204" pitchFamily="34" charset="0"/>
            </a:rPr>
            <a:t>السعر </a:t>
          </a:r>
          <a:endParaRPr lang="ar-SA" dirty="0"/>
        </a:p>
      </dgm:t>
    </dgm:pt>
    <dgm:pt modelId="{6859278E-DD51-4A57-8F01-732AE2241D9E}" type="parTrans" cxnId="{46E36372-BA3C-4507-A45D-97FC7EA66F80}">
      <dgm:prSet/>
      <dgm:spPr/>
      <dgm:t>
        <a:bodyPr/>
        <a:lstStyle/>
        <a:p>
          <a:pPr rtl="1"/>
          <a:endParaRPr lang="ar-SA"/>
        </a:p>
      </dgm:t>
    </dgm:pt>
    <dgm:pt modelId="{4E575BC1-F8FB-4B53-8409-F1F3E5E5904E}" type="sibTrans" cxnId="{46E36372-BA3C-4507-A45D-97FC7EA66F80}">
      <dgm:prSet/>
      <dgm:spPr/>
      <dgm:t>
        <a:bodyPr/>
        <a:lstStyle/>
        <a:p>
          <a:pPr rtl="1"/>
          <a:endParaRPr lang="ar-SA"/>
        </a:p>
      </dgm:t>
    </dgm:pt>
    <dgm:pt modelId="{B4FB593B-47DE-46B2-A27D-6CE30DA91F87}" type="pres">
      <dgm:prSet presAssocID="{0CB63E43-3141-47D4-9CBB-0E9E99D4858A}" presName="Name0" presStyleCnt="0">
        <dgm:presLayoutVars>
          <dgm:chMax val="1"/>
          <dgm:dir/>
          <dgm:animLvl val="ctr"/>
          <dgm:resizeHandles val="exact"/>
        </dgm:presLayoutVars>
      </dgm:prSet>
      <dgm:spPr/>
    </dgm:pt>
    <dgm:pt modelId="{14FEEC45-7090-4A2B-A1F6-62467B1D1CD4}" type="pres">
      <dgm:prSet presAssocID="{26D5858A-2B3D-4AB9-9CE0-C1005D0B451C}" presName="centerShape" presStyleLbl="node0" presStyleIdx="0" presStyleCnt="1"/>
      <dgm:spPr/>
    </dgm:pt>
    <dgm:pt modelId="{C654CF46-B2BA-4F25-9F77-48972B73EB1D}" type="pres">
      <dgm:prSet presAssocID="{EAABCFAC-0C74-41CC-955E-CC5396EE8880}" presName="node" presStyleLbl="node1" presStyleIdx="0" presStyleCnt="4">
        <dgm:presLayoutVars>
          <dgm:bulletEnabled val="1"/>
        </dgm:presLayoutVars>
      </dgm:prSet>
      <dgm:spPr/>
    </dgm:pt>
    <dgm:pt modelId="{BD630A53-1001-479B-BE68-01AE6212F378}" type="pres">
      <dgm:prSet presAssocID="{EAABCFAC-0C74-41CC-955E-CC5396EE8880}" presName="dummy" presStyleCnt="0"/>
      <dgm:spPr/>
    </dgm:pt>
    <dgm:pt modelId="{8898E2B8-E1D0-4DAE-8351-012C86F43888}" type="pres">
      <dgm:prSet presAssocID="{8A5E5437-6628-4FAD-B6BA-DB9F9914537E}" presName="sibTrans" presStyleLbl="sibTrans2D1" presStyleIdx="0" presStyleCnt="4"/>
      <dgm:spPr/>
    </dgm:pt>
    <dgm:pt modelId="{0D681FD9-4B91-4C42-BB0D-4EAC71F26FDA}" type="pres">
      <dgm:prSet presAssocID="{E03689DC-4852-4073-92A0-3F97B8F778C0}" presName="node" presStyleLbl="node1" presStyleIdx="1" presStyleCnt="4">
        <dgm:presLayoutVars>
          <dgm:bulletEnabled val="1"/>
        </dgm:presLayoutVars>
      </dgm:prSet>
      <dgm:spPr/>
    </dgm:pt>
    <dgm:pt modelId="{EB38F084-1AE1-48DD-88E3-DB726A43959A}" type="pres">
      <dgm:prSet presAssocID="{E03689DC-4852-4073-92A0-3F97B8F778C0}" presName="dummy" presStyleCnt="0"/>
      <dgm:spPr/>
    </dgm:pt>
    <dgm:pt modelId="{C1B6B986-D82F-4DDA-9A03-E2C11CF93BEE}" type="pres">
      <dgm:prSet presAssocID="{4E575BC1-F8FB-4B53-8409-F1F3E5E5904E}" presName="sibTrans" presStyleLbl="sibTrans2D1" presStyleIdx="1" presStyleCnt="4"/>
      <dgm:spPr/>
    </dgm:pt>
    <dgm:pt modelId="{BEB0564F-15D6-40EA-9254-A9A636901DF9}" type="pres">
      <dgm:prSet presAssocID="{D03ABA82-C150-43D8-BE1A-7B588C9909E7}" presName="node" presStyleLbl="node1" presStyleIdx="2" presStyleCnt="4">
        <dgm:presLayoutVars>
          <dgm:bulletEnabled val="1"/>
        </dgm:presLayoutVars>
      </dgm:prSet>
      <dgm:spPr/>
    </dgm:pt>
    <dgm:pt modelId="{C0ABD660-D8B5-4D85-9C49-3A78ACE2BED8}" type="pres">
      <dgm:prSet presAssocID="{D03ABA82-C150-43D8-BE1A-7B588C9909E7}" presName="dummy" presStyleCnt="0"/>
      <dgm:spPr/>
    </dgm:pt>
    <dgm:pt modelId="{4A7A209A-FE01-4610-BDCF-47799F3D2F88}" type="pres">
      <dgm:prSet presAssocID="{E7233042-6D77-49F8-84CB-111EC876A071}" presName="sibTrans" presStyleLbl="sibTrans2D1" presStyleIdx="2" presStyleCnt="4"/>
      <dgm:spPr/>
    </dgm:pt>
    <dgm:pt modelId="{0D37EEBC-625F-430D-AD86-509A41F46F8A}" type="pres">
      <dgm:prSet presAssocID="{F5197A17-6130-49E0-BD91-920B06B85E47}" presName="node" presStyleLbl="node1" presStyleIdx="3" presStyleCnt="4">
        <dgm:presLayoutVars>
          <dgm:bulletEnabled val="1"/>
        </dgm:presLayoutVars>
      </dgm:prSet>
      <dgm:spPr/>
    </dgm:pt>
    <dgm:pt modelId="{56358C61-41F1-4122-B4E7-109EC0E4321E}" type="pres">
      <dgm:prSet presAssocID="{F5197A17-6130-49E0-BD91-920B06B85E47}" presName="dummy" presStyleCnt="0"/>
      <dgm:spPr/>
    </dgm:pt>
    <dgm:pt modelId="{4692E4AE-F62F-4432-8969-F2D3E7806E32}" type="pres">
      <dgm:prSet presAssocID="{77190A1B-15E9-4BCB-8D0F-E6DD68CFF348}" presName="sibTrans" presStyleLbl="sibTrans2D1" presStyleIdx="3" presStyleCnt="4"/>
      <dgm:spPr/>
    </dgm:pt>
  </dgm:ptLst>
  <dgm:cxnLst>
    <dgm:cxn modelId="{6800143B-DBD8-4DF8-BF4F-1410C7041EC2}" type="presOf" srcId="{26D5858A-2B3D-4AB9-9CE0-C1005D0B451C}" destId="{14FEEC45-7090-4A2B-A1F6-62467B1D1CD4}" srcOrd="0" destOrd="0" presId="urn:microsoft.com/office/officeart/2005/8/layout/radial6"/>
    <dgm:cxn modelId="{4DB0245E-DE5D-42CD-8E22-9FF730EDB470}" type="presOf" srcId="{E7233042-6D77-49F8-84CB-111EC876A071}" destId="{4A7A209A-FE01-4610-BDCF-47799F3D2F88}" srcOrd="0" destOrd="0" presId="urn:microsoft.com/office/officeart/2005/8/layout/radial6"/>
    <dgm:cxn modelId="{FAEEB960-CCF6-47B6-BB4A-8E02F216EF65}" type="presOf" srcId="{4E575BC1-F8FB-4B53-8409-F1F3E5E5904E}" destId="{C1B6B986-D82F-4DDA-9A03-E2C11CF93BEE}" srcOrd="0" destOrd="0" presId="urn:microsoft.com/office/officeart/2005/8/layout/radial6"/>
    <dgm:cxn modelId="{3929DB6A-E530-4BB5-A420-6E1C2156BB8C}" srcId="{26D5858A-2B3D-4AB9-9CE0-C1005D0B451C}" destId="{F5197A17-6130-49E0-BD91-920B06B85E47}" srcOrd="3" destOrd="0" parTransId="{4D46AA32-6711-4019-96FE-CB1E98388636}" sibTransId="{77190A1B-15E9-4BCB-8D0F-E6DD68CFF348}"/>
    <dgm:cxn modelId="{060F486F-701E-4F28-983B-08D43425A955}" type="presOf" srcId="{D03ABA82-C150-43D8-BE1A-7B588C9909E7}" destId="{BEB0564F-15D6-40EA-9254-A9A636901DF9}" srcOrd="0" destOrd="0" presId="urn:microsoft.com/office/officeart/2005/8/layout/radial6"/>
    <dgm:cxn modelId="{46E36372-BA3C-4507-A45D-97FC7EA66F80}" srcId="{26D5858A-2B3D-4AB9-9CE0-C1005D0B451C}" destId="{E03689DC-4852-4073-92A0-3F97B8F778C0}" srcOrd="1" destOrd="0" parTransId="{6859278E-DD51-4A57-8F01-732AE2241D9E}" sibTransId="{4E575BC1-F8FB-4B53-8409-F1F3E5E5904E}"/>
    <dgm:cxn modelId="{EF12E57A-115D-45A9-8BA6-CF98320E2B28}" type="presOf" srcId="{8A5E5437-6628-4FAD-B6BA-DB9F9914537E}" destId="{8898E2B8-E1D0-4DAE-8351-012C86F43888}" srcOrd="0" destOrd="0" presId="urn:microsoft.com/office/officeart/2005/8/layout/radial6"/>
    <dgm:cxn modelId="{6537917D-B910-4832-AE7A-257E1467EC1D}" type="presOf" srcId="{E03689DC-4852-4073-92A0-3F97B8F778C0}" destId="{0D681FD9-4B91-4C42-BB0D-4EAC71F26FDA}" srcOrd="0" destOrd="0" presId="urn:microsoft.com/office/officeart/2005/8/layout/radial6"/>
    <dgm:cxn modelId="{DEC3329D-8514-43FD-9F96-F960FDCE6E1C}" type="presOf" srcId="{0CB63E43-3141-47D4-9CBB-0E9E99D4858A}" destId="{B4FB593B-47DE-46B2-A27D-6CE30DA91F87}" srcOrd="0" destOrd="0" presId="urn:microsoft.com/office/officeart/2005/8/layout/radial6"/>
    <dgm:cxn modelId="{E96E389D-B07C-44E4-945B-69C76C9CF729}" srcId="{26D5858A-2B3D-4AB9-9CE0-C1005D0B451C}" destId="{D03ABA82-C150-43D8-BE1A-7B588C9909E7}" srcOrd="2" destOrd="0" parTransId="{02E4A6E0-469E-46F6-B508-63BB712D616F}" sibTransId="{E7233042-6D77-49F8-84CB-111EC876A071}"/>
    <dgm:cxn modelId="{77D43BB0-A5F8-4C51-A240-94B125A7DC93}" srcId="{26D5858A-2B3D-4AB9-9CE0-C1005D0B451C}" destId="{EAABCFAC-0C74-41CC-955E-CC5396EE8880}" srcOrd="0" destOrd="0" parTransId="{D93956B7-5BBE-4AB4-A65E-A1B58C252927}" sibTransId="{8A5E5437-6628-4FAD-B6BA-DB9F9914537E}"/>
    <dgm:cxn modelId="{C465D4B2-1872-46C7-A555-B77031B7309D}" type="presOf" srcId="{EAABCFAC-0C74-41CC-955E-CC5396EE8880}" destId="{C654CF46-B2BA-4F25-9F77-48972B73EB1D}" srcOrd="0" destOrd="0" presId="urn:microsoft.com/office/officeart/2005/8/layout/radial6"/>
    <dgm:cxn modelId="{FB125BBB-8EFD-4AD1-AFB1-77FB76069A8B}" srcId="{0CB63E43-3141-47D4-9CBB-0E9E99D4858A}" destId="{26D5858A-2B3D-4AB9-9CE0-C1005D0B451C}" srcOrd="0" destOrd="0" parTransId="{618C7664-054E-4287-9712-172C84FF00C9}" sibTransId="{AD5A2718-DA52-4C1C-A47C-47294243F215}"/>
    <dgm:cxn modelId="{C6D904E4-C1E2-456A-BD27-0F498403DD3E}" type="presOf" srcId="{F5197A17-6130-49E0-BD91-920B06B85E47}" destId="{0D37EEBC-625F-430D-AD86-509A41F46F8A}" srcOrd="0" destOrd="0" presId="urn:microsoft.com/office/officeart/2005/8/layout/radial6"/>
    <dgm:cxn modelId="{490A08EE-BAB0-4FA0-98DF-B1C8F25D0DC0}" type="presOf" srcId="{77190A1B-15E9-4BCB-8D0F-E6DD68CFF348}" destId="{4692E4AE-F62F-4432-8969-F2D3E7806E32}" srcOrd="0" destOrd="0" presId="urn:microsoft.com/office/officeart/2005/8/layout/radial6"/>
    <dgm:cxn modelId="{8F424ABB-7230-4ADB-92FE-1C506BBD115F}" type="presParOf" srcId="{B4FB593B-47DE-46B2-A27D-6CE30DA91F87}" destId="{14FEEC45-7090-4A2B-A1F6-62467B1D1CD4}" srcOrd="0" destOrd="0" presId="urn:microsoft.com/office/officeart/2005/8/layout/radial6"/>
    <dgm:cxn modelId="{670779C6-D282-4465-BF28-7D69375563FF}" type="presParOf" srcId="{B4FB593B-47DE-46B2-A27D-6CE30DA91F87}" destId="{C654CF46-B2BA-4F25-9F77-48972B73EB1D}" srcOrd="1" destOrd="0" presId="urn:microsoft.com/office/officeart/2005/8/layout/radial6"/>
    <dgm:cxn modelId="{00AD0FDA-1A40-4C6E-BC8C-9B0D76658E78}" type="presParOf" srcId="{B4FB593B-47DE-46B2-A27D-6CE30DA91F87}" destId="{BD630A53-1001-479B-BE68-01AE6212F378}" srcOrd="2" destOrd="0" presId="urn:microsoft.com/office/officeart/2005/8/layout/radial6"/>
    <dgm:cxn modelId="{28F4CDCF-05CC-4C2C-AE61-376B93FA6E5C}" type="presParOf" srcId="{B4FB593B-47DE-46B2-A27D-6CE30DA91F87}" destId="{8898E2B8-E1D0-4DAE-8351-012C86F43888}" srcOrd="3" destOrd="0" presId="urn:microsoft.com/office/officeart/2005/8/layout/radial6"/>
    <dgm:cxn modelId="{9251DE74-F30A-4017-81E3-679341A33ADA}" type="presParOf" srcId="{B4FB593B-47DE-46B2-A27D-6CE30DA91F87}" destId="{0D681FD9-4B91-4C42-BB0D-4EAC71F26FDA}" srcOrd="4" destOrd="0" presId="urn:microsoft.com/office/officeart/2005/8/layout/radial6"/>
    <dgm:cxn modelId="{147BAE65-58FC-4379-A1C6-0A34FFB5C75A}" type="presParOf" srcId="{B4FB593B-47DE-46B2-A27D-6CE30DA91F87}" destId="{EB38F084-1AE1-48DD-88E3-DB726A43959A}" srcOrd="5" destOrd="0" presId="urn:microsoft.com/office/officeart/2005/8/layout/radial6"/>
    <dgm:cxn modelId="{3DF84BA3-8EFA-4EEC-BDB3-411C9B6F5C69}" type="presParOf" srcId="{B4FB593B-47DE-46B2-A27D-6CE30DA91F87}" destId="{C1B6B986-D82F-4DDA-9A03-E2C11CF93BEE}" srcOrd="6" destOrd="0" presId="urn:microsoft.com/office/officeart/2005/8/layout/radial6"/>
    <dgm:cxn modelId="{5B2C050A-58CB-4DC6-8708-FFE6A8B5901F}" type="presParOf" srcId="{B4FB593B-47DE-46B2-A27D-6CE30DA91F87}" destId="{BEB0564F-15D6-40EA-9254-A9A636901DF9}" srcOrd="7" destOrd="0" presId="urn:microsoft.com/office/officeart/2005/8/layout/radial6"/>
    <dgm:cxn modelId="{0B3A4A1B-2496-43AA-B7B6-DDAE123FB485}" type="presParOf" srcId="{B4FB593B-47DE-46B2-A27D-6CE30DA91F87}" destId="{C0ABD660-D8B5-4D85-9C49-3A78ACE2BED8}" srcOrd="8" destOrd="0" presId="urn:microsoft.com/office/officeart/2005/8/layout/radial6"/>
    <dgm:cxn modelId="{3715FEE5-5CEB-4078-81E6-692B1FC81D2A}" type="presParOf" srcId="{B4FB593B-47DE-46B2-A27D-6CE30DA91F87}" destId="{4A7A209A-FE01-4610-BDCF-47799F3D2F88}" srcOrd="9" destOrd="0" presId="urn:microsoft.com/office/officeart/2005/8/layout/radial6"/>
    <dgm:cxn modelId="{AFE82928-17F8-4B94-80A0-1373A498DB42}" type="presParOf" srcId="{B4FB593B-47DE-46B2-A27D-6CE30DA91F87}" destId="{0D37EEBC-625F-430D-AD86-509A41F46F8A}" srcOrd="10" destOrd="0" presId="urn:microsoft.com/office/officeart/2005/8/layout/radial6"/>
    <dgm:cxn modelId="{E56A2503-3A47-4472-A058-064F1F3FA322}" type="presParOf" srcId="{B4FB593B-47DE-46B2-A27D-6CE30DA91F87}" destId="{56358C61-41F1-4122-B4E7-109EC0E4321E}" srcOrd="11" destOrd="0" presId="urn:microsoft.com/office/officeart/2005/8/layout/radial6"/>
    <dgm:cxn modelId="{9ABEEB73-F842-4A98-97AD-9F66BBB969F4}" type="presParOf" srcId="{B4FB593B-47DE-46B2-A27D-6CE30DA91F87}" destId="{4692E4AE-F62F-4432-8969-F2D3E7806E3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77D20D-FCA5-4A23-8FFC-2C65F7549C14}" type="doc">
      <dgm:prSet loTypeId="urn:microsoft.com/office/officeart/2005/8/layout/cycle6" loCatId="cycle" qsTypeId="urn:microsoft.com/office/officeart/2005/8/quickstyle/3d1" qsCatId="3D" csTypeId="urn:microsoft.com/office/officeart/2005/8/colors/accent1_5" csCatId="accent1" phldr="1"/>
      <dgm:spPr/>
      <dgm:t>
        <a:bodyPr/>
        <a:lstStyle/>
        <a:p>
          <a:pPr rtl="1"/>
          <a:endParaRPr lang="ar-SA"/>
        </a:p>
      </dgm:t>
    </dgm:pt>
    <dgm:pt modelId="{5D6B35AA-52FD-4382-8ADF-E3D46B6B1654}">
      <dgm:prSet phldrT="[نص]" custT="1"/>
      <dgm:spPr/>
      <dgm:t>
        <a:bodyPr/>
        <a:lstStyle/>
        <a:p>
          <a:pPr rtl="1"/>
          <a:r>
            <a:rPr lang="ar-SA" sz="3200" dirty="0">
              <a:latin typeface="Arial" panose="020B0604020202020204" pitchFamily="34" charset="0"/>
              <a:cs typeface="Arial" panose="020B0604020202020204" pitchFamily="34" charset="0"/>
            </a:rPr>
            <a:t>ا</a:t>
          </a:r>
          <a:r>
            <a:rPr lang="ar-SA" sz="3200" b="1" dirty="0">
              <a:latin typeface="Arial" panose="020B0604020202020204" pitchFamily="34" charset="0"/>
              <a:cs typeface="Arial" panose="020B0604020202020204" pitchFamily="34" charset="0"/>
            </a:rPr>
            <a:t>لمنتج الخدمي </a:t>
          </a:r>
        </a:p>
      </dgm:t>
    </dgm:pt>
    <dgm:pt modelId="{E8A7B485-5015-4E36-8998-15E9EE003FBC}" type="parTrans" cxnId="{67FB3661-FA84-4A99-AB88-803A60BC7BCF}">
      <dgm:prSet/>
      <dgm:spPr/>
      <dgm:t>
        <a:bodyPr/>
        <a:lstStyle/>
        <a:p>
          <a:pPr rtl="1"/>
          <a:endParaRPr lang="ar-SA"/>
        </a:p>
      </dgm:t>
    </dgm:pt>
    <dgm:pt modelId="{AFCD0514-2304-4483-A483-700CD5ECD0BB}" type="sibTrans" cxnId="{67FB3661-FA84-4A99-AB88-803A60BC7BCF}">
      <dgm:prSet/>
      <dgm:spPr/>
      <dgm:t>
        <a:bodyPr/>
        <a:lstStyle/>
        <a:p>
          <a:pPr rtl="1"/>
          <a:endParaRPr lang="ar-SA"/>
        </a:p>
      </dgm:t>
    </dgm:pt>
    <dgm:pt modelId="{1D87C8A6-90F8-4C4E-B56C-FD057CA6AE13}">
      <dgm:prSet custT="1"/>
      <dgm:spPr/>
      <dgm:t>
        <a:bodyPr/>
        <a:lstStyle/>
        <a:p>
          <a:pPr rtl="1"/>
          <a:r>
            <a:rPr lang="ar-SA" sz="3200" b="1" dirty="0">
              <a:latin typeface="Arial" panose="020B0604020202020204" pitchFamily="34" charset="0"/>
              <a:cs typeface="Arial" panose="020B0604020202020204" pitchFamily="34" charset="0"/>
            </a:rPr>
            <a:t> السعر</a:t>
          </a:r>
        </a:p>
      </dgm:t>
    </dgm:pt>
    <dgm:pt modelId="{27C4C778-9105-44E1-A51C-243B57DF4C21}" type="parTrans" cxnId="{C50503A5-DB92-425D-A2FB-8B1F97CF0CBD}">
      <dgm:prSet/>
      <dgm:spPr/>
      <dgm:t>
        <a:bodyPr/>
        <a:lstStyle/>
        <a:p>
          <a:pPr rtl="1"/>
          <a:endParaRPr lang="ar-SA"/>
        </a:p>
      </dgm:t>
    </dgm:pt>
    <dgm:pt modelId="{5C7CD69B-EC5B-41DD-97B9-478B27A015EE}" type="sibTrans" cxnId="{C50503A5-DB92-425D-A2FB-8B1F97CF0CBD}">
      <dgm:prSet/>
      <dgm:spPr/>
      <dgm:t>
        <a:bodyPr/>
        <a:lstStyle/>
        <a:p>
          <a:pPr rtl="1"/>
          <a:endParaRPr lang="ar-SA"/>
        </a:p>
      </dgm:t>
    </dgm:pt>
    <dgm:pt modelId="{5EAB55DF-D8A0-4116-B23D-EE23FD24C13E}">
      <dgm:prSet custT="1"/>
      <dgm:spPr/>
      <dgm:t>
        <a:bodyPr/>
        <a:lstStyle/>
        <a:p>
          <a:pPr rtl="1"/>
          <a:r>
            <a:rPr lang="ar-SA" sz="3200" b="1" dirty="0">
              <a:latin typeface="Arial" panose="020B0604020202020204" pitchFamily="34" charset="0"/>
              <a:cs typeface="Arial" panose="020B0604020202020204" pitchFamily="34" charset="0"/>
            </a:rPr>
            <a:t>المكان</a:t>
          </a:r>
        </a:p>
      </dgm:t>
    </dgm:pt>
    <dgm:pt modelId="{6BAA6D6B-86DC-4FA8-BBC2-C688EFDD0671}" type="parTrans" cxnId="{E0AB6CBB-E75F-4ED0-91A1-7213429AF214}">
      <dgm:prSet/>
      <dgm:spPr/>
      <dgm:t>
        <a:bodyPr/>
        <a:lstStyle/>
        <a:p>
          <a:pPr rtl="1"/>
          <a:endParaRPr lang="ar-SA"/>
        </a:p>
      </dgm:t>
    </dgm:pt>
    <dgm:pt modelId="{E41388B1-482B-4986-ACAE-F7A5E86F51EF}" type="sibTrans" cxnId="{E0AB6CBB-E75F-4ED0-91A1-7213429AF214}">
      <dgm:prSet/>
      <dgm:spPr/>
      <dgm:t>
        <a:bodyPr/>
        <a:lstStyle/>
        <a:p>
          <a:pPr rtl="1"/>
          <a:endParaRPr lang="ar-SA"/>
        </a:p>
      </dgm:t>
    </dgm:pt>
    <dgm:pt modelId="{482E9CDB-8E3E-413D-8B87-405845559617}">
      <dgm:prSet custT="1"/>
      <dgm:spPr/>
      <dgm:t>
        <a:bodyPr/>
        <a:lstStyle/>
        <a:p>
          <a:pPr rtl="1"/>
          <a:r>
            <a:rPr lang="ar-SA" sz="3200" b="1" dirty="0">
              <a:latin typeface="Arial" panose="020B0604020202020204" pitchFamily="34" charset="0"/>
              <a:cs typeface="Arial" panose="020B0604020202020204" pitchFamily="34" charset="0"/>
            </a:rPr>
            <a:t>الترويج</a:t>
          </a:r>
        </a:p>
      </dgm:t>
    </dgm:pt>
    <dgm:pt modelId="{CCEA45F6-AD26-437E-9131-1FF9A44DFECC}" type="parTrans" cxnId="{27DB3521-0343-4F5C-B184-FFCDE63ACADA}">
      <dgm:prSet/>
      <dgm:spPr/>
      <dgm:t>
        <a:bodyPr/>
        <a:lstStyle/>
        <a:p>
          <a:pPr rtl="1"/>
          <a:endParaRPr lang="ar-SA"/>
        </a:p>
      </dgm:t>
    </dgm:pt>
    <dgm:pt modelId="{57BEB66D-B8A7-4183-8130-3A226D8AF0A1}" type="sibTrans" cxnId="{27DB3521-0343-4F5C-B184-FFCDE63ACADA}">
      <dgm:prSet/>
      <dgm:spPr/>
      <dgm:t>
        <a:bodyPr/>
        <a:lstStyle/>
        <a:p>
          <a:pPr rtl="1"/>
          <a:endParaRPr lang="ar-SA"/>
        </a:p>
      </dgm:t>
    </dgm:pt>
    <dgm:pt modelId="{0C7796B7-3765-4A23-B856-E33885D453DF}">
      <dgm:prSet custT="1"/>
      <dgm:spPr/>
      <dgm:t>
        <a:bodyPr/>
        <a:lstStyle/>
        <a:p>
          <a:pPr rtl="1"/>
          <a:r>
            <a:rPr lang="ar-SA" sz="3200" b="1" dirty="0">
              <a:latin typeface="Arial" panose="020B0604020202020204" pitchFamily="34" charset="0"/>
              <a:cs typeface="Arial" panose="020B0604020202020204" pitchFamily="34" charset="0"/>
            </a:rPr>
            <a:t>الجمهور</a:t>
          </a:r>
        </a:p>
      </dgm:t>
    </dgm:pt>
    <dgm:pt modelId="{4B2C840F-5044-4462-BC67-06C61C0088CA}" type="parTrans" cxnId="{55CF3652-E99E-4F0D-953F-1DFA59E4628F}">
      <dgm:prSet/>
      <dgm:spPr/>
      <dgm:t>
        <a:bodyPr/>
        <a:lstStyle/>
        <a:p>
          <a:pPr rtl="1"/>
          <a:endParaRPr lang="ar-SA"/>
        </a:p>
      </dgm:t>
    </dgm:pt>
    <dgm:pt modelId="{6D02C352-00B8-44CB-B4BE-74F58C83AC71}" type="sibTrans" cxnId="{55CF3652-E99E-4F0D-953F-1DFA59E4628F}">
      <dgm:prSet/>
      <dgm:spPr/>
      <dgm:t>
        <a:bodyPr/>
        <a:lstStyle/>
        <a:p>
          <a:pPr rtl="1"/>
          <a:endParaRPr lang="ar-SA"/>
        </a:p>
      </dgm:t>
    </dgm:pt>
    <dgm:pt modelId="{98F67754-E8CC-40F4-9BB9-1B8A7465070F}">
      <dgm:prSet custT="1"/>
      <dgm:spPr/>
      <dgm:t>
        <a:bodyPr/>
        <a:lstStyle/>
        <a:p>
          <a:pPr rtl="1"/>
          <a:r>
            <a:rPr lang="ar-SA" sz="3200" b="1" dirty="0">
              <a:latin typeface="Arial" panose="020B0604020202020204" pitchFamily="34" charset="0"/>
              <a:cs typeface="Arial" panose="020B0604020202020204" pitchFamily="34" charset="0"/>
            </a:rPr>
            <a:t>البيئة المادية</a:t>
          </a:r>
        </a:p>
      </dgm:t>
    </dgm:pt>
    <dgm:pt modelId="{EA30AD00-E12E-4ABD-9ED9-5CDF3399CC8D}" type="parTrans" cxnId="{25F6EC64-9DAF-4819-99AC-3E6B5B784ED5}">
      <dgm:prSet/>
      <dgm:spPr/>
      <dgm:t>
        <a:bodyPr/>
        <a:lstStyle/>
        <a:p>
          <a:pPr rtl="1"/>
          <a:endParaRPr lang="ar-SA"/>
        </a:p>
      </dgm:t>
    </dgm:pt>
    <dgm:pt modelId="{AEE33D8A-C642-47DB-A835-4ECC266E1B27}" type="sibTrans" cxnId="{25F6EC64-9DAF-4819-99AC-3E6B5B784ED5}">
      <dgm:prSet/>
      <dgm:spPr/>
      <dgm:t>
        <a:bodyPr/>
        <a:lstStyle/>
        <a:p>
          <a:pPr rtl="1"/>
          <a:endParaRPr lang="ar-SA"/>
        </a:p>
      </dgm:t>
    </dgm:pt>
    <dgm:pt modelId="{AD2F9C1A-A910-43F3-80BA-369E25F82D99}">
      <dgm:prSet custT="1"/>
      <dgm:spPr/>
      <dgm:t>
        <a:bodyPr/>
        <a:lstStyle/>
        <a:p>
          <a:pPr rtl="1"/>
          <a:r>
            <a:rPr lang="ar-SA" sz="3200" b="1" dirty="0">
              <a:latin typeface="Arial" panose="020B0604020202020204" pitchFamily="34" charset="0"/>
              <a:cs typeface="Arial" panose="020B0604020202020204" pitchFamily="34" charset="0"/>
            </a:rPr>
            <a:t> الإجراءات</a:t>
          </a:r>
        </a:p>
      </dgm:t>
    </dgm:pt>
    <dgm:pt modelId="{749B1C67-17E3-4893-8847-E313E6D50A0B}" type="parTrans" cxnId="{A72F4A18-E357-4EE5-BC5D-495D26098C22}">
      <dgm:prSet/>
      <dgm:spPr/>
      <dgm:t>
        <a:bodyPr/>
        <a:lstStyle/>
        <a:p>
          <a:pPr rtl="1"/>
          <a:endParaRPr lang="ar-SA"/>
        </a:p>
      </dgm:t>
    </dgm:pt>
    <dgm:pt modelId="{27DF01EB-31E4-409C-8419-9D198DAE0F46}" type="sibTrans" cxnId="{A72F4A18-E357-4EE5-BC5D-495D26098C22}">
      <dgm:prSet/>
      <dgm:spPr/>
      <dgm:t>
        <a:bodyPr/>
        <a:lstStyle/>
        <a:p>
          <a:pPr rtl="1"/>
          <a:endParaRPr lang="ar-SA"/>
        </a:p>
      </dgm:t>
    </dgm:pt>
    <dgm:pt modelId="{116398CE-7730-4D11-9BB2-DBF40BFB5113}" type="pres">
      <dgm:prSet presAssocID="{B077D20D-FCA5-4A23-8FFC-2C65F7549C14}" presName="cycle" presStyleCnt="0">
        <dgm:presLayoutVars>
          <dgm:dir/>
          <dgm:resizeHandles val="exact"/>
        </dgm:presLayoutVars>
      </dgm:prSet>
      <dgm:spPr/>
    </dgm:pt>
    <dgm:pt modelId="{46DAB1A9-B8DB-4E60-BF94-4A3F678F8373}" type="pres">
      <dgm:prSet presAssocID="{5D6B35AA-52FD-4382-8ADF-E3D46B6B1654}" presName="node" presStyleLbl="node1" presStyleIdx="0" presStyleCnt="7" custScaleX="182818" custRadScaleRad="69898" custRadScaleInc="25526">
        <dgm:presLayoutVars>
          <dgm:bulletEnabled val="1"/>
        </dgm:presLayoutVars>
      </dgm:prSet>
      <dgm:spPr/>
    </dgm:pt>
    <dgm:pt modelId="{E96DBBF0-EC0D-4506-9F97-9D5A7D01779F}" type="pres">
      <dgm:prSet presAssocID="{5D6B35AA-52FD-4382-8ADF-E3D46B6B1654}" presName="spNode" presStyleCnt="0"/>
      <dgm:spPr/>
    </dgm:pt>
    <dgm:pt modelId="{4D457B25-A28D-4176-A21E-DF3A743442E2}" type="pres">
      <dgm:prSet presAssocID="{AFCD0514-2304-4483-A483-700CD5ECD0BB}" presName="sibTrans" presStyleLbl="sibTrans1D1" presStyleIdx="0" presStyleCnt="7"/>
      <dgm:spPr/>
    </dgm:pt>
    <dgm:pt modelId="{2A214E9B-C931-44F8-BD98-CCDA665D7984}" type="pres">
      <dgm:prSet presAssocID="{1D87C8A6-90F8-4C4E-B56C-FD057CA6AE13}" presName="node" presStyleLbl="node1" presStyleIdx="1" presStyleCnt="7" custScaleX="177548" custRadScaleRad="134636" custRadScaleInc="58650">
        <dgm:presLayoutVars>
          <dgm:bulletEnabled val="1"/>
        </dgm:presLayoutVars>
      </dgm:prSet>
      <dgm:spPr/>
    </dgm:pt>
    <dgm:pt modelId="{09BC9668-1AF9-40BA-A6BC-267FA704C538}" type="pres">
      <dgm:prSet presAssocID="{1D87C8A6-90F8-4C4E-B56C-FD057CA6AE13}" presName="spNode" presStyleCnt="0"/>
      <dgm:spPr/>
    </dgm:pt>
    <dgm:pt modelId="{69962006-0ED3-455D-936E-B7A006059DB7}" type="pres">
      <dgm:prSet presAssocID="{5C7CD69B-EC5B-41DD-97B9-478B27A015EE}" presName="sibTrans" presStyleLbl="sibTrans1D1" presStyleIdx="1" presStyleCnt="7"/>
      <dgm:spPr/>
    </dgm:pt>
    <dgm:pt modelId="{C0664A5B-3554-4377-8493-C60ADFEA4E3A}" type="pres">
      <dgm:prSet presAssocID="{5EAB55DF-D8A0-4116-B23D-EE23FD24C13E}" presName="node" presStyleLbl="node1" presStyleIdx="2" presStyleCnt="7" custScaleX="163419" custRadScaleRad="132722" custRadScaleInc="-10799">
        <dgm:presLayoutVars>
          <dgm:bulletEnabled val="1"/>
        </dgm:presLayoutVars>
      </dgm:prSet>
      <dgm:spPr/>
    </dgm:pt>
    <dgm:pt modelId="{CA6313ED-6480-48AD-9ECD-DD9EBF0AF135}" type="pres">
      <dgm:prSet presAssocID="{5EAB55DF-D8A0-4116-B23D-EE23FD24C13E}" presName="spNode" presStyleCnt="0"/>
      <dgm:spPr/>
    </dgm:pt>
    <dgm:pt modelId="{AD18ADC8-07AC-43CF-B554-A26ADDA15F95}" type="pres">
      <dgm:prSet presAssocID="{E41388B1-482B-4986-ACAE-F7A5E86F51EF}" presName="sibTrans" presStyleLbl="sibTrans1D1" presStyleIdx="2" presStyleCnt="7"/>
      <dgm:spPr/>
    </dgm:pt>
    <dgm:pt modelId="{A2609EAC-F9E4-4CD0-9C13-E32527A82EBC}" type="pres">
      <dgm:prSet presAssocID="{482E9CDB-8E3E-413D-8B87-405845559617}" presName="node" presStyleLbl="node1" presStyleIdx="3" presStyleCnt="7" custScaleX="149676" custRadScaleRad="132138" custRadScaleInc="-124238">
        <dgm:presLayoutVars>
          <dgm:bulletEnabled val="1"/>
        </dgm:presLayoutVars>
      </dgm:prSet>
      <dgm:spPr/>
    </dgm:pt>
    <dgm:pt modelId="{2C72ED87-2F7F-402B-97FA-CF40ECAC0F3A}" type="pres">
      <dgm:prSet presAssocID="{482E9CDB-8E3E-413D-8B87-405845559617}" presName="spNode" presStyleCnt="0"/>
      <dgm:spPr/>
    </dgm:pt>
    <dgm:pt modelId="{5E77744A-56CA-474C-8382-32C7BC2586AB}" type="pres">
      <dgm:prSet presAssocID="{57BEB66D-B8A7-4183-8130-3A226D8AF0A1}" presName="sibTrans" presStyleLbl="sibTrans1D1" presStyleIdx="3" presStyleCnt="7"/>
      <dgm:spPr/>
    </dgm:pt>
    <dgm:pt modelId="{164078A7-5BE6-4EEB-87E9-D9E84CFE225B}" type="pres">
      <dgm:prSet presAssocID="{0C7796B7-3765-4A23-B856-E33885D453DF}" presName="node" presStyleLbl="node1" presStyleIdx="4" presStyleCnt="7" custScaleX="150886" custRadScaleRad="119624" custRadScaleInc="89384">
        <dgm:presLayoutVars>
          <dgm:bulletEnabled val="1"/>
        </dgm:presLayoutVars>
      </dgm:prSet>
      <dgm:spPr/>
    </dgm:pt>
    <dgm:pt modelId="{6B2B57B8-52EE-45E7-A6DB-C315FF9E802C}" type="pres">
      <dgm:prSet presAssocID="{0C7796B7-3765-4A23-B856-E33885D453DF}" presName="spNode" presStyleCnt="0"/>
      <dgm:spPr/>
    </dgm:pt>
    <dgm:pt modelId="{CEAED114-F742-4107-966B-427F5F034960}" type="pres">
      <dgm:prSet presAssocID="{6D02C352-00B8-44CB-B4BE-74F58C83AC71}" presName="sibTrans" presStyleLbl="sibTrans1D1" presStyleIdx="4" presStyleCnt="7"/>
      <dgm:spPr/>
    </dgm:pt>
    <dgm:pt modelId="{28429BB2-5175-4721-A13D-E43D1E81427B}" type="pres">
      <dgm:prSet presAssocID="{98F67754-E8CC-40F4-9BB9-1B8A7465070F}" presName="node" presStyleLbl="node1" presStyleIdx="5" presStyleCnt="7" custScaleX="146253" custRadScaleRad="126118" custRadScaleInc="7897">
        <dgm:presLayoutVars>
          <dgm:bulletEnabled val="1"/>
        </dgm:presLayoutVars>
      </dgm:prSet>
      <dgm:spPr/>
    </dgm:pt>
    <dgm:pt modelId="{C5C2D7F5-EC24-4F05-A3CB-297BE1C8F740}" type="pres">
      <dgm:prSet presAssocID="{98F67754-E8CC-40F4-9BB9-1B8A7465070F}" presName="spNode" presStyleCnt="0"/>
      <dgm:spPr/>
    </dgm:pt>
    <dgm:pt modelId="{82EE77F8-36C8-43C4-B160-88BF2EE27335}" type="pres">
      <dgm:prSet presAssocID="{AEE33D8A-C642-47DB-A835-4ECC266E1B27}" presName="sibTrans" presStyleLbl="sibTrans1D1" presStyleIdx="5" presStyleCnt="7"/>
      <dgm:spPr/>
    </dgm:pt>
    <dgm:pt modelId="{BE0648DE-6EF1-4EA9-84FD-B3EC6D507A2B}" type="pres">
      <dgm:prSet presAssocID="{AD2F9C1A-A910-43F3-80BA-369E25F82D99}" presName="node" presStyleLbl="node1" presStyleIdx="6" presStyleCnt="7" custScaleX="179865" custRadScaleRad="126855" custRadScaleInc="-49761">
        <dgm:presLayoutVars>
          <dgm:bulletEnabled val="1"/>
        </dgm:presLayoutVars>
      </dgm:prSet>
      <dgm:spPr/>
    </dgm:pt>
    <dgm:pt modelId="{91CE131A-9EFF-402D-9BA7-D20E9A9739B1}" type="pres">
      <dgm:prSet presAssocID="{AD2F9C1A-A910-43F3-80BA-369E25F82D99}" presName="spNode" presStyleCnt="0"/>
      <dgm:spPr/>
    </dgm:pt>
    <dgm:pt modelId="{29A64ADC-A7B4-4974-B1E9-057300297993}" type="pres">
      <dgm:prSet presAssocID="{27DF01EB-31E4-409C-8419-9D198DAE0F46}" presName="sibTrans" presStyleLbl="sibTrans1D1" presStyleIdx="6" presStyleCnt="7"/>
      <dgm:spPr/>
    </dgm:pt>
  </dgm:ptLst>
  <dgm:cxnLst>
    <dgm:cxn modelId="{059F2106-D03C-43DD-A953-C84FCFF82617}" type="presOf" srcId="{5C7CD69B-EC5B-41DD-97B9-478B27A015EE}" destId="{69962006-0ED3-455D-936E-B7A006059DB7}" srcOrd="0" destOrd="0" presId="urn:microsoft.com/office/officeart/2005/8/layout/cycle6"/>
    <dgm:cxn modelId="{93826208-B709-42DA-8AC5-953661571804}" type="presOf" srcId="{AD2F9C1A-A910-43F3-80BA-369E25F82D99}" destId="{BE0648DE-6EF1-4EA9-84FD-B3EC6D507A2B}" srcOrd="0" destOrd="0" presId="urn:microsoft.com/office/officeart/2005/8/layout/cycle6"/>
    <dgm:cxn modelId="{A72F4A18-E357-4EE5-BC5D-495D26098C22}" srcId="{B077D20D-FCA5-4A23-8FFC-2C65F7549C14}" destId="{AD2F9C1A-A910-43F3-80BA-369E25F82D99}" srcOrd="6" destOrd="0" parTransId="{749B1C67-17E3-4893-8847-E313E6D50A0B}" sibTransId="{27DF01EB-31E4-409C-8419-9D198DAE0F46}"/>
    <dgm:cxn modelId="{27DB3521-0343-4F5C-B184-FFCDE63ACADA}" srcId="{B077D20D-FCA5-4A23-8FFC-2C65F7549C14}" destId="{482E9CDB-8E3E-413D-8B87-405845559617}" srcOrd="3" destOrd="0" parTransId="{CCEA45F6-AD26-437E-9131-1FF9A44DFECC}" sibTransId="{57BEB66D-B8A7-4183-8130-3A226D8AF0A1}"/>
    <dgm:cxn modelId="{47565C30-DF88-494E-9371-BF6458A7BBB8}" type="presOf" srcId="{482E9CDB-8E3E-413D-8B87-405845559617}" destId="{A2609EAC-F9E4-4CD0-9C13-E32527A82EBC}" srcOrd="0" destOrd="0" presId="urn:microsoft.com/office/officeart/2005/8/layout/cycle6"/>
    <dgm:cxn modelId="{BB033B5C-E689-4758-BA55-83D1C17A512E}" type="presOf" srcId="{98F67754-E8CC-40F4-9BB9-1B8A7465070F}" destId="{28429BB2-5175-4721-A13D-E43D1E81427B}" srcOrd="0" destOrd="0" presId="urn:microsoft.com/office/officeart/2005/8/layout/cycle6"/>
    <dgm:cxn modelId="{E763605D-4C0A-488D-96D7-45F51075F7AD}" type="presOf" srcId="{0C7796B7-3765-4A23-B856-E33885D453DF}" destId="{164078A7-5BE6-4EEB-87E9-D9E84CFE225B}" srcOrd="0" destOrd="0" presId="urn:microsoft.com/office/officeart/2005/8/layout/cycle6"/>
    <dgm:cxn modelId="{67FB3661-FA84-4A99-AB88-803A60BC7BCF}" srcId="{B077D20D-FCA5-4A23-8FFC-2C65F7549C14}" destId="{5D6B35AA-52FD-4382-8ADF-E3D46B6B1654}" srcOrd="0" destOrd="0" parTransId="{E8A7B485-5015-4E36-8998-15E9EE003FBC}" sibTransId="{AFCD0514-2304-4483-A483-700CD5ECD0BB}"/>
    <dgm:cxn modelId="{0FFC3F41-E75D-40B2-947B-2E8ACFF69B7C}" type="presOf" srcId="{27DF01EB-31E4-409C-8419-9D198DAE0F46}" destId="{29A64ADC-A7B4-4974-B1E9-057300297993}" srcOrd="0" destOrd="0" presId="urn:microsoft.com/office/officeart/2005/8/layout/cycle6"/>
    <dgm:cxn modelId="{25F6EC64-9DAF-4819-99AC-3E6B5B784ED5}" srcId="{B077D20D-FCA5-4A23-8FFC-2C65F7549C14}" destId="{98F67754-E8CC-40F4-9BB9-1B8A7465070F}" srcOrd="5" destOrd="0" parTransId="{EA30AD00-E12E-4ABD-9ED9-5CDF3399CC8D}" sibTransId="{AEE33D8A-C642-47DB-A835-4ECC266E1B27}"/>
    <dgm:cxn modelId="{0E9B6346-6F0B-4048-876C-266A0E778DE5}" type="presOf" srcId="{B077D20D-FCA5-4A23-8FFC-2C65F7549C14}" destId="{116398CE-7730-4D11-9BB2-DBF40BFB5113}" srcOrd="0" destOrd="0" presId="urn:microsoft.com/office/officeart/2005/8/layout/cycle6"/>
    <dgm:cxn modelId="{2FA7ED47-D508-47A8-B8F2-80AEB916EC74}" type="presOf" srcId="{6D02C352-00B8-44CB-B4BE-74F58C83AC71}" destId="{CEAED114-F742-4107-966B-427F5F034960}" srcOrd="0" destOrd="0" presId="urn:microsoft.com/office/officeart/2005/8/layout/cycle6"/>
    <dgm:cxn modelId="{BEFD154D-FDE0-4C84-8237-9A70AD23708A}" type="presOf" srcId="{1D87C8A6-90F8-4C4E-B56C-FD057CA6AE13}" destId="{2A214E9B-C931-44F8-BD98-CCDA665D7984}" srcOrd="0" destOrd="0" presId="urn:microsoft.com/office/officeart/2005/8/layout/cycle6"/>
    <dgm:cxn modelId="{55CF3652-E99E-4F0D-953F-1DFA59E4628F}" srcId="{B077D20D-FCA5-4A23-8FFC-2C65F7549C14}" destId="{0C7796B7-3765-4A23-B856-E33885D453DF}" srcOrd="4" destOrd="0" parTransId="{4B2C840F-5044-4462-BC67-06C61C0088CA}" sibTransId="{6D02C352-00B8-44CB-B4BE-74F58C83AC71}"/>
    <dgm:cxn modelId="{1F11C296-5A3B-4B42-A954-F6B1EC993FAB}" type="presOf" srcId="{AEE33D8A-C642-47DB-A835-4ECC266E1B27}" destId="{82EE77F8-36C8-43C4-B160-88BF2EE27335}" srcOrd="0" destOrd="0" presId="urn:microsoft.com/office/officeart/2005/8/layout/cycle6"/>
    <dgm:cxn modelId="{C50503A5-DB92-425D-A2FB-8B1F97CF0CBD}" srcId="{B077D20D-FCA5-4A23-8FFC-2C65F7549C14}" destId="{1D87C8A6-90F8-4C4E-B56C-FD057CA6AE13}" srcOrd="1" destOrd="0" parTransId="{27C4C778-9105-44E1-A51C-243B57DF4C21}" sibTransId="{5C7CD69B-EC5B-41DD-97B9-478B27A015EE}"/>
    <dgm:cxn modelId="{80DEBEB7-57AA-4C1E-8773-CA84EDA83BB1}" type="presOf" srcId="{5D6B35AA-52FD-4382-8ADF-E3D46B6B1654}" destId="{46DAB1A9-B8DB-4E60-BF94-4A3F678F8373}" srcOrd="0" destOrd="0" presId="urn:microsoft.com/office/officeart/2005/8/layout/cycle6"/>
    <dgm:cxn modelId="{E0AB6CBB-E75F-4ED0-91A1-7213429AF214}" srcId="{B077D20D-FCA5-4A23-8FFC-2C65F7549C14}" destId="{5EAB55DF-D8A0-4116-B23D-EE23FD24C13E}" srcOrd="2" destOrd="0" parTransId="{6BAA6D6B-86DC-4FA8-BBC2-C688EFDD0671}" sibTransId="{E41388B1-482B-4986-ACAE-F7A5E86F51EF}"/>
    <dgm:cxn modelId="{5AAC72E3-AA38-43B4-B13C-2E3B8815A8D8}" type="presOf" srcId="{E41388B1-482B-4986-ACAE-F7A5E86F51EF}" destId="{AD18ADC8-07AC-43CF-B554-A26ADDA15F95}" srcOrd="0" destOrd="0" presId="urn:microsoft.com/office/officeart/2005/8/layout/cycle6"/>
    <dgm:cxn modelId="{EF880DE4-C6E3-4D86-B407-14571F967738}" type="presOf" srcId="{5EAB55DF-D8A0-4116-B23D-EE23FD24C13E}" destId="{C0664A5B-3554-4377-8493-C60ADFEA4E3A}" srcOrd="0" destOrd="0" presId="urn:microsoft.com/office/officeart/2005/8/layout/cycle6"/>
    <dgm:cxn modelId="{92412FF7-8982-4887-8407-45EA10AAE114}" type="presOf" srcId="{AFCD0514-2304-4483-A483-700CD5ECD0BB}" destId="{4D457B25-A28D-4176-A21E-DF3A743442E2}" srcOrd="0" destOrd="0" presId="urn:microsoft.com/office/officeart/2005/8/layout/cycle6"/>
    <dgm:cxn modelId="{5B06D3F8-B37D-4541-9A02-0DC39017B554}" type="presOf" srcId="{57BEB66D-B8A7-4183-8130-3A226D8AF0A1}" destId="{5E77744A-56CA-474C-8382-32C7BC2586AB}" srcOrd="0" destOrd="0" presId="urn:microsoft.com/office/officeart/2005/8/layout/cycle6"/>
    <dgm:cxn modelId="{C969B57B-802E-4335-8194-ABBB2C6B8EAF}" type="presParOf" srcId="{116398CE-7730-4D11-9BB2-DBF40BFB5113}" destId="{46DAB1A9-B8DB-4E60-BF94-4A3F678F8373}" srcOrd="0" destOrd="0" presId="urn:microsoft.com/office/officeart/2005/8/layout/cycle6"/>
    <dgm:cxn modelId="{045DA13D-E715-4356-BD59-C88592475A24}" type="presParOf" srcId="{116398CE-7730-4D11-9BB2-DBF40BFB5113}" destId="{E96DBBF0-EC0D-4506-9F97-9D5A7D01779F}" srcOrd="1" destOrd="0" presId="urn:microsoft.com/office/officeart/2005/8/layout/cycle6"/>
    <dgm:cxn modelId="{C0A20999-8C10-4862-B334-6319CEDB3CDD}" type="presParOf" srcId="{116398CE-7730-4D11-9BB2-DBF40BFB5113}" destId="{4D457B25-A28D-4176-A21E-DF3A743442E2}" srcOrd="2" destOrd="0" presId="urn:microsoft.com/office/officeart/2005/8/layout/cycle6"/>
    <dgm:cxn modelId="{96A8C343-DDDA-40F0-BDDC-50E05067D19F}" type="presParOf" srcId="{116398CE-7730-4D11-9BB2-DBF40BFB5113}" destId="{2A214E9B-C931-44F8-BD98-CCDA665D7984}" srcOrd="3" destOrd="0" presId="urn:microsoft.com/office/officeart/2005/8/layout/cycle6"/>
    <dgm:cxn modelId="{B3E1E926-3455-4C0D-9A2E-F4061F56A164}" type="presParOf" srcId="{116398CE-7730-4D11-9BB2-DBF40BFB5113}" destId="{09BC9668-1AF9-40BA-A6BC-267FA704C538}" srcOrd="4" destOrd="0" presId="urn:microsoft.com/office/officeart/2005/8/layout/cycle6"/>
    <dgm:cxn modelId="{E740B6BF-CDE3-4558-955A-8B3105D8DD8E}" type="presParOf" srcId="{116398CE-7730-4D11-9BB2-DBF40BFB5113}" destId="{69962006-0ED3-455D-936E-B7A006059DB7}" srcOrd="5" destOrd="0" presId="urn:microsoft.com/office/officeart/2005/8/layout/cycle6"/>
    <dgm:cxn modelId="{AE65B8C6-9966-46E2-84E9-7EBA69F20098}" type="presParOf" srcId="{116398CE-7730-4D11-9BB2-DBF40BFB5113}" destId="{C0664A5B-3554-4377-8493-C60ADFEA4E3A}" srcOrd="6" destOrd="0" presId="urn:microsoft.com/office/officeart/2005/8/layout/cycle6"/>
    <dgm:cxn modelId="{4D3814F1-73C6-4695-8565-7F18C0FA561D}" type="presParOf" srcId="{116398CE-7730-4D11-9BB2-DBF40BFB5113}" destId="{CA6313ED-6480-48AD-9ECD-DD9EBF0AF135}" srcOrd="7" destOrd="0" presId="urn:microsoft.com/office/officeart/2005/8/layout/cycle6"/>
    <dgm:cxn modelId="{53BC6621-638F-40B5-9067-B1B3B3A5E6F9}" type="presParOf" srcId="{116398CE-7730-4D11-9BB2-DBF40BFB5113}" destId="{AD18ADC8-07AC-43CF-B554-A26ADDA15F95}" srcOrd="8" destOrd="0" presId="urn:microsoft.com/office/officeart/2005/8/layout/cycle6"/>
    <dgm:cxn modelId="{F15FA902-63D5-43F0-8261-B7F0C0DD3FF6}" type="presParOf" srcId="{116398CE-7730-4D11-9BB2-DBF40BFB5113}" destId="{A2609EAC-F9E4-4CD0-9C13-E32527A82EBC}" srcOrd="9" destOrd="0" presId="urn:microsoft.com/office/officeart/2005/8/layout/cycle6"/>
    <dgm:cxn modelId="{7841F9BB-F26F-4259-AA83-EEC83DC0AB3F}" type="presParOf" srcId="{116398CE-7730-4D11-9BB2-DBF40BFB5113}" destId="{2C72ED87-2F7F-402B-97FA-CF40ECAC0F3A}" srcOrd="10" destOrd="0" presId="urn:microsoft.com/office/officeart/2005/8/layout/cycle6"/>
    <dgm:cxn modelId="{7C52FCD5-D6A9-4085-A690-D4BB4EEB48FB}" type="presParOf" srcId="{116398CE-7730-4D11-9BB2-DBF40BFB5113}" destId="{5E77744A-56CA-474C-8382-32C7BC2586AB}" srcOrd="11" destOrd="0" presId="urn:microsoft.com/office/officeart/2005/8/layout/cycle6"/>
    <dgm:cxn modelId="{4E433918-B862-4C76-A9CA-EFEFEBEB390D}" type="presParOf" srcId="{116398CE-7730-4D11-9BB2-DBF40BFB5113}" destId="{164078A7-5BE6-4EEB-87E9-D9E84CFE225B}" srcOrd="12" destOrd="0" presId="urn:microsoft.com/office/officeart/2005/8/layout/cycle6"/>
    <dgm:cxn modelId="{270E0D89-0F31-412C-B8FE-46BB380E60AC}" type="presParOf" srcId="{116398CE-7730-4D11-9BB2-DBF40BFB5113}" destId="{6B2B57B8-52EE-45E7-A6DB-C315FF9E802C}" srcOrd="13" destOrd="0" presId="urn:microsoft.com/office/officeart/2005/8/layout/cycle6"/>
    <dgm:cxn modelId="{0280808B-9765-4CD8-A981-52770B8FE4A7}" type="presParOf" srcId="{116398CE-7730-4D11-9BB2-DBF40BFB5113}" destId="{CEAED114-F742-4107-966B-427F5F034960}" srcOrd="14" destOrd="0" presId="urn:microsoft.com/office/officeart/2005/8/layout/cycle6"/>
    <dgm:cxn modelId="{7140A61E-9749-4440-BA43-A0770B4AF41E}" type="presParOf" srcId="{116398CE-7730-4D11-9BB2-DBF40BFB5113}" destId="{28429BB2-5175-4721-A13D-E43D1E81427B}" srcOrd="15" destOrd="0" presId="urn:microsoft.com/office/officeart/2005/8/layout/cycle6"/>
    <dgm:cxn modelId="{7A56F667-B890-4E9C-9B48-01D1C4B50D26}" type="presParOf" srcId="{116398CE-7730-4D11-9BB2-DBF40BFB5113}" destId="{C5C2D7F5-EC24-4F05-A3CB-297BE1C8F740}" srcOrd="16" destOrd="0" presId="urn:microsoft.com/office/officeart/2005/8/layout/cycle6"/>
    <dgm:cxn modelId="{26E1C2BE-44B1-4B6A-8228-281BA4F70826}" type="presParOf" srcId="{116398CE-7730-4D11-9BB2-DBF40BFB5113}" destId="{82EE77F8-36C8-43C4-B160-88BF2EE27335}" srcOrd="17" destOrd="0" presId="urn:microsoft.com/office/officeart/2005/8/layout/cycle6"/>
    <dgm:cxn modelId="{D77D64D5-B86B-4D49-98F6-EF7E65B4013E}" type="presParOf" srcId="{116398CE-7730-4D11-9BB2-DBF40BFB5113}" destId="{BE0648DE-6EF1-4EA9-84FD-B3EC6D507A2B}" srcOrd="18" destOrd="0" presId="urn:microsoft.com/office/officeart/2005/8/layout/cycle6"/>
    <dgm:cxn modelId="{610B773E-465E-4741-84F0-B26AC11C470A}" type="presParOf" srcId="{116398CE-7730-4D11-9BB2-DBF40BFB5113}" destId="{91CE131A-9EFF-402D-9BA7-D20E9A9739B1}" srcOrd="19" destOrd="0" presId="urn:microsoft.com/office/officeart/2005/8/layout/cycle6"/>
    <dgm:cxn modelId="{1CA49E13-D997-44E9-BDB8-88B35B056C2D}" type="presParOf" srcId="{116398CE-7730-4D11-9BB2-DBF40BFB5113}" destId="{29A64ADC-A7B4-4974-B1E9-057300297993}"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EB705-0A0C-4474-BD3E-FB06240FC29E}">
      <dsp:nvSpPr>
        <dsp:cNvPr id="0" name=""/>
        <dsp:cNvSpPr/>
      </dsp:nvSpPr>
      <dsp:spPr>
        <a:xfrm>
          <a:off x="2810361" y="0"/>
          <a:ext cx="5157926" cy="5157926"/>
        </a:xfrm>
        <a:prstGeom prst="quadArrow">
          <a:avLst>
            <a:gd name="adj1" fmla="val 2000"/>
            <a:gd name="adj2" fmla="val 4000"/>
            <a:gd name="adj3" fmla="val 5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E3A1DF0F-FEDB-497D-AE1B-5CA6C8DE80D4}">
      <dsp:nvSpPr>
        <dsp:cNvPr id="0" name=""/>
        <dsp:cNvSpPr/>
      </dsp:nvSpPr>
      <dsp:spPr>
        <a:xfrm>
          <a:off x="1634539" y="326393"/>
          <a:ext cx="3480341" cy="2063170"/>
        </a:xfrm>
        <a:prstGeom prst="roundRect">
          <a:avLst/>
        </a:prstGeom>
        <a:gradFill rotWithShape="0">
          <a:gsLst>
            <a:gs pos="0">
              <a:schemeClr val="accent1">
                <a:shade val="50000"/>
                <a:hueOff val="0"/>
                <a:satOff val="0"/>
                <a:lumOff val="0"/>
                <a:alphaOff val="0"/>
                <a:lumMod val="110000"/>
                <a:satMod val="105000"/>
                <a:tint val="67000"/>
              </a:schemeClr>
            </a:gs>
            <a:gs pos="50000">
              <a:schemeClr val="accent1">
                <a:shade val="50000"/>
                <a:hueOff val="0"/>
                <a:satOff val="0"/>
                <a:lumOff val="0"/>
                <a:alphaOff val="0"/>
                <a:lumMod val="105000"/>
                <a:satMod val="103000"/>
                <a:tint val="73000"/>
              </a:schemeClr>
            </a:gs>
            <a:gs pos="100000">
              <a:schemeClr val="accent1">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0" kern="1200" dirty="0">
              <a:latin typeface="Arial" panose="020B0604020202020204" pitchFamily="34" charset="0"/>
              <a:cs typeface="Arial" panose="020B0604020202020204" pitchFamily="34" charset="0"/>
            </a:rPr>
            <a:t>التوجه (إرضاء) نحو العميل</a:t>
          </a:r>
        </a:p>
      </dsp:txBody>
      <dsp:txXfrm>
        <a:off x="1735255" y="427109"/>
        <a:ext cx="3278909" cy="1861738"/>
      </dsp:txXfrm>
    </dsp:sp>
    <dsp:sp modelId="{C9DAEEB3-DAA6-480F-981D-A07821606B10}">
      <dsp:nvSpPr>
        <dsp:cNvPr id="0" name=""/>
        <dsp:cNvSpPr/>
      </dsp:nvSpPr>
      <dsp:spPr>
        <a:xfrm>
          <a:off x="5754474" y="321029"/>
          <a:ext cx="3354013" cy="2063170"/>
        </a:xfrm>
        <a:prstGeom prst="roundRect">
          <a:avLst/>
        </a:prstGeom>
        <a:gradFill rotWithShape="0">
          <a:gsLst>
            <a:gs pos="0">
              <a:schemeClr val="accent1">
                <a:shade val="50000"/>
                <a:hueOff val="242829"/>
                <a:satOff val="-23703"/>
                <a:lumOff val="24857"/>
                <a:alphaOff val="0"/>
                <a:lumMod val="110000"/>
                <a:satMod val="105000"/>
                <a:tint val="67000"/>
              </a:schemeClr>
            </a:gs>
            <a:gs pos="50000">
              <a:schemeClr val="accent1">
                <a:shade val="50000"/>
                <a:hueOff val="242829"/>
                <a:satOff val="-23703"/>
                <a:lumOff val="24857"/>
                <a:alphaOff val="0"/>
                <a:lumMod val="105000"/>
                <a:satMod val="103000"/>
                <a:tint val="73000"/>
              </a:schemeClr>
            </a:gs>
            <a:gs pos="100000">
              <a:schemeClr val="accent1">
                <a:shade val="50000"/>
                <a:hueOff val="242829"/>
                <a:satOff val="-23703"/>
                <a:lumOff val="2485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0" kern="1200" dirty="0">
              <a:latin typeface="Arial" panose="020B0604020202020204" pitchFamily="34" charset="0"/>
              <a:cs typeface="Arial" panose="020B0604020202020204" pitchFamily="34" charset="0"/>
            </a:rPr>
            <a:t>الربحية</a:t>
          </a:r>
        </a:p>
      </dsp:txBody>
      <dsp:txXfrm>
        <a:off x="5855190" y="421745"/>
        <a:ext cx="3152581" cy="1861738"/>
      </dsp:txXfrm>
    </dsp:sp>
    <dsp:sp modelId="{EA593F4E-76B0-46A7-AEA9-CDD66021CCC2}">
      <dsp:nvSpPr>
        <dsp:cNvPr id="0" name=""/>
        <dsp:cNvSpPr/>
      </dsp:nvSpPr>
      <dsp:spPr>
        <a:xfrm>
          <a:off x="1527915" y="2794997"/>
          <a:ext cx="3533777" cy="2063170"/>
        </a:xfrm>
        <a:prstGeom prst="roundRect">
          <a:avLst/>
        </a:prstGeom>
        <a:gradFill rotWithShape="0">
          <a:gsLst>
            <a:gs pos="0">
              <a:schemeClr val="accent1">
                <a:shade val="50000"/>
                <a:hueOff val="485658"/>
                <a:satOff val="-47407"/>
                <a:lumOff val="49713"/>
                <a:alphaOff val="0"/>
                <a:lumMod val="110000"/>
                <a:satMod val="105000"/>
                <a:tint val="67000"/>
              </a:schemeClr>
            </a:gs>
            <a:gs pos="50000">
              <a:schemeClr val="accent1">
                <a:shade val="50000"/>
                <a:hueOff val="485658"/>
                <a:satOff val="-47407"/>
                <a:lumOff val="49713"/>
                <a:alphaOff val="0"/>
                <a:lumMod val="105000"/>
                <a:satMod val="103000"/>
                <a:tint val="73000"/>
              </a:schemeClr>
            </a:gs>
            <a:gs pos="100000">
              <a:schemeClr val="accent1">
                <a:shade val="50000"/>
                <a:hueOff val="485658"/>
                <a:satOff val="-47407"/>
                <a:lumOff val="4971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0" kern="1200" dirty="0">
              <a:latin typeface="Arial" panose="020B0604020202020204" pitchFamily="34" charset="0"/>
              <a:cs typeface="Arial" panose="020B0604020202020204" pitchFamily="34" charset="0"/>
            </a:rPr>
            <a:t>الجهود الكلية للمؤسسة</a:t>
          </a:r>
        </a:p>
      </dsp:txBody>
      <dsp:txXfrm>
        <a:off x="1628631" y="2895713"/>
        <a:ext cx="3332345" cy="1861738"/>
      </dsp:txXfrm>
    </dsp:sp>
    <dsp:sp modelId="{AC980220-C5D8-4BAC-88A8-1049598C016A}">
      <dsp:nvSpPr>
        <dsp:cNvPr id="0" name=""/>
        <dsp:cNvSpPr/>
      </dsp:nvSpPr>
      <dsp:spPr>
        <a:xfrm>
          <a:off x="5617830" y="2768362"/>
          <a:ext cx="3575928" cy="2063170"/>
        </a:xfrm>
        <a:prstGeom prst="roundRect">
          <a:avLst/>
        </a:prstGeom>
        <a:gradFill rotWithShape="0">
          <a:gsLst>
            <a:gs pos="0">
              <a:schemeClr val="accent1">
                <a:shade val="50000"/>
                <a:hueOff val="242829"/>
                <a:satOff val="-23703"/>
                <a:lumOff val="24857"/>
                <a:alphaOff val="0"/>
                <a:lumMod val="110000"/>
                <a:satMod val="105000"/>
                <a:tint val="67000"/>
              </a:schemeClr>
            </a:gs>
            <a:gs pos="50000">
              <a:schemeClr val="accent1">
                <a:shade val="50000"/>
                <a:hueOff val="242829"/>
                <a:satOff val="-23703"/>
                <a:lumOff val="24857"/>
                <a:alphaOff val="0"/>
                <a:lumMod val="105000"/>
                <a:satMod val="103000"/>
                <a:tint val="73000"/>
              </a:schemeClr>
            </a:gs>
            <a:gs pos="100000">
              <a:schemeClr val="accent1">
                <a:shade val="50000"/>
                <a:hueOff val="242829"/>
                <a:satOff val="-23703"/>
                <a:lumOff val="2485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0" kern="1200" dirty="0">
              <a:latin typeface="Arial" panose="020B0604020202020204" pitchFamily="34" charset="0"/>
              <a:cs typeface="Arial" panose="020B0604020202020204" pitchFamily="34" charset="0"/>
            </a:rPr>
            <a:t>المسؤولية الاجتماعية</a:t>
          </a:r>
        </a:p>
      </dsp:txBody>
      <dsp:txXfrm>
        <a:off x="5718546" y="2869078"/>
        <a:ext cx="3374496" cy="18617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2E4AE-F62F-4432-8969-F2D3E7806E32}">
      <dsp:nvSpPr>
        <dsp:cNvPr id="0" name=""/>
        <dsp:cNvSpPr/>
      </dsp:nvSpPr>
      <dsp:spPr>
        <a:xfrm>
          <a:off x="2764198" y="711607"/>
          <a:ext cx="4748985" cy="4748985"/>
        </a:xfrm>
        <a:prstGeom prst="blockArc">
          <a:avLst>
            <a:gd name="adj1" fmla="val 108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7A209A-FE01-4610-BDCF-47799F3D2F88}">
      <dsp:nvSpPr>
        <dsp:cNvPr id="0" name=""/>
        <dsp:cNvSpPr/>
      </dsp:nvSpPr>
      <dsp:spPr>
        <a:xfrm>
          <a:off x="2764198" y="711607"/>
          <a:ext cx="4748985" cy="4748985"/>
        </a:xfrm>
        <a:prstGeom prst="blockArc">
          <a:avLst>
            <a:gd name="adj1" fmla="val 5400000"/>
            <a:gd name="adj2" fmla="val 10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B6B986-D82F-4DDA-9A03-E2C11CF93BEE}">
      <dsp:nvSpPr>
        <dsp:cNvPr id="0" name=""/>
        <dsp:cNvSpPr/>
      </dsp:nvSpPr>
      <dsp:spPr>
        <a:xfrm>
          <a:off x="2764198" y="711607"/>
          <a:ext cx="4748985" cy="4748985"/>
        </a:xfrm>
        <a:prstGeom prst="blockArc">
          <a:avLst>
            <a:gd name="adj1" fmla="val 0"/>
            <a:gd name="adj2" fmla="val 54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98E2B8-E1D0-4DAE-8351-012C86F43888}">
      <dsp:nvSpPr>
        <dsp:cNvPr id="0" name=""/>
        <dsp:cNvSpPr/>
      </dsp:nvSpPr>
      <dsp:spPr>
        <a:xfrm>
          <a:off x="2764198" y="711607"/>
          <a:ext cx="4748985" cy="4748985"/>
        </a:xfrm>
        <a:prstGeom prst="blockArc">
          <a:avLst>
            <a:gd name="adj1" fmla="val 16200000"/>
            <a:gd name="adj2" fmla="val 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FEEC45-7090-4A2B-A1F6-62467B1D1CD4}">
      <dsp:nvSpPr>
        <dsp:cNvPr id="0" name=""/>
        <dsp:cNvSpPr/>
      </dsp:nvSpPr>
      <dsp:spPr>
        <a:xfrm>
          <a:off x="4044712" y="1992120"/>
          <a:ext cx="2187958" cy="21879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rgbClr val="C00000"/>
              </a:solidFill>
            </a:rPr>
            <a:t>المزيج التسويقي للخدمات</a:t>
          </a:r>
        </a:p>
      </dsp:txBody>
      <dsp:txXfrm>
        <a:off x="4365131" y="2312539"/>
        <a:ext cx="1547120" cy="1547120"/>
      </dsp:txXfrm>
    </dsp:sp>
    <dsp:sp modelId="{C654CF46-B2BA-4F25-9F77-48972B73EB1D}">
      <dsp:nvSpPr>
        <dsp:cNvPr id="0" name=""/>
        <dsp:cNvSpPr/>
      </dsp:nvSpPr>
      <dsp:spPr>
        <a:xfrm>
          <a:off x="4372906" y="958"/>
          <a:ext cx="1531570" cy="1531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SA" sz="2300" kern="1200" dirty="0">
              <a:effectLst/>
              <a:latin typeface="Calibri" panose="020F0502020204030204" pitchFamily="34" charset="0"/>
              <a:ea typeface="Calibri" panose="020F0502020204030204" pitchFamily="34" charset="0"/>
              <a:cs typeface="Arial" panose="020B0604020202020204" pitchFamily="34" charset="0"/>
            </a:rPr>
            <a:t>المنتج</a:t>
          </a:r>
          <a:endParaRPr lang="ar-SA" sz="2300" kern="1200" dirty="0"/>
        </a:p>
      </dsp:txBody>
      <dsp:txXfrm>
        <a:off x="4597199" y="225251"/>
        <a:ext cx="1082984" cy="1082984"/>
      </dsp:txXfrm>
    </dsp:sp>
    <dsp:sp modelId="{0D681FD9-4B91-4C42-BB0D-4EAC71F26FDA}">
      <dsp:nvSpPr>
        <dsp:cNvPr id="0" name=""/>
        <dsp:cNvSpPr/>
      </dsp:nvSpPr>
      <dsp:spPr>
        <a:xfrm>
          <a:off x="6692262" y="2320314"/>
          <a:ext cx="1531570" cy="1531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SA" sz="2300" kern="1200">
              <a:effectLst/>
              <a:latin typeface="Calibri" panose="020F0502020204030204" pitchFamily="34" charset="0"/>
              <a:ea typeface="Calibri" panose="020F0502020204030204" pitchFamily="34" charset="0"/>
              <a:cs typeface="Arial" panose="020B0604020202020204" pitchFamily="34" charset="0"/>
            </a:rPr>
            <a:t> </a:t>
          </a:r>
          <a:r>
            <a:rPr lang="ar-SA" sz="2300" kern="1200" dirty="0">
              <a:effectLst/>
              <a:latin typeface="Calibri" panose="020F0502020204030204" pitchFamily="34" charset="0"/>
              <a:ea typeface="Calibri" panose="020F0502020204030204" pitchFamily="34" charset="0"/>
              <a:cs typeface="Arial" panose="020B0604020202020204" pitchFamily="34" charset="0"/>
            </a:rPr>
            <a:t>السعر </a:t>
          </a:r>
          <a:endParaRPr lang="ar-SA" sz="2300" kern="1200" dirty="0"/>
        </a:p>
      </dsp:txBody>
      <dsp:txXfrm>
        <a:off x="6916555" y="2544607"/>
        <a:ext cx="1082984" cy="1082984"/>
      </dsp:txXfrm>
    </dsp:sp>
    <dsp:sp modelId="{BEB0564F-15D6-40EA-9254-A9A636901DF9}">
      <dsp:nvSpPr>
        <dsp:cNvPr id="0" name=""/>
        <dsp:cNvSpPr/>
      </dsp:nvSpPr>
      <dsp:spPr>
        <a:xfrm>
          <a:off x="4372906" y="4639670"/>
          <a:ext cx="1531570" cy="1531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SA" sz="2300" kern="1200" dirty="0">
              <a:effectLst/>
              <a:latin typeface="Calibri" panose="020F0502020204030204" pitchFamily="34" charset="0"/>
              <a:ea typeface="Calibri" panose="020F0502020204030204" pitchFamily="34" charset="0"/>
              <a:cs typeface="Arial" panose="020B0604020202020204" pitchFamily="34" charset="0"/>
            </a:rPr>
            <a:t>التوزيع</a:t>
          </a:r>
          <a:endParaRPr lang="ar-SA" sz="2300" kern="1200" dirty="0"/>
        </a:p>
      </dsp:txBody>
      <dsp:txXfrm>
        <a:off x="4597199" y="4863963"/>
        <a:ext cx="1082984" cy="1082984"/>
      </dsp:txXfrm>
    </dsp:sp>
    <dsp:sp modelId="{0D37EEBC-625F-430D-AD86-509A41F46F8A}">
      <dsp:nvSpPr>
        <dsp:cNvPr id="0" name=""/>
        <dsp:cNvSpPr/>
      </dsp:nvSpPr>
      <dsp:spPr>
        <a:xfrm>
          <a:off x="2053549" y="2320314"/>
          <a:ext cx="1531570" cy="15315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SA" sz="2300" kern="1200" dirty="0">
              <a:effectLst/>
              <a:latin typeface="Calibri" panose="020F0502020204030204" pitchFamily="34" charset="0"/>
              <a:ea typeface="Calibri" panose="020F0502020204030204" pitchFamily="34" charset="0"/>
              <a:cs typeface="Arial" panose="020B0604020202020204" pitchFamily="34" charset="0"/>
            </a:rPr>
            <a:t>الترويج</a:t>
          </a:r>
          <a:endParaRPr lang="ar-SA" sz="2300" kern="1200" dirty="0"/>
        </a:p>
      </dsp:txBody>
      <dsp:txXfrm>
        <a:off x="2277842" y="2544607"/>
        <a:ext cx="1082984" cy="10829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AB1A9-B8DB-4E60-BF94-4A3F678F8373}">
      <dsp:nvSpPr>
        <dsp:cNvPr id="0" name=""/>
        <dsp:cNvSpPr/>
      </dsp:nvSpPr>
      <dsp:spPr>
        <a:xfrm>
          <a:off x="4548427" y="750058"/>
          <a:ext cx="2439568" cy="867376"/>
        </a:xfrm>
        <a:prstGeom prst="roundRect">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kern="1200" dirty="0">
              <a:latin typeface="Arial" panose="020B0604020202020204" pitchFamily="34" charset="0"/>
              <a:cs typeface="Arial" panose="020B0604020202020204" pitchFamily="34" charset="0"/>
            </a:rPr>
            <a:t>ا</a:t>
          </a:r>
          <a:r>
            <a:rPr lang="ar-SA" sz="3200" b="1" kern="1200" dirty="0">
              <a:latin typeface="Arial" panose="020B0604020202020204" pitchFamily="34" charset="0"/>
              <a:cs typeface="Arial" panose="020B0604020202020204" pitchFamily="34" charset="0"/>
            </a:rPr>
            <a:t>لمنتج الخدمي </a:t>
          </a:r>
        </a:p>
      </dsp:txBody>
      <dsp:txXfrm>
        <a:off x="4590769" y="792400"/>
        <a:ext cx="2354884" cy="782692"/>
      </dsp:txXfrm>
    </dsp:sp>
    <dsp:sp modelId="{4D457B25-A28D-4176-A21E-DF3A743442E2}">
      <dsp:nvSpPr>
        <dsp:cNvPr id="0" name=""/>
        <dsp:cNvSpPr/>
      </dsp:nvSpPr>
      <dsp:spPr>
        <a:xfrm>
          <a:off x="6086996" y="868229"/>
          <a:ext cx="4947656" cy="4947656"/>
        </a:xfrm>
        <a:custGeom>
          <a:avLst/>
          <a:gdLst/>
          <a:ahLst/>
          <a:cxnLst/>
          <a:rect l="0" t="0" r="0" b="0"/>
          <a:pathLst>
            <a:path>
              <a:moveTo>
                <a:pt x="711916" y="737310"/>
              </a:moveTo>
              <a:arcTo wR="2473828" hR="2473828" stAng="13475047" swAng="2312903"/>
            </a:path>
          </a:pathLst>
        </a:custGeom>
        <a:noFill/>
        <a:ln w="6350" cap="flat" cmpd="sng" algn="ctr">
          <a:solidFill>
            <a:schemeClr val="accent1">
              <a:shade val="90000"/>
              <a:hueOff val="0"/>
              <a:satOff val="0"/>
              <a:lumOff val="0"/>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A214E9B-C931-44F8-BD98-CCDA665D7984}">
      <dsp:nvSpPr>
        <dsp:cNvPr id="0" name=""/>
        <dsp:cNvSpPr/>
      </dsp:nvSpPr>
      <dsp:spPr>
        <a:xfrm>
          <a:off x="7378224" y="884043"/>
          <a:ext cx="2369244" cy="867376"/>
        </a:xfrm>
        <a:prstGeom prst="roundRect">
          <a:avLst/>
        </a:prstGeom>
        <a:gradFill rotWithShape="0">
          <a:gsLst>
            <a:gs pos="0">
              <a:schemeClr val="accent1">
                <a:alpha val="90000"/>
                <a:hueOff val="0"/>
                <a:satOff val="0"/>
                <a:lumOff val="0"/>
                <a:alphaOff val="-6667"/>
                <a:satMod val="103000"/>
                <a:lumMod val="102000"/>
                <a:tint val="94000"/>
              </a:schemeClr>
            </a:gs>
            <a:gs pos="50000">
              <a:schemeClr val="accent1">
                <a:alpha val="90000"/>
                <a:hueOff val="0"/>
                <a:satOff val="0"/>
                <a:lumOff val="0"/>
                <a:alphaOff val="-6667"/>
                <a:satMod val="110000"/>
                <a:lumMod val="100000"/>
                <a:shade val="100000"/>
              </a:schemeClr>
            </a:gs>
            <a:gs pos="100000">
              <a:schemeClr val="accent1">
                <a:alpha val="90000"/>
                <a:hueOff val="0"/>
                <a:satOff val="0"/>
                <a:lumOff val="0"/>
                <a:alphaOff val="-6667"/>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latin typeface="Arial" panose="020B0604020202020204" pitchFamily="34" charset="0"/>
              <a:cs typeface="Arial" panose="020B0604020202020204" pitchFamily="34" charset="0"/>
            </a:rPr>
            <a:t> السعر</a:t>
          </a:r>
        </a:p>
      </dsp:txBody>
      <dsp:txXfrm>
        <a:off x="7420566" y="926385"/>
        <a:ext cx="2284560" cy="782692"/>
      </dsp:txXfrm>
    </dsp:sp>
    <dsp:sp modelId="{69962006-0ED3-455D-936E-B7A006059DB7}">
      <dsp:nvSpPr>
        <dsp:cNvPr id="0" name=""/>
        <dsp:cNvSpPr/>
      </dsp:nvSpPr>
      <dsp:spPr>
        <a:xfrm>
          <a:off x="3999593" y="222374"/>
          <a:ext cx="4947656" cy="4947656"/>
        </a:xfrm>
        <a:custGeom>
          <a:avLst/>
          <a:gdLst/>
          <a:ahLst/>
          <a:cxnLst/>
          <a:rect l="0" t="0" r="0" b="0"/>
          <a:pathLst>
            <a:path>
              <a:moveTo>
                <a:pt x="4765290" y="1541613"/>
              </a:moveTo>
              <a:arcTo wR="2473828" hR="2473828" stAng="20271749" swAng="1874429"/>
            </a:path>
          </a:pathLst>
        </a:custGeom>
        <a:noFill/>
        <a:ln w="6350" cap="flat" cmpd="sng" algn="ctr">
          <a:solidFill>
            <a:schemeClr val="accent1">
              <a:shade val="90000"/>
              <a:hueOff val="83284"/>
              <a:satOff val="-7473"/>
              <a:lumOff val="7179"/>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C0664A5B-3554-4377-8493-C60ADFEA4E3A}">
      <dsp:nvSpPr>
        <dsp:cNvPr id="0" name=""/>
        <dsp:cNvSpPr/>
      </dsp:nvSpPr>
      <dsp:spPr>
        <a:xfrm>
          <a:off x="7768853" y="3100991"/>
          <a:ext cx="2180703" cy="867376"/>
        </a:xfrm>
        <a:prstGeom prst="roundRect">
          <a:avLst/>
        </a:prstGeom>
        <a:gradFill rotWithShape="0">
          <a:gsLst>
            <a:gs pos="0">
              <a:schemeClr val="accent1">
                <a:alpha val="90000"/>
                <a:hueOff val="0"/>
                <a:satOff val="0"/>
                <a:lumOff val="0"/>
                <a:alphaOff val="-13333"/>
                <a:satMod val="103000"/>
                <a:lumMod val="102000"/>
                <a:tint val="94000"/>
              </a:schemeClr>
            </a:gs>
            <a:gs pos="50000">
              <a:schemeClr val="accent1">
                <a:alpha val="90000"/>
                <a:hueOff val="0"/>
                <a:satOff val="0"/>
                <a:lumOff val="0"/>
                <a:alphaOff val="-13333"/>
                <a:satMod val="110000"/>
                <a:lumMod val="100000"/>
                <a:shade val="100000"/>
              </a:schemeClr>
            </a:gs>
            <a:gs pos="100000">
              <a:schemeClr val="accent1">
                <a:alpha val="90000"/>
                <a:hueOff val="0"/>
                <a:satOff val="0"/>
                <a:lumOff val="0"/>
                <a:alphaOff val="-13333"/>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latin typeface="Arial" panose="020B0604020202020204" pitchFamily="34" charset="0"/>
              <a:cs typeface="Arial" panose="020B0604020202020204" pitchFamily="34" charset="0"/>
            </a:rPr>
            <a:t>المكان</a:t>
          </a:r>
        </a:p>
      </dsp:txBody>
      <dsp:txXfrm>
        <a:off x="7811195" y="3143333"/>
        <a:ext cx="2096019" cy="782692"/>
      </dsp:txXfrm>
    </dsp:sp>
    <dsp:sp modelId="{AD18ADC8-07AC-43CF-B554-A26ADDA15F95}">
      <dsp:nvSpPr>
        <dsp:cNvPr id="0" name=""/>
        <dsp:cNvSpPr/>
      </dsp:nvSpPr>
      <dsp:spPr>
        <a:xfrm>
          <a:off x="3910098" y="751748"/>
          <a:ext cx="4947656" cy="4947656"/>
        </a:xfrm>
        <a:custGeom>
          <a:avLst/>
          <a:gdLst/>
          <a:ahLst/>
          <a:cxnLst/>
          <a:rect l="0" t="0" r="0" b="0"/>
          <a:pathLst>
            <a:path>
              <a:moveTo>
                <a:pt x="4831017" y="3224484"/>
              </a:moveTo>
              <a:arcTo wR="2473828" hR="2473828" stAng="1059858" swAng="1128992"/>
            </a:path>
          </a:pathLst>
        </a:custGeom>
        <a:noFill/>
        <a:ln w="6350" cap="flat" cmpd="sng" algn="ctr">
          <a:solidFill>
            <a:schemeClr val="accent1">
              <a:shade val="90000"/>
              <a:hueOff val="166568"/>
              <a:satOff val="-14947"/>
              <a:lumOff val="14359"/>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2609EAC-F9E4-4CD0-9C13-E32527A82EBC}">
      <dsp:nvSpPr>
        <dsp:cNvPr id="0" name=""/>
        <dsp:cNvSpPr/>
      </dsp:nvSpPr>
      <dsp:spPr>
        <a:xfrm>
          <a:off x="7028795" y="4703026"/>
          <a:ext cx="1997313" cy="867376"/>
        </a:xfrm>
        <a:prstGeom prst="roundRect">
          <a:avLst/>
        </a:prstGeom>
        <a:gradFill rotWithShape="0">
          <a:gsLst>
            <a:gs pos="0">
              <a:schemeClr val="accent1">
                <a:alpha val="90000"/>
                <a:hueOff val="0"/>
                <a:satOff val="0"/>
                <a:lumOff val="0"/>
                <a:alphaOff val="-20000"/>
                <a:satMod val="103000"/>
                <a:lumMod val="102000"/>
                <a:tint val="94000"/>
              </a:schemeClr>
            </a:gs>
            <a:gs pos="50000">
              <a:schemeClr val="accent1">
                <a:alpha val="90000"/>
                <a:hueOff val="0"/>
                <a:satOff val="0"/>
                <a:lumOff val="0"/>
                <a:alphaOff val="-20000"/>
                <a:satMod val="110000"/>
                <a:lumMod val="100000"/>
                <a:shade val="100000"/>
              </a:schemeClr>
            </a:gs>
            <a:gs pos="100000">
              <a:schemeClr val="accent1">
                <a:alpha val="90000"/>
                <a:hueOff val="0"/>
                <a:satOff val="0"/>
                <a:lumOff val="0"/>
                <a:alphaOff val="-2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latin typeface="Arial" panose="020B0604020202020204" pitchFamily="34" charset="0"/>
              <a:cs typeface="Arial" panose="020B0604020202020204" pitchFamily="34" charset="0"/>
            </a:rPr>
            <a:t>الترويج</a:t>
          </a:r>
        </a:p>
      </dsp:txBody>
      <dsp:txXfrm>
        <a:off x="7071137" y="4745368"/>
        <a:ext cx="1912629" cy="782692"/>
      </dsp:txXfrm>
    </dsp:sp>
    <dsp:sp modelId="{5E77744A-56CA-474C-8382-32C7BC2586AB}">
      <dsp:nvSpPr>
        <dsp:cNvPr id="0" name=""/>
        <dsp:cNvSpPr/>
      </dsp:nvSpPr>
      <dsp:spPr>
        <a:xfrm>
          <a:off x="3467548" y="1202491"/>
          <a:ext cx="4947656" cy="4947656"/>
        </a:xfrm>
        <a:custGeom>
          <a:avLst/>
          <a:gdLst/>
          <a:ahLst/>
          <a:cxnLst/>
          <a:rect l="0" t="0" r="0" b="0"/>
          <a:pathLst>
            <a:path>
              <a:moveTo>
                <a:pt x="4040645" y="4388223"/>
              </a:moveTo>
              <a:arcTo wR="2473828" hR="2473828" stAng="3042105" swAng="4715063"/>
            </a:path>
          </a:pathLst>
        </a:custGeom>
        <a:noFill/>
        <a:ln w="6350" cap="flat" cmpd="sng" algn="ctr">
          <a:solidFill>
            <a:schemeClr val="accent1">
              <a:shade val="90000"/>
              <a:hueOff val="249852"/>
              <a:satOff val="-22420"/>
              <a:lumOff val="21538"/>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64078A7-5BE6-4EEB-87E9-D9E84CFE225B}">
      <dsp:nvSpPr>
        <dsp:cNvPr id="0" name=""/>
        <dsp:cNvSpPr/>
      </dsp:nvSpPr>
      <dsp:spPr>
        <a:xfrm>
          <a:off x="2686626" y="4703362"/>
          <a:ext cx="2013460" cy="867376"/>
        </a:xfrm>
        <a:prstGeom prst="roundRect">
          <a:avLst/>
        </a:prstGeom>
        <a:gradFill rotWithShape="0">
          <a:gsLst>
            <a:gs pos="0">
              <a:schemeClr val="accent1">
                <a:alpha val="90000"/>
                <a:hueOff val="0"/>
                <a:satOff val="0"/>
                <a:lumOff val="0"/>
                <a:alphaOff val="-26667"/>
                <a:satMod val="103000"/>
                <a:lumMod val="102000"/>
                <a:tint val="94000"/>
              </a:schemeClr>
            </a:gs>
            <a:gs pos="50000">
              <a:schemeClr val="accent1">
                <a:alpha val="90000"/>
                <a:hueOff val="0"/>
                <a:satOff val="0"/>
                <a:lumOff val="0"/>
                <a:alphaOff val="-26667"/>
                <a:satMod val="110000"/>
                <a:lumMod val="100000"/>
                <a:shade val="100000"/>
              </a:schemeClr>
            </a:gs>
            <a:gs pos="100000">
              <a:schemeClr val="accent1">
                <a:alpha val="90000"/>
                <a:hueOff val="0"/>
                <a:satOff val="0"/>
                <a:lumOff val="0"/>
                <a:alphaOff val="-26667"/>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latin typeface="Arial" panose="020B0604020202020204" pitchFamily="34" charset="0"/>
              <a:cs typeface="Arial" panose="020B0604020202020204" pitchFamily="34" charset="0"/>
            </a:rPr>
            <a:t>الجمهور</a:t>
          </a:r>
        </a:p>
      </dsp:txBody>
      <dsp:txXfrm>
        <a:off x="2728968" y="4745704"/>
        <a:ext cx="1928776" cy="782692"/>
      </dsp:txXfrm>
    </dsp:sp>
    <dsp:sp modelId="{CEAED114-F742-4107-966B-427F5F034960}">
      <dsp:nvSpPr>
        <dsp:cNvPr id="0" name=""/>
        <dsp:cNvSpPr/>
      </dsp:nvSpPr>
      <dsp:spPr>
        <a:xfrm>
          <a:off x="2422786" y="351216"/>
          <a:ext cx="4947656" cy="4947656"/>
        </a:xfrm>
        <a:custGeom>
          <a:avLst/>
          <a:gdLst/>
          <a:ahLst/>
          <a:cxnLst/>
          <a:rect l="0" t="0" r="0" b="0"/>
          <a:pathLst>
            <a:path>
              <a:moveTo>
                <a:pt x="856783" y="4345990"/>
              </a:moveTo>
              <a:arcTo wR="2473828" hR="2473828" stAng="7849091" swAng="1293407"/>
            </a:path>
          </a:pathLst>
        </a:custGeom>
        <a:noFill/>
        <a:ln w="6350" cap="flat" cmpd="sng" algn="ctr">
          <a:solidFill>
            <a:schemeClr val="accent1">
              <a:shade val="90000"/>
              <a:hueOff val="333136"/>
              <a:satOff val="-29893"/>
              <a:lumOff val="28717"/>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8429BB2-5175-4721-A13D-E43D1E81427B}">
      <dsp:nvSpPr>
        <dsp:cNvPr id="0" name=""/>
        <dsp:cNvSpPr/>
      </dsp:nvSpPr>
      <dsp:spPr>
        <a:xfrm>
          <a:off x="1603188" y="3096370"/>
          <a:ext cx="1951636" cy="867376"/>
        </a:xfrm>
        <a:prstGeom prst="roundRect">
          <a:avLst/>
        </a:prstGeom>
        <a:gradFill rotWithShape="0">
          <a:gsLst>
            <a:gs pos="0">
              <a:schemeClr val="accent1">
                <a:alpha val="90000"/>
                <a:hueOff val="0"/>
                <a:satOff val="0"/>
                <a:lumOff val="0"/>
                <a:alphaOff val="-33333"/>
                <a:satMod val="103000"/>
                <a:lumMod val="102000"/>
                <a:tint val="94000"/>
              </a:schemeClr>
            </a:gs>
            <a:gs pos="50000">
              <a:schemeClr val="accent1">
                <a:alpha val="90000"/>
                <a:hueOff val="0"/>
                <a:satOff val="0"/>
                <a:lumOff val="0"/>
                <a:alphaOff val="-33333"/>
                <a:satMod val="110000"/>
                <a:lumMod val="100000"/>
                <a:shade val="100000"/>
              </a:schemeClr>
            </a:gs>
            <a:gs pos="100000">
              <a:schemeClr val="accent1">
                <a:alpha val="90000"/>
                <a:hueOff val="0"/>
                <a:satOff val="0"/>
                <a:lumOff val="0"/>
                <a:alphaOff val="-33333"/>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latin typeface="Arial" panose="020B0604020202020204" pitchFamily="34" charset="0"/>
              <a:cs typeface="Arial" panose="020B0604020202020204" pitchFamily="34" charset="0"/>
            </a:rPr>
            <a:t>البيئة المادية</a:t>
          </a:r>
        </a:p>
      </dsp:txBody>
      <dsp:txXfrm>
        <a:off x="1645530" y="3138712"/>
        <a:ext cx="1866952" cy="782692"/>
      </dsp:txXfrm>
    </dsp:sp>
    <dsp:sp modelId="{82EE77F8-36C8-43C4-B160-88BF2EE27335}">
      <dsp:nvSpPr>
        <dsp:cNvPr id="0" name=""/>
        <dsp:cNvSpPr/>
      </dsp:nvSpPr>
      <dsp:spPr>
        <a:xfrm>
          <a:off x="2500446" y="296428"/>
          <a:ext cx="4947656" cy="4947656"/>
        </a:xfrm>
        <a:custGeom>
          <a:avLst/>
          <a:gdLst/>
          <a:ahLst/>
          <a:cxnLst/>
          <a:rect l="0" t="0" r="0" b="0"/>
          <a:pathLst>
            <a:path>
              <a:moveTo>
                <a:pt x="19859" y="2786661"/>
              </a:moveTo>
              <a:arcTo wR="2473828" hR="2473828" stAng="10364105" swAng="1847462"/>
            </a:path>
          </a:pathLst>
        </a:custGeom>
        <a:noFill/>
        <a:ln w="6350" cap="flat" cmpd="sng" algn="ctr">
          <a:solidFill>
            <a:schemeClr val="accent1">
              <a:shade val="90000"/>
              <a:hueOff val="416420"/>
              <a:satOff val="-37367"/>
              <a:lumOff val="35897"/>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E0648DE-6EF1-4EA9-84FD-B3EC6D507A2B}">
      <dsp:nvSpPr>
        <dsp:cNvPr id="0" name=""/>
        <dsp:cNvSpPr/>
      </dsp:nvSpPr>
      <dsp:spPr>
        <a:xfrm>
          <a:off x="1719580" y="903144"/>
          <a:ext cx="2400163" cy="867376"/>
        </a:xfrm>
        <a:prstGeom prst="roundRect">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latin typeface="Arial" panose="020B0604020202020204" pitchFamily="34" charset="0"/>
              <a:cs typeface="Arial" panose="020B0604020202020204" pitchFamily="34" charset="0"/>
            </a:rPr>
            <a:t> الإجراءات</a:t>
          </a:r>
        </a:p>
      </dsp:txBody>
      <dsp:txXfrm>
        <a:off x="1761922" y="945486"/>
        <a:ext cx="2315479" cy="782692"/>
      </dsp:txXfrm>
    </dsp:sp>
    <dsp:sp modelId="{29A64ADC-A7B4-4974-B1E9-057300297993}">
      <dsp:nvSpPr>
        <dsp:cNvPr id="0" name=""/>
        <dsp:cNvSpPr/>
      </dsp:nvSpPr>
      <dsp:spPr>
        <a:xfrm>
          <a:off x="359151" y="872381"/>
          <a:ext cx="4947656" cy="4947656"/>
        </a:xfrm>
        <a:custGeom>
          <a:avLst/>
          <a:gdLst/>
          <a:ahLst/>
          <a:cxnLst/>
          <a:rect l="0" t="0" r="0" b="0"/>
          <a:pathLst>
            <a:path>
              <a:moveTo>
                <a:pt x="2877372" y="33136"/>
              </a:moveTo>
              <a:arcTo wR="2473828" hR="2473828" stAng="16763301" swAng="2050282"/>
            </a:path>
          </a:pathLst>
        </a:custGeom>
        <a:noFill/>
        <a:ln w="6350" cap="flat" cmpd="sng" algn="ctr">
          <a:solidFill>
            <a:schemeClr val="accent1">
              <a:shade val="90000"/>
              <a:hueOff val="499704"/>
              <a:satOff val="-44840"/>
              <a:lumOff val="43076"/>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3" name="عنصر نائب للتاريخ 2"/>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67995A07-FC68-4861-9462-CAD3A3C7F1C0}" type="datetime1">
              <a:rPr lang="ar-SA" smtClean="0">
                <a:latin typeface="Tahoma" panose="020B0604030504040204" pitchFamily="34" charset="0"/>
                <a:ea typeface="Tahoma" panose="020B0604030504040204" pitchFamily="34" charset="0"/>
              </a:rPr>
              <a:pPr algn="l" rtl="1"/>
              <a:t>11/01/43</a:t>
            </a:fld>
            <a:endParaRPr lang="ar-SA" dirty="0">
              <a:latin typeface="Tahoma" panose="020B0604030504040204" pitchFamily="34" charset="0"/>
              <a:ea typeface="Tahoma" panose="020B0604030504040204" pitchFamily="34" charset="0"/>
            </a:endParaRPr>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5" name="عنصر نائب لرقم الشريحة 4"/>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7798501B-77B5-4365-9881-C6E19A3C1E42}" type="slidenum">
              <a:rPr lang="ar-SA" smtClean="0">
                <a:latin typeface="Tahoma" panose="020B0604030504040204" pitchFamily="34" charset="0"/>
                <a:ea typeface="Tahoma" panose="020B0604030504040204" pitchFamily="34" charset="0"/>
              </a:rPr>
              <a:pPr algn="l" rtl="1"/>
              <a:t>‹#›</a:t>
            </a:fld>
            <a:endParaRPr lang="ar-SA"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mn-cs"/>
              </a:defRPr>
            </a:lvl1pPr>
          </a:lstStyle>
          <a:p>
            <a:fld id="{05F30F12-8842-4E66-B345-8ECF4616AA5E}" type="datetime1">
              <a:rPr lang="ar-SA" smtClean="0"/>
              <a:pPr/>
              <a:t>11/01/43</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mn-cs"/>
              </a:defRPr>
            </a:lvl1pPr>
          </a:lstStyle>
          <a:p>
            <a:fld id="{FC8BD8E7-1312-41F3-99C4-6DA5AF891969}" type="slidenum">
              <a:rPr lang="ar-SA" smtClean="0"/>
              <a:pPr/>
              <a:t>‹#›</a:t>
            </a:fld>
            <a:endParaRPr lang="ar-SA"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1</a:t>
            </a:fld>
            <a:endParaRPr lang="ar-SA" dirty="0"/>
          </a:p>
        </p:txBody>
      </p:sp>
    </p:spTree>
    <p:extLst>
      <p:ext uri="{BB962C8B-B14F-4D97-AF65-F5344CB8AC3E}">
        <p14:creationId xmlns:p14="http://schemas.microsoft.com/office/powerpoint/2010/main" val="276342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2</a:t>
            </a:fld>
            <a:endParaRPr lang="ar-SA" dirty="0"/>
          </a:p>
        </p:txBody>
      </p:sp>
    </p:spTree>
    <p:extLst>
      <p:ext uri="{BB962C8B-B14F-4D97-AF65-F5344CB8AC3E}">
        <p14:creationId xmlns:p14="http://schemas.microsoft.com/office/powerpoint/2010/main" val="1648149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bg>
      <p:bgPr>
        <a:solidFill>
          <a:schemeClr val="accent1">
            <a:lumMod val="75000"/>
          </a:schemeClr>
        </a:solidFill>
        <a:effectLst/>
      </p:bgPr>
    </p:bg>
    <p:spTree>
      <p:nvGrpSpPr>
        <p:cNvPr id="1" name=""/>
        <p:cNvGrpSpPr/>
        <p:nvPr/>
      </p:nvGrpSpPr>
      <p:grpSpPr>
        <a:xfrm>
          <a:off x="0" y="0"/>
          <a:ext cx="0" cy="0"/>
          <a:chOff x="0" y="0"/>
          <a:chExt cx="0" cy="0"/>
        </a:xfrm>
      </p:grpSpPr>
      <p:sp>
        <p:nvSpPr>
          <p:cNvPr id="7" name="مستطيل 6"/>
          <p:cNvSpPr/>
          <p:nvPr userDrawn="1"/>
        </p:nvSpPr>
        <p:spPr>
          <a:xfrm flipH="1">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ctrTitle"/>
          </p:nvPr>
        </p:nvSpPr>
        <p:spPr>
          <a:xfrm flipH="1">
            <a:off x="838200" y="1548245"/>
            <a:ext cx="10515600" cy="2240280"/>
          </a:xfrm>
        </p:spPr>
        <p:txBody>
          <a:bodyPr rtlCol="1" anchor="b">
            <a:normAutofit/>
          </a:bodyPr>
          <a:lstStyle>
            <a:lvl1pPr algn="ctr" rtl="1">
              <a:defRPr sz="4400">
                <a:solidFill>
                  <a:schemeClr val="bg1"/>
                </a:solidFill>
                <a:latin typeface="Tahoma" panose="020B0604030504040204" pitchFamily="34" charset="0"/>
                <a:ea typeface="Tahoma" panose="020B0604030504040204" pitchFamily="34" charset="0"/>
                <a:cs typeface="+mj-cs"/>
              </a:defRPr>
            </a:lvl1pPr>
          </a:lstStyle>
          <a:p>
            <a:pPr rtl="1"/>
            <a:r>
              <a:rPr lang="ar-SA" noProof="0"/>
              <a:t>انقر لتحرير نمط عنوان الشكل الرئيسي</a:t>
            </a:r>
            <a:endParaRPr lang="ar-SA" noProof="0" dirty="0"/>
          </a:p>
        </p:txBody>
      </p:sp>
      <p:sp>
        <p:nvSpPr>
          <p:cNvPr id="3" name="العنوان الفرعي 2"/>
          <p:cNvSpPr>
            <a:spLocks noGrp="1"/>
          </p:cNvSpPr>
          <p:nvPr>
            <p:ph type="subTitle" idx="1"/>
          </p:nvPr>
        </p:nvSpPr>
        <p:spPr>
          <a:xfrm flipH="1">
            <a:off x="838200" y="3854659"/>
            <a:ext cx="10515600" cy="1143000"/>
          </a:xfrm>
        </p:spPr>
        <p:txBody>
          <a:bodyPr rtlCol="1">
            <a:normAutofit/>
          </a:bodyPr>
          <a:lstStyle>
            <a:lvl1pPr marL="0" indent="0" algn="ctr" rtl="1">
              <a:buNone/>
              <a:defRPr sz="2000" cap="all" spc="50" baseline="0">
                <a:solidFill>
                  <a:schemeClr val="bg1"/>
                </a:solidFill>
                <a:latin typeface="Tahoma" panose="020B0604030504040204" pitchFamily="34" charset="0"/>
                <a:ea typeface="Tahoma" panose="020B0604030504040204" pitchFamily="34" charset="0"/>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صورة مع تسمية توضيحية">
    <p:spTree>
      <p:nvGrpSpPr>
        <p:cNvPr id="1" name=""/>
        <p:cNvGrpSpPr/>
        <p:nvPr/>
      </p:nvGrpSpPr>
      <p:grpSpPr>
        <a:xfrm>
          <a:off x="0" y="0"/>
          <a:ext cx="0" cy="0"/>
          <a:chOff x="0" y="0"/>
          <a:chExt cx="0" cy="0"/>
        </a:xfrm>
      </p:grpSpPr>
      <p:sp>
        <p:nvSpPr>
          <p:cNvPr id="8" name="مستطيل 7"/>
          <p:cNvSpPr/>
          <p:nvPr userDrawn="1"/>
        </p:nvSpPr>
        <p:spPr>
          <a:xfrm flipH="1">
            <a:off x="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533400" y="1683327"/>
            <a:ext cx="3125787" cy="2877260"/>
          </a:xfrm>
        </p:spPr>
        <p:txBody>
          <a:bodyPr rtlCol="1" anchor="b">
            <a:normAutofit/>
          </a:bodyPr>
          <a:lstStyle>
            <a:lvl1pPr algn="r" rtl="1">
              <a:defRPr sz="3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6"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4090416" y="0"/>
            <a:ext cx="8101584" cy="6857999"/>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4" name="عنصر نائب للنص 3"/>
          <p:cNvSpPr>
            <a:spLocks noGrp="1"/>
          </p:cNvSpPr>
          <p:nvPr>
            <p:ph type="body" sz="half" idx="2"/>
          </p:nvPr>
        </p:nvSpPr>
        <p:spPr>
          <a:xfrm flipH="1">
            <a:off x="533400" y="4591761"/>
            <a:ext cx="3125787" cy="1580440"/>
          </a:xfrm>
        </p:spPr>
        <p:txBody>
          <a:bodyPr rtlCol="1"/>
          <a:lstStyle>
            <a:lvl1pPr marL="0" indent="0" algn="r" rtl="1">
              <a:spcBef>
                <a:spcPts val="800"/>
              </a:spcBef>
              <a:buNone/>
              <a:defRPr sz="16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1524000" y="1714500"/>
            <a:ext cx="9144000" cy="4457700"/>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470028" y="6601556"/>
            <a:ext cx="1534064" cy="228600"/>
          </a:xfrm>
        </p:spPr>
        <p:txBody>
          <a:bodyPr rtlCol="1"/>
          <a:lstStyle>
            <a:lvl1pPr algn="l" rtl="1">
              <a:defRPr/>
            </a:lvl1pPr>
          </a:lstStyle>
          <a:p>
            <a:fld id="{CAEA87ED-BC44-437A-9467-92FD7B3090E6}" type="datetime1">
              <a:rPr lang="ar-SA" smtClean="0"/>
              <a:pPr/>
              <a:t>11/01/43</a:t>
            </a:fld>
            <a:endParaRPr lang="ar-SA" dirty="0"/>
          </a:p>
        </p:txBody>
      </p:sp>
      <p:sp>
        <p:nvSpPr>
          <p:cNvPr id="6" name="عنصر نائب لرقم الشريحة 5"/>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H="1" flipV="1">
            <a:off x="1524000" y="457200"/>
            <a:ext cx="1943100" cy="5719762"/>
          </a:xfrm>
        </p:spPr>
        <p:txBody>
          <a:bodyPr vert="eaVert"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3619500" y="457200"/>
            <a:ext cx="7048500" cy="5719762"/>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470028" y="6601556"/>
            <a:ext cx="1534064" cy="228600"/>
          </a:xfrm>
        </p:spPr>
        <p:txBody>
          <a:bodyPr rtlCol="1"/>
          <a:lstStyle>
            <a:lvl1pPr algn="l" rtl="1">
              <a:defRPr/>
            </a:lvl1pPr>
          </a:lstStyle>
          <a:p>
            <a:fld id="{DEAE6FEE-9E25-4AF5-BC06-0020375EA84E}" type="datetime1">
              <a:rPr lang="ar-SA" smtClean="0"/>
              <a:pPr/>
              <a:t>11/01/43</a:t>
            </a:fld>
            <a:endParaRPr lang="ar-SA" dirty="0"/>
          </a:p>
        </p:txBody>
      </p:sp>
      <p:sp>
        <p:nvSpPr>
          <p:cNvPr id="6" name="عنصر نائب لرقم الشريحة 5"/>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شريحة العنوان مع صور">
    <p:bg>
      <p:bgRef idx="1001">
        <a:schemeClr val="bg1"/>
      </p:bgRef>
    </p:bg>
    <p:spTree>
      <p:nvGrpSpPr>
        <p:cNvPr id="1" name=""/>
        <p:cNvGrpSpPr/>
        <p:nvPr/>
      </p:nvGrpSpPr>
      <p:grpSpPr>
        <a:xfrm>
          <a:off x="0" y="0"/>
          <a:ext cx="0" cy="0"/>
          <a:chOff x="0" y="0"/>
          <a:chExt cx="0" cy="0"/>
        </a:xfrm>
      </p:grpSpPr>
      <p:sp>
        <p:nvSpPr>
          <p:cNvPr id="8" name="مستطيل 7"/>
          <p:cNvSpPr/>
          <p:nvPr userDrawn="1"/>
        </p:nvSpPr>
        <p:spPr>
          <a:xfrm flipH="1">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ctrTitle"/>
          </p:nvPr>
        </p:nvSpPr>
        <p:spPr>
          <a:xfrm flipH="1">
            <a:off x="533400" y="5084483"/>
            <a:ext cx="11125200" cy="914400"/>
          </a:xfrm>
        </p:spPr>
        <p:txBody>
          <a:bodyPr rtlCol="1" anchor="b">
            <a:normAutofit/>
          </a:bodyPr>
          <a:lstStyle>
            <a:lvl1pPr algn="ctr" rtl="1">
              <a:defRPr sz="4400" spc="-50" baseline="0">
                <a:solidFill>
                  <a:schemeClr val="bg1"/>
                </a:solidFill>
                <a:latin typeface="Tahoma" panose="020B0604030504040204" pitchFamily="34" charset="0"/>
                <a:ea typeface="Tahoma" panose="020B0604030504040204" pitchFamily="34" charset="0"/>
                <a:cs typeface="+mj-cs"/>
              </a:defRPr>
            </a:lvl1pPr>
          </a:lstStyle>
          <a:p>
            <a:pPr rtl="1"/>
            <a:r>
              <a:rPr lang="ar-SA" noProof="0"/>
              <a:t>انقر لتحرير نمط عنوان الشكل الرئيسي</a:t>
            </a:r>
            <a:endParaRPr lang="ar-SA" noProof="0" dirty="0"/>
          </a:p>
        </p:txBody>
      </p:sp>
      <p:sp>
        <p:nvSpPr>
          <p:cNvPr id="9" name="عنصر نائب للصورة 2" descr="عنصر نائب فارغ لإضافة صورة. انقر فوق العنصر النائب ثم حدد الصورة التي ترغب بإضافتها"/>
          <p:cNvSpPr>
            <a:spLocks noGrp="1"/>
          </p:cNvSpPr>
          <p:nvPr>
            <p:ph type="pic" idx="10"/>
          </p:nvPr>
        </p:nvSpPr>
        <p:spPr>
          <a:xfrm flipH="1">
            <a:off x="8168639" y="1"/>
            <a:ext cx="4023360" cy="4745736"/>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13" name="عنصر نائب للصورة 2" descr="عنصر نائب فارغ لإضافة صورة. انقر فوق العنصر النائب ثم حدد الصورة التي ترغب بإضافتها"/>
          <p:cNvSpPr>
            <a:spLocks noGrp="1"/>
          </p:cNvSpPr>
          <p:nvPr>
            <p:ph type="pic" idx="11"/>
          </p:nvPr>
        </p:nvSpPr>
        <p:spPr>
          <a:xfrm flipH="1">
            <a:off x="4084320" y="1"/>
            <a:ext cx="4023360" cy="4745736"/>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14" name="عنصر نائب للصورة 2" descr="عنصر نائب فارغ لإضافة صورة. انقر فوق العنصر النائب ثم حدد الصورة التي ترغب بإضافتها"/>
          <p:cNvSpPr>
            <a:spLocks noGrp="1"/>
          </p:cNvSpPr>
          <p:nvPr>
            <p:ph type="pic" idx="12"/>
          </p:nvPr>
        </p:nvSpPr>
        <p:spPr>
          <a:xfrm flipH="1">
            <a:off x="0" y="1"/>
            <a:ext cx="4023360" cy="4745736"/>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3" name="العنوان الفرعي 2"/>
          <p:cNvSpPr>
            <a:spLocks noGrp="1"/>
          </p:cNvSpPr>
          <p:nvPr>
            <p:ph type="subTitle" idx="1"/>
          </p:nvPr>
        </p:nvSpPr>
        <p:spPr>
          <a:xfrm flipH="1">
            <a:off x="533400" y="6043123"/>
            <a:ext cx="11125200" cy="571500"/>
          </a:xfrm>
        </p:spPr>
        <p:txBody>
          <a:bodyPr rtlCol="1">
            <a:normAutofit/>
          </a:bodyPr>
          <a:lstStyle>
            <a:lvl1pPr marL="0" indent="0" algn="ctr" rtl="1">
              <a:spcBef>
                <a:spcPts val="0"/>
              </a:spcBef>
              <a:buNone/>
              <a:defRPr sz="2000" cap="all" spc="50" baseline="0">
                <a:solidFill>
                  <a:schemeClr val="bg1"/>
                </a:solidFill>
                <a:latin typeface="Tahoma" panose="020B0604030504040204" pitchFamily="34" charset="0"/>
                <a:ea typeface="Tahoma" panose="020B0604030504040204" pitchFamily="34" charset="0"/>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1524000" y="1714500"/>
            <a:ext cx="9144000" cy="4457700"/>
          </a:xfrm>
        </p:spPr>
        <p:txBody>
          <a:bodyPr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470028" y="6601556"/>
            <a:ext cx="1534064" cy="228600"/>
          </a:xfrm>
        </p:spPr>
        <p:txBody>
          <a:bodyPr rtlCol="1"/>
          <a:lstStyle>
            <a:lvl1pPr algn="l" rtl="1">
              <a:defRPr/>
            </a:lvl1pPr>
          </a:lstStyle>
          <a:p>
            <a:fld id="{855DCEF4-180E-4975-B6BB-D50003F28BF2}" type="datetime1">
              <a:rPr lang="ar-SA" smtClean="0"/>
              <a:pPr/>
              <a:t>11/01/43</a:t>
            </a:fld>
            <a:endParaRPr lang="ar-SA" dirty="0"/>
          </a:p>
        </p:txBody>
      </p:sp>
      <p:sp>
        <p:nvSpPr>
          <p:cNvPr id="6" name="عنصر نائب لرقم الشريحة 5"/>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عنوان المقطع">
    <p:bg>
      <p:bgPr>
        <a:solidFill>
          <a:schemeClr val="accent1">
            <a:lumMod val="75000"/>
          </a:schemeClr>
        </a:solidFill>
        <a:effectLst/>
      </p:bgPr>
    </p:bg>
    <p:spTree>
      <p:nvGrpSpPr>
        <p:cNvPr id="1" name=""/>
        <p:cNvGrpSpPr/>
        <p:nvPr/>
      </p:nvGrpSpPr>
      <p:grpSpPr>
        <a:xfrm>
          <a:off x="0" y="0"/>
          <a:ext cx="0" cy="0"/>
          <a:chOff x="0" y="0"/>
          <a:chExt cx="0" cy="0"/>
        </a:xfrm>
      </p:grpSpPr>
      <p:sp>
        <p:nvSpPr>
          <p:cNvPr id="7" name="مستطيل 6"/>
          <p:cNvSpPr/>
          <p:nvPr userDrawn="1"/>
        </p:nvSpPr>
        <p:spPr>
          <a:xfrm flipH="1">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844550" y="2483427"/>
            <a:ext cx="10515600" cy="2743200"/>
          </a:xfrm>
        </p:spPr>
        <p:txBody>
          <a:bodyPr rtlCol="1" anchor="b">
            <a:normAutofit/>
          </a:bodyPr>
          <a:lstStyle>
            <a:lvl1pPr algn="ctr" rtl="1">
              <a:defRPr sz="4400" spc="-50"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5" name="عنصر نائب للنص 4"/>
          <p:cNvSpPr>
            <a:spLocks noGrp="1"/>
          </p:cNvSpPr>
          <p:nvPr>
            <p:ph type="body" sz="quarter" idx="10"/>
          </p:nvPr>
        </p:nvSpPr>
        <p:spPr>
          <a:xfrm flipH="1">
            <a:off x="841375" y="5257800"/>
            <a:ext cx="10515600" cy="914400"/>
          </a:xfrm>
        </p:spPr>
        <p:txBody>
          <a:bodyPr rtlCol="1">
            <a:normAutofit/>
          </a:bodyPr>
          <a:lstStyle>
            <a:lvl1pPr marL="0" indent="0" algn="ctr" rtl="1">
              <a:spcBef>
                <a:spcPts val="0"/>
              </a:spcBef>
              <a:buFontTx/>
              <a:buNone/>
              <a:defRPr sz="2000" cap="all" spc="50"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365760" indent="0" algn="ctr" rtl="1">
              <a:buNone/>
              <a:defRPr sz="2000" cap="all" spc="50" baseline="0">
                <a:solidFill>
                  <a:schemeClr val="bg1"/>
                </a:solidFill>
              </a:defRPr>
            </a:lvl2pPr>
            <a:lvl3pPr algn="ctr" rtl="1">
              <a:defRPr sz="2000" cap="all" spc="50" baseline="0">
                <a:solidFill>
                  <a:schemeClr val="bg1"/>
                </a:solidFill>
              </a:defRPr>
            </a:lvl3pPr>
            <a:lvl4pPr algn="ctr" rtl="1">
              <a:defRPr sz="2000" cap="all" spc="50" baseline="0">
                <a:solidFill>
                  <a:schemeClr val="bg1"/>
                </a:solidFill>
              </a:defRPr>
            </a:lvl4pPr>
            <a:lvl5pPr algn="ctr" rtl="1">
              <a:defRPr sz="2000" cap="all" spc="50" baseline="0">
                <a:solidFill>
                  <a:schemeClr val="bg1"/>
                </a:solidFill>
              </a:defRPr>
            </a:lvl5pPr>
          </a:lstStyle>
          <a:p>
            <a:pPr lvl="0" rtl="1"/>
            <a:r>
              <a:rPr lang="ar-SA" noProof="0"/>
              <a:t>انقر لتحرير أنماط نص الشكل الرئيسي</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p:nvPr>
        </p:nvSpPr>
        <p:spPr>
          <a:xfrm flipH="1">
            <a:off x="6172200" y="1714500"/>
            <a:ext cx="4495800" cy="4462272"/>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محتوى 3"/>
          <p:cNvSpPr>
            <a:spLocks noGrp="1"/>
          </p:cNvSpPr>
          <p:nvPr>
            <p:ph sz="half" idx="2"/>
          </p:nvPr>
        </p:nvSpPr>
        <p:spPr>
          <a:xfrm flipH="1">
            <a:off x="1524000" y="1714500"/>
            <a:ext cx="4495800" cy="4462272"/>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لتذييل 5"/>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5" name="عنصر نائب للتاريخ 4"/>
          <p:cNvSpPr>
            <a:spLocks noGrp="1"/>
          </p:cNvSpPr>
          <p:nvPr>
            <p:ph type="dt" sz="half" idx="10"/>
          </p:nvPr>
        </p:nvSpPr>
        <p:spPr>
          <a:xfrm flipH="1">
            <a:off x="2470028" y="6601556"/>
            <a:ext cx="1534064" cy="228600"/>
          </a:xfrm>
        </p:spPr>
        <p:txBody>
          <a:bodyPr rtlCol="1"/>
          <a:lstStyle>
            <a:lvl1pPr algn="l" rtl="1">
              <a:defRPr/>
            </a:lvl1pPr>
          </a:lstStyle>
          <a:p>
            <a:fld id="{8013E545-962E-4528-BA8C-0003D98B99E8}" type="datetime1">
              <a:rPr lang="ar-SA" smtClean="0"/>
              <a:pPr/>
              <a:t>11/01/43</a:t>
            </a:fld>
            <a:endParaRPr lang="ar-SA" dirty="0"/>
          </a:p>
        </p:txBody>
      </p:sp>
      <p:sp>
        <p:nvSpPr>
          <p:cNvPr id="7" name="عنصر نائب لرقم الشريحة 6"/>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6166104" y="1733162"/>
            <a:ext cx="4498848" cy="685800"/>
          </a:xfrm>
        </p:spPr>
        <p:txBody>
          <a:bodyPr rtlCol="1" anchor="b">
            <a:normAutofit/>
          </a:bodyPr>
          <a:lstStyle>
            <a:lvl1pPr marL="0" indent="0" algn="r" rtl="1">
              <a:spcBef>
                <a:spcPts val="0"/>
              </a:spcBef>
              <a:buNone/>
              <a:defRPr sz="1800" b="1" cap="all" baseline="0">
                <a:latin typeface="+mj-lt"/>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4" name="عنصر نائب للمحتوى 3"/>
          <p:cNvSpPr>
            <a:spLocks noGrp="1"/>
          </p:cNvSpPr>
          <p:nvPr>
            <p:ph sz="half" idx="2"/>
          </p:nvPr>
        </p:nvSpPr>
        <p:spPr>
          <a:xfrm flipH="1">
            <a:off x="6166104" y="2481943"/>
            <a:ext cx="4498848" cy="3690257"/>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نص 4"/>
          <p:cNvSpPr>
            <a:spLocks noGrp="1"/>
          </p:cNvSpPr>
          <p:nvPr>
            <p:ph type="body" sz="quarter" idx="3"/>
          </p:nvPr>
        </p:nvSpPr>
        <p:spPr>
          <a:xfrm flipH="1">
            <a:off x="1520952" y="1733162"/>
            <a:ext cx="4498848" cy="685800"/>
          </a:xfrm>
        </p:spPr>
        <p:txBody>
          <a:bodyPr rtlCol="1" anchor="b">
            <a:normAutofit/>
          </a:bodyPr>
          <a:lstStyle>
            <a:lvl1pPr marL="0" indent="0" algn="r" rtl="1">
              <a:spcBef>
                <a:spcPts val="0"/>
              </a:spcBef>
              <a:buNone/>
              <a:defRPr sz="1800" b="1" cap="all" baseline="0">
                <a:latin typeface="+mj-lt"/>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6" name="عنصر نائب للمحتوى 5"/>
          <p:cNvSpPr>
            <a:spLocks noGrp="1"/>
          </p:cNvSpPr>
          <p:nvPr>
            <p:ph sz="quarter" idx="4"/>
          </p:nvPr>
        </p:nvSpPr>
        <p:spPr>
          <a:xfrm flipH="1">
            <a:off x="1520952" y="2481943"/>
            <a:ext cx="4498848" cy="3690257"/>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8" name="عنصر نائب للتذييل 7"/>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7" name="عنصر نائب للتاريخ 6"/>
          <p:cNvSpPr>
            <a:spLocks noGrp="1"/>
          </p:cNvSpPr>
          <p:nvPr>
            <p:ph type="dt" sz="half" idx="10"/>
          </p:nvPr>
        </p:nvSpPr>
        <p:spPr>
          <a:xfrm flipH="1">
            <a:off x="2470028" y="6601556"/>
            <a:ext cx="1534064" cy="228600"/>
          </a:xfrm>
        </p:spPr>
        <p:txBody>
          <a:bodyPr rtlCol="1"/>
          <a:lstStyle>
            <a:lvl1pPr algn="l" rtl="1">
              <a:defRPr/>
            </a:lvl1pPr>
          </a:lstStyle>
          <a:p>
            <a:fld id="{86FC2DC1-A7E0-409C-A1B2-4DF7932AFE41}" type="datetime1">
              <a:rPr lang="ar-SA" smtClean="0"/>
              <a:pPr/>
              <a:t>11/01/43</a:t>
            </a:fld>
            <a:endParaRPr lang="ar-SA" dirty="0"/>
          </a:p>
        </p:txBody>
      </p:sp>
      <p:sp>
        <p:nvSpPr>
          <p:cNvPr id="9" name="عنصر نائب لرقم الشريحة 8"/>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4" name="عنصر نائب للتذييل 3"/>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3" name="عنصر نائب للتاريخ 2"/>
          <p:cNvSpPr>
            <a:spLocks noGrp="1"/>
          </p:cNvSpPr>
          <p:nvPr>
            <p:ph type="dt" sz="half" idx="10"/>
          </p:nvPr>
        </p:nvSpPr>
        <p:spPr>
          <a:xfrm flipH="1">
            <a:off x="2470028" y="6601556"/>
            <a:ext cx="1534064" cy="228600"/>
          </a:xfrm>
        </p:spPr>
        <p:txBody>
          <a:bodyPr rtlCol="1"/>
          <a:lstStyle>
            <a:lvl1pPr algn="l" rtl="1">
              <a:defRPr/>
            </a:lvl1pPr>
          </a:lstStyle>
          <a:p>
            <a:fld id="{C69D8854-61C5-4AD4-AD3B-3EBE52E283F4}" type="datetime1">
              <a:rPr lang="ar-SA" smtClean="0"/>
              <a:pPr/>
              <a:t>11/01/43</a:t>
            </a:fld>
            <a:endParaRPr lang="ar-SA" dirty="0"/>
          </a:p>
        </p:txBody>
      </p:sp>
      <p:sp>
        <p:nvSpPr>
          <p:cNvPr id="5" name="عنصر نائب لرقم الشريحة 4"/>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533400" y="1672934"/>
            <a:ext cx="3506788" cy="2880360"/>
          </a:xfrm>
        </p:spPr>
        <p:txBody>
          <a:bodyPr rtlCol="1" anchor="b">
            <a:normAutofit/>
          </a:bodyPr>
          <a:lstStyle>
            <a:lvl1pPr algn="r" rtl="1">
              <a:defRPr sz="3000"/>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4419537" y="457200"/>
            <a:ext cx="7242111" cy="57150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نص 3"/>
          <p:cNvSpPr>
            <a:spLocks noGrp="1"/>
          </p:cNvSpPr>
          <p:nvPr>
            <p:ph type="body" sz="half" idx="2"/>
          </p:nvPr>
        </p:nvSpPr>
        <p:spPr>
          <a:xfrm flipH="1">
            <a:off x="525624" y="4590288"/>
            <a:ext cx="3514564" cy="1581912"/>
          </a:xfrm>
        </p:spPr>
        <p:txBody>
          <a:bodyPr rtlCol="1"/>
          <a:lstStyle>
            <a:lvl1pPr marL="0" indent="0" algn="r" rtl="1">
              <a:spcBef>
                <a:spcPts val="800"/>
              </a:spcBef>
              <a:buNone/>
              <a:defRPr sz="16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6" name="عنصر نائب للتذييل 5"/>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5" name="عنصر نائب للتاريخ 4"/>
          <p:cNvSpPr>
            <a:spLocks noGrp="1"/>
          </p:cNvSpPr>
          <p:nvPr>
            <p:ph type="dt" sz="half" idx="10"/>
          </p:nvPr>
        </p:nvSpPr>
        <p:spPr>
          <a:xfrm flipH="1">
            <a:off x="2470028" y="6601556"/>
            <a:ext cx="1534064" cy="228600"/>
          </a:xfrm>
        </p:spPr>
        <p:txBody>
          <a:bodyPr rtlCol="1"/>
          <a:lstStyle>
            <a:lvl1pPr algn="l" rtl="1">
              <a:defRPr/>
            </a:lvl1pPr>
          </a:lstStyle>
          <a:p>
            <a:fld id="{9306B188-B98F-4166-AF7F-49AA00CB58C2}" type="datetime1">
              <a:rPr lang="ar-SA" smtClean="0"/>
              <a:pPr/>
              <a:t>11/01/43</a:t>
            </a:fld>
            <a:endParaRPr lang="ar-SA" dirty="0"/>
          </a:p>
        </p:txBody>
      </p:sp>
      <p:sp>
        <p:nvSpPr>
          <p:cNvPr id="7" name="عنصر نائب لرقم الشريحة 6"/>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flipH="1">
            <a:off x="1524000" y="457200"/>
            <a:ext cx="9144000" cy="1143000"/>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flipH="1">
            <a:off x="1524000" y="1714500"/>
            <a:ext cx="9144000" cy="4457700"/>
          </a:xfrm>
          <a:prstGeom prst="rect">
            <a:avLst/>
          </a:prstGeom>
        </p:spPr>
        <p:txBody>
          <a:bodyPr vert="horz" lIns="91440" tIns="45720" rIns="91440" bIns="45720" rtlCol="1">
            <a:normAutofit/>
          </a:bodyPr>
          <a:lstStyle/>
          <a:p>
            <a:pPr lvl="0" rtl="1"/>
            <a:r>
              <a:rPr lang="ar-SA" noProof="0" dirty="0"/>
              <a:t>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7" name="مستطيل 6"/>
          <p:cNvSpPr/>
          <p:nvPr userDrawn="1"/>
        </p:nvSpPr>
        <p:spPr>
          <a:xfrm flipH="1">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لتذييل 4"/>
          <p:cNvSpPr>
            <a:spLocks noGrp="1"/>
          </p:cNvSpPr>
          <p:nvPr>
            <p:ph type="ftr" sz="quarter" idx="3"/>
          </p:nvPr>
        </p:nvSpPr>
        <p:spPr>
          <a:xfrm flipH="1">
            <a:off x="4176620" y="6601556"/>
            <a:ext cx="6491381" cy="228600"/>
          </a:xfrm>
          <a:prstGeom prst="rect">
            <a:avLst/>
          </a:prstGeom>
        </p:spPr>
        <p:txBody>
          <a:bodyPr vert="horz" lIns="91440" tIns="45720" rIns="91440" bIns="45720" rtlCol="1" anchor="ctr"/>
          <a:lstStyle>
            <a:lvl1pPr algn="r" rtl="1">
              <a:defRPr sz="1100">
                <a:solidFill>
                  <a:schemeClr val="bg1"/>
                </a:solidFill>
                <a:latin typeface="Tahoma" panose="020B0604030504040204" pitchFamily="34" charset="0"/>
                <a:ea typeface="Tahoma" panose="020B0604030504040204" pitchFamily="34" charset="0"/>
                <a:cs typeface="+mn-cs"/>
              </a:defRPr>
            </a:lvl1pPr>
          </a:lstStyle>
          <a:p>
            <a:r>
              <a:rPr lang="ar-SA"/>
              <a:t>إضافة تذييل</a:t>
            </a:r>
            <a:endParaRPr lang="ar-SA" dirty="0"/>
          </a:p>
        </p:txBody>
      </p:sp>
      <p:sp>
        <p:nvSpPr>
          <p:cNvPr id="4" name="عنصر نائب للتاريخ 3"/>
          <p:cNvSpPr>
            <a:spLocks noGrp="1"/>
          </p:cNvSpPr>
          <p:nvPr>
            <p:ph type="dt" sz="half" idx="2"/>
          </p:nvPr>
        </p:nvSpPr>
        <p:spPr>
          <a:xfrm flipH="1">
            <a:off x="2470028" y="6601556"/>
            <a:ext cx="1534064" cy="228600"/>
          </a:xfrm>
          <a:prstGeom prst="rect">
            <a:avLst/>
          </a:prstGeom>
        </p:spPr>
        <p:txBody>
          <a:bodyPr vert="horz" lIns="91440" tIns="45720" rIns="91440" bIns="45720" rtlCol="1" anchor="ctr"/>
          <a:lstStyle>
            <a:lvl1pPr algn="l" rtl="1">
              <a:defRPr sz="1100">
                <a:solidFill>
                  <a:schemeClr val="bg1"/>
                </a:solidFill>
                <a:latin typeface="Tahoma" panose="020B0604030504040204" pitchFamily="34" charset="0"/>
                <a:ea typeface="Tahoma" panose="020B0604030504040204" pitchFamily="34" charset="0"/>
                <a:cs typeface="+mn-cs"/>
              </a:defRPr>
            </a:lvl1pPr>
          </a:lstStyle>
          <a:p>
            <a:fld id="{0932C295-BAC6-44C3-A78F-429DE7E3F1BA}" type="datetime1">
              <a:rPr lang="ar-SA" smtClean="0"/>
              <a:pPr/>
              <a:t>11/01/43</a:t>
            </a:fld>
            <a:endParaRPr lang="ar-SA" dirty="0"/>
          </a:p>
        </p:txBody>
      </p:sp>
      <p:sp>
        <p:nvSpPr>
          <p:cNvPr id="6" name="عنصر نائب لرقم الشريحة 5"/>
          <p:cNvSpPr>
            <a:spLocks noGrp="1"/>
          </p:cNvSpPr>
          <p:nvPr>
            <p:ph type="sldNum" sz="quarter" idx="4"/>
          </p:nvPr>
        </p:nvSpPr>
        <p:spPr>
          <a:xfrm flipH="1">
            <a:off x="1523999" y="6601556"/>
            <a:ext cx="773502" cy="228600"/>
          </a:xfrm>
          <a:prstGeom prst="rect">
            <a:avLst/>
          </a:prstGeom>
        </p:spPr>
        <p:txBody>
          <a:bodyPr vert="horz" lIns="91440" tIns="45720" rIns="91440" bIns="45720" rtlCol="1" anchor="ctr"/>
          <a:lstStyle>
            <a:lvl1pPr algn="l" rtl="1">
              <a:defRPr sz="1100">
                <a:solidFill>
                  <a:schemeClr val="bg1"/>
                </a:solidFill>
                <a:latin typeface="Tahoma" panose="020B0604030504040204" pitchFamily="34" charset="0"/>
                <a:ea typeface="Tahoma" panose="020B0604030504040204" pitchFamily="34" charset="0"/>
                <a:cs typeface="+mn-cs"/>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400" kern="1200" cap="all" baseline="0">
          <a:solidFill>
            <a:schemeClr val="accent1">
              <a:lumMod val="75000"/>
            </a:schemeClr>
          </a:solidFill>
          <a:latin typeface="Tahoma" panose="020B0604030504040204" pitchFamily="34" charset="0"/>
          <a:ea typeface="Tahoma" panose="020B0604030504040204" pitchFamily="34" charset="0"/>
          <a:cs typeface="+mj-cs"/>
        </a:defRPr>
      </a:lvl1pPr>
    </p:titleStyle>
    <p:bodyStyle>
      <a:lvl1pPr marL="274320" indent="-228600" algn="r" defTabSz="914400" rtl="1"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Tahoma" panose="020B0604030504040204" pitchFamily="34" charset="0"/>
          <a:ea typeface="Tahoma" panose="020B0604030504040204" pitchFamily="34" charset="0"/>
          <a:cs typeface="+mn-cs"/>
        </a:defRPr>
      </a:lvl1pPr>
      <a:lvl2pPr marL="594360" indent="-228600" algn="r" defTabSz="914400" rtl="1"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Tahoma" panose="020B0604030504040204" pitchFamily="34" charset="0"/>
          <a:ea typeface="Tahoma" panose="020B0604030504040204" pitchFamily="34" charset="0"/>
          <a:cs typeface="+mn-cs"/>
        </a:defRPr>
      </a:lvl2pPr>
      <a:lvl3pPr marL="914400" indent="-228600" algn="r" defTabSz="914400" rtl="1"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Tahoma" panose="020B0604030504040204" pitchFamily="34" charset="0"/>
          <a:ea typeface="Tahoma" panose="020B0604030504040204" pitchFamily="34" charset="0"/>
          <a:cs typeface="+mn-cs"/>
        </a:defRPr>
      </a:lvl3pPr>
      <a:lvl4pPr marL="118872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Tahoma" panose="020B0604030504040204" pitchFamily="34" charset="0"/>
          <a:ea typeface="Tahoma" panose="020B0604030504040204" pitchFamily="34" charset="0"/>
          <a:cs typeface="+mn-cs"/>
        </a:defRPr>
      </a:lvl4pPr>
      <a:lvl5pPr marL="14630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Tahoma" panose="020B0604030504040204" pitchFamily="34" charset="0"/>
          <a:ea typeface="Tahoma" panose="020B0604030504040204" pitchFamily="34" charset="0"/>
          <a:cs typeface="+mn-cs"/>
        </a:defRPr>
      </a:lvl5pPr>
      <a:lvl6pPr marL="16916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H="1">
            <a:off x="533400" y="4745737"/>
            <a:ext cx="11125200" cy="914400"/>
          </a:xfrm>
        </p:spPr>
        <p:txBody>
          <a:bodyPr rtlCol="1"/>
          <a:lstStyle/>
          <a:p>
            <a:pPr rtl="1"/>
            <a:r>
              <a:rPr lang="ar-SA" dirty="0"/>
              <a:t>تسويق الخدمات</a:t>
            </a:r>
          </a:p>
        </p:txBody>
      </p:sp>
      <p:pic>
        <p:nvPicPr>
          <p:cNvPr id="7" name="عنصر نائب للصورة 6" descr="شخصان يرفعان الأثقال"/>
          <p:cNvPicPr>
            <a:picLocks noGrp="1" noChangeAspect="1"/>
          </p:cNvPicPr>
          <p:nvPr>
            <p:ph type="pic" idx="10"/>
          </p:nvPr>
        </p:nvPicPr>
        <p:blipFill rotWithShape="1">
          <a:blip r:embed="rId3" cstate="print">
            <a:extLst>
              <a:ext uri="{28A0092B-C50C-407E-A947-70E740481C1C}">
                <a14:useLocalDpi xmlns:a14="http://schemas.microsoft.com/office/drawing/2010/main" val="0"/>
              </a:ext>
            </a:extLst>
          </a:blip>
          <a:srcRect/>
          <a:stretch/>
        </p:blipFill>
        <p:spPr>
          <a:xfrm flipH="1">
            <a:off x="8168639" y="1"/>
            <a:ext cx="4023360" cy="4745736"/>
          </a:xfrm>
        </p:spPr>
      </p:pic>
      <p:pic>
        <p:nvPicPr>
          <p:cNvPr id="8" name="عنصر نائب للصورة 7" descr="صورة مقربة لتفاح وشريط قياس"/>
          <p:cNvPicPr>
            <a:picLocks noGrp="1" noChangeAspect="1"/>
          </p:cNvPicPr>
          <p:nvPr>
            <p:ph type="pic" idx="11"/>
          </p:nvPr>
        </p:nvPicPr>
        <p:blipFill rotWithShape="1">
          <a:blip r:embed="rId4" cstate="print">
            <a:extLst>
              <a:ext uri="{28A0092B-C50C-407E-A947-70E740481C1C}">
                <a14:useLocalDpi xmlns:a14="http://schemas.microsoft.com/office/drawing/2010/main" val="0"/>
              </a:ext>
            </a:extLst>
          </a:blip>
          <a:srcRect t="19" b="19"/>
          <a:stretch/>
        </p:blipFill>
        <p:spPr>
          <a:xfrm flipH="1">
            <a:off x="4084320" y="1"/>
            <a:ext cx="4023360" cy="4745736"/>
          </a:xfrm>
        </p:spPr>
      </p:pic>
      <p:pic>
        <p:nvPicPr>
          <p:cNvPr id="9" name="عنصر نائب للصورة 8" descr="رجل وامرأة يركضان في مضمار داخلي"/>
          <p:cNvPicPr>
            <a:picLocks noGrp="1" noChangeAspect="1"/>
          </p:cNvPicPr>
          <p:nvPr>
            <p:ph type="pic" idx="12"/>
          </p:nvPr>
        </p:nvPicPr>
        <p:blipFill rotWithShape="1">
          <a:blip r:embed="rId5" cstate="print">
            <a:extLst>
              <a:ext uri="{28A0092B-C50C-407E-A947-70E740481C1C}">
                <a14:useLocalDpi xmlns:a14="http://schemas.microsoft.com/office/drawing/2010/main" val="0"/>
              </a:ext>
            </a:extLst>
          </a:blip>
          <a:srcRect t="39" b="39"/>
          <a:stretch/>
        </p:blipFill>
        <p:spPr>
          <a:xfrm flipH="1">
            <a:off x="0" y="1"/>
            <a:ext cx="4023360" cy="4745736"/>
          </a:xfrm>
        </p:spPr>
      </p:pic>
      <p:sp>
        <p:nvSpPr>
          <p:cNvPr id="3" name="العنوان الفرعي 2"/>
          <p:cNvSpPr>
            <a:spLocks noGrp="1"/>
          </p:cNvSpPr>
          <p:nvPr>
            <p:ph type="subTitle" idx="1"/>
          </p:nvPr>
        </p:nvSpPr>
        <p:spPr>
          <a:xfrm flipH="1">
            <a:off x="533400" y="5660137"/>
            <a:ext cx="11125200" cy="1197862"/>
          </a:xfrm>
        </p:spPr>
        <p:txBody>
          <a:bodyPr rtlCol="1"/>
          <a:lstStyle/>
          <a:p>
            <a:pPr rtl="1"/>
            <a:r>
              <a:rPr lang="ar-SA" sz="2800" dirty="0"/>
              <a:t>المحاضرة الثانية </a:t>
            </a:r>
          </a:p>
          <a:p>
            <a:r>
              <a:rPr lang="ar-SA" sz="2400" b="1" dirty="0">
                <a:effectLst/>
                <a:latin typeface="Calibri" panose="020F0502020204030204" pitchFamily="34" charset="0"/>
                <a:ea typeface="Calibri" panose="020F0502020204030204" pitchFamily="34" charset="0"/>
                <a:cs typeface="Arial" panose="020B0604020202020204" pitchFamily="34" charset="0"/>
              </a:rPr>
              <a:t>مكانة التسويق في مؤسسات الخدمات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rtl="1"/>
            <a:endParaRPr lang="ar-SA" dirty="0"/>
          </a:p>
        </p:txBody>
      </p:sp>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CF85FA-E5B2-465C-A435-DA2B568D793B}"/>
              </a:ext>
            </a:extLst>
          </p:cNvPr>
          <p:cNvSpPr>
            <a:spLocks noGrp="1"/>
          </p:cNvSpPr>
          <p:nvPr>
            <p:ph type="title"/>
          </p:nvPr>
        </p:nvSpPr>
        <p:spPr>
          <a:xfrm flipH="1">
            <a:off x="1834718" y="1043126"/>
            <a:ext cx="9144000" cy="1143000"/>
          </a:xfrm>
        </p:spPr>
        <p:txBody>
          <a:bodyPr>
            <a:normAutofit fontScale="90000"/>
          </a:bodyPr>
          <a:lstStyle/>
          <a:p>
            <a:pPr algn="ctr"/>
            <a:r>
              <a:rPr lang="ar-SA" sz="3100" b="1" u="sng" dirty="0">
                <a:effectLst/>
                <a:latin typeface="Calibri" panose="020F0502020204030204" pitchFamily="34" charset="0"/>
                <a:ea typeface="Calibri" panose="020F0502020204030204" pitchFamily="34" charset="0"/>
                <a:cs typeface="Arial" panose="020B0604020202020204" pitchFamily="34" charset="0"/>
              </a:rPr>
              <a:t>أسئلة </a:t>
            </a:r>
            <a:br>
              <a:rPr lang="en-US" sz="3100" b="1" u="sng" dirty="0">
                <a:effectLst/>
                <a:latin typeface="Calibri" panose="020F0502020204030204" pitchFamily="34" charset="0"/>
                <a:ea typeface="Calibri" panose="020F0502020204030204" pitchFamily="34" charset="0"/>
                <a:cs typeface="Arial" panose="020B0604020202020204" pitchFamily="34" charset="0"/>
              </a:rPr>
            </a:br>
            <a:r>
              <a:rPr lang="ar-SA" sz="31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واجب: سؤال رقم 2 ص 84</a:t>
            </a:r>
            <a:br>
              <a:rPr lang="en-US" sz="3600" dirty="0">
                <a:effectLst/>
                <a:latin typeface="Calibri" panose="020F0502020204030204" pitchFamily="34" charset="0"/>
                <a:ea typeface="Calibri" panose="020F0502020204030204" pitchFamily="34" charset="0"/>
                <a:cs typeface="Arial" panose="020B0604020202020204" pitchFamily="34" charset="0"/>
              </a:rPr>
            </a:b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عنصر نائب للمحتوى 2">
            <a:extLst>
              <a:ext uri="{FF2B5EF4-FFF2-40B4-BE49-F238E27FC236}">
                <a16:creationId xmlns:a16="http://schemas.microsoft.com/office/drawing/2014/main" id="{5DA20461-0AB2-426E-9115-0E1604959EE5}"/>
              </a:ext>
            </a:extLst>
          </p:cNvPr>
          <p:cNvSpPr>
            <a:spLocks noGrp="1"/>
          </p:cNvSpPr>
          <p:nvPr>
            <p:ph idx="1"/>
          </p:nvPr>
        </p:nvSpPr>
        <p:spPr>
          <a:xfrm flipH="1">
            <a:off x="736845" y="1775533"/>
            <a:ext cx="11070453" cy="4589755"/>
          </a:xfrm>
        </p:spPr>
        <p:txBody>
          <a:bodyPr>
            <a:normAutofit lnSpcReduction="10000"/>
          </a:bodyPr>
          <a:lstStyle/>
          <a:p>
            <a:pPr marL="45720" indent="0" algn="r" rtl="0">
              <a:lnSpc>
                <a:spcPct val="107000"/>
              </a:lnSpc>
              <a:spcAft>
                <a:spcPts val="800"/>
              </a:spcAft>
              <a:buNone/>
            </a:pPr>
            <a:r>
              <a:rPr lang="ar-SA"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لماذا يجب على المؤسسات الخدمية إن تهتم بالقضايا البيئية والاجتماعية أعط أمثلة عن مؤسسات محلية لها دوراً كبيرا في دعم القضايا البيئة الاجتماعية؟ وما تأثير ما تقدمه هذه المؤسسات في اعتقادك على مركزها التنافسي؟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 indent="0" rtl="0">
              <a:lnSpc>
                <a:spcPct val="107000"/>
              </a:lnSpc>
              <a:spcAft>
                <a:spcPts val="800"/>
              </a:spcAft>
              <a:buNone/>
            </a:pPr>
            <a:r>
              <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 indent="0" algn="r" rtl="0">
              <a:lnSpc>
                <a:spcPct val="107000"/>
              </a:lnSpc>
              <a:spcAft>
                <a:spcPts val="800"/>
              </a:spcAft>
              <a:buNone/>
            </a:pPr>
            <a:r>
              <a:rPr lang="ar-SA" sz="24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ادخلي على الموقع الالكتروني للمؤسسات الخدمية التالية وتعرف على أهم الأنشطة التسويقية التي تمارسها هذه المؤسسات: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 indent="0" algn="r" rtl="0">
              <a:lnSpc>
                <a:spcPct val="107000"/>
              </a:lnSpc>
              <a:spcAft>
                <a:spcPts val="800"/>
              </a:spcAft>
              <a:buNone/>
            </a:pPr>
            <a:r>
              <a:rPr lang="ar-SA" sz="2400" b="1" dirty="0">
                <a:effectLst/>
                <a:latin typeface="Calibri" panose="020F0502020204030204" pitchFamily="34" charset="0"/>
                <a:ea typeface="Calibri" panose="020F0502020204030204" pitchFamily="34" charset="0"/>
                <a:cs typeface="Arial" panose="020B0604020202020204" pitchFamily="34" charset="0"/>
              </a:rPr>
              <a:t>1/ ارامكس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 indent="0" algn="r" rtl="0">
              <a:lnSpc>
                <a:spcPct val="107000"/>
              </a:lnSpc>
              <a:spcAft>
                <a:spcPts val="800"/>
              </a:spcAft>
              <a:buNone/>
            </a:pPr>
            <a:r>
              <a:rPr lang="ar-SA" sz="2400" b="1" dirty="0">
                <a:effectLst/>
                <a:latin typeface="Calibri" panose="020F0502020204030204" pitchFamily="34" charset="0"/>
                <a:ea typeface="Calibri" panose="020F0502020204030204" pitchFamily="34" charset="0"/>
                <a:cs typeface="Arial" panose="020B0604020202020204" pitchFamily="34" charset="0"/>
              </a:rPr>
              <a:t>2/ مكتب استقدام والإجراءات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100431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524000" y="0"/>
            <a:ext cx="9144000" cy="870012"/>
          </a:xfrm>
        </p:spPr>
        <p:txBody>
          <a:bodyPr rtlCol="1">
            <a:normAutofit/>
          </a:bodyPr>
          <a:lstStyle/>
          <a:p>
            <a:pPr algn="ctr" rtl="1">
              <a:lnSpc>
                <a:spcPct val="107000"/>
              </a:lnSpc>
              <a:spcAft>
                <a:spcPts val="800"/>
              </a:spcAft>
            </a:pPr>
            <a:r>
              <a:rPr lang="ar-SA"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المفهوم </a:t>
            </a:r>
            <a:r>
              <a:rPr lang="ar-SA" sz="3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التقليدي</a:t>
            </a:r>
            <a:r>
              <a:rPr lang="ar-SA"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للتسويق</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flipH="1">
            <a:off x="674703" y="3010639"/>
            <a:ext cx="10881064" cy="3567714"/>
          </a:xfrm>
        </p:spPr>
        <p:txBody>
          <a:bodyPr rtlCol="1">
            <a:normAutofit/>
          </a:bodyPr>
          <a:lstStyle/>
          <a:p>
            <a:r>
              <a:rPr lang="ar-SA" sz="2800" b="1" dirty="0">
                <a:solidFill>
                  <a:srgbClr val="FF0000"/>
                </a:solidFill>
              </a:rPr>
              <a:t>الانتقادات لهذا التعريف:</a:t>
            </a:r>
          </a:p>
          <a:p>
            <a:pPr marL="502920" lvl="0" indent="-457200">
              <a:buFont typeface="+mj-lt"/>
              <a:buAutoNum type="arabicPeriod"/>
            </a:pPr>
            <a:r>
              <a:rPr lang="ar-SA" sz="2800" dirty="0"/>
              <a:t>إهماله لكثير من الأنشطة والأعمال التي تقوم بها المؤسسة.</a:t>
            </a:r>
            <a:endParaRPr lang="en-US" sz="2800" dirty="0"/>
          </a:p>
          <a:p>
            <a:pPr marL="502920" lvl="0" indent="-457200">
              <a:buFont typeface="+mj-lt"/>
              <a:buAutoNum type="arabicPeriod"/>
            </a:pPr>
            <a:r>
              <a:rPr lang="ar-SA" sz="2800" dirty="0"/>
              <a:t>تجاهل المؤسسات التي لا تهدف إلى تحقيق الربح.</a:t>
            </a:r>
            <a:endParaRPr lang="en-US" sz="2800" dirty="0"/>
          </a:p>
          <a:p>
            <a:pPr marL="502920" lvl="0" indent="-457200">
              <a:buFont typeface="+mj-lt"/>
              <a:buAutoNum type="arabicPeriod"/>
            </a:pPr>
            <a:r>
              <a:rPr lang="ar-SA" sz="2800" dirty="0"/>
              <a:t>إغفاله دور البيئة في التسويق.</a:t>
            </a:r>
            <a:endParaRPr lang="en-US" sz="2800" dirty="0"/>
          </a:p>
          <a:p>
            <a:pPr marL="502920" lvl="0" indent="-457200">
              <a:buFont typeface="+mj-lt"/>
              <a:buAutoNum type="arabicPeriod"/>
            </a:pPr>
            <a:r>
              <a:rPr lang="ar-SA" sz="2800" dirty="0"/>
              <a:t>العمومية والتقليل من أهمية المبادلة.</a:t>
            </a:r>
            <a:endParaRPr lang="en-US" sz="2800" dirty="0"/>
          </a:p>
          <a:p>
            <a:endParaRPr lang="en-US" dirty="0"/>
          </a:p>
          <a:p>
            <a:pPr algn="r" rtl="1"/>
            <a:endParaRPr lang="ar-SA" dirty="0"/>
          </a:p>
        </p:txBody>
      </p:sp>
      <p:sp>
        <p:nvSpPr>
          <p:cNvPr id="4" name="شكل بيضاوي 3">
            <a:extLst>
              <a:ext uri="{FF2B5EF4-FFF2-40B4-BE49-F238E27FC236}">
                <a16:creationId xmlns:a16="http://schemas.microsoft.com/office/drawing/2014/main" id="{AC59B2F1-D145-4B2F-94EF-4838F921DCCE}"/>
              </a:ext>
            </a:extLst>
          </p:cNvPr>
          <p:cNvSpPr/>
          <p:nvPr/>
        </p:nvSpPr>
        <p:spPr>
          <a:xfrm>
            <a:off x="577049" y="1067541"/>
            <a:ext cx="11319028" cy="163127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dirty="0">
                <a:effectLst/>
                <a:latin typeface="Calibri" panose="020F0502020204030204" pitchFamily="34" charset="0"/>
                <a:ea typeface="Calibri" panose="020F0502020204030204" pitchFamily="34" charset="0"/>
                <a:cs typeface="Arial" panose="020B0604020202020204" pitchFamily="34" charset="0"/>
              </a:rPr>
              <a:t>ذلك النشاط الذي يعمل على تدفق السلع والخدمات من المنتج إلى المستهلك </a:t>
            </a:r>
            <a:endParaRPr lang="ar-SA" sz="2800" dirty="0"/>
          </a:p>
        </p:txBody>
      </p:sp>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CC8925-8276-4727-B340-B36BAC412F8F}"/>
              </a:ext>
            </a:extLst>
          </p:cNvPr>
          <p:cNvSpPr>
            <a:spLocks noGrp="1"/>
          </p:cNvSpPr>
          <p:nvPr>
            <p:ph type="title"/>
          </p:nvPr>
        </p:nvSpPr>
        <p:spPr/>
        <p:txBody>
          <a:bodyPr/>
          <a:lstStyle/>
          <a:p>
            <a:pPr algn="ctr"/>
            <a:r>
              <a:rPr lang="ar-SA" sz="3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مفهوم التسويق</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عنصر نائب للمحتوى 2">
            <a:extLst>
              <a:ext uri="{FF2B5EF4-FFF2-40B4-BE49-F238E27FC236}">
                <a16:creationId xmlns:a16="http://schemas.microsoft.com/office/drawing/2014/main" id="{B66E3F10-E2AD-48A5-9538-FD46E6C9B7B5}"/>
              </a:ext>
            </a:extLst>
          </p:cNvPr>
          <p:cNvSpPr>
            <a:spLocks noGrp="1"/>
          </p:cNvSpPr>
          <p:nvPr>
            <p:ph idx="1"/>
          </p:nvPr>
        </p:nvSpPr>
        <p:spPr/>
        <p:txBody>
          <a:bodyPr/>
          <a:lstStyle/>
          <a:p>
            <a:endParaRPr lang="ar-SA" dirty="0"/>
          </a:p>
        </p:txBody>
      </p:sp>
      <p:sp>
        <p:nvSpPr>
          <p:cNvPr id="4" name="شكل بيضاوي 3">
            <a:extLst>
              <a:ext uri="{FF2B5EF4-FFF2-40B4-BE49-F238E27FC236}">
                <a16:creationId xmlns:a16="http://schemas.microsoft.com/office/drawing/2014/main" id="{18964763-60C4-4397-B89F-0476DD7CC504}"/>
              </a:ext>
            </a:extLst>
          </p:cNvPr>
          <p:cNvSpPr/>
          <p:nvPr/>
        </p:nvSpPr>
        <p:spPr>
          <a:xfrm>
            <a:off x="372863" y="1438183"/>
            <a:ext cx="11754034" cy="3151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07000"/>
              </a:lnSpc>
              <a:spcAft>
                <a:spcPts val="800"/>
              </a:spcAft>
            </a:pPr>
            <a:r>
              <a:rPr lang="ar-SA" sz="3200" dirty="0">
                <a:effectLst/>
                <a:latin typeface="Calibri" panose="020F0502020204030204" pitchFamily="34" charset="0"/>
                <a:ea typeface="Calibri" panose="020F0502020204030204" pitchFamily="34" charset="0"/>
                <a:cs typeface="Arial" panose="020B0604020202020204" pitchFamily="34" charset="0"/>
              </a:rPr>
              <a:t>هو تلك العملية الاجتماعية التي من خلالها يستطيع الأفراد والجماعات الحصول على احتياجاتهم ورغباتهم من خلال خلق وتبادل المنتجات والقيمة المقابل لها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275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B8E8F40-DCBD-477B-B11D-8501AEACCB7B}"/>
              </a:ext>
            </a:extLst>
          </p:cNvPr>
          <p:cNvSpPr>
            <a:spLocks noGrp="1"/>
          </p:cNvSpPr>
          <p:nvPr>
            <p:ph type="title"/>
          </p:nvPr>
        </p:nvSpPr>
        <p:spPr/>
        <p:txBody>
          <a:bodyPr/>
          <a:lstStyle/>
          <a:p>
            <a:pPr algn="ctr"/>
            <a:r>
              <a:rPr lang="ar-SA" sz="3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من التعريفات يمكن استنتاج المضامين التالية عن التسويق</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عنصر نائب للمحتوى 2">
            <a:extLst>
              <a:ext uri="{FF2B5EF4-FFF2-40B4-BE49-F238E27FC236}">
                <a16:creationId xmlns:a16="http://schemas.microsoft.com/office/drawing/2014/main" id="{836C8E49-4082-4762-B3F6-202CB103C803}"/>
              </a:ext>
            </a:extLst>
          </p:cNvPr>
          <p:cNvSpPr>
            <a:spLocks noGrp="1"/>
          </p:cNvSpPr>
          <p:nvPr>
            <p:ph idx="1"/>
          </p:nvPr>
        </p:nvSpPr>
        <p:spPr>
          <a:xfrm flipH="1">
            <a:off x="958788" y="1260628"/>
            <a:ext cx="9709212" cy="4911571"/>
          </a:xfrm>
        </p:spPr>
        <p:txBody>
          <a:bodyPr>
            <a:normAutofit fontScale="92500"/>
          </a:bodyPr>
          <a:lstStyle/>
          <a:p>
            <a:pPr marL="342900" lvl="0" indent="-342900" algn="r" rtl="1">
              <a:lnSpc>
                <a:spcPct val="107000"/>
              </a:lnSpc>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أن التسويق يمثل نظاما متكاملا. </a:t>
            </a:r>
          </a:p>
          <a:p>
            <a:pPr marL="342900" lvl="0" indent="-342900" algn="r" rtl="1">
              <a:lnSpc>
                <a:spcPct val="107000"/>
              </a:lnSpc>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أن التسويق نشاط ديناميكي له أبعاد اجتماعية واقتصادية.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يجب على التسويق أن يسعى إلى تحقيق أهداف المؤسسة في الأجل الطويل لتحقيق النجاح والاستمرار.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إن التسويق يمثل عملية موجهه ومصممه مسبقا ويتطلب الرقابة الفعالة على أنشطته.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التسويق يتضمن القيام بالعديد من الأنشطة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أن التسويق لا يمارس بواسطة مؤسسات الأعمال التي تهدف إلى الربح فقط بل يمارس من قبل المؤسسات الغير ربحية مثل المؤسسات الحكومية والجمعيات الخيرية.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214016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D560D7-3F2E-4C00-A8DC-0D34BBC460B5}"/>
              </a:ext>
            </a:extLst>
          </p:cNvPr>
          <p:cNvSpPr>
            <a:spLocks noGrp="1"/>
          </p:cNvSpPr>
          <p:nvPr>
            <p:ph type="title"/>
          </p:nvPr>
        </p:nvSpPr>
        <p:spPr>
          <a:xfrm rot="20100000" flipH="1">
            <a:off x="1524000" y="181992"/>
            <a:ext cx="9144000" cy="1143000"/>
          </a:xfrm>
        </p:spPr>
        <p:txBody>
          <a:bodyPr/>
          <a:lstStyle/>
          <a:p>
            <a:pPr algn="ct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graphicFrame>
        <p:nvGraphicFramePr>
          <p:cNvPr id="4" name="عنصر نائب للمحتوى 3">
            <a:extLst>
              <a:ext uri="{FF2B5EF4-FFF2-40B4-BE49-F238E27FC236}">
                <a16:creationId xmlns:a16="http://schemas.microsoft.com/office/drawing/2014/main" id="{9EEC275C-E529-4E7A-8654-90AC0E5187D7}"/>
              </a:ext>
            </a:extLst>
          </p:cNvPr>
          <p:cNvGraphicFramePr>
            <a:graphicFrameLocks noGrp="1"/>
          </p:cNvGraphicFramePr>
          <p:nvPr>
            <p:ph idx="1"/>
            <p:extLst>
              <p:ext uri="{D42A27DB-BD31-4B8C-83A1-F6EECF244321}">
                <p14:modId xmlns:p14="http://schemas.microsoft.com/office/powerpoint/2010/main" val="1354558160"/>
              </p:ext>
            </p:extLst>
          </p:nvPr>
        </p:nvGraphicFramePr>
        <p:xfrm>
          <a:off x="186431" y="1384917"/>
          <a:ext cx="10668403" cy="5157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a:extLst>
              <a:ext uri="{FF2B5EF4-FFF2-40B4-BE49-F238E27FC236}">
                <a16:creationId xmlns:a16="http://schemas.microsoft.com/office/drawing/2014/main" id="{17645FC3-C653-4362-B5A7-0ED590F24771}"/>
              </a:ext>
            </a:extLst>
          </p:cNvPr>
          <p:cNvSpPr txBox="1"/>
          <p:nvPr/>
        </p:nvSpPr>
        <p:spPr>
          <a:xfrm>
            <a:off x="3048740" y="377301"/>
            <a:ext cx="6094520" cy="707886"/>
          </a:xfrm>
          <a:prstGeom prst="rect">
            <a:avLst/>
          </a:prstGeom>
          <a:noFill/>
        </p:spPr>
        <p:txBody>
          <a:bodyPr wrap="square">
            <a:spAutoFit/>
          </a:bodyPr>
          <a:lstStyle/>
          <a:p>
            <a:pPr lvl="0" algn="ctr" rtl="1"/>
            <a:r>
              <a:rPr lang="ar-SA"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الأركان الأساسية لمفهوم التسويق</a:t>
            </a:r>
            <a:endParaRPr lang="ar-SA" sz="4000" dirty="0"/>
          </a:p>
        </p:txBody>
      </p:sp>
    </p:spTree>
    <p:extLst>
      <p:ext uri="{BB962C8B-B14F-4D97-AF65-F5344CB8AC3E}">
        <p14:creationId xmlns:p14="http://schemas.microsoft.com/office/powerpoint/2010/main" val="319589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63DEB705-0A0C-4474-BD3E-FB06240FC29E}"/>
                                            </p:graphicEl>
                                          </p:spTgt>
                                        </p:tgtEl>
                                        <p:attrNameLst>
                                          <p:attrName>style.visibility</p:attrName>
                                        </p:attrNameLst>
                                      </p:cBhvr>
                                      <p:to>
                                        <p:strVal val="visible"/>
                                      </p:to>
                                    </p:set>
                                    <p:animEffect transition="in" filter="wipe(down)">
                                      <p:cBhvr>
                                        <p:cTn id="17" dur="500"/>
                                        <p:tgtEl>
                                          <p:spTgt spid="4">
                                            <p:graphicEl>
                                              <a:dgm id="{63DEB705-0A0C-4474-BD3E-FB06240FC29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E3A1DF0F-FEDB-497D-AE1B-5CA6C8DE80D4}"/>
                                            </p:graphicEl>
                                          </p:spTgt>
                                        </p:tgtEl>
                                        <p:attrNameLst>
                                          <p:attrName>style.visibility</p:attrName>
                                        </p:attrNameLst>
                                      </p:cBhvr>
                                      <p:to>
                                        <p:strVal val="visible"/>
                                      </p:to>
                                    </p:set>
                                    <p:animEffect transition="in" filter="wipe(down)">
                                      <p:cBhvr>
                                        <p:cTn id="22" dur="500"/>
                                        <p:tgtEl>
                                          <p:spTgt spid="4">
                                            <p:graphicEl>
                                              <a:dgm id="{E3A1DF0F-FEDB-497D-AE1B-5CA6C8DE80D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C9DAEEB3-DAA6-480F-981D-A07821606B10}"/>
                                            </p:graphicEl>
                                          </p:spTgt>
                                        </p:tgtEl>
                                        <p:attrNameLst>
                                          <p:attrName>style.visibility</p:attrName>
                                        </p:attrNameLst>
                                      </p:cBhvr>
                                      <p:to>
                                        <p:strVal val="visible"/>
                                      </p:to>
                                    </p:set>
                                    <p:animEffect transition="in" filter="wipe(down)">
                                      <p:cBhvr>
                                        <p:cTn id="27" dur="500"/>
                                        <p:tgtEl>
                                          <p:spTgt spid="4">
                                            <p:graphicEl>
                                              <a:dgm id="{C9DAEEB3-DAA6-480F-981D-A07821606B1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dgm id="{EA593F4E-76B0-46A7-AEA9-CDD66021CCC2}"/>
                                            </p:graphicEl>
                                          </p:spTgt>
                                        </p:tgtEl>
                                        <p:attrNameLst>
                                          <p:attrName>style.visibility</p:attrName>
                                        </p:attrNameLst>
                                      </p:cBhvr>
                                      <p:to>
                                        <p:strVal val="visible"/>
                                      </p:to>
                                    </p:set>
                                    <p:animEffect transition="in" filter="wipe(down)">
                                      <p:cBhvr>
                                        <p:cTn id="32" dur="500"/>
                                        <p:tgtEl>
                                          <p:spTgt spid="4">
                                            <p:graphicEl>
                                              <a:dgm id="{EA593F4E-76B0-46A7-AEA9-CDD66021CCC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graphicEl>
                                              <a:dgm id="{AC980220-C5D8-4BAC-88A8-1049598C016A}"/>
                                            </p:graphicEl>
                                          </p:spTgt>
                                        </p:tgtEl>
                                        <p:attrNameLst>
                                          <p:attrName>style.visibility</p:attrName>
                                        </p:attrNameLst>
                                      </p:cBhvr>
                                      <p:to>
                                        <p:strVal val="visible"/>
                                      </p:to>
                                    </p:set>
                                    <p:animEffect transition="in" filter="wipe(down)">
                                      <p:cBhvr>
                                        <p:cTn id="37" dur="500"/>
                                        <p:tgtEl>
                                          <p:spTgt spid="4">
                                            <p:graphicEl>
                                              <a:dgm id="{AC980220-C5D8-4BAC-88A8-1049598C016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B08958-8E07-476F-A604-63BBF9CDA297}"/>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F3255F2F-CF4B-49B6-8C5F-DB3372CB6413}"/>
              </a:ext>
            </a:extLst>
          </p:cNvPr>
          <p:cNvSpPr>
            <a:spLocks noGrp="1"/>
          </p:cNvSpPr>
          <p:nvPr>
            <p:ph idx="1"/>
          </p:nvPr>
        </p:nvSpPr>
        <p:spPr>
          <a:xfrm flipH="1">
            <a:off x="1524000" y="2769832"/>
            <a:ext cx="9144000" cy="3402367"/>
          </a:xfrm>
        </p:spPr>
        <p:txBody>
          <a:bodyPr/>
          <a:lstStyle/>
          <a:p>
            <a:r>
              <a:rPr lang="ar-SA" sz="3600" dirty="0">
                <a:solidFill>
                  <a:schemeClr val="tx2"/>
                </a:solidFill>
                <a:effectLst/>
                <a:latin typeface="Arial" panose="020B0604020202020204" pitchFamily="34" charset="0"/>
                <a:ea typeface="Calibri" panose="020F0502020204030204" pitchFamily="34" charset="0"/>
                <a:cs typeface="Arial" panose="020B0604020202020204" pitchFamily="34" charset="0"/>
              </a:rPr>
              <a:t>أن المؤسسات ذات </a:t>
            </a:r>
            <a:r>
              <a:rPr lang="ar-SA" sz="36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الطبيعة الخدمية </a:t>
            </a:r>
            <a:r>
              <a:rPr lang="ar-SA" sz="3600" dirty="0">
                <a:solidFill>
                  <a:schemeClr val="tx2"/>
                </a:solidFill>
                <a:effectLst/>
                <a:latin typeface="Arial" panose="020B0604020202020204" pitchFamily="34" charset="0"/>
                <a:ea typeface="Calibri" panose="020F0502020204030204" pitchFamily="34" charset="0"/>
                <a:cs typeface="Arial" panose="020B0604020202020204" pitchFamily="34" charset="0"/>
              </a:rPr>
              <a:t>هي ذات توجه تسويقي </a:t>
            </a:r>
            <a:r>
              <a:rPr lang="ar-SA" sz="3600" b="1" u="sng" dirty="0">
                <a:solidFill>
                  <a:schemeClr val="accent3"/>
                </a:solidFill>
                <a:effectLst/>
                <a:latin typeface="Arial" panose="020B0604020202020204" pitchFamily="34" charset="0"/>
                <a:ea typeface="Calibri" panose="020F0502020204030204" pitchFamily="34" charset="0"/>
                <a:cs typeface="Arial" panose="020B0604020202020204" pitchFamily="34" charset="0"/>
              </a:rPr>
              <a:t>أقل </a:t>
            </a:r>
            <a:r>
              <a:rPr lang="ar-SA" sz="3600" dirty="0">
                <a:solidFill>
                  <a:schemeClr val="tx2"/>
                </a:solidFill>
                <a:effectLst/>
                <a:latin typeface="Arial" panose="020B0604020202020204" pitchFamily="34" charset="0"/>
                <a:ea typeface="Calibri" panose="020F0502020204030204" pitchFamily="34" charset="0"/>
                <a:cs typeface="Arial" panose="020B0604020202020204" pitchFamily="34" charset="0"/>
              </a:rPr>
              <a:t>مقارنة بالمؤسسات ذات </a:t>
            </a:r>
            <a:r>
              <a:rPr lang="ar-SA" sz="36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الإنتاج السلعي</a:t>
            </a:r>
            <a:r>
              <a:rPr lang="ar-SA" sz="3600" dirty="0">
                <a:solidFill>
                  <a:schemeClr val="tx2"/>
                </a:solidFill>
                <a:effectLst/>
                <a:latin typeface="Arial" panose="020B0604020202020204" pitchFamily="34" charset="0"/>
                <a:ea typeface="Calibri" panose="020F0502020204030204" pitchFamily="34" charset="0"/>
                <a:cs typeface="Arial" panose="020B0604020202020204" pitchFamily="34" charset="0"/>
              </a:rPr>
              <a:t>.</a:t>
            </a:r>
            <a:endParaRPr lang="en-US" sz="36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45720" indent="0">
              <a:buNone/>
            </a:pPr>
            <a:endParaRPr lang="ar-SA" dirty="0"/>
          </a:p>
        </p:txBody>
      </p:sp>
      <p:sp>
        <p:nvSpPr>
          <p:cNvPr id="5" name="مربع نص 4">
            <a:extLst>
              <a:ext uri="{FF2B5EF4-FFF2-40B4-BE49-F238E27FC236}">
                <a16:creationId xmlns:a16="http://schemas.microsoft.com/office/drawing/2014/main" id="{EA128F18-97DB-4B56-B31D-683B5D748090}"/>
              </a:ext>
            </a:extLst>
          </p:cNvPr>
          <p:cNvSpPr txBox="1"/>
          <p:nvPr/>
        </p:nvSpPr>
        <p:spPr>
          <a:xfrm>
            <a:off x="2195004" y="685800"/>
            <a:ext cx="7002262" cy="780342"/>
          </a:xfrm>
          <a:prstGeom prst="rect">
            <a:avLst/>
          </a:prstGeom>
          <a:noFill/>
        </p:spPr>
        <p:txBody>
          <a:bodyPr wrap="square">
            <a:spAutoFit/>
          </a:bodyPr>
          <a:lstStyle/>
          <a:p>
            <a:pPr algn="r" rtl="1">
              <a:lnSpc>
                <a:spcPct val="107000"/>
              </a:lnSpc>
              <a:spcAft>
                <a:spcPts val="800"/>
              </a:spcAft>
            </a:pPr>
            <a:r>
              <a:rPr lang="ar-SA" sz="4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مكانة التسويق في قطاع الخدمات</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034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902DF8C-A5A8-4442-A227-6B9FFF4C46E1}"/>
              </a:ext>
            </a:extLst>
          </p:cNvPr>
          <p:cNvSpPr>
            <a:spLocks noGrp="1"/>
          </p:cNvSpPr>
          <p:nvPr>
            <p:ph type="title"/>
          </p:nvPr>
        </p:nvSpPr>
        <p:spPr/>
        <p:txBody>
          <a:bodyPr>
            <a:normAutofit fontScale="90000"/>
          </a:bodyPr>
          <a:lstStyle/>
          <a:p>
            <a:pPr rtl="1">
              <a:lnSpc>
                <a:spcPct val="107000"/>
              </a:lnSpc>
              <a:spcAft>
                <a:spcPts val="800"/>
              </a:spcAft>
            </a:pP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graphicFrame>
        <p:nvGraphicFramePr>
          <p:cNvPr id="4" name="عنصر نائب للمحتوى 3">
            <a:extLst>
              <a:ext uri="{FF2B5EF4-FFF2-40B4-BE49-F238E27FC236}">
                <a16:creationId xmlns:a16="http://schemas.microsoft.com/office/drawing/2014/main" id="{26D005F7-27E3-423D-AF95-2DFB5C858DCD}"/>
              </a:ext>
            </a:extLst>
          </p:cNvPr>
          <p:cNvGraphicFramePr>
            <a:graphicFrameLocks noGrp="1"/>
          </p:cNvGraphicFramePr>
          <p:nvPr>
            <p:ph idx="1"/>
            <p:extLst>
              <p:ext uri="{D42A27DB-BD31-4B8C-83A1-F6EECF244321}">
                <p14:modId xmlns:p14="http://schemas.microsoft.com/office/powerpoint/2010/main" val="2387771523"/>
              </p:ext>
            </p:extLst>
          </p:nvPr>
        </p:nvGraphicFramePr>
        <p:xfrm>
          <a:off x="390617" y="0"/>
          <a:ext cx="10277383"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68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14FEEC45-7090-4A2B-A1F6-62467B1D1CD4}"/>
                                            </p:graphicEl>
                                          </p:spTgt>
                                        </p:tgtEl>
                                        <p:attrNameLst>
                                          <p:attrName>style.visibility</p:attrName>
                                        </p:attrNameLst>
                                      </p:cBhvr>
                                      <p:to>
                                        <p:strVal val="visible"/>
                                      </p:to>
                                    </p:set>
                                    <p:animEffect transition="in" filter="wipe(down)">
                                      <p:cBhvr>
                                        <p:cTn id="7" dur="500"/>
                                        <p:tgtEl>
                                          <p:spTgt spid="4">
                                            <p:graphicEl>
                                              <a:dgm id="{14FEEC45-7090-4A2B-A1F6-62467B1D1CD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C654CF46-B2BA-4F25-9F77-48972B73EB1D}"/>
                                            </p:graphicEl>
                                          </p:spTgt>
                                        </p:tgtEl>
                                        <p:attrNameLst>
                                          <p:attrName>style.visibility</p:attrName>
                                        </p:attrNameLst>
                                      </p:cBhvr>
                                      <p:to>
                                        <p:strVal val="visible"/>
                                      </p:to>
                                    </p:set>
                                    <p:animEffect transition="in" filter="wipe(down)">
                                      <p:cBhvr>
                                        <p:cTn id="12" dur="500"/>
                                        <p:tgtEl>
                                          <p:spTgt spid="4">
                                            <p:graphicEl>
                                              <a:dgm id="{C654CF46-B2BA-4F25-9F77-48972B73EB1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8898E2B8-E1D0-4DAE-8351-012C86F43888}"/>
                                            </p:graphicEl>
                                          </p:spTgt>
                                        </p:tgtEl>
                                        <p:attrNameLst>
                                          <p:attrName>style.visibility</p:attrName>
                                        </p:attrNameLst>
                                      </p:cBhvr>
                                      <p:to>
                                        <p:strVal val="visible"/>
                                      </p:to>
                                    </p:set>
                                    <p:animEffect transition="in" filter="wipe(down)">
                                      <p:cBhvr>
                                        <p:cTn id="17" dur="500"/>
                                        <p:tgtEl>
                                          <p:spTgt spid="4">
                                            <p:graphicEl>
                                              <a:dgm id="{8898E2B8-E1D0-4DAE-8351-012C86F43888}"/>
                                            </p:graphic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4">
                                            <p:graphicEl>
                                              <a:dgm id="{0D681FD9-4B91-4C42-BB0D-4EAC71F26FDA}"/>
                                            </p:graphicEl>
                                          </p:spTgt>
                                        </p:tgtEl>
                                        <p:attrNameLst>
                                          <p:attrName>style.visibility</p:attrName>
                                        </p:attrNameLst>
                                      </p:cBhvr>
                                      <p:to>
                                        <p:strVal val="visible"/>
                                      </p:to>
                                    </p:set>
                                    <p:animEffect transition="in" filter="wipe(down)">
                                      <p:cBhvr>
                                        <p:cTn id="20" dur="500"/>
                                        <p:tgtEl>
                                          <p:spTgt spid="4">
                                            <p:graphicEl>
                                              <a:dgm id="{0D681FD9-4B91-4C42-BB0D-4EAC71F26FDA}"/>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graphicEl>
                                              <a:dgm id="{C1B6B986-D82F-4DDA-9A03-E2C11CF93BEE}"/>
                                            </p:graphicEl>
                                          </p:spTgt>
                                        </p:tgtEl>
                                        <p:attrNameLst>
                                          <p:attrName>style.visibility</p:attrName>
                                        </p:attrNameLst>
                                      </p:cBhvr>
                                      <p:to>
                                        <p:strVal val="visible"/>
                                      </p:to>
                                    </p:set>
                                    <p:animEffect transition="in" filter="wipe(down)">
                                      <p:cBhvr>
                                        <p:cTn id="25" dur="500"/>
                                        <p:tgtEl>
                                          <p:spTgt spid="4">
                                            <p:graphicEl>
                                              <a:dgm id="{C1B6B986-D82F-4DDA-9A03-E2C11CF93BEE}"/>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BEB0564F-15D6-40EA-9254-A9A636901DF9}"/>
                                            </p:graphicEl>
                                          </p:spTgt>
                                        </p:tgtEl>
                                        <p:attrNameLst>
                                          <p:attrName>style.visibility</p:attrName>
                                        </p:attrNameLst>
                                      </p:cBhvr>
                                      <p:to>
                                        <p:strVal val="visible"/>
                                      </p:to>
                                    </p:set>
                                    <p:animEffect transition="in" filter="wipe(down)">
                                      <p:cBhvr>
                                        <p:cTn id="28" dur="500"/>
                                        <p:tgtEl>
                                          <p:spTgt spid="4">
                                            <p:graphicEl>
                                              <a:dgm id="{BEB0564F-15D6-40EA-9254-A9A636901DF9}"/>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graphicEl>
                                              <a:dgm id="{4A7A209A-FE01-4610-BDCF-47799F3D2F88}"/>
                                            </p:graphicEl>
                                          </p:spTgt>
                                        </p:tgtEl>
                                        <p:attrNameLst>
                                          <p:attrName>style.visibility</p:attrName>
                                        </p:attrNameLst>
                                      </p:cBhvr>
                                      <p:to>
                                        <p:strVal val="visible"/>
                                      </p:to>
                                    </p:set>
                                    <p:animEffect transition="in" filter="wipe(down)">
                                      <p:cBhvr>
                                        <p:cTn id="33" dur="500"/>
                                        <p:tgtEl>
                                          <p:spTgt spid="4">
                                            <p:graphicEl>
                                              <a:dgm id="{4A7A209A-FE01-4610-BDCF-47799F3D2F88}"/>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
                                            <p:graphicEl>
                                              <a:dgm id="{0D37EEBC-625F-430D-AD86-509A41F46F8A}"/>
                                            </p:graphicEl>
                                          </p:spTgt>
                                        </p:tgtEl>
                                        <p:attrNameLst>
                                          <p:attrName>style.visibility</p:attrName>
                                        </p:attrNameLst>
                                      </p:cBhvr>
                                      <p:to>
                                        <p:strVal val="visible"/>
                                      </p:to>
                                    </p:set>
                                    <p:animEffect transition="in" filter="wipe(down)">
                                      <p:cBhvr>
                                        <p:cTn id="36" dur="500"/>
                                        <p:tgtEl>
                                          <p:spTgt spid="4">
                                            <p:graphicEl>
                                              <a:dgm id="{0D37EEBC-625F-430D-AD86-509A41F46F8A}"/>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4692E4AE-F62F-4432-8969-F2D3E7806E32}"/>
                                            </p:graphicEl>
                                          </p:spTgt>
                                        </p:tgtEl>
                                        <p:attrNameLst>
                                          <p:attrName>style.visibility</p:attrName>
                                        </p:attrNameLst>
                                      </p:cBhvr>
                                      <p:to>
                                        <p:strVal val="visible"/>
                                      </p:to>
                                    </p:set>
                                    <p:animEffect transition="in" filter="wipe(down)">
                                      <p:cBhvr>
                                        <p:cTn id="39" dur="500"/>
                                        <p:tgtEl>
                                          <p:spTgt spid="4">
                                            <p:graphicEl>
                                              <a:dgm id="{4692E4AE-F62F-4432-8969-F2D3E7806E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378A4C-C675-46CE-928C-5979C47C5D95}"/>
              </a:ext>
            </a:extLst>
          </p:cNvPr>
          <p:cNvSpPr>
            <a:spLocks noGrp="1"/>
          </p:cNvSpPr>
          <p:nvPr>
            <p:ph type="title"/>
          </p:nvPr>
        </p:nvSpPr>
        <p:spPr/>
        <p:txBody>
          <a:bodyPr/>
          <a:lstStyle/>
          <a:p>
            <a:r>
              <a:rPr lang="ar-SA" b="1" dirty="0">
                <a:solidFill>
                  <a:srgbClr val="C00000"/>
                </a:solidFill>
              </a:rPr>
              <a:t>ما أسباب تعديل المزيج التسويقي للخدمات؟</a:t>
            </a:r>
            <a:br>
              <a:rPr lang="en-US" dirty="0"/>
            </a:br>
            <a:endParaRPr lang="ar-SA" dirty="0"/>
          </a:p>
        </p:txBody>
      </p:sp>
      <p:sp>
        <p:nvSpPr>
          <p:cNvPr id="3" name="عنصر نائب للمحتوى 2">
            <a:extLst>
              <a:ext uri="{FF2B5EF4-FFF2-40B4-BE49-F238E27FC236}">
                <a16:creationId xmlns:a16="http://schemas.microsoft.com/office/drawing/2014/main" id="{687C7DFC-1E31-4BFA-8EC8-35C499075377}"/>
              </a:ext>
            </a:extLst>
          </p:cNvPr>
          <p:cNvSpPr>
            <a:spLocks noGrp="1"/>
          </p:cNvSpPr>
          <p:nvPr>
            <p:ph idx="1"/>
          </p:nvPr>
        </p:nvSpPr>
        <p:spPr>
          <a:xfrm flipH="1">
            <a:off x="1523999" y="1714500"/>
            <a:ext cx="10345445" cy="4457700"/>
          </a:xfrm>
        </p:spPr>
        <p:txBody>
          <a:bodyPr/>
          <a:lstStyle/>
          <a:p>
            <a:pPr marL="788670" lvl="0" indent="-742950">
              <a:buFont typeface="+mj-lt"/>
              <a:buAutoNum type="arabicPeriod"/>
            </a:pPr>
            <a:r>
              <a:rPr lang="ar-SA" sz="3600" dirty="0">
                <a:latin typeface="Arial" panose="020B0604020202020204" pitchFamily="34" charset="0"/>
                <a:cs typeface="Arial" panose="020B0604020202020204" pitchFamily="34" charset="0"/>
              </a:rPr>
              <a:t>ان المزيج التسويقي أصلا صمم للشركات الصناعية.</a:t>
            </a:r>
          </a:p>
          <a:p>
            <a:pPr marL="788670" lvl="0" indent="-742950">
              <a:buFont typeface="+mj-lt"/>
              <a:buAutoNum type="arabicPeriod"/>
            </a:pPr>
            <a:r>
              <a:rPr lang="ar-SA" sz="3600" dirty="0">
                <a:latin typeface="Arial" panose="020B0604020202020204" pitchFamily="34" charset="0"/>
                <a:cs typeface="Arial" panose="020B0604020202020204" pitchFamily="34" charset="0"/>
              </a:rPr>
              <a:t> أن المزيج التسويقي لا يلبي حاجات المؤسسات بصورة كافية</a:t>
            </a:r>
          </a:p>
          <a:p>
            <a:pPr marL="788670" lvl="0" indent="-742950">
              <a:buFont typeface="+mj-lt"/>
              <a:buAutoNum type="arabicPeriod"/>
            </a:pPr>
            <a:r>
              <a:rPr lang="ar-SA" sz="3600" dirty="0">
                <a:latin typeface="Arial" panose="020B0604020202020204" pitchFamily="34" charset="0"/>
                <a:cs typeface="Arial" panose="020B0604020202020204" pitchFamily="34" charset="0"/>
              </a:rPr>
              <a:t>هناك نمو متزايد يرى أن المزيج التسويقي التقليدي لا يصلح تماما لتسويق الخدمات.</a:t>
            </a:r>
            <a:endParaRPr lang="en-US" sz="3600" dirty="0">
              <a:latin typeface="Arial" panose="020B060402020202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149762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8B993B-9225-42B1-8A03-5D2DC4F08F57}"/>
              </a:ext>
            </a:extLst>
          </p:cNvPr>
          <p:cNvSpPr>
            <a:spLocks noGrp="1"/>
          </p:cNvSpPr>
          <p:nvPr>
            <p:ph type="title"/>
          </p:nvPr>
        </p:nvSpPr>
        <p:spPr>
          <a:xfrm flipH="1">
            <a:off x="1337569" y="3147134"/>
            <a:ext cx="9144000" cy="1143000"/>
          </a:xfrm>
        </p:spPr>
        <p:txBody>
          <a:bodyPr>
            <a:normAutofit fontScale="90000"/>
          </a:bodyPr>
          <a:lstStyle/>
          <a:p>
            <a:pPr algn="ct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3600" b="1" dirty="0">
                <a:solidFill>
                  <a:srgbClr val="FF0000"/>
                </a:solidFill>
                <a:latin typeface="Calibri" panose="020F0502020204030204" pitchFamily="34" charset="0"/>
                <a:ea typeface="Calibri" panose="020F0502020204030204" pitchFamily="34" charset="0"/>
                <a:cs typeface="Arial" panose="020B0604020202020204" pitchFamily="34" charset="0"/>
              </a:rPr>
              <a:t>تعديل المزيج </a:t>
            </a:r>
            <a:br>
              <a:rPr lang="ar-SA" sz="3600" b="1"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ar-SA" sz="3600" b="1" dirty="0">
                <a:solidFill>
                  <a:srgbClr val="FF0000"/>
                </a:solidFill>
                <a:latin typeface="Calibri" panose="020F0502020204030204" pitchFamily="34" charset="0"/>
                <a:ea typeface="Calibri" panose="020F0502020204030204" pitchFamily="34" charset="0"/>
                <a:cs typeface="Arial" panose="020B0604020202020204" pitchFamily="34" charset="0"/>
              </a:rPr>
              <a:t>التسويقي للخدمات</a:t>
            </a:r>
            <a:endParaRPr lang="ar-SA" dirty="0"/>
          </a:p>
        </p:txBody>
      </p:sp>
      <p:graphicFrame>
        <p:nvGraphicFramePr>
          <p:cNvPr id="4" name="عنصر نائب للمحتوى 3">
            <a:extLst>
              <a:ext uri="{FF2B5EF4-FFF2-40B4-BE49-F238E27FC236}">
                <a16:creationId xmlns:a16="http://schemas.microsoft.com/office/drawing/2014/main" id="{90734FE1-CA47-4C6B-99FF-1048D003F8A9}"/>
              </a:ext>
            </a:extLst>
          </p:cNvPr>
          <p:cNvGraphicFramePr>
            <a:graphicFrameLocks noGrp="1"/>
          </p:cNvGraphicFramePr>
          <p:nvPr>
            <p:ph idx="1"/>
            <p:extLst>
              <p:ext uri="{D42A27DB-BD31-4B8C-83A1-F6EECF244321}">
                <p14:modId xmlns:p14="http://schemas.microsoft.com/office/powerpoint/2010/main" val="2273818945"/>
              </p:ext>
            </p:extLst>
          </p:nvPr>
        </p:nvGraphicFramePr>
        <p:xfrm>
          <a:off x="230819" y="164237"/>
          <a:ext cx="11387091" cy="5570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9635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46DAB1A9-B8DB-4E60-BF94-4A3F678F8373}"/>
                                            </p:graphicEl>
                                          </p:spTgt>
                                        </p:tgtEl>
                                        <p:attrNameLst>
                                          <p:attrName>style.visibility</p:attrName>
                                        </p:attrNameLst>
                                      </p:cBhvr>
                                      <p:to>
                                        <p:strVal val="visible"/>
                                      </p:to>
                                    </p:set>
                                    <p:animEffect transition="in" filter="wipe(down)">
                                      <p:cBhvr>
                                        <p:cTn id="7" dur="500"/>
                                        <p:tgtEl>
                                          <p:spTgt spid="4">
                                            <p:graphicEl>
                                              <a:dgm id="{46DAB1A9-B8DB-4E60-BF94-4A3F678F837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4D457B25-A28D-4176-A21E-DF3A743442E2}"/>
                                            </p:graphicEl>
                                          </p:spTgt>
                                        </p:tgtEl>
                                        <p:attrNameLst>
                                          <p:attrName>style.visibility</p:attrName>
                                        </p:attrNameLst>
                                      </p:cBhvr>
                                      <p:to>
                                        <p:strVal val="visible"/>
                                      </p:to>
                                    </p:set>
                                    <p:animEffect transition="in" filter="wipe(down)">
                                      <p:cBhvr>
                                        <p:cTn id="12" dur="500"/>
                                        <p:tgtEl>
                                          <p:spTgt spid="4">
                                            <p:graphicEl>
                                              <a:dgm id="{4D457B25-A28D-4176-A21E-DF3A743442E2}"/>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2A214E9B-C931-44F8-BD98-CCDA665D7984}"/>
                                            </p:graphicEl>
                                          </p:spTgt>
                                        </p:tgtEl>
                                        <p:attrNameLst>
                                          <p:attrName>style.visibility</p:attrName>
                                        </p:attrNameLst>
                                      </p:cBhvr>
                                      <p:to>
                                        <p:strVal val="visible"/>
                                      </p:to>
                                    </p:set>
                                    <p:animEffect transition="in" filter="wipe(down)">
                                      <p:cBhvr>
                                        <p:cTn id="15" dur="500"/>
                                        <p:tgtEl>
                                          <p:spTgt spid="4">
                                            <p:graphicEl>
                                              <a:dgm id="{2A214E9B-C931-44F8-BD98-CCDA665D798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69962006-0ED3-455D-936E-B7A006059DB7}"/>
                                            </p:graphicEl>
                                          </p:spTgt>
                                        </p:tgtEl>
                                        <p:attrNameLst>
                                          <p:attrName>style.visibility</p:attrName>
                                        </p:attrNameLst>
                                      </p:cBhvr>
                                      <p:to>
                                        <p:strVal val="visible"/>
                                      </p:to>
                                    </p:set>
                                    <p:animEffect transition="in" filter="wipe(down)">
                                      <p:cBhvr>
                                        <p:cTn id="20" dur="500"/>
                                        <p:tgtEl>
                                          <p:spTgt spid="4">
                                            <p:graphicEl>
                                              <a:dgm id="{69962006-0ED3-455D-936E-B7A006059DB7}"/>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C0664A5B-3554-4377-8493-C60ADFEA4E3A}"/>
                                            </p:graphicEl>
                                          </p:spTgt>
                                        </p:tgtEl>
                                        <p:attrNameLst>
                                          <p:attrName>style.visibility</p:attrName>
                                        </p:attrNameLst>
                                      </p:cBhvr>
                                      <p:to>
                                        <p:strVal val="visible"/>
                                      </p:to>
                                    </p:set>
                                    <p:animEffect transition="in" filter="wipe(down)">
                                      <p:cBhvr>
                                        <p:cTn id="23" dur="500"/>
                                        <p:tgtEl>
                                          <p:spTgt spid="4">
                                            <p:graphicEl>
                                              <a:dgm id="{C0664A5B-3554-4377-8493-C60ADFEA4E3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D18ADC8-07AC-43CF-B554-A26ADDA15F95}"/>
                                            </p:graphicEl>
                                          </p:spTgt>
                                        </p:tgtEl>
                                        <p:attrNameLst>
                                          <p:attrName>style.visibility</p:attrName>
                                        </p:attrNameLst>
                                      </p:cBhvr>
                                      <p:to>
                                        <p:strVal val="visible"/>
                                      </p:to>
                                    </p:set>
                                    <p:animEffect transition="in" filter="wipe(down)">
                                      <p:cBhvr>
                                        <p:cTn id="28" dur="500"/>
                                        <p:tgtEl>
                                          <p:spTgt spid="4">
                                            <p:graphicEl>
                                              <a:dgm id="{AD18ADC8-07AC-43CF-B554-A26ADDA15F95}"/>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A2609EAC-F9E4-4CD0-9C13-E32527A82EBC}"/>
                                            </p:graphicEl>
                                          </p:spTgt>
                                        </p:tgtEl>
                                        <p:attrNameLst>
                                          <p:attrName>style.visibility</p:attrName>
                                        </p:attrNameLst>
                                      </p:cBhvr>
                                      <p:to>
                                        <p:strVal val="visible"/>
                                      </p:to>
                                    </p:set>
                                    <p:animEffect transition="in" filter="wipe(down)">
                                      <p:cBhvr>
                                        <p:cTn id="31" dur="500"/>
                                        <p:tgtEl>
                                          <p:spTgt spid="4">
                                            <p:graphicEl>
                                              <a:dgm id="{A2609EAC-F9E4-4CD0-9C13-E32527A82EB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5E77744A-56CA-474C-8382-32C7BC2586AB}"/>
                                            </p:graphicEl>
                                          </p:spTgt>
                                        </p:tgtEl>
                                        <p:attrNameLst>
                                          <p:attrName>style.visibility</p:attrName>
                                        </p:attrNameLst>
                                      </p:cBhvr>
                                      <p:to>
                                        <p:strVal val="visible"/>
                                      </p:to>
                                    </p:set>
                                    <p:animEffect transition="in" filter="wipe(down)">
                                      <p:cBhvr>
                                        <p:cTn id="36" dur="500"/>
                                        <p:tgtEl>
                                          <p:spTgt spid="4">
                                            <p:graphicEl>
                                              <a:dgm id="{5E77744A-56CA-474C-8382-32C7BC2586AB}"/>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164078A7-5BE6-4EEB-87E9-D9E84CFE225B}"/>
                                            </p:graphicEl>
                                          </p:spTgt>
                                        </p:tgtEl>
                                        <p:attrNameLst>
                                          <p:attrName>style.visibility</p:attrName>
                                        </p:attrNameLst>
                                      </p:cBhvr>
                                      <p:to>
                                        <p:strVal val="visible"/>
                                      </p:to>
                                    </p:set>
                                    <p:animEffect transition="in" filter="wipe(down)">
                                      <p:cBhvr>
                                        <p:cTn id="39" dur="500"/>
                                        <p:tgtEl>
                                          <p:spTgt spid="4">
                                            <p:graphicEl>
                                              <a:dgm id="{164078A7-5BE6-4EEB-87E9-D9E84CFE225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CEAED114-F742-4107-966B-427F5F034960}"/>
                                            </p:graphicEl>
                                          </p:spTgt>
                                        </p:tgtEl>
                                        <p:attrNameLst>
                                          <p:attrName>style.visibility</p:attrName>
                                        </p:attrNameLst>
                                      </p:cBhvr>
                                      <p:to>
                                        <p:strVal val="visible"/>
                                      </p:to>
                                    </p:set>
                                    <p:animEffect transition="in" filter="wipe(down)">
                                      <p:cBhvr>
                                        <p:cTn id="44" dur="500"/>
                                        <p:tgtEl>
                                          <p:spTgt spid="4">
                                            <p:graphicEl>
                                              <a:dgm id="{CEAED114-F742-4107-966B-427F5F034960}"/>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28429BB2-5175-4721-A13D-E43D1E81427B}"/>
                                            </p:graphicEl>
                                          </p:spTgt>
                                        </p:tgtEl>
                                        <p:attrNameLst>
                                          <p:attrName>style.visibility</p:attrName>
                                        </p:attrNameLst>
                                      </p:cBhvr>
                                      <p:to>
                                        <p:strVal val="visible"/>
                                      </p:to>
                                    </p:set>
                                    <p:animEffect transition="in" filter="wipe(down)">
                                      <p:cBhvr>
                                        <p:cTn id="47" dur="500"/>
                                        <p:tgtEl>
                                          <p:spTgt spid="4">
                                            <p:graphicEl>
                                              <a:dgm id="{28429BB2-5175-4721-A13D-E43D1E81427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82EE77F8-36C8-43C4-B160-88BF2EE27335}"/>
                                            </p:graphicEl>
                                          </p:spTgt>
                                        </p:tgtEl>
                                        <p:attrNameLst>
                                          <p:attrName>style.visibility</p:attrName>
                                        </p:attrNameLst>
                                      </p:cBhvr>
                                      <p:to>
                                        <p:strVal val="visible"/>
                                      </p:to>
                                    </p:set>
                                    <p:animEffect transition="in" filter="wipe(down)">
                                      <p:cBhvr>
                                        <p:cTn id="52" dur="500"/>
                                        <p:tgtEl>
                                          <p:spTgt spid="4">
                                            <p:graphicEl>
                                              <a:dgm id="{82EE77F8-36C8-43C4-B160-88BF2EE27335}"/>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BE0648DE-6EF1-4EA9-84FD-B3EC6D507A2B}"/>
                                            </p:graphicEl>
                                          </p:spTgt>
                                        </p:tgtEl>
                                        <p:attrNameLst>
                                          <p:attrName>style.visibility</p:attrName>
                                        </p:attrNameLst>
                                      </p:cBhvr>
                                      <p:to>
                                        <p:strVal val="visible"/>
                                      </p:to>
                                    </p:set>
                                    <p:animEffect transition="in" filter="wipe(down)">
                                      <p:cBhvr>
                                        <p:cTn id="55" dur="500"/>
                                        <p:tgtEl>
                                          <p:spTgt spid="4">
                                            <p:graphicEl>
                                              <a:dgm id="{BE0648DE-6EF1-4EA9-84FD-B3EC6D507A2B}"/>
                                            </p:graphic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
                                            <p:graphicEl>
                                              <a:dgm id="{29A64ADC-A7B4-4974-B1E9-057300297993}"/>
                                            </p:graphicEl>
                                          </p:spTgt>
                                        </p:tgtEl>
                                        <p:attrNameLst>
                                          <p:attrName>style.visibility</p:attrName>
                                        </p:attrNameLst>
                                      </p:cBhvr>
                                      <p:to>
                                        <p:strVal val="visible"/>
                                      </p:to>
                                    </p:set>
                                    <p:animEffect transition="in" filter="wipe(down)">
                                      <p:cBhvr>
                                        <p:cTn id="58" dur="500"/>
                                        <p:tgtEl>
                                          <p:spTgt spid="4">
                                            <p:graphicEl>
                                              <a:dgm id="{29A64ADC-A7B4-4974-B1E9-05730029799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الصحة واللياقة البدنية 16×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338_TF02922391" id="{FBACEC65-1887-4861-A1B2-7CFDFA0BBCD9}" vid="{9707EAD7-8B5F-4F6F-8ADE-EA14EC15BC0F}"/>
    </a:ext>
  </a:extLst>
</a:theme>
</file>

<file path=ppt/theme/theme2.xml><?xml version="1.0" encoding="utf-8"?>
<a:theme xmlns:a="http://schemas.openxmlformats.org/drawingml/2006/main" name="نسق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عرض تقديمي للصحة واللياقة البدنية (شاشة عريضة)</Template>
  <TotalTime>1062</TotalTime>
  <Words>349</Words>
  <Application>Microsoft Office PowerPoint</Application>
  <PresentationFormat>شاشة عريضة</PresentationFormat>
  <Paragraphs>53</Paragraphs>
  <Slides>10</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Tahoma</vt:lpstr>
      <vt:lpstr>الصحة واللياقة البدنية 16×9</vt:lpstr>
      <vt:lpstr>تسويق الخدمات</vt:lpstr>
      <vt:lpstr>المفهوم التقليدي للتسويق</vt:lpstr>
      <vt:lpstr>مفهوم التسويق </vt:lpstr>
      <vt:lpstr>من التعريفات يمكن استنتاج المضامين التالية عن التسويق </vt:lpstr>
      <vt:lpstr> </vt:lpstr>
      <vt:lpstr>عرض تقديمي في PowerPoint</vt:lpstr>
      <vt:lpstr>  </vt:lpstr>
      <vt:lpstr>ما أسباب تعديل المزيج التسويقي للخدمات؟ </vt:lpstr>
      <vt:lpstr> تعديل المزيج  التسويقي للخدمات</vt:lpstr>
      <vt:lpstr>أسئلة  واجب: سؤال رقم 2 ص 84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تسويق الخدمات</dc:title>
  <dc:creator>HP</dc:creator>
  <cp:lastModifiedBy>HP</cp:lastModifiedBy>
  <cp:revision>7</cp:revision>
  <dcterms:created xsi:type="dcterms:W3CDTF">2021-08-19T17:14:14Z</dcterms:created>
  <dcterms:modified xsi:type="dcterms:W3CDTF">2021-08-20T10:56:25Z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