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258" r:id="rId2"/>
    <p:sldId id="256" r:id="rId3"/>
    <p:sldId id="257" r:id="rId4"/>
    <p:sldId id="269" r:id="rId5"/>
    <p:sldId id="270" r:id="rId6"/>
    <p:sldId id="259" r:id="rId7"/>
    <p:sldId id="260" r:id="rId8"/>
    <p:sldId id="261" r:id="rId9"/>
    <p:sldId id="262" r:id="rId10"/>
    <p:sldId id="271" r:id="rId11"/>
    <p:sldId id="265" r:id="rId12"/>
    <p:sldId id="266" r:id="rId13"/>
    <p:sldId id="267" r:id="rId14"/>
    <p:sldId id="272" r:id="rId15"/>
    <p:sldId id="268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40" d="100"/>
          <a:sy n="40" d="100"/>
        </p:scale>
        <p:origin x="-1378" y="-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8FB57A-BCC4-4DE2-9FF2-EE55E3A8FC9E}" type="doc">
      <dgm:prSet loTypeId="urn:microsoft.com/office/officeart/2005/8/layout/equation2" loCatId="relationship" qsTypeId="urn:microsoft.com/office/officeart/2005/8/quickstyle/3d8" qsCatId="3D" csTypeId="urn:microsoft.com/office/officeart/2005/8/colors/accent2_1" csCatId="accent2" phldr="1"/>
      <dgm:spPr/>
    </dgm:pt>
    <dgm:pt modelId="{BB1BF5A5-9B0F-4C8A-BF10-0B45C782325B}">
      <dgm:prSet phldrT="[نص]"/>
      <dgm:spPr/>
      <dgm:t>
        <a:bodyPr/>
        <a:lstStyle/>
        <a:p>
          <a:pPr rtl="1"/>
          <a:r>
            <a:rPr lang="ar-SA" dirty="0"/>
            <a:t>معرفي</a:t>
          </a:r>
        </a:p>
      </dgm:t>
    </dgm:pt>
    <dgm:pt modelId="{51ED0ECD-D050-4D0F-A502-196C26493BC4}" type="parTrans" cxnId="{31E9BC57-9BE2-41DA-82AE-67AE21281CE4}">
      <dgm:prSet/>
      <dgm:spPr/>
      <dgm:t>
        <a:bodyPr/>
        <a:lstStyle/>
        <a:p>
          <a:pPr rtl="1"/>
          <a:endParaRPr lang="ar-SA"/>
        </a:p>
      </dgm:t>
    </dgm:pt>
    <dgm:pt modelId="{C9ADD62C-99E8-46FD-9767-9277F9FA7839}" type="sibTrans" cxnId="{31E9BC57-9BE2-41DA-82AE-67AE21281CE4}">
      <dgm:prSet/>
      <dgm:spPr/>
      <dgm:t>
        <a:bodyPr/>
        <a:lstStyle/>
        <a:p>
          <a:pPr rtl="1"/>
          <a:endParaRPr lang="ar-SA"/>
        </a:p>
      </dgm:t>
    </dgm:pt>
    <dgm:pt modelId="{8E244EEE-C929-415F-8671-8AE249F44A3D}">
      <dgm:prSet phldrT="[نص]"/>
      <dgm:spPr/>
      <dgm:t>
        <a:bodyPr/>
        <a:lstStyle/>
        <a:p>
          <a:pPr rtl="1"/>
          <a:r>
            <a:rPr lang="ar-SA" dirty="0"/>
            <a:t>مزاجي</a:t>
          </a:r>
        </a:p>
      </dgm:t>
    </dgm:pt>
    <dgm:pt modelId="{8FE1C5F4-643F-441F-91A0-0799C755A7A7}" type="parTrans" cxnId="{56DBA298-7E25-48D4-AB63-8C096E7F64C3}">
      <dgm:prSet/>
      <dgm:spPr/>
      <dgm:t>
        <a:bodyPr/>
        <a:lstStyle/>
        <a:p>
          <a:pPr rtl="1"/>
          <a:endParaRPr lang="ar-SA"/>
        </a:p>
      </dgm:t>
    </dgm:pt>
    <dgm:pt modelId="{9897319F-1938-441C-A29A-9D8DDF01487F}" type="sibTrans" cxnId="{56DBA298-7E25-48D4-AB63-8C096E7F64C3}">
      <dgm:prSet/>
      <dgm:spPr/>
      <dgm:t>
        <a:bodyPr/>
        <a:lstStyle/>
        <a:p>
          <a:pPr rtl="1"/>
          <a:endParaRPr lang="ar-SA"/>
        </a:p>
      </dgm:t>
    </dgm:pt>
    <dgm:pt modelId="{34E00275-E40E-4C54-9C71-83A75728927A}">
      <dgm:prSet phldrT="[نص]" custT="1"/>
      <dgm:spPr/>
      <dgm:t>
        <a:bodyPr/>
        <a:lstStyle/>
        <a:p>
          <a:pPr rtl="1"/>
          <a:r>
            <a:rPr lang="ar-SA" sz="4000" dirty="0"/>
            <a:t>العقل</a:t>
          </a:r>
        </a:p>
      </dgm:t>
    </dgm:pt>
    <dgm:pt modelId="{EBCFEBD8-ACAD-44B1-B23C-9DB5BC690278}" type="parTrans" cxnId="{270194F6-F91B-47BB-B095-2351F0C88D1B}">
      <dgm:prSet/>
      <dgm:spPr/>
      <dgm:t>
        <a:bodyPr/>
        <a:lstStyle/>
        <a:p>
          <a:pPr rtl="1"/>
          <a:endParaRPr lang="ar-SA"/>
        </a:p>
      </dgm:t>
    </dgm:pt>
    <dgm:pt modelId="{1540A4D0-FA46-4844-B1F2-A6907EA87A67}" type="sibTrans" cxnId="{270194F6-F91B-47BB-B095-2351F0C88D1B}">
      <dgm:prSet/>
      <dgm:spPr/>
      <dgm:t>
        <a:bodyPr/>
        <a:lstStyle/>
        <a:p>
          <a:pPr rtl="1"/>
          <a:endParaRPr lang="ar-SA"/>
        </a:p>
      </dgm:t>
    </dgm:pt>
    <dgm:pt modelId="{48C654F1-5982-4B28-B228-6D822E39EFE7}" type="pres">
      <dgm:prSet presAssocID="{088FB57A-BCC4-4DE2-9FF2-EE55E3A8FC9E}" presName="Name0" presStyleCnt="0">
        <dgm:presLayoutVars>
          <dgm:dir/>
          <dgm:resizeHandles val="exact"/>
        </dgm:presLayoutVars>
      </dgm:prSet>
      <dgm:spPr/>
    </dgm:pt>
    <dgm:pt modelId="{0E877BBE-87E9-4ADB-A9F3-B36143F733E0}" type="pres">
      <dgm:prSet presAssocID="{088FB57A-BCC4-4DE2-9FF2-EE55E3A8FC9E}" presName="vNodes" presStyleCnt="0"/>
      <dgm:spPr/>
    </dgm:pt>
    <dgm:pt modelId="{71A27956-1B5B-429A-A66E-E8057D7D1563}" type="pres">
      <dgm:prSet presAssocID="{BB1BF5A5-9B0F-4C8A-BF10-0B45C782325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DCA21D8-213F-49F0-BF14-7958B9363D47}" type="pres">
      <dgm:prSet presAssocID="{C9ADD62C-99E8-46FD-9767-9277F9FA7839}" presName="spacerT" presStyleCnt="0"/>
      <dgm:spPr/>
    </dgm:pt>
    <dgm:pt modelId="{9E80841C-4FA9-480B-8404-5A52EE95663B}" type="pres">
      <dgm:prSet presAssocID="{C9ADD62C-99E8-46FD-9767-9277F9FA7839}" presName="sibTrans" presStyleLbl="sibTrans2D1" presStyleIdx="0" presStyleCnt="2"/>
      <dgm:spPr/>
      <dgm:t>
        <a:bodyPr/>
        <a:lstStyle/>
        <a:p>
          <a:pPr rtl="1"/>
          <a:endParaRPr lang="ar-SA"/>
        </a:p>
      </dgm:t>
    </dgm:pt>
    <dgm:pt modelId="{A8B10727-F65C-4830-BFDE-659A4E7C9BD3}" type="pres">
      <dgm:prSet presAssocID="{C9ADD62C-99E8-46FD-9767-9277F9FA7839}" presName="spacerB" presStyleCnt="0"/>
      <dgm:spPr/>
    </dgm:pt>
    <dgm:pt modelId="{6A88D699-425F-409A-B43B-F4D21077B63C}" type="pres">
      <dgm:prSet presAssocID="{8E244EEE-C929-415F-8671-8AE249F44A3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67F81A0-EBC1-4468-B1F0-77715ADB36D8}" type="pres">
      <dgm:prSet presAssocID="{088FB57A-BCC4-4DE2-9FF2-EE55E3A8FC9E}" presName="sibTransLast" presStyleLbl="sibTrans2D1" presStyleIdx="1" presStyleCnt="2"/>
      <dgm:spPr/>
      <dgm:t>
        <a:bodyPr/>
        <a:lstStyle/>
        <a:p>
          <a:pPr rtl="1"/>
          <a:endParaRPr lang="ar-SA"/>
        </a:p>
      </dgm:t>
    </dgm:pt>
    <dgm:pt modelId="{798B86D5-1050-4BA5-930D-7DC300927925}" type="pres">
      <dgm:prSet presAssocID="{088FB57A-BCC4-4DE2-9FF2-EE55E3A8FC9E}" presName="connectorText" presStyleLbl="sibTrans2D1" presStyleIdx="1" presStyleCnt="2"/>
      <dgm:spPr/>
      <dgm:t>
        <a:bodyPr/>
        <a:lstStyle/>
        <a:p>
          <a:pPr rtl="1"/>
          <a:endParaRPr lang="ar-SA"/>
        </a:p>
      </dgm:t>
    </dgm:pt>
    <dgm:pt modelId="{E486313B-4F3A-4913-A8B0-165E3036E608}" type="pres">
      <dgm:prSet presAssocID="{088FB57A-BCC4-4DE2-9FF2-EE55E3A8FC9E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31E9BC57-9BE2-41DA-82AE-67AE21281CE4}" srcId="{088FB57A-BCC4-4DE2-9FF2-EE55E3A8FC9E}" destId="{BB1BF5A5-9B0F-4C8A-BF10-0B45C782325B}" srcOrd="0" destOrd="0" parTransId="{51ED0ECD-D050-4D0F-A502-196C26493BC4}" sibTransId="{C9ADD62C-99E8-46FD-9767-9277F9FA7839}"/>
    <dgm:cxn modelId="{CF7D6C01-C8B8-4A57-B823-9C900FA1E0A4}" type="presOf" srcId="{088FB57A-BCC4-4DE2-9FF2-EE55E3A8FC9E}" destId="{48C654F1-5982-4B28-B228-6D822E39EFE7}" srcOrd="0" destOrd="0" presId="urn:microsoft.com/office/officeart/2005/8/layout/equation2"/>
    <dgm:cxn modelId="{40858902-CE1B-4AAB-AFDF-5548323BF35A}" type="presOf" srcId="{BB1BF5A5-9B0F-4C8A-BF10-0B45C782325B}" destId="{71A27956-1B5B-429A-A66E-E8057D7D1563}" srcOrd="0" destOrd="0" presId="urn:microsoft.com/office/officeart/2005/8/layout/equation2"/>
    <dgm:cxn modelId="{270194F6-F91B-47BB-B095-2351F0C88D1B}" srcId="{088FB57A-BCC4-4DE2-9FF2-EE55E3A8FC9E}" destId="{34E00275-E40E-4C54-9C71-83A75728927A}" srcOrd="2" destOrd="0" parTransId="{EBCFEBD8-ACAD-44B1-B23C-9DB5BC690278}" sibTransId="{1540A4D0-FA46-4844-B1F2-A6907EA87A67}"/>
    <dgm:cxn modelId="{56DBA298-7E25-48D4-AB63-8C096E7F64C3}" srcId="{088FB57A-BCC4-4DE2-9FF2-EE55E3A8FC9E}" destId="{8E244EEE-C929-415F-8671-8AE249F44A3D}" srcOrd="1" destOrd="0" parTransId="{8FE1C5F4-643F-441F-91A0-0799C755A7A7}" sibTransId="{9897319F-1938-441C-A29A-9D8DDF01487F}"/>
    <dgm:cxn modelId="{0222F87E-4D15-40B3-AEE3-682AD2D55E93}" type="presOf" srcId="{34E00275-E40E-4C54-9C71-83A75728927A}" destId="{E486313B-4F3A-4913-A8B0-165E3036E608}" srcOrd="0" destOrd="0" presId="urn:microsoft.com/office/officeart/2005/8/layout/equation2"/>
    <dgm:cxn modelId="{3847CAC7-E49F-493B-B77D-6F3629E79390}" type="presOf" srcId="{C9ADD62C-99E8-46FD-9767-9277F9FA7839}" destId="{9E80841C-4FA9-480B-8404-5A52EE95663B}" srcOrd="0" destOrd="0" presId="urn:microsoft.com/office/officeart/2005/8/layout/equation2"/>
    <dgm:cxn modelId="{5FEDFB0D-E5F8-4A1A-A5D5-67DD9C130575}" type="presOf" srcId="{9897319F-1938-441C-A29A-9D8DDF01487F}" destId="{798B86D5-1050-4BA5-930D-7DC300927925}" srcOrd="1" destOrd="0" presId="urn:microsoft.com/office/officeart/2005/8/layout/equation2"/>
    <dgm:cxn modelId="{2A5BCD88-30D6-49B7-82B0-E8891EB22F4E}" type="presOf" srcId="{8E244EEE-C929-415F-8671-8AE249F44A3D}" destId="{6A88D699-425F-409A-B43B-F4D21077B63C}" srcOrd="0" destOrd="0" presId="urn:microsoft.com/office/officeart/2005/8/layout/equation2"/>
    <dgm:cxn modelId="{0CFEA1BE-F522-49FA-A055-E9D6A0E77B89}" type="presOf" srcId="{9897319F-1938-441C-A29A-9D8DDF01487F}" destId="{567F81A0-EBC1-4468-B1F0-77715ADB36D8}" srcOrd="0" destOrd="0" presId="urn:microsoft.com/office/officeart/2005/8/layout/equation2"/>
    <dgm:cxn modelId="{87211B95-F7CA-4ECB-8AA8-843F297D60FE}" type="presParOf" srcId="{48C654F1-5982-4B28-B228-6D822E39EFE7}" destId="{0E877BBE-87E9-4ADB-A9F3-B36143F733E0}" srcOrd="0" destOrd="0" presId="urn:microsoft.com/office/officeart/2005/8/layout/equation2"/>
    <dgm:cxn modelId="{AADAD80C-1FB8-4839-BC98-F2765894EDFD}" type="presParOf" srcId="{0E877BBE-87E9-4ADB-A9F3-B36143F733E0}" destId="{71A27956-1B5B-429A-A66E-E8057D7D1563}" srcOrd="0" destOrd="0" presId="urn:microsoft.com/office/officeart/2005/8/layout/equation2"/>
    <dgm:cxn modelId="{3C094466-01A5-4794-9D12-6102BB2188A8}" type="presParOf" srcId="{0E877BBE-87E9-4ADB-A9F3-B36143F733E0}" destId="{5DCA21D8-213F-49F0-BF14-7958B9363D47}" srcOrd="1" destOrd="0" presId="urn:microsoft.com/office/officeart/2005/8/layout/equation2"/>
    <dgm:cxn modelId="{C31BD87B-B463-4EDF-89DF-F619F92D879D}" type="presParOf" srcId="{0E877BBE-87E9-4ADB-A9F3-B36143F733E0}" destId="{9E80841C-4FA9-480B-8404-5A52EE95663B}" srcOrd="2" destOrd="0" presId="urn:microsoft.com/office/officeart/2005/8/layout/equation2"/>
    <dgm:cxn modelId="{D5E1EFF0-0EE5-4BA3-B72A-154E24FFE753}" type="presParOf" srcId="{0E877BBE-87E9-4ADB-A9F3-B36143F733E0}" destId="{A8B10727-F65C-4830-BFDE-659A4E7C9BD3}" srcOrd="3" destOrd="0" presId="urn:microsoft.com/office/officeart/2005/8/layout/equation2"/>
    <dgm:cxn modelId="{F74BD5A0-0AB6-4FB6-91F8-871F89583198}" type="presParOf" srcId="{0E877BBE-87E9-4ADB-A9F3-B36143F733E0}" destId="{6A88D699-425F-409A-B43B-F4D21077B63C}" srcOrd="4" destOrd="0" presId="urn:microsoft.com/office/officeart/2005/8/layout/equation2"/>
    <dgm:cxn modelId="{925061D4-2236-436B-88A1-DE0C99850030}" type="presParOf" srcId="{48C654F1-5982-4B28-B228-6D822E39EFE7}" destId="{567F81A0-EBC1-4468-B1F0-77715ADB36D8}" srcOrd="1" destOrd="0" presId="urn:microsoft.com/office/officeart/2005/8/layout/equation2"/>
    <dgm:cxn modelId="{F143ED57-3766-4659-9AC3-F21F773FD5C3}" type="presParOf" srcId="{567F81A0-EBC1-4468-B1F0-77715ADB36D8}" destId="{798B86D5-1050-4BA5-930D-7DC300927925}" srcOrd="0" destOrd="0" presId="urn:microsoft.com/office/officeart/2005/8/layout/equation2"/>
    <dgm:cxn modelId="{0CFDCF0A-B0C8-4B53-A2C0-D4D3A676FBBC}" type="presParOf" srcId="{48C654F1-5982-4B28-B228-6D822E39EFE7}" destId="{E486313B-4F3A-4913-A8B0-165E3036E608}" srcOrd="2" destOrd="0" presId="urn:microsoft.com/office/officeart/2005/8/layout/equation2"/>
  </dgm:cxnLst>
  <dgm:bg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dgm:bg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7F8170-319E-440E-9EB2-F06B45EB3B64}" type="doc">
      <dgm:prSet loTypeId="urn:microsoft.com/office/officeart/2005/8/layout/hierarchy3" loCatId="hierarchy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C8A49C23-4A07-4509-A5CD-DEC99A437D18}">
      <dgm:prSet phldrT="[نص]" custT="1"/>
      <dgm:spPr>
        <a:scene3d>
          <a:camera prst="orthographicFront"/>
          <a:lightRig rig="threePt" dir="t"/>
        </a:scene3d>
        <a:sp3d contourW="12700"/>
      </dgm:spPr>
      <dgm:t>
        <a:bodyPr/>
        <a:lstStyle/>
        <a:p>
          <a:pPr rtl="1"/>
          <a:r>
            <a:rPr lang="ar-SA" sz="4000" b="1" dirty="0" err="1"/>
            <a:t>بيرت</a:t>
          </a:r>
          <a:endParaRPr lang="ar-SA" sz="4000" b="1" dirty="0"/>
        </a:p>
      </dgm:t>
    </dgm:pt>
    <dgm:pt modelId="{C9FD03EA-6016-458A-9711-470E01E211CE}" type="parTrans" cxnId="{6E5DBB47-D980-4D75-8C52-B4853886C35B}">
      <dgm:prSet/>
      <dgm:spPr/>
      <dgm:t>
        <a:bodyPr/>
        <a:lstStyle/>
        <a:p>
          <a:pPr rtl="1"/>
          <a:endParaRPr lang="ar-SA"/>
        </a:p>
      </dgm:t>
    </dgm:pt>
    <dgm:pt modelId="{E82ABA80-4485-4618-B07D-FFE6E7859171}" type="sibTrans" cxnId="{6E5DBB47-D980-4D75-8C52-B4853886C35B}">
      <dgm:prSet/>
      <dgm:spPr/>
      <dgm:t>
        <a:bodyPr/>
        <a:lstStyle/>
        <a:p>
          <a:pPr rtl="1"/>
          <a:endParaRPr lang="ar-SA"/>
        </a:p>
      </dgm:t>
    </dgm:pt>
    <dgm:pt modelId="{E8918AE5-A64A-4F5B-A126-AA257FB42ADA}">
      <dgm:prSet phldrT="[نص]" custT="1"/>
      <dgm:spPr>
        <a:scene3d>
          <a:camera prst="orthographicFront"/>
          <a:lightRig rig="threePt" dir="t"/>
        </a:scene3d>
        <a:sp3d contourW="12700"/>
      </dgm:spPr>
      <dgm:t>
        <a:bodyPr/>
        <a:lstStyle/>
        <a:p>
          <a:pPr rtl="1"/>
          <a:r>
            <a:rPr lang="ar-SA" sz="2000" dirty="0"/>
            <a:t>الإدراك</a:t>
          </a:r>
        </a:p>
        <a:p>
          <a:pPr rtl="1"/>
          <a:r>
            <a:rPr lang="ar-SA" sz="2000" dirty="0"/>
            <a:t>الجانب المعرفي</a:t>
          </a:r>
        </a:p>
      </dgm:t>
    </dgm:pt>
    <dgm:pt modelId="{2412513D-9BB4-4ED3-9CA2-5D084B70D23B}" type="parTrans" cxnId="{34A4410C-7EAA-445F-8BF9-34ED6747ECB5}">
      <dgm:prSet/>
      <dgm:spPr>
        <a:scene3d>
          <a:camera prst="orthographicFront"/>
          <a:lightRig rig="threePt" dir="t"/>
        </a:scene3d>
        <a:sp3d contourW="12700"/>
      </dgm:spPr>
      <dgm:t>
        <a:bodyPr/>
        <a:lstStyle/>
        <a:p>
          <a:pPr rtl="1"/>
          <a:endParaRPr lang="ar-SA"/>
        </a:p>
      </dgm:t>
    </dgm:pt>
    <dgm:pt modelId="{9B7EC8D8-92FA-4441-8E72-2B3392679990}" type="sibTrans" cxnId="{34A4410C-7EAA-445F-8BF9-34ED6747ECB5}">
      <dgm:prSet/>
      <dgm:spPr/>
      <dgm:t>
        <a:bodyPr/>
        <a:lstStyle/>
        <a:p>
          <a:pPr rtl="1"/>
          <a:endParaRPr lang="ar-SA"/>
        </a:p>
      </dgm:t>
    </dgm:pt>
    <dgm:pt modelId="{DCBD1D37-1737-4CE1-A88A-D8611404AD19}">
      <dgm:prSet phldrT="[نص]"/>
      <dgm:spPr>
        <a:scene3d>
          <a:camera prst="orthographicFront"/>
          <a:lightRig rig="threePt" dir="t"/>
        </a:scene3d>
        <a:sp3d contourW="12700"/>
      </dgm:spPr>
      <dgm:t>
        <a:bodyPr/>
        <a:lstStyle/>
        <a:p>
          <a:pPr rtl="1"/>
          <a:r>
            <a:rPr lang="ar-SA" dirty="0"/>
            <a:t>الانفعال</a:t>
          </a:r>
        </a:p>
        <a:p>
          <a:pPr rtl="1"/>
          <a:r>
            <a:rPr lang="ar-SA" dirty="0"/>
            <a:t>الجانب العاطفي</a:t>
          </a:r>
        </a:p>
      </dgm:t>
    </dgm:pt>
    <dgm:pt modelId="{89451E7D-BD3B-4C8E-A60D-53BF0963D919}" type="parTrans" cxnId="{8242ED13-EE12-4D66-9C77-2C67F4C22637}">
      <dgm:prSet/>
      <dgm:spPr>
        <a:scene3d>
          <a:camera prst="orthographicFront"/>
          <a:lightRig rig="threePt" dir="t"/>
        </a:scene3d>
        <a:sp3d contourW="12700"/>
      </dgm:spPr>
      <dgm:t>
        <a:bodyPr/>
        <a:lstStyle/>
        <a:p>
          <a:pPr rtl="1"/>
          <a:endParaRPr lang="ar-SA"/>
        </a:p>
      </dgm:t>
    </dgm:pt>
    <dgm:pt modelId="{0C7FD317-65D4-4AC7-8850-03260653F553}" type="sibTrans" cxnId="{8242ED13-EE12-4D66-9C77-2C67F4C22637}">
      <dgm:prSet/>
      <dgm:spPr/>
      <dgm:t>
        <a:bodyPr/>
        <a:lstStyle/>
        <a:p>
          <a:pPr rtl="1"/>
          <a:endParaRPr lang="ar-SA"/>
        </a:p>
      </dgm:t>
    </dgm:pt>
    <dgm:pt modelId="{63C01DF8-8D17-4DE6-909B-22CA74C612B1}">
      <dgm:prSet phldrT="[نص]" custT="1"/>
      <dgm:spPr>
        <a:scene3d>
          <a:camera prst="orthographicFront"/>
          <a:lightRig rig="threePt" dir="t"/>
        </a:scene3d>
        <a:sp3d contourW="12700"/>
      </dgm:spPr>
      <dgm:t>
        <a:bodyPr/>
        <a:lstStyle/>
        <a:p>
          <a:pPr rtl="1"/>
          <a:r>
            <a:rPr lang="ar-SA" sz="3200" b="1" dirty="0"/>
            <a:t>أفلاطون</a:t>
          </a:r>
        </a:p>
      </dgm:t>
    </dgm:pt>
    <dgm:pt modelId="{690177FA-8648-4CB8-9A94-CD377505E789}" type="parTrans" cxnId="{9C64E697-534E-4C70-A3DF-164005948277}">
      <dgm:prSet/>
      <dgm:spPr/>
      <dgm:t>
        <a:bodyPr/>
        <a:lstStyle/>
        <a:p>
          <a:pPr rtl="1"/>
          <a:endParaRPr lang="ar-SA"/>
        </a:p>
      </dgm:t>
    </dgm:pt>
    <dgm:pt modelId="{C4AB6B77-A273-4875-ABEB-5EA0267F68F9}" type="sibTrans" cxnId="{9C64E697-534E-4C70-A3DF-164005948277}">
      <dgm:prSet/>
      <dgm:spPr/>
      <dgm:t>
        <a:bodyPr/>
        <a:lstStyle/>
        <a:p>
          <a:pPr rtl="1"/>
          <a:endParaRPr lang="ar-SA"/>
        </a:p>
      </dgm:t>
    </dgm:pt>
    <dgm:pt modelId="{1DAB27C2-8477-44CA-84BA-D6E8BDE0D620}">
      <dgm:prSet phldrT="[نص]" custT="1"/>
      <dgm:spPr>
        <a:scene3d>
          <a:camera prst="orthographicFront"/>
          <a:lightRig rig="threePt" dir="t"/>
        </a:scene3d>
        <a:sp3d contourW="12700"/>
      </dgm:spPr>
      <dgm:t>
        <a:bodyPr/>
        <a:lstStyle/>
        <a:p>
          <a:pPr rtl="1"/>
          <a:endParaRPr lang="ar-SA" sz="1600" dirty="0"/>
        </a:p>
        <a:p>
          <a:pPr rtl="1"/>
          <a:r>
            <a:rPr lang="ar-SA" sz="3600" dirty="0"/>
            <a:t>العقل</a:t>
          </a:r>
        </a:p>
        <a:p>
          <a:pPr rtl="1"/>
          <a:endParaRPr lang="ar-SA" sz="1600" dirty="0"/>
        </a:p>
      </dgm:t>
    </dgm:pt>
    <dgm:pt modelId="{77787DE8-D837-459D-AF7A-BD3EA666630A}" type="parTrans" cxnId="{5263B46A-A209-4765-B432-08947239B0C6}">
      <dgm:prSet/>
      <dgm:spPr>
        <a:scene3d>
          <a:camera prst="orthographicFront"/>
          <a:lightRig rig="threePt" dir="t"/>
        </a:scene3d>
        <a:sp3d contourW="12700"/>
      </dgm:spPr>
      <dgm:t>
        <a:bodyPr/>
        <a:lstStyle/>
        <a:p>
          <a:pPr rtl="1"/>
          <a:endParaRPr lang="ar-SA"/>
        </a:p>
      </dgm:t>
    </dgm:pt>
    <dgm:pt modelId="{E5B41B10-67EA-4064-9CA1-55A4AAF3D6F6}" type="sibTrans" cxnId="{5263B46A-A209-4765-B432-08947239B0C6}">
      <dgm:prSet/>
      <dgm:spPr/>
      <dgm:t>
        <a:bodyPr/>
        <a:lstStyle/>
        <a:p>
          <a:pPr rtl="1"/>
          <a:endParaRPr lang="ar-SA"/>
        </a:p>
      </dgm:t>
    </dgm:pt>
    <dgm:pt modelId="{523DFA7A-F50E-4E1C-B4D3-47CC43B50B82}">
      <dgm:prSet phldrT="[نص]" custT="1"/>
      <dgm:spPr>
        <a:scene3d>
          <a:camera prst="orthographicFront"/>
          <a:lightRig rig="threePt" dir="t"/>
        </a:scene3d>
        <a:sp3d contourW="12700"/>
      </dgm:spPr>
      <dgm:t>
        <a:bodyPr/>
        <a:lstStyle/>
        <a:p>
          <a:pPr rtl="1"/>
          <a:r>
            <a:rPr lang="ar-SA" sz="3200" dirty="0"/>
            <a:t>الغضب</a:t>
          </a:r>
        </a:p>
      </dgm:t>
    </dgm:pt>
    <dgm:pt modelId="{6C9B29E1-4D0A-4A8F-8E11-D85957FEB13B}" type="parTrans" cxnId="{4797D5C3-60A9-425C-8BD6-9C16DE483840}">
      <dgm:prSet/>
      <dgm:spPr>
        <a:scene3d>
          <a:camera prst="orthographicFront"/>
          <a:lightRig rig="threePt" dir="t"/>
        </a:scene3d>
        <a:sp3d contourW="12700"/>
      </dgm:spPr>
      <dgm:t>
        <a:bodyPr/>
        <a:lstStyle/>
        <a:p>
          <a:pPr rtl="1"/>
          <a:endParaRPr lang="ar-SA"/>
        </a:p>
      </dgm:t>
    </dgm:pt>
    <dgm:pt modelId="{96A9D367-0170-4933-AB00-9891A24B7B13}" type="sibTrans" cxnId="{4797D5C3-60A9-425C-8BD6-9C16DE483840}">
      <dgm:prSet/>
      <dgm:spPr/>
      <dgm:t>
        <a:bodyPr/>
        <a:lstStyle/>
        <a:p>
          <a:pPr rtl="1"/>
          <a:endParaRPr lang="ar-SA"/>
        </a:p>
      </dgm:t>
    </dgm:pt>
    <dgm:pt modelId="{6CA63053-F03B-4A61-8DF0-32F204F8A7B9}">
      <dgm:prSet custT="1"/>
      <dgm:spPr>
        <a:scene3d>
          <a:camera prst="orthographicFront"/>
          <a:lightRig rig="threePt" dir="t"/>
        </a:scene3d>
        <a:sp3d contourW="12700"/>
      </dgm:spPr>
      <dgm:t>
        <a:bodyPr/>
        <a:lstStyle/>
        <a:p>
          <a:pPr rtl="1"/>
          <a:r>
            <a:rPr lang="ar-SA" sz="3200" dirty="0"/>
            <a:t>الشهوة</a:t>
          </a:r>
        </a:p>
      </dgm:t>
    </dgm:pt>
    <dgm:pt modelId="{510D02EB-C559-46B8-984C-35E198268B69}" type="parTrans" cxnId="{4A8C5F44-6702-4AC5-9228-5860F0B16AFE}">
      <dgm:prSet/>
      <dgm:spPr>
        <a:scene3d>
          <a:camera prst="orthographicFront"/>
          <a:lightRig rig="threePt" dir="t"/>
        </a:scene3d>
        <a:sp3d contourW="12700"/>
      </dgm:spPr>
      <dgm:t>
        <a:bodyPr/>
        <a:lstStyle/>
        <a:p>
          <a:pPr rtl="1"/>
          <a:endParaRPr lang="ar-SA"/>
        </a:p>
      </dgm:t>
    </dgm:pt>
    <dgm:pt modelId="{A9B2511D-5A79-4042-BED9-97D385388F43}" type="sibTrans" cxnId="{4A8C5F44-6702-4AC5-9228-5860F0B16AFE}">
      <dgm:prSet/>
      <dgm:spPr/>
      <dgm:t>
        <a:bodyPr/>
        <a:lstStyle/>
        <a:p>
          <a:pPr rtl="1"/>
          <a:endParaRPr lang="ar-SA"/>
        </a:p>
      </dgm:t>
    </dgm:pt>
    <dgm:pt modelId="{3ADC31B1-D50E-4078-97C0-13BF33F9544C}">
      <dgm:prSet/>
      <dgm:spPr>
        <a:scene3d>
          <a:camera prst="orthographicFront"/>
          <a:lightRig rig="threePt" dir="t"/>
        </a:scene3d>
        <a:sp3d contourW="12700"/>
      </dgm:spPr>
      <dgm:t>
        <a:bodyPr/>
        <a:lstStyle/>
        <a:p>
          <a:pPr rtl="1"/>
          <a:r>
            <a:rPr lang="ar-SA" dirty="0"/>
            <a:t>النزوع“الرغبة في العمل“</a:t>
          </a:r>
        </a:p>
      </dgm:t>
    </dgm:pt>
    <dgm:pt modelId="{C3342CE5-EA40-45CD-972A-89AF247311E4}" type="parTrans" cxnId="{294C5A61-6567-41F0-A1B4-D9290B4CAB74}">
      <dgm:prSet/>
      <dgm:spPr>
        <a:scene3d>
          <a:camera prst="orthographicFront"/>
          <a:lightRig rig="threePt" dir="t"/>
        </a:scene3d>
        <a:sp3d contourW="12700"/>
      </dgm:spPr>
      <dgm:t>
        <a:bodyPr/>
        <a:lstStyle/>
        <a:p>
          <a:pPr rtl="1"/>
          <a:endParaRPr lang="ar-SA"/>
        </a:p>
      </dgm:t>
    </dgm:pt>
    <dgm:pt modelId="{5B33744A-2D41-4719-AED0-0D6D729C8908}" type="sibTrans" cxnId="{294C5A61-6567-41F0-A1B4-D9290B4CAB74}">
      <dgm:prSet/>
      <dgm:spPr/>
      <dgm:t>
        <a:bodyPr/>
        <a:lstStyle/>
        <a:p>
          <a:pPr rtl="1"/>
          <a:endParaRPr lang="ar-SA"/>
        </a:p>
      </dgm:t>
    </dgm:pt>
    <dgm:pt modelId="{04C71102-3D74-4FA8-B1DF-FE9E79370A9F}" type="pres">
      <dgm:prSet presAssocID="{C27F8170-319E-440E-9EB2-F06B45EB3B6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FB46D0DD-0478-4E61-B469-49B482DA9F91}" type="pres">
      <dgm:prSet presAssocID="{C8A49C23-4A07-4509-A5CD-DEC99A437D18}" presName="root" presStyleCnt="0"/>
      <dgm:spPr>
        <a:scene3d>
          <a:camera prst="orthographicFront"/>
          <a:lightRig rig="threePt" dir="t"/>
        </a:scene3d>
        <a:sp3d contourW="12700"/>
      </dgm:spPr>
    </dgm:pt>
    <dgm:pt modelId="{E07C8A24-5035-4CD6-B4FF-0668FF43721E}" type="pres">
      <dgm:prSet presAssocID="{C8A49C23-4A07-4509-A5CD-DEC99A437D18}" presName="rootComposite" presStyleCnt="0"/>
      <dgm:spPr>
        <a:scene3d>
          <a:camera prst="orthographicFront"/>
          <a:lightRig rig="threePt" dir="t"/>
        </a:scene3d>
        <a:sp3d contourW="12700"/>
      </dgm:spPr>
    </dgm:pt>
    <dgm:pt modelId="{7B1D1F02-37A2-40BC-8FB7-DD19619AFE25}" type="pres">
      <dgm:prSet presAssocID="{C8A49C23-4A07-4509-A5CD-DEC99A437D18}" presName="rootText" presStyleLbl="node1" presStyleIdx="0" presStyleCnt="2"/>
      <dgm:spPr/>
      <dgm:t>
        <a:bodyPr/>
        <a:lstStyle/>
        <a:p>
          <a:pPr rtl="1"/>
          <a:endParaRPr lang="ar-SA"/>
        </a:p>
      </dgm:t>
    </dgm:pt>
    <dgm:pt modelId="{B05CD0DE-231F-4A31-8512-F7E31A7210D5}" type="pres">
      <dgm:prSet presAssocID="{C8A49C23-4A07-4509-A5CD-DEC99A437D18}" presName="rootConnector" presStyleLbl="node1" presStyleIdx="0" presStyleCnt="2"/>
      <dgm:spPr/>
      <dgm:t>
        <a:bodyPr/>
        <a:lstStyle/>
        <a:p>
          <a:pPr rtl="1"/>
          <a:endParaRPr lang="ar-SA"/>
        </a:p>
      </dgm:t>
    </dgm:pt>
    <dgm:pt modelId="{12A5A405-ACC2-49DB-B75D-30BF8C12E9A8}" type="pres">
      <dgm:prSet presAssocID="{C8A49C23-4A07-4509-A5CD-DEC99A437D18}" presName="childShape" presStyleCnt="0"/>
      <dgm:spPr>
        <a:scene3d>
          <a:camera prst="orthographicFront"/>
          <a:lightRig rig="threePt" dir="t"/>
        </a:scene3d>
        <a:sp3d contourW="12700"/>
      </dgm:spPr>
    </dgm:pt>
    <dgm:pt modelId="{0CB8F9BC-D2B1-4ABD-81A6-3B46A6AE769E}" type="pres">
      <dgm:prSet presAssocID="{2412513D-9BB4-4ED3-9CA2-5D084B70D23B}" presName="Name13" presStyleLbl="parChTrans1D2" presStyleIdx="0" presStyleCnt="6"/>
      <dgm:spPr/>
      <dgm:t>
        <a:bodyPr/>
        <a:lstStyle/>
        <a:p>
          <a:pPr rtl="1"/>
          <a:endParaRPr lang="ar-SA"/>
        </a:p>
      </dgm:t>
    </dgm:pt>
    <dgm:pt modelId="{905F8B36-E4C7-4A1A-9D7F-FC5285E85AE8}" type="pres">
      <dgm:prSet presAssocID="{E8918AE5-A64A-4F5B-A126-AA257FB42ADA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DEBE4BF-961E-45E9-A2EF-6B5516A9B387}" type="pres">
      <dgm:prSet presAssocID="{C3342CE5-EA40-45CD-972A-89AF247311E4}" presName="Name13" presStyleLbl="parChTrans1D2" presStyleIdx="1" presStyleCnt="6"/>
      <dgm:spPr/>
      <dgm:t>
        <a:bodyPr/>
        <a:lstStyle/>
        <a:p>
          <a:pPr rtl="1"/>
          <a:endParaRPr lang="ar-SA"/>
        </a:p>
      </dgm:t>
    </dgm:pt>
    <dgm:pt modelId="{3E4F5C52-7E2B-4E23-ACD5-45774EED5996}" type="pres">
      <dgm:prSet presAssocID="{3ADC31B1-D50E-4078-97C0-13BF33F9544C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08E7A8C-7250-4A81-B47B-6DF0C51507CA}" type="pres">
      <dgm:prSet presAssocID="{89451E7D-BD3B-4C8E-A60D-53BF0963D919}" presName="Name13" presStyleLbl="parChTrans1D2" presStyleIdx="2" presStyleCnt="6"/>
      <dgm:spPr/>
      <dgm:t>
        <a:bodyPr/>
        <a:lstStyle/>
        <a:p>
          <a:pPr rtl="1"/>
          <a:endParaRPr lang="ar-SA"/>
        </a:p>
      </dgm:t>
    </dgm:pt>
    <dgm:pt modelId="{53F03A9E-8F1F-49C2-B9FC-E5F597B7FA6F}" type="pres">
      <dgm:prSet presAssocID="{DCBD1D37-1737-4CE1-A88A-D8611404AD19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311FDBC-1736-4C9C-B70E-B4D6666D1D65}" type="pres">
      <dgm:prSet presAssocID="{63C01DF8-8D17-4DE6-909B-22CA74C612B1}" presName="root" presStyleCnt="0"/>
      <dgm:spPr>
        <a:scene3d>
          <a:camera prst="orthographicFront"/>
          <a:lightRig rig="threePt" dir="t"/>
        </a:scene3d>
        <a:sp3d contourW="12700"/>
      </dgm:spPr>
    </dgm:pt>
    <dgm:pt modelId="{A6B87153-6626-49D7-9EBB-432DCEA8D4D4}" type="pres">
      <dgm:prSet presAssocID="{63C01DF8-8D17-4DE6-909B-22CA74C612B1}" presName="rootComposite" presStyleCnt="0"/>
      <dgm:spPr>
        <a:scene3d>
          <a:camera prst="orthographicFront"/>
          <a:lightRig rig="threePt" dir="t"/>
        </a:scene3d>
        <a:sp3d contourW="12700"/>
      </dgm:spPr>
    </dgm:pt>
    <dgm:pt modelId="{2EAF8417-4D5D-484E-A540-C95769A4955B}" type="pres">
      <dgm:prSet presAssocID="{63C01DF8-8D17-4DE6-909B-22CA74C612B1}" presName="rootText" presStyleLbl="node1" presStyleIdx="1" presStyleCnt="2"/>
      <dgm:spPr/>
      <dgm:t>
        <a:bodyPr/>
        <a:lstStyle/>
        <a:p>
          <a:pPr rtl="1"/>
          <a:endParaRPr lang="ar-SA"/>
        </a:p>
      </dgm:t>
    </dgm:pt>
    <dgm:pt modelId="{A18D6ED8-8F52-4FA2-B988-9B8DB998E9AF}" type="pres">
      <dgm:prSet presAssocID="{63C01DF8-8D17-4DE6-909B-22CA74C612B1}" presName="rootConnector" presStyleLbl="node1" presStyleIdx="1" presStyleCnt="2"/>
      <dgm:spPr/>
      <dgm:t>
        <a:bodyPr/>
        <a:lstStyle/>
        <a:p>
          <a:pPr rtl="1"/>
          <a:endParaRPr lang="ar-SA"/>
        </a:p>
      </dgm:t>
    </dgm:pt>
    <dgm:pt modelId="{F2FF6121-08DA-47EF-BFF7-91B70A69479A}" type="pres">
      <dgm:prSet presAssocID="{63C01DF8-8D17-4DE6-909B-22CA74C612B1}" presName="childShape" presStyleCnt="0"/>
      <dgm:spPr>
        <a:scene3d>
          <a:camera prst="orthographicFront"/>
          <a:lightRig rig="threePt" dir="t"/>
        </a:scene3d>
        <a:sp3d contourW="12700"/>
      </dgm:spPr>
    </dgm:pt>
    <dgm:pt modelId="{8FAA68EC-911F-4CEF-B3EF-E28C4D663B96}" type="pres">
      <dgm:prSet presAssocID="{77787DE8-D837-459D-AF7A-BD3EA666630A}" presName="Name13" presStyleLbl="parChTrans1D2" presStyleIdx="3" presStyleCnt="6"/>
      <dgm:spPr/>
      <dgm:t>
        <a:bodyPr/>
        <a:lstStyle/>
        <a:p>
          <a:pPr rtl="1"/>
          <a:endParaRPr lang="ar-SA"/>
        </a:p>
      </dgm:t>
    </dgm:pt>
    <dgm:pt modelId="{288BFF3B-A1AC-4C0C-9489-1F9C7B1A691C}" type="pres">
      <dgm:prSet presAssocID="{1DAB27C2-8477-44CA-84BA-D6E8BDE0D620}" presName="childText" presStyleLbl="bgAcc1" presStyleIdx="3" presStyleCnt="6" custLinFactNeighborX="-2473" custLinFactNeighborY="-754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34C8F01-9D69-4D50-BDB8-8931C04630BE}" type="pres">
      <dgm:prSet presAssocID="{510D02EB-C559-46B8-984C-35E198268B69}" presName="Name13" presStyleLbl="parChTrans1D2" presStyleIdx="4" presStyleCnt="6"/>
      <dgm:spPr/>
      <dgm:t>
        <a:bodyPr/>
        <a:lstStyle/>
        <a:p>
          <a:pPr rtl="1"/>
          <a:endParaRPr lang="ar-SA"/>
        </a:p>
      </dgm:t>
    </dgm:pt>
    <dgm:pt modelId="{E20ED34F-D3A0-4871-A703-5A9C1DB7283C}" type="pres">
      <dgm:prSet presAssocID="{6CA63053-F03B-4A61-8DF0-32F204F8A7B9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5F28EF5-151D-48C4-AA5B-3E34DBC0F324}" type="pres">
      <dgm:prSet presAssocID="{6C9B29E1-4D0A-4A8F-8E11-D85957FEB13B}" presName="Name13" presStyleLbl="parChTrans1D2" presStyleIdx="5" presStyleCnt="6"/>
      <dgm:spPr/>
      <dgm:t>
        <a:bodyPr/>
        <a:lstStyle/>
        <a:p>
          <a:pPr rtl="1"/>
          <a:endParaRPr lang="ar-SA"/>
        </a:p>
      </dgm:t>
    </dgm:pt>
    <dgm:pt modelId="{1E336557-3FB7-4C0A-A3B3-A02F2D207E0B}" type="pres">
      <dgm:prSet presAssocID="{523DFA7A-F50E-4E1C-B4D3-47CC43B50B82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C64E697-534E-4C70-A3DF-164005948277}" srcId="{C27F8170-319E-440E-9EB2-F06B45EB3B64}" destId="{63C01DF8-8D17-4DE6-909B-22CA74C612B1}" srcOrd="1" destOrd="0" parTransId="{690177FA-8648-4CB8-9A94-CD377505E789}" sibTransId="{C4AB6B77-A273-4875-ABEB-5EA0267F68F9}"/>
    <dgm:cxn modelId="{2D04ECFB-E823-4FD7-8AD1-0B3FEA308C4D}" type="presOf" srcId="{C3342CE5-EA40-45CD-972A-89AF247311E4}" destId="{FDEBE4BF-961E-45E9-A2EF-6B5516A9B387}" srcOrd="0" destOrd="0" presId="urn:microsoft.com/office/officeart/2005/8/layout/hierarchy3"/>
    <dgm:cxn modelId="{529DFE39-F617-4DAE-9817-F2F2173AD8D0}" type="presOf" srcId="{6CA63053-F03B-4A61-8DF0-32F204F8A7B9}" destId="{E20ED34F-D3A0-4871-A703-5A9C1DB7283C}" srcOrd="0" destOrd="0" presId="urn:microsoft.com/office/officeart/2005/8/layout/hierarchy3"/>
    <dgm:cxn modelId="{F8E6B428-FF9B-4099-B48E-811D8E0AD2B7}" type="presOf" srcId="{510D02EB-C559-46B8-984C-35E198268B69}" destId="{734C8F01-9D69-4D50-BDB8-8931C04630BE}" srcOrd="0" destOrd="0" presId="urn:microsoft.com/office/officeart/2005/8/layout/hierarchy3"/>
    <dgm:cxn modelId="{24E38618-D1DE-4DE8-91C0-0FB9EDA3D151}" type="presOf" srcId="{63C01DF8-8D17-4DE6-909B-22CA74C612B1}" destId="{2EAF8417-4D5D-484E-A540-C95769A4955B}" srcOrd="0" destOrd="0" presId="urn:microsoft.com/office/officeart/2005/8/layout/hierarchy3"/>
    <dgm:cxn modelId="{8242ED13-EE12-4D66-9C77-2C67F4C22637}" srcId="{C8A49C23-4A07-4509-A5CD-DEC99A437D18}" destId="{DCBD1D37-1737-4CE1-A88A-D8611404AD19}" srcOrd="2" destOrd="0" parTransId="{89451E7D-BD3B-4C8E-A60D-53BF0963D919}" sibTransId="{0C7FD317-65D4-4AC7-8850-03260653F553}"/>
    <dgm:cxn modelId="{DA6FDBF7-F249-4124-BD26-D67174F3269A}" type="presOf" srcId="{3ADC31B1-D50E-4078-97C0-13BF33F9544C}" destId="{3E4F5C52-7E2B-4E23-ACD5-45774EED5996}" srcOrd="0" destOrd="0" presId="urn:microsoft.com/office/officeart/2005/8/layout/hierarchy3"/>
    <dgm:cxn modelId="{4EBA9559-6017-4258-A518-9BED95AA6EBD}" type="presOf" srcId="{2412513D-9BB4-4ED3-9CA2-5D084B70D23B}" destId="{0CB8F9BC-D2B1-4ABD-81A6-3B46A6AE769E}" srcOrd="0" destOrd="0" presId="urn:microsoft.com/office/officeart/2005/8/layout/hierarchy3"/>
    <dgm:cxn modelId="{C9772B65-B869-4AEE-9EFB-8B017A17D3F4}" type="presOf" srcId="{E8918AE5-A64A-4F5B-A126-AA257FB42ADA}" destId="{905F8B36-E4C7-4A1A-9D7F-FC5285E85AE8}" srcOrd="0" destOrd="0" presId="urn:microsoft.com/office/officeart/2005/8/layout/hierarchy3"/>
    <dgm:cxn modelId="{6E5DBB47-D980-4D75-8C52-B4853886C35B}" srcId="{C27F8170-319E-440E-9EB2-F06B45EB3B64}" destId="{C8A49C23-4A07-4509-A5CD-DEC99A437D18}" srcOrd="0" destOrd="0" parTransId="{C9FD03EA-6016-458A-9711-470E01E211CE}" sibTransId="{E82ABA80-4485-4618-B07D-FFE6E7859171}"/>
    <dgm:cxn modelId="{4797D5C3-60A9-425C-8BD6-9C16DE483840}" srcId="{63C01DF8-8D17-4DE6-909B-22CA74C612B1}" destId="{523DFA7A-F50E-4E1C-B4D3-47CC43B50B82}" srcOrd="2" destOrd="0" parTransId="{6C9B29E1-4D0A-4A8F-8E11-D85957FEB13B}" sibTransId="{96A9D367-0170-4933-AB00-9891A24B7B13}"/>
    <dgm:cxn modelId="{DCC34C04-73BD-452B-A3A4-A2512C1B3CB7}" type="presOf" srcId="{77787DE8-D837-459D-AF7A-BD3EA666630A}" destId="{8FAA68EC-911F-4CEF-B3EF-E28C4D663B96}" srcOrd="0" destOrd="0" presId="urn:microsoft.com/office/officeart/2005/8/layout/hierarchy3"/>
    <dgm:cxn modelId="{4A8C5F44-6702-4AC5-9228-5860F0B16AFE}" srcId="{63C01DF8-8D17-4DE6-909B-22CA74C612B1}" destId="{6CA63053-F03B-4A61-8DF0-32F204F8A7B9}" srcOrd="1" destOrd="0" parTransId="{510D02EB-C559-46B8-984C-35E198268B69}" sibTransId="{A9B2511D-5A79-4042-BED9-97D385388F43}"/>
    <dgm:cxn modelId="{2EBCC390-0739-49FF-A38B-5BDC30642091}" type="presOf" srcId="{C8A49C23-4A07-4509-A5CD-DEC99A437D18}" destId="{B05CD0DE-231F-4A31-8512-F7E31A7210D5}" srcOrd="1" destOrd="0" presId="urn:microsoft.com/office/officeart/2005/8/layout/hierarchy3"/>
    <dgm:cxn modelId="{4737D934-7D12-45EB-A18F-20ACBFC7F070}" type="presOf" srcId="{523DFA7A-F50E-4E1C-B4D3-47CC43B50B82}" destId="{1E336557-3FB7-4C0A-A3B3-A02F2D207E0B}" srcOrd="0" destOrd="0" presId="urn:microsoft.com/office/officeart/2005/8/layout/hierarchy3"/>
    <dgm:cxn modelId="{599282DD-753D-41B8-8529-573C022ACBE8}" type="presOf" srcId="{6C9B29E1-4D0A-4A8F-8E11-D85957FEB13B}" destId="{E5F28EF5-151D-48C4-AA5B-3E34DBC0F324}" srcOrd="0" destOrd="0" presId="urn:microsoft.com/office/officeart/2005/8/layout/hierarchy3"/>
    <dgm:cxn modelId="{DC3B562F-4B2D-40FA-9934-6B0DBFF7D331}" type="presOf" srcId="{C27F8170-319E-440E-9EB2-F06B45EB3B64}" destId="{04C71102-3D74-4FA8-B1DF-FE9E79370A9F}" srcOrd="0" destOrd="0" presId="urn:microsoft.com/office/officeart/2005/8/layout/hierarchy3"/>
    <dgm:cxn modelId="{FB217036-3ED7-4502-B34A-48A46D062D40}" type="presOf" srcId="{89451E7D-BD3B-4C8E-A60D-53BF0963D919}" destId="{A08E7A8C-7250-4A81-B47B-6DF0C51507CA}" srcOrd="0" destOrd="0" presId="urn:microsoft.com/office/officeart/2005/8/layout/hierarchy3"/>
    <dgm:cxn modelId="{5263B46A-A209-4765-B432-08947239B0C6}" srcId="{63C01DF8-8D17-4DE6-909B-22CA74C612B1}" destId="{1DAB27C2-8477-44CA-84BA-D6E8BDE0D620}" srcOrd="0" destOrd="0" parTransId="{77787DE8-D837-459D-AF7A-BD3EA666630A}" sibTransId="{E5B41B10-67EA-4064-9CA1-55A4AAF3D6F6}"/>
    <dgm:cxn modelId="{294C5A61-6567-41F0-A1B4-D9290B4CAB74}" srcId="{C8A49C23-4A07-4509-A5CD-DEC99A437D18}" destId="{3ADC31B1-D50E-4078-97C0-13BF33F9544C}" srcOrd="1" destOrd="0" parTransId="{C3342CE5-EA40-45CD-972A-89AF247311E4}" sibTransId="{5B33744A-2D41-4719-AED0-0D6D729C8908}"/>
    <dgm:cxn modelId="{CFF7FE8A-5B39-4F90-BCAF-0582839D1972}" type="presOf" srcId="{1DAB27C2-8477-44CA-84BA-D6E8BDE0D620}" destId="{288BFF3B-A1AC-4C0C-9489-1F9C7B1A691C}" srcOrd="0" destOrd="0" presId="urn:microsoft.com/office/officeart/2005/8/layout/hierarchy3"/>
    <dgm:cxn modelId="{0E0A3E9F-B4D1-4D3F-A252-C1939EF6844F}" type="presOf" srcId="{DCBD1D37-1737-4CE1-A88A-D8611404AD19}" destId="{53F03A9E-8F1F-49C2-B9FC-E5F597B7FA6F}" srcOrd="0" destOrd="0" presId="urn:microsoft.com/office/officeart/2005/8/layout/hierarchy3"/>
    <dgm:cxn modelId="{D6404010-FB97-4EB3-A7BA-3CAFDA61210E}" type="presOf" srcId="{C8A49C23-4A07-4509-A5CD-DEC99A437D18}" destId="{7B1D1F02-37A2-40BC-8FB7-DD19619AFE25}" srcOrd="0" destOrd="0" presId="urn:microsoft.com/office/officeart/2005/8/layout/hierarchy3"/>
    <dgm:cxn modelId="{F6740234-11E1-4603-9230-B844097F95A6}" type="presOf" srcId="{63C01DF8-8D17-4DE6-909B-22CA74C612B1}" destId="{A18D6ED8-8F52-4FA2-B988-9B8DB998E9AF}" srcOrd="1" destOrd="0" presId="urn:microsoft.com/office/officeart/2005/8/layout/hierarchy3"/>
    <dgm:cxn modelId="{34A4410C-7EAA-445F-8BF9-34ED6747ECB5}" srcId="{C8A49C23-4A07-4509-A5CD-DEC99A437D18}" destId="{E8918AE5-A64A-4F5B-A126-AA257FB42ADA}" srcOrd="0" destOrd="0" parTransId="{2412513D-9BB4-4ED3-9CA2-5D084B70D23B}" sibTransId="{9B7EC8D8-92FA-4441-8E72-2B3392679990}"/>
    <dgm:cxn modelId="{EF35AE42-06DF-47EF-9DC0-CEFBD798C531}" type="presParOf" srcId="{04C71102-3D74-4FA8-B1DF-FE9E79370A9F}" destId="{FB46D0DD-0478-4E61-B469-49B482DA9F91}" srcOrd="0" destOrd="0" presId="urn:microsoft.com/office/officeart/2005/8/layout/hierarchy3"/>
    <dgm:cxn modelId="{BCCBF7EB-66FA-46E1-B730-142AD006E42D}" type="presParOf" srcId="{FB46D0DD-0478-4E61-B469-49B482DA9F91}" destId="{E07C8A24-5035-4CD6-B4FF-0668FF43721E}" srcOrd="0" destOrd="0" presId="urn:microsoft.com/office/officeart/2005/8/layout/hierarchy3"/>
    <dgm:cxn modelId="{BC5B8914-C94F-451D-879F-A61A61DEC63A}" type="presParOf" srcId="{E07C8A24-5035-4CD6-B4FF-0668FF43721E}" destId="{7B1D1F02-37A2-40BC-8FB7-DD19619AFE25}" srcOrd="0" destOrd="0" presId="urn:microsoft.com/office/officeart/2005/8/layout/hierarchy3"/>
    <dgm:cxn modelId="{DD93B62A-1E1E-4BD3-859C-594D3ED0741A}" type="presParOf" srcId="{E07C8A24-5035-4CD6-B4FF-0668FF43721E}" destId="{B05CD0DE-231F-4A31-8512-F7E31A7210D5}" srcOrd="1" destOrd="0" presId="urn:microsoft.com/office/officeart/2005/8/layout/hierarchy3"/>
    <dgm:cxn modelId="{1A81812A-B6C2-48A7-B557-E0F27A2F561D}" type="presParOf" srcId="{FB46D0DD-0478-4E61-B469-49B482DA9F91}" destId="{12A5A405-ACC2-49DB-B75D-30BF8C12E9A8}" srcOrd="1" destOrd="0" presId="urn:microsoft.com/office/officeart/2005/8/layout/hierarchy3"/>
    <dgm:cxn modelId="{0112F6F6-E71D-41AA-98E9-A30B611A3886}" type="presParOf" srcId="{12A5A405-ACC2-49DB-B75D-30BF8C12E9A8}" destId="{0CB8F9BC-D2B1-4ABD-81A6-3B46A6AE769E}" srcOrd="0" destOrd="0" presId="urn:microsoft.com/office/officeart/2005/8/layout/hierarchy3"/>
    <dgm:cxn modelId="{FC3527F0-4626-4DC8-B997-D69054AC0359}" type="presParOf" srcId="{12A5A405-ACC2-49DB-B75D-30BF8C12E9A8}" destId="{905F8B36-E4C7-4A1A-9D7F-FC5285E85AE8}" srcOrd="1" destOrd="0" presId="urn:microsoft.com/office/officeart/2005/8/layout/hierarchy3"/>
    <dgm:cxn modelId="{88EC4109-0927-4E96-A7AD-1EE52115F6C3}" type="presParOf" srcId="{12A5A405-ACC2-49DB-B75D-30BF8C12E9A8}" destId="{FDEBE4BF-961E-45E9-A2EF-6B5516A9B387}" srcOrd="2" destOrd="0" presId="urn:microsoft.com/office/officeart/2005/8/layout/hierarchy3"/>
    <dgm:cxn modelId="{F4184F8C-D4DF-4A26-9501-CFEF18DF208A}" type="presParOf" srcId="{12A5A405-ACC2-49DB-B75D-30BF8C12E9A8}" destId="{3E4F5C52-7E2B-4E23-ACD5-45774EED5996}" srcOrd="3" destOrd="0" presId="urn:microsoft.com/office/officeart/2005/8/layout/hierarchy3"/>
    <dgm:cxn modelId="{14C2F42A-5D51-4441-8B98-C12DB24B9EB1}" type="presParOf" srcId="{12A5A405-ACC2-49DB-B75D-30BF8C12E9A8}" destId="{A08E7A8C-7250-4A81-B47B-6DF0C51507CA}" srcOrd="4" destOrd="0" presId="urn:microsoft.com/office/officeart/2005/8/layout/hierarchy3"/>
    <dgm:cxn modelId="{277895B7-C084-4BEB-BB94-A4B8100BC3CD}" type="presParOf" srcId="{12A5A405-ACC2-49DB-B75D-30BF8C12E9A8}" destId="{53F03A9E-8F1F-49C2-B9FC-E5F597B7FA6F}" srcOrd="5" destOrd="0" presId="urn:microsoft.com/office/officeart/2005/8/layout/hierarchy3"/>
    <dgm:cxn modelId="{83E33821-3DF6-4D53-BCB8-DE5BAB5B1AFD}" type="presParOf" srcId="{04C71102-3D74-4FA8-B1DF-FE9E79370A9F}" destId="{6311FDBC-1736-4C9C-B70E-B4D6666D1D65}" srcOrd="1" destOrd="0" presId="urn:microsoft.com/office/officeart/2005/8/layout/hierarchy3"/>
    <dgm:cxn modelId="{B085A8A1-A8B5-47D0-B3EB-BB0AF67AA112}" type="presParOf" srcId="{6311FDBC-1736-4C9C-B70E-B4D6666D1D65}" destId="{A6B87153-6626-49D7-9EBB-432DCEA8D4D4}" srcOrd="0" destOrd="0" presId="urn:microsoft.com/office/officeart/2005/8/layout/hierarchy3"/>
    <dgm:cxn modelId="{CE2CD040-DDB9-408E-B420-7FE1739992AE}" type="presParOf" srcId="{A6B87153-6626-49D7-9EBB-432DCEA8D4D4}" destId="{2EAF8417-4D5D-484E-A540-C95769A4955B}" srcOrd="0" destOrd="0" presId="urn:microsoft.com/office/officeart/2005/8/layout/hierarchy3"/>
    <dgm:cxn modelId="{20133419-8A7C-41F3-A284-A47420D6455B}" type="presParOf" srcId="{A6B87153-6626-49D7-9EBB-432DCEA8D4D4}" destId="{A18D6ED8-8F52-4FA2-B988-9B8DB998E9AF}" srcOrd="1" destOrd="0" presId="urn:microsoft.com/office/officeart/2005/8/layout/hierarchy3"/>
    <dgm:cxn modelId="{1D0949DD-3A99-4511-8950-32F171828EDA}" type="presParOf" srcId="{6311FDBC-1736-4C9C-B70E-B4D6666D1D65}" destId="{F2FF6121-08DA-47EF-BFF7-91B70A69479A}" srcOrd="1" destOrd="0" presId="urn:microsoft.com/office/officeart/2005/8/layout/hierarchy3"/>
    <dgm:cxn modelId="{6B20D36A-B573-4ADA-897E-C9E4BA6A1436}" type="presParOf" srcId="{F2FF6121-08DA-47EF-BFF7-91B70A69479A}" destId="{8FAA68EC-911F-4CEF-B3EF-E28C4D663B96}" srcOrd="0" destOrd="0" presId="urn:microsoft.com/office/officeart/2005/8/layout/hierarchy3"/>
    <dgm:cxn modelId="{F66DD722-F37A-4D17-8FE4-1C476DEB45F3}" type="presParOf" srcId="{F2FF6121-08DA-47EF-BFF7-91B70A69479A}" destId="{288BFF3B-A1AC-4C0C-9489-1F9C7B1A691C}" srcOrd="1" destOrd="0" presId="urn:microsoft.com/office/officeart/2005/8/layout/hierarchy3"/>
    <dgm:cxn modelId="{541BFCA2-6F16-4C67-95FB-14DB6311A40A}" type="presParOf" srcId="{F2FF6121-08DA-47EF-BFF7-91B70A69479A}" destId="{734C8F01-9D69-4D50-BDB8-8931C04630BE}" srcOrd="2" destOrd="0" presId="urn:microsoft.com/office/officeart/2005/8/layout/hierarchy3"/>
    <dgm:cxn modelId="{947AF7F5-83F2-4D53-883F-126101A62FA2}" type="presParOf" srcId="{F2FF6121-08DA-47EF-BFF7-91B70A69479A}" destId="{E20ED34F-D3A0-4871-A703-5A9C1DB7283C}" srcOrd="3" destOrd="0" presId="urn:microsoft.com/office/officeart/2005/8/layout/hierarchy3"/>
    <dgm:cxn modelId="{7D853923-A660-48E1-A103-6354A8273092}" type="presParOf" srcId="{F2FF6121-08DA-47EF-BFF7-91B70A69479A}" destId="{E5F28EF5-151D-48C4-AA5B-3E34DBC0F324}" srcOrd="4" destOrd="0" presId="urn:microsoft.com/office/officeart/2005/8/layout/hierarchy3"/>
    <dgm:cxn modelId="{C527F02D-0BD0-4B29-AF9E-7AF98B933E64}" type="presParOf" srcId="{F2FF6121-08DA-47EF-BFF7-91B70A69479A}" destId="{1E336557-3FB7-4C0A-A3B3-A02F2D207E0B}" srcOrd="5" destOrd="0" presId="urn:microsoft.com/office/officeart/2005/8/layout/hierarchy3"/>
  </dgm:cxnLst>
  <dgm:bg>
    <a:solidFill>
      <a:schemeClr val="accent3">
        <a:lumMod val="40000"/>
        <a:lumOff val="60000"/>
      </a:schemeClr>
    </a:solidFill>
  </dgm:bg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FCD73D-E47D-419A-A949-F2C9CC566D7B}" type="doc">
      <dgm:prSet loTypeId="urn:microsoft.com/office/officeart/2005/8/layout/vList6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6170868A-3A76-45D3-8737-0E0DB8993464}">
      <dgm:prSet phldrT="[نص]" custT="1"/>
      <dgm:spPr/>
      <dgm:t>
        <a:bodyPr/>
        <a:lstStyle/>
        <a:p>
          <a:pPr rtl="1"/>
          <a:r>
            <a:rPr lang="ar-SA" sz="2800" b="1" dirty="0">
              <a:solidFill>
                <a:srgbClr val="C00000"/>
              </a:solidFill>
            </a:rPr>
            <a:t>نشاط الذكاء</a:t>
          </a:r>
        </a:p>
      </dgm:t>
    </dgm:pt>
    <dgm:pt modelId="{0B5DB2CC-E5FE-402E-B7F2-63AD396A4B78}" type="parTrans" cxnId="{5A7D1939-6D8B-42FE-84BF-3AF1C5A2C0D2}">
      <dgm:prSet/>
      <dgm:spPr/>
      <dgm:t>
        <a:bodyPr/>
        <a:lstStyle/>
        <a:p>
          <a:pPr rtl="1"/>
          <a:endParaRPr lang="ar-SA"/>
        </a:p>
      </dgm:t>
    </dgm:pt>
    <dgm:pt modelId="{D50667F2-FF55-475C-B4C6-CD80FE0B4F7D}" type="sibTrans" cxnId="{5A7D1939-6D8B-42FE-84BF-3AF1C5A2C0D2}">
      <dgm:prSet/>
      <dgm:spPr/>
      <dgm:t>
        <a:bodyPr/>
        <a:lstStyle/>
        <a:p>
          <a:pPr rtl="1"/>
          <a:endParaRPr lang="ar-SA"/>
        </a:p>
      </dgm:t>
    </dgm:pt>
    <dgm:pt modelId="{90B860B5-DBE2-4CE8-833D-5221D9D21E72}">
      <dgm:prSet phldrT="[نص]" custT="1"/>
      <dgm:spPr/>
      <dgm:t>
        <a:bodyPr/>
        <a:lstStyle/>
        <a:p>
          <a:pPr rtl="1"/>
          <a:r>
            <a:rPr lang="ar-SA" sz="2400" b="1" dirty="0">
              <a:solidFill>
                <a:srgbClr val="002060"/>
              </a:solidFill>
            </a:rPr>
            <a:t>مستوى الذكاء</a:t>
          </a:r>
        </a:p>
      </dgm:t>
    </dgm:pt>
    <dgm:pt modelId="{E5E57B76-956C-4877-AD6D-ACF9207A36CF}" type="parTrans" cxnId="{A3E2E8B1-C847-4F1A-983D-9E6237AA3CDE}">
      <dgm:prSet/>
      <dgm:spPr/>
      <dgm:t>
        <a:bodyPr/>
        <a:lstStyle/>
        <a:p>
          <a:pPr rtl="1"/>
          <a:endParaRPr lang="ar-SA"/>
        </a:p>
      </dgm:t>
    </dgm:pt>
    <dgm:pt modelId="{A6629CD7-3FE7-4CCE-85D7-E23CF1C61F8C}" type="sibTrans" cxnId="{A3E2E8B1-C847-4F1A-983D-9E6237AA3CDE}">
      <dgm:prSet/>
      <dgm:spPr/>
      <dgm:t>
        <a:bodyPr/>
        <a:lstStyle/>
        <a:p>
          <a:pPr rtl="1"/>
          <a:endParaRPr lang="ar-SA"/>
        </a:p>
      </dgm:t>
    </dgm:pt>
    <dgm:pt modelId="{C379FE25-ED12-474D-A4BE-4AAA85CE30EE}">
      <dgm:prSet phldrT="[نص]" custT="1"/>
      <dgm:spPr/>
      <dgm:t>
        <a:bodyPr/>
        <a:lstStyle/>
        <a:p>
          <a:pPr rtl="1"/>
          <a:r>
            <a:rPr lang="ar-SA" sz="2400" dirty="0"/>
            <a:t>القوة التكيفية.</a:t>
          </a:r>
        </a:p>
      </dgm:t>
    </dgm:pt>
    <dgm:pt modelId="{CF1F4BA2-7170-4692-916B-D75E0E6B1F2F}" type="parTrans" cxnId="{3F1FFB09-BA46-4DE9-8BE9-DF817FE813E7}">
      <dgm:prSet/>
      <dgm:spPr/>
      <dgm:t>
        <a:bodyPr/>
        <a:lstStyle/>
        <a:p>
          <a:pPr rtl="1"/>
          <a:endParaRPr lang="ar-SA"/>
        </a:p>
      </dgm:t>
    </dgm:pt>
    <dgm:pt modelId="{3B4BF969-348D-40F7-9A69-E233F99F4D6A}" type="sibTrans" cxnId="{3F1FFB09-BA46-4DE9-8BE9-DF817FE813E7}">
      <dgm:prSet/>
      <dgm:spPr/>
      <dgm:t>
        <a:bodyPr/>
        <a:lstStyle/>
        <a:p>
          <a:pPr rtl="1"/>
          <a:endParaRPr lang="ar-SA"/>
        </a:p>
      </dgm:t>
    </dgm:pt>
    <dgm:pt modelId="{32BE8C7D-41A8-4786-A7E0-7CF1771B115F}">
      <dgm:prSet custT="1"/>
      <dgm:spPr/>
      <dgm:t>
        <a:bodyPr/>
        <a:lstStyle/>
        <a:p>
          <a:pPr rtl="1"/>
          <a:r>
            <a:rPr lang="ar-SA" sz="2000" dirty="0"/>
            <a:t>قدرة الفرد على التكيف.</a:t>
          </a:r>
        </a:p>
      </dgm:t>
    </dgm:pt>
    <dgm:pt modelId="{6A2D2AC3-2FED-4335-BEAE-B143CC0C6F8F}" type="parTrans" cxnId="{4C46D003-253E-42BA-9509-C872A2CCD13C}">
      <dgm:prSet/>
      <dgm:spPr/>
      <dgm:t>
        <a:bodyPr/>
        <a:lstStyle/>
        <a:p>
          <a:pPr rtl="1"/>
          <a:endParaRPr lang="ar-SA"/>
        </a:p>
      </dgm:t>
    </dgm:pt>
    <dgm:pt modelId="{793F140E-FDCB-44A0-A473-FA307473F602}" type="sibTrans" cxnId="{4C46D003-253E-42BA-9509-C872A2CCD13C}">
      <dgm:prSet/>
      <dgm:spPr/>
      <dgm:t>
        <a:bodyPr/>
        <a:lstStyle/>
        <a:p>
          <a:pPr rtl="1"/>
          <a:endParaRPr lang="ar-SA"/>
        </a:p>
      </dgm:t>
    </dgm:pt>
    <dgm:pt modelId="{BF6C97CD-400C-4B0C-B21D-EB2DE805BB73}">
      <dgm:prSet custT="1"/>
      <dgm:spPr/>
      <dgm:t>
        <a:bodyPr/>
        <a:lstStyle/>
        <a:p>
          <a:pPr rtl="1"/>
          <a:endParaRPr lang="ar-SA" sz="2000" dirty="0"/>
        </a:p>
      </dgm:t>
    </dgm:pt>
    <dgm:pt modelId="{795EE460-86E3-4DB0-9C87-2BD37B95D93B}" type="parTrans" cxnId="{58E371C3-5B03-41D8-A301-1FBAF7E26271}">
      <dgm:prSet/>
      <dgm:spPr/>
    </dgm:pt>
    <dgm:pt modelId="{F9992FBF-EC61-4507-AEF9-CFA94C8B7E7F}" type="sibTrans" cxnId="{58E371C3-5B03-41D8-A301-1FBAF7E26271}">
      <dgm:prSet/>
      <dgm:spPr/>
    </dgm:pt>
    <dgm:pt modelId="{48AFB0AC-7DA1-47F0-8041-41F585AD4F4A}">
      <dgm:prSet phldrT="[نص]" custT="1"/>
      <dgm:spPr/>
      <dgm:t>
        <a:bodyPr/>
        <a:lstStyle/>
        <a:p>
          <a:pPr rtl="1"/>
          <a:endParaRPr lang="ar-SA" sz="2400" dirty="0"/>
        </a:p>
      </dgm:t>
    </dgm:pt>
    <dgm:pt modelId="{97D12474-BC93-4F24-8925-7A2EB9A994AD}" type="parTrans" cxnId="{8C59487C-F2A9-4356-80D1-290F3B1403CA}">
      <dgm:prSet/>
      <dgm:spPr/>
    </dgm:pt>
    <dgm:pt modelId="{B2D15CCB-274B-450B-AC34-91E74DE964E3}" type="sibTrans" cxnId="{8C59487C-F2A9-4356-80D1-290F3B1403CA}">
      <dgm:prSet/>
      <dgm:spPr/>
    </dgm:pt>
    <dgm:pt modelId="{41679642-E364-46E6-B873-E9B912597721}" type="pres">
      <dgm:prSet presAssocID="{EEFCD73D-E47D-419A-A949-F2C9CC566D7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6D0E0C9C-35B9-4075-B9F0-2CAC56385AE5}" type="pres">
      <dgm:prSet presAssocID="{6170868A-3A76-45D3-8737-0E0DB8993464}" presName="linNode" presStyleCnt="0"/>
      <dgm:spPr/>
    </dgm:pt>
    <dgm:pt modelId="{D476D99E-0D93-4BE3-9D07-CE181950EEF9}" type="pres">
      <dgm:prSet presAssocID="{6170868A-3A76-45D3-8737-0E0DB8993464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1D0018F-3B81-4AAB-AA5F-853BB4B99630}" type="pres">
      <dgm:prSet presAssocID="{6170868A-3A76-45D3-8737-0E0DB8993464}" presName="childShp" presStyleLbl="bgAccFollowNode1" presStyleIdx="0" presStyleCnt="2" custScaleX="94764" custLinFactNeighborX="9948" custLinFactNeighborY="-2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DCDC9AE-6517-459F-84CC-93C85AE5296F}" type="pres">
      <dgm:prSet presAssocID="{D50667F2-FF55-475C-B4C6-CD80FE0B4F7D}" presName="spacing" presStyleCnt="0"/>
      <dgm:spPr/>
    </dgm:pt>
    <dgm:pt modelId="{A4531A10-45D3-4D36-9E66-54F9D82AD249}" type="pres">
      <dgm:prSet presAssocID="{90B860B5-DBE2-4CE8-833D-5221D9D21E72}" presName="linNode" presStyleCnt="0"/>
      <dgm:spPr/>
    </dgm:pt>
    <dgm:pt modelId="{A6D8387B-C583-47EC-9723-33185BD1778F}" type="pres">
      <dgm:prSet presAssocID="{90B860B5-DBE2-4CE8-833D-5221D9D21E7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4163FF3-C133-4AEA-B38A-E4E85A115CFC}" type="pres">
      <dgm:prSet presAssocID="{90B860B5-DBE2-4CE8-833D-5221D9D21E72}" presName="childShp" presStyleLbl="bgAccFollowNode1" presStyleIdx="1" presStyleCnt="2" custScaleX="9720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3F1FFB09-BA46-4DE9-8BE9-DF817FE813E7}" srcId="{90B860B5-DBE2-4CE8-833D-5221D9D21E72}" destId="{C379FE25-ED12-474D-A4BE-4AAA85CE30EE}" srcOrd="1" destOrd="0" parTransId="{CF1F4BA2-7170-4692-916B-D75E0E6B1F2F}" sibTransId="{3B4BF969-348D-40F7-9A69-E233F99F4D6A}"/>
    <dgm:cxn modelId="{82656AA8-2339-48BC-893E-C37409A99FF6}" type="presOf" srcId="{BF6C97CD-400C-4B0C-B21D-EB2DE805BB73}" destId="{F1D0018F-3B81-4AAB-AA5F-853BB4B99630}" srcOrd="0" destOrd="0" presId="urn:microsoft.com/office/officeart/2005/8/layout/vList6"/>
    <dgm:cxn modelId="{5A7D1939-6D8B-42FE-84BF-3AF1C5A2C0D2}" srcId="{EEFCD73D-E47D-419A-A949-F2C9CC566D7B}" destId="{6170868A-3A76-45D3-8737-0E0DB8993464}" srcOrd="0" destOrd="0" parTransId="{0B5DB2CC-E5FE-402E-B7F2-63AD396A4B78}" sibTransId="{D50667F2-FF55-475C-B4C6-CD80FE0B4F7D}"/>
    <dgm:cxn modelId="{80DEC482-5075-4690-A99F-4DCF765AD439}" type="presOf" srcId="{EEFCD73D-E47D-419A-A949-F2C9CC566D7B}" destId="{41679642-E364-46E6-B873-E9B912597721}" srcOrd="0" destOrd="0" presId="urn:microsoft.com/office/officeart/2005/8/layout/vList6"/>
    <dgm:cxn modelId="{58E371C3-5B03-41D8-A301-1FBAF7E26271}" srcId="{6170868A-3A76-45D3-8737-0E0DB8993464}" destId="{BF6C97CD-400C-4B0C-B21D-EB2DE805BB73}" srcOrd="0" destOrd="0" parTransId="{795EE460-86E3-4DB0-9C87-2BD37B95D93B}" sibTransId="{F9992FBF-EC61-4507-AEF9-CFA94C8B7E7F}"/>
    <dgm:cxn modelId="{8F093267-34BD-41CA-B7ED-F55060854FC6}" type="presOf" srcId="{90B860B5-DBE2-4CE8-833D-5221D9D21E72}" destId="{A6D8387B-C583-47EC-9723-33185BD1778F}" srcOrd="0" destOrd="0" presId="urn:microsoft.com/office/officeart/2005/8/layout/vList6"/>
    <dgm:cxn modelId="{206F20C0-4F89-4D7D-8CA0-0EB2C895950A}" type="presOf" srcId="{48AFB0AC-7DA1-47F0-8041-41F585AD4F4A}" destId="{94163FF3-C133-4AEA-B38A-E4E85A115CFC}" srcOrd="0" destOrd="0" presId="urn:microsoft.com/office/officeart/2005/8/layout/vList6"/>
    <dgm:cxn modelId="{98F3DFA4-4F10-42D6-A80C-BDDA9C48E7CB}" type="presOf" srcId="{6170868A-3A76-45D3-8737-0E0DB8993464}" destId="{D476D99E-0D93-4BE3-9D07-CE181950EEF9}" srcOrd="0" destOrd="0" presId="urn:microsoft.com/office/officeart/2005/8/layout/vList6"/>
    <dgm:cxn modelId="{A3E2E8B1-C847-4F1A-983D-9E6237AA3CDE}" srcId="{EEFCD73D-E47D-419A-A949-F2C9CC566D7B}" destId="{90B860B5-DBE2-4CE8-833D-5221D9D21E72}" srcOrd="1" destOrd="0" parTransId="{E5E57B76-956C-4877-AD6D-ACF9207A36CF}" sibTransId="{A6629CD7-3FE7-4CCE-85D7-E23CF1C61F8C}"/>
    <dgm:cxn modelId="{C375CE79-34FF-4B3B-9AFC-BF9DAE4837B6}" type="presOf" srcId="{32BE8C7D-41A8-4786-A7E0-7CF1771B115F}" destId="{F1D0018F-3B81-4AAB-AA5F-853BB4B99630}" srcOrd="0" destOrd="1" presId="urn:microsoft.com/office/officeart/2005/8/layout/vList6"/>
    <dgm:cxn modelId="{4C46D003-253E-42BA-9509-C872A2CCD13C}" srcId="{6170868A-3A76-45D3-8737-0E0DB8993464}" destId="{32BE8C7D-41A8-4786-A7E0-7CF1771B115F}" srcOrd="1" destOrd="0" parTransId="{6A2D2AC3-2FED-4335-BEAE-B143CC0C6F8F}" sibTransId="{793F140E-FDCB-44A0-A473-FA307473F602}"/>
    <dgm:cxn modelId="{8C59487C-F2A9-4356-80D1-290F3B1403CA}" srcId="{90B860B5-DBE2-4CE8-833D-5221D9D21E72}" destId="{48AFB0AC-7DA1-47F0-8041-41F585AD4F4A}" srcOrd="0" destOrd="0" parTransId="{97D12474-BC93-4F24-8925-7A2EB9A994AD}" sibTransId="{B2D15CCB-274B-450B-AC34-91E74DE964E3}"/>
    <dgm:cxn modelId="{C321FC34-18E2-4896-85B7-6268BBB52EC9}" type="presOf" srcId="{C379FE25-ED12-474D-A4BE-4AAA85CE30EE}" destId="{94163FF3-C133-4AEA-B38A-E4E85A115CFC}" srcOrd="0" destOrd="1" presId="urn:microsoft.com/office/officeart/2005/8/layout/vList6"/>
    <dgm:cxn modelId="{131AD75C-44F7-48F2-B25E-E7811E73FC59}" type="presParOf" srcId="{41679642-E364-46E6-B873-E9B912597721}" destId="{6D0E0C9C-35B9-4075-B9F0-2CAC56385AE5}" srcOrd="0" destOrd="0" presId="urn:microsoft.com/office/officeart/2005/8/layout/vList6"/>
    <dgm:cxn modelId="{ED9F7DB6-2A43-42DD-BAB4-362C94DCAC90}" type="presParOf" srcId="{6D0E0C9C-35B9-4075-B9F0-2CAC56385AE5}" destId="{D476D99E-0D93-4BE3-9D07-CE181950EEF9}" srcOrd="0" destOrd="0" presId="urn:microsoft.com/office/officeart/2005/8/layout/vList6"/>
    <dgm:cxn modelId="{641CF2AA-7A14-4856-8443-B2A5F3AA8266}" type="presParOf" srcId="{6D0E0C9C-35B9-4075-B9F0-2CAC56385AE5}" destId="{F1D0018F-3B81-4AAB-AA5F-853BB4B99630}" srcOrd="1" destOrd="0" presId="urn:microsoft.com/office/officeart/2005/8/layout/vList6"/>
    <dgm:cxn modelId="{3629817E-5253-4975-AD97-6E4609563183}" type="presParOf" srcId="{41679642-E364-46E6-B873-E9B912597721}" destId="{9DCDC9AE-6517-459F-84CC-93C85AE5296F}" srcOrd="1" destOrd="0" presId="urn:microsoft.com/office/officeart/2005/8/layout/vList6"/>
    <dgm:cxn modelId="{44AA4BB4-B6C8-416B-9A1E-9DD7D9B89F18}" type="presParOf" srcId="{41679642-E364-46E6-B873-E9B912597721}" destId="{A4531A10-45D3-4D36-9E66-54F9D82AD249}" srcOrd="2" destOrd="0" presId="urn:microsoft.com/office/officeart/2005/8/layout/vList6"/>
    <dgm:cxn modelId="{D5071393-D356-4F63-9C0C-C67719784B7A}" type="presParOf" srcId="{A4531A10-45D3-4D36-9E66-54F9D82AD249}" destId="{A6D8387B-C583-47EC-9723-33185BD1778F}" srcOrd="0" destOrd="0" presId="urn:microsoft.com/office/officeart/2005/8/layout/vList6"/>
    <dgm:cxn modelId="{55103A4A-797E-4C4E-B986-344085F94636}" type="presParOf" srcId="{A4531A10-45D3-4D36-9E66-54F9D82AD249}" destId="{94163FF3-C133-4AEA-B38A-E4E85A115CF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EBF9C9-9355-43B6-82A1-7FC815C3ACAD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BB6FC82C-E144-462D-AB8E-32F1CAB12579}">
      <dgm:prSet phldrT="[نص]" custT="1"/>
      <dgm:spPr/>
      <dgm:t>
        <a:bodyPr/>
        <a:lstStyle/>
        <a:p>
          <a:pPr algn="r" rtl="1"/>
          <a:r>
            <a:rPr lang="ar-SA" sz="2000" b="0" dirty="0">
              <a:solidFill>
                <a:schemeClr val="tx1"/>
              </a:solidFill>
            </a:rPr>
            <a:t>الذكاء المجرد</a:t>
          </a:r>
          <a:r>
            <a:rPr lang="ar-SA" sz="2000" b="0" dirty="0" smtClean="0">
              <a:solidFill>
                <a:schemeClr val="tx1"/>
              </a:solidFill>
            </a:rPr>
            <a:t>: </a:t>
          </a:r>
          <a:r>
            <a:rPr kumimoji="0" lang="ar-SA" sz="20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rPr>
            <a:t>ويتألف </a:t>
          </a:r>
          <a:r>
            <a:rPr kumimoji="0" lang="ar-SA" sz="2000" b="0" i="0" u="none" strike="noStrike" cap="none" normalizeH="0" baseline="0" dirty="0">
              <a:ln/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rPr>
            <a:t>من القدرات التي يصطنعها الفرد في معالجة المعاني والرموز من ألفاظ وأرقام .</a:t>
          </a:r>
          <a:endParaRPr lang="ar-SA" sz="2000" b="0" dirty="0">
            <a:solidFill>
              <a:schemeClr val="tx1"/>
            </a:solidFill>
          </a:endParaRPr>
        </a:p>
      </dgm:t>
    </dgm:pt>
    <dgm:pt modelId="{27E9A3D4-97E4-4ADD-B53E-6D0021A0D92E}" type="parTrans" cxnId="{4607A250-CC45-4780-9431-082B4D22BC81}">
      <dgm:prSet/>
      <dgm:spPr/>
      <dgm:t>
        <a:bodyPr/>
        <a:lstStyle/>
        <a:p>
          <a:pPr rtl="1"/>
          <a:endParaRPr lang="ar-SA"/>
        </a:p>
      </dgm:t>
    </dgm:pt>
    <dgm:pt modelId="{355E2596-B3A3-48C9-9D86-4FBEA87B217E}" type="sibTrans" cxnId="{4607A250-CC45-4780-9431-082B4D22BC81}">
      <dgm:prSet/>
      <dgm:spPr/>
      <dgm:t>
        <a:bodyPr/>
        <a:lstStyle/>
        <a:p>
          <a:pPr rtl="1"/>
          <a:endParaRPr lang="ar-SA"/>
        </a:p>
      </dgm:t>
    </dgm:pt>
    <dgm:pt modelId="{12160765-9196-4DA5-9D41-347B645B6406}">
      <dgm:prSet custT="1"/>
      <dgm:spPr/>
      <dgm:t>
        <a:bodyPr/>
        <a:lstStyle/>
        <a:p>
          <a:pPr algn="r" rtl="1"/>
          <a:r>
            <a:rPr kumimoji="0" lang="ar-SA" sz="2000" b="0" i="0" u="none" strike="noStrike" cap="none" normalizeH="0" baseline="0" dirty="0">
              <a:ln/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rPr>
            <a:t>الذكاء العملي</a:t>
          </a:r>
          <a:r>
            <a:rPr kumimoji="0" lang="ar-SA" sz="20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rPr>
            <a:t>: ويتألف </a:t>
          </a:r>
          <a:r>
            <a:rPr kumimoji="0" lang="ar-SA" sz="2000" b="0" i="0" u="none" strike="noStrike" cap="none" normalizeH="0" baseline="0" dirty="0">
              <a:ln/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rPr>
            <a:t>من القدرات التي تعالج </a:t>
          </a:r>
          <a:r>
            <a:rPr kumimoji="0" lang="ar-SA" sz="2000" b="0" i="0" u="none" strike="noStrike" cap="none" normalizeH="0" baseline="0" dirty="0" err="1">
              <a:ln/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rPr>
            <a:t>بها</a:t>
          </a:r>
          <a:r>
            <a:rPr kumimoji="0" lang="ar-SA" sz="2000" b="0" i="0" u="none" strike="noStrike" cap="none" normalizeH="0" baseline="0" dirty="0">
              <a:ln/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rPr>
            <a:t> الأفراد و الأشياء </a:t>
          </a:r>
          <a:r>
            <a:rPr kumimoji="0" lang="ar-SA" sz="20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rPr>
            <a:t>المحسوسة, </a:t>
          </a:r>
          <a:r>
            <a:rPr kumimoji="0" lang="ar-SA" sz="2000" b="0" i="0" u="none" strike="noStrike" cap="none" normalizeH="0" baseline="0" dirty="0">
              <a:ln/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rPr>
            <a:t>وذلك كما يبدو في المهارات العملية والميكانيكية </a:t>
          </a:r>
          <a:r>
            <a:rPr kumimoji="0" lang="ar-SA" sz="2000" b="0" i="0" u="none" strike="noStrike" cap="none" normalizeH="0" baseline="0" dirty="0">
              <a:ln/>
              <a:effectLst/>
              <a:latin typeface="Calibri" pitchFamily="34" charset="0"/>
              <a:ea typeface="Calibri" pitchFamily="34" charset="0"/>
              <a:cs typeface="Arial" pitchFamily="34" charset="0"/>
            </a:rPr>
            <a:t>.</a:t>
          </a:r>
          <a:endParaRPr lang="ar-SA" sz="2000" b="0" dirty="0"/>
        </a:p>
      </dgm:t>
    </dgm:pt>
    <dgm:pt modelId="{FA699DC0-00CF-45B7-BF57-5E91F7AADA7B}" type="parTrans" cxnId="{AA0EA6FD-F9EC-4DA0-9954-6C48057B12A2}">
      <dgm:prSet/>
      <dgm:spPr/>
      <dgm:t>
        <a:bodyPr/>
        <a:lstStyle/>
        <a:p>
          <a:pPr rtl="1"/>
          <a:endParaRPr lang="ar-SA"/>
        </a:p>
      </dgm:t>
    </dgm:pt>
    <dgm:pt modelId="{5E1CC533-8927-4C57-B2BF-7DE271B06A05}" type="sibTrans" cxnId="{AA0EA6FD-F9EC-4DA0-9954-6C48057B12A2}">
      <dgm:prSet/>
      <dgm:spPr/>
      <dgm:t>
        <a:bodyPr/>
        <a:lstStyle/>
        <a:p>
          <a:pPr rtl="1"/>
          <a:endParaRPr lang="ar-SA"/>
        </a:p>
      </dgm:t>
    </dgm:pt>
    <dgm:pt modelId="{B7FCA09B-F9A3-4EE8-9650-A2465346BEDB}">
      <dgm:prSet custT="1"/>
      <dgm:spPr/>
      <dgm:t>
        <a:bodyPr/>
        <a:lstStyle/>
        <a:p>
          <a:pPr algn="r" rtl="1"/>
          <a:r>
            <a:rPr kumimoji="0" lang="ar-SA" sz="2000" b="0" i="0" u="none" strike="noStrike" cap="none" normalizeH="0" baseline="0" dirty="0">
              <a:ln/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rPr>
            <a:t>الذكاء </a:t>
          </a:r>
          <a:r>
            <a:rPr kumimoji="0" lang="ar-SA" sz="20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rPr>
            <a:t>الاجتماعي: </a:t>
          </a:r>
          <a:r>
            <a:rPr kumimoji="0" lang="ar-SA" sz="2000" b="0" i="0" u="none" strike="noStrike" cap="none" normalizeH="0" baseline="0" dirty="0">
              <a:ln/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rPr>
            <a:t>ويتألف من تلك القدرات التي تبدو في التعامل  مع </a:t>
          </a:r>
          <a:r>
            <a:rPr kumimoji="0" lang="ar-SA" sz="20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rPr>
            <a:t>الناس, وفهمهم, </a:t>
          </a:r>
          <a:r>
            <a:rPr kumimoji="0" lang="ar-SA" sz="2000" b="0" i="0" u="none" strike="noStrike" cap="none" normalizeH="0" baseline="0" dirty="0">
              <a:ln/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rPr>
            <a:t>والتفاعل والتوافق معهم .</a:t>
          </a:r>
          <a:endParaRPr lang="ar-SA" sz="2000" b="0" dirty="0">
            <a:solidFill>
              <a:schemeClr val="tx1"/>
            </a:solidFill>
          </a:endParaRPr>
        </a:p>
      </dgm:t>
    </dgm:pt>
    <dgm:pt modelId="{BE7F65F5-EF89-434B-8BF8-9FE55297F98C}" type="parTrans" cxnId="{CE611D12-E237-45B5-9AE7-12D1663ED0EC}">
      <dgm:prSet/>
      <dgm:spPr/>
      <dgm:t>
        <a:bodyPr/>
        <a:lstStyle/>
        <a:p>
          <a:pPr rtl="1"/>
          <a:endParaRPr lang="ar-SA"/>
        </a:p>
      </dgm:t>
    </dgm:pt>
    <dgm:pt modelId="{85D4D537-877E-4FAE-B594-DEC40EE0421D}" type="sibTrans" cxnId="{CE611D12-E237-45B5-9AE7-12D1663ED0EC}">
      <dgm:prSet/>
      <dgm:spPr/>
      <dgm:t>
        <a:bodyPr/>
        <a:lstStyle/>
        <a:p>
          <a:pPr rtl="1"/>
          <a:endParaRPr lang="ar-SA"/>
        </a:p>
      </dgm:t>
    </dgm:pt>
    <dgm:pt modelId="{09DEC14C-9EE5-461D-91AB-36E83E377226}" type="pres">
      <dgm:prSet presAssocID="{4EEBF9C9-9355-43B6-82A1-7FC815C3ACA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187E01F-305B-4DE2-BDD8-CD161807E5D8}" type="pres">
      <dgm:prSet presAssocID="{BB6FC82C-E144-462D-AB8E-32F1CAB12579}" presName="parentLin" presStyleCnt="0"/>
      <dgm:spPr/>
    </dgm:pt>
    <dgm:pt modelId="{612FE1E9-D615-4598-BF81-7BA393D2D329}" type="pres">
      <dgm:prSet presAssocID="{BB6FC82C-E144-462D-AB8E-32F1CAB12579}" presName="parentLeftMargin" presStyleLbl="node1" presStyleIdx="0" presStyleCnt="3"/>
      <dgm:spPr/>
      <dgm:t>
        <a:bodyPr/>
        <a:lstStyle/>
        <a:p>
          <a:pPr rtl="1"/>
          <a:endParaRPr lang="ar-SA"/>
        </a:p>
      </dgm:t>
    </dgm:pt>
    <dgm:pt modelId="{EB0D8234-FF71-4517-A809-F202116D82EE}" type="pres">
      <dgm:prSet presAssocID="{BB6FC82C-E144-462D-AB8E-32F1CAB12579}" presName="parentText" presStyleLbl="node1" presStyleIdx="0" presStyleCnt="3" custScaleY="28471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ABBC425-C533-4989-A4C9-946E6ED8565D}" type="pres">
      <dgm:prSet presAssocID="{BB6FC82C-E144-462D-AB8E-32F1CAB12579}" presName="negativeSpace" presStyleCnt="0"/>
      <dgm:spPr/>
    </dgm:pt>
    <dgm:pt modelId="{4DDFB559-2C07-432A-AEE8-3A7F2965561C}" type="pres">
      <dgm:prSet presAssocID="{BB6FC82C-E144-462D-AB8E-32F1CAB12579}" presName="childText" presStyleLbl="conFgAcc1" presStyleIdx="0" presStyleCnt="3">
        <dgm:presLayoutVars>
          <dgm:bulletEnabled val="1"/>
        </dgm:presLayoutVars>
      </dgm:prSet>
      <dgm:spPr/>
    </dgm:pt>
    <dgm:pt modelId="{1DE19DCB-F8E3-4E79-911E-4BC63C35203C}" type="pres">
      <dgm:prSet presAssocID="{355E2596-B3A3-48C9-9D86-4FBEA87B217E}" presName="spaceBetweenRectangles" presStyleCnt="0"/>
      <dgm:spPr/>
    </dgm:pt>
    <dgm:pt modelId="{05379649-A8D4-47C5-AE8F-B4418B8C7844}" type="pres">
      <dgm:prSet presAssocID="{12160765-9196-4DA5-9D41-347B645B6406}" presName="parentLin" presStyleCnt="0"/>
      <dgm:spPr/>
    </dgm:pt>
    <dgm:pt modelId="{479D5433-60C4-4238-8E33-D060407A4D6A}" type="pres">
      <dgm:prSet presAssocID="{12160765-9196-4DA5-9D41-347B645B6406}" presName="parentLeftMargin" presStyleLbl="node1" presStyleIdx="0" presStyleCnt="3"/>
      <dgm:spPr/>
      <dgm:t>
        <a:bodyPr/>
        <a:lstStyle/>
        <a:p>
          <a:pPr rtl="1"/>
          <a:endParaRPr lang="ar-SA"/>
        </a:p>
      </dgm:t>
    </dgm:pt>
    <dgm:pt modelId="{79464D13-F4BC-42C5-9353-3FCFD4DD5BFC}" type="pres">
      <dgm:prSet presAssocID="{12160765-9196-4DA5-9D41-347B645B6406}" presName="parentText" presStyleLbl="node1" presStyleIdx="1" presStyleCnt="3" custScaleY="22201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1B73CD9-19D0-4A0A-B732-19FB208EDABA}" type="pres">
      <dgm:prSet presAssocID="{12160765-9196-4DA5-9D41-347B645B6406}" presName="negativeSpace" presStyleCnt="0"/>
      <dgm:spPr/>
    </dgm:pt>
    <dgm:pt modelId="{0116CF61-52AB-442E-89AE-DCC841E89426}" type="pres">
      <dgm:prSet presAssocID="{12160765-9196-4DA5-9D41-347B645B6406}" presName="childText" presStyleLbl="conFgAcc1" presStyleIdx="1" presStyleCnt="3">
        <dgm:presLayoutVars>
          <dgm:bulletEnabled val="1"/>
        </dgm:presLayoutVars>
      </dgm:prSet>
      <dgm:spPr/>
    </dgm:pt>
    <dgm:pt modelId="{7B8AAD5D-5BFC-4E87-9B75-2E923BC18931}" type="pres">
      <dgm:prSet presAssocID="{5E1CC533-8927-4C57-B2BF-7DE271B06A05}" presName="spaceBetweenRectangles" presStyleCnt="0"/>
      <dgm:spPr/>
    </dgm:pt>
    <dgm:pt modelId="{C10E5EAD-5D98-4C4B-9F73-C5D7E652E1BE}" type="pres">
      <dgm:prSet presAssocID="{B7FCA09B-F9A3-4EE8-9650-A2465346BEDB}" presName="parentLin" presStyleCnt="0"/>
      <dgm:spPr/>
    </dgm:pt>
    <dgm:pt modelId="{40361836-2C10-4514-AC28-D9DC706E2DD1}" type="pres">
      <dgm:prSet presAssocID="{B7FCA09B-F9A3-4EE8-9650-A2465346BEDB}" presName="parentLeftMargin" presStyleLbl="node1" presStyleIdx="1" presStyleCnt="3"/>
      <dgm:spPr/>
      <dgm:t>
        <a:bodyPr/>
        <a:lstStyle/>
        <a:p>
          <a:pPr rtl="1"/>
          <a:endParaRPr lang="ar-SA"/>
        </a:p>
      </dgm:t>
    </dgm:pt>
    <dgm:pt modelId="{B8395AA7-CD5F-4404-A795-3903C8BBC96E}" type="pres">
      <dgm:prSet presAssocID="{B7FCA09B-F9A3-4EE8-9650-A2465346BEDB}" presName="parentText" presStyleLbl="node1" presStyleIdx="2" presStyleCnt="3" custScaleY="19370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9E1350E-35C0-4B26-B812-9D2720ADEC27}" type="pres">
      <dgm:prSet presAssocID="{B7FCA09B-F9A3-4EE8-9650-A2465346BEDB}" presName="negativeSpace" presStyleCnt="0"/>
      <dgm:spPr/>
    </dgm:pt>
    <dgm:pt modelId="{E5D7ADF9-F750-41B1-92D4-91799081CFEC}" type="pres">
      <dgm:prSet presAssocID="{B7FCA09B-F9A3-4EE8-9650-A2465346BED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5F2B749-562E-4D34-9AC3-D557ED95CC8E}" type="presOf" srcId="{B7FCA09B-F9A3-4EE8-9650-A2465346BEDB}" destId="{40361836-2C10-4514-AC28-D9DC706E2DD1}" srcOrd="0" destOrd="0" presId="urn:microsoft.com/office/officeart/2005/8/layout/list1"/>
    <dgm:cxn modelId="{3CC053A9-B473-4113-BB3F-8A6A1289D634}" type="presOf" srcId="{B7FCA09B-F9A3-4EE8-9650-A2465346BEDB}" destId="{B8395AA7-CD5F-4404-A795-3903C8BBC96E}" srcOrd="1" destOrd="0" presId="urn:microsoft.com/office/officeart/2005/8/layout/list1"/>
    <dgm:cxn modelId="{8E930C31-7001-422C-A3A8-B41DFA18A8BA}" type="presOf" srcId="{BB6FC82C-E144-462D-AB8E-32F1CAB12579}" destId="{612FE1E9-D615-4598-BF81-7BA393D2D329}" srcOrd="0" destOrd="0" presId="urn:microsoft.com/office/officeart/2005/8/layout/list1"/>
    <dgm:cxn modelId="{8717D8BF-D21C-4FFA-84A4-6993C3379BFC}" type="presOf" srcId="{12160765-9196-4DA5-9D41-347B645B6406}" destId="{79464D13-F4BC-42C5-9353-3FCFD4DD5BFC}" srcOrd="1" destOrd="0" presId="urn:microsoft.com/office/officeart/2005/8/layout/list1"/>
    <dgm:cxn modelId="{AA0EA6FD-F9EC-4DA0-9954-6C48057B12A2}" srcId="{4EEBF9C9-9355-43B6-82A1-7FC815C3ACAD}" destId="{12160765-9196-4DA5-9D41-347B645B6406}" srcOrd="1" destOrd="0" parTransId="{FA699DC0-00CF-45B7-BF57-5E91F7AADA7B}" sibTransId="{5E1CC533-8927-4C57-B2BF-7DE271B06A05}"/>
    <dgm:cxn modelId="{3FBD8F9C-94B3-4E02-A98A-0D9C21E505E4}" type="presOf" srcId="{4EEBF9C9-9355-43B6-82A1-7FC815C3ACAD}" destId="{09DEC14C-9EE5-461D-91AB-36E83E377226}" srcOrd="0" destOrd="0" presId="urn:microsoft.com/office/officeart/2005/8/layout/list1"/>
    <dgm:cxn modelId="{D0182118-6C43-4CCA-8F87-0E27E9B7D4A4}" type="presOf" srcId="{BB6FC82C-E144-462D-AB8E-32F1CAB12579}" destId="{EB0D8234-FF71-4517-A809-F202116D82EE}" srcOrd="1" destOrd="0" presId="urn:microsoft.com/office/officeart/2005/8/layout/list1"/>
    <dgm:cxn modelId="{9F68CA14-ADC4-4770-A126-C7D0F0A6D770}" type="presOf" srcId="{12160765-9196-4DA5-9D41-347B645B6406}" destId="{479D5433-60C4-4238-8E33-D060407A4D6A}" srcOrd="0" destOrd="0" presId="urn:microsoft.com/office/officeart/2005/8/layout/list1"/>
    <dgm:cxn modelId="{CE611D12-E237-45B5-9AE7-12D1663ED0EC}" srcId="{4EEBF9C9-9355-43B6-82A1-7FC815C3ACAD}" destId="{B7FCA09B-F9A3-4EE8-9650-A2465346BEDB}" srcOrd="2" destOrd="0" parTransId="{BE7F65F5-EF89-434B-8BF8-9FE55297F98C}" sibTransId="{85D4D537-877E-4FAE-B594-DEC40EE0421D}"/>
    <dgm:cxn modelId="{4607A250-CC45-4780-9431-082B4D22BC81}" srcId="{4EEBF9C9-9355-43B6-82A1-7FC815C3ACAD}" destId="{BB6FC82C-E144-462D-AB8E-32F1CAB12579}" srcOrd="0" destOrd="0" parTransId="{27E9A3D4-97E4-4ADD-B53E-6D0021A0D92E}" sibTransId="{355E2596-B3A3-48C9-9D86-4FBEA87B217E}"/>
    <dgm:cxn modelId="{8B6FFA1A-A6A5-472A-8209-255BE6D62EF1}" type="presParOf" srcId="{09DEC14C-9EE5-461D-91AB-36E83E377226}" destId="{E187E01F-305B-4DE2-BDD8-CD161807E5D8}" srcOrd="0" destOrd="0" presId="urn:microsoft.com/office/officeart/2005/8/layout/list1"/>
    <dgm:cxn modelId="{CB646421-24E3-4CEC-A0C7-D9E98B2CE006}" type="presParOf" srcId="{E187E01F-305B-4DE2-BDD8-CD161807E5D8}" destId="{612FE1E9-D615-4598-BF81-7BA393D2D329}" srcOrd="0" destOrd="0" presId="urn:microsoft.com/office/officeart/2005/8/layout/list1"/>
    <dgm:cxn modelId="{5EAFA409-4654-4DA8-88F0-C000F6BBDC28}" type="presParOf" srcId="{E187E01F-305B-4DE2-BDD8-CD161807E5D8}" destId="{EB0D8234-FF71-4517-A809-F202116D82EE}" srcOrd="1" destOrd="0" presId="urn:microsoft.com/office/officeart/2005/8/layout/list1"/>
    <dgm:cxn modelId="{02D29A76-F9E8-4594-AFC3-104C4F183C54}" type="presParOf" srcId="{09DEC14C-9EE5-461D-91AB-36E83E377226}" destId="{6ABBC425-C533-4989-A4C9-946E6ED8565D}" srcOrd="1" destOrd="0" presId="urn:microsoft.com/office/officeart/2005/8/layout/list1"/>
    <dgm:cxn modelId="{1CC6BBAF-5428-43C0-9C89-0F9AF13FF58A}" type="presParOf" srcId="{09DEC14C-9EE5-461D-91AB-36E83E377226}" destId="{4DDFB559-2C07-432A-AEE8-3A7F2965561C}" srcOrd="2" destOrd="0" presId="urn:microsoft.com/office/officeart/2005/8/layout/list1"/>
    <dgm:cxn modelId="{5DACFDF1-C878-4C7F-A46A-2E9058AC58F0}" type="presParOf" srcId="{09DEC14C-9EE5-461D-91AB-36E83E377226}" destId="{1DE19DCB-F8E3-4E79-911E-4BC63C35203C}" srcOrd="3" destOrd="0" presId="urn:microsoft.com/office/officeart/2005/8/layout/list1"/>
    <dgm:cxn modelId="{5770FB89-C3F6-4EBF-AFF6-BFA87AD3468C}" type="presParOf" srcId="{09DEC14C-9EE5-461D-91AB-36E83E377226}" destId="{05379649-A8D4-47C5-AE8F-B4418B8C7844}" srcOrd="4" destOrd="0" presId="urn:microsoft.com/office/officeart/2005/8/layout/list1"/>
    <dgm:cxn modelId="{827330FB-4EE3-4112-8457-F5BCAE9B6BEB}" type="presParOf" srcId="{05379649-A8D4-47C5-AE8F-B4418B8C7844}" destId="{479D5433-60C4-4238-8E33-D060407A4D6A}" srcOrd="0" destOrd="0" presId="urn:microsoft.com/office/officeart/2005/8/layout/list1"/>
    <dgm:cxn modelId="{6CED5DBB-A2FD-49E6-8D62-2850BC051680}" type="presParOf" srcId="{05379649-A8D4-47C5-AE8F-B4418B8C7844}" destId="{79464D13-F4BC-42C5-9353-3FCFD4DD5BFC}" srcOrd="1" destOrd="0" presId="urn:microsoft.com/office/officeart/2005/8/layout/list1"/>
    <dgm:cxn modelId="{06E2D8E8-CFD1-4415-8210-36ED0036439E}" type="presParOf" srcId="{09DEC14C-9EE5-461D-91AB-36E83E377226}" destId="{C1B73CD9-19D0-4A0A-B732-19FB208EDABA}" srcOrd="5" destOrd="0" presId="urn:microsoft.com/office/officeart/2005/8/layout/list1"/>
    <dgm:cxn modelId="{AE1DF729-1ABB-4431-B8CE-A11F567B0009}" type="presParOf" srcId="{09DEC14C-9EE5-461D-91AB-36E83E377226}" destId="{0116CF61-52AB-442E-89AE-DCC841E89426}" srcOrd="6" destOrd="0" presId="urn:microsoft.com/office/officeart/2005/8/layout/list1"/>
    <dgm:cxn modelId="{873BD4C1-F515-43E4-9A49-4971DB5B350A}" type="presParOf" srcId="{09DEC14C-9EE5-461D-91AB-36E83E377226}" destId="{7B8AAD5D-5BFC-4E87-9B75-2E923BC18931}" srcOrd="7" destOrd="0" presId="urn:microsoft.com/office/officeart/2005/8/layout/list1"/>
    <dgm:cxn modelId="{D8A5E40B-E165-403D-9809-8FD747786F71}" type="presParOf" srcId="{09DEC14C-9EE5-461D-91AB-36E83E377226}" destId="{C10E5EAD-5D98-4C4B-9F73-C5D7E652E1BE}" srcOrd="8" destOrd="0" presId="urn:microsoft.com/office/officeart/2005/8/layout/list1"/>
    <dgm:cxn modelId="{BAE3A466-BC2F-465C-B4CA-45EE498F4469}" type="presParOf" srcId="{C10E5EAD-5D98-4C4B-9F73-C5D7E652E1BE}" destId="{40361836-2C10-4514-AC28-D9DC706E2DD1}" srcOrd="0" destOrd="0" presId="urn:microsoft.com/office/officeart/2005/8/layout/list1"/>
    <dgm:cxn modelId="{482E5C5C-BDB5-424D-A279-9F3C62E4C90B}" type="presParOf" srcId="{C10E5EAD-5D98-4C4B-9F73-C5D7E652E1BE}" destId="{B8395AA7-CD5F-4404-A795-3903C8BBC96E}" srcOrd="1" destOrd="0" presId="urn:microsoft.com/office/officeart/2005/8/layout/list1"/>
    <dgm:cxn modelId="{CF850BFC-7694-46E2-92BF-48C205967BED}" type="presParOf" srcId="{09DEC14C-9EE5-461D-91AB-36E83E377226}" destId="{39E1350E-35C0-4B26-B812-9D2720ADEC27}" srcOrd="9" destOrd="0" presId="urn:microsoft.com/office/officeart/2005/8/layout/list1"/>
    <dgm:cxn modelId="{BB9A65AB-350D-45A7-9027-1C2A27B9D26D}" type="presParOf" srcId="{09DEC14C-9EE5-461D-91AB-36E83E377226}" destId="{E5D7ADF9-F750-41B1-92D4-91799081CFE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A27956-1B5B-429A-A66E-E8057D7D1563}">
      <dsp:nvSpPr>
        <dsp:cNvPr id="0" name=""/>
        <dsp:cNvSpPr/>
      </dsp:nvSpPr>
      <dsp:spPr>
        <a:xfrm>
          <a:off x="3155" y="727127"/>
          <a:ext cx="1120080" cy="11200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/>
            <a:t>معرفي</a:t>
          </a:r>
        </a:p>
      </dsp:txBody>
      <dsp:txXfrm>
        <a:off x="3155" y="727127"/>
        <a:ext cx="1120080" cy="1120080"/>
      </dsp:txXfrm>
    </dsp:sp>
    <dsp:sp modelId="{9E80841C-4FA9-480B-8404-5A52EE95663B}">
      <dsp:nvSpPr>
        <dsp:cNvPr id="0" name=""/>
        <dsp:cNvSpPr/>
      </dsp:nvSpPr>
      <dsp:spPr>
        <a:xfrm>
          <a:off x="238372" y="1938158"/>
          <a:ext cx="649646" cy="649646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100" kern="1200"/>
        </a:p>
      </dsp:txBody>
      <dsp:txXfrm>
        <a:off x="238372" y="1938158"/>
        <a:ext cx="649646" cy="649646"/>
      </dsp:txXfrm>
    </dsp:sp>
    <dsp:sp modelId="{6A88D699-425F-409A-B43B-F4D21077B63C}">
      <dsp:nvSpPr>
        <dsp:cNvPr id="0" name=""/>
        <dsp:cNvSpPr/>
      </dsp:nvSpPr>
      <dsp:spPr>
        <a:xfrm>
          <a:off x="3155" y="2678755"/>
          <a:ext cx="1120080" cy="11200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/>
            <a:t>مزاجي</a:t>
          </a:r>
        </a:p>
      </dsp:txBody>
      <dsp:txXfrm>
        <a:off x="3155" y="2678755"/>
        <a:ext cx="1120080" cy="1120080"/>
      </dsp:txXfrm>
    </dsp:sp>
    <dsp:sp modelId="{567F81A0-EBC1-4468-B1F0-77715ADB36D8}">
      <dsp:nvSpPr>
        <dsp:cNvPr id="0" name=""/>
        <dsp:cNvSpPr/>
      </dsp:nvSpPr>
      <dsp:spPr>
        <a:xfrm>
          <a:off x="1291247" y="2054646"/>
          <a:ext cx="356185" cy="4166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900" kern="1200"/>
        </a:p>
      </dsp:txBody>
      <dsp:txXfrm>
        <a:off x="1291247" y="2054646"/>
        <a:ext cx="356185" cy="416669"/>
      </dsp:txXfrm>
    </dsp:sp>
    <dsp:sp modelId="{E486313B-4F3A-4913-A8B0-165E3036E608}">
      <dsp:nvSpPr>
        <dsp:cNvPr id="0" name=""/>
        <dsp:cNvSpPr/>
      </dsp:nvSpPr>
      <dsp:spPr>
        <a:xfrm>
          <a:off x="1795283" y="1142901"/>
          <a:ext cx="2240160" cy="2240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/>
            <a:t>العقل</a:t>
          </a:r>
        </a:p>
      </dsp:txBody>
      <dsp:txXfrm>
        <a:off x="1795283" y="1142901"/>
        <a:ext cx="2240160" cy="22401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1D1F02-37A2-40BC-8FB7-DD19619AFE25}">
      <dsp:nvSpPr>
        <dsp:cNvPr id="0" name=""/>
        <dsp:cNvSpPr/>
      </dsp:nvSpPr>
      <dsp:spPr>
        <a:xfrm>
          <a:off x="492" y="132018"/>
          <a:ext cx="1794495" cy="8972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 contourW="12700"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b="1" kern="1200" dirty="0" err="1"/>
            <a:t>بيرت</a:t>
          </a:r>
          <a:endParaRPr lang="ar-SA" sz="4000" b="1" kern="1200" dirty="0"/>
        </a:p>
      </dsp:txBody>
      <dsp:txXfrm>
        <a:off x="492" y="132018"/>
        <a:ext cx="1794495" cy="897247"/>
      </dsp:txXfrm>
    </dsp:sp>
    <dsp:sp modelId="{0CB8F9BC-D2B1-4ABD-81A6-3B46A6AE769E}">
      <dsp:nvSpPr>
        <dsp:cNvPr id="0" name=""/>
        <dsp:cNvSpPr/>
      </dsp:nvSpPr>
      <dsp:spPr>
        <a:xfrm>
          <a:off x="179942" y="1029266"/>
          <a:ext cx="179449" cy="672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2935"/>
              </a:lnTo>
              <a:lnTo>
                <a:pt x="179449" y="67293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5F8B36-E4C7-4A1A-9D7F-FC5285E85AE8}">
      <dsp:nvSpPr>
        <dsp:cNvPr id="0" name=""/>
        <dsp:cNvSpPr/>
      </dsp:nvSpPr>
      <dsp:spPr>
        <a:xfrm>
          <a:off x="359392" y="1253577"/>
          <a:ext cx="1435596" cy="897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/>
            <a:t>الإدراك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/>
            <a:t>الجانب المعرفي</a:t>
          </a:r>
        </a:p>
      </dsp:txBody>
      <dsp:txXfrm>
        <a:off x="359392" y="1253577"/>
        <a:ext cx="1435596" cy="897247"/>
      </dsp:txXfrm>
    </dsp:sp>
    <dsp:sp modelId="{FDEBE4BF-961E-45E9-A2EF-6B5516A9B387}">
      <dsp:nvSpPr>
        <dsp:cNvPr id="0" name=""/>
        <dsp:cNvSpPr/>
      </dsp:nvSpPr>
      <dsp:spPr>
        <a:xfrm>
          <a:off x="179942" y="1029266"/>
          <a:ext cx="179449" cy="1794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495"/>
              </a:lnTo>
              <a:lnTo>
                <a:pt x="179449" y="179449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4F5C52-7E2B-4E23-ACD5-45774EED5996}">
      <dsp:nvSpPr>
        <dsp:cNvPr id="0" name=""/>
        <dsp:cNvSpPr/>
      </dsp:nvSpPr>
      <dsp:spPr>
        <a:xfrm>
          <a:off x="359392" y="2375137"/>
          <a:ext cx="1435596" cy="897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250053"/>
              <a:satOff val="-3376"/>
              <a:lumOff val="-549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/>
            <a:t>النزوع“الرغبة في العمل“</a:t>
          </a:r>
        </a:p>
      </dsp:txBody>
      <dsp:txXfrm>
        <a:off x="359392" y="2375137"/>
        <a:ext cx="1435596" cy="897247"/>
      </dsp:txXfrm>
    </dsp:sp>
    <dsp:sp modelId="{A08E7A8C-7250-4A81-B47B-6DF0C51507CA}">
      <dsp:nvSpPr>
        <dsp:cNvPr id="0" name=""/>
        <dsp:cNvSpPr/>
      </dsp:nvSpPr>
      <dsp:spPr>
        <a:xfrm>
          <a:off x="179942" y="1029266"/>
          <a:ext cx="179449" cy="2916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6054"/>
              </a:lnTo>
              <a:lnTo>
                <a:pt x="179449" y="291605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F03A9E-8F1F-49C2-B9FC-E5F597B7FA6F}">
      <dsp:nvSpPr>
        <dsp:cNvPr id="0" name=""/>
        <dsp:cNvSpPr/>
      </dsp:nvSpPr>
      <dsp:spPr>
        <a:xfrm>
          <a:off x="359392" y="3496696"/>
          <a:ext cx="1435596" cy="897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4500106"/>
              <a:satOff val="-6752"/>
              <a:lumOff val="-1098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/>
            <a:t>الانفعال</a:t>
          </a:r>
        </a:p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/>
            <a:t>الجانب العاطفي</a:t>
          </a:r>
        </a:p>
      </dsp:txBody>
      <dsp:txXfrm>
        <a:off x="359392" y="3496696"/>
        <a:ext cx="1435596" cy="897247"/>
      </dsp:txXfrm>
    </dsp:sp>
    <dsp:sp modelId="{2EAF8417-4D5D-484E-A540-C95769A4955B}">
      <dsp:nvSpPr>
        <dsp:cNvPr id="0" name=""/>
        <dsp:cNvSpPr/>
      </dsp:nvSpPr>
      <dsp:spPr>
        <a:xfrm>
          <a:off x="2243611" y="132018"/>
          <a:ext cx="1794495" cy="897247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 contourW="12700"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/>
            <a:t>أفلاطون</a:t>
          </a:r>
        </a:p>
      </dsp:txBody>
      <dsp:txXfrm>
        <a:off x="2243611" y="132018"/>
        <a:ext cx="1794495" cy="897247"/>
      </dsp:txXfrm>
    </dsp:sp>
    <dsp:sp modelId="{8FAA68EC-911F-4CEF-B3EF-E28C4D663B96}">
      <dsp:nvSpPr>
        <dsp:cNvPr id="0" name=""/>
        <dsp:cNvSpPr/>
      </dsp:nvSpPr>
      <dsp:spPr>
        <a:xfrm>
          <a:off x="2423061" y="1029266"/>
          <a:ext cx="143947" cy="605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5220"/>
              </a:lnTo>
              <a:lnTo>
                <a:pt x="143947" y="6052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8BFF3B-A1AC-4C0C-9489-1F9C7B1A691C}">
      <dsp:nvSpPr>
        <dsp:cNvPr id="0" name=""/>
        <dsp:cNvSpPr/>
      </dsp:nvSpPr>
      <dsp:spPr>
        <a:xfrm>
          <a:off x="2567008" y="1185862"/>
          <a:ext cx="1435596" cy="897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6750158"/>
              <a:satOff val="-10128"/>
              <a:lumOff val="-1647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600" kern="1200" dirty="0"/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/>
            <a:t>العقل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600" kern="1200" dirty="0"/>
        </a:p>
      </dsp:txBody>
      <dsp:txXfrm>
        <a:off x="2567008" y="1185862"/>
        <a:ext cx="1435596" cy="897247"/>
      </dsp:txXfrm>
    </dsp:sp>
    <dsp:sp modelId="{734C8F01-9D69-4D50-BDB8-8931C04630BE}">
      <dsp:nvSpPr>
        <dsp:cNvPr id="0" name=""/>
        <dsp:cNvSpPr/>
      </dsp:nvSpPr>
      <dsp:spPr>
        <a:xfrm>
          <a:off x="2423061" y="1029266"/>
          <a:ext cx="179449" cy="1794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495"/>
              </a:lnTo>
              <a:lnTo>
                <a:pt x="179449" y="179449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0ED34F-D3A0-4871-A703-5A9C1DB7283C}">
      <dsp:nvSpPr>
        <dsp:cNvPr id="0" name=""/>
        <dsp:cNvSpPr/>
      </dsp:nvSpPr>
      <dsp:spPr>
        <a:xfrm>
          <a:off x="2602510" y="2375137"/>
          <a:ext cx="1435596" cy="897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9000211"/>
              <a:satOff val="-13504"/>
              <a:lumOff val="-2196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/>
            <a:t>الشهوة</a:t>
          </a:r>
        </a:p>
      </dsp:txBody>
      <dsp:txXfrm>
        <a:off x="2602510" y="2375137"/>
        <a:ext cx="1435596" cy="897247"/>
      </dsp:txXfrm>
    </dsp:sp>
    <dsp:sp modelId="{E5F28EF5-151D-48C4-AA5B-3E34DBC0F324}">
      <dsp:nvSpPr>
        <dsp:cNvPr id="0" name=""/>
        <dsp:cNvSpPr/>
      </dsp:nvSpPr>
      <dsp:spPr>
        <a:xfrm>
          <a:off x="2423061" y="1029266"/>
          <a:ext cx="179449" cy="2916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6054"/>
              </a:lnTo>
              <a:lnTo>
                <a:pt x="179449" y="291605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336557-3FB7-4C0A-A3B3-A02F2D207E0B}">
      <dsp:nvSpPr>
        <dsp:cNvPr id="0" name=""/>
        <dsp:cNvSpPr/>
      </dsp:nvSpPr>
      <dsp:spPr>
        <a:xfrm>
          <a:off x="2602510" y="3496696"/>
          <a:ext cx="1435596" cy="897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/>
            <a:t>الغضب</a:t>
          </a:r>
        </a:p>
      </dsp:txBody>
      <dsp:txXfrm>
        <a:off x="2602510" y="3496696"/>
        <a:ext cx="1435596" cy="89724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D0018F-3B81-4AAB-AA5F-853BB4B99630}">
      <dsp:nvSpPr>
        <dsp:cNvPr id="0" name=""/>
        <dsp:cNvSpPr/>
      </dsp:nvSpPr>
      <dsp:spPr>
        <a:xfrm>
          <a:off x="1962165" y="0"/>
          <a:ext cx="2586032" cy="1171441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000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/>
            <a:t>قدرة الفرد على التكيف.</a:t>
          </a:r>
        </a:p>
      </dsp:txBody>
      <dsp:txXfrm>
        <a:off x="1962165" y="0"/>
        <a:ext cx="2586032" cy="1171441"/>
      </dsp:txXfrm>
    </dsp:sp>
    <dsp:sp modelId="{D476D99E-0D93-4BE3-9D07-CE181950EEF9}">
      <dsp:nvSpPr>
        <dsp:cNvPr id="0" name=""/>
        <dsp:cNvSpPr/>
      </dsp:nvSpPr>
      <dsp:spPr>
        <a:xfrm>
          <a:off x="71443" y="300"/>
          <a:ext cx="1819279" cy="117144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>
              <a:solidFill>
                <a:srgbClr val="C00000"/>
              </a:solidFill>
            </a:rPr>
            <a:t>نشاط الذكاء</a:t>
          </a:r>
        </a:p>
      </dsp:txBody>
      <dsp:txXfrm>
        <a:off x="71443" y="300"/>
        <a:ext cx="1819279" cy="1171441"/>
      </dsp:txXfrm>
    </dsp:sp>
    <dsp:sp modelId="{94163FF3-C133-4AEA-B38A-E4E85A115CFC}">
      <dsp:nvSpPr>
        <dsp:cNvPr id="0" name=""/>
        <dsp:cNvSpPr/>
      </dsp:nvSpPr>
      <dsp:spPr>
        <a:xfrm>
          <a:off x="1857388" y="1288886"/>
          <a:ext cx="2652700" cy="1171441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/>
            <a:t>القوة التكيفية.</a:t>
          </a:r>
        </a:p>
      </dsp:txBody>
      <dsp:txXfrm>
        <a:off x="1857388" y="1288886"/>
        <a:ext cx="2652700" cy="1171441"/>
      </dsp:txXfrm>
    </dsp:sp>
    <dsp:sp modelId="{A6D8387B-C583-47EC-9723-33185BD1778F}">
      <dsp:nvSpPr>
        <dsp:cNvPr id="0" name=""/>
        <dsp:cNvSpPr/>
      </dsp:nvSpPr>
      <dsp:spPr>
        <a:xfrm>
          <a:off x="38109" y="1288886"/>
          <a:ext cx="1819279" cy="117144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>
              <a:solidFill>
                <a:srgbClr val="002060"/>
              </a:solidFill>
            </a:rPr>
            <a:t>مستوى الذكاء</a:t>
          </a:r>
        </a:p>
      </dsp:txBody>
      <dsp:txXfrm>
        <a:off x="38109" y="1288886"/>
        <a:ext cx="1819279" cy="117144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DFB559-2C07-432A-AEE8-3A7F2965561C}">
      <dsp:nvSpPr>
        <dsp:cNvPr id="0" name=""/>
        <dsp:cNvSpPr/>
      </dsp:nvSpPr>
      <dsp:spPr>
        <a:xfrm>
          <a:off x="0" y="1224912"/>
          <a:ext cx="685804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0D8234-FF71-4517-A809-F202116D82EE}">
      <dsp:nvSpPr>
        <dsp:cNvPr id="0" name=""/>
        <dsp:cNvSpPr/>
      </dsp:nvSpPr>
      <dsp:spPr>
        <a:xfrm>
          <a:off x="342567" y="116311"/>
          <a:ext cx="4795945" cy="134476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1453" tIns="0" rIns="181453" bIns="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0" kern="1200" dirty="0">
              <a:solidFill>
                <a:schemeClr val="tx1"/>
              </a:solidFill>
            </a:rPr>
            <a:t>الذكاء المجرد</a:t>
          </a:r>
          <a:r>
            <a:rPr lang="ar-SA" sz="2000" b="0" kern="1200" dirty="0" smtClean="0">
              <a:solidFill>
                <a:schemeClr val="tx1"/>
              </a:solidFill>
            </a:rPr>
            <a:t>: </a:t>
          </a:r>
          <a:r>
            <a:rPr kumimoji="0" lang="ar-SA" sz="20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rPr>
            <a:t>ويتألف </a:t>
          </a:r>
          <a:r>
            <a:rPr kumimoji="0" lang="ar-SA" sz="20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rPr>
            <a:t>من القدرات التي يصطنعها الفرد في معالجة المعاني والرموز من ألفاظ وأرقام .</a:t>
          </a:r>
          <a:endParaRPr lang="ar-SA" sz="2000" b="0" kern="1200" dirty="0">
            <a:solidFill>
              <a:schemeClr val="tx1"/>
            </a:solidFill>
          </a:endParaRPr>
        </a:p>
      </dsp:txBody>
      <dsp:txXfrm>
        <a:off x="342567" y="116311"/>
        <a:ext cx="4795945" cy="1344761"/>
      </dsp:txXfrm>
    </dsp:sp>
    <dsp:sp modelId="{0116CF61-52AB-442E-89AE-DCC841E89426}">
      <dsp:nvSpPr>
        <dsp:cNvPr id="0" name=""/>
        <dsp:cNvSpPr/>
      </dsp:nvSpPr>
      <dsp:spPr>
        <a:xfrm>
          <a:off x="0" y="2526978"/>
          <a:ext cx="685804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464D13-F4BC-42C5-9353-3FCFD4DD5BFC}">
      <dsp:nvSpPr>
        <dsp:cNvPr id="0" name=""/>
        <dsp:cNvSpPr/>
      </dsp:nvSpPr>
      <dsp:spPr>
        <a:xfrm>
          <a:off x="342567" y="1714512"/>
          <a:ext cx="4795945" cy="1048625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1453" tIns="0" rIns="181453" bIns="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20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rPr>
            <a:t>الذكاء العملي</a:t>
          </a:r>
          <a:r>
            <a:rPr kumimoji="0" lang="ar-SA" sz="20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rPr>
            <a:t>: ويتألف </a:t>
          </a:r>
          <a:r>
            <a:rPr kumimoji="0" lang="ar-SA" sz="20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rPr>
            <a:t>من القدرات التي تعالج </a:t>
          </a:r>
          <a:r>
            <a:rPr kumimoji="0" lang="ar-SA" sz="2000" b="0" i="0" u="none" strike="noStrike" kern="1200" cap="none" normalizeH="0" baseline="0" dirty="0" err="1">
              <a:ln/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rPr>
            <a:t>بها</a:t>
          </a:r>
          <a:r>
            <a:rPr kumimoji="0" lang="ar-SA" sz="20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rPr>
            <a:t> الأفراد و الأشياء </a:t>
          </a:r>
          <a:r>
            <a:rPr kumimoji="0" lang="ar-SA" sz="20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rPr>
            <a:t>المحسوسة, </a:t>
          </a:r>
          <a:r>
            <a:rPr kumimoji="0" lang="ar-SA" sz="20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rPr>
            <a:t>وذلك كما يبدو في المهارات العملية والميكانيكية </a:t>
          </a:r>
          <a:r>
            <a:rPr kumimoji="0" lang="ar-SA" sz="2000" b="0" i="0" u="none" strike="noStrike" kern="1200" cap="none" normalizeH="0" baseline="0" dirty="0">
              <a:ln/>
              <a:effectLst/>
              <a:latin typeface="Calibri" pitchFamily="34" charset="0"/>
              <a:ea typeface="Calibri" pitchFamily="34" charset="0"/>
              <a:cs typeface="Arial" pitchFamily="34" charset="0"/>
            </a:rPr>
            <a:t>.</a:t>
          </a:r>
          <a:endParaRPr lang="ar-SA" sz="2000" b="0" kern="1200" dirty="0"/>
        </a:p>
      </dsp:txBody>
      <dsp:txXfrm>
        <a:off x="342567" y="1714512"/>
        <a:ext cx="4795945" cy="1048625"/>
      </dsp:txXfrm>
    </dsp:sp>
    <dsp:sp modelId="{E5D7ADF9-F750-41B1-92D4-91799081CFEC}">
      <dsp:nvSpPr>
        <dsp:cNvPr id="0" name=""/>
        <dsp:cNvSpPr/>
      </dsp:nvSpPr>
      <dsp:spPr>
        <a:xfrm>
          <a:off x="0" y="3695330"/>
          <a:ext cx="685804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395AA7-CD5F-4404-A795-3903C8BBC96E}">
      <dsp:nvSpPr>
        <dsp:cNvPr id="0" name=""/>
        <dsp:cNvSpPr/>
      </dsp:nvSpPr>
      <dsp:spPr>
        <a:xfrm>
          <a:off x="342902" y="3016578"/>
          <a:ext cx="4800633" cy="914912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1453" tIns="0" rIns="181453" bIns="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20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rPr>
            <a:t>الذكاء </a:t>
          </a:r>
          <a:r>
            <a:rPr kumimoji="0" lang="ar-SA" sz="20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rPr>
            <a:t>الاجتماعي: </a:t>
          </a:r>
          <a:r>
            <a:rPr kumimoji="0" lang="ar-SA" sz="20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rPr>
            <a:t>ويتألف من تلك القدرات التي تبدو في التعامل  مع </a:t>
          </a:r>
          <a:r>
            <a:rPr kumimoji="0" lang="ar-SA" sz="20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rPr>
            <a:t>الناس, وفهمهم, </a:t>
          </a:r>
          <a:r>
            <a:rPr kumimoji="0" lang="ar-SA" sz="20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rPr>
            <a:t>والتفاعل والتوافق معهم .</a:t>
          </a:r>
          <a:endParaRPr lang="ar-SA" sz="2000" b="0" kern="1200" dirty="0">
            <a:solidFill>
              <a:schemeClr val="tx1"/>
            </a:solidFill>
          </a:endParaRPr>
        </a:p>
      </dsp:txBody>
      <dsp:txXfrm>
        <a:off x="342902" y="3016578"/>
        <a:ext cx="4800633" cy="9149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4E654CF-F563-400B-AAAF-9C9ED4D55761}" type="datetimeFigureOut">
              <a:rPr lang="ar-SA" smtClean="0"/>
              <a:pPr/>
              <a:t>25/05/39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E7EF28C-0C9D-4664-A590-570EC8E5AEBE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58276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F28C-0C9D-4664-A590-570EC8E5AEBE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B212-2780-40DF-9156-3AFF6E3A886C}" type="datetime1">
              <a:rPr lang="ar-SA" smtClean="0"/>
              <a:pPr/>
              <a:t>25/05/39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ماجده الشهري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8516F-F363-4D97-8D56-096D0E4A70C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5F42-CD0B-4FB2-84AE-2C500014EF9F}" type="datetime1">
              <a:rPr lang="ar-SA" smtClean="0"/>
              <a:pPr/>
              <a:t>25/05/39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ماجده الشهري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8516F-F363-4D97-8D56-096D0E4A70C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1078-94B7-44B4-ADC0-B69B43F6589C}" type="datetime1">
              <a:rPr lang="ar-SA" smtClean="0"/>
              <a:pPr/>
              <a:t>25/05/39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ماجده الشهري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8516F-F363-4D97-8D56-096D0E4A70C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5DF6-CAD2-4257-81A6-7AE3379C6114}" type="datetime1">
              <a:rPr lang="ar-SA" smtClean="0"/>
              <a:pPr/>
              <a:t>25/05/39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ماجده الشهري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8516F-F363-4D97-8D56-096D0E4A70C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42717-F57D-4A5A-876D-392D7C7A4122}" type="datetime1">
              <a:rPr lang="ar-SA" smtClean="0"/>
              <a:pPr/>
              <a:t>25/05/39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ماجده الشهري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8516F-F363-4D97-8D56-096D0E4A70C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712B-7FFD-4DB1-9E22-83E560888362}" type="datetime1">
              <a:rPr lang="ar-SA" smtClean="0"/>
              <a:pPr/>
              <a:t>25/05/39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ماجده الشهري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8516F-F363-4D97-8D56-096D0E4A70C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D6D2-1C07-43F2-8BCE-B979BDDE97B8}" type="datetime1">
              <a:rPr lang="ar-SA" smtClean="0"/>
              <a:pPr/>
              <a:t>25/05/39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ماجده الشهري</a:t>
            </a: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8516F-F363-4D97-8D56-096D0E4A70C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CEAC-40BF-411C-ABCA-5AA6C94CCADC}" type="datetime1">
              <a:rPr lang="ar-SA" smtClean="0"/>
              <a:pPr/>
              <a:t>25/05/39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ماجده الشهري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8516F-F363-4D97-8D56-096D0E4A70C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4BD7-6210-4F6C-9BE7-4BA673133EEF}" type="datetime1">
              <a:rPr lang="ar-SA" smtClean="0"/>
              <a:pPr/>
              <a:t>25/05/39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ماجده الشهري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8516F-F363-4D97-8D56-096D0E4A70C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69D8-C795-40FD-8F55-7C0D7A7D9A72}" type="datetime1">
              <a:rPr lang="ar-SA" smtClean="0"/>
              <a:pPr/>
              <a:t>25/05/39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ماجده الشهري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8516F-F363-4D97-8D56-096D0E4A70C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C70D-4C85-4A96-9E5A-B4277CB0AE1C}" type="datetime1">
              <a:rPr lang="ar-SA" smtClean="0"/>
              <a:pPr/>
              <a:t>25/05/39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ماجده الشهري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8516F-F363-4D97-8D56-096D0E4A70C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1B506-7873-4EED-9B42-218F89A6E1D4}" type="datetime1">
              <a:rPr lang="ar-SA" smtClean="0"/>
              <a:pPr/>
              <a:t>25/05/39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/>
              <a:t>أ. ماجده الشهري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8516F-F363-4D97-8D56-096D0E4A70C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200" dirty="0">
                <a:solidFill>
                  <a:srgbClr val="C00000"/>
                </a:solidFill>
              </a:rPr>
              <a:t>المحاضرة الأولى</a:t>
            </a:r>
          </a:p>
        </p:txBody>
      </p:sp>
      <p:sp>
        <p:nvSpPr>
          <p:cNvPr id="6" name="عنصر نائب للنص 5"/>
          <p:cNvSpPr>
            <a:spLocks noGrp="1"/>
          </p:cNvSpPr>
          <p:nvPr>
            <p:ph type="body" sz="half" idx="2"/>
          </p:nvPr>
        </p:nvSpPr>
        <p:spPr>
          <a:xfrm>
            <a:off x="500034" y="1785926"/>
            <a:ext cx="3008313" cy="2714644"/>
          </a:xfrm>
        </p:spPr>
        <p:txBody>
          <a:bodyPr/>
          <a:lstStyle/>
          <a:p>
            <a:endParaRPr lang="ar-SA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ar-SA" sz="2800" dirty="0">
                <a:solidFill>
                  <a:srgbClr val="002060"/>
                </a:solidFill>
              </a:rPr>
              <a:t> </a:t>
            </a:r>
            <a:r>
              <a:rPr lang="ar-SA" sz="3200" dirty="0">
                <a:solidFill>
                  <a:srgbClr val="002060"/>
                </a:solidFill>
                <a:latin typeface="Arial Narrow" pitchFamily="34" charset="0"/>
                <a:cs typeface="DecoType Naskh Special" pitchFamily="2" charset="-78"/>
              </a:rPr>
              <a:t>مفهوم الذكاء</a:t>
            </a:r>
          </a:p>
          <a:p>
            <a:pPr>
              <a:buFont typeface="Wingdings" pitchFamily="2" charset="2"/>
              <a:buChar char="v"/>
            </a:pPr>
            <a:r>
              <a:rPr lang="ar-SA" sz="3200" dirty="0">
                <a:solidFill>
                  <a:srgbClr val="002060"/>
                </a:solidFill>
                <a:latin typeface="Arial Narrow" pitchFamily="34" charset="0"/>
                <a:cs typeface="DecoType Naskh Special" pitchFamily="2" charset="-78"/>
              </a:rPr>
              <a:t>تعريفات الذكاء </a:t>
            </a:r>
          </a:p>
          <a:p>
            <a:pPr>
              <a:buFont typeface="Wingdings" pitchFamily="2" charset="2"/>
              <a:buChar char="v"/>
            </a:pPr>
            <a:r>
              <a:rPr lang="ar-SA" sz="3200" dirty="0">
                <a:solidFill>
                  <a:srgbClr val="002060"/>
                </a:solidFill>
                <a:latin typeface="Arial Narrow" pitchFamily="34" charset="0"/>
                <a:cs typeface="DecoType Naskh Special" pitchFamily="2" charset="-78"/>
              </a:rPr>
              <a:t> الفروق الفردية</a:t>
            </a:r>
          </a:p>
          <a:p>
            <a:endParaRPr lang="ar-SA" sz="2800" dirty="0">
              <a:solidFill>
                <a:srgbClr val="002060"/>
              </a:solidFill>
              <a:latin typeface="Arial Narrow" pitchFamily="34" charset="0"/>
              <a:cs typeface="DecoType Naskh Special" pitchFamily="2" charset="-78"/>
            </a:endParaRPr>
          </a:p>
        </p:txBody>
      </p:sp>
      <p:sp>
        <p:nvSpPr>
          <p:cNvPr id="7" name="عنصر نائب للتذييل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ماجده الشهري</a:t>
            </a:r>
          </a:p>
        </p:txBody>
      </p:sp>
      <p:pic>
        <p:nvPicPr>
          <p:cNvPr id="8" name="عنصر نائب للمحتوى 7" descr="الذكاء 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43306" y="500042"/>
            <a:ext cx="4000528" cy="4643470"/>
          </a:xfrm>
          <a:prstGeom prst="rect">
            <a:avLst/>
          </a:prstGeom>
        </p:spPr>
      </p:pic>
      <p:pic>
        <p:nvPicPr>
          <p:cNvPr id="10" name="صورة 9" descr="الذكاء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4429132"/>
            <a:ext cx="2314575" cy="1971675"/>
          </a:xfrm>
          <a:prstGeom prst="rect">
            <a:avLst/>
          </a:prstGeom>
        </p:spPr>
      </p:pic>
      <p:pic>
        <p:nvPicPr>
          <p:cNvPr id="11" name="صورة 10" descr="الذكاء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0" y="4214818"/>
            <a:ext cx="3048000" cy="2409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ماجده الشهري</a:t>
            </a: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928662" y="571480"/>
            <a:ext cx="6929486" cy="857256"/>
          </a:xfrm>
          <a:prstGeom prst="roundRect">
            <a:avLst/>
          </a:prstGeom>
          <a:solidFill>
            <a:schemeClr val="accent5">
              <a:alpha val="1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SA" sz="2400" dirty="0">
                <a:solidFill>
                  <a:schemeClr val="tx1"/>
                </a:solidFill>
              </a:rPr>
              <a:t>ونلاحظ أن علماء النفس الفسيولوجيين يسعون إلى ربط الذكاء بالتكوين العضوي </a:t>
            </a:r>
            <a:r>
              <a:rPr lang="ar-SA" sz="2000" dirty="0">
                <a:solidFill>
                  <a:schemeClr val="tx1"/>
                </a:solidFill>
              </a:rPr>
              <a:t>للكائن الحي.</a:t>
            </a: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928662" y="1714488"/>
            <a:ext cx="6929486" cy="857256"/>
          </a:xfrm>
          <a:prstGeom prst="roundRect">
            <a:avLst/>
          </a:prstGeom>
          <a:solidFill>
            <a:schemeClr val="accent5">
              <a:alpha val="1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SA" sz="2400" dirty="0">
                <a:solidFill>
                  <a:schemeClr val="tx1"/>
                </a:solidFill>
              </a:rPr>
              <a:t>بقدر تعقد الجهاز العصبي للحيوان بقدر ما تزداد قدرته على التكيف مع بيئته وتعلم أعمال جديدة.</a:t>
            </a:r>
            <a:endParaRPr lang="ar-SA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1000100" y="2857496"/>
            <a:ext cx="6929486" cy="857256"/>
          </a:xfrm>
          <a:prstGeom prst="roundRect">
            <a:avLst/>
          </a:prstGeom>
          <a:solidFill>
            <a:schemeClr val="accent5">
              <a:alpha val="1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SA" sz="2400" dirty="0">
                <a:solidFill>
                  <a:schemeClr val="tx1"/>
                </a:solidFill>
              </a:rPr>
              <a:t>وهذا بالطبع يشير إلى اعتبارهم لكون الذكاء موروث وليس مكتسبا.</a:t>
            </a: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1000100" y="4000504"/>
            <a:ext cx="6929486" cy="1571636"/>
          </a:xfrm>
          <a:prstGeom prst="roundRect">
            <a:avLst/>
          </a:prstGeom>
          <a:solidFill>
            <a:schemeClr val="accent5">
              <a:alpha val="1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SA" sz="2400" dirty="0">
                <a:solidFill>
                  <a:schemeClr val="tx1"/>
                </a:solidFill>
              </a:rPr>
              <a:t>إذن نخلص من ذلك إلى أن علماء النفس الفسيولوجيين يرون انه كلما تعقد الجهاز العصبي وتشعب للكائن الحي كلما ازداد ذكاؤه.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6615130" cy="917596"/>
          </a:xfrm>
        </p:spPr>
        <p:txBody>
          <a:bodyPr/>
          <a:lstStyle/>
          <a:p>
            <a:r>
              <a:rPr lang="ar-SA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المفهوم</a:t>
            </a:r>
            <a:r>
              <a:rPr lang="ar-SA" dirty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الاجتماعي </a:t>
            </a:r>
            <a:r>
              <a:rPr lang="ar-SA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للذكاء</a:t>
            </a:r>
          </a:p>
        </p:txBody>
      </p:sp>
      <p:pic>
        <p:nvPicPr>
          <p:cNvPr id="8" name="عنصر نائب للمحتوى 7" descr="الذكاء 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143240" y="4819650"/>
            <a:ext cx="2238375" cy="2038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عنصر نائب للمحتوى 6" descr="الذكاء 9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57818" y="5357826"/>
            <a:ext cx="3638550" cy="1257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ماجده الشهري</a:t>
            </a:r>
          </a:p>
        </p:txBody>
      </p:sp>
      <p:sp>
        <p:nvSpPr>
          <p:cNvPr id="6" name="Rectangle 5"/>
          <p:cNvSpPr/>
          <p:nvPr/>
        </p:nvSpPr>
        <p:spPr>
          <a:xfrm>
            <a:off x="7215206" y="500042"/>
            <a:ext cx="1600200" cy="705031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مفاهيم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500034" y="1700808"/>
            <a:ext cx="8286808" cy="2942638"/>
          </a:xfrm>
          <a:prstGeom prst="roundRect">
            <a:avLst/>
          </a:prstGeom>
          <a:solidFill>
            <a:schemeClr val="accent5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r>
              <a:rPr lang="ar-SA" sz="20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- يعيش الإنسان في المجتمع ويتفاعل معه ويؤثر فيه ويتأثر </a:t>
            </a:r>
            <a:r>
              <a:rPr lang="ar-SA" sz="2000" dirty="0" err="1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به</a:t>
            </a:r>
            <a:r>
              <a:rPr lang="ar-SA" sz="20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, فتنشأ علاقات اجتماعية بينه وبين الآخرين .</a:t>
            </a:r>
          </a:p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r>
              <a:rPr lang="ar-SA" sz="20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- الذكاء وثيق الصلة بمدى نجاح الفرد وتكيفه في حياته لاجتماعية .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0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- يرى ( </a:t>
            </a:r>
            <a:r>
              <a:rPr lang="ar-SA" sz="2000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دول</a:t>
            </a:r>
            <a:r>
              <a:rPr lang="ar-SA" sz="20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) أهمية الذكاء في الكفاح الاجتماعي للفرد، فلكي يكون الفرد ناجحا في حياته </a:t>
            </a:r>
            <a:r>
              <a:rPr lang="ar-SA" sz="2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الاجتماعية, </a:t>
            </a:r>
            <a:r>
              <a:rPr lang="ar-SA" sz="20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فإن هذا يتطلب مستوى عال من </a:t>
            </a:r>
            <a:r>
              <a:rPr lang="ar-SA" sz="2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الذكاء, </a:t>
            </a:r>
            <a:r>
              <a:rPr lang="ar-SA" sz="20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وقد اعد ( </a:t>
            </a:r>
            <a:r>
              <a:rPr lang="ar-SA" sz="2000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دول </a:t>
            </a:r>
            <a:r>
              <a:rPr lang="ar-SA" sz="20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) اختبار لقياس الكفاح الاجتماعي .</a:t>
            </a:r>
          </a:p>
        </p:txBody>
      </p:sp>
      <p:pic>
        <p:nvPicPr>
          <p:cNvPr id="10" name="عنصر نائب للمحتوى 6" descr="ذكاء اجت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5143512"/>
            <a:ext cx="2214578" cy="128588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6472254" cy="917596"/>
          </a:xfrm>
        </p:spPr>
        <p:txBody>
          <a:bodyPr/>
          <a:lstStyle/>
          <a:p>
            <a:r>
              <a:rPr lang="ar-SA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المفهوم</a:t>
            </a:r>
            <a:r>
              <a:rPr lang="ar-SA" dirty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الاجتماعي </a:t>
            </a:r>
            <a:r>
              <a:rPr lang="ar-SA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للذكاء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SA" b="1" dirty="0" err="1">
                <a:solidFill>
                  <a:srgbClr val="C00000"/>
                </a:solidFill>
              </a:rPr>
              <a:t>ثورنديك</a:t>
            </a:r>
            <a:r>
              <a:rPr lang="ar-SA" dirty="0"/>
              <a:t> قسم الذكاء إلى :</a:t>
            </a:r>
          </a:p>
          <a:p>
            <a:pPr>
              <a:buNone/>
            </a:pPr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ماجده الشهري</a:t>
            </a:r>
          </a:p>
        </p:txBody>
      </p:sp>
      <p:sp>
        <p:nvSpPr>
          <p:cNvPr id="6" name="Rectangle 5"/>
          <p:cNvSpPr/>
          <p:nvPr/>
        </p:nvSpPr>
        <p:spPr>
          <a:xfrm>
            <a:off x="7215206" y="500042"/>
            <a:ext cx="1600200" cy="705031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علماء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9" name="رسم تخطيطي 8"/>
          <p:cNvGraphicFramePr/>
          <p:nvPr/>
        </p:nvGraphicFramePr>
        <p:xfrm>
          <a:off x="857224" y="2143116"/>
          <a:ext cx="6858048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43692" cy="939784"/>
          </a:xfrm>
        </p:spPr>
        <p:txBody>
          <a:bodyPr/>
          <a:lstStyle/>
          <a:p>
            <a:r>
              <a:rPr lang="ar-SA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المفهوم </a:t>
            </a:r>
            <a:r>
              <a:rPr lang="ar-SA" dirty="0">
                <a:solidFill>
                  <a:srgbClr val="FFC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الإجرائي</a:t>
            </a:r>
            <a:r>
              <a:rPr lang="ar-SA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للذكاء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ماجده الشهري</a:t>
            </a:r>
          </a:p>
        </p:txBody>
      </p:sp>
      <p:sp>
        <p:nvSpPr>
          <p:cNvPr id="6" name="Rectangle 5"/>
          <p:cNvSpPr/>
          <p:nvPr/>
        </p:nvSpPr>
        <p:spPr>
          <a:xfrm>
            <a:off x="7215206" y="500042"/>
            <a:ext cx="1600200" cy="705031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مفاهيم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7" name="صورة 6" descr="الذكاء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4857760"/>
            <a:ext cx="2638425" cy="1733550"/>
          </a:xfrm>
          <a:prstGeom prst="rect">
            <a:avLst/>
          </a:prstGeom>
        </p:spPr>
      </p:pic>
      <p:sp>
        <p:nvSpPr>
          <p:cNvPr id="8" name="مستطيل مستدير الزوايا 7"/>
          <p:cNvSpPr/>
          <p:nvPr/>
        </p:nvSpPr>
        <p:spPr>
          <a:xfrm>
            <a:off x="714348" y="1357298"/>
            <a:ext cx="6000792" cy="928694"/>
          </a:xfrm>
          <a:prstGeom prst="roundRect">
            <a:avLst/>
          </a:prstGeom>
          <a:solidFill>
            <a:schemeClr val="accent1">
              <a:lumMod val="40000"/>
              <a:lumOff val="60000"/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0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GA Dimnah Regular" charset="-78"/>
              </a:rPr>
              <a:t>ظاهرة علمية يستخدم الطرق والخطوات التجريبية التي تكتشف عن الظاهرة وتوضح أبعادها في موضوعية.</a:t>
            </a: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1214414" y="2428868"/>
            <a:ext cx="6357982" cy="1143008"/>
          </a:xfrm>
          <a:prstGeom prst="roundRect">
            <a:avLst/>
          </a:prstGeom>
          <a:solidFill>
            <a:schemeClr val="accent1">
              <a:lumMod val="40000"/>
              <a:lumOff val="60000"/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GA Dimnah Regular" charset="-78"/>
              </a:rPr>
              <a:t>مزاياه:</a:t>
            </a:r>
            <a:r>
              <a:rPr lang="ar-SA" sz="2000" dirty="0" smtClean="0">
                <a:solidFill>
                  <a:srgbClr val="548DD4"/>
                </a:solidFill>
                <a:latin typeface="Calibri" pitchFamily="34" charset="0"/>
                <a:ea typeface="Calibri" pitchFamily="34" charset="0"/>
                <a:cs typeface="AGA Dimnah Regular" charset="-78"/>
              </a:rPr>
              <a:t> </a:t>
            </a:r>
            <a:r>
              <a:rPr lang="ar-SA" sz="2000" dirty="0">
                <a:solidFill>
                  <a:srgbClr val="548DD4"/>
                </a:solidFill>
                <a:latin typeface="Calibri" pitchFamily="34" charset="0"/>
                <a:ea typeface="Calibri" pitchFamily="34" charset="0"/>
                <a:cs typeface="AGA Dimnah Regular" charset="-78"/>
              </a:rPr>
              <a:t>انه استخدم التجربة في القياس.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GA Dimnah Regular" charset="-78"/>
              </a:rPr>
              <a:t>عيوبه:</a:t>
            </a:r>
            <a:r>
              <a:rPr lang="ar-SA" sz="2000" dirty="0">
                <a:solidFill>
                  <a:srgbClr val="548DD4"/>
                </a:solidFill>
                <a:latin typeface="Calibri" pitchFamily="34" charset="0"/>
                <a:ea typeface="Calibri" pitchFamily="34" charset="0"/>
                <a:cs typeface="AGA Dimnah Regular" charset="-78"/>
              </a:rPr>
              <a:t> </a:t>
            </a:r>
            <a:r>
              <a:rPr lang="ar-SA" sz="20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AGA Dimnah Regular" charset="-78"/>
              </a:rPr>
              <a:t>المغالاة والتركيز علي الجانب التجريبي فالجانب التجريبي وسيلة للوصول إلى الحقيقة وليس غاية في ذاته.</a:t>
            </a: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2357422" y="3714752"/>
            <a:ext cx="6000792" cy="928694"/>
          </a:xfrm>
          <a:prstGeom prst="roundRect">
            <a:avLst/>
          </a:prstGeom>
          <a:solidFill>
            <a:schemeClr val="accent1">
              <a:lumMod val="40000"/>
              <a:lumOff val="60000"/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0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GA Dimnah Regular" charset="-78"/>
              </a:rPr>
              <a:t>الذكاء في ضوء هذا المفهوم هو ما تقيسه اختبارات الذكاء.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3214678" y="4786322"/>
            <a:ext cx="5572196" cy="928694"/>
          </a:xfrm>
          <a:prstGeom prst="roundRect">
            <a:avLst/>
          </a:prstGeom>
          <a:solidFill>
            <a:schemeClr val="accent1">
              <a:lumMod val="40000"/>
              <a:lumOff val="60000"/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GA Dimnah Regular" charset="-78"/>
              </a:rPr>
              <a:t>وعندما نقيس الذكاء يتطلب الأمر تحديد نوع الاختبار الذي نطبقه وتحديد الطريقة التي يطبق بها الاختبار وإجراء العمليات الحسابية لاستخراج نسبة الذكاء</a:t>
            </a:r>
            <a:endParaRPr lang="ar-SA" sz="2000" dirty="0">
              <a:solidFill>
                <a:schemeClr val="tx1"/>
              </a:solidFill>
            </a:endParaRPr>
          </a:p>
        </p:txBody>
      </p:sp>
      <p:pic>
        <p:nvPicPr>
          <p:cNvPr id="12" name="صورة 11" descr="ذكاءؤر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97472" y="1285860"/>
            <a:ext cx="1946528" cy="1258831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perspectiveRelaxedModerately"/>
            <a:lightRig rig="threePt" dir="t"/>
          </a:scene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9AD4D7BA-55AA-4A9F-81E9-D62EE1FA7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التعريفات النفسية للذكاء</a:t>
            </a: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628F089A-88B4-4394-A022-8726E5B6863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 dirty="0">
              <a:solidFill>
                <a:srgbClr val="7030A0"/>
              </a:solidFill>
            </a:endParaRPr>
          </a:p>
          <a:p>
            <a:endParaRPr lang="ar-SA" dirty="0">
              <a:solidFill>
                <a:srgbClr val="7030A0"/>
              </a:solidFill>
            </a:endParaRPr>
          </a:p>
          <a:p>
            <a:endParaRPr lang="ar-SA" dirty="0">
              <a:solidFill>
                <a:srgbClr val="7030A0"/>
              </a:solidFill>
            </a:endParaRPr>
          </a:p>
          <a:p>
            <a:pPr algn="ctr"/>
            <a:r>
              <a:rPr lang="ar-SA" sz="3600" b="1" dirty="0">
                <a:solidFill>
                  <a:srgbClr val="7030A0"/>
                </a:solidFill>
              </a:rPr>
              <a:t>الذكاء كما نقيسه!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xmlns="" id="{783BF834-34F6-4816-9EE3-EDE023E9BC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ar-SA" dirty="0">
                <a:solidFill>
                  <a:srgbClr val="002060"/>
                </a:solidFill>
              </a:rPr>
              <a:t> الذكاء هو القدرة على التعلم</a:t>
            </a:r>
          </a:p>
          <a:p>
            <a:r>
              <a:rPr lang="ar-SA" dirty="0">
                <a:solidFill>
                  <a:srgbClr val="002060"/>
                </a:solidFill>
              </a:rPr>
              <a:t> الذكاء هو القدرة على التفكير</a:t>
            </a:r>
          </a:p>
          <a:p>
            <a:r>
              <a:rPr lang="ar-SA" dirty="0">
                <a:solidFill>
                  <a:srgbClr val="002060"/>
                </a:solidFill>
              </a:rPr>
              <a:t> الذكاء هو القدرة على التكيف</a:t>
            </a:r>
          </a:p>
          <a:p>
            <a:endParaRPr lang="ar-SA" dirty="0">
              <a:solidFill>
                <a:srgbClr val="002060"/>
              </a:solidFill>
            </a:endParaRPr>
          </a:p>
          <a:p>
            <a:endParaRPr lang="ar-SA" dirty="0">
              <a:solidFill>
                <a:srgbClr val="002060"/>
              </a:solidFill>
            </a:endParaRPr>
          </a:p>
          <a:p>
            <a:endParaRPr lang="ar-SA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B5064793-235A-4FA6-8734-9EF6AC871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ماجده الشهري</a:t>
            </a: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xmlns="" id="{84657789-AB65-4E46-8EEA-0BAFB0F8D1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0072" y="3573016"/>
            <a:ext cx="3258153" cy="228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8631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ماجده الشهري</a:t>
            </a:r>
          </a:p>
        </p:txBody>
      </p:sp>
      <p:sp>
        <p:nvSpPr>
          <p:cNvPr id="6" name="Rectangle 5"/>
          <p:cNvSpPr/>
          <p:nvPr/>
        </p:nvSpPr>
        <p:spPr>
          <a:xfrm>
            <a:off x="7215206" y="500042"/>
            <a:ext cx="1600200" cy="705031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تلخيص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857224" y="2214554"/>
            <a:ext cx="7572428" cy="35004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GA Dimnah Regular"/>
                <a:ea typeface="Calibri" pitchFamily="34" charset="0"/>
                <a:cs typeface="Arial" pitchFamily="34" charset="0"/>
              </a:rPr>
              <a:t>مما سبق عرضه نجد أن هذه المفاهيم المتنوعة تتعدد بتعدد وظائف الذكاء واتساع مجاله، فنرى: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ar-SA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GA Dimnah Regular"/>
                <a:ea typeface="Calibri" pitchFamily="34" charset="0"/>
                <a:cs typeface="Arial" pitchFamily="34" charset="0"/>
              </a:rPr>
              <a:t>أن المفهوم الفلسفي للذكاء يشمل جوانب النشاط العقلي </a:t>
            </a:r>
            <a:r>
              <a:rPr lang="ar-SA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A Dimnah Regular"/>
                <a:ea typeface="Calibri" pitchFamily="34" charset="0"/>
                <a:cs typeface="Arial" pitchFamily="34" charset="0"/>
              </a:rPr>
              <a:t>المعرفي.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ar-SA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GA Dimnah Regular"/>
                <a:ea typeface="Calibri" pitchFamily="34" charset="0"/>
                <a:cs typeface="Arial" pitchFamily="34" charset="0"/>
              </a:rPr>
              <a:t>أن المفهوم البيولوجي يركز علي أهمية الذكاء بالنسبة </a:t>
            </a:r>
            <a:r>
              <a:rPr lang="ar-SA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A Dimnah Regular"/>
                <a:ea typeface="Calibri" pitchFamily="34" charset="0"/>
                <a:cs typeface="Arial" pitchFamily="34" charset="0"/>
              </a:rPr>
              <a:t>للتكيف.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ar-SA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GA Dimnah Regular"/>
                <a:ea typeface="Calibri" pitchFamily="34" charset="0"/>
                <a:cs typeface="Arial" pitchFamily="34" charset="0"/>
              </a:rPr>
              <a:t>أن المفهوم الفسيولوجي يهتم بالتكامل الوظيفي للجهاز </a:t>
            </a:r>
            <a:r>
              <a:rPr lang="ar-SA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A Dimnah Regular"/>
                <a:ea typeface="Calibri" pitchFamily="34" charset="0"/>
                <a:cs typeface="Arial" pitchFamily="34" charset="0"/>
              </a:rPr>
              <a:t>العصبي.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ar-SA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GA Dimnah Regular"/>
                <a:ea typeface="Calibri" pitchFamily="34" charset="0"/>
                <a:cs typeface="Arial" pitchFamily="34" charset="0"/>
              </a:rPr>
              <a:t>أن المفهوم الاجتماعي يستخدم الذكاء على أساس نجاح الفرد </a:t>
            </a:r>
            <a:r>
              <a:rPr lang="ar-SA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A Dimnah Regular"/>
                <a:ea typeface="Calibri" pitchFamily="34" charset="0"/>
                <a:cs typeface="Arial" pitchFamily="34" charset="0"/>
              </a:rPr>
              <a:t>الاجتماعي.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ar-SA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GA Dimnah Regular"/>
                <a:ea typeface="Calibri" pitchFamily="34" charset="0"/>
                <a:cs typeface="Arial" pitchFamily="34" charset="0"/>
              </a:rPr>
              <a:t>أن المفهوم الاجرئي يعطي أهمية للطرق والوسائل التجريبية في تحديد معنى الذكاء </a:t>
            </a:r>
            <a:r>
              <a:rPr lang="ar-SA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A Dimnah Regular"/>
                <a:ea typeface="Calibri" pitchFamily="34" charset="0"/>
                <a:cs typeface="Arial" pitchFamily="34" charset="0"/>
              </a:rPr>
              <a:t>الموضوعي.</a:t>
            </a:r>
            <a:endParaRPr lang="ar-SA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/>
        </p:nvSpPr>
        <p:spPr>
          <a:xfrm>
            <a:off x="6286512" y="714356"/>
            <a:ext cx="1600200" cy="705031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تمهيد ..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7" name="صورة 6" descr="الذكاء 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1857364"/>
            <a:ext cx="2928943" cy="4214827"/>
          </a:xfrm>
          <a:prstGeom prst="rect">
            <a:avLst/>
          </a:prstGeom>
        </p:spPr>
      </p:pic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ماجده الشهري</a:t>
            </a: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571472" y="642918"/>
            <a:ext cx="4643470" cy="5500726"/>
          </a:xfrm>
          <a:prstGeom prst="roundRect">
            <a:avLst/>
          </a:prstGeom>
          <a:solidFill>
            <a:schemeClr val="tx2">
              <a:lumMod val="20000"/>
              <a:lumOff val="80000"/>
              <a:alpha val="3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الذكاء من أهم الموضوعات التي يركز عليها علماء </a:t>
            </a:r>
            <a:r>
              <a:rPr lang="ar-S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النفس، </a:t>
            </a:r>
            <a:r>
              <a:rPr lang="ar-SA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لاسيما </a:t>
            </a:r>
            <a:r>
              <a:rPr lang="ar-SA" sz="2400" dirty="0">
                <a:solidFill>
                  <a:srgbClr val="C00000"/>
                </a:solidFill>
              </a:rPr>
              <a:t>علم النفس الفارق </a:t>
            </a:r>
            <a:r>
              <a:rPr lang="ar-SA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والذي يهتم </a:t>
            </a:r>
            <a:r>
              <a:rPr lang="ar-SA" sz="2400" dirty="0">
                <a:solidFill>
                  <a:srgbClr val="92D050"/>
                </a:solidFill>
              </a:rPr>
              <a:t>بالفروق الفردية </a:t>
            </a:r>
            <a:r>
              <a:rPr lang="ar-SA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وقياسها. </a:t>
            </a:r>
          </a:p>
          <a:p>
            <a:pPr algn="ctr"/>
            <a:r>
              <a:rPr lang="ar-SA" sz="2800" b="1" dirty="0">
                <a:solidFill>
                  <a:srgbClr val="FF0000"/>
                </a:solidFill>
              </a:rPr>
              <a:t> لكن :</a:t>
            </a:r>
          </a:p>
          <a:p>
            <a:pPr algn="ctr"/>
            <a:r>
              <a:rPr lang="ar-SA" sz="2800" b="1" dirty="0">
                <a:solidFill>
                  <a:srgbClr val="00B050"/>
                </a:solidFill>
              </a:rPr>
              <a:t>ماذا يعني مصطلح ” الذكاء“ ؟؟؟</a:t>
            </a:r>
          </a:p>
        </p:txBody>
      </p:sp>
    </p:spTree>
  </p:cSld>
  <p:clrMapOvr>
    <a:masterClrMapping/>
  </p:clrMapOvr>
  <p:transition spd="slow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>
                <a:solidFill>
                  <a:srgbClr val="8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المعنى اللغوي </a:t>
            </a:r>
            <a:r>
              <a:rPr lang="ar-SA" sz="3600" dirty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للذكاء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half" idx="1"/>
          </p:nvPr>
        </p:nvSpPr>
        <p:spPr>
          <a:xfrm>
            <a:off x="500034" y="2143116"/>
            <a:ext cx="4757742" cy="3328997"/>
          </a:xfr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 prstMaterial="softEdge">
            <a:bevelT/>
            <a:extrusionClr>
              <a:schemeClr val="bg1"/>
            </a:extrusionClr>
          </a:sp3d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ar-SA" dirty="0">
                <a:solidFill>
                  <a:srgbClr val="C00000"/>
                </a:solidFill>
              </a:rPr>
              <a:t>لغوياَ: </a:t>
            </a:r>
            <a:r>
              <a:rPr lang="ar-SA" dirty="0"/>
              <a:t>الذكاء مشتق من الفعل * ذكا *</a:t>
            </a:r>
          </a:p>
          <a:p>
            <a:pPr>
              <a:buFont typeface="Courier New" pitchFamily="49" charset="0"/>
              <a:buChar char="o"/>
            </a:pPr>
            <a:r>
              <a:rPr lang="ar-SA" dirty="0"/>
              <a:t>ذكت النار/ اشتد لهيبها.</a:t>
            </a:r>
          </a:p>
          <a:p>
            <a:pPr>
              <a:buFont typeface="Courier New" pitchFamily="49" charset="0"/>
              <a:buChar char="o"/>
            </a:pPr>
            <a:r>
              <a:rPr lang="ar-SA" dirty="0"/>
              <a:t>ذكت الشمس/ اشتدت حرارتها.</a:t>
            </a:r>
          </a:p>
          <a:p>
            <a:pPr>
              <a:buFont typeface="Courier New" pitchFamily="49" charset="0"/>
              <a:buChar char="o"/>
            </a:pPr>
            <a:r>
              <a:rPr lang="ar-SA" dirty="0"/>
              <a:t>ذكا فلان / زاد فهمه وتوقد.</a:t>
            </a:r>
          </a:p>
          <a:p>
            <a:pPr>
              <a:buFont typeface="Courier New" pitchFamily="49" charset="0"/>
              <a:buChar char="o"/>
            </a:pPr>
            <a:r>
              <a:rPr lang="ar-SA" dirty="0">
                <a:solidFill>
                  <a:srgbClr val="7030A0"/>
                </a:solidFill>
              </a:rPr>
              <a:t>الذكاء: </a:t>
            </a:r>
            <a:r>
              <a:rPr lang="ar-SA" dirty="0" smtClean="0">
                <a:solidFill>
                  <a:srgbClr val="7030A0"/>
                </a:solidFill>
              </a:rPr>
              <a:t>الفطنة </a:t>
            </a:r>
            <a:r>
              <a:rPr lang="ar-SA" dirty="0">
                <a:solidFill>
                  <a:srgbClr val="7030A0"/>
                </a:solidFill>
              </a:rPr>
              <a:t>والتوقد. </a:t>
            </a:r>
          </a:p>
          <a:p>
            <a:pPr>
              <a:buNone/>
            </a:pPr>
            <a:endParaRPr lang="ar-SA" dirty="0"/>
          </a:p>
        </p:txBody>
      </p:sp>
      <p:pic>
        <p:nvPicPr>
          <p:cNvPr id="11" name="عنصر نائب للمحتوى 10" descr="الذكاء 1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857884" y="2500306"/>
            <a:ext cx="2333628" cy="2714644"/>
          </a:xfrm>
        </p:spPr>
      </p:pic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ماجده الشهري</a:t>
            </a:r>
          </a:p>
        </p:txBody>
      </p:sp>
      <p:sp>
        <p:nvSpPr>
          <p:cNvPr id="12" name="Rectangle 5"/>
          <p:cNvSpPr/>
          <p:nvPr/>
        </p:nvSpPr>
        <p:spPr>
          <a:xfrm>
            <a:off x="7143768" y="285728"/>
            <a:ext cx="1600200" cy="705031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تعريفات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043626" cy="1000132"/>
          </a:xfrm>
        </p:spPr>
        <p:txBody>
          <a:bodyPr/>
          <a:lstStyle/>
          <a:p>
            <a:r>
              <a:rPr lang="ar-SA" dirty="0"/>
              <a:t>الذكاء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95536" y="1600201"/>
            <a:ext cx="8496944" cy="1468759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 marL="0">
              <a:buNone/>
            </a:pPr>
            <a:r>
              <a:rPr lang="ar-SA" sz="2400" dirty="0">
                <a:latin typeface="Calibri" pitchFamily="34" charset="0"/>
                <a:ea typeface="Calibri" pitchFamily="34" charset="0"/>
              </a:rPr>
              <a:t>اختلف علماء النفس في نظرتهم للذكاء وتعددت المفاهيم له حتى أصبح </a:t>
            </a:r>
            <a:r>
              <a:rPr lang="ar-SA" sz="2400" dirty="0" smtClean="0">
                <a:latin typeface="Calibri" pitchFamily="34" charset="0"/>
                <a:ea typeface="Calibri" pitchFamily="34" charset="0"/>
              </a:rPr>
              <a:t>تعريف المصطلح </a:t>
            </a:r>
            <a:r>
              <a:rPr lang="ar-SA" sz="2400" dirty="0">
                <a:latin typeface="Calibri" pitchFamily="34" charset="0"/>
                <a:ea typeface="Calibri" pitchFamily="34" charset="0"/>
              </a:rPr>
              <a:t>مشكلة لعدم وجود اتفاق موحد على التعاريف.</a:t>
            </a:r>
            <a:r>
              <a:rPr lang="ar-SA" sz="2400" b="1" dirty="0">
                <a:latin typeface="Calibri" pitchFamily="34" charset="0"/>
                <a:ea typeface="Calibri" pitchFamily="34" charset="0"/>
              </a:rPr>
              <a:t> </a:t>
            </a:r>
            <a:r>
              <a:rPr lang="ar-SA" sz="2400" dirty="0">
                <a:latin typeface="Calibri" pitchFamily="34" charset="0"/>
                <a:ea typeface="Calibri" pitchFamily="34" charset="0"/>
              </a:rPr>
              <a:t>ومعظم هذه التعاريف كانت تدور حول وصف الذكاء وتأكيد عمليات </a:t>
            </a:r>
            <a:r>
              <a:rPr lang="ar-SA" sz="2400" dirty="0" smtClean="0">
                <a:latin typeface="Calibri" pitchFamily="34" charset="0"/>
                <a:ea typeface="Calibri" pitchFamily="34" charset="0"/>
              </a:rPr>
              <a:t>التعلم </a:t>
            </a:r>
            <a:r>
              <a:rPr lang="ar-SA" sz="2400" dirty="0">
                <a:latin typeface="Calibri" pitchFamily="34" charset="0"/>
                <a:ea typeface="Calibri" pitchFamily="34" charset="0"/>
              </a:rPr>
              <a:t>وبعضها كان يدور حول التفكير</a:t>
            </a:r>
            <a:r>
              <a:rPr lang="ar-SA" sz="2400" dirty="0" smtClean="0">
                <a:latin typeface="Calibri" pitchFamily="34" charset="0"/>
                <a:ea typeface="Calibri" pitchFamily="34" charset="0"/>
              </a:rPr>
              <a:t>.</a:t>
            </a:r>
            <a:endParaRPr lang="ar-SA" sz="2400" dirty="0">
              <a:solidFill>
                <a:srgbClr val="548DD4"/>
              </a:solidFill>
              <a:latin typeface="Calibri" pitchFamily="34" charset="0"/>
              <a:ea typeface="Calibri" pitchFamily="34" charset="0"/>
            </a:endParaRPr>
          </a:p>
          <a:p>
            <a:endParaRPr lang="ar-SA" sz="240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ماجده الشهري</a:t>
            </a:r>
          </a:p>
        </p:txBody>
      </p:sp>
      <p:sp>
        <p:nvSpPr>
          <p:cNvPr id="6" name="Rectangle 5"/>
          <p:cNvSpPr/>
          <p:nvPr/>
        </p:nvSpPr>
        <p:spPr>
          <a:xfrm>
            <a:off x="7143768" y="285728"/>
            <a:ext cx="1600200" cy="705031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تعريفات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755576" y="3429000"/>
            <a:ext cx="7920880" cy="571504"/>
          </a:xfrm>
          <a:prstGeom prst="rect">
            <a:avLst/>
          </a:prstGeom>
          <a:solidFill>
            <a:schemeClr val="accent2">
              <a:lumMod val="20000"/>
              <a:lumOff val="80000"/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b="1" dirty="0">
                <a:solidFill>
                  <a:srgbClr val="339933"/>
                </a:solidFill>
                <a:latin typeface="Calibri" pitchFamily="34" charset="0"/>
                <a:ea typeface="Calibri" pitchFamily="34" charset="0"/>
              </a:rPr>
              <a:t>شترن : </a:t>
            </a:r>
            <a:r>
              <a:rPr lang="ar-SA" b="1" dirty="0">
                <a:solidFill>
                  <a:srgbClr val="FF0066"/>
                </a:solidFill>
                <a:latin typeface="Calibri" pitchFamily="34" charset="0"/>
                <a:ea typeface="Calibri" pitchFamily="34" charset="0"/>
              </a:rPr>
              <a:t>يرى في الذكاء على </a:t>
            </a:r>
            <a:r>
              <a:rPr lang="ar-SA" b="1" dirty="0" smtClean="0">
                <a:solidFill>
                  <a:srgbClr val="FF0066"/>
                </a:solidFill>
                <a:latin typeface="Calibri" pitchFamily="34" charset="0"/>
                <a:ea typeface="Calibri" pitchFamily="34" charset="0"/>
              </a:rPr>
              <a:t>أنه </a:t>
            </a:r>
            <a:r>
              <a:rPr lang="ar-SA" b="1" dirty="0">
                <a:solidFill>
                  <a:srgbClr val="FF0066"/>
                </a:solidFill>
                <a:latin typeface="Calibri" pitchFamily="34" charset="0"/>
                <a:ea typeface="Calibri" pitchFamily="34" charset="0"/>
              </a:rPr>
              <a:t>القدرة على التكيف المقصود حيال الظروف الجديدة.</a:t>
            </a:r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755576" y="4214818"/>
            <a:ext cx="7920880" cy="571504"/>
          </a:xfrm>
          <a:prstGeom prst="rect">
            <a:avLst/>
          </a:prstGeom>
          <a:solidFill>
            <a:schemeClr val="accent2">
              <a:lumMod val="20000"/>
              <a:lumOff val="80000"/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b="1" dirty="0">
                <a:solidFill>
                  <a:srgbClr val="8984EA"/>
                </a:solidFill>
              </a:rPr>
              <a:t> كلارك : </a:t>
            </a:r>
            <a:r>
              <a:rPr lang="ar-SA" b="1" dirty="0">
                <a:solidFill>
                  <a:srgbClr val="FF0066"/>
                </a:solidFill>
              </a:rPr>
              <a:t>أن الغرض الأساسي للعقل هو تمكين الفرد من </a:t>
            </a:r>
            <a:r>
              <a:rPr lang="ar-SA" b="1" dirty="0">
                <a:solidFill>
                  <a:srgbClr val="FF0066"/>
                </a:solidFill>
              </a:rPr>
              <a:t>أ</a:t>
            </a:r>
            <a:r>
              <a:rPr lang="ar-SA" b="1" dirty="0" smtClean="0">
                <a:solidFill>
                  <a:srgbClr val="FF0066"/>
                </a:solidFill>
              </a:rPr>
              <a:t>ن </a:t>
            </a:r>
            <a:r>
              <a:rPr lang="ar-SA" b="1" dirty="0">
                <a:solidFill>
                  <a:srgbClr val="FF0066"/>
                </a:solidFill>
              </a:rPr>
              <a:t>يكيف نفسه مع بيئته.</a:t>
            </a:r>
            <a:endParaRPr lang="en-US" b="1" dirty="0">
              <a:solidFill>
                <a:srgbClr val="FF0066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755576" y="4929198"/>
            <a:ext cx="7848872" cy="571504"/>
          </a:xfrm>
          <a:prstGeom prst="rect">
            <a:avLst/>
          </a:prstGeom>
          <a:solidFill>
            <a:schemeClr val="accent2">
              <a:lumMod val="20000"/>
              <a:lumOff val="80000"/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b="1" dirty="0">
                <a:solidFill>
                  <a:srgbClr val="660066"/>
                </a:solidFill>
              </a:rPr>
              <a:t> </a:t>
            </a:r>
            <a:r>
              <a:rPr lang="ar-SA" b="1" dirty="0" err="1">
                <a:solidFill>
                  <a:srgbClr val="660066"/>
                </a:solidFill>
              </a:rPr>
              <a:t>تيرمان</a:t>
            </a:r>
            <a:r>
              <a:rPr lang="ar-SA" b="1" dirty="0">
                <a:solidFill>
                  <a:srgbClr val="660066"/>
                </a:solidFill>
              </a:rPr>
              <a:t> : </a:t>
            </a:r>
            <a:r>
              <a:rPr lang="ar-SA" b="1" dirty="0">
                <a:solidFill>
                  <a:srgbClr val="FF0066"/>
                </a:solidFill>
              </a:rPr>
              <a:t>أن </a:t>
            </a:r>
            <a:r>
              <a:rPr lang="ar-SA" b="1" dirty="0" smtClean="0">
                <a:solidFill>
                  <a:srgbClr val="FF0066"/>
                </a:solidFill>
              </a:rPr>
              <a:t>الذكاء هو القدرة على </a:t>
            </a:r>
            <a:r>
              <a:rPr lang="ar-SA" b="1" dirty="0">
                <a:solidFill>
                  <a:srgbClr val="FF0066"/>
                </a:solidFill>
              </a:rPr>
              <a:t>التفكير المجرد.</a:t>
            </a:r>
            <a:endParaRPr lang="en-US" b="1" dirty="0">
              <a:solidFill>
                <a:srgbClr val="FF0066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827584" y="5643578"/>
            <a:ext cx="7744944" cy="571504"/>
          </a:xfrm>
          <a:prstGeom prst="rect">
            <a:avLst/>
          </a:prstGeom>
          <a:solidFill>
            <a:schemeClr val="accent2">
              <a:lumMod val="20000"/>
              <a:lumOff val="80000"/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err="1">
                <a:solidFill>
                  <a:srgbClr val="3399FF"/>
                </a:solidFill>
              </a:rPr>
              <a:t>وكسلر</a:t>
            </a:r>
            <a:r>
              <a:rPr lang="ar-SA" b="1" dirty="0">
                <a:solidFill>
                  <a:srgbClr val="3399FF"/>
                </a:solidFill>
              </a:rPr>
              <a:t> : </a:t>
            </a:r>
            <a:r>
              <a:rPr lang="ar-SA" b="1" dirty="0">
                <a:solidFill>
                  <a:srgbClr val="FF0066"/>
                </a:solidFill>
              </a:rPr>
              <a:t>هو القدرة الكلية لدى الفرد على التعريف الهادف والتفكير المنطقي والتعامل المجدي مع البيئة.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>
                <a:solidFill>
                  <a:schemeClr val="accent2"/>
                </a:solidFill>
              </a:rPr>
              <a:t>لكن لماذا هذا الاختلاف حول تعريف الذكاء؟</a:t>
            </a:r>
            <a:br>
              <a:rPr lang="ar-SA" dirty="0">
                <a:solidFill>
                  <a:schemeClr val="accent2"/>
                </a:solidFill>
              </a:rPr>
            </a:br>
            <a:endParaRPr lang="ar-SA" dirty="0">
              <a:solidFill>
                <a:schemeClr val="accent2"/>
              </a:solidFill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23528" y="1124745"/>
            <a:ext cx="8568952" cy="4464496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ar-SA" dirty="0" smtClean="0">
                <a:solidFill>
                  <a:schemeClr val="accent3">
                    <a:lumMod val="50000"/>
                  </a:schemeClr>
                </a:solidFill>
              </a:rPr>
              <a:t>لا يوجد اتفاق على طبيعة الذكاء أو على تحديد واحد متفق </a:t>
            </a:r>
            <a:r>
              <a:rPr lang="ar-SA" dirty="0" err="1" smtClean="0">
                <a:solidFill>
                  <a:schemeClr val="accent3">
                    <a:lumMod val="50000"/>
                  </a:schemeClr>
                </a:solidFill>
              </a:rPr>
              <a:t>عليه.</a:t>
            </a:r>
            <a:r>
              <a:rPr lang="ar-SA" dirty="0" smtClean="0">
                <a:solidFill>
                  <a:schemeClr val="accent3">
                    <a:lumMod val="50000"/>
                  </a:schemeClr>
                </a:solidFill>
              </a:rPr>
              <a:t> ذلك أن التنوع والاختلاف في فهم طبيعة الذكاء، يؤدي بالضرورة إلى الاختلاف في كيفية دراسته وقياسه.</a:t>
            </a:r>
          </a:p>
          <a:p>
            <a:pPr>
              <a:lnSpc>
                <a:spcPct val="90000"/>
              </a:lnSpc>
              <a:buNone/>
            </a:pPr>
            <a:r>
              <a:rPr lang="ar-SA" dirty="0" smtClean="0"/>
              <a:t>قد </a:t>
            </a:r>
            <a:r>
              <a:rPr lang="ar-SA" dirty="0"/>
              <a:t>يرجع </a:t>
            </a:r>
            <a:r>
              <a:rPr lang="ar-SA" dirty="0" smtClean="0"/>
              <a:t>ذلك الاختلاف </a:t>
            </a:r>
            <a:r>
              <a:rPr lang="ar-SA" dirty="0" err="1" smtClean="0"/>
              <a:t>إلى:</a:t>
            </a:r>
            <a:endParaRPr lang="ar-SA" dirty="0"/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ar-SA" dirty="0"/>
              <a:t>  أن الذكاء ليس شيئا ماديا محسوسا.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ar-SA" dirty="0"/>
              <a:t>أن الذكاء لا يقاس بشكل مباشر.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ar-SA" dirty="0"/>
              <a:t>أن العلماء تناولوه من زوايا </a:t>
            </a:r>
            <a:r>
              <a:rPr lang="ar-SA" dirty="0" smtClean="0"/>
              <a:t>مختلفة، </a:t>
            </a:r>
            <a:r>
              <a:rPr lang="ar-SA" dirty="0"/>
              <a:t>وبحسب المفاهيم السائدة لديهم قاموا بتعريفه.</a:t>
            </a:r>
          </a:p>
          <a:p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ماجده الشهري</a:t>
            </a:r>
          </a:p>
        </p:txBody>
      </p:sp>
      <p:pic>
        <p:nvPicPr>
          <p:cNvPr id="6" name="عنصر نائب للمحتوى 5" descr="الذكاء 1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4653136"/>
            <a:ext cx="2486025" cy="18383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6043626" cy="989034"/>
          </a:xfrm>
        </p:spPr>
        <p:txBody>
          <a:bodyPr>
            <a:normAutofit/>
          </a:bodyPr>
          <a:lstStyle/>
          <a:p>
            <a:r>
              <a:rPr lang="ar-SA" sz="3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المفهوم </a:t>
            </a:r>
            <a:r>
              <a:rPr lang="ar-SA" sz="360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الفلسفي </a:t>
            </a:r>
            <a:r>
              <a:rPr lang="ar-SA" sz="3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للذكاء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143115"/>
            <a:ext cx="7901014" cy="2143141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ar-SA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من اهم </a:t>
            </a:r>
            <a:r>
              <a:rPr lang="ar-SA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الفلاسفة: الفيلسوف </a:t>
            </a:r>
            <a:r>
              <a:rPr lang="ar-SA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الروماني </a:t>
            </a:r>
            <a:r>
              <a:rPr lang="ar-SA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 </a:t>
            </a:r>
            <a:r>
              <a:rPr lang="ar-SA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شيشرون</a:t>
            </a:r>
            <a:r>
              <a:rPr lang="ar-SA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).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ar-SA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تعتمد الدراسات الفلسفية في بحثها عن العقل البشري على كيفية ملاحظة الفرد لنفسه وهو يفكر أو يتذكر أو يتخيل أو يقوم بأي نشاط من أنشطة العقل وهذا ما يسمى</a:t>
            </a:r>
          </a:p>
          <a:p>
            <a:pPr algn="ctr">
              <a:buNone/>
            </a:pPr>
            <a:r>
              <a:rPr lang="ar-SA" sz="2400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 التأمل الباطني)</a:t>
            </a:r>
            <a:endParaRPr lang="en-US" sz="2400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endParaRPr lang="ar-SA" sz="2400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" name="عنصر نائب للمحتوى 6" descr="الذكاء 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85786" y="4518877"/>
            <a:ext cx="1643074" cy="1772390"/>
          </a:xfrm>
        </p:spPr>
      </p:pic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ماجده الشهري</a:t>
            </a:r>
          </a:p>
        </p:txBody>
      </p:sp>
      <p:sp>
        <p:nvSpPr>
          <p:cNvPr id="6" name="Rectangle 5"/>
          <p:cNvSpPr/>
          <p:nvPr/>
        </p:nvSpPr>
        <p:spPr>
          <a:xfrm>
            <a:off x="7143768" y="285728"/>
            <a:ext cx="1600200" cy="705031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مفاهيم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9" name="صورة 8" descr="الذكاء 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9454" y="4572008"/>
            <a:ext cx="1478506" cy="179015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2254" cy="1143000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ar-SA" sz="3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علماء المنهج الفلسفي </a:t>
            </a:r>
            <a:r>
              <a:rPr lang="ar-SA" sz="360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للذكاء</a:t>
            </a:r>
          </a:p>
        </p:txBody>
      </p:sp>
      <p:graphicFrame>
        <p:nvGraphicFramePr>
          <p:cNvPr id="7" name="عنصر نائب للمحتوى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عنصر نائب للمحتوى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ماجده الشهري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2357422" y="1714488"/>
            <a:ext cx="185738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solidFill>
                  <a:srgbClr val="C00000"/>
                </a:solidFill>
              </a:rPr>
              <a:t>أرسطو</a:t>
            </a:r>
          </a:p>
        </p:txBody>
      </p:sp>
      <p:sp>
        <p:nvSpPr>
          <p:cNvPr id="9" name="Rectangle 5"/>
          <p:cNvSpPr/>
          <p:nvPr/>
        </p:nvSpPr>
        <p:spPr>
          <a:xfrm>
            <a:off x="7143768" y="285728"/>
            <a:ext cx="1600200" cy="705031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علماء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00166" y="571480"/>
            <a:ext cx="5186370" cy="714380"/>
          </a:xfrm>
        </p:spPr>
        <p:txBody>
          <a:bodyPr>
            <a:normAutofit/>
          </a:bodyPr>
          <a:lstStyle/>
          <a:p>
            <a:r>
              <a:rPr lang="ar-SA" sz="3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المفهوم </a:t>
            </a:r>
            <a:r>
              <a:rPr lang="ar-SA" sz="3600" dirty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البيولوجي</a:t>
            </a:r>
            <a:r>
              <a:rPr lang="ar-SA" sz="3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للذكاء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572032" cy="4525963"/>
          </a:xfrm>
          <a:solidFill>
            <a:schemeClr val="accent5">
              <a:alpha val="33000"/>
            </a:schemeClr>
          </a:solidFill>
          <a:ln cmpd="sng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ar-SA" dirty="0">
                <a:solidFill>
                  <a:srgbClr val="C00000"/>
                </a:solidFill>
              </a:rPr>
              <a:t>بينيه</a:t>
            </a:r>
            <a:r>
              <a:rPr lang="ar-SA" dirty="0"/>
              <a:t> قسم المفهوم البيولوجي للذكاء لنوعين:</a:t>
            </a:r>
          </a:p>
          <a:p>
            <a:pPr>
              <a:buNone/>
            </a:pPr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ماجده الشهري</a:t>
            </a:r>
          </a:p>
        </p:txBody>
      </p:sp>
      <p:sp>
        <p:nvSpPr>
          <p:cNvPr id="7" name="Rectangle 5"/>
          <p:cNvSpPr/>
          <p:nvPr/>
        </p:nvSpPr>
        <p:spPr>
          <a:xfrm>
            <a:off x="7215206" y="500042"/>
            <a:ext cx="1600200" cy="705031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مفاهيم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072066" y="1857364"/>
            <a:ext cx="364333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dirty="0"/>
              <a:t>سبنسر هو رائد الجانب البيولوجي للذكاء.</a:t>
            </a:r>
          </a:p>
        </p:txBody>
      </p:sp>
      <p:sp>
        <p:nvSpPr>
          <p:cNvPr id="13" name="مربع نص 12"/>
          <p:cNvSpPr txBox="1"/>
          <p:nvPr/>
        </p:nvSpPr>
        <p:spPr>
          <a:xfrm>
            <a:off x="5072066" y="2928934"/>
            <a:ext cx="3714776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>
              <a:lnSpc>
                <a:spcPct val="90000"/>
              </a:lnSpc>
            </a:pPr>
            <a:r>
              <a:rPr lang="ar-SA" sz="2000" dirty="0" smtClean="0"/>
              <a:t>حدد سبنسر الحياة بأنها التكيف </a:t>
            </a:r>
            <a:r>
              <a:rPr lang="ar-SA" sz="2000" dirty="0"/>
              <a:t>المستمر للعلاقات الداخلية مع العلاقات الخارجية.</a:t>
            </a:r>
          </a:p>
          <a:p>
            <a:pPr>
              <a:lnSpc>
                <a:spcPct val="90000"/>
              </a:lnSpc>
            </a:pPr>
            <a:r>
              <a:rPr lang="ar-SA" sz="2000" dirty="0"/>
              <a:t>والتكيف يحدث  :</a:t>
            </a:r>
          </a:p>
          <a:p>
            <a:pPr>
              <a:lnSpc>
                <a:spcPct val="90000"/>
              </a:lnSpc>
            </a:pPr>
            <a:r>
              <a:rPr lang="ar-SA" sz="2000" dirty="0"/>
              <a:t>    للحيوان---    من خلال الغرائز</a:t>
            </a:r>
          </a:p>
          <a:p>
            <a:pPr>
              <a:lnSpc>
                <a:spcPct val="90000"/>
              </a:lnSpc>
            </a:pPr>
            <a:r>
              <a:rPr lang="ar-SA" sz="2000" dirty="0"/>
              <a:t>    للإنسان---      من خلال الذكاء</a:t>
            </a:r>
          </a:p>
          <a:p>
            <a:pPr>
              <a:lnSpc>
                <a:spcPct val="90000"/>
              </a:lnSpc>
            </a:pPr>
            <a:r>
              <a:rPr lang="ar-SA" sz="2000" dirty="0"/>
              <a:t>إذن الذكاء وظيفته هي تمكين الإنسان من التكيف الصحيح مع بيئته المعقدة والمتغيرة.</a:t>
            </a:r>
            <a:endParaRPr lang="en-US" sz="20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5143504" y="5143512"/>
            <a:ext cx="364333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dirty="0"/>
              <a:t>يحتاج كل فرد قدر من الذكاء على حسب متطلبات مرحلته العمرية لكي يتكيف مع بيئته.</a:t>
            </a:r>
          </a:p>
        </p:txBody>
      </p:sp>
      <p:graphicFrame>
        <p:nvGraphicFramePr>
          <p:cNvPr id="15" name="رسم تخطيطي 14"/>
          <p:cNvGraphicFramePr/>
          <p:nvPr/>
        </p:nvGraphicFramePr>
        <p:xfrm>
          <a:off x="214282" y="2571744"/>
          <a:ext cx="4548198" cy="2460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6329378" cy="917596"/>
          </a:xfrm>
        </p:spPr>
        <p:txBody>
          <a:bodyPr>
            <a:noAutofit/>
          </a:bodyPr>
          <a:lstStyle/>
          <a:p>
            <a:r>
              <a:rPr lang="ar-SA" sz="3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المفهوم </a:t>
            </a:r>
            <a:r>
              <a:rPr lang="ar-SA" sz="3600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الفسيولوجي والعصبي </a:t>
            </a:r>
            <a:r>
              <a:rPr lang="ar-SA" sz="3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للذكاء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357554" y="1600200"/>
            <a:ext cx="5329246" cy="1328734"/>
          </a:xfrm>
          <a:solidFill>
            <a:schemeClr val="accent4">
              <a:alpha val="8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B/>
          </a:sp3d>
        </p:spPr>
        <p:txBody>
          <a:bodyPr>
            <a:normAutofit/>
          </a:bodyPr>
          <a:lstStyle/>
          <a:p>
            <a:r>
              <a:rPr lang="ar-SA" sz="2400" dirty="0"/>
              <a:t>يركز هذا المفهوم على معنى الذكاء في إطار التكوين الفسيولوجي التشريحي للجهاز العصبي المركزي بوجه عام، والقشرة المخية بشكل خاص.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ماجده الشهري</a:t>
            </a:r>
          </a:p>
        </p:txBody>
      </p:sp>
      <p:sp>
        <p:nvSpPr>
          <p:cNvPr id="6" name="Rectangle 5"/>
          <p:cNvSpPr/>
          <p:nvPr/>
        </p:nvSpPr>
        <p:spPr>
          <a:xfrm>
            <a:off x="7215206" y="500042"/>
            <a:ext cx="1600200" cy="705031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مفاهيم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7" name="عنصر نائب للمحتوى 6" descr="ذكاتء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357430"/>
            <a:ext cx="3071834" cy="3095569"/>
          </a:xfrm>
          <a:prstGeom prst="rect">
            <a:avLst/>
          </a:prstGeom>
        </p:spPr>
      </p:pic>
      <p:sp>
        <p:nvSpPr>
          <p:cNvPr id="12" name="عنصر نائب للمحتوى 3"/>
          <p:cNvSpPr txBox="1">
            <a:spLocks/>
          </p:cNvSpPr>
          <p:nvPr/>
        </p:nvSpPr>
        <p:spPr>
          <a:xfrm>
            <a:off x="3357554" y="3214686"/>
            <a:ext cx="5329246" cy="1285884"/>
          </a:xfrm>
          <a:prstGeom prst="rect">
            <a:avLst/>
          </a:prstGeom>
          <a:solidFill>
            <a:schemeClr val="accent4">
              <a:alpha val="8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B/>
          </a:sp3d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عدد الخلايا وتعقدها قد يؤثر على النشاط العقلي ولكنه لا يؤثر</a:t>
            </a:r>
            <a:r>
              <a:rPr kumimoji="0" lang="ar-S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على  </a:t>
            </a:r>
            <a:r>
              <a:rPr kumimoji="0" lang="ar-SA" sz="24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مستوى النشاط</a:t>
            </a:r>
            <a:r>
              <a:rPr kumimoji="0" lang="ar-S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العقلي (نسبة </a:t>
            </a:r>
            <a:r>
              <a:rPr kumimoji="0" lang="ar-SA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الذكاء.</a:t>
            </a:r>
            <a:r>
              <a:rPr kumimoji="0" lang="ar-SA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ar-SA" sz="2400" dirty="0"/>
              <a:t>” العالم هب“</a:t>
            </a:r>
            <a:r>
              <a:rPr kumimoji="0" lang="ar-S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ar-S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عنصر نائب للمحتوى 3"/>
          <p:cNvSpPr txBox="1">
            <a:spLocks/>
          </p:cNvSpPr>
          <p:nvPr/>
        </p:nvSpPr>
        <p:spPr>
          <a:xfrm>
            <a:off x="3357554" y="4786322"/>
            <a:ext cx="5329246" cy="1285884"/>
          </a:xfrm>
          <a:prstGeom prst="rect">
            <a:avLst/>
          </a:prstGeom>
          <a:solidFill>
            <a:schemeClr val="accent4">
              <a:alpha val="8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B/>
          </a:sp3d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التكام</a:t>
            </a:r>
            <a:r>
              <a:rPr lang="ar-SA" sz="2400" dirty="0"/>
              <a:t>ل الوظيفي للجهاز العصبي المركزي هو الذي يحدد مستوى الذكاء.</a:t>
            </a:r>
            <a:endParaRPr kumimoji="0" lang="ar-S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FF0000">
                <a:shade val="30000"/>
                <a:satMod val="115000"/>
              </a:srgbClr>
            </a:gs>
            <a:gs pos="50000">
              <a:srgbClr val="FF0000">
                <a:shade val="67500"/>
                <a:satMod val="115000"/>
              </a:srgbClr>
            </a:gs>
            <a:gs pos="100000">
              <a:srgbClr val="FF0000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</a:spPr>
      <a:bodyPr rtlCol="0" anchor="ctr"/>
      <a:lstStyle>
        <a:defPPr algn="ctr">
          <a:defRPr sz="400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UI Light" panose="020B0502040204020203" pitchFamily="34" charset="0"/>
            <a:cs typeface="Segoe UI Light" panose="020B0502040204020203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915</Words>
  <Application>Microsoft Office PowerPoint</Application>
  <PresentationFormat>عرض على الشاشة (3:4)‏</PresentationFormat>
  <Paragraphs>125</Paragraphs>
  <Slides>15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سمة Office</vt:lpstr>
      <vt:lpstr>المحاضرة الأولى</vt:lpstr>
      <vt:lpstr>الشريحة 2</vt:lpstr>
      <vt:lpstr>المعنى اللغوي للذكاء</vt:lpstr>
      <vt:lpstr>الذكاء</vt:lpstr>
      <vt:lpstr>لكن لماذا هذا الاختلاف حول تعريف الذكاء؟ </vt:lpstr>
      <vt:lpstr>المفهوم الفلسفي للذكاء</vt:lpstr>
      <vt:lpstr>          علماء المنهج الفلسفي للذكاء</vt:lpstr>
      <vt:lpstr>المفهوم البيولوجي للذكاء</vt:lpstr>
      <vt:lpstr>المفهوم الفسيولوجي والعصبي للذكاء</vt:lpstr>
      <vt:lpstr>الشريحة 10</vt:lpstr>
      <vt:lpstr>المفهوم الاجتماعي للذكاء</vt:lpstr>
      <vt:lpstr>المفهوم الاجتماعي للذكاء</vt:lpstr>
      <vt:lpstr>المفهوم الإجرائي للذكاء</vt:lpstr>
      <vt:lpstr>التعريفات النفسية للذكاء</vt:lpstr>
      <vt:lpstr>الشريحة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مرحبا</dc:creator>
  <cp:lastModifiedBy>shr</cp:lastModifiedBy>
  <cp:revision>67</cp:revision>
  <dcterms:created xsi:type="dcterms:W3CDTF">2015-02-06T11:51:58Z</dcterms:created>
  <dcterms:modified xsi:type="dcterms:W3CDTF">2018-02-10T17:13:44Z</dcterms:modified>
</cp:coreProperties>
</file>