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0" r:id="rId18"/>
    <p:sldId id="267" r:id="rId19"/>
    <p:sldId id="268" r:id="rId20"/>
    <p:sldId id="278" r:id="rId21"/>
    <p:sldId id="279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3036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3807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107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8458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5595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9020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1174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4200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9114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6674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3232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B8D5-1929-428E-BF9B-059D747826F4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13BB-CDF3-4D25-A859-7A06CE2BDC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4297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524388" y="2139042"/>
            <a:ext cx="7086599" cy="2024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أساليب تنظيم (تبويب) وعرض البيانات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60314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2423" t="14325" r="31684" b="28754"/>
          <a:stretch/>
        </p:blipFill>
        <p:spPr>
          <a:xfrm>
            <a:off x="2914650" y="220436"/>
            <a:ext cx="7151913" cy="65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375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557" t="20500" r="36912" b="10276"/>
          <a:stretch/>
        </p:blipFill>
        <p:spPr>
          <a:xfrm>
            <a:off x="3306536" y="107771"/>
            <a:ext cx="7200900" cy="66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703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6685" t="18114" r="36975" b="59217"/>
          <a:stretch/>
        </p:blipFill>
        <p:spPr>
          <a:xfrm>
            <a:off x="992777" y="587829"/>
            <a:ext cx="10319657" cy="50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74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5000" t="21399" r="36481" b="10841"/>
          <a:stretch>
            <a:fillRect/>
          </a:stretch>
        </p:blipFill>
        <p:spPr>
          <a:xfrm>
            <a:off x="1956391" y="0"/>
            <a:ext cx="8580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34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128" t="20324" r="35809" b="13823"/>
          <a:stretch>
            <a:fillRect/>
          </a:stretch>
        </p:blipFill>
        <p:spPr>
          <a:xfrm>
            <a:off x="2806996" y="393406"/>
            <a:ext cx="7942520" cy="64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81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4797" t="20805" r="35642" b="36023"/>
          <a:stretch>
            <a:fillRect/>
          </a:stretch>
        </p:blipFill>
        <p:spPr>
          <a:xfrm>
            <a:off x="1052623" y="-1"/>
            <a:ext cx="10313582" cy="62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41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701" t="66574" r="36009" b="14650"/>
          <a:stretch>
            <a:fillRect/>
          </a:stretch>
        </p:blipFill>
        <p:spPr>
          <a:xfrm>
            <a:off x="2190308" y="733646"/>
            <a:ext cx="8537944" cy="42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05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097" t="22395" r="35684" b="8648"/>
          <a:stretch>
            <a:fillRect/>
          </a:stretch>
        </p:blipFill>
        <p:spPr>
          <a:xfrm>
            <a:off x="1786270" y="287383"/>
            <a:ext cx="8261497" cy="63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33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/>
          <a:srcRect l="35295" t="22059" r="37149" b="9314"/>
          <a:stretch>
            <a:fillRect/>
          </a:stretch>
        </p:blipFill>
        <p:spPr>
          <a:xfrm>
            <a:off x="2456122" y="255180"/>
            <a:ext cx="7910622" cy="57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10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5874" t="21968" r="35187" b="11442"/>
          <a:stretch>
            <a:fillRect/>
          </a:stretch>
        </p:blipFill>
        <p:spPr>
          <a:xfrm>
            <a:off x="1293223" y="557145"/>
            <a:ext cx="9548948" cy="59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21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4554" t="17168" r="32365" b="36117"/>
          <a:stretch/>
        </p:blipFill>
        <p:spPr>
          <a:xfrm>
            <a:off x="3077936" y="179615"/>
            <a:ext cx="6392635" cy="64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608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678" t="12500" r="9241" b="6250"/>
          <a:stretch>
            <a:fillRect/>
          </a:stretch>
        </p:blipFill>
        <p:spPr bwMode="auto">
          <a:xfrm>
            <a:off x="1750414" y="457195"/>
            <a:ext cx="924850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867" t="13571" r="14461" b="43214"/>
          <a:stretch>
            <a:fillRect/>
          </a:stretch>
        </p:blipFill>
        <p:spPr bwMode="auto">
          <a:xfrm>
            <a:off x="731520" y="561703"/>
            <a:ext cx="10711543" cy="569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541" t="11071" r="34240" b="11071"/>
          <a:stretch>
            <a:fillRect/>
          </a:stretch>
        </p:blipFill>
        <p:spPr bwMode="auto">
          <a:xfrm rot="16200000">
            <a:off x="3098630" y="-1995886"/>
            <a:ext cx="5930536" cy="1083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5942" t="11429" r="33939" b="10179"/>
          <a:stretch>
            <a:fillRect/>
          </a:stretch>
        </p:blipFill>
        <p:spPr bwMode="auto">
          <a:xfrm rot="16200000">
            <a:off x="3463831" y="-2092235"/>
            <a:ext cx="5408023" cy="112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436" t="12857" r="32834" b="9643"/>
          <a:stretch>
            <a:fillRect/>
          </a:stretch>
        </p:blipFill>
        <p:spPr bwMode="auto">
          <a:xfrm rot="16200000">
            <a:off x="3233057" y="-1756958"/>
            <a:ext cx="5878285" cy="1030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135" t="14107" r="32834" b="8571"/>
          <a:stretch>
            <a:fillRect/>
          </a:stretch>
        </p:blipFill>
        <p:spPr bwMode="auto">
          <a:xfrm rot="16200000">
            <a:off x="3069774" y="-2024743"/>
            <a:ext cx="6244045" cy="1092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358536" y="261252"/>
            <a:ext cx="10049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/>
              <a:t>النوع الثاني </a:t>
            </a:r>
            <a:r>
              <a:rPr lang="ar-SA" b="1" dirty="0" err="1" smtClean="0"/>
              <a:t>للبيانات </a:t>
            </a:r>
            <a:r>
              <a:rPr lang="ar-SA" b="1" dirty="0" smtClean="0"/>
              <a:t>/ البيانات </a:t>
            </a:r>
            <a:r>
              <a:rPr lang="ar-SA" b="1" dirty="0" err="1" smtClean="0"/>
              <a:t>الكمية</a:t>
            </a:r>
            <a:r>
              <a:rPr lang="ar-SA" b="1" dirty="0" err="1" smtClean="0"/>
              <a:t>:</a:t>
            </a:r>
            <a:r>
              <a:rPr lang="ar-SA" b="1" dirty="0" smtClean="0"/>
              <a:t>   </a:t>
            </a:r>
            <a:endParaRPr lang="ar-SA" b="1" dirty="0" smtClean="0"/>
          </a:p>
          <a:p>
            <a:r>
              <a:rPr lang="ar-SA" b="1" dirty="0" smtClean="0"/>
              <a:t>اولا: </a:t>
            </a:r>
            <a:r>
              <a:rPr lang="ar-SA" b="1" dirty="0" smtClean="0"/>
              <a:t>بيانات </a:t>
            </a:r>
            <a:r>
              <a:rPr lang="ar-SA" b="1" dirty="0" err="1" smtClean="0"/>
              <a:t>كمية </a:t>
            </a:r>
            <a:r>
              <a:rPr lang="ar-SA" b="1" dirty="0" smtClean="0"/>
              <a:t>(متقطعة</a:t>
            </a:r>
            <a:r>
              <a:rPr lang="ar-SA" b="1" dirty="0" err="1" smtClean="0"/>
              <a:t>)</a:t>
            </a:r>
            <a:endParaRPr lang="ar-SA" b="1" dirty="0" smtClean="0"/>
          </a:p>
          <a:p>
            <a:r>
              <a:rPr lang="ar-SA" dirty="0" smtClean="0"/>
              <a:t>مثال:/ نفرض ان لدينا بيانات لعدد الافراد المكونة لـ </a:t>
            </a:r>
            <a:r>
              <a:rPr lang="en-US" dirty="0" smtClean="0"/>
              <a:t>20</a:t>
            </a:r>
            <a:r>
              <a:rPr lang="ar-SA" dirty="0" smtClean="0"/>
              <a:t> اسرة </a:t>
            </a:r>
            <a:r>
              <a:rPr lang="ar-SA" dirty="0" err="1" smtClean="0"/>
              <a:t>كالتالي :</a:t>
            </a:r>
            <a:endParaRPr lang="ar-SA" dirty="0" smtClean="0"/>
          </a:p>
          <a:p>
            <a:r>
              <a:rPr lang="en-US" dirty="0" smtClean="0"/>
              <a:t>4,3,3,5,6,4,4,6,5,3,5,5,5,6,3,5,4,3,5,5</a:t>
            </a:r>
          </a:p>
          <a:p>
            <a:r>
              <a:rPr lang="ar-SA" dirty="0" err="1" smtClean="0"/>
              <a:t>المطلوب </a:t>
            </a:r>
            <a:r>
              <a:rPr lang="ar-SA" dirty="0" smtClean="0"/>
              <a:t>: انشئي الجدول التكراري </a:t>
            </a:r>
            <a:r>
              <a:rPr lang="ar-SA" dirty="0" err="1" smtClean="0"/>
              <a:t>للبانات</a:t>
            </a:r>
            <a:r>
              <a:rPr lang="ar-SA" dirty="0" smtClean="0"/>
              <a:t> الكمية </a:t>
            </a:r>
            <a:r>
              <a:rPr lang="ar-SA" dirty="0" err="1" smtClean="0"/>
              <a:t>التالية  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4336" t="11786" r="32934" b="13393"/>
          <a:stretch>
            <a:fillRect/>
          </a:stretch>
        </p:blipFill>
        <p:spPr bwMode="auto">
          <a:xfrm rot="16200000">
            <a:off x="4101741" y="-888277"/>
            <a:ext cx="4506686" cy="99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3328" t="16312" r="31778" b="15079"/>
          <a:stretch/>
        </p:blipFill>
        <p:spPr>
          <a:xfrm>
            <a:off x="3249386" y="244928"/>
            <a:ext cx="7372350" cy="63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11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3082" t="17723" r="34614" b="29065"/>
          <a:stretch/>
        </p:blipFill>
        <p:spPr>
          <a:xfrm>
            <a:off x="3036815" y="402671"/>
            <a:ext cx="6384022" cy="62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78135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45</Words>
  <Application>Microsoft Office PowerPoint</Application>
  <PresentationFormat>مخصص</PresentationFormat>
  <Paragraphs>6</Paragraphs>
  <Slides>21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Amal</cp:lastModifiedBy>
  <cp:revision>22</cp:revision>
  <dcterms:created xsi:type="dcterms:W3CDTF">2017-02-08T08:59:39Z</dcterms:created>
  <dcterms:modified xsi:type="dcterms:W3CDTF">2019-09-14T14:33:58Z</dcterms:modified>
</cp:coreProperties>
</file>