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257" r:id="rId3"/>
    <p:sldId id="258" r:id="rId4"/>
    <p:sldId id="259" r:id="rId5"/>
    <p:sldId id="287" r:id="rId6"/>
    <p:sldId id="260" r:id="rId7"/>
    <p:sldId id="263" r:id="rId8"/>
    <p:sldId id="286" r:id="rId9"/>
    <p:sldId id="262" r:id="rId10"/>
    <p:sldId id="278" r:id="rId11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347"/>
    <a:srgbClr val="855939"/>
    <a:srgbClr val="60370F"/>
    <a:srgbClr val="8D632F"/>
    <a:srgbClr val="9D0000"/>
    <a:srgbClr val="FFF6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1" d="100"/>
          <a:sy n="51" d="100"/>
        </p:scale>
        <p:origin x="1256" y="3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3728F-AFAB-4D78-83AE-289154B2E1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0AEB7B6-DEF0-45FF-864E-81777607FCDC}">
      <dgm:prSet phldrT="[نص]"/>
      <dgm:spPr/>
      <dgm:t>
        <a:bodyPr/>
        <a:lstStyle/>
        <a:p>
          <a:pPr rtl="1"/>
          <a:r>
            <a:rPr lang="ar-SA" dirty="0"/>
            <a:t>1/ جعل الخدمة أكثر ملموسية</a:t>
          </a:r>
        </a:p>
      </dgm:t>
    </dgm:pt>
    <dgm:pt modelId="{406A8867-D191-42DC-8580-6CA39A1534C0}" type="parTrans" cxnId="{FA6C5674-8B03-48DE-A368-DE61CDF9A529}">
      <dgm:prSet/>
      <dgm:spPr/>
      <dgm:t>
        <a:bodyPr/>
        <a:lstStyle/>
        <a:p>
          <a:pPr rtl="1"/>
          <a:endParaRPr lang="ar-SA"/>
        </a:p>
      </dgm:t>
    </dgm:pt>
    <dgm:pt modelId="{B620E69A-22DC-478D-86EA-19AC83F565F0}" type="sibTrans" cxnId="{FA6C5674-8B03-48DE-A368-DE61CDF9A529}">
      <dgm:prSet/>
      <dgm:spPr/>
      <dgm:t>
        <a:bodyPr/>
        <a:lstStyle/>
        <a:p>
          <a:pPr rtl="1"/>
          <a:endParaRPr lang="ar-SA"/>
        </a:p>
      </dgm:t>
    </dgm:pt>
    <dgm:pt modelId="{FE3BEF35-11C0-4F7B-9396-55BE5190C426}">
      <dgm:prSet phldrT="[نص]"/>
      <dgm:spPr/>
      <dgm:t>
        <a:bodyPr/>
        <a:lstStyle/>
        <a:p>
          <a:pPr rtl="1"/>
          <a:r>
            <a:rPr lang="ar-SA" dirty="0"/>
            <a:t>أ. إقران الخدمة بشيء ملموس.</a:t>
          </a:r>
        </a:p>
      </dgm:t>
    </dgm:pt>
    <dgm:pt modelId="{F907807F-E91D-4459-A6DA-2C8B1BE5C5B0}" type="parTrans" cxnId="{DBEA9D03-9C7B-46F1-B00D-63606FE91E7F}">
      <dgm:prSet/>
      <dgm:spPr/>
      <dgm:t>
        <a:bodyPr/>
        <a:lstStyle/>
        <a:p>
          <a:pPr rtl="1"/>
          <a:endParaRPr lang="ar-SA"/>
        </a:p>
      </dgm:t>
    </dgm:pt>
    <dgm:pt modelId="{9BEDCE3E-8486-4C19-A16A-F14C94B7CE31}" type="sibTrans" cxnId="{DBEA9D03-9C7B-46F1-B00D-63606FE91E7F}">
      <dgm:prSet/>
      <dgm:spPr/>
      <dgm:t>
        <a:bodyPr/>
        <a:lstStyle/>
        <a:p>
          <a:pPr rtl="1"/>
          <a:endParaRPr lang="ar-SA"/>
        </a:p>
      </dgm:t>
    </dgm:pt>
    <dgm:pt modelId="{21FAD3C0-F9EC-4571-BDBE-16D344FFF988}">
      <dgm:prSet phldrT="[نص]"/>
      <dgm:spPr/>
      <dgm:t>
        <a:bodyPr/>
        <a:lstStyle/>
        <a:p>
          <a:pPr rtl="1"/>
          <a:r>
            <a:rPr lang="ar-SA" dirty="0"/>
            <a:t>ب. التركيز على العلاقة بين المشتري والبائع.</a:t>
          </a:r>
        </a:p>
      </dgm:t>
    </dgm:pt>
    <dgm:pt modelId="{B699FF02-160B-43C8-A607-2BA7D8380B18}" type="parTrans" cxnId="{0068F9E6-1DCC-4391-BDBC-2B15650B2C3A}">
      <dgm:prSet/>
      <dgm:spPr/>
      <dgm:t>
        <a:bodyPr/>
        <a:lstStyle/>
        <a:p>
          <a:pPr rtl="1"/>
          <a:endParaRPr lang="ar-SA"/>
        </a:p>
      </dgm:t>
    </dgm:pt>
    <dgm:pt modelId="{41378577-1B2D-42D0-8829-7E220EDE9E80}" type="sibTrans" cxnId="{0068F9E6-1DCC-4391-BDBC-2B15650B2C3A}">
      <dgm:prSet/>
      <dgm:spPr/>
      <dgm:t>
        <a:bodyPr/>
        <a:lstStyle/>
        <a:p>
          <a:pPr rtl="1"/>
          <a:endParaRPr lang="ar-SA"/>
        </a:p>
      </dgm:t>
    </dgm:pt>
    <dgm:pt modelId="{78B1B3A5-75C0-4AFF-BCC5-7DCD229ACF62}">
      <dgm:prSet phldrT="[نص]"/>
      <dgm:spPr/>
      <dgm:t>
        <a:bodyPr/>
        <a:lstStyle/>
        <a:p>
          <a:pPr rtl="1"/>
          <a:r>
            <a:rPr lang="ar-SA" dirty="0"/>
            <a:t>2/ تسهيل عملية إدراك الخدمة ذهنياً</a:t>
          </a:r>
        </a:p>
      </dgm:t>
    </dgm:pt>
    <dgm:pt modelId="{FA2928F9-FCA8-4F1D-B41D-3858F1747EF1}" type="parTrans" cxnId="{D93B376C-E77E-4012-B6B4-2948BB9B0250}">
      <dgm:prSet/>
      <dgm:spPr/>
      <dgm:t>
        <a:bodyPr/>
        <a:lstStyle/>
        <a:p>
          <a:pPr rtl="1"/>
          <a:endParaRPr lang="ar-SA"/>
        </a:p>
      </dgm:t>
    </dgm:pt>
    <dgm:pt modelId="{99AF57C5-B82B-4317-A321-E3A83E204918}" type="sibTrans" cxnId="{D93B376C-E77E-4012-B6B4-2948BB9B0250}">
      <dgm:prSet/>
      <dgm:spPr/>
      <dgm:t>
        <a:bodyPr/>
        <a:lstStyle/>
        <a:p>
          <a:pPr rtl="1"/>
          <a:endParaRPr lang="ar-SA"/>
        </a:p>
      </dgm:t>
    </dgm:pt>
    <dgm:pt modelId="{01182CF7-24E9-45B5-94DF-754E9BF18398}" type="pres">
      <dgm:prSet presAssocID="{AC63728F-AFAB-4D78-83AE-289154B2E1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0B5E20-FF6E-49FA-87CD-1510B5258278}" type="pres">
      <dgm:prSet presAssocID="{80AEB7B6-DEF0-45FF-864E-81777607FCDC}" presName="root1" presStyleCnt="0"/>
      <dgm:spPr/>
    </dgm:pt>
    <dgm:pt modelId="{1284B74E-108C-4184-AED7-1235B23B2A5B}" type="pres">
      <dgm:prSet presAssocID="{80AEB7B6-DEF0-45FF-864E-81777607FCDC}" presName="LevelOneTextNode" presStyleLbl="node0" presStyleIdx="0" presStyleCnt="2">
        <dgm:presLayoutVars>
          <dgm:chPref val="3"/>
        </dgm:presLayoutVars>
      </dgm:prSet>
      <dgm:spPr/>
    </dgm:pt>
    <dgm:pt modelId="{2BB0BB51-5F4C-4E49-8EF5-8266A10CFCF1}" type="pres">
      <dgm:prSet presAssocID="{80AEB7B6-DEF0-45FF-864E-81777607FCDC}" presName="level2hierChild" presStyleCnt="0"/>
      <dgm:spPr/>
    </dgm:pt>
    <dgm:pt modelId="{AD1561B6-21E1-4783-B6E4-BE856F0A87F2}" type="pres">
      <dgm:prSet presAssocID="{78B1B3A5-75C0-4AFF-BCC5-7DCD229ACF62}" presName="root1" presStyleCnt="0"/>
      <dgm:spPr/>
    </dgm:pt>
    <dgm:pt modelId="{D653F2F4-210A-4664-A540-9CEB1F2B80A8}" type="pres">
      <dgm:prSet presAssocID="{78B1B3A5-75C0-4AFF-BCC5-7DCD229ACF62}" presName="LevelOneTextNode" presStyleLbl="node0" presStyleIdx="1" presStyleCnt="2">
        <dgm:presLayoutVars>
          <dgm:chPref val="3"/>
        </dgm:presLayoutVars>
      </dgm:prSet>
      <dgm:spPr/>
    </dgm:pt>
    <dgm:pt modelId="{2843C3F9-DE3C-4494-8202-49D1BA85F2E5}" type="pres">
      <dgm:prSet presAssocID="{78B1B3A5-75C0-4AFF-BCC5-7DCD229ACF62}" presName="level2hierChild" presStyleCnt="0"/>
      <dgm:spPr/>
    </dgm:pt>
    <dgm:pt modelId="{766F3697-5803-461D-ABD4-CC12D7FD50E6}" type="pres">
      <dgm:prSet presAssocID="{F907807F-E91D-4459-A6DA-2C8B1BE5C5B0}" presName="conn2-1" presStyleLbl="parChTrans1D2" presStyleIdx="0" presStyleCnt="2"/>
      <dgm:spPr/>
    </dgm:pt>
    <dgm:pt modelId="{09320D49-6A23-4EF6-8980-237AD6DD56A3}" type="pres">
      <dgm:prSet presAssocID="{F907807F-E91D-4459-A6DA-2C8B1BE5C5B0}" presName="connTx" presStyleLbl="parChTrans1D2" presStyleIdx="0" presStyleCnt="2"/>
      <dgm:spPr/>
    </dgm:pt>
    <dgm:pt modelId="{ABF56280-E9A6-48E6-B5C9-DA23F8275208}" type="pres">
      <dgm:prSet presAssocID="{FE3BEF35-11C0-4F7B-9396-55BE5190C426}" presName="root2" presStyleCnt="0"/>
      <dgm:spPr/>
    </dgm:pt>
    <dgm:pt modelId="{B87DEB03-138F-4237-9562-A65F2DC5D77B}" type="pres">
      <dgm:prSet presAssocID="{FE3BEF35-11C0-4F7B-9396-55BE5190C426}" presName="LevelTwoTextNode" presStyleLbl="node2" presStyleIdx="0" presStyleCnt="2">
        <dgm:presLayoutVars>
          <dgm:chPref val="3"/>
        </dgm:presLayoutVars>
      </dgm:prSet>
      <dgm:spPr/>
    </dgm:pt>
    <dgm:pt modelId="{DB987C39-074E-443F-86E1-885970EEE837}" type="pres">
      <dgm:prSet presAssocID="{FE3BEF35-11C0-4F7B-9396-55BE5190C426}" presName="level3hierChild" presStyleCnt="0"/>
      <dgm:spPr/>
    </dgm:pt>
    <dgm:pt modelId="{041590A0-1C75-4A77-95EE-558351E8D2B4}" type="pres">
      <dgm:prSet presAssocID="{B699FF02-160B-43C8-A607-2BA7D8380B18}" presName="conn2-1" presStyleLbl="parChTrans1D2" presStyleIdx="1" presStyleCnt="2"/>
      <dgm:spPr/>
    </dgm:pt>
    <dgm:pt modelId="{856CC54A-D8B1-45A0-8B86-29DB34EB87F2}" type="pres">
      <dgm:prSet presAssocID="{B699FF02-160B-43C8-A607-2BA7D8380B18}" presName="connTx" presStyleLbl="parChTrans1D2" presStyleIdx="1" presStyleCnt="2"/>
      <dgm:spPr/>
    </dgm:pt>
    <dgm:pt modelId="{5DCF0605-CEAB-416D-8EAF-27253746CDE4}" type="pres">
      <dgm:prSet presAssocID="{21FAD3C0-F9EC-4571-BDBE-16D344FFF988}" presName="root2" presStyleCnt="0"/>
      <dgm:spPr/>
    </dgm:pt>
    <dgm:pt modelId="{0F3EBCAF-5BD3-4211-8B0C-C22676312763}" type="pres">
      <dgm:prSet presAssocID="{21FAD3C0-F9EC-4571-BDBE-16D344FFF988}" presName="LevelTwoTextNode" presStyleLbl="node2" presStyleIdx="1" presStyleCnt="2">
        <dgm:presLayoutVars>
          <dgm:chPref val="3"/>
        </dgm:presLayoutVars>
      </dgm:prSet>
      <dgm:spPr/>
    </dgm:pt>
    <dgm:pt modelId="{67E7A2CB-67AB-40BE-BFB3-3CB288B061D9}" type="pres">
      <dgm:prSet presAssocID="{21FAD3C0-F9EC-4571-BDBE-16D344FFF988}" presName="level3hierChild" presStyleCnt="0"/>
      <dgm:spPr/>
    </dgm:pt>
  </dgm:ptLst>
  <dgm:cxnLst>
    <dgm:cxn modelId="{DBEA9D03-9C7B-46F1-B00D-63606FE91E7F}" srcId="{78B1B3A5-75C0-4AFF-BCC5-7DCD229ACF62}" destId="{FE3BEF35-11C0-4F7B-9396-55BE5190C426}" srcOrd="0" destOrd="0" parTransId="{F907807F-E91D-4459-A6DA-2C8B1BE5C5B0}" sibTransId="{9BEDCE3E-8486-4C19-A16A-F14C94B7CE31}"/>
    <dgm:cxn modelId="{A3727031-5693-4B1D-BE06-2A44EBF20238}" type="presOf" srcId="{21FAD3C0-F9EC-4571-BDBE-16D344FFF988}" destId="{0F3EBCAF-5BD3-4211-8B0C-C22676312763}" srcOrd="0" destOrd="0" presId="urn:microsoft.com/office/officeart/2005/8/layout/hierarchy2"/>
    <dgm:cxn modelId="{13A9A431-F401-468D-9CBD-C9016BBEC40E}" type="presOf" srcId="{78B1B3A5-75C0-4AFF-BCC5-7DCD229ACF62}" destId="{D653F2F4-210A-4664-A540-9CEB1F2B80A8}" srcOrd="0" destOrd="0" presId="urn:microsoft.com/office/officeart/2005/8/layout/hierarchy2"/>
    <dgm:cxn modelId="{FD824534-32AB-4816-B114-599CEE80425E}" type="presOf" srcId="{80AEB7B6-DEF0-45FF-864E-81777607FCDC}" destId="{1284B74E-108C-4184-AED7-1235B23B2A5B}" srcOrd="0" destOrd="0" presId="urn:microsoft.com/office/officeart/2005/8/layout/hierarchy2"/>
    <dgm:cxn modelId="{D93B376C-E77E-4012-B6B4-2948BB9B0250}" srcId="{AC63728F-AFAB-4D78-83AE-289154B2E140}" destId="{78B1B3A5-75C0-4AFF-BCC5-7DCD229ACF62}" srcOrd="1" destOrd="0" parTransId="{FA2928F9-FCA8-4F1D-B41D-3858F1747EF1}" sibTransId="{99AF57C5-B82B-4317-A321-E3A83E204918}"/>
    <dgm:cxn modelId="{FA6C5674-8B03-48DE-A368-DE61CDF9A529}" srcId="{AC63728F-AFAB-4D78-83AE-289154B2E140}" destId="{80AEB7B6-DEF0-45FF-864E-81777607FCDC}" srcOrd="0" destOrd="0" parTransId="{406A8867-D191-42DC-8580-6CA39A1534C0}" sibTransId="{B620E69A-22DC-478D-86EA-19AC83F565F0}"/>
    <dgm:cxn modelId="{71BEA786-4B96-4FAF-A4D2-5DDFF307E0ED}" type="presOf" srcId="{B699FF02-160B-43C8-A607-2BA7D8380B18}" destId="{856CC54A-D8B1-45A0-8B86-29DB34EB87F2}" srcOrd="1" destOrd="0" presId="urn:microsoft.com/office/officeart/2005/8/layout/hierarchy2"/>
    <dgm:cxn modelId="{6FCA9D9B-8293-484D-A019-EC896DA9B9F1}" type="presOf" srcId="{B699FF02-160B-43C8-A607-2BA7D8380B18}" destId="{041590A0-1C75-4A77-95EE-558351E8D2B4}" srcOrd="0" destOrd="0" presId="urn:microsoft.com/office/officeart/2005/8/layout/hierarchy2"/>
    <dgm:cxn modelId="{D7BDE49B-2136-4137-ACC4-0A9FA2DADD19}" type="presOf" srcId="{F907807F-E91D-4459-A6DA-2C8B1BE5C5B0}" destId="{09320D49-6A23-4EF6-8980-237AD6DD56A3}" srcOrd="1" destOrd="0" presId="urn:microsoft.com/office/officeart/2005/8/layout/hierarchy2"/>
    <dgm:cxn modelId="{62A714C5-90F6-4469-8401-52EAA8A5DD44}" type="presOf" srcId="{AC63728F-AFAB-4D78-83AE-289154B2E140}" destId="{01182CF7-24E9-45B5-94DF-754E9BF18398}" srcOrd="0" destOrd="0" presId="urn:microsoft.com/office/officeart/2005/8/layout/hierarchy2"/>
    <dgm:cxn modelId="{448D60DA-0582-4089-BF77-04B9F1B8B633}" type="presOf" srcId="{FE3BEF35-11C0-4F7B-9396-55BE5190C426}" destId="{B87DEB03-138F-4237-9562-A65F2DC5D77B}" srcOrd="0" destOrd="0" presId="urn:microsoft.com/office/officeart/2005/8/layout/hierarchy2"/>
    <dgm:cxn modelId="{0068F9E6-1DCC-4391-BDBC-2B15650B2C3A}" srcId="{78B1B3A5-75C0-4AFF-BCC5-7DCD229ACF62}" destId="{21FAD3C0-F9EC-4571-BDBE-16D344FFF988}" srcOrd="1" destOrd="0" parTransId="{B699FF02-160B-43C8-A607-2BA7D8380B18}" sibTransId="{41378577-1B2D-42D0-8829-7E220EDE9E80}"/>
    <dgm:cxn modelId="{D6D7EDF5-F9D5-495C-B8B0-3C6955576F8B}" type="presOf" srcId="{F907807F-E91D-4459-A6DA-2C8B1BE5C5B0}" destId="{766F3697-5803-461D-ABD4-CC12D7FD50E6}" srcOrd="0" destOrd="0" presId="urn:microsoft.com/office/officeart/2005/8/layout/hierarchy2"/>
    <dgm:cxn modelId="{CBC551F7-2532-4434-AB51-CAF72B9798FF}" type="presParOf" srcId="{01182CF7-24E9-45B5-94DF-754E9BF18398}" destId="{930B5E20-FF6E-49FA-87CD-1510B5258278}" srcOrd="0" destOrd="0" presId="urn:microsoft.com/office/officeart/2005/8/layout/hierarchy2"/>
    <dgm:cxn modelId="{192CF450-B837-4107-BAFF-487C7415B028}" type="presParOf" srcId="{930B5E20-FF6E-49FA-87CD-1510B5258278}" destId="{1284B74E-108C-4184-AED7-1235B23B2A5B}" srcOrd="0" destOrd="0" presId="urn:microsoft.com/office/officeart/2005/8/layout/hierarchy2"/>
    <dgm:cxn modelId="{81F13370-DCBA-4009-BCB3-25667A873AC3}" type="presParOf" srcId="{930B5E20-FF6E-49FA-87CD-1510B5258278}" destId="{2BB0BB51-5F4C-4E49-8EF5-8266A10CFCF1}" srcOrd="1" destOrd="0" presId="urn:microsoft.com/office/officeart/2005/8/layout/hierarchy2"/>
    <dgm:cxn modelId="{0114F560-1F0B-4F1F-A41D-326BBD867C4F}" type="presParOf" srcId="{01182CF7-24E9-45B5-94DF-754E9BF18398}" destId="{AD1561B6-21E1-4783-B6E4-BE856F0A87F2}" srcOrd="1" destOrd="0" presId="urn:microsoft.com/office/officeart/2005/8/layout/hierarchy2"/>
    <dgm:cxn modelId="{5CAB28D4-A576-4CBF-A8C1-9D8834D6AA86}" type="presParOf" srcId="{AD1561B6-21E1-4783-B6E4-BE856F0A87F2}" destId="{D653F2F4-210A-4664-A540-9CEB1F2B80A8}" srcOrd="0" destOrd="0" presId="urn:microsoft.com/office/officeart/2005/8/layout/hierarchy2"/>
    <dgm:cxn modelId="{CBD45F90-8E89-452C-BAC1-820917D2EACE}" type="presParOf" srcId="{AD1561B6-21E1-4783-B6E4-BE856F0A87F2}" destId="{2843C3F9-DE3C-4494-8202-49D1BA85F2E5}" srcOrd="1" destOrd="0" presId="urn:microsoft.com/office/officeart/2005/8/layout/hierarchy2"/>
    <dgm:cxn modelId="{656B9CD9-EA14-4370-A53C-AE63DA925CE8}" type="presParOf" srcId="{2843C3F9-DE3C-4494-8202-49D1BA85F2E5}" destId="{766F3697-5803-461D-ABD4-CC12D7FD50E6}" srcOrd="0" destOrd="0" presId="urn:microsoft.com/office/officeart/2005/8/layout/hierarchy2"/>
    <dgm:cxn modelId="{0B1C6E7E-E355-4A03-86FA-CA594DC41A63}" type="presParOf" srcId="{766F3697-5803-461D-ABD4-CC12D7FD50E6}" destId="{09320D49-6A23-4EF6-8980-237AD6DD56A3}" srcOrd="0" destOrd="0" presId="urn:microsoft.com/office/officeart/2005/8/layout/hierarchy2"/>
    <dgm:cxn modelId="{A573A0AF-6710-47C3-BF82-9498B26107C9}" type="presParOf" srcId="{2843C3F9-DE3C-4494-8202-49D1BA85F2E5}" destId="{ABF56280-E9A6-48E6-B5C9-DA23F8275208}" srcOrd="1" destOrd="0" presId="urn:microsoft.com/office/officeart/2005/8/layout/hierarchy2"/>
    <dgm:cxn modelId="{0D2E881C-4DCB-4205-9BE1-ACE53BB4A842}" type="presParOf" srcId="{ABF56280-E9A6-48E6-B5C9-DA23F8275208}" destId="{B87DEB03-138F-4237-9562-A65F2DC5D77B}" srcOrd="0" destOrd="0" presId="urn:microsoft.com/office/officeart/2005/8/layout/hierarchy2"/>
    <dgm:cxn modelId="{09C464DC-1763-4751-A226-C827771746D4}" type="presParOf" srcId="{ABF56280-E9A6-48E6-B5C9-DA23F8275208}" destId="{DB987C39-074E-443F-86E1-885970EEE837}" srcOrd="1" destOrd="0" presId="urn:microsoft.com/office/officeart/2005/8/layout/hierarchy2"/>
    <dgm:cxn modelId="{3C749F63-A9EC-484D-8024-64D84BC3C959}" type="presParOf" srcId="{2843C3F9-DE3C-4494-8202-49D1BA85F2E5}" destId="{041590A0-1C75-4A77-95EE-558351E8D2B4}" srcOrd="2" destOrd="0" presId="urn:microsoft.com/office/officeart/2005/8/layout/hierarchy2"/>
    <dgm:cxn modelId="{F38A78F9-5E9A-46C2-A871-C8C16C785464}" type="presParOf" srcId="{041590A0-1C75-4A77-95EE-558351E8D2B4}" destId="{856CC54A-D8B1-45A0-8B86-29DB34EB87F2}" srcOrd="0" destOrd="0" presId="urn:microsoft.com/office/officeart/2005/8/layout/hierarchy2"/>
    <dgm:cxn modelId="{37F5A12E-7200-4DDE-BC58-DEB07203B20D}" type="presParOf" srcId="{2843C3F9-DE3C-4494-8202-49D1BA85F2E5}" destId="{5DCF0605-CEAB-416D-8EAF-27253746CDE4}" srcOrd="3" destOrd="0" presId="urn:microsoft.com/office/officeart/2005/8/layout/hierarchy2"/>
    <dgm:cxn modelId="{1E18F377-A898-422A-AB1E-3D2204ABC2D9}" type="presParOf" srcId="{5DCF0605-CEAB-416D-8EAF-27253746CDE4}" destId="{0F3EBCAF-5BD3-4211-8B0C-C22676312763}" srcOrd="0" destOrd="0" presId="urn:microsoft.com/office/officeart/2005/8/layout/hierarchy2"/>
    <dgm:cxn modelId="{0FA43A9B-AF75-457B-B8FA-E6368568E1BA}" type="presParOf" srcId="{5DCF0605-CEAB-416D-8EAF-27253746CDE4}" destId="{67E7A2CB-67AB-40BE-BFB3-3CB288B061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4B74E-108C-4184-AED7-1235B23B2A5B}">
      <dsp:nvSpPr>
        <dsp:cNvPr id="0" name=""/>
        <dsp:cNvSpPr/>
      </dsp:nvSpPr>
      <dsp:spPr>
        <a:xfrm>
          <a:off x="1943" y="208847"/>
          <a:ext cx="3103791" cy="155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1/ جعل الخدمة أكثر ملموسية</a:t>
          </a:r>
        </a:p>
      </dsp:txBody>
      <dsp:txXfrm>
        <a:off x="47396" y="254300"/>
        <a:ext cx="3012885" cy="1460989"/>
      </dsp:txXfrm>
    </dsp:sp>
    <dsp:sp modelId="{D653F2F4-210A-4664-A540-9CEB1F2B80A8}">
      <dsp:nvSpPr>
        <dsp:cNvPr id="0" name=""/>
        <dsp:cNvSpPr/>
      </dsp:nvSpPr>
      <dsp:spPr>
        <a:xfrm>
          <a:off x="1943" y="1993528"/>
          <a:ext cx="3103791" cy="155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2/ تسهيل عملية إدراك الخدمة ذهنياً</a:t>
          </a:r>
        </a:p>
      </dsp:txBody>
      <dsp:txXfrm>
        <a:off x="47396" y="2038981"/>
        <a:ext cx="3012885" cy="1460989"/>
      </dsp:txXfrm>
    </dsp:sp>
    <dsp:sp modelId="{766F3697-5803-461D-ABD4-CC12D7FD50E6}">
      <dsp:nvSpPr>
        <dsp:cNvPr id="0" name=""/>
        <dsp:cNvSpPr/>
      </dsp:nvSpPr>
      <dsp:spPr>
        <a:xfrm rot="19457599">
          <a:off x="2962027" y="2293247"/>
          <a:ext cx="1528932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528932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688270" y="2285082"/>
        <a:ext cx="76446" cy="76446"/>
      </dsp:txXfrm>
    </dsp:sp>
    <dsp:sp modelId="{B87DEB03-138F-4237-9562-A65F2DC5D77B}">
      <dsp:nvSpPr>
        <dsp:cNvPr id="0" name=""/>
        <dsp:cNvSpPr/>
      </dsp:nvSpPr>
      <dsp:spPr>
        <a:xfrm>
          <a:off x="4347251" y="1101188"/>
          <a:ext cx="3103791" cy="155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أ. إقران الخدمة بشيء ملموس.</a:t>
          </a:r>
        </a:p>
      </dsp:txBody>
      <dsp:txXfrm>
        <a:off x="4392704" y="1146641"/>
        <a:ext cx="3012885" cy="1460989"/>
      </dsp:txXfrm>
    </dsp:sp>
    <dsp:sp modelId="{041590A0-1C75-4A77-95EE-558351E8D2B4}">
      <dsp:nvSpPr>
        <dsp:cNvPr id="0" name=""/>
        <dsp:cNvSpPr/>
      </dsp:nvSpPr>
      <dsp:spPr>
        <a:xfrm rot="2142401">
          <a:off x="2962027" y="3185587"/>
          <a:ext cx="1528932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528932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688270" y="3177422"/>
        <a:ext cx="76446" cy="76446"/>
      </dsp:txXfrm>
    </dsp:sp>
    <dsp:sp modelId="{0F3EBCAF-5BD3-4211-8B0C-C22676312763}">
      <dsp:nvSpPr>
        <dsp:cNvPr id="0" name=""/>
        <dsp:cNvSpPr/>
      </dsp:nvSpPr>
      <dsp:spPr>
        <a:xfrm>
          <a:off x="4347251" y="2885868"/>
          <a:ext cx="3103791" cy="155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ب. التركيز على العلاقة بين المشتري والبائع.</a:t>
          </a:r>
        </a:p>
      </dsp:txBody>
      <dsp:txXfrm>
        <a:off x="4392704" y="2931321"/>
        <a:ext cx="3012885" cy="146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BFB9F28-59B7-481C-8C19-1DEC6B10B04A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03/02/43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171E503E-9C9E-4EC6-B8AF-91FC09DF0C7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07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7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7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8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8.8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9.2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46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20:03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20:04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20:06.3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08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0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1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1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2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5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16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3:19:37.0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D70747-04B8-4315-8099-4FCD1656944D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AE59743-683C-4279-9E83-23C937C99CF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r>
              <a:rPr lang="ar-S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42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679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751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022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308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289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752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06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64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 descr="نظارات على منضدة">
            <a:extLst>
              <a:ext uri="{FF2B5EF4-FFF2-40B4-BE49-F238E27FC236}">
                <a16:creationId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مستطيل 6" descr="غطاء ضغط الفرشاة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1" anchor="b">
            <a:normAutofit/>
          </a:bodyPr>
          <a:lstStyle>
            <a:lvl1pPr algn="r" rtl="1">
              <a:lnSpc>
                <a:spcPct val="85000"/>
              </a:lnSpc>
              <a:defRPr sz="5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</a:t>
            </a:r>
            <a:br>
              <a:rPr lang="ar-SA" dirty="0"/>
            </a:br>
            <a:r>
              <a:rPr lang="ar-SA" dirty="0"/>
              <a:t>لتحرير العنوان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4" y="5646875"/>
            <a:ext cx="6238970" cy="50593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1B8664C-667B-4D6C-9FB7-71CCA1D45FD8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عنصر نائب للصورة 14" descr="شعارك">
            <a:extLst>
              <a:ext uri="{FF2B5EF4-FFF2-40B4-BE49-F238E27FC236}">
                <a16:creationId xmlns:a16="http://schemas.microsoft.com/office/drawing/2014/main" id="{FC85CAB4-100C-489B-BC14-9A3F41B7EC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 ال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 45" descr="موضع ضغط الفرشاة">
            <a:extLst>
              <a:ext uri="{FF2B5EF4-FFF2-40B4-BE49-F238E27FC236}">
                <a16:creationId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مستطيل 51" descr="موضع ضغط الفرشاة">
            <a:extLst>
              <a:ext uri="{FF2B5EF4-FFF2-40B4-BE49-F238E27FC236}">
                <a16:creationId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عنصر نائب للنص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2F68D8-E84A-4615-94E9-25AABA86C4F1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عنوان فرعي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1" name="عنصر نائب للنص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1" name="عنصر نائب للصورة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1" name="عنصر نائب للنص 40">
            <a:extLst>
              <a:ext uri="{FF2B5EF4-FFF2-40B4-BE49-F238E27FC236}">
                <a16:creationId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12 345</a:t>
            </a:r>
          </a:p>
        </p:txBody>
      </p:sp>
      <p:sp>
        <p:nvSpPr>
          <p:cNvPr id="39" name="عنصر نائب للنص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0" name="عنصر نائب للنص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3" name="عنصر نائب للنص 40">
            <a:extLst>
              <a:ext uri="{FF2B5EF4-FFF2-40B4-BE49-F238E27FC236}">
                <a16:creationId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6 780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دوائر الأرق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 descr="موضع ضغط الفرشاة">
            <a:extLst>
              <a:ext uri="{FF2B5EF4-FFF2-40B4-BE49-F238E27FC236}">
                <a16:creationId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عنصر نائب للنص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81D2D55-4F4D-4886-8789-AB6480891136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عنصر نائب للنص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1" name="عنصر نائب للصورة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9" name="عنصر نائب للنص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0" name="عنصر نائب للنص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عنصر نائب للنص 40">
            <a:extLst>
              <a:ext uri="{FF2B5EF4-FFF2-40B4-BE49-F238E27FC236}">
                <a16:creationId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عنصر نائب للنص 40">
            <a:extLst>
              <a:ext uri="{FF2B5EF4-FFF2-40B4-BE49-F238E27FC236}">
                <a16:creationId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8" name="عنصر نائب للنص 40">
            <a:extLst>
              <a:ext uri="{FF2B5EF4-FFF2-40B4-BE49-F238E27FC236}">
                <a16:creationId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ر.س.‏ 100 </a:t>
            </a:r>
          </a:p>
        </p:txBody>
      </p:sp>
      <p:sp>
        <p:nvSpPr>
          <p:cNvPr id="29" name="عنصر نائب للنص 40">
            <a:extLst>
              <a:ext uri="{FF2B5EF4-FFF2-40B4-BE49-F238E27FC236}">
                <a16:creationId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مليار</a:t>
            </a:r>
          </a:p>
        </p:txBody>
      </p:sp>
      <p:sp>
        <p:nvSpPr>
          <p:cNvPr id="32" name="عنصر نائب للنص 40">
            <a:extLst>
              <a:ext uri="{FF2B5EF4-FFF2-40B4-BE49-F238E27FC236}">
                <a16:creationId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8" y="2755270"/>
            <a:ext cx="1734798" cy="618236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ر.س.‏ 50</a:t>
            </a:r>
          </a:p>
        </p:txBody>
      </p:sp>
      <p:sp>
        <p:nvSpPr>
          <p:cNvPr id="33" name="عنصر نائب للنص 40">
            <a:extLst>
              <a:ext uri="{FF2B5EF4-FFF2-40B4-BE49-F238E27FC236}">
                <a16:creationId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مليار</a:t>
            </a:r>
          </a:p>
        </p:txBody>
      </p:sp>
      <p:sp>
        <p:nvSpPr>
          <p:cNvPr id="34" name="عنصر نائب للنص 40">
            <a:extLst>
              <a:ext uri="{FF2B5EF4-FFF2-40B4-BE49-F238E27FC236}">
                <a16:creationId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ر.س.‏ 25</a:t>
            </a:r>
          </a:p>
        </p:txBody>
      </p:sp>
      <p:sp>
        <p:nvSpPr>
          <p:cNvPr id="35" name="عنصر نائب للنص 40">
            <a:extLst>
              <a:ext uri="{FF2B5EF4-FFF2-40B4-BE49-F238E27FC236}">
                <a16:creationId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مليار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1">
            <a:normAutofit/>
          </a:bodyPr>
          <a:lstStyle>
            <a:lvl1pPr marL="230400" indent="-23040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D2D4E69-6002-4DC8-9A1D-D24A8F9B7EB9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14" name="عنصر نائب للنص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عنصر نائب للنص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1">
            <a:normAutofit/>
          </a:bodyPr>
          <a:lstStyle>
            <a:lvl1pPr marL="230400" indent="-23040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75CC22-E229-4509-BB86-E17113DA977D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3" name="مستطيل 12" descr="موضع ضغط الفرشاة">
            <a:extLst>
              <a:ext uri="{FF2B5EF4-FFF2-40B4-BE49-F238E27FC236}">
                <a16:creationId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عنصر نائب للنص 9" descr="ربع دائرة شعارات المنافسين">
            <a:extLst>
              <a:ext uri="{FF2B5EF4-FFF2-40B4-BE49-F238E27FC236}">
                <a16:creationId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1">
            <a:noAutofit/>
          </a:bodyPr>
          <a:lstStyle>
            <a:lvl1pPr marL="0" indent="0" algn="ctr" rtl="1">
              <a:buNone/>
              <a:defRPr sz="160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 rtl="1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 rtl="1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 rtl="1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1"/>
            <a:r>
              <a:rPr lang="ar-SA" dirty="0"/>
              <a:t>أكثر ملاءمة</a:t>
            </a:r>
          </a:p>
        </p:txBody>
      </p:sp>
      <p:sp>
        <p:nvSpPr>
          <p:cNvPr id="17" name="عنصر نائب للنص 9" descr="ربع دائرة شعارات المنافسين">
            <a:extLst>
              <a:ext uri="{FF2B5EF4-FFF2-40B4-BE49-F238E27FC236}">
                <a16:creationId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1">
            <a:noAutofit/>
          </a:bodyPr>
          <a:lstStyle>
            <a:lvl1pPr marL="0" indent="0" algn="ctr" rtl="1">
              <a:buNone/>
              <a:defRPr sz="160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 rtl="1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 rtl="1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 rtl="1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1"/>
            <a:r>
              <a:rPr lang="ar-SA" dirty="0"/>
              <a:t>أقل ملاءمة</a:t>
            </a:r>
          </a:p>
        </p:txBody>
      </p:sp>
      <p:sp>
        <p:nvSpPr>
          <p:cNvPr id="18" name="عنصر نائب للنص 9">
            <a:extLst>
              <a:ext uri="{FF2B5EF4-FFF2-40B4-BE49-F238E27FC236}">
                <a16:creationId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1">
            <a:noAutofit/>
          </a:bodyPr>
          <a:lstStyle>
            <a:lvl1pPr marL="0" indent="0" algn="l" rtl="1">
              <a:buNone/>
              <a:defRPr sz="160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 rtl="1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 rtl="1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 rtl="1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1"/>
            <a:r>
              <a:rPr lang="ar-SA" dirty="0"/>
              <a:t>أكثر كلفة</a:t>
            </a:r>
          </a:p>
        </p:txBody>
      </p:sp>
      <p:sp>
        <p:nvSpPr>
          <p:cNvPr id="19" name="عنصر نائب للنص 9" descr="ربع دائرة شعارات المنافسين">
            <a:extLst>
              <a:ext uri="{FF2B5EF4-FFF2-40B4-BE49-F238E27FC236}">
                <a16:creationId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 rtl="1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 rtl="1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 rtl="1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1"/>
            <a:r>
              <a:rPr lang="ar-SA" dirty="0"/>
              <a:t>أقل كلفة</a:t>
            </a:r>
          </a:p>
        </p:txBody>
      </p:sp>
      <p:sp>
        <p:nvSpPr>
          <p:cNvPr id="22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2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3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1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4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3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5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4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6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5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7" name="عنصر نائب للصورة 11" descr="ربع دائرة شعارات المنافسين">
            <a:extLst>
              <a:ext uri="{FF2B5EF4-FFF2-40B4-BE49-F238E27FC236}">
                <a16:creationId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0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المنافس 6</a:t>
            </a:r>
          </a:p>
          <a:p>
            <a:pPr rtl="1"/>
            <a:r>
              <a:rPr lang="ar-SA" dirty="0"/>
              <a:t>الشعار</a:t>
            </a:r>
          </a:p>
        </p:txBody>
      </p:sp>
      <p:sp>
        <p:nvSpPr>
          <p:cNvPr id="28" name="عنصر نائب للصورة 14" descr="ربع دائرة شعارات المنافسين">
            <a:extLst>
              <a:ext uri="{FF2B5EF4-FFF2-40B4-BE49-F238E27FC236}">
                <a16:creationId xmlns:a16="http://schemas.microsoft.com/office/drawing/2014/main" id="{13F923C2-8EA1-4CAA-AD2F-96AD06CA89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المطعم</a:t>
            </a:r>
            <a:br>
              <a:rPr lang="ar-SA" dirty="0"/>
            </a:br>
            <a:r>
              <a:rPr lang="ar-SA" dirty="0"/>
              <a:t>المملوك لك </a:t>
            </a:r>
            <a:br>
              <a:rPr lang="ar-SA" dirty="0"/>
            </a:br>
            <a:r>
              <a:rPr lang="ar-SA" dirty="0"/>
              <a:t>شعار</a:t>
            </a:r>
          </a:p>
        </p:txBody>
      </p:sp>
      <p:cxnSp>
        <p:nvCxnSpPr>
          <p:cNvPr id="29" name="رابط كسهم مستقيم 28" descr="ربع دائرة شعارات المنافسين">
            <a:extLst>
              <a:ext uri="{FF2B5EF4-FFF2-40B4-BE49-F238E27FC236}">
                <a16:creationId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 descr="ربع دائرة شعارات المنافسين">
            <a:extLst>
              <a:ext uri="{FF2B5EF4-FFF2-40B4-BE49-F238E27FC236}">
                <a16:creationId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ن ثلاث كت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28">
            <a:extLst>
              <a:ext uri="{FF2B5EF4-FFF2-40B4-BE49-F238E27FC236}">
                <a16:creationId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2296BB4-3E22-4A3E-A5F7-5735C3159ED6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8" name="عنصر نائب للنص 12">
            <a:extLst>
              <a:ext uri="{FF2B5EF4-FFF2-40B4-BE49-F238E27FC236}">
                <a16:creationId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1">
            <a:normAutofit/>
          </a:bodyPr>
          <a:lstStyle>
            <a:lvl1pPr marL="180000" indent="-180000" algn="r" rtl="1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80000" indent="-180000" algn="r" rtl="1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80000" indent="-180000" algn="r" rtl="1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0000" indent="-180000" algn="r" rtl="1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0000" indent="-180000" algn="r" rtl="1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9" name="عنصر نائب للنص 3">
            <a:extLst>
              <a:ext uri="{FF2B5EF4-FFF2-40B4-BE49-F238E27FC236}">
                <a16:creationId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1">
            <a:normAutofit/>
          </a:bodyPr>
          <a:lstStyle>
            <a:lvl1pPr marL="0" indent="0" algn="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22" name="عنوان فرعي 2">
            <a:extLst>
              <a:ext uri="{FF2B5EF4-FFF2-40B4-BE49-F238E27FC236}">
                <a16:creationId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dirty="0"/>
              <a:t>انقر لتحرير النص الرئيسي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عنصر نائب للنص 12">
            <a:extLst>
              <a:ext uri="{FF2B5EF4-FFF2-40B4-BE49-F238E27FC236}">
                <a16:creationId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1">
            <a:normAutofit/>
          </a:bodyPr>
          <a:lstStyle>
            <a:lvl1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عنصر نائب للنص 12">
            <a:extLst>
              <a:ext uri="{FF2B5EF4-FFF2-40B4-BE49-F238E27FC236}">
                <a16:creationId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1">
            <a:normAutofit/>
          </a:bodyPr>
          <a:lstStyle>
            <a:lvl1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0000" indent="-180000" algn="r" defTabSz="914400" rtl="1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3" name="عنصر نائب للنص 3">
            <a:extLst>
              <a:ext uri="{FF2B5EF4-FFF2-40B4-BE49-F238E27FC236}">
                <a16:creationId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1">
            <a:normAutofit/>
          </a:bodyPr>
          <a:lstStyle>
            <a:lvl1pPr marL="0" indent="0" algn="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45" name="عنصر نائب للنص 3">
            <a:extLst>
              <a:ext uri="{FF2B5EF4-FFF2-40B4-BE49-F238E27FC236}">
                <a16:creationId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1">
            <a:normAutofit/>
          </a:bodyPr>
          <a:lstStyle>
            <a:lvl1pPr marL="0" indent="0" algn="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1">
            <a:noAutofit/>
          </a:bodyPr>
          <a:lstStyle>
            <a:lvl1pPr marL="0" indent="0" algn="r" rtl="1">
              <a:buNone/>
              <a:defRPr lang="en-US" sz="16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 algn="r" rtl="1"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1"/>
            <a:r>
              <a:rPr lang="ar-SA" dirty="0"/>
              <a:t>انقر لتحرير النص الرئيسي</a:t>
            </a:r>
          </a:p>
        </p:txBody>
      </p:sp>
      <p:sp>
        <p:nvSpPr>
          <p:cNvPr id="46" name="عنصر نائب للنص 11">
            <a:extLst>
              <a:ext uri="{FF2B5EF4-FFF2-40B4-BE49-F238E27FC236}">
                <a16:creationId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1">
            <a:noAutofit/>
          </a:bodyPr>
          <a:lstStyle>
            <a:lvl1pPr marL="0" indent="0" algn="r" rtl="1">
              <a:buNone/>
              <a:defRPr lang="en-US" sz="160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 algn="r" rtl="1"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 algn="r" rtl="1"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1"/>
            <a:r>
              <a:rPr lang="ar-SA" dirty="0"/>
              <a:t>انقر لتحرير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B4075C1-6D1C-4D2D-B5EF-88F69B4E6770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عنصر نائب للنص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عنصر نائب للنص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خطط الزمني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 descr="موضع ضغط الفرشاة">
            <a:extLst>
              <a:ext uri="{FF2B5EF4-FFF2-40B4-BE49-F238E27FC236}">
                <a16:creationId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7FBC488-43FE-4F9A-9D3D-C1C93D7800B0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5" name="عنصر نائب للنص 3">
            <a:extLst>
              <a:ext uri="{FF2B5EF4-FFF2-40B4-BE49-F238E27FC236}">
                <a16:creationId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7" name="عنصر نائب للنص 3">
            <a:extLst>
              <a:ext uri="{FF2B5EF4-FFF2-40B4-BE49-F238E27FC236}">
                <a16:creationId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1" anchor="b" anchorCtr="0">
            <a:normAutofit/>
          </a:bodyPr>
          <a:lstStyle>
            <a:lvl1pPr marL="0" indent="0" algn="ctr" rtl="1"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18" name="عنصر نائب للنص 3">
            <a:extLst>
              <a:ext uri="{FF2B5EF4-FFF2-40B4-BE49-F238E27FC236}">
                <a16:creationId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السنة</a:t>
            </a:r>
          </a:p>
        </p:txBody>
      </p:sp>
      <p:sp>
        <p:nvSpPr>
          <p:cNvPr id="19" name="عنصر نائب للنص 3">
            <a:extLst>
              <a:ext uri="{FF2B5EF4-FFF2-40B4-BE49-F238E27FC236}">
                <a16:creationId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الشهر</a:t>
            </a:r>
          </a:p>
        </p:txBody>
      </p:sp>
      <p:sp>
        <p:nvSpPr>
          <p:cNvPr id="23" name="عنصر نائب للنص 3">
            <a:extLst>
              <a:ext uri="{FF2B5EF4-FFF2-40B4-BE49-F238E27FC236}">
                <a16:creationId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السنة</a:t>
            </a:r>
          </a:p>
        </p:txBody>
      </p:sp>
      <p:sp>
        <p:nvSpPr>
          <p:cNvPr id="24" name="عنصر نائب للنص 3">
            <a:extLst>
              <a:ext uri="{FF2B5EF4-FFF2-40B4-BE49-F238E27FC236}">
                <a16:creationId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الشهر</a:t>
            </a:r>
          </a:p>
        </p:txBody>
      </p:sp>
      <p:sp>
        <p:nvSpPr>
          <p:cNvPr id="26" name="عنصر نائب للنص 3">
            <a:extLst>
              <a:ext uri="{FF2B5EF4-FFF2-40B4-BE49-F238E27FC236}">
                <a16:creationId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السنة</a:t>
            </a:r>
          </a:p>
        </p:txBody>
      </p:sp>
      <p:sp>
        <p:nvSpPr>
          <p:cNvPr id="27" name="عنصر نائب للنص 3">
            <a:extLst>
              <a:ext uri="{FF2B5EF4-FFF2-40B4-BE49-F238E27FC236}">
                <a16:creationId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الشهر</a:t>
            </a:r>
          </a:p>
        </p:txBody>
      </p:sp>
      <p:sp>
        <p:nvSpPr>
          <p:cNvPr id="29" name="عنصر نائب للنص 3">
            <a:extLst>
              <a:ext uri="{FF2B5EF4-FFF2-40B4-BE49-F238E27FC236}">
                <a16:creationId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السنة</a:t>
            </a:r>
          </a:p>
        </p:txBody>
      </p:sp>
      <p:sp>
        <p:nvSpPr>
          <p:cNvPr id="30" name="عنصر نائب للنص 3">
            <a:extLst>
              <a:ext uri="{FF2B5EF4-FFF2-40B4-BE49-F238E27FC236}">
                <a16:creationId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الشهر</a:t>
            </a:r>
          </a:p>
        </p:txBody>
      </p:sp>
      <p:sp>
        <p:nvSpPr>
          <p:cNvPr id="32" name="عنصر نائب للنص 3">
            <a:extLst>
              <a:ext uri="{FF2B5EF4-FFF2-40B4-BE49-F238E27FC236}">
                <a16:creationId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السنة</a:t>
            </a:r>
          </a:p>
        </p:txBody>
      </p:sp>
      <p:sp>
        <p:nvSpPr>
          <p:cNvPr id="33" name="عنصر نائب للنص 3">
            <a:extLst>
              <a:ext uri="{FF2B5EF4-FFF2-40B4-BE49-F238E27FC236}">
                <a16:creationId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1">
            <a:noAutofit/>
          </a:bodyPr>
          <a:lstStyle>
            <a:lvl1pPr marL="0" indent="0" algn="ctr" rtl="1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الشهر</a:t>
            </a:r>
          </a:p>
        </p:txBody>
      </p:sp>
      <p:sp>
        <p:nvSpPr>
          <p:cNvPr id="34" name="عنصر نائب للنص 3">
            <a:extLst>
              <a:ext uri="{FF2B5EF4-FFF2-40B4-BE49-F238E27FC236}">
                <a16:creationId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5" name="عنصر نائب للنص 3">
            <a:extLst>
              <a:ext uri="{FF2B5EF4-FFF2-40B4-BE49-F238E27FC236}">
                <a16:creationId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1" anchor="b" anchorCtr="0">
            <a:normAutofit/>
          </a:bodyPr>
          <a:lstStyle>
            <a:lvl1pPr marL="0" indent="0" algn="ctr" rtl="1"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36" name="عنصر نائب للنص 3">
            <a:extLst>
              <a:ext uri="{FF2B5EF4-FFF2-40B4-BE49-F238E27FC236}">
                <a16:creationId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7" name="عنصر نائب للنص 3">
            <a:extLst>
              <a:ext uri="{FF2B5EF4-FFF2-40B4-BE49-F238E27FC236}">
                <a16:creationId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1" anchor="b" anchorCtr="0">
            <a:normAutofit/>
          </a:bodyPr>
          <a:lstStyle>
            <a:lvl1pPr marL="0" indent="0" algn="ctr" rtl="1"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38" name="عنصر نائب للنص 3">
            <a:extLst>
              <a:ext uri="{FF2B5EF4-FFF2-40B4-BE49-F238E27FC236}">
                <a16:creationId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9" name="عنصر نائب للنص 3">
            <a:extLst>
              <a:ext uri="{FF2B5EF4-FFF2-40B4-BE49-F238E27FC236}">
                <a16:creationId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1" anchor="b" anchorCtr="0">
            <a:normAutofit/>
          </a:bodyPr>
          <a:lstStyle>
            <a:lvl1pPr marL="0" indent="0" algn="ctr" rtl="1"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40" name="عنصر نائب للنص 3">
            <a:extLst>
              <a:ext uri="{FF2B5EF4-FFF2-40B4-BE49-F238E27FC236}">
                <a16:creationId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عنصر نائب للنص 3">
            <a:extLst>
              <a:ext uri="{FF2B5EF4-FFF2-40B4-BE49-F238E27FC236}">
                <a16:creationId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1" anchor="b" anchorCtr="0">
            <a:normAutofit/>
          </a:bodyPr>
          <a:lstStyle>
            <a:lvl1pPr marL="0" indent="0" algn="ctr" rtl="1"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C8C317C-F841-434F-B3D7-DEE39E9DEA86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ري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75C1763-E37F-4FD3-B5CA-C6CE3F4A3AD9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2" name="مستطيل 11" descr="موضع ضغط الفرشاة">
            <a:extLst>
              <a:ext uri="{FF2B5EF4-FFF2-40B4-BE49-F238E27FC236}">
                <a16:creationId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عنصر نائب للنص 3">
            <a:extLst>
              <a:ext uri="{FF2B5EF4-FFF2-40B4-BE49-F238E27FC236}">
                <a16:creationId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5" name="عنصر نائب للنص 3">
            <a:extLst>
              <a:ext uri="{FF2B5EF4-FFF2-40B4-BE49-F238E27FC236}">
                <a16:creationId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1">
            <a:noAutofit/>
          </a:bodyPr>
          <a:lstStyle>
            <a:lvl1pPr marL="0" indent="0" algn="ct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17" name="عنصر نائب للنص 3">
            <a:extLst>
              <a:ext uri="{FF2B5EF4-FFF2-40B4-BE49-F238E27FC236}">
                <a16:creationId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1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مستطيل 18" descr="موضع ضغط الفرشاة">
            <a:extLst>
              <a:ext uri="{FF2B5EF4-FFF2-40B4-BE49-F238E27FC236}">
                <a16:creationId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مستطيل 22" descr="موضع ضغط الفرشاة">
            <a:extLst>
              <a:ext uri="{FF2B5EF4-FFF2-40B4-BE49-F238E27FC236}">
                <a16:creationId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عنصر نائب للنص 3">
            <a:extLst>
              <a:ext uri="{FF2B5EF4-FFF2-40B4-BE49-F238E27FC236}">
                <a16:creationId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عنصر نائب للنص 3">
            <a:extLst>
              <a:ext uri="{FF2B5EF4-FFF2-40B4-BE49-F238E27FC236}">
                <a16:creationId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1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27" name="عنصر نائب للنص 3">
            <a:extLst>
              <a:ext uri="{FF2B5EF4-FFF2-40B4-BE49-F238E27FC236}">
                <a16:creationId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8" name="عنصر نائب للنص 3">
            <a:extLst>
              <a:ext uri="{FF2B5EF4-FFF2-40B4-BE49-F238E27FC236}">
                <a16:creationId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1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عنصر نائب للصورة 7">
            <a:extLst>
              <a:ext uri="{FF2B5EF4-FFF2-40B4-BE49-F238E27FC236}">
                <a16:creationId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0" name="عنصر نائب للصورة 7">
            <a:extLst>
              <a:ext uri="{FF2B5EF4-FFF2-40B4-BE49-F238E27FC236}">
                <a16:creationId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1" name="عنصر نائب للصورة 7">
            <a:extLst>
              <a:ext uri="{FF2B5EF4-FFF2-40B4-BE49-F238E27FC236}">
                <a16:creationId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2" name="عنصر نائب للنص 3">
            <a:extLst>
              <a:ext uri="{FF2B5EF4-FFF2-40B4-BE49-F238E27FC236}">
                <a16:creationId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1">
            <a:noAutofit/>
          </a:bodyPr>
          <a:lstStyle>
            <a:lvl1pPr marL="0" indent="0" algn="ct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  <p:sp>
        <p:nvSpPr>
          <p:cNvPr id="33" name="عنصر نائب للنص 3">
            <a:extLst>
              <a:ext uri="{FF2B5EF4-FFF2-40B4-BE49-F238E27FC236}">
                <a16:creationId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1">
            <a:noAutofit/>
          </a:bodyPr>
          <a:lstStyle>
            <a:lvl1pPr marL="0" indent="0" algn="ctr" rtl="1"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ريق الكبي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3515CD-28AA-44E5-95BE-545282625406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4" name="مستطيل 43" descr="موضع ضغط الفرشاة">
            <a:extLst>
              <a:ext uri="{FF2B5EF4-FFF2-40B4-BE49-F238E27FC236}">
                <a16:creationId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عنصر نائب للنص 3">
            <a:extLst>
              <a:ext uri="{FF2B5EF4-FFF2-40B4-BE49-F238E27FC236}">
                <a16:creationId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2" name="عنصر نائب للنص 3">
            <a:extLst>
              <a:ext uri="{FF2B5EF4-FFF2-40B4-BE49-F238E27FC236}">
                <a16:creationId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3" name="مستطيل 52" descr="موضع ضغط الفرشاة">
            <a:extLst>
              <a:ext uri="{FF2B5EF4-FFF2-40B4-BE49-F238E27FC236}">
                <a16:creationId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عنصر نائب للنص 3">
            <a:extLst>
              <a:ext uri="{FF2B5EF4-FFF2-40B4-BE49-F238E27FC236}">
                <a16:creationId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6" name="عنصر نائب للنص 3">
            <a:extLst>
              <a:ext uri="{FF2B5EF4-FFF2-40B4-BE49-F238E27FC236}">
                <a16:creationId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7" name="مستطيل 56" descr="موضع ضغط الفرشاة">
            <a:extLst>
              <a:ext uri="{FF2B5EF4-FFF2-40B4-BE49-F238E27FC236}">
                <a16:creationId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عنصر نائب للنص 3">
            <a:extLst>
              <a:ext uri="{FF2B5EF4-FFF2-40B4-BE49-F238E27FC236}">
                <a16:creationId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0" name="عنصر نائب للنص 3">
            <a:extLst>
              <a:ext uri="{FF2B5EF4-FFF2-40B4-BE49-F238E27FC236}">
                <a16:creationId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1" name="مستطيل 60" descr="موضع ضغط الفرشاة">
            <a:extLst>
              <a:ext uri="{FF2B5EF4-FFF2-40B4-BE49-F238E27FC236}">
                <a16:creationId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عنصر نائب للنص 3">
            <a:extLst>
              <a:ext uri="{FF2B5EF4-FFF2-40B4-BE49-F238E27FC236}">
                <a16:creationId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4" name="عنصر نائب للنص 3">
            <a:extLst>
              <a:ext uri="{FF2B5EF4-FFF2-40B4-BE49-F238E27FC236}">
                <a16:creationId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5" name="مستطيل 64" descr="موضع ضغط الفرشاة">
            <a:extLst>
              <a:ext uri="{FF2B5EF4-FFF2-40B4-BE49-F238E27FC236}">
                <a16:creationId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عنصر نائب للنص 3">
            <a:extLst>
              <a:ext uri="{FF2B5EF4-FFF2-40B4-BE49-F238E27FC236}">
                <a16:creationId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8" name="عنصر نائب للنص 3">
            <a:extLst>
              <a:ext uri="{FF2B5EF4-FFF2-40B4-BE49-F238E27FC236}">
                <a16:creationId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9" name="مستطيل 68" descr="موضع ضغط الفرشاة">
            <a:extLst>
              <a:ext uri="{FF2B5EF4-FFF2-40B4-BE49-F238E27FC236}">
                <a16:creationId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عنصر نائب للنص 3">
            <a:extLst>
              <a:ext uri="{FF2B5EF4-FFF2-40B4-BE49-F238E27FC236}">
                <a16:creationId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72" name="عنصر نائب للنص 3">
            <a:extLst>
              <a:ext uri="{FF2B5EF4-FFF2-40B4-BE49-F238E27FC236}">
                <a16:creationId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73" name="عنصر نائب للصورة 3">
            <a:extLst>
              <a:ext uri="{FF2B5EF4-FFF2-40B4-BE49-F238E27FC236}">
                <a16:creationId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75" name="عنصر نائب للصورة 3">
            <a:extLst>
              <a:ext uri="{FF2B5EF4-FFF2-40B4-BE49-F238E27FC236}">
                <a16:creationId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78" name="عنصر نائب للصورة 3">
            <a:extLst>
              <a:ext uri="{FF2B5EF4-FFF2-40B4-BE49-F238E27FC236}">
                <a16:creationId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79" name="عنصر نائب للصورة 3">
            <a:extLst>
              <a:ext uri="{FF2B5EF4-FFF2-40B4-BE49-F238E27FC236}">
                <a16:creationId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80" name="عنصر نائب للصورة 3">
            <a:extLst>
              <a:ext uri="{FF2B5EF4-FFF2-40B4-BE49-F238E27FC236}">
                <a16:creationId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81" name="عنصر نائب للصورة 3">
            <a:extLst>
              <a:ext uri="{FF2B5EF4-FFF2-40B4-BE49-F238E27FC236}">
                <a16:creationId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 descr="منضدة المطعم">
            <a:extLst>
              <a:ext uri="{FF2B5EF4-FFF2-40B4-BE49-F238E27FC236}">
                <a16:creationId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 descr="موضع ضغط الفرشاة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عنصر نائب للصورة 14" descr="شعارك">
            <a:extLst>
              <a:ext uri="{FF2B5EF4-FFF2-40B4-BE49-F238E27FC236}">
                <a16:creationId xmlns:a16="http://schemas.microsoft.com/office/drawing/2014/main" id="{8D7231FC-3A25-45B8-B883-4F6A0FC02B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B19D4DB-8B7F-4292-B89F-47D28D5AD352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فرعي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dirty="0"/>
              <a:t>نمط العنوان الفرعي الرئيسي</a:t>
            </a:r>
          </a:p>
        </p:txBody>
      </p:sp>
      <p:sp>
        <p:nvSpPr>
          <p:cNvPr id="14" name="العنوان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1" anchor="b" anchorCtr="0">
            <a:normAutofit/>
          </a:bodyPr>
          <a:lstStyle>
            <a:lvl1pPr algn="ct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</a:t>
            </a:r>
            <a:br>
              <a:rPr lang="ar-SA" dirty="0"/>
            </a:br>
            <a:r>
              <a:rPr lang="ar-SA" dirty="0"/>
              <a:t>لتحرير العنوان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خطط دائر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06060C-4C90-4528-A6DC-E11571C2A05F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59" name="مستطيل 58" descr="موضع ضغط الفرشاة">
            <a:extLst>
              <a:ext uri="{FF2B5EF4-FFF2-40B4-BE49-F238E27FC236}">
                <a16:creationId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عنصر نائب للنص 3">
            <a:extLst>
              <a:ext uri="{FF2B5EF4-FFF2-40B4-BE49-F238E27FC236}">
                <a16:creationId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1">
            <a:noAutofit/>
          </a:bodyPr>
          <a:lstStyle>
            <a:lvl1pPr marL="0" indent="0" algn="l" rtl="1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ر.س.‏ 2,000,000 </a:t>
            </a:r>
          </a:p>
        </p:txBody>
      </p:sp>
      <p:sp>
        <p:nvSpPr>
          <p:cNvPr id="74" name="عنصر نائب للنص 3">
            <a:extLst>
              <a:ext uri="{FF2B5EF4-FFF2-40B4-BE49-F238E27FC236}">
                <a16:creationId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1">
            <a:noAutofit/>
          </a:bodyPr>
          <a:lstStyle>
            <a:lvl1pPr marL="0" indent="0" algn="l" rtl="1"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76" name="عنصر نائب للنص 3">
            <a:extLst>
              <a:ext uri="{FF2B5EF4-FFF2-40B4-BE49-F238E27FC236}">
                <a16:creationId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1">
            <a:noAutofit/>
          </a:bodyPr>
          <a:lstStyle>
            <a:lvl1pPr marL="0" indent="0" algn="l" rtl="1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ر.س.‏ 2,000,000 </a:t>
            </a:r>
          </a:p>
        </p:txBody>
      </p:sp>
      <p:sp>
        <p:nvSpPr>
          <p:cNvPr id="77" name="عنصر نائب للنص 3">
            <a:extLst>
              <a:ext uri="{FF2B5EF4-FFF2-40B4-BE49-F238E27FC236}">
                <a16:creationId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1">
            <a:noAutofit/>
          </a:bodyPr>
          <a:lstStyle>
            <a:lvl1pPr marL="0" indent="0" algn="l" rtl="1"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2" name="عنصر نائب للنص 3">
            <a:extLst>
              <a:ext uri="{FF2B5EF4-FFF2-40B4-BE49-F238E27FC236}">
                <a16:creationId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ر.س.‏ 1,500,000 </a:t>
            </a:r>
          </a:p>
        </p:txBody>
      </p:sp>
      <p:sp>
        <p:nvSpPr>
          <p:cNvPr id="83" name="عنصر نائب للنص 3">
            <a:extLst>
              <a:ext uri="{FF2B5EF4-FFF2-40B4-BE49-F238E27FC236}">
                <a16:creationId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4" name="عنصر نائب للنص 3">
            <a:extLst>
              <a:ext uri="{FF2B5EF4-FFF2-40B4-BE49-F238E27FC236}">
                <a16:creationId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ر.س.‏ 2,500,000 </a:t>
            </a:r>
          </a:p>
        </p:txBody>
      </p:sp>
      <p:sp>
        <p:nvSpPr>
          <p:cNvPr id="85" name="عنصر نائب للنص 3">
            <a:extLst>
              <a:ext uri="{FF2B5EF4-FFF2-40B4-BE49-F238E27FC236}">
                <a16:creationId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6" name="عنصر نائب للنص 3">
            <a:extLst>
              <a:ext uri="{FF2B5EF4-FFF2-40B4-BE49-F238E27FC236}">
                <a16:creationId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ر.س.‏ 3,200,000 </a:t>
            </a:r>
          </a:p>
        </p:txBody>
      </p:sp>
      <p:sp>
        <p:nvSpPr>
          <p:cNvPr id="87" name="عنصر نائب للنص 3">
            <a:extLst>
              <a:ext uri="{FF2B5EF4-FFF2-40B4-BE49-F238E27FC236}">
                <a16:creationId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1">
            <a:noAutofit/>
          </a:bodyPr>
          <a:lstStyle>
            <a:lvl1pPr marL="0" indent="0" algn="r" rtl="1"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cxnSp>
        <p:nvCxnSpPr>
          <p:cNvPr id="88" name="رابط مستقيم 87">
            <a:extLst>
              <a:ext uri="{FF2B5EF4-FFF2-40B4-BE49-F238E27FC236}">
                <a16:creationId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>
            <a:extLst>
              <a:ext uri="{FF2B5EF4-FFF2-40B4-BE49-F238E27FC236}">
                <a16:creationId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>
            <a:extLst>
              <a:ext uri="{FF2B5EF4-FFF2-40B4-BE49-F238E27FC236}">
                <a16:creationId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عنصر نائب للمخطط 3" descr="الرسم التخطيطي للتمويل">
            <a:extLst>
              <a:ext uri="{FF2B5EF4-FFF2-40B4-BE49-F238E27FC236}">
                <a16:creationId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مخطط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و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 descr="عدسة وأكواب وأطباق على منضدة">
            <a:extLst>
              <a:ext uri="{FF2B5EF4-FFF2-40B4-BE49-F238E27FC236}">
                <a16:creationId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مستطيل 10" descr="غطاء ضغط الفرشاة">
            <a:extLst>
              <a:ext uri="{FF2B5EF4-FFF2-40B4-BE49-F238E27FC236}">
                <a16:creationId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العنوان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1">
            <a:normAutofit/>
          </a:bodyPr>
          <a:lstStyle>
            <a:lvl1pPr marL="230400" indent="-22860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700" indent="-34290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 algn="r" rtl="1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 algn="r" rtl="1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 algn="r" rtl="1">
              <a:lnSpc>
                <a:spcPct val="100000"/>
              </a:lnSpc>
              <a:spcBef>
                <a:spcPts val="600"/>
              </a:spcBef>
              <a:defRPr sz="2100" i="1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عنصر نائب للصورة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شك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 descr="نظارات على منضدة">
            <a:extLst>
              <a:ext uri="{FF2B5EF4-FFF2-40B4-BE49-F238E27FC236}">
                <a16:creationId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مستطيل 14" descr="غطاء ضغط الفرشاة">
            <a:extLst>
              <a:ext uri="{FF2B5EF4-FFF2-40B4-BE49-F238E27FC236}">
                <a16:creationId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7" name="تخطيط عنوان تقديم الشكر">
            <a:extLst>
              <a:ext uri="{FF2B5EF4-FFF2-40B4-BE49-F238E27FC236}">
                <a16:creationId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1">
            <a:noAutofit/>
          </a:bodyPr>
          <a:lstStyle>
            <a:lvl1pPr algn="r" rtl="1">
              <a:defRPr sz="55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شكراً لك!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عنصر نائب للصورة 14" descr="شعارك">
            <a:extLst>
              <a:ext uri="{FF2B5EF4-FFF2-40B4-BE49-F238E27FC236}">
                <a16:creationId xmlns:a16="http://schemas.microsoft.com/office/drawing/2014/main" id="{DE1A1E87-77E1-4901-A7FE-5FFA9F5B4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0" name="عنصر نائب للنص 10">
            <a:extLst>
              <a:ext uri="{FF2B5EF4-FFF2-40B4-BE49-F238E27FC236}">
                <a16:creationId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اسم المحاضر</a:t>
            </a:r>
          </a:p>
        </p:txBody>
      </p:sp>
      <p:sp>
        <p:nvSpPr>
          <p:cNvPr id="21" name="عنصر نائب للنص 10">
            <a:extLst>
              <a:ext uri="{FF2B5EF4-FFF2-40B4-BE49-F238E27FC236}">
                <a16:creationId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البريد الإلكتروني:</a:t>
            </a:r>
          </a:p>
        </p:txBody>
      </p:sp>
      <p:sp>
        <p:nvSpPr>
          <p:cNvPr id="22" name="عنصر نائب للنص 10">
            <a:extLst>
              <a:ext uri="{FF2B5EF4-FFF2-40B4-BE49-F238E27FC236}">
                <a16:creationId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0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speakeremail@website.com</a:t>
            </a:r>
          </a:p>
        </p:txBody>
      </p:sp>
      <p:sp>
        <p:nvSpPr>
          <p:cNvPr id="23" name="عنصر نائب للنص 10">
            <a:extLst>
              <a:ext uri="{FF2B5EF4-FFF2-40B4-BE49-F238E27FC236}">
                <a16:creationId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8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الهاتف:</a:t>
            </a:r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0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+7 888 999-000-11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مستطيل 5" descr="غطاء ضغط الفرشاة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7B5D9CC-18A6-438B-9CE7-53BF5D777E0B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عنصر نائب للصورة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اقتباس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779BB74-9888-4197-A5E1-3EC1A638B5DC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4" name="مستطيل 23" descr="موضع ضغط الفرشاة">
            <a:extLst>
              <a:ext uri="{FF2B5EF4-FFF2-40B4-BE49-F238E27FC236}">
                <a16:creationId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عنصر نائب للنص 3">
            <a:extLst>
              <a:ext uri="{FF2B5EF4-FFF2-40B4-BE49-F238E27FC236}">
                <a16:creationId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6" name="عنصر نائب للنص 3">
            <a:extLst>
              <a:ext uri="{FF2B5EF4-FFF2-40B4-BE49-F238E27FC236}">
                <a16:creationId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</a:p>
        </p:txBody>
      </p:sp>
      <p:sp>
        <p:nvSpPr>
          <p:cNvPr id="37" name="عنصر نائب للنص 3">
            <a:extLst>
              <a:ext uri="{FF2B5EF4-FFF2-40B4-BE49-F238E27FC236}">
                <a16:creationId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 descr="موضع ضغط الفرشاة">
            <a:extLst>
              <a:ext uri="{FF2B5EF4-FFF2-40B4-BE49-F238E27FC236}">
                <a16:creationId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عنصر نائب للنص 3">
            <a:extLst>
              <a:ext uri="{FF2B5EF4-FFF2-40B4-BE49-F238E27FC236}">
                <a16:creationId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عنصر نائب للنص 3">
            <a:extLst>
              <a:ext uri="{FF2B5EF4-FFF2-40B4-BE49-F238E27FC236}">
                <a16:creationId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</a:p>
        </p:txBody>
      </p:sp>
      <p:sp>
        <p:nvSpPr>
          <p:cNvPr id="43" name="عنصر نائب للنص 3">
            <a:extLst>
              <a:ext uri="{FF2B5EF4-FFF2-40B4-BE49-F238E27FC236}">
                <a16:creationId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4" name="عنصر نائب للصورة 7">
            <a:extLst>
              <a:ext uri="{FF2B5EF4-FFF2-40B4-BE49-F238E27FC236}">
                <a16:creationId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6" name="عنصر نائب للصورة 7">
            <a:extLst>
              <a:ext uri="{FF2B5EF4-FFF2-40B4-BE49-F238E27FC236}">
                <a16:creationId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نصي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11B8AD7-3BEC-46B9-9544-FBE431A068BC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7" name="عنصر نائب للنص 3">
            <a:extLst>
              <a:ext uri="{FF2B5EF4-FFF2-40B4-BE49-F238E27FC236}">
                <a16:creationId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8" name="عنصر نائب للنص 12">
            <a:extLst>
              <a:ext uri="{FF2B5EF4-FFF2-40B4-BE49-F238E27FC236}">
                <a16:creationId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1">
            <a:normAutofit/>
          </a:bodyPr>
          <a:lstStyle>
            <a:lvl1pPr algn="r" rtl="1">
              <a:lnSpc>
                <a:spcPct val="100000"/>
              </a:lnSpc>
              <a:buClr>
                <a:srgbClr val="9D0000"/>
              </a:buClr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96000" algn="r" rtl="1">
              <a:lnSpc>
                <a:spcPct val="100000"/>
              </a:lnSpc>
              <a:buClr>
                <a:srgbClr val="9D0000"/>
              </a:buClr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61600" algn="r" rtl="1">
              <a:lnSpc>
                <a:spcPct val="100000"/>
              </a:lnSpc>
              <a:buClr>
                <a:srgbClr val="9D0000"/>
              </a:buClr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727200" algn="r" rtl="1">
              <a:lnSpc>
                <a:spcPct val="100000"/>
              </a:lnSpc>
              <a:buClr>
                <a:srgbClr val="9D0000"/>
              </a:buClr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92800" algn="r" rtl="1">
              <a:lnSpc>
                <a:spcPct val="100000"/>
              </a:lnSpc>
              <a:buClr>
                <a:srgbClr val="9D0000"/>
              </a:buClr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قالب الهات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 descr="موضع ضغط الفرشاة">
            <a:extLst>
              <a:ext uri="{FF2B5EF4-FFF2-40B4-BE49-F238E27FC236}">
                <a16:creationId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2665068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10887683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A884801-059E-4AC4-A116-6066F6854950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عنصر نائب للصورة 11" descr="بيتزا على منضدة">
            <a:extLst>
              <a:ext uri="{FF2B5EF4-FFF2-40B4-BE49-F238E27FC236}">
                <a16:creationId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عنصر نائب للصورة 14">
            <a:extLst>
              <a:ext uri="{FF2B5EF4-FFF2-40B4-BE49-F238E27FC236}">
                <a16:creationId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4" name="عنصر نائب للنص 3">
            <a:extLst>
              <a:ext uri="{FF2B5EF4-FFF2-40B4-BE49-F238E27FC236}">
                <a16:creationId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1" anchor="t" anchorCtr="0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7" name="عنصر نائب للنص 3">
            <a:extLst>
              <a:ext uri="{FF2B5EF4-FFF2-40B4-BE49-F238E27FC236}">
                <a16:creationId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1" anchor="ctr" anchorCtr="0">
            <a:noAutofit/>
          </a:bodyPr>
          <a:lstStyle>
            <a:lvl1pPr marL="0" indent="0" algn="r" rtl="1">
              <a:buNone/>
              <a:defRPr lang="en-US" sz="16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أنماط النص الرئيسي</a:t>
            </a:r>
          </a:p>
        </p:txBody>
      </p:sp>
      <p:sp>
        <p:nvSpPr>
          <p:cNvPr id="28" name="عنصر نائب للنص 3">
            <a:extLst>
              <a:ext uri="{FF2B5EF4-FFF2-40B4-BE49-F238E27FC236}">
                <a16:creationId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1" anchor="t" anchorCtr="0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عنصر نائب للنص 3">
            <a:extLst>
              <a:ext uri="{FF2B5EF4-FFF2-40B4-BE49-F238E27FC236}">
                <a16:creationId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1" anchor="ctr" anchorCtr="0">
            <a:noAutofit/>
          </a:bodyPr>
          <a:lstStyle>
            <a:lvl1pPr marL="0" indent="0" algn="r" rtl="1">
              <a:buNone/>
              <a:defRPr lang="en-US" sz="18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أنماط النص الرئيسي</a:t>
            </a:r>
          </a:p>
        </p:txBody>
      </p:sp>
      <p:sp>
        <p:nvSpPr>
          <p:cNvPr id="33" name="عنصر نائب للصورة 7">
            <a:extLst>
              <a:ext uri="{FF2B5EF4-FFF2-40B4-BE49-F238E27FC236}">
                <a16:creationId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724468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4" name="عنصر نائب للصورة 7">
            <a:extLst>
              <a:ext uri="{FF2B5EF4-FFF2-40B4-BE49-F238E27FC236}">
                <a16:creationId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0947083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51623DE-5506-49C0-AE77-401CBEE4B4A4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 descr="الشكل الداخلي للمطعم">
            <a:extLst>
              <a:ext uri="{FF2B5EF4-FFF2-40B4-BE49-F238E27FC236}">
                <a16:creationId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مستطيل 6" descr="غطاء ضغط الفرشاة">
            <a:extLst>
              <a:ext uri="{FF2B5EF4-FFF2-40B4-BE49-F238E27FC236}">
                <a16:creationId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749844B-57A9-482F-9692-F96ACC43BCCC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صر نائب للصورة 2">
            <a:extLst>
              <a:ext uri="{FF2B5EF4-FFF2-40B4-BE49-F238E27FC236}">
                <a16:creationId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 descr="شاب يشرب القهوة">
            <a:extLst>
              <a:ext uri="{FF2B5EF4-FFF2-40B4-BE49-F238E27FC236}">
                <a16:creationId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 descr="غطاء ضغط الفرشاة">
            <a:extLst>
              <a:ext uri="{FF2B5EF4-FFF2-40B4-BE49-F238E27FC236}">
                <a16:creationId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1">
            <a:normAutofit/>
          </a:bodyPr>
          <a:lstStyle>
            <a:lvl1pPr marL="230400" algn="r" rtl="1">
              <a:lnSpc>
                <a:spcPct val="100000"/>
              </a:lnSpc>
              <a:spcBef>
                <a:spcPts val="600"/>
              </a:spcBef>
              <a:defRPr sz="21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800" indent="0" algn="r" rtl="1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 algn="r" rtl="1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 algn="r" rtl="1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 algn="r" rtl="1">
              <a:lnSpc>
                <a:spcPct val="100000"/>
              </a:lnSpc>
              <a:spcBef>
                <a:spcPts val="600"/>
              </a:spcBef>
              <a:defRPr sz="2100" i="1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عنصر نائب للصورة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 descr="شابة مبتسمة ومعها هاتف محمول">
            <a:extLst>
              <a:ext uri="{FF2B5EF4-FFF2-40B4-BE49-F238E27FC236}">
                <a16:creationId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 descr="غطاء ضغط الفرشاة">
            <a:extLst>
              <a:ext uri="{FF2B5EF4-FFF2-40B4-BE49-F238E27FC236}">
                <a16:creationId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العنوان 25">
            <a:extLst>
              <a:ext uri="{FF2B5EF4-FFF2-40B4-BE49-F238E27FC236}">
                <a16:creationId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1" anchor="b" anchorCtr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6479D5-380A-479E-8608-B3B2CDDBC732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9" name="عنصر نائب للصورة 2">
            <a:extLst>
              <a:ext uri="{FF2B5EF4-FFF2-40B4-BE49-F238E27FC236}">
                <a16:creationId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محتوى 2">
            <a:extLst>
              <a:ext uri="{FF2B5EF4-FFF2-40B4-BE49-F238E27FC236}">
                <a16:creationId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1">
            <a:normAutofit/>
          </a:bodyPr>
          <a:lstStyle>
            <a:lvl1pPr marL="23040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800" indent="0" algn="r" rtl="1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230400" algn="r" rtl="1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 algn="r" rtl="1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 algn="r" rtl="1">
              <a:lnSpc>
                <a:spcPct val="100000"/>
              </a:lnSpc>
              <a:spcBef>
                <a:spcPts val="600"/>
              </a:spcBef>
              <a:defRPr sz="2100" i="1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 descr="موضع ضغط الفرشاة">
            <a:extLst>
              <a:ext uri="{FF2B5EF4-FFF2-40B4-BE49-F238E27FC236}">
                <a16:creationId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مستطيل 12" descr="موضع ضغط الفرشاة">
            <a:extLst>
              <a:ext uri="{FF2B5EF4-FFF2-40B4-BE49-F238E27FC236}">
                <a16:creationId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26824D5-8125-4865-A77F-AF920C6BBB0B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7" name="مستطيل 6" descr="موضع ضغط الفرشاة">
            <a:extLst>
              <a:ext uri="{FF2B5EF4-FFF2-40B4-BE49-F238E27FC236}">
                <a16:creationId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 descr="موضع ضغط الفرشاة">
            <a:extLst>
              <a:ext uri="{FF2B5EF4-FFF2-40B4-BE49-F238E27FC236}">
                <a16:creationId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عنصر نائب للصورة 81" descr="أيقونة عدسة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عنصر نائب للصورة 81" descr="أيقونة عدسة">
            <a:extLst>
              <a:ext uri="{FF2B5EF4-FFF2-40B4-BE49-F238E27FC236}">
                <a16:creationId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عنصر نائب للصورة 81" descr="أيقونة عدسة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عنصر نائب للصورة 81" descr="أيقونة عدسة">
            <a:extLst>
              <a:ext uri="{FF2B5EF4-FFF2-40B4-BE49-F238E27FC236}">
                <a16:creationId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عنوان فرعي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1" name="عنصر نائب للنص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عنصر نائب للنص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4" name="عنصر نائب للنص 40">
            <a:extLst>
              <a:ext uri="{FF2B5EF4-FFF2-40B4-BE49-F238E27FC236}">
                <a16:creationId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5" name="عنصر نائب للنص 40">
            <a:extLst>
              <a:ext uri="{FF2B5EF4-FFF2-40B4-BE49-F238E27FC236}">
                <a16:creationId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7" name="عنصر نائب للنص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8" name="عنصر نائب للنص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9" name="عنصر نائب للنص 40">
            <a:extLst>
              <a:ext uri="{FF2B5EF4-FFF2-40B4-BE49-F238E27FC236}">
                <a16:creationId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0" name="عنصر نائب للنص 40">
            <a:extLst>
              <a:ext uri="{FF2B5EF4-FFF2-40B4-BE49-F238E27FC236}">
                <a16:creationId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1" name="عنصر نائب للصورة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نص وكمبيوت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28" descr="موضع ضغط الفرشاة">
            <a:extLst>
              <a:ext uri="{FF2B5EF4-FFF2-40B4-BE49-F238E27FC236}">
                <a16:creationId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10792215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2550461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مستطيل 29" descr="شاشة جهاز كمبيوتر">
            <a:extLst>
              <a:ext uri="{FF2B5EF4-FFF2-40B4-BE49-F238E27FC236}">
                <a16:creationId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1" anchor="ctr" anchorCtr="0"/>
          <a:lstStyle>
            <a:lvl1pPr marL="0" indent="0" algn="ctr" rtl="1">
              <a:buNone/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1" anchor="b" anchorCtr="0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2FA0FC7-87A6-43FC-8BF4-5461054578AF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6" name="عنصر نائب للصورة 81" descr="أيقونة عدسة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09861" y="2327837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33" name="عنصر نائب للصورة 81" descr="أيقونة عدسة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0851615" y="2327837"/>
            <a:ext cx="504000" cy="504000"/>
          </a:xfrm>
          <a:prstGeom prst="ellipse">
            <a:avLst/>
          </a:prstGeom>
          <a:noFill/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عنصر نائب للنص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عنصر نائب للنص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تحرير أنماط النص</a:t>
            </a:r>
          </a:p>
        </p:txBody>
      </p:sp>
      <p:sp>
        <p:nvSpPr>
          <p:cNvPr id="47" name="عنصر نائب للنص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8" name="عنصر نائب للنص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 dirty="0"/>
              <a:t>تحرير أنماط النص</a:t>
            </a:r>
          </a:p>
        </p:txBody>
      </p:sp>
      <p:sp>
        <p:nvSpPr>
          <p:cNvPr id="51" name="عنصر نائب للصورة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مستطيل 5" descr="غطاء ضغط الفرشاة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F0CB4A-2D41-4FE2-868B-2203CBCD1469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عنصر نائب للصورة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عنوان فرعي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ثلاث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1" anchor="b" anchorCtr="0"/>
          <a:lstStyle>
            <a:lvl1pPr algn="ctr" rtl="1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3D82D2C-F72B-461A-B1F9-F1ECA17E7F9A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24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14" name="عنصر نائب للنص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7" name="عنصر نائب للمحتوى 3">
            <a:extLst>
              <a:ext uri="{FF2B5EF4-FFF2-40B4-BE49-F238E27FC236}">
                <a16:creationId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عنصر نائب للنص 40">
            <a:extLst>
              <a:ext uri="{FF2B5EF4-FFF2-40B4-BE49-F238E27FC236}">
                <a16:creationId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عنصر نائب للنص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1" name="عنصر نائب للصورة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6A1F9F8-5533-46F8-A6DE-E39F2EF41540}" type="datetime1">
              <a:rPr lang="ar-SA" smtClean="0"/>
              <a:pPr/>
              <a:t>03/02/43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000" spc="-7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70E458-E7C2-4395-B75D-476A174CEE4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buck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40.jpg"/><Relationship Id="rId21" Type="http://schemas.openxmlformats.org/officeDocument/2006/relationships/customXml" Target="../ink/ink15.xml"/><Relationship Id="rId7" Type="http://schemas.openxmlformats.org/officeDocument/2006/relationships/image" Target="../media/image41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0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24" Type="http://schemas.openxmlformats.org/officeDocument/2006/relationships/customXml" Target="../ink/ink18.xml"/><Relationship Id="rId5" Type="http://schemas.openxmlformats.org/officeDocument/2006/relationships/image" Target="../media/image39.svg"/><Relationship Id="rId15" Type="http://schemas.openxmlformats.org/officeDocument/2006/relationships/customXml" Target="../ink/ink9.xml"/><Relationship Id="rId23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customXml" Target="../ink/ink13.xml"/><Relationship Id="rId4" Type="http://schemas.openxmlformats.org/officeDocument/2006/relationships/image" Target="../media/image38.png"/><Relationship Id="rId9" Type="http://schemas.openxmlformats.org/officeDocument/2006/relationships/customXml" Target="../ink/ink3.xml"/><Relationship Id="rId14" Type="http://schemas.openxmlformats.org/officeDocument/2006/relationships/customXml" Target="../ink/ink8.xml"/><Relationship Id="rId22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70" y="1857206"/>
            <a:ext cx="4543352" cy="2113543"/>
          </a:xfrm>
        </p:spPr>
        <p:txBody>
          <a:bodyPr rtlCol="1">
            <a:normAutofit/>
          </a:bodyPr>
          <a:lstStyle/>
          <a:p>
            <a:pPr algn="ctr" rtl="1">
              <a:lnSpc>
                <a:spcPct val="90000"/>
              </a:lnSpc>
            </a:pPr>
            <a:r>
              <a:rPr lang="ar-SA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الدليل المادي و الخدمات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99" y="5478941"/>
            <a:ext cx="4543352" cy="505934"/>
          </a:xfrm>
        </p:spPr>
        <p:txBody>
          <a:bodyPr rtlCol="1"/>
          <a:lstStyle/>
          <a:p>
            <a:pPr rtl="1">
              <a:lnSpc>
                <a:spcPct val="100000"/>
              </a:lnSpc>
            </a:pPr>
            <a:r>
              <a:rPr lang="ar-SA" dirty="0"/>
              <a:t>المحاضرة الثامنة</a:t>
            </a:r>
            <a:br>
              <a:rPr lang="ar-SA" dirty="0"/>
            </a:br>
            <a:r>
              <a:rPr lang="ar-SA" dirty="0"/>
              <a:t> </a:t>
            </a:r>
          </a:p>
        </p:txBody>
      </p: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42DC89AF-EA37-47C7-A935-D539BE1FB0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لعنوان 2">
            <a:extLst>
              <a:ext uri="{FF2B5EF4-FFF2-40B4-BE49-F238E27FC236}">
                <a16:creationId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891" y="0"/>
            <a:ext cx="4896000" cy="894117"/>
          </a:xfrm>
        </p:spPr>
        <p:txBody>
          <a:bodyPr rtlCol="1"/>
          <a:lstStyle/>
          <a:p>
            <a:pPr algn="ctr" rtl="1"/>
            <a:r>
              <a:rPr lang="ar-SA" dirty="0"/>
              <a:t>أسئلة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9857702-D4F7-460C-9B02-C07897E60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2860" y="1039217"/>
            <a:ext cx="8409140" cy="1403358"/>
          </a:xfrm>
        </p:spPr>
        <p:txBody>
          <a:bodyPr rtlCol="1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 ما المقصود بالدليل المادي للخدمات وما أهميته في تسويق الخدمات؟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 ما هي عناصر التصميم الداخلي التي يجب مراعاتها عند تصميم 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arabic1Minus"/>
            </a:pPr>
            <a:r>
              <a:rPr lang="ar-S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مستشفى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arabic1Minus"/>
            </a:pPr>
            <a:r>
              <a:rPr lang="ar-S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فندق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مطعم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 ادخلي على الموقع الالكتروني للمؤسسة الخدمية التالية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وناقشي صفات البيئة المادية الداخلية التي مناقشتها في هذا الفصل: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WWW.STARBUCKS.COM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عنوان 3">
            <a:extLst>
              <a:ext uri="{FF2B5EF4-FFF2-40B4-BE49-F238E27FC236}">
                <a16:creationId xmlns:a16="http://schemas.microsoft.com/office/drawing/2014/main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5595" y="1239903"/>
            <a:ext cx="4717038" cy="1102291"/>
          </a:xfrm>
        </p:spPr>
        <p:txBody>
          <a:bodyPr rtlCol="1">
            <a:noAutofit/>
          </a:bodyPr>
          <a:lstStyle/>
          <a:p>
            <a:pPr rtl="1"/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ماذا يساعد </a:t>
            </a:r>
            <a:b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الدليل المادي؟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C9214AA-7CAA-486F-B94C-0576CD3DC115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737480" y="2505032"/>
            <a:ext cx="4717038" cy="2793478"/>
          </a:xfrm>
        </p:spPr>
        <p:txBody>
          <a:bodyPr rtlCol="1">
            <a:noAutofit/>
          </a:bodyPr>
          <a:lstStyle/>
          <a:p>
            <a:pPr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يساعد على خلق البيئة أو الجو النفسي عند شراء الخدمة أو إنجازها .</a:t>
            </a:r>
          </a:p>
          <a:p>
            <a:pPr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كما يساعد على تكوين الانطباعات</a:t>
            </a:r>
          </a:p>
          <a:p>
            <a:pPr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لدى العملاء.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F470E458-E7C2-4395-B75D-476A174CEE45}" type="slidenum">
              <a:rPr lang="ar-SA" smtClean="0"/>
              <a:pPr/>
              <a:t>2</a:t>
            </a:fld>
            <a:endParaRPr lang="ar-SA" dirty="0"/>
          </a:p>
        </p:txBody>
      </p: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780542BC-C6B5-4EDD-B5D7-A30788FF55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1" y="-1"/>
            <a:ext cx="1646237" cy="300625"/>
          </a:xfrm>
        </p:spPr>
      </p: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905"/>
            <a:ext cx="5699342" cy="1355251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دور الدليل المادي في تسويق الخدمات</a:t>
            </a:r>
            <a:b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هناك نوعين للبيئة المادية: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17" y="2417946"/>
            <a:ext cx="4340773" cy="1803325"/>
          </a:xfrm>
        </p:spPr>
        <p:txBody>
          <a:bodyPr rtl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الدليل المحيط الشكلي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الدليل الأساسي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1"/>
          <a:lstStyle/>
          <a:p>
            <a:pPr rtl="1"/>
            <a:r>
              <a:rPr lang="ar-SA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ar-SA" smtClean="0">
                <a:solidFill>
                  <a:srgbClr val="FFFFFF"/>
                </a:solidFill>
              </a:rPr>
              <a:pPr/>
              <a:t>3</a:t>
            </a:fld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6" name="عنصر نائب للصورة 5">
            <a:extLst>
              <a:ext uri="{FF2B5EF4-FFF2-40B4-BE49-F238E27FC236}">
                <a16:creationId xmlns:a16="http://schemas.microsoft.com/office/drawing/2014/main" id="{B1177B61-75A7-4E26-A24E-45EAA8C1459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729" y="699436"/>
            <a:ext cx="6001983" cy="1600200"/>
          </a:xfrm>
        </p:spPr>
        <p:txBody>
          <a:bodyPr rtlCol="1"/>
          <a:lstStyle/>
          <a:p>
            <a:pPr rtl="1"/>
            <a:r>
              <a:rPr lang="ar-SA" dirty="0"/>
              <a:t>1/ الدليل الأساسي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088" y="3131508"/>
            <a:ext cx="6855912" cy="3027056"/>
          </a:xfrm>
        </p:spPr>
        <p:txBody>
          <a:bodyPr rtlCol="1">
            <a:normAutofit/>
          </a:bodyPr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هو عكس الدليل الخارجي لا يمكن للعميل امتلاكه ومع ذلك قد يكون مهما جدا في تأثيره على قرار شراء الخدمة ويعد عنصرا مهما بحكم وضعه</a:t>
            </a:r>
            <a:endParaRPr lang="ar-S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id="{3260D0D3-DF8B-41CB-8846-9F8ABDD7AE3E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/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r>
              <a:rPr lang="ar-SA" dirty="0"/>
              <a:t>0</a:t>
            </a:r>
            <a:fld id="{F470E458-E7C2-4395-B75D-476A174CEE45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7" y="830880"/>
            <a:ext cx="6001983" cy="1600200"/>
          </a:xfrm>
        </p:spPr>
        <p:txBody>
          <a:bodyPr rtlCol="1"/>
          <a:lstStyle/>
          <a:p>
            <a:pPr rtl="1"/>
            <a:r>
              <a:rPr lang="ar-SA" dirty="0"/>
              <a:t>2/ الدليل المحيط الشكلي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088" y="3160634"/>
            <a:ext cx="6855912" cy="2997929"/>
          </a:xfrm>
        </p:spPr>
        <p:txBody>
          <a:bodyPr rtlCol="1">
            <a:normAutofit/>
          </a:bodyPr>
          <a:lstStyle/>
          <a:p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يعد جزءا فعليا يمتلك في عملية شراء الخدمة، إلا إن قيمته وحده لا تعد قيمة ولا أهمية لها</a:t>
            </a: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id="{3260D0D3-DF8B-41CB-8846-9F8ABDD7AE3E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/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r>
              <a:rPr lang="ar-SA" dirty="0"/>
              <a:t>0</a:t>
            </a:r>
            <a:fld id="{F470E458-E7C2-4395-B75D-476A174CEE45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07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125260"/>
            <a:ext cx="7452987" cy="1898559"/>
          </a:xfrm>
        </p:spPr>
        <p:txBody>
          <a:bodyPr rtlCol="1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هناك العديد من الطرق والأشياء التي يمكن لمسوق الخدمات أن ينجزها لكي يتغلب على تلك الصعوبات وهي تتضمن ما يلي: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6FF2D383-9732-4D85-A8F1-C101B573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895780"/>
              </p:ext>
            </p:extLst>
          </p:nvPr>
        </p:nvGraphicFramePr>
        <p:xfrm>
          <a:off x="120970" y="2211388"/>
          <a:ext cx="7452987" cy="464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70AD00E5-DB51-48B6-BBD8-998B937D358B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8"/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r>
              <a:rPr lang="ar-SA" dirty="0"/>
              <a:t>0</a:t>
            </a:r>
            <a:fld id="{F470E458-E7C2-4395-B75D-476A174CEE45}" type="slidenum">
              <a:rPr lang="ar-SA" smtClean="0"/>
              <a:pPr rtl="1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B74E-108C-4184-AED7-1235B23B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284B74E-108C-4184-AED7-1235B23B2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3F2F4-210A-4664-A540-9CEB1F2B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653F2F4-210A-4664-A540-9CEB1F2B8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F3697-5803-461D-ABD4-CC12D7FD5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66F3697-5803-461D-ABD4-CC12D7FD5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DEB03-138F-4237-9562-A65F2DC5D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87DEB03-138F-4237-9562-A65F2DC5D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590A0-1C75-4A77-95EE-558351E8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41590A0-1C75-4A77-95EE-558351E8D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EBCAF-5BD3-4211-8B0C-C22676312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F3EBCAF-5BD3-4211-8B0C-C22676312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974"/>
            <a:ext cx="10515600" cy="1194668"/>
          </a:xfrm>
        </p:spPr>
        <p:txBody>
          <a:bodyPr rtlCol="1"/>
          <a:lstStyle/>
          <a:p>
            <a:pPr rtl="1"/>
            <a:r>
              <a:rPr lang="ar-SA" dirty="0"/>
              <a:t>تعريف الصورة الذهنية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r>
              <a:rPr lang="ar-SA" dirty="0"/>
              <a:t>0</a:t>
            </a:r>
            <a:fld id="{F470E458-E7C2-4395-B75D-476A174CEE45}" type="slidenum">
              <a:rPr lang="ar-SA" smtClean="0"/>
              <a:t>7</a:t>
            </a:fld>
            <a:endParaRPr lang="ar-SA" dirty="0"/>
          </a:p>
        </p:txBody>
      </p:sp>
      <p:sp>
        <p:nvSpPr>
          <p:cNvPr id="14" name="عنصر نائب للصورة 13">
            <a:extLst>
              <a:ext uri="{FF2B5EF4-FFF2-40B4-BE49-F238E27FC236}">
                <a16:creationId xmlns:a16="http://schemas.microsoft.com/office/drawing/2014/main" id="{933B6C2E-7D78-4D28-A823-5EC44247A07C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1834A18-D06A-49CC-AA5E-F5F93222029D}"/>
              </a:ext>
            </a:extLst>
          </p:cNvPr>
          <p:cNvSpPr/>
          <p:nvPr/>
        </p:nvSpPr>
        <p:spPr>
          <a:xfrm flipH="1">
            <a:off x="288099" y="4459266"/>
            <a:ext cx="11121539" cy="2057225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</a:rPr>
              <a:t>هو الانطباع أو الصفات التي يحملها العميل عن المؤسسة أو الخدمة أو الشخص الذي يقدم الخدمة من خلال مجموعة العوامل المحسوسة وغير المحسوسة.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4C54C5E-3B2A-43D9-9831-21B334FD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415" y="1"/>
            <a:ext cx="12701390" cy="1277654"/>
          </a:xfrm>
        </p:spPr>
        <p:txBody>
          <a:bodyPr rtlCol="1">
            <a:normAutofit/>
          </a:bodyPr>
          <a:lstStyle/>
          <a:p>
            <a:pPr rtl="1"/>
            <a:r>
              <a:rPr lang="ar-SA" sz="3200" dirty="0"/>
              <a:t>إن مؤسسات الخدمات التي تحاول تحويل خدماتها غير الملموسة إلى دلائل صلبة وملموسة عليها قبل أن تفعل ذلك للتأكد مما يلي:</a:t>
            </a:r>
          </a:p>
        </p:txBody>
      </p:sp>
      <p:pic>
        <p:nvPicPr>
          <p:cNvPr id="18" name="عنصر نائب للصورة 17" descr="أيقونة عدسة">
            <a:extLst>
              <a:ext uri="{FF2B5EF4-FFF2-40B4-BE49-F238E27FC236}">
                <a16:creationId xmlns:a16="http://schemas.microsoft.com/office/drawing/2014/main" id="{461AE029-2675-4B7C-8A3E-3E83CD2E6D7A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59476" t="-22171" r="-59476" b="-28834"/>
          <a:stretch/>
        </p:blipFill>
        <p:spPr>
          <a:xfrm>
            <a:off x="2737132" y="1999033"/>
            <a:ext cx="504000" cy="504000"/>
          </a:xfrm>
        </p:spPr>
      </p:pic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7912CF7-BD21-418C-807D-9CBACF28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031284"/>
            <a:ext cx="3155642" cy="1712618"/>
          </a:xfrm>
        </p:spPr>
        <p:txBody>
          <a:bodyPr rtlCol="1">
            <a:normAutofit/>
          </a:bodyPr>
          <a:lstStyle/>
          <a:p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التعرف على أماكن بيع هذه الخدمات</a:t>
            </a:r>
          </a:p>
        </p:txBody>
      </p:sp>
      <p:pic>
        <p:nvPicPr>
          <p:cNvPr id="24" name="عنصر نائب للصورة 23" descr="صورة عدسة">
            <a:extLst>
              <a:ext uri="{FF2B5EF4-FFF2-40B4-BE49-F238E27FC236}">
                <a16:creationId xmlns:a16="http://schemas.microsoft.com/office/drawing/2014/main" id="{2CBBBA6A-3F68-4A85-A537-BB655731E49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5"/>
          <a:srcRect l="214" r="214"/>
          <a:stretch>
            <a:fillRect/>
          </a:stretch>
        </p:blipFill>
        <p:spPr/>
      </p:pic>
      <p:pic>
        <p:nvPicPr>
          <p:cNvPr id="22" name="عنصر نائب للصورة 21" descr="صورة بيتزا">
            <a:extLst>
              <a:ext uri="{FF2B5EF4-FFF2-40B4-BE49-F238E27FC236}">
                <a16:creationId xmlns:a16="http://schemas.microsoft.com/office/drawing/2014/main" id="{FEA0670A-379A-44F4-AE1A-EE9363E7FA91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/>
          <a:srcRect l="10083" r="10083"/>
          <a:stretch>
            <a:fillRect/>
          </a:stretch>
        </p:blipFill>
        <p:spPr>
          <a:xfrm>
            <a:off x="5875870" y="2741366"/>
            <a:ext cx="2514600" cy="2002536"/>
          </a:xfrm>
        </p:spPr>
      </p:pic>
      <p:pic>
        <p:nvPicPr>
          <p:cNvPr id="20" name="عنصر نائب للصورة 19" descr="أيقونة غطاء زجاجي">
            <a:extLst>
              <a:ext uri="{FF2B5EF4-FFF2-40B4-BE49-F238E27FC236}">
                <a16:creationId xmlns:a16="http://schemas.microsoft.com/office/drawing/2014/main" id="{27C31D1B-7F26-4D47-A81C-BB6D7F4C88D0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1708" t="-31638" r="-11708" b="-43992"/>
          <a:stretch/>
        </p:blipFill>
        <p:spPr>
          <a:xfrm>
            <a:off x="10956993" y="1999033"/>
            <a:ext cx="504000" cy="504000"/>
          </a:xfrm>
        </p:spPr>
      </p:pic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8C24B971-69DB-45D3-9772-37DC78D632BB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 rtlCol="1">
            <a:normAutofit/>
          </a:bodyPr>
          <a:lstStyle/>
          <a:p>
            <a:pPr rtl="1"/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F67DB2B-7061-4EAA-A48A-1351D788CE8E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8272742" y="3031284"/>
            <a:ext cx="3601931" cy="1712618"/>
          </a:xfrm>
        </p:spPr>
        <p:txBody>
          <a:bodyPr rtlCol="1">
            <a:normAutofit/>
          </a:bodyPr>
          <a:lstStyle/>
          <a:p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أن تعرف بدقة الجمهور المستهدف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C86B592-478F-4AED-AA32-BDC3DFC8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F470E458-E7C2-4395-B75D-476A174CEE45}" type="slidenum">
              <a:rPr lang="ar-SA" smtClean="0"/>
              <a:t>8</a:t>
            </a:fld>
            <a:endParaRPr lang="ar-SA" dirty="0"/>
          </a:p>
        </p:txBody>
      </p: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3FE61B50-72EA-4131-B7C7-12ED50F9D79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35380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لعنوان 2">
            <a:extLst>
              <a:ext uri="{FF2B5EF4-FFF2-40B4-BE49-F238E27FC236}">
                <a16:creationId xmlns:a16="http://schemas.microsoft.com/office/drawing/2014/main" id="{17F56EA8-E044-4CC4-B513-B26BD950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4136"/>
            <a:ext cx="5173248" cy="1355251"/>
          </a:xfrm>
        </p:spPr>
        <p:txBody>
          <a:bodyPr rtlCol="1">
            <a:normAutofit/>
          </a:bodyPr>
          <a:lstStyle/>
          <a:p>
            <a:pPr algn="ctr" rtl="1"/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العوامل المؤثرة على الصورة المدركة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5E0FD3EC-7066-4EE1-99E8-3410E569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78999"/>
            <a:ext cx="4921649" cy="5279001"/>
          </a:xfrm>
        </p:spPr>
        <p:txBody>
          <a:bodyPr rtlCol="1">
            <a:noAutofit/>
          </a:bodyPr>
          <a:lstStyle/>
          <a:p>
            <a:pPr marL="514350" indent="-51435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الصفات المادية.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الجو النفسي.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طبيعة ونوعية التشكيلة.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السعر.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الإعلان والترويج.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رجال البيع.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الخدمات المعروضة.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نوع عملاء المحل.</a:t>
            </a:r>
          </a:p>
          <a:p>
            <a:pPr marL="457200" indent="-457200">
              <a:buAutoNum type="arabicPeriod"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الرضى عن عملية التبادل.</a:t>
            </a:r>
            <a:endParaRPr lang="ar-SA" sz="2000" dirty="0">
              <a:ea typeface="Tahoma" panose="020B060403050404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BB4CA8-B002-4DDD-8BB6-E512F24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r>
              <a:rPr lang="ar-SA" dirty="0"/>
              <a:t>0</a:t>
            </a:r>
            <a:fld id="{F470E458-E7C2-4395-B75D-476A174CEE45}" type="slidenum">
              <a:rPr lang="ar-SA" smtClean="0"/>
              <a:t>9</a:t>
            </a:fld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C72ED8EC-71D2-4543-A0F0-EE3BBF92F0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997200"/>
            <a:ext cx="2217738" cy="342900"/>
          </a:xfrm>
        </p:spPr>
        <p:txBody>
          <a:bodyPr rtlCol="1">
            <a:normAutofit fontScale="92500" lnSpcReduction="20000"/>
          </a:bodyPr>
          <a:lstStyle/>
          <a:p>
            <a:pPr marL="0" indent="0" rtl="1">
              <a:buNone/>
            </a:pPr>
            <a:endParaRPr lang="ar-SA" sz="24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3" name="عنصر نائب للصورة 12" descr="صورة أطباق الدورة التدريبية">
            <a:extLst>
              <a:ext uri="{FF2B5EF4-FFF2-40B4-BE49-F238E27FC236}">
                <a16:creationId xmlns:a16="http://schemas.microsoft.com/office/drawing/2014/main" id="{DAAFC736-F4BC-4BA3-8457-3BC8C25F45C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864" r="864"/>
          <a:stretch/>
        </p:blipFill>
        <p:spPr>
          <a:xfrm>
            <a:off x="9166518" y="-11263"/>
            <a:ext cx="3025482" cy="1878608"/>
          </a:xfrm>
        </p:spPr>
      </p:pic>
      <p:pic>
        <p:nvPicPr>
          <p:cNvPr id="17" name="عنصر نائب للصورة 16" descr="أيقونة غطاء زجاجي">
            <a:extLst>
              <a:ext uri="{FF2B5EF4-FFF2-40B4-BE49-F238E27FC236}">
                <a16:creationId xmlns:a16="http://schemas.microsoft.com/office/drawing/2014/main" id="{9211FF59-1254-48F6-9792-1AE0523EB9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975" r="14975"/>
          <a:stretch/>
        </p:blipFill>
        <p:spPr>
          <a:xfrm>
            <a:off x="11688763" y="2327275"/>
            <a:ext cx="503237" cy="504825"/>
          </a:xfrm>
        </p:spPr>
      </p:pic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F490247B-1801-406D-84B0-13D91AA0A0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94888" y="2997200"/>
            <a:ext cx="2297112" cy="342900"/>
          </a:xfrm>
        </p:spPr>
        <p:txBody>
          <a:bodyPr rtlCol="1">
            <a:normAutofit fontScale="92500" lnSpcReduction="20000"/>
          </a:bodyPr>
          <a:lstStyle/>
          <a:p>
            <a:pPr marL="0" indent="0" rtl="1">
              <a:buNone/>
            </a:pPr>
            <a:endParaRPr lang="ar-SA" sz="24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2049704E-C70E-4F97-B41A-FDBD01602D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94888" y="3406775"/>
            <a:ext cx="2297112" cy="1673225"/>
          </a:xfrm>
        </p:spPr>
        <p:txBody>
          <a:bodyPr rtlCol="1">
            <a:normAutofit/>
          </a:bodyPr>
          <a:lstStyle/>
          <a:p>
            <a:pPr marL="0" indent="0">
              <a:buNone/>
            </a:pPr>
            <a:endParaRPr lang="ar-SA" dirty="0">
              <a:ea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B6054B2F-668C-4421-9943-A83B5D0E5C6F}"/>
                  </a:ext>
                </a:extLst>
              </p14:cNvPr>
              <p14:cNvContentPartPr/>
              <p14:nvPr/>
            </p14:nvContentPartPr>
            <p14:xfrm>
              <a:off x="5661907" y="1189775"/>
              <a:ext cx="360" cy="36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B6054B2F-668C-4421-9943-A83B5D0E5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7907" y="10821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AA8700A0-34E3-4712-9482-60F7CC4A7305}"/>
                  </a:ext>
                </a:extLst>
              </p14:cNvPr>
              <p14:cNvContentPartPr/>
              <p14:nvPr/>
            </p14:nvContentPartPr>
            <p14:xfrm>
              <a:off x="6149707" y="1202015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AA8700A0-34E3-4712-9482-60F7CC4A73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5707" y="109401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602D688-D4B7-4565-9E49-D9613AAD2E68}"/>
                  </a:ext>
                </a:extLst>
              </p14:cNvPr>
              <p14:cNvContentPartPr/>
              <p14:nvPr/>
            </p14:nvContentPartPr>
            <p14:xfrm>
              <a:off x="5611507" y="1214615"/>
              <a:ext cx="360" cy="3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602D688-D4B7-4565-9E49-D9613AAD2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07" y="1106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86614B65-4F6B-4AD8-B7AF-4C70E11667EF}"/>
                  </a:ext>
                </a:extLst>
              </p14:cNvPr>
              <p14:cNvContentPartPr/>
              <p14:nvPr/>
            </p14:nvContentPartPr>
            <p14:xfrm>
              <a:off x="5611507" y="1214615"/>
              <a:ext cx="360" cy="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86614B65-4F6B-4AD8-B7AF-4C70E11667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07" y="1106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4F4C5FFB-7334-4681-9523-55FDAF2EF9FB}"/>
                  </a:ext>
                </a:extLst>
              </p14:cNvPr>
              <p14:cNvContentPartPr/>
              <p14:nvPr/>
            </p14:nvContentPartPr>
            <p14:xfrm>
              <a:off x="6325027" y="1214615"/>
              <a:ext cx="360" cy="36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4F4C5FFB-7334-4681-9523-55FDAF2EF9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1027" y="1106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F0441E94-919A-485B-9CB8-D53991873AE6}"/>
                  </a:ext>
                </a:extLst>
              </p14:cNvPr>
              <p14:cNvContentPartPr/>
              <p14:nvPr/>
            </p14:nvContentPartPr>
            <p14:xfrm>
              <a:off x="6325027" y="1239455"/>
              <a:ext cx="360" cy="3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F0441E94-919A-485B-9CB8-D53991873A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1387" y="113181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2E07144F-09B0-4D9A-BC54-C1564DE8D9B4}"/>
                  </a:ext>
                </a:extLst>
              </p14:cNvPr>
              <p14:cNvContentPartPr/>
              <p14:nvPr/>
            </p14:nvContentPartPr>
            <p14:xfrm>
              <a:off x="10358827" y="3982655"/>
              <a:ext cx="360" cy="36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2E07144F-09B0-4D9A-BC54-C1564DE8D9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4827" y="387501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265FDA94-2DF7-4273-8D62-3F54F0A58AA6}"/>
                  </a:ext>
                </a:extLst>
              </p14:cNvPr>
              <p14:cNvContentPartPr/>
              <p14:nvPr/>
            </p14:nvContentPartPr>
            <p14:xfrm>
              <a:off x="11260627" y="2667575"/>
              <a:ext cx="360" cy="36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265FDA94-2DF7-4273-8D62-3F54F0A58A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06627" y="25599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6D2B9B2F-319A-43B3-A92D-C050824AFC03}"/>
                  </a:ext>
                </a:extLst>
              </p14:cNvPr>
              <p14:cNvContentPartPr/>
              <p14:nvPr/>
            </p14:nvContentPartPr>
            <p14:xfrm>
              <a:off x="6600427" y="1189775"/>
              <a:ext cx="360" cy="36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6D2B9B2F-319A-43B3-A92D-C050824AFC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6787" y="10821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63C39B30-D70F-47C5-853E-103FFBCCF9F5}"/>
                  </a:ext>
                </a:extLst>
              </p14:cNvPr>
              <p14:cNvContentPartPr/>
              <p14:nvPr/>
            </p14:nvContentPartPr>
            <p14:xfrm>
              <a:off x="6600427" y="1189775"/>
              <a:ext cx="360" cy="36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63C39B30-D70F-47C5-853E-103FFBCCF9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6787" y="10821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4C5DDC57-4AE3-4F8E-A6C8-C0CD48893FEE}"/>
                  </a:ext>
                </a:extLst>
              </p14:cNvPr>
              <p14:cNvContentPartPr/>
              <p14:nvPr/>
            </p14:nvContentPartPr>
            <p14:xfrm>
              <a:off x="6024787" y="1314695"/>
              <a:ext cx="360" cy="36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4C5DDC57-4AE3-4F8E-A6C8-C0CD48893F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0787" y="12070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E8DA6C4E-AAFA-432D-B489-0C48FA8F4F13}"/>
                  </a:ext>
                </a:extLst>
              </p14:cNvPr>
              <p14:cNvContentPartPr/>
              <p14:nvPr/>
            </p14:nvContentPartPr>
            <p14:xfrm>
              <a:off x="6024787" y="1314695"/>
              <a:ext cx="360" cy="3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E8DA6C4E-AAFA-432D-B489-0C48FA8F4F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0787" y="12070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14ECB601-AEA7-40A0-9F1F-192A1E2E4281}"/>
                  </a:ext>
                </a:extLst>
              </p14:cNvPr>
              <p14:cNvContentPartPr/>
              <p14:nvPr/>
            </p14:nvContentPartPr>
            <p14:xfrm>
              <a:off x="6024787" y="1088975"/>
              <a:ext cx="360" cy="36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14ECB601-AEA7-40A0-9F1F-192A1E2E42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0787" y="980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BDDF2F39-A3B0-41A5-91D9-2B4266E41F4B}"/>
                  </a:ext>
                </a:extLst>
              </p14:cNvPr>
              <p14:cNvContentPartPr/>
              <p14:nvPr/>
            </p14:nvContentPartPr>
            <p14:xfrm>
              <a:off x="6024787" y="1088975"/>
              <a:ext cx="360" cy="3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BDDF2F39-A3B0-41A5-91D9-2B4266E41F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0787" y="980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78910788-9A90-4C2E-8584-1FB9E0D4DCFC}"/>
                  </a:ext>
                </a:extLst>
              </p14:cNvPr>
              <p14:cNvContentPartPr/>
              <p14:nvPr/>
            </p14:nvContentPartPr>
            <p14:xfrm>
              <a:off x="6350587" y="1177175"/>
              <a:ext cx="360" cy="36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78910788-9A90-4C2E-8584-1FB9E0D4DC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6947" y="10691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66FF9748-7852-40DF-B04F-AEDE9E2085C7}"/>
                  </a:ext>
                </a:extLst>
              </p14:cNvPr>
              <p14:cNvContentPartPr/>
              <p14:nvPr/>
            </p14:nvContentPartPr>
            <p14:xfrm>
              <a:off x="5937307" y="3920375"/>
              <a:ext cx="360" cy="36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66FF9748-7852-40DF-B04F-AEDE9E2085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3667" y="38123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91E062B6-7B2D-4863-92ED-F0103474EB45}"/>
                  </a:ext>
                </a:extLst>
              </p14:cNvPr>
              <p14:cNvContentPartPr/>
              <p14:nvPr/>
            </p14:nvContentPartPr>
            <p14:xfrm>
              <a:off x="6087067" y="1101575"/>
              <a:ext cx="360" cy="36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91E062B6-7B2D-4863-92ED-F0103474EB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3427" y="9939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9873B01C-172E-4055-BC12-0048DEF61F2C}"/>
                  </a:ext>
                </a:extLst>
              </p14:cNvPr>
              <p14:cNvContentPartPr/>
              <p14:nvPr/>
            </p14:nvContentPartPr>
            <p14:xfrm>
              <a:off x="11010067" y="2629775"/>
              <a:ext cx="360" cy="3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9873B01C-172E-4055-BC12-0048DEF61F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6067" y="252213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عنصر نائب للصورة 31">
            <a:extLst>
              <a:ext uri="{FF2B5EF4-FFF2-40B4-BE49-F238E27FC236}">
                <a16:creationId xmlns:a16="http://schemas.microsoft.com/office/drawing/2014/main" id="{B251ACE8-5A44-445E-AD20-BE88FE3AD0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30610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22_TF16411246.potx" id="{B12CF25C-FD8D-443E-869D-BA55997472B4}" vid="{D7AA3B68-BBC0-4EDC-9D63-E66E33A88D7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الموجز السريع لخطط أعمال المطاعم</Template>
  <TotalTime>275</TotalTime>
  <Words>332</Words>
  <Application>Microsoft Office PowerPoint</Application>
  <PresentationFormat>شاشة عريضة</PresentationFormat>
  <Paragraphs>61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Tahoma</vt:lpstr>
      <vt:lpstr>نسق Office</vt:lpstr>
      <vt:lpstr>الدليل المادي و الخدمات</vt:lpstr>
      <vt:lpstr>على ماذا يساعد  الدليل المادي؟</vt:lpstr>
      <vt:lpstr>دور الدليل المادي في تسويق الخدمات هناك نوعين للبيئة المادية:</vt:lpstr>
      <vt:lpstr>1/ الدليل الأساسي</vt:lpstr>
      <vt:lpstr>2/ الدليل المحيط الشكلي</vt:lpstr>
      <vt:lpstr>هناك العديد من الطرق والأشياء التي يمكن لمسوق الخدمات أن ينجزها لكي يتغلب على تلك الصعوبات وهي تتضمن ما يلي:</vt:lpstr>
      <vt:lpstr>تعريف الصورة الذهنية</vt:lpstr>
      <vt:lpstr>إن مؤسسات الخدمات التي تحاول تحويل خدماتها غير الملموسة إلى دلائل صلبة وملموسة عليها قبل أن تفعل ذلك للتأكد مما يلي:</vt:lpstr>
      <vt:lpstr>العوامل المؤثرة على الصورة المدركة</vt:lpstr>
      <vt:lpstr>أسئلة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الدليل المادي و الخدمات</dc:title>
  <dc:creator>S A</dc:creator>
  <cp:lastModifiedBy>S A</cp:lastModifiedBy>
  <cp:revision>5</cp:revision>
  <dcterms:created xsi:type="dcterms:W3CDTF">2021-09-10T12:37:07Z</dcterms:created>
  <dcterms:modified xsi:type="dcterms:W3CDTF">2021-09-10T17:13:05Z</dcterms:modified>
</cp:coreProperties>
</file>