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6BEB9BC-9307-4226-9D3A-04FF894F34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1F2AC76-729D-445A-BBE7-9CE22619E7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3992CDA-BEAE-4249-AB93-82FCCC6AF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33F61-B83A-4680-8543-E688C09FE386}" type="datetimeFigureOut">
              <a:rPr lang="ar-SA" smtClean="0"/>
              <a:t>24/01/43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3C95717-FDC5-437F-95EF-B2992BC8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74179D6-F7D0-4041-838E-8200CF016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56CAB-3B09-463E-832D-B1EF5E7D894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6530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8F2C48-94F7-4E42-BC32-C9455BAED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5DB280A-7F8B-43C3-AFAC-75AC0C1AC9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9A338F1-CFD0-44CB-AB2F-B1C7FFC94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33F61-B83A-4680-8543-E688C09FE386}" type="datetimeFigureOut">
              <a:rPr lang="ar-SA" smtClean="0"/>
              <a:t>24/01/43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A33A0A9-454D-47AE-A132-3D2229B08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C0BFF32-D87D-4D00-A422-6230E8C79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56CAB-3B09-463E-832D-B1EF5E7D894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403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AC6AE7B8-6632-4957-8CAE-CF2BD8F207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C083F47-FCF8-4A4E-A7CD-3C6E3BA69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A030168-392A-4F42-8FE8-C7B098A70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33F61-B83A-4680-8543-E688C09FE386}" type="datetimeFigureOut">
              <a:rPr lang="ar-SA" smtClean="0"/>
              <a:t>24/01/43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BFFC07A-07D7-4C39-88EE-1022E3110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5045350-E182-4DA8-BD13-6E22DCB11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56CAB-3B09-463E-832D-B1EF5E7D894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4813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4542ED-5AED-4180-BE22-58AC34305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CB23BCA-2048-4DF2-9C25-47ADFA7D0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E4389C-0F7D-47DD-834A-FF0C63978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33F61-B83A-4680-8543-E688C09FE386}" type="datetimeFigureOut">
              <a:rPr lang="ar-SA" smtClean="0"/>
              <a:t>24/01/43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67AD066-FB5B-4D55-893F-6BDF20143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3B50069-AF20-4B4E-93A0-DC18AF631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56CAB-3B09-463E-832D-B1EF5E7D894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1315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B8C965-6FCB-4F38-BA98-EA472AB9C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E3DB574-4B02-45B9-93AD-2851868DE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90FE6B5-4B8D-4D06-8BFE-88946C9C7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33F61-B83A-4680-8543-E688C09FE386}" type="datetimeFigureOut">
              <a:rPr lang="ar-SA" smtClean="0"/>
              <a:t>24/01/43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580F130-6DDD-41F0-9657-3151F9E26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091BB6B-4CE1-4D08-A1D5-87344888B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56CAB-3B09-463E-832D-B1EF5E7D894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305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871AB18-40FB-487B-8084-2829E906D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C04E942-08FB-4315-A703-53DCE8C51F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6EF5BC0-CDEF-4115-81CC-CC89CB8E9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424E054-B285-445D-93DC-2C84E9D38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33F61-B83A-4680-8543-E688C09FE386}" type="datetimeFigureOut">
              <a:rPr lang="ar-SA" smtClean="0"/>
              <a:t>24/01/43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94F7F58-A7A8-460A-95D8-B032E747E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7ABBFED-157E-4049-B146-95DC99161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56CAB-3B09-463E-832D-B1EF5E7D894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4150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5A0E9B-3EC0-41A2-AFCF-9A8096F1A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3E6D4EB-D286-4448-9CD6-77A069537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3CC6ABF-2BEE-4C1B-8B67-0472420E7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C5568895-C1CC-4959-9F26-6FFACD0000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FFB5DA2-2F2B-424A-8214-0660ADC3A5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0979C23F-1710-435D-8C70-FD2FE4094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33F61-B83A-4680-8543-E688C09FE386}" type="datetimeFigureOut">
              <a:rPr lang="ar-SA" smtClean="0"/>
              <a:t>24/01/43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3BE40343-9568-4DD2-9806-D2E94CC4F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BF97886E-1340-4562-B3AD-D99746FC5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56CAB-3B09-463E-832D-B1EF5E7D894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0457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FBD362-20A6-433E-AC02-51D18D3C8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22FCD9F-34B1-4832-9450-3EFAB3AD3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33F61-B83A-4680-8543-E688C09FE386}" type="datetimeFigureOut">
              <a:rPr lang="ar-SA" smtClean="0"/>
              <a:t>24/01/43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0A5677B9-4935-4EC9-8000-FE1FD0CC9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A597248-F786-41E1-9F14-DA1D42D8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56CAB-3B09-463E-832D-B1EF5E7D894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0975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19A1E38-3728-4963-951C-ED076E07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33F61-B83A-4680-8543-E688C09FE386}" type="datetimeFigureOut">
              <a:rPr lang="ar-SA" smtClean="0"/>
              <a:t>24/01/43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FFF33B6-6A40-46E1-9284-84E1F4E3E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7EE45B0-4C9D-44A2-BA99-BA1EBB81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56CAB-3B09-463E-832D-B1EF5E7D894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0278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2E71B2-D3C1-4151-9938-D6DD66E1D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673623F-99F8-4FA2-A6C5-1569D1D70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AB2381B-16A0-4FBA-8461-EBC49C804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E6C7E84-B2B8-41BD-BC3A-2020AEDEB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33F61-B83A-4680-8543-E688C09FE386}" type="datetimeFigureOut">
              <a:rPr lang="ar-SA" smtClean="0"/>
              <a:t>24/01/43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C8BABA2-33EE-4141-B48E-A7652B1E6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4C3024A-065C-4176-9631-39543462D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56CAB-3B09-463E-832D-B1EF5E7D894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477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E502919-EC1A-4A97-9B4F-1EF2B8BFB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FFBF7CD9-7285-4070-98BB-33D074E68C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45F273B-37B4-4D56-8F8F-29E81AA6F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C6CB499-7C16-4537-8A99-36BFBAA6A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33F61-B83A-4680-8543-E688C09FE386}" type="datetimeFigureOut">
              <a:rPr lang="ar-SA" smtClean="0"/>
              <a:t>24/01/43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9DEF77A-F4CC-43C1-8D8B-EFD932634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2BB9BFC-B831-42F4-9A6D-7048A4A70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56CAB-3B09-463E-832D-B1EF5E7D894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4867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5A6DFC5-68FA-4C36-9D6D-F2201DC29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0069F3B-9104-4E45-B12C-36A28E5D4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61A776E-5FC7-464F-BC61-5548E9751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33F61-B83A-4680-8543-E688C09FE386}" type="datetimeFigureOut">
              <a:rPr lang="ar-SA" smtClean="0"/>
              <a:t>24/01/43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73B40D9-EF5E-4A8B-AD68-B7CE9F2D54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46CB877-6A87-4F61-8F23-C627118F7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56CAB-3B09-463E-832D-B1EF5E7D894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860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1E3569-B7D3-44A2-A68E-C1C2BA6940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مقاييس التشتت</a:t>
            </a:r>
          </a:p>
        </p:txBody>
      </p:sp>
    </p:spTree>
    <p:extLst>
      <p:ext uri="{BB962C8B-B14F-4D97-AF65-F5344CB8AC3E}">
        <p14:creationId xmlns:p14="http://schemas.microsoft.com/office/powerpoint/2010/main" val="2457717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BE24B9F-6BC5-49F7-86E6-C2DBFCC938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0" t="27083" r="27344" b="11389"/>
          <a:stretch/>
        </p:blipFill>
        <p:spPr>
          <a:xfrm>
            <a:off x="2047875" y="476249"/>
            <a:ext cx="9544050" cy="484822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B31A6D0-3229-489C-930E-EA8E1CB37E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72" t="61666" r="26172" b="30973"/>
          <a:stretch/>
        </p:blipFill>
        <p:spPr>
          <a:xfrm>
            <a:off x="2671762" y="5534025"/>
            <a:ext cx="6848475" cy="100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56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2A4CD62-59FA-42D3-9C3C-1322CD8670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03" t="16667" r="21016" b="45972"/>
          <a:stretch/>
        </p:blipFill>
        <p:spPr>
          <a:xfrm>
            <a:off x="1190625" y="1066800"/>
            <a:ext cx="10591800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73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992DC3A-FD41-4052-9F4C-E1C81FE9F8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69" t="53055" r="26016" b="37361"/>
          <a:stretch/>
        </p:blipFill>
        <p:spPr>
          <a:xfrm>
            <a:off x="3819525" y="581025"/>
            <a:ext cx="7762875" cy="84772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03FC03B-5BBA-4259-A988-B5AB1197AD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56" t="17221" r="28281" b="10000"/>
          <a:stretch/>
        </p:blipFill>
        <p:spPr>
          <a:xfrm>
            <a:off x="1700212" y="1428750"/>
            <a:ext cx="8791575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04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C5629C1-6193-401D-B06D-5BC1534B80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78" t="16667" r="22970" b="27500"/>
          <a:stretch/>
        </p:blipFill>
        <p:spPr>
          <a:xfrm>
            <a:off x="2209800" y="628650"/>
            <a:ext cx="9353551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27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CA34C78-E9E6-4A34-A99B-58011804D3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03" t="29027" r="22031" b="20556"/>
          <a:stretch/>
        </p:blipFill>
        <p:spPr>
          <a:xfrm>
            <a:off x="2533650" y="790574"/>
            <a:ext cx="8896349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34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43F4760-9F8C-40C9-9942-97B28D20AE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0" t="37361" r="23047" b="39583"/>
          <a:stretch/>
        </p:blipFill>
        <p:spPr>
          <a:xfrm>
            <a:off x="2790826" y="504826"/>
            <a:ext cx="8858250" cy="230505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38D8642-D4B3-4016-A503-94E636DC1E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75" t="26250" r="25078" b="53194"/>
          <a:stretch/>
        </p:blipFill>
        <p:spPr>
          <a:xfrm>
            <a:off x="3848100" y="3114675"/>
            <a:ext cx="7667625" cy="212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06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A06F6C9-9A8A-4E05-B0F8-309FAA7A1D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72" t="32778" r="27188" b="24167"/>
          <a:stretch/>
        </p:blipFill>
        <p:spPr>
          <a:xfrm>
            <a:off x="2886075" y="857249"/>
            <a:ext cx="8486774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61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ECCAFC7-69D4-4358-8C59-7BBE17194B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12" t="22500" r="24375" b="19167"/>
          <a:stretch/>
        </p:blipFill>
        <p:spPr>
          <a:xfrm>
            <a:off x="2105025" y="1123950"/>
            <a:ext cx="908685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03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9B4018D-20D2-43CB-A501-F24E786518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90" t="25695" r="23360" b="26389"/>
          <a:stretch/>
        </p:blipFill>
        <p:spPr>
          <a:xfrm>
            <a:off x="2381249" y="962024"/>
            <a:ext cx="8867775" cy="418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79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D43B96A-E475-4B44-A0FB-04E0370B8F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12" t="19722" r="23437" b="21666"/>
          <a:stretch/>
        </p:blipFill>
        <p:spPr>
          <a:xfrm>
            <a:off x="2476500" y="742949"/>
            <a:ext cx="870585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97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90C1683-6F0E-4609-83B4-93EA84C592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03" t="30972" r="25078" b="26250"/>
          <a:stretch/>
        </p:blipFill>
        <p:spPr>
          <a:xfrm>
            <a:off x="1876425" y="1104899"/>
            <a:ext cx="9096375" cy="426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07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E1F1B64-52AB-4E9F-A059-2C10995E5A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44" t="29028" r="24609" b="15000"/>
          <a:stretch/>
        </p:blipFill>
        <p:spPr>
          <a:xfrm>
            <a:off x="2847975" y="657225"/>
            <a:ext cx="8381999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50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8315E50-14CE-4882-8F51-6E78B4C294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06" t="32084" r="23906" b="11944"/>
          <a:stretch/>
        </p:blipFill>
        <p:spPr>
          <a:xfrm>
            <a:off x="1990726" y="400050"/>
            <a:ext cx="10010774" cy="459105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8E7362F-B44C-44F9-92F4-DD414609D7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78" t="41250" r="28906" b="48333"/>
          <a:stretch/>
        </p:blipFill>
        <p:spPr>
          <a:xfrm>
            <a:off x="1990726" y="4991100"/>
            <a:ext cx="70485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61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B2C6209-4656-4CAE-BA4B-CD171E8EDB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69" t="37836" r="25078" b="23054"/>
          <a:stretch/>
        </p:blipFill>
        <p:spPr>
          <a:xfrm>
            <a:off x="1457325" y="1143000"/>
            <a:ext cx="9829800" cy="487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70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1235874-6090-4D1B-90AC-CD4BF9B250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56" t="17223" r="21719" b="8888"/>
          <a:stretch/>
        </p:blipFill>
        <p:spPr>
          <a:xfrm>
            <a:off x="2343151" y="419100"/>
            <a:ext cx="9744074" cy="48006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E5438E1-1A61-482D-9808-80799541DF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69" t="48611" r="27812" b="42639"/>
          <a:stretch/>
        </p:blipFill>
        <p:spPr>
          <a:xfrm>
            <a:off x="2343151" y="5400675"/>
            <a:ext cx="6134101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90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27155C3-2BD2-4FDC-8627-E99309F6DF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51" t="32639" r="27421" b="7916"/>
          <a:stretch/>
        </p:blipFill>
        <p:spPr>
          <a:xfrm>
            <a:off x="1590675" y="771524"/>
            <a:ext cx="9782175" cy="503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0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38BCD01-63CC-46ED-B9A4-D10570B6E7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09" t="27500" r="25156" b="42083"/>
          <a:stretch/>
        </p:blipFill>
        <p:spPr>
          <a:xfrm>
            <a:off x="3190875" y="819150"/>
            <a:ext cx="820102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81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BFBB3C3-7116-4521-94EC-28BD053242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84" t="19999" r="23047" b="35418"/>
          <a:stretch/>
        </p:blipFill>
        <p:spPr>
          <a:xfrm>
            <a:off x="2619375" y="790575"/>
            <a:ext cx="885825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74566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</Words>
  <Application>Microsoft Office PowerPoint</Application>
  <PresentationFormat>شاشة عريضة</PresentationFormat>
  <Paragraphs>1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نسق Office</vt:lpstr>
      <vt:lpstr>مقاييس التشتت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مقاييس التشتت</dc:title>
  <dc:creator>layla alamoudi</dc:creator>
  <cp:lastModifiedBy>امل منصور</cp:lastModifiedBy>
  <cp:revision>11</cp:revision>
  <dcterms:created xsi:type="dcterms:W3CDTF">2020-09-24T13:34:26Z</dcterms:created>
  <dcterms:modified xsi:type="dcterms:W3CDTF">2021-09-01T14:37:45Z</dcterms:modified>
</cp:coreProperties>
</file>