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98" r:id="rId4"/>
    <p:sldId id="283" r:id="rId5"/>
    <p:sldId id="299" r:id="rId6"/>
    <p:sldId id="297" r:id="rId7"/>
    <p:sldId id="292" r:id="rId8"/>
    <p:sldId id="293" r:id="rId9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574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DCB32-BA13-42E0-AE86-2AE3CA9EE981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pPr rtl="1"/>
          <a:endParaRPr lang="ar-SA"/>
        </a:p>
      </dgm:t>
    </dgm:pt>
    <dgm:pt modelId="{9E442D4B-8363-4653-857D-4B570C1E3731}">
      <dgm:prSet phldrT="[نص]"/>
      <dgm:spPr/>
      <dgm:t>
        <a:bodyPr/>
        <a:lstStyle/>
        <a:p>
          <a:pPr rtl="1">
            <a:buFont typeface="+mj-lt"/>
            <a:buAutoNum type="arabicPeriod"/>
          </a:pPr>
          <a:r>
            <a:rPr lang="ar-S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العوامل الديموغرافية</a:t>
          </a:r>
          <a:endParaRPr lang="ar-SA" dirty="0"/>
        </a:p>
      </dgm:t>
    </dgm:pt>
    <dgm:pt modelId="{6B4BB51D-5EAD-4EC4-A4B7-08644658E7F7}" type="parTrans" cxnId="{175C29AA-7CBA-4D47-8AF2-103ECE5147A5}">
      <dgm:prSet/>
      <dgm:spPr/>
      <dgm:t>
        <a:bodyPr/>
        <a:lstStyle/>
        <a:p>
          <a:pPr rtl="1"/>
          <a:endParaRPr lang="ar-SA"/>
        </a:p>
      </dgm:t>
    </dgm:pt>
    <dgm:pt modelId="{1FD19100-E7B7-4C86-8BCD-F8E2B0C3D83C}" type="sibTrans" cxnId="{175C29AA-7CBA-4D47-8AF2-103ECE5147A5}">
      <dgm:prSet/>
      <dgm:spPr/>
      <dgm:t>
        <a:bodyPr/>
        <a:lstStyle/>
        <a:p>
          <a:pPr rtl="1"/>
          <a:endParaRPr lang="ar-SA"/>
        </a:p>
      </dgm:t>
    </dgm:pt>
    <dgm:pt modelId="{83893887-E453-4F97-9F3E-3C2613E672B5}">
      <dgm:prSet/>
      <dgm:spPr/>
      <dgm:t>
        <a:bodyPr/>
        <a:lstStyle/>
        <a:p>
          <a:pPr rtl="1"/>
          <a:r>
            <a:rPr lang="ar-SA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التشريعات والأنظمة والقوانين والعوامل السياسية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EEEAEC63-18D2-42EF-BE1E-76D0E9CF8677}" type="parTrans" cxnId="{F2AF7335-C094-45BA-813F-E7B4402A5444}">
      <dgm:prSet/>
      <dgm:spPr/>
      <dgm:t>
        <a:bodyPr/>
        <a:lstStyle/>
        <a:p>
          <a:pPr rtl="1"/>
          <a:endParaRPr lang="ar-SA"/>
        </a:p>
      </dgm:t>
    </dgm:pt>
    <dgm:pt modelId="{DEC42BAA-32EB-4396-80A3-1567669B08A9}" type="sibTrans" cxnId="{F2AF7335-C094-45BA-813F-E7B4402A5444}">
      <dgm:prSet/>
      <dgm:spPr/>
      <dgm:t>
        <a:bodyPr/>
        <a:lstStyle/>
        <a:p>
          <a:pPr rtl="1"/>
          <a:endParaRPr lang="ar-SA"/>
        </a:p>
      </dgm:t>
    </dgm:pt>
    <dgm:pt modelId="{8C0E0E27-947A-49C8-9B7A-A1EADEB630FD}">
      <dgm:prSet/>
      <dgm:spPr/>
      <dgm:t>
        <a:bodyPr/>
        <a:lstStyle/>
        <a:p>
          <a:pPr rtl="1"/>
          <a:r>
            <a:rPr lang="ar-SA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العوامل الاقتصادية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7A330DB3-5AAD-4985-B995-99B94D4B0EBA}" type="parTrans" cxnId="{9D3E47A7-8477-4589-B49F-40CB662B74BC}">
      <dgm:prSet/>
      <dgm:spPr/>
      <dgm:t>
        <a:bodyPr/>
        <a:lstStyle/>
        <a:p>
          <a:pPr rtl="1"/>
          <a:endParaRPr lang="ar-SA"/>
        </a:p>
      </dgm:t>
    </dgm:pt>
    <dgm:pt modelId="{9A35A0BF-69DE-45B4-B109-904A0E854FCD}" type="sibTrans" cxnId="{9D3E47A7-8477-4589-B49F-40CB662B74BC}">
      <dgm:prSet/>
      <dgm:spPr/>
      <dgm:t>
        <a:bodyPr/>
        <a:lstStyle/>
        <a:p>
          <a:pPr rtl="1"/>
          <a:endParaRPr lang="ar-SA"/>
        </a:p>
      </dgm:t>
    </dgm:pt>
    <dgm:pt modelId="{4B23194A-2FEC-4D9F-9192-A7F7608F131E}">
      <dgm:prSet/>
      <dgm:spPr/>
      <dgm:t>
        <a:bodyPr/>
        <a:lstStyle/>
        <a:p>
          <a:pPr rtl="1"/>
          <a:r>
            <a:rPr lang="ar-SA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التكنولوجيا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8B9FDC0E-0D1B-4A2D-A495-33251E4EF4D9}" type="parTrans" cxnId="{4687F0EE-8012-4718-A94B-A61E7DE26E7D}">
      <dgm:prSet/>
      <dgm:spPr/>
      <dgm:t>
        <a:bodyPr/>
        <a:lstStyle/>
        <a:p>
          <a:pPr rtl="1"/>
          <a:endParaRPr lang="ar-SA"/>
        </a:p>
      </dgm:t>
    </dgm:pt>
    <dgm:pt modelId="{2A6FFF55-5640-4558-9D5D-354523E7C9E8}" type="sibTrans" cxnId="{4687F0EE-8012-4718-A94B-A61E7DE26E7D}">
      <dgm:prSet/>
      <dgm:spPr/>
      <dgm:t>
        <a:bodyPr/>
        <a:lstStyle/>
        <a:p>
          <a:pPr rtl="1"/>
          <a:endParaRPr lang="ar-SA"/>
        </a:p>
      </dgm:t>
    </dgm:pt>
    <dgm:pt modelId="{F620C29F-D42C-4044-8BB5-B493052A67DA}">
      <dgm:prSet/>
      <dgm:spPr/>
      <dgm:t>
        <a:bodyPr/>
        <a:lstStyle/>
        <a:p>
          <a:pPr rtl="1"/>
          <a:r>
            <a:rPr lang="ar-SA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العوامل الاجتماعية والثقافية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3785F3F3-3FDF-4ED1-A3C9-CCA60D1D0328}" type="parTrans" cxnId="{3380B7EF-F8A4-4861-93EE-919D3DE71CF0}">
      <dgm:prSet/>
      <dgm:spPr/>
      <dgm:t>
        <a:bodyPr/>
        <a:lstStyle/>
        <a:p>
          <a:pPr rtl="1"/>
          <a:endParaRPr lang="ar-SA"/>
        </a:p>
      </dgm:t>
    </dgm:pt>
    <dgm:pt modelId="{097AC766-FB92-47F8-879D-4BFCC86DEA30}" type="sibTrans" cxnId="{3380B7EF-F8A4-4861-93EE-919D3DE71CF0}">
      <dgm:prSet/>
      <dgm:spPr/>
      <dgm:t>
        <a:bodyPr/>
        <a:lstStyle/>
        <a:p>
          <a:pPr rtl="1"/>
          <a:endParaRPr lang="ar-SA"/>
        </a:p>
      </dgm:t>
    </dgm:pt>
    <dgm:pt modelId="{6FD2498D-8EC2-4F62-8BF2-6164E5FCC595}">
      <dgm:prSet/>
      <dgm:spPr/>
      <dgm:t>
        <a:bodyPr/>
        <a:lstStyle/>
        <a:p>
          <a:pPr rtl="1"/>
          <a:r>
            <a:rPr lang="ar-SA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البيئة التنافسية</a:t>
          </a:r>
          <a:endParaRPr lang="ar-SA" dirty="0"/>
        </a:p>
      </dgm:t>
    </dgm:pt>
    <dgm:pt modelId="{19D10E50-99EA-44FB-A7FA-AD9CBB7FACDF}" type="parTrans" cxnId="{CE7CFD58-3638-4A60-8F62-F48340E13CA0}">
      <dgm:prSet/>
      <dgm:spPr/>
      <dgm:t>
        <a:bodyPr/>
        <a:lstStyle/>
        <a:p>
          <a:pPr rtl="1"/>
          <a:endParaRPr lang="ar-SA"/>
        </a:p>
      </dgm:t>
    </dgm:pt>
    <dgm:pt modelId="{CF56D7A0-88D5-4CD3-BE0E-68AE9DA30599}" type="sibTrans" cxnId="{CE7CFD58-3638-4A60-8F62-F48340E13CA0}">
      <dgm:prSet/>
      <dgm:spPr/>
      <dgm:t>
        <a:bodyPr/>
        <a:lstStyle/>
        <a:p>
          <a:pPr rtl="1"/>
          <a:endParaRPr lang="ar-SA"/>
        </a:p>
      </dgm:t>
    </dgm:pt>
    <dgm:pt modelId="{815A8626-657A-478D-876F-0074EEFEC3E1}" type="pres">
      <dgm:prSet presAssocID="{321DCB32-BA13-42E0-AE86-2AE3CA9EE981}" presName="diagram" presStyleCnt="0">
        <dgm:presLayoutVars>
          <dgm:dir/>
          <dgm:resizeHandles val="exact"/>
        </dgm:presLayoutVars>
      </dgm:prSet>
      <dgm:spPr/>
    </dgm:pt>
    <dgm:pt modelId="{3D7332F0-B523-4EC0-9D7A-4EFFA3D81E98}" type="pres">
      <dgm:prSet presAssocID="{9E442D4B-8363-4653-857D-4B570C1E3731}" presName="node" presStyleLbl="node1" presStyleIdx="0" presStyleCnt="6">
        <dgm:presLayoutVars>
          <dgm:bulletEnabled val="1"/>
        </dgm:presLayoutVars>
      </dgm:prSet>
      <dgm:spPr/>
    </dgm:pt>
    <dgm:pt modelId="{739A95C6-435D-4E84-ADD1-DC491210DF44}" type="pres">
      <dgm:prSet presAssocID="{1FD19100-E7B7-4C86-8BCD-F8E2B0C3D83C}" presName="sibTrans" presStyleCnt="0"/>
      <dgm:spPr/>
    </dgm:pt>
    <dgm:pt modelId="{91025208-73A0-4EA4-8C1A-757A011EFD88}" type="pres">
      <dgm:prSet presAssocID="{83893887-E453-4F97-9F3E-3C2613E672B5}" presName="node" presStyleLbl="node1" presStyleIdx="1" presStyleCnt="6">
        <dgm:presLayoutVars>
          <dgm:bulletEnabled val="1"/>
        </dgm:presLayoutVars>
      </dgm:prSet>
      <dgm:spPr/>
    </dgm:pt>
    <dgm:pt modelId="{4547E9D0-A5B8-46F0-AEA6-4C1200AF08D9}" type="pres">
      <dgm:prSet presAssocID="{DEC42BAA-32EB-4396-80A3-1567669B08A9}" presName="sibTrans" presStyleCnt="0"/>
      <dgm:spPr/>
    </dgm:pt>
    <dgm:pt modelId="{58226262-9DE8-45B8-8F44-417D4BF2A2A2}" type="pres">
      <dgm:prSet presAssocID="{8C0E0E27-947A-49C8-9B7A-A1EADEB630FD}" presName="node" presStyleLbl="node1" presStyleIdx="2" presStyleCnt="6">
        <dgm:presLayoutVars>
          <dgm:bulletEnabled val="1"/>
        </dgm:presLayoutVars>
      </dgm:prSet>
      <dgm:spPr/>
    </dgm:pt>
    <dgm:pt modelId="{0C6E63E6-E8DB-4B3C-9832-361AC206593C}" type="pres">
      <dgm:prSet presAssocID="{9A35A0BF-69DE-45B4-B109-904A0E854FCD}" presName="sibTrans" presStyleCnt="0"/>
      <dgm:spPr/>
    </dgm:pt>
    <dgm:pt modelId="{2C29B161-2877-4D3B-9D3C-C9CBA6CFC985}" type="pres">
      <dgm:prSet presAssocID="{4B23194A-2FEC-4D9F-9192-A7F7608F131E}" presName="node" presStyleLbl="node1" presStyleIdx="3" presStyleCnt="6">
        <dgm:presLayoutVars>
          <dgm:bulletEnabled val="1"/>
        </dgm:presLayoutVars>
      </dgm:prSet>
      <dgm:spPr/>
    </dgm:pt>
    <dgm:pt modelId="{D1A98725-4FDE-499C-9675-3FD1725A5946}" type="pres">
      <dgm:prSet presAssocID="{2A6FFF55-5640-4558-9D5D-354523E7C9E8}" presName="sibTrans" presStyleCnt="0"/>
      <dgm:spPr/>
    </dgm:pt>
    <dgm:pt modelId="{5D795BAA-EACE-43FE-821F-FB30E1CE1180}" type="pres">
      <dgm:prSet presAssocID="{F620C29F-D42C-4044-8BB5-B493052A67DA}" presName="node" presStyleLbl="node1" presStyleIdx="4" presStyleCnt="6">
        <dgm:presLayoutVars>
          <dgm:bulletEnabled val="1"/>
        </dgm:presLayoutVars>
      </dgm:prSet>
      <dgm:spPr/>
    </dgm:pt>
    <dgm:pt modelId="{F5806D6C-EF44-4062-A18B-2D167E362CDF}" type="pres">
      <dgm:prSet presAssocID="{097AC766-FB92-47F8-879D-4BFCC86DEA30}" presName="sibTrans" presStyleCnt="0"/>
      <dgm:spPr/>
    </dgm:pt>
    <dgm:pt modelId="{12955396-6357-4600-8D93-FFC313DB3823}" type="pres">
      <dgm:prSet presAssocID="{6FD2498D-8EC2-4F62-8BF2-6164E5FCC595}" presName="node" presStyleLbl="node1" presStyleIdx="5" presStyleCnt="6">
        <dgm:presLayoutVars>
          <dgm:bulletEnabled val="1"/>
        </dgm:presLayoutVars>
      </dgm:prSet>
      <dgm:spPr/>
    </dgm:pt>
  </dgm:ptLst>
  <dgm:cxnLst>
    <dgm:cxn modelId="{3ABE662C-4A59-4E4D-B0B2-160ECFBDCCEE}" type="presOf" srcId="{F620C29F-D42C-4044-8BB5-B493052A67DA}" destId="{5D795BAA-EACE-43FE-821F-FB30E1CE1180}" srcOrd="0" destOrd="0" presId="urn:microsoft.com/office/officeart/2005/8/layout/default"/>
    <dgm:cxn modelId="{F2AF7335-C094-45BA-813F-E7B4402A5444}" srcId="{321DCB32-BA13-42E0-AE86-2AE3CA9EE981}" destId="{83893887-E453-4F97-9F3E-3C2613E672B5}" srcOrd="1" destOrd="0" parTransId="{EEEAEC63-18D2-42EF-BE1E-76D0E9CF8677}" sibTransId="{DEC42BAA-32EB-4396-80A3-1567669B08A9}"/>
    <dgm:cxn modelId="{19A94638-D87C-42FE-B184-4328B63188A2}" type="presOf" srcId="{83893887-E453-4F97-9F3E-3C2613E672B5}" destId="{91025208-73A0-4EA4-8C1A-757A011EFD88}" srcOrd="0" destOrd="0" presId="urn:microsoft.com/office/officeart/2005/8/layout/default"/>
    <dgm:cxn modelId="{503CD23B-3013-4835-B5F0-07C15CB4C9FC}" type="presOf" srcId="{6FD2498D-8EC2-4F62-8BF2-6164E5FCC595}" destId="{12955396-6357-4600-8D93-FFC313DB3823}" srcOrd="0" destOrd="0" presId="urn:microsoft.com/office/officeart/2005/8/layout/default"/>
    <dgm:cxn modelId="{E2744756-9C28-49C9-9763-1BB391767D8C}" type="presOf" srcId="{321DCB32-BA13-42E0-AE86-2AE3CA9EE981}" destId="{815A8626-657A-478D-876F-0074EEFEC3E1}" srcOrd="0" destOrd="0" presId="urn:microsoft.com/office/officeart/2005/8/layout/default"/>
    <dgm:cxn modelId="{CE7CFD58-3638-4A60-8F62-F48340E13CA0}" srcId="{321DCB32-BA13-42E0-AE86-2AE3CA9EE981}" destId="{6FD2498D-8EC2-4F62-8BF2-6164E5FCC595}" srcOrd="5" destOrd="0" parTransId="{19D10E50-99EA-44FB-A7FA-AD9CBB7FACDF}" sibTransId="{CF56D7A0-88D5-4CD3-BE0E-68AE9DA30599}"/>
    <dgm:cxn modelId="{9D3E47A7-8477-4589-B49F-40CB662B74BC}" srcId="{321DCB32-BA13-42E0-AE86-2AE3CA9EE981}" destId="{8C0E0E27-947A-49C8-9B7A-A1EADEB630FD}" srcOrd="2" destOrd="0" parTransId="{7A330DB3-5AAD-4985-B995-99B94D4B0EBA}" sibTransId="{9A35A0BF-69DE-45B4-B109-904A0E854FCD}"/>
    <dgm:cxn modelId="{175C29AA-7CBA-4D47-8AF2-103ECE5147A5}" srcId="{321DCB32-BA13-42E0-AE86-2AE3CA9EE981}" destId="{9E442D4B-8363-4653-857D-4B570C1E3731}" srcOrd="0" destOrd="0" parTransId="{6B4BB51D-5EAD-4EC4-A4B7-08644658E7F7}" sibTransId="{1FD19100-E7B7-4C86-8BCD-F8E2B0C3D83C}"/>
    <dgm:cxn modelId="{2DF940BD-9A83-4452-8FFC-C580C4A442FF}" type="presOf" srcId="{8C0E0E27-947A-49C8-9B7A-A1EADEB630FD}" destId="{58226262-9DE8-45B8-8F44-417D4BF2A2A2}" srcOrd="0" destOrd="0" presId="urn:microsoft.com/office/officeart/2005/8/layout/default"/>
    <dgm:cxn modelId="{B4C559D0-F6EF-49CE-A7A2-BCA151183B57}" type="presOf" srcId="{9E442D4B-8363-4653-857D-4B570C1E3731}" destId="{3D7332F0-B523-4EC0-9D7A-4EFFA3D81E98}" srcOrd="0" destOrd="0" presId="urn:microsoft.com/office/officeart/2005/8/layout/default"/>
    <dgm:cxn modelId="{2C07B5E7-E118-4588-BEC5-887315E1004A}" type="presOf" srcId="{4B23194A-2FEC-4D9F-9192-A7F7608F131E}" destId="{2C29B161-2877-4D3B-9D3C-C9CBA6CFC985}" srcOrd="0" destOrd="0" presId="urn:microsoft.com/office/officeart/2005/8/layout/default"/>
    <dgm:cxn modelId="{4687F0EE-8012-4718-A94B-A61E7DE26E7D}" srcId="{321DCB32-BA13-42E0-AE86-2AE3CA9EE981}" destId="{4B23194A-2FEC-4D9F-9192-A7F7608F131E}" srcOrd="3" destOrd="0" parTransId="{8B9FDC0E-0D1B-4A2D-A495-33251E4EF4D9}" sibTransId="{2A6FFF55-5640-4558-9D5D-354523E7C9E8}"/>
    <dgm:cxn modelId="{3380B7EF-F8A4-4861-93EE-919D3DE71CF0}" srcId="{321DCB32-BA13-42E0-AE86-2AE3CA9EE981}" destId="{F620C29F-D42C-4044-8BB5-B493052A67DA}" srcOrd="4" destOrd="0" parTransId="{3785F3F3-3FDF-4ED1-A3C9-CCA60D1D0328}" sibTransId="{097AC766-FB92-47F8-879D-4BFCC86DEA30}"/>
    <dgm:cxn modelId="{3BB42BAE-F64C-4C36-90A3-BF81C1D8DA1D}" type="presParOf" srcId="{815A8626-657A-478D-876F-0074EEFEC3E1}" destId="{3D7332F0-B523-4EC0-9D7A-4EFFA3D81E98}" srcOrd="0" destOrd="0" presId="urn:microsoft.com/office/officeart/2005/8/layout/default"/>
    <dgm:cxn modelId="{0772AAC1-F2D8-4EC5-95AD-8ECC9D89F4CE}" type="presParOf" srcId="{815A8626-657A-478D-876F-0074EEFEC3E1}" destId="{739A95C6-435D-4E84-ADD1-DC491210DF44}" srcOrd="1" destOrd="0" presId="urn:microsoft.com/office/officeart/2005/8/layout/default"/>
    <dgm:cxn modelId="{6839FB4D-5059-451E-A7D4-9FE52F86CE79}" type="presParOf" srcId="{815A8626-657A-478D-876F-0074EEFEC3E1}" destId="{91025208-73A0-4EA4-8C1A-757A011EFD88}" srcOrd="2" destOrd="0" presId="urn:microsoft.com/office/officeart/2005/8/layout/default"/>
    <dgm:cxn modelId="{0C546AB1-6D89-4B6D-A91B-AAA9E886436D}" type="presParOf" srcId="{815A8626-657A-478D-876F-0074EEFEC3E1}" destId="{4547E9D0-A5B8-46F0-AEA6-4C1200AF08D9}" srcOrd="3" destOrd="0" presId="urn:microsoft.com/office/officeart/2005/8/layout/default"/>
    <dgm:cxn modelId="{D3DAFC07-D3F2-4F5A-B6DB-DE467C801426}" type="presParOf" srcId="{815A8626-657A-478D-876F-0074EEFEC3E1}" destId="{58226262-9DE8-45B8-8F44-417D4BF2A2A2}" srcOrd="4" destOrd="0" presId="urn:microsoft.com/office/officeart/2005/8/layout/default"/>
    <dgm:cxn modelId="{C91B8857-8DC9-42F8-A033-0CF72B6A6DE8}" type="presParOf" srcId="{815A8626-657A-478D-876F-0074EEFEC3E1}" destId="{0C6E63E6-E8DB-4B3C-9832-361AC206593C}" srcOrd="5" destOrd="0" presId="urn:microsoft.com/office/officeart/2005/8/layout/default"/>
    <dgm:cxn modelId="{60E3CF0A-241B-49D7-847C-AED58CC97675}" type="presParOf" srcId="{815A8626-657A-478D-876F-0074EEFEC3E1}" destId="{2C29B161-2877-4D3B-9D3C-C9CBA6CFC985}" srcOrd="6" destOrd="0" presId="urn:microsoft.com/office/officeart/2005/8/layout/default"/>
    <dgm:cxn modelId="{E57FA59E-65DC-45A0-BEF5-4FC2EEA6A5BF}" type="presParOf" srcId="{815A8626-657A-478D-876F-0074EEFEC3E1}" destId="{D1A98725-4FDE-499C-9675-3FD1725A5946}" srcOrd="7" destOrd="0" presId="urn:microsoft.com/office/officeart/2005/8/layout/default"/>
    <dgm:cxn modelId="{E25FB1CD-8695-4076-8394-83CAF460FAA8}" type="presParOf" srcId="{815A8626-657A-478D-876F-0074EEFEC3E1}" destId="{5D795BAA-EACE-43FE-821F-FB30E1CE1180}" srcOrd="8" destOrd="0" presId="urn:microsoft.com/office/officeart/2005/8/layout/default"/>
    <dgm:cxn modelId="{CD275F17-2253-4E7C-9D82-433704D40F7F}" type="presParOf" srcId="{815A8626-657A-478D-876F-0074EEFEC3E1}" destId="{F5806D6C-EF44-4062-A18B-2D167E362CDF}" srcOrd="9" destOrd="0" presId="urn:microsoft.com/office/officeart/2005/8/layout/default"/>
    <dgm:cxn modelId="{105834C6-D241-4CC5-A9CC-B048C9762395}" type="presParOf" srcId="{815A8626-657A-478D-876F-0074EEFEC3E1}" destId="{12955396-6357-4600-8D93-FFC313DB382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332F0-B523-4EC0-9D7A-4EFFA3D81E98}">
      <dsp:nvSpPr>
        <dsp:cNvPr id="0" name=""/>
        <dsp:cNvSpPr/>
      </dsp:nvSpPr>
      <dsp:spPr>
        <a:xfrm>
          <a:off x="667" y="580543"/>
          <a:ext cx="2605131" cy="156307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0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العوامل الديموغرافية</a:t>
          </a:r>
          <a:endParaRPr lang="ar-SA" sz="3000" kern="1200" dirty="0"/>
        </a:p>
      </dsp:txBody>
      <dsp:txXfrm>
        <a:off x="667" y="580543"/>
        <a:ext cx="2605131" cy="1563079"/>
      </dsp:txXfrm>
    </dsp:sp>
    <dsp:sp modelId="{91025208-73A0-4EA4-8C1A-757A011EFD88}">
      <dsp:nvSpPr>
        <dsp:cNvPr id="0" name=""/>
        <dsp:cNvSpPr/>
      </dsp:nvSpPr>
      <dsp:spPr>
        <a:xfrm>
          <a:off x="2866313" y="580543"/>
          <a:ext cx="2605131" cy="156307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01902"/>
                <a:satOff val="-2651"/>
                <a:lumOff val="150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01902"/>
                <a:satOff val="-2651"/>
                <a:lumOff val="150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01902"/>
                <a:satOff val="-2651"/>
                <a:lumOff val="150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التشريعات والأنظمة والقوانين والعوامل السياسية</a:t>
          </a:r>
          <a:endParaRPr lang="en-US" sz="3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866313" y="580543"/>
        <a:ext cx="2605131" cy="1563079"/>
      </dsp:txXfrm>
    </dsp:sp>
    <dsp:sp modelId="{58226262-9DE8-45B8-8F44-417D4BF2A2A2}">
      <dsp:nvSpPr>
        <dsp:cNvPr id="0" name=""/>
        <dsp:cNvSpPr/>
      </dsp:nvSpPr>
      <dsp:spPr>
        <a:xfrm>
          <a:off x="667" y="2404135"/>
          <a:ext cx="2605131" cy="156307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03804"/>
                <a:satOff val="-5303"/>
                <a:lumOff val="30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3804"/>
                <a:satOff val="-5303"/>
                <a:lumOff val="30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3804"/>
                <a:satOff val="-5303"/>
                <a:lumOff val="30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العوامل الاقتصادية</a:t>
          </a:r>
          <a:endParaRPr lang="en-US" sz="3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667" y="2404135"/>
        <a:ext cx="2605131" cy="1563079"/>
      </dsp:txXfrm>
    </dsp:sp>
    <dsp:sp modelId="{2C29B161-2877-4D3B-9D3C-C9CBA6CFC985}">
      <dsp:nvSpPr>
        <dsp:cNvPr id="0" name=""/>
        <dsp:cNvSpPr/>
      </dsp:nvSpPr>
      <dsp:spPr>
        <a:xfrm>
          <a:off x="2866313" y="2404135"/>
          <a:ext cx="2605131" cy="156307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05706"/>
                <a:satOff val="-7954"/>
                <a:lumOff val="451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05706"/>
                <a:satOff val="-7954"/>
                <a:lumOff val="451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05706"/>
                <a:satOff val="-7954"/>
                <a:lumOff val="451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التكنولوجيا</a:t>
          </a:r>
          <a:endParaRPr lang="en-US" sz="3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866313" y="2404135"/>
        <a:ext cx="2605131" cy="1563079"/>
      </dsp:txXfrm>
    </dsp:sp>
    <dsp:sp modelId="{5D795BAA-EACE-43FE-821F-FB30E1CE1180}">
      <dsp:nvSpPr>
        <dsp:cNvPr id="0" name=""/>
        <dsp:cNvSpPr/>
      </dsp:nvSpPr>
      <dsp:spPr>
        <a:xfrm>
          <a:off x="667" y="4227728"/>
          <a:ext cx="2605131" cy="156307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03804"/>
                <a:satOff val="-5303"/>
                <a:lumOff val="30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3804"/>
                <a:satOff val="-5303"/>
                <a:lumOff val="30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3804"/>
                <a:satOff val="-5303"/>
                <a:lumOff val="30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العوامل الاجتماعية والثقافية</a:t>
          </a:r>
          <a:endParaRPr lang="en-US" sz="3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667" y="4227728"/>
        <a:ext cx="2605131" cy="1563079"/>
      </dsp:txXfrm>
    </dsp:sp>
    <dsp:sp modelId="{12955396-6357-4600-8D93-FFC313DB3823}">
      <dsp:nvSpPr>
        <dsp:cNvPr id="0" name=""/>
        <dsp:cNvSpPr/>
      </dsp:nvSpPr>
      <dsp:spPr>
        <a:xfrm>
          <a:off x="2866313" y="4227728"/>
          <a:ext cx="2605131" cy="156307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01902"/>
                <a:satOff val="-2651"/>
                <a:lumOff val="150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01902"/>
                <a:satOff val="-2651"/>
                <a:lumOff val="150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01902"/>
                <a:satOff val="-2651"/>
                <a:lumOff val="150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البيئة التنافسية</a:t>
          </a:r>
          <a:endParaRPr lang="ar-SA" sz="3000" kern="1200" dirty="0"/>
        </a:p>
      </dsp:txBody>
      <dsp:txXfrm>
        <a:off x="2866313" y="4227728"/>
        <a:ext cx="2605131" cy="1563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10A13F9B-E691-4808-AE2A-2690F3D6C3EB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12/01/43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682C0B10-7CAE-41E4-AB02-7E8B1FF2B898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9088FB-24C9-4427-819A-F3D706320868}" type="datetime1">
              <a:rPr lang="ar-SA" smtClean="0"/>
              <a:pPr/>
              <a:t>12/01/43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30193B-564F-4854-8A52-728F3FB19C8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1754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العنوان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 هنا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l" rtl="1">
              <a:defRPr lang="en-ZA" sz="4800" b="1" spc="-300" dirty="0"/>
            </a:lvl1pPr>
          </a:lstStyle>
          <a:p>
            <a:pPr lvl="0" algn="r" rtl="1"/>
            <a:r>
              <a:rPr lang="ar-SA" dirty="0"/>
              <a:t>انقر لتحرير عنوان العرض </a:t>
            </a:r>
            <a:r>
              <a:rPr lang="ar-SA" dirty="0" err="1"/>
              <a:t>التقديمي</a:t>
            </a: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1">
            <a:noAutofit/>
          </a:bodyPr>
          <a:lstStyle>
            <a:lvl1pPr marL="0" indent="0" algn="r" rtl="1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6" name="عنصر نائب للنص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مود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9" name="عنوان فرعي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1" name="عنصر نائب للنص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مود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3" name="عنصر نائب للنص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5" name="عنصر نائب للنص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7" name="عنصر نائب للنص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4" name="العنوان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فاصل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إدراج أو السحب والإفلات </a:t>
            </a:r>
            <a:br>
              <a:rPr lang="ar-SA" dirty="0"/>
            </a:br>
            <a:r>
              <a:rPr lang="ar-SA" dirty="0"/>
              <a:t>صورتك هنا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r" rtl="1">
              <a:defRPr lang="en-ZA" sz="4800" b="1" spc="-300" dirty="0"/>
            </a:lvl1pPr>
          </a:lstStyle>
          <a:p>
            <a:pPr lvl="0" algn="r" rtl="1"/>
            <a:r>
              <a:rPr lang="ar-SA" dirty="0"/>
              <a:t>انقر لتحرير فاصل المقاطع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1"/>
          <a:lstStyle>
            <a:lvl1pPr marL="0" indent="0" algn="r" rtl="1">
              <a:buNone/>
              <a:defRPr sz="1800">
                <a:solidFill>
                  <a:schemeClr val="bg1"/>
                </a:solidFill>
              </a:defRPr>
            </a:lvl1pPr>
            <a:lvl2pPr marL="266700" indent="0" algn="r" rtl="1">
              <a:buNone/>
              <a:defRPr sz="1800">
                <a:solidFill>
                  <a:schemeClr val="bg1"/>
                </a:solidFill>
              </a:defRPr>
            </a:lvl2pPr>
            <a:lvl3pPr marL="542925" indent="0" algn="r" rtl="1">
              <a:buNone/>
              <a:defRPr sz="1800">
                <a:solidFill>
                  <a:schemeClr val="bg1"/>
                </a:solidFill>
              </a:defRPr>
            </a:lvl3pPr>
            <a:lvl4pPr marL="809625" indent="0" algn="r" rtl="1">
              <a:buNone/>
              <a:defRPr sz="1800">
                <a:solidFill>
                  <a:schemeClr val="bg1"/>
                </a:solidFill>
              </a:defRPr>
            </a:lvl4pPr>
            <a:lvl5pPr marL="1076325" indent="0" algn="r" rtl="1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1"/>
            <a:r>
              <a:rPr lang="ar-SA" dirty="0"/>
              <a:t>انقر لتحرير نمط العنوان الفرعي الرئيسي</a:t>
            </a: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فاصل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إدراج أو السحب والإفلات </a:t>
            </a:r>
            <a:br>
              <a:rPr lang="ar-SA" dirty="0"/>
            </a:br>
            <a:r>
              <a:rPr lang="ar-SA" dirty="0"/>
              <a:t>صورتك هنا</a:t>
            </a:r>
          </a:p>
        </p:txBody>
      </p:sp>
      <p:sp>
        <p:nvSpPr>
          <p:cNvPr id="3" name="العنوان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1"/>
          <a:lstStyle>
            <a:lvl1pPr algn="r" rtl="1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فاصل المقاطع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1"/>
          <a:lstStyle>
            <a:lvl1pPr marL="0" indent="0" algn="r" rtl="1">
              <a:buNone/>
              <a:defRPr sz="1800">
                <a:solidFill>
                  <a:schemeClr val="bg1"/>
                </a:solidFill>
              </a:defRPr>
            </a:lvl1pPr>
            <a:lvl2pPr marL="266700" indent="0" algn="r" rtl="1">
              <a:buNone/>
              <a:defRPr sz="1800">
                <a:solidFill>
                  <a:schemeClr val="bg1"/>
                </a:solidFill>
              </a:defRPr>
            </a:lvl2pPr>
            <a:lvl3pPr marL="542925" indent="0" algn="r" rtl="1">
              <a:buNone/>
              <a:defRPr sz="1800">
                <a:solidFill>
                  <a:schemeClr val="bg1"/>
                </a:solidFill>
              </a:defRPr>
            </a:lvl3pPr>
            <a:lvl4pPr marL="809625" indent="0" algn="r" rtl="1">
              <a:buNone/>
              <a:defRPr sz="1800">
                <a:solidFill>
                  <a:schemeClr val="bg1"/>
                </a:solidFill>
              </a:defRPr>
            </a:lvl4pPr>
            <a:lvl5pPr marL="1076325" indent="0" algn="r" rtl="1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1"/>
            <a:r>
              <a:rPr lang="ar-SA" dirty="0"/>
              <a:t>انقر لتحرير نمط العنوان الفرعي الرئيسي</a:t>
            </a: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صورة الن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1"/>
          <a:lstStyle>
            <a:lvl1pPr algn="l" rtl="1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تحرير عنوان الصفحة</a:t>
            </a:r>
          </a:p>
        </p:txBody>
      </p: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1"/>
          <a:lstStyle>
            <a:lvl1pPr marL="0" indent="0" algn="l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1" anchor="b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صورة الن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1"/>
          <a:lstStyle>
            <a:lvl1pPr algn="r" rtl="1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1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المستطيل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9" name="عنوان فرعي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العنصر النائب الأيمن للمقارنة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1" anchor="t"/>
          <a:lstStyle>
            <a:lvl1pPr marL="0" indent="0" algn="r" rtl="1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2" name="العنصر النائب الأيمن للمقارنة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1"/>
          <a:lstStyle>
            <a:lvl1pPr marL="0" indent="0" algn="r" rtl="1">
              <a:buNone/>
              <a:defRPr sz="2400" b="1"/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عنصر نائب للنص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1"/>
          <a:lstStyle>
            <a:lvl1pPr algn="l">
              <a:defRPr/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 dirty="0"/>
              <a:t>أدخل التسمية التوضيحية</a:t>
            </a: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5" name="العنوان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كراً ل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 هنا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r" rtl="1">
              <a:defRPr lang="en-ZA" sz="6000" b="1" spc="-300" dirty="0"/>
            </a:lvl1pPr>
          </a:lstStyle>
          <a:p>
            <a:pPr lvl="0" algn="r" rtl="1"/>
            <a:r>
              <a:rPr lang="ar-SA" dirty="0"/>
              <a:t>شكراً لك</a:t>
            </a:r>
          </a:p>
        </p:txBody>
      </p:sp>
      <p:sp>
        <p:nvSpPr>
          <p:cNvPr id="9" name="عنصر نائب للنص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الاسم بالكامل</a:t>
            </a:r>
          </a:p>
        </p:txBody>
      </p:sp>
      <p:sp>
        <p:nvSpPr>
          <p:cNvPr id="10" name="عنصر نائب للنص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رقم الهاتف</a:t>
            </a:r>
          </a:p>
        </p:txBody>
      </p:sp>
      <p:sp>
        <p:nvSpPr>
          <p:cNvPr id="11" name="عنصر نائب للنص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 sz="1200"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البريد الإلكتروني أو مقبض الوسائط الاجتماعية</a:t>
            </a:r>
          </a:p>
        </p:txBody>
      </p:sp>
      <p:sp>
        <p:nvSpPr>
          <p:cNvPr id="12" name="عنصر نائب للنص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موقع الشركة على الويب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8" name="ال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1" anchor="ctr"/>
          <a:lstStyle>
            <a:lvl1pPr algn="r" rtl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1" anchor="ctr"/>
          <a:lstStyle>
            <a:lvl1pPr algn="ctr" rtl="1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296762"/>
            <a:ext cx="1053900" cy="507625"/>
          </a:xfrm>
          <a:prstGeom prst="rect">
            <a:avLst/>
          </a:prstGeom>
          <a:noFill/>
        </p:spPr>
        <p:txBody>
          <a:bodyPr wrap="square" tIns="108000" bIns="0" rtlCol="1" anchor="ctr">
            <a:spAutoFit/>
          </a:bodyPr>
          <a:lstStyle/>
          <a:p>
            <a:pPr algn="r" rtl="1">
              <a:lnSpc>
                <a:spcPct val="70000"/>
              </a:lnSpc>
            </a:pPr>
            <a:r>
              <a:rPr lang="ar-SA" sz="2500" b="1" i="0" spc="-1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TREY</a:t>
            </a:r>
            <a:r>
              <a:rPr lang="ar-SA" sz="1600" b="1" i="0" spc="-1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ar-SA" sz="1600" b="1" i="0" spc="-100" baseline="0" dirty="0">
                <a:solidFill>
                  <a:schemeClr val="accent1"/>
                </a:solidFill>
                <a:latin typeface="Tahoma" panose="020B0604030504040204" pitchFamily="34" charset="0"/>
              </a:rPr>
            </a:br>
            <a:r>
              <a:rPr lang="ar-S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research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j-ea"/>
          <a:cs typeface="Tahoma" panose="020B0604030504040204" pitchFamily="34" charset="0"/>
        </a:defRPr>
      </a:lvl1pPr>
    </p:titleStyle>
    <p:bodyStyle>
      <a:lvl1pPr marL="266700" indent="-2667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1pPr>
      <a:lvl2pPr marL="542925" indent="-276225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2pPr>
      <a:lvl3pPr marL="8096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3pPr>
      <a:lvl4pPr marL="10763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4pPr>
      <a:lvl5pPr marL="13430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صورة 11" descr="أيادٍ تنضم معاً في دائرة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العنوان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1"/>
          <a:lstStyle/>
          <a:p>
            <a:pPr algn="ctr" rtl="1"/>
            <a:r>
              <a:rPr lang="ar-SA" sz="4000" dirty="0"/>
              <a:t>تسويق الخدمات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568" y="4061037"/>
            <a:ext cx="6580188" cy="580921"/>
          </a:xfrm>
        </p:spPr>
        <p:txBody>
          <a:bodyPr rtlCol="1"/>
          <a:lstStyle/>
          <a:p>
            <a:pPr algn="ctr" rtl="1"/>
            <a:r>
              <a:rPr lang="ar-SA" sz="2800" dirty="0"/>
              <a:t>البيئة التسويقية للخدمات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978" y="1685961"/>
            <a:ext cx="5472000" cy="2999426"/>
          </a:xfrm>
        </p:spPr>
        <p:txBody>
          <a:bodyPr rtlCol="1"/>
          <a:lstStyle/>
          <a:p>
            <a:pPr marL="0" indent="0" algn="ctr" rtl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هي مجموعة القوى الخارجية لوظيفة إدارة التسويق في المؤسسة والتي تؤثر على قدرة الإدارة التسويقية في التطوير والحفاظ على عمليات التبادل مع عملائها المستهدفين.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عنصر نائب للصورة 8" descr="تسليم في اليد لهاتف محمول يعمل باللمس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ctr" rtl="1"/>
            <a:r>
              <a:rPr lang="ar-SA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التعريف بالبيئة التسويقية</a:t>
            </a:r>
            <a:endParaRPr lang="ar-SA" sz="4400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عنصر نائب للصورة 9">
            <a:extLst>
              <a:ext uri="{FF2B5EF4-FFF2-40B4-BE49-F238E27FC236}">
                <a16:creationId xmlns:a16="http://schemas.microsoft.com/office/drawing/2014/main" id="{ABF7DCE5-FA1E-4A9A-8920-6B7A92EAB3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" r="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3108E8AA-30AF-4429-809C-18BF0765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العوامل البيئية الكلية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D38A4B6-A6E4-424C-87AB-4510F9B6AEE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8858" y="4787900"/>
            <a:ext cx="5581142" cy="1162800"/>
          </a:xfrm>
        </p:spPr>
        <p:txBody>
          <a:bodyPr/>
          <a:lstStyle/>
          <a:p>
            <a:pPr algn="ct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العوامل </a:t>
            </a: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غير المسيطر عليها في بيئة المؤسسة الكلية وتطبيقاتها التسويقية: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sz="2800" dirty="0"/>
          </a:p>
        </p:txBody>
      </p:sp>
      <p:graphicFrame>
        <p:nvGraphicFramePr>
          <p:cNvPr id="9" name="عنصر نائب للمحتوى 8">
            <a:extLst>
              <a:ext uri="{FF2B5EF4-FFF2-40B4-BE49-F238E27FC236}">
                <a16:creationId xmlns:a16="http://schemas.microsoft.com/office/drawing/2014/main" id="{1D882FB1-B44E-40D3-821C-8DAE323EDB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5279158"/>
              </p:ext>
            </p:extLst>
          </p:nvPr>
        </p:nvGraphicFramePr>
        <p:xfrm>
          <a:off x="431800" y="123118"/>
          <a:ext cx="5472113" cy="637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48D21B-8CAE-4C26-B686-7252BCB8E7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ar-SA"/>
              <a:t>إضافة تذييل</a:t>
            </a:r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15FF38-E67F-4000-AC3A-5C729E066F6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1"/>
            <a:fld id="{19B51A1E-902D-48AF-9020-955120F399B6}" type="slidenum">
              <a:rPr lang="ar-SA" smtClean="0"/>
              <a:pPr rtl="1"/>
              <a:t>3</a:t>
            </a:fld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0EF69CF-4F83-4C81-AF5F-6AA9398AB5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1800" y="1293812"/>
            <a:ext cx="4332302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7332F0-B523-4EC0-9D7A-4EFFA3D8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D7332F0-B523-4EC0-9D7A-4EFFA3D81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025208-73A0-4EA4-8C1A-757A011EF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91025208-73A0-4EA4-8C1A-757A011EF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226262-9DE8-45B8-8F44-417D4BF2A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8226262-9DE8-45B8-8F44-417D4BF2A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29B161-2877-4D3B-9D3C-C9CBA6CFC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2C29B161-2877-4D3B-9D3C-C9CBA6CFC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795BAA-EACE-43FE-821F-FB30E1CE1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5D795BAA-EACE-43FE-821F-FB30E1CE1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955396-6357-4600-8D93-FFC313DB3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12955396-6357-4600-8D93-FFC313DB3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Graphic spid="9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عنصر نائب للصورة 13" descr="كتابة باليد على ملاحظة للنشر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542"/>
            <a:ext cx="6096000" cy="6371351"/>
          </a:xfrm>
        </p:spPr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606" y="364246"/>
            <a:ext cx="7981049" cy="1124345"/>
          </a:xfrm>
        </p:spPr>
        <p:txBody>
          <a:bodyPr rtlCol="1"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ما هي أنواع المنافسة التي يواجهها المسوقون في قطاع الخدمات؟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62317" y="1935038"/>
            <a:ext cx="6641626" cy="590155"/>
          </a:xfrm>
        </p:spPr>
        <p:txBody>
          <a:bodyPr rtlCol="1"/>
          <a:lstStyle/>
          <a:p>
            <a:endParaRPr lang="ar-SA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827" y="2889863"/>
            <a:ext cx="5724828" cy="3220359"/>
          </a:xfrm>
        </p:spPr>
        <p:txBody>
          <a:bodyPr rtlCol="1"/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المنافسة المباشرة التي تحدث بين المنافسين للخدمات المتشابهة.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المنافسة مع قطاع السلع أو الخدمات البديلة.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المنافسة الواسعة.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عنصر نائب للصورة 10" descr="مكتب عليه جهاز كمبيوتر وهاتف وكتب، إلخ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العنوان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algn="l" rtl="1"/>
            <a:r>
              <a:rPr lang="ar-SA" dirty="0"/>
              <a:t>خيار فاصل المقاطع 1</a:t>
            </a:r>
          </a:p>
        </p:txBody>
      </p:sp>
      <p:sp>
        <p:nvSpPr>
          <p:cNvPr id="14" name="عنصر نائب للنص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1"/>
          <a:lstStyle/>
          <a:p>
            <a:pPr rtl="1"/>
            <a:r>
              <a:rPr lang="ar-SA" dirty="0" err="1"/>
              <a:t>Lorem</a:t>
            </a:r>
            <a:r>
              <a:rPr lang="ar-SA" dirty="0"/>
              <a:t> </a:t>
            </a:r>
            <a:r>
              <a:rPr lang="ar-SA" dirty="0" err="1"/>
              <a:t>ipsum</a:t>
            </a:r>
            <a:r>
              <a:rPr lang="ar-SA" dirty="0"/>
              <a:t> </a:t>
            </a:r>
            <a:r>
              <a:rPr lang="ar-SA" dirty="0" err="1"/>
              <a:t>dolor</a:t>
            </a:r>
            <a:r>
              <a:rPr lang="ar-SA" dirty="0"/>
              <a:t> </a:t>
            </a:r>
            <a:r>
              <a:rPr lang="ar-SA" dirty="0" err="1"/>
              <a:t>sit</a:t>
            </a:r>
            <a:r>
              <a:rPr lang="ar-SA" dirty="0"/>
              <a:t> </a:t>
            </a:r>
            <a:r>
              <a:rPr lang="ar-SA" dirty="0" err="1"/>
              <a:t>amet</a:t>
            </a:r>
            <a:r>
              <a:rPr lang="ar-SA" dirty="0"/>
              <a:t>, </a:t>
            </a:r>
            <a:r>
              <a:rPr lang="ar-SA" dirty="0" err="1"/>
              <a:t>consectetur</a:t>
            </a:r>
            <a:r>
              <a:rPr lang="ar-SA" dirty="0"/>
              <a:t> </a:t>
            </a:r>
            <a:r>
              <a:rPr lang="ar-SA" dirty="0" err="1"/>
              <a:t>adipiscing</a:t>
            </a:r>
            <a:r>
              <a:rPr lang="ar-SA" dirty="0"/>
              <a:t> </a:t>
            </a:r>
            <a:r>
              <a:rPr lang="ar-SA" dirty="0" err="1"/>
              <a:t>elit</a:t>
            </a:r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عنصر نائب للصورة 22" descr="سيدة تبتسم على كمبيوتر محمول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العنوان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100565"/>
          </a:xfrm>
        </p:spPr>
        <p:txBody>
          <a:bodyPr rtlCol="1"/>
          <a:lstStyle/>
          <a:p>
            <a:pPr algn="ctr" rtl="1"/>
            <a:r>
              <a:rPr lang="ar-SA" sz="4400" dirty="0"/>
              <a:t>أسئلة</a:t>
            </a:r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256792"/>
            <a:ext cx="7918882" cy="1954534"/>
          </a:xfrm>
        </p:spPr>
        <p:txBody>
          <a:bodyPr rtlCol="1"/>
          <a:lstStyle/>
          <a:p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قارني بين الخدمات المقدمة من (اس تي سي  و موبايلي) من حيث مميزات كلا منهما وسلبياتهم ؟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theme/theme1.xml><?xml version="1.0" encoding="utf-8"?>
<a:theme xmlns:a="http://schemas.openxmlformats.org/drawingml/2006/main" name="نسق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310_TF16411250.potx" id="{2BD4C3FD-BADB-4B8F-9272-6427A1833B1F}" vid="{9F3FA766-BFA6-4B2D-8E8B-DF7E9C6CF78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مبهج للأعمال</Template>
  <TotalTime>22</TotalTime>
  <Words>134</Words>
  <Application>Microsoft Office PowerPoint</Application>
  <PresentationFormat>شاشة عريضة</PresentationFormat>
  <Paragraphs>28</Paragraphs>
  <Slides>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نسق Office</vt:lpstr>
      <vt:lpstr>تسويق الخدمات</vt:lpstr>
      <vt:lpstr>التعريف بالبيئة التسويقية</vt:lpstr>
      <vt:lpstr>العوامل البيئية الكلية</vt:lpstr>
      <vt:lpstr>ما هي أنواع المنافسة التي يواجهها المسوقون في قطاع الخدمات؟</vt:lpstr>
      <vt:lpstr>خيار فاصل المقاطع 1</vt:lpstr>
      <vt:lpstr>أسئلة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تسويق الخدمات</dc:title>
  <dc:creator>HP</dc:creator>
  <cp:lastModifiedBy>HP</cp:lastModifiedBy>
  <cp:revision>3</cp:revision>
  <dcterms:created xsi:type="dcterms:W3CDTF">2021-08-20T10:57:01Z</dcterms:created>
  <dcterms:modified xsi:type="dcterms:W3CDTF">2021-08-20T11:19:25Z</dcterms:modified>
</cp:coreProperties>
</file>