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9" d="100"/>
          <a:sy n="89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36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99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42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961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98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3940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01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031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218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796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918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557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410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957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635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43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ABD8-FC95-4EB5-8398-CF4AE7A966C1}" type="datetimeFigureOut">
              <a:rPr lang="ar-SA" smtClean="0"/>
              <a:t>01/01/1438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45E99D-8970-4952-B9AF-95AF1A1848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58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التركيب التشريحيي والوظيفي  للدجاج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480" y="2013939"/>
            <a:ext cx="613837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5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الجهاز الهضمي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735" y="2229599"/>
            <a:ext cx="597386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3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اهمية الهيكل العظمي والهضمي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هو الاطار الذي يدعم اجزاء الجسم المختلفة.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الفم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المريء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الحويصلة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المعدة الغدية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القانصة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الامعاء الدقيقة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الاعوريين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الامعاء الغليظة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المجمع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الاعضاء المساندة للجهاز الهضمي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البنكرياس  ويفرز الاميليز واليبيز والتربسين والكيموتربسين  والاستيز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الكبد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والحويصلة المرارية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9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الجهاز البولي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يتكون من</a:t>
            </a:r>
          </a:p>
          <a:p>
            <a:r>
              <a:rPr lang="ar-SA" dirty="0" smtClean="0"/>
              <a:t>1- الكليتين وتحتوي على ثلاث فصوص</a:t>
            </a:r>
          </a:p>
          <a:p>
            <a:r>
              <a:rPr lang="ar-SA" dirty="0" smtClean="0"/>
              <a:t>وحالب في كل كلية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5867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الجهاز التنفسي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يحتوي على</a:t>
            </a:r>
          </a:p>
          <a:p>
            <a:r>
              <a:rPr lang="ar-SA" dirty="0" smtClean="0"/>
              <a:t>1- قصبة هوائية</a:t>
            </a:r>
          </a:p>
          <a:p>
            <a:r>
              <a:rPr lang="ar-SA" dirty="0" smtClean="0"/>
              <a:t>2- رئتين</a:t>
            </a:r>
          </a:p>
          <a:p>
            <a:r>
              <a:rPr lang="ar-SA" dirty="0" smtClean="0"/>
              <a:t>3- شعب هوائية</a:t>
            </a:r>
          </a:p>
          <a:p>
            <a:r>
              <a:rPr lang="ar-SA" dirty="0" smtClean="0"/>
              <a:t>4- اكياس هوائية (9)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43" y="2051170"/>
            <a:ext cx="3744905" cy="321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557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76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Tahoma</vt:lpstr>
      <vt:lpstr>Times New Roman</vt:lpstr>
      <vt:lpstr>Trebuchet MS</vt:lpstr>
      <vt:lpstr>Wingdings 3</vt:lpstr>
      <vt:lpstr>Facet</vt:lpstr>
      <vt:lpstr>التركيب التشريحيي والوظيفي  للدجاج</vt:lpstr>
      <vt:lpstr>الجهاز الهضمي</vt:lpstr>
      <vt:lpstr>اهمية الهيكل العظمي والهضمي</vt:lpstr>
      <vt:lpstr>الجهاز البولي</vt:lpstr>
      <vt:lpstr>الجهاز التنفسي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التركيب التشريحيي والوظيفي  للدجاج</dc:title>
  <dc:creator>Dr.Saud</dc:creator>
  <cp:lastModifiedBy>Dr.Saud</cp:lastModifiedBy>
  <cp:revision>4</cp:revision>
  <dcterms:created xsi:type="dcterms:W3CDTF">2016-10-02T04:44:25Z</dcterms:created>
  <dcterms:modified xsi:type="dcterms:W3CDTF">2016-10-02T05:14:14Z</dcterms:modified>
</cp:coreProperties>
</file>