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EB518C-DFEF-4212-A01F-1E3DF4761085}" type="datetimeFigureOut">
              <a:rPr lang="ar-SA" smtClean="0"/>
              <a:t>07/07/42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74409B-8679-4B5A-B3B7-07AB9364DD6D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40544" y="285728"/>
            <a:ext cx="8062912" cy="1960585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خبرات بعض الدول في معايير اعتماد برامج إعداد معلم التربية الخاصة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الفصل </a:t>
            </a:r>
            <a:r>
              <a:rPr lang="ar-SA" dirty="0" smtClean="0"/>
              <a:t>الرابع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ثالثاً: دول تمثل</a:t>
            </a:r>
            <a:br>
              <a:rPr lang="ar-SA" dirty="0" smtClean="0"/>
            </a:br>
            <a:r>
              <a:rPr lang="ar-SA" dirty="0" smtClean="0"/>
              <a:t>شرق أسيا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1Minus"/>
            </a:pPr>
            <a:r>
              <a:rPr lang="ar-SA" dirty="0" smtClean="0"/>
              <a:t>اليابان</a:t>
            </a:r>
          </a:p>
          <a:p>
            <a:pPr marL="578358" indent="-514350">
              <a:buAutoNum type="arabic1Minus"/>
            </a:pPr>
            <a:r>
              <a:rPr lang="ar-SA" dirty="0" smtClean="0"/>
              <a:t>أ-نشأة الاعتماد وتطوره</a:t>
            </a:r>
          </a:p>
          <a:p>
            <a:pPr marL="578358" indent="-514350">
              <a:buAutoNum type="arabic1Minus"/>
            </a:pPr>
            <a:r>
              <a:rPr lang="ar-SA" dirty="0" smtClean="0"/>
              <a:t>ب-أهداف الاعتماد</a:t>
            </a:r>
          </a:p>
          <a:p>
            <a:pPr marL="578358" indent="-514350">
              <a:buAutoNum type="arabic1Minus"/>
            </a:pPr>
            <a:r>
              <a:rPr lang="ar-SA" dirty="0" smtClean="0"/>
              <a:t>ج-إجراءات الاعتماد ومراحله</a:t>
            </a:r>
          </a:p>
          <a:p>
            <a:pPr marL="578358" indent="-514350">
              <a:buFont typeface="Wingdings 2"/>
              <a:buAutoNum type="arabic1Minus"/>
            </a:pPr>
            <a:r>
              <a:rPr lang="ar-SA" dirty="0" smtClean="0"/>
              <a:t>د-سياسة وأهداف ومحتوى برامج إعداد معلم التربية الخاصة </a:t>
            </a:r>
          </a:p>
          <a:p>
            <a:pPr marL="578358" indent="-514350">
              <a:buFont typeface="Wingdings 2"/>
              <a:buAutoNum type="arabic1Minus"/>
            </a:pPr>
            <a:r>
              <a:rPr lang="ar-SA" smtClean="0"/>
              <a:t>هـ معايير اعتماد برامج إعداد معلم التربية الخاصة</a:t>
            </a:r>
          </a:p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ثانياً: دول تمثل أوربا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pPr algn="ctr"/>
            <a:r>
              <a:rPr lang="ar-SA" dirty="0" smtClean="0"/>
              <a:t>تهتم </a:t>
            </a:r>
            <a:r>
              <a:rPr lang="ar-SA" dirty="0" smtClean="0"/>
              <a:t>الدول الأوروبية بالأخذ بمفهوم الجودة في المؤسسات التعليمية والتأكيد على تقييم أداء المعلم واعتماده.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1-المملكة المتحدة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تولي </a:t>
            </a:r>
            <a:r>
              <a:rPr lang="ar-SA" dirty="0" smtClean="0"/>
              <a:t>المملكة المتحدة اهتماماً كبيراً بعمليات ضمان الجودة والاعتماد في التعليم بهدف الوصول إلى مستويات عالية من التنمية والتقدم وقناعتها بأن التطوير يرتبط بإصلاح النظم التعليمية وبرامج إعداد المعلم.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أ- نشأة الاعتماد وتطوره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ينظر القائمون على الاعتماد إلى نجاح المؤسسة بشكل أولي من حيث تحقيق أهدافها .</a:t>
            </a:r>
          </a:p>
          <a:p>
            <a:pPr>
              <a:buNone/>
            </a:pPr>
            <a:r>
              <a:rPr lang="ar-SA" dirty="0" smtClean="0"/>
              <a:t>ينبغي أن تكون المؤسسة المانحة هي المسئولة عن جودة ومعايير المؤهل النهائي.</a:t>
            </a:r>
          </a:p>
          <a:p>
            <a:pPr>
              <a:buNone/>
            </a:pPr>
            <a:r>
              <a:rPr lang="ar-SA" dirty="0" smtClean="0"/>
              <a:t>تم </a:t>
            </a:r>
            <a:r>
              <a:rPr lang="ar-SA" dirty="0" err="1" smtClean="0"/>
              <a:t>أختيار</a:t>
            </a:r>
            <a:r>
              <a:rPr lang="ar-SA" dirty="0" smtClean="0"/>
              <a:t> جامعه </a:t>
            </a:r>
            <a:r>
              <a:rPr lang="ar-SA" dirty="0" err="1" smtClean="0"/>
              <a:t>برمنقهام</a:t>
            </a:r>
            <a:r>
              <a:rPr lang="ar-SA" dirty="0" smtClean="0"/>
              <a:t> كموقع لتكوين وحدة فحص أكاديمي للجامعات وتهتم بتناول ومراجعة آليات </a:t>
            </a:r>
            <a:r>
              <a:rPr lang="ar-SA" dirty="0" err="1" smtClean="0"/>
              <a:t>الجامعلت</a:t>
            </a:r>
            <a:r>
              <a:rPr lang="ar-SA" dirty="0" smtClean="0"/>
              <a:t> لمراقبة وتدعيم المعايير الأكاديمية اللازمة لتحقيق أهدافها وغاياتها.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ب- </a:t>
            </a:r>
            <a:r>
              <a:rPr lang="ar-SA" dirty="0" smtClean="0"/>
              <a:t>أهداف الاعتماد</a:t>
            </a:r>
          </a:p>
          <a:p>
            <a:pPr algn="ctr">
              <a:buNone/>
            </a:pPr>
            <a:r>
              <a:rPr lang="ar-SA" dirty="0" smtClean="0"/>
              <a:t>ج- إجراءات الاعتماد ومراحله </a:t>
            </a:r>
          </a:p>
          <a:p>
            <a:pPr algn="ctr">
              <a:buNone/>
            </a:pPr>
            <a:r>
              <a:rPr lang="ar-SA" dirty="0" smtClean="0"/>
              <a:t>د-سياسة وأهداف ومحتوى برامج إعداد معلم التربية الخاصة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معايير اعتماد برامج إعداد معلم التربية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المعيار الأول : القيم والممارسة المهنية </a:t>
            </a:r>
          </a:p>
          <a:p>
            <a:pPr>
              <a:buNone/>
            </a:pPr>
            <a:r>
              <a:rPr lang="ar-SA" dirty="0" smtClean="0"/>
              <a:t>المعيار الثاني : المعرفة والفهم</a:t>
            </a:r>
          </a:p>
          <a:p>
            <a:pPr>
              <a:buNone/>
            </a:pPr>
            <a:r>
              <a:rPr lang="ar-SA" dirty="0" smtClean="0"/>
              <a:t>المعيار الثالث : التدريس(التخطيط – التوقعات- الأهداف)</a:t>
            </a:r>
          </a:p>
          <a:p>
            <a:pPr>
              <a:buNone/>
            </a:pPr>
            <a:r>
              <a:rPr lang="ar-SA" dirty="0" smtClean="0"/>
              <a:t>المعيار الرابع: التدريس(الرقابة والتقييم)</a:t>
            </a:r>
          </a:p>
          <a:p>
            <a:pPr>
              <a:buNone/>
            </a:pPr>
            <a:r>
              <a:rPr lang="ar-SA" dirty="0" smtClean="0"/>
              <a:t>المعيار الخامس: التدريس(إدارة حجرة الدراسة)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2-فرنسا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1Minus"/>
            </a:pPr>
            <a:r>
              <a:rPr lang="ar-SA" dirty="0" smtClean="0"/>
              <a:t>نشأة الاعتماد وتطوره</a:t>
            </a:r>
          </a:p>
          <a:p>
            <a:pPr marL="578358" indent="-514350">
              <a:buAutoNum type="arabic1Minus"/>
            </a:pPr>
            <a:r>
              <a:rPr lang="ar-SA" dirty="0" smtClean="0"/>
              <a:t>ب-أهداف الاعتماد</a:t>
            </a:r>
          </a:p>
          <a:p>
            <a:pPr marL="578358" indent="-514350">
              <a:buAutoNum type="arabic1Minus"/>
            </a:pPr>
            <a:r>
              <a:rPr lang="ar-SA" dirty="0" smtClean="0"/>
              <a:t>ج-إجراءات الاعتماد ومراحله</a:t>
            </a:r>
          </a:p>
          <a:p>
            <a:pPr marL="578358" indent="-514350">
              <a:buFont typeface="Wingdings 2"/>
              <a:buAutoNum type="arabic1Minus"/>
            </a:pPr>
            <a:r>
              <a:rPr lang="ar-SA" dirty="0" smtClean="0"/>
              <a:t>د-سياسة وأهداف ومحتوى برامج إعداد معلم التربية الخاصة </a:t>
            </a:r>
          </a:p>
          <a:p>
            <a:pPr marL="578358" indent="-514350">
              <a:buAutoNum type="arabic1Minus"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3- ألمانيا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1Minus"/>
            </a:pPr>
            <a:r>
              <a:rPr lang="ar-SA" dirty="0" smtClean="0"/>
              <a:t>أ-نشأة الاعتماد وتطوره</a:t>
            </a:r>
          </a:p>
          <a:p>
            <a:pPr marL="578358" indent="-514350">
              <a:buAutoNum type="arabic1Minus"/>
            </a:pPr>
            <a:r>
              <a:rPr lang="ar-SA" dirty="0" smtClean="0"/>
              <a:t>ب-أهداف الاعتماد</a:t>
            </a:r>
          </a:p>
          <a:p>
            <a:pPr marL="578358" indent="-514350">
              <a:buAutoNum type="arabic1Minus"/>
            </a:pPr>
            <a:r>
              <a:rPr lang="ar-SA" dirty="0" smtClean="0"/>
              <a:t>ج-إجراءات الاعتماد ومراحله</a:t>
            </a:r>
          </a:p>
          <a:p>
            <a:pPr marL="578358" indent="-514350">
              <a:buFont typeface="Wingdings 2"/>
              <a:buAutoNum type="arabic1Minus"/>
            </a:pPr>
            <a:r>
              <a:rPr lang="ar-SA" dirty="0" smtClean="0"/>
              <a:t>د-سياسة وأهداف ومحتوى برامج إعداد معلم التربية الخاصة </a:t>
            </a:r>
          </a:p>
          <a:p>
            <a:pPr marL="578358" indent="-514350">
              <a:buAutoNum type="arabic1Minus"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معايير اعتماد برامج إعداد معلم التربية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pPr algn="ctr"/>
            <a:r>
              <a:rPr lang="ar-SA" dirty="0" err="1" smtClean="0"/>
              <a:t>ماهي</a:t>
            </a:r>
            <a:r>
              <a:rPr lang="ar-SA" dirty="0" smtClean="0"/>
              <a:t> </a:t>
            </a:r>
            <a:r>
              <a:rPr lang="ar-SA" dirty="0" smtClean="0"/>
              <a:t>هذه المعايير؟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250</Words>
  <Application>Microsoft Office PowerPoint</Application>
  <PresentationFormat>عرض على الشاشة (3:4)‏</PresentationFormat>
  <Paragraphs>46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خبرات بعض الدول في معايير اعتماد برامج إعداد معلم التربية الخاصة </vt:lpstr>
      <vt:lpstr>ثانياً: دول تمثل أوربا</vt:lpstr>
      <vt:lpstr>1-المملكة المتحدة</vt:lpstr>
      <vt:lpstr>أ- نشأة الاعتماد وتطوره</vt:lpstr>
      <vt:lpstr>الشريحة 5</vt:lpstr>
      <vt:lpstr>معايير اعتماد برامج إعداد معلم التربية الخاصة</vt:lpstr>
      <vt:lpstr>2-فرنسا</vt:lpstr>
      <vt:lpstr>3- ألمانيا</vt:lpstr>
      <vt:lpstr>معايير اعتماد برامج إعداد معلم التربية الخاصة</vt:lpstr>
      <vt:lpstr>ثالثاً: دول تمثل شرق أسيا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خبرات بعض الدول في معايير اعتماد برامج إعداد معلم التربية الخاصة </dc:title>
  <dc:creator>user</dc:creator>
  <cp:lastModifiedBy>user</cp:lastModifiedBy>
  <cp:revision>1</cp:revision>
  <dcterms:created xsi:type="dcterms:W3CDTF">2021-02-18T14:07:30Z</dcterms:created>
  <dcterms:modified xsi:type="dcterms:W3CDTF">2021-02-18T14:17:06Z</dcterms:modified>
</cp:coreProperties>
</file>