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30" r:id="rId4"/>
  </p:sldMasterIdLst>
  <p:notesMasterIdLst>
    <p:notesMasterId r:id="rId38"/>
  </p:notesMasterIdLst>
  <p:sldIdLst>
    <p:sldId id="256" r:id="rId5"/>
    <p:sldId id="257" r:id="rId6"/>
    <p:sldId id="258" r:id="rId7"/>
    <p:sldId id="294" r:id="rId8"/>
    <p:sldId id="296" r:id="rId9"/>
    <p:sldId id="259" r:id="rId10"/>
    <p:sldId id="266" r:id="rId11"/>
    <p:sldId id="267" r:id="rId12"/>
    <p:sldId id="299" r:id="rId13"/>
    <p:sldId id="268" r:id="rId14"/>
    <p:sldId id="300" r:id="rId15"/>
    <p:sldId id="306" r:id="rId16"/>
    <p:sldId id="270" r:id="rId17"/>
    <p:sldId id="307" r:id="rId18"/>
    <p:sldId id="272" r:id="rId19"/>
    <p:sldId id="273" r:id="rId20"/>
    <p:sldId id="274" r:id="rId21"/>
    <p:sldId id="275" r:id="rId22"/>
    <p:sldId id="276" r:id="rId23"/>
    <p:sldId id="279" r:id="rId24"/>
    <p:sldId id="280"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87" d="100"/>
          <a:sy n="87" d="100"/>
        </p:scale>
        <p:origin x="146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_rels/data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ata3.xml.rels><?xml version="1.0" encoding="UTF-8" standalone="yes"?>
<Relationships xmlns="http://schemas.openxmlformats.org/package/2006/relationships"><Relationship Id="rId1" Type="http://schemas.openxmlformats.org/officeDocument/2006/relationships/image" Target="../media/image12.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D6344D-AC49-412D-A997-E9A19B4474B1}" type="doc">
      <dgm:prSet loTypeId="urn:microsoft.com/office/officeart/2005/8/layout/hList7" loCatId="relationship" qsTypeId="urn:microsoft.com/office/officeart/2005/8/quickstyle/3d6" qsCatId="3D" csTypeId="urn:microsoft.com/office/officeart/2005/8/colors/accent1_2" csCatId="accent1" phldr="1"/>
      <dgm:spPr/>
    </dgm:pt>
    <dgm:pt modelId="{82FDB2A3-EF7D-4DDB-B264-0612724E89B9}">
      <dgm:prSet phldrT="[Text]"/>
      <dgm:spPr/>
      <dgm:t>
        <a:bodyPr/>
        <a:lstStyle/>
        <a:p>
          <a:r>
            <a:rPr lang="ar-SA" dirty="0" smtClean="0"/>
            <a:t>لا</a:t>
          </a:r>
          <a:endParaRPr lang="en-US" dirty="0"/>
        </a:p>
      </dgm:t>
    </dgm:pt>
    <dgm:pt modelId="{5DA08747-7292-4A36-8D30-BB8B2036601C}" type="parTrans" cxnId="{92368E9F-0D2C-448F-BC17-BBD33A4E8740}">
      <dgm:prSet/>
      <dgm:spPr/>
      <dgm:t>
        <a:bodyPr/>
        <a:lstStyle/>
        <a:p>
          <a:endParaRPr lang="en-US"/>
        </a:p>
      </dgm:t>
    </dgm:pt>
    <dgm:pt modelId="{D2DD38E1-AEBA-4370-80DD-EE0435504B4C}" type="sibTrans" cxnId="{92368E9F-0D2C-448F-BC17-BBD33A4E8740}">
      <dgm:prSet/>
      <dgm:spPr/>
      <dgm:t>
        <a:bodyPr/>
        <a:lstStyle/>
        <a:p>
          <a:endParaRPr lang="en-US"/>
        </a:p>
      </dgm:t>
    </dgm:pt>
    <dgm:pt modelId="{9EB37F09-1227-4931-AC2E-17C0208A6A8A}">
      <dgm:prSet phldrT="[Text]"/>
      <dgm:spPr/>
      <dgm:t>
        <a:bodyPr/>
        <a:lstStyle/>
        <a:p>
          <a:r>
            <a:rPr lang="ar-SA" dirty="0" smtClean="0"/>
            <a:t>نعم</a:t>
          </a:r>
          <a:endParaRPr lang="en-US" dirty="0"/>
        </a:p>
      </dgm:t>
    </dgm:pt>
    <dgm:pt modelId="{0197ACF4-49AA-4395-B708-D7EA1E1522D4}" type="parTrans" cxnId="{3FE93907-EA56-4548-A7CB-66F5BF4A9489}">
      <dgm:prSet/>
      <dgm:spPr/>
      <dgm:t>
        <a:bodyPr/>
        <a:lstStyle/>
        <a:p>
          <a:endParaRPr lang="en-US"/>
        </a:p>
      </dgm:t>
    </dgm:pt>
    <dgm:pt modelId="{775A3501-2514-430E-BD56-0D334054BA41}" type="sibTrans" cxnId="{3FE93907-EA56-4548-A7CB-66F5BF4A9489}">
      <dgm:prSet/>
      <dgm:spPr/>
      <dgm:t>
        <a:bodyPr/>
        <a:lstStyle/>
        <a:p>
          <a:endParaRPr lang="en-US"/>
        </a:p>
      </dgm:t>
    </dgm:pt>
    <dgm:pt modelId="{3A4D38A6-BB93-4DD9-B15F-07099283D757}" type="pres">
      <dgm:prSet presAssocID="{99D6344D-AC49-412D-A997-E9A19B4474B1}" presName="Name0" presStyleCnt="0">
        <dgm:presLayoutVars>
          <dgm:dir/>
          <dgm:resizeHandles val="exact"/>
        </dgm:presLayoutVars>
      </dgm:prSet>
      <dgm:spPr/>
    </dgm:pt>
    <dgm:pt modelId="{E3C9E129-2275-4F61-91DF-CF8659A460C3}" type="pres">
      <dgm:prSet presAssocID="{99D6344D-AC49-412D-A997-E9A19B4474B1}" presName="fgShape" presStyleLbl="fgShp" presStyleIdx="0" presStyleCnt="1"/>
      <dgm:spPr/>
    </dgm:pt>
    <dgm:pt modelId="{ADF3E51F-22AD-4351-8FEE-61F52F1B6B45}" type="pres">
      <dgm:prSet presAssocID="{99D6344D-AC49-412D-A997-E9A19B4474B1}" presName="linComp" presStyleCnt="0"/>
      <dgm:spPr/>
    </dgm:pt>
    <dgm:pt modelId="{57018C30-2F7D-4CC8-9F29-934D984BD386}" type="pres">
      <dgm:prSet presAssocID="{82FDB2A3-EF7D-4DDB-B264-0612724E89B9}" presName="compNode" presStyleCnt="0"/>
      <dgm:spPr/>
    </dgm:pt>
    <dgm:pt modelId="{FA4436E8-7690-4E48-ADF2-4BE4F4AAF832}" type="pres">
      <dgm:prSet presAssocID="{82FDB2A3-EF7D-4DDB-B264-0612724E89B9}" presName="bkgdShape" presStyleLbl="node1" presStyleIdx="0" presStyleCnt="2"/>
      <dgm:spPr/>
      <dgm:t>
        <a:bodyPr/>
        <a:lstStyle/>
        <a:p>
          <a:endParaRPr lang="en-US"/>
        </a:p>
      </dgm:t>
    </dgm:pt>
    <dgm:pt modelId="{9E3611B6-4B91-47CA-8722-7A51F34F42D2}" type="pres">
      <dgm:prSet presAssocID="{82FDB2A3-EF7D-4DDB-B264-0612724E89B9}" presName="nodeTx" presStyleLbl="node1" presStyleIdx="0" presStyleCnt="2">
        <dgm:presLayoutVars>
          <dgm:bulletEnabled val="1"/>
        </dgm:presLayoutVars>
      </dgm:prSet>
      <dgm:spPr/>
      <dgm:t>
        <a:bodyPr/>
        <a:lstStyle/>
        <a:p>
          <a:endParaRPr lang="en-US"/>
        </a:p>
      </dgm:t>
    </dgm:pt>
    <dgm:pt modelId="{EC6C53E5-9B5F-466B-9677-19A43BFD529D}" type="pres">
      <dgm:prSet presAssocID="{82FDB2A3-EF7D-4DDB-B264-0612724E89B9}" presName="invisiNode" presStyleLbl="node1" presStyleIdx="0" presStyleCnt="2"/>
      <dgm:spPr/>
    </dgm:pt>
    <dgm:pt modelId="{523DE683-8AC1-455A-AED3-49A30815FF55}" type="pres">
      <dgm:prSet presAssocID="{82FDB2A3-EF7D-4DDB-B264-0612724E89B9}" presName="imagNode" presStyleLbl="fgImgPlace1" presStyleIdx="0" presStyleCnt="2"/>
      <dgm:spPr>
        <a:blipFill rotWithShape="1">
          <a:blip xmlns:r="http://schemas.openxmlformats.org/officeDocument/2006/relationships" r:embed="rId1"/>
          <a:stretch>
            <a:fillRect/>
          </a:stretch>
        </a:blipFill>
      </dgm:spPr>
    </dgm:pt>
    <dgm:pt modelId="{3BB584D2-FB8C-445C-AC5F-659F4E87297F}" type="pres">
      <dgm:prSet presAssocID="{D2DD38E1-AEBA-4370-80DD-EE0435504B4C}" presName="sibTrans" presStyleLbl="sibTrans2D1" presStyleIdx="0" presStyleCnt="0"/>
      <dgm:spPr/>
      <dgm:t>
        <a:bodyPr/>
        <a:lstStyle/>
        <a:p>
          <a:endParaRPr lang="en-US"/>
        </a:p>
      </dgm:t>
    </dgm:pt>
    <dgm:pt modelId="{451EE180-D106-440F-A360-2B480A4741C6}" type="pres">
      <dgm:prSet presAssocID="{9EB37F09-1227-4931-AC2E-17C0208A6A8A}" presName="compNode" presStyleCnt="0"/>
      <dgm:spPr/>
    </dgm:pt>
    <dgm:pt modelId="{F02C4CEF-F76C-4885-9DC2-74310DC457F0}" type="pres">
      <dgm:prSet presAssocID="{9EB37F09-1227-4931-AC2E-17C0208A6A8A}" presName="bkgdShape" presStyleLbl="node1" presStyleIdx="1" presStyleCnt="2" custLinFactNeighborX="-731" custLinFactNeighborY="-112"/>
      <dgm:spPr/>
      <dgm:t>
        <a:bodyPr/>
        <a:lstStyle/>
        <a:p>
          <a:endParaRPr lang="en-US"/>
        </a:p>
      </dgm:t>
    </dgm:pt>
    <dgm:pt modelId="{228A9AC8-4F6D-41A4-B8E8-70ABFA345F88}" type="pres">
      <dgm:prSet presAssocID="{9EB37F09-1227-4931-AC2E-17C0208A6A8A}" presName="nodeTx" presStyleLbl="node1" presStyleIdx="1" presStyleCnt="2">
        <dgm:presLayoutVars>
          <dgm:bulletEnabled val="1"/>
        </dgm:presLayoutVars>
      </dgm:prSet>
      <dgm:spPr/>
      <dgm:t>
        <a:bodyPr/>
        <a:lstStyle/>
        <a:p>
          <a:endParaRPr lang="en-US"/>
        </a:p>
      </dgm:t>
    </dgm:pt>
    <dgm:pt modelId="{C7E65755-A438-4EC3-AA5A-ADFD22D49F29}" type="pres">
      <dgm:prSet presAssocID="{9EB37F09-1227-4931-AC2E-17C0208A6A8A}" presName="invisiNode" presStyleLbl="node1" presStyleIdx="1" presStyleCnt="2"/>
      <dgm:spPr/>
    </dgm:pt>
    <dgm:pt modelId="{772E5500-053F-442F-8289-2E94F77C40F0}" type="pres">
      <dgm:prSet presAssocID="{9EB37F09-1227-4931-AC2E-17C0208A6A8A}" presName="imagNode" presStyleLbl="fgImgPlace1" presStyleIdx="1" presStyleCnt="2"/>
      <dgm:spPr>
        <a:blipFill rotWithShape="1">
          <a:blip xmlns:r="http://schemas.openxmlformats.org/officeDocument/2006/relationships" r:embed="rId2"/>
          <a:stretch>
            <a:fillRect/>
          </a:stretch>
        </a:blipFill>
      </dgm:spPr>
    </dgm:pt>
  </dgm:ptLst>
  <dgm:cxnLst>
    <dgm:cxn modelId="{4C82CB1F-FA78-4E32-AD43-18146A791D69}" type="presOf" srcId="{82FDB2A3-EF7D-4DDB-B264-0612724E89B9}" destId="{9E3611B6-4B91-47CA-8722-7A51F34F42D2}" srcOrd="1" destOrd="0" presId="urn:microsoft.com/office/officeart/2005/8/layout/hList7"/>
    <dgm:cxn modelId="{DF6CEAF3-B363-4EE9-9534-9E141C2352A0}" type="presOf" srcId="{82FDB2A3-EF7D-4DDB-B264-0612724E89B9}" destId="{FA4436E8-7690-4E48-ADF2-4BE4F4AAF832}" srcOrd="0" destOrd="0" presId="urn:microsoft.com/office/officeart/2005/8/layout/hList7"/>
    <dgm:cxn modelId="{3FE93907-EA56-4548-A7CB-66F5BF4A9489}" srcId="{99D6344D-AC49-412D-A997-E9A19B4474B1}" destId="{9EB37F09-1227-4931-AC2E-17C0208A6A8A}" srcOrd="1" destOrd="0" parTransId="{0197ACF4-49AA-4395-B708-D7EA1E1522D4}" sibTransId="{775A3501-2514-430E-BD56-0D334054BA41}"/>
    <dgm:cxn modelId="{0F9041FE-D46E-4BDF-9954-645F763A2091}" type="presOf" srcId="{9EB37F09-1227-4931-AC2E-17C0208A6A8A}" destId="{F02C4CEF-F76C-4885-9DC2-74310DC457F0}" srcOrd="0" destOrd="0" presId="urn:microsoft.com/office/officeart/2005/8/layout/hList7"/>
    <dgm:cxn modelId="{A6EB84CC-DC85-4F2F-B6EA-08202DA24DDE}" type="presOf" srcId="{D2DD38E1-AEBA-4370-80DD-EE0435504B4C}" destId="{3BB584D2-FB8C-445C-AC5F-659F4E87297F}" srcOrd="0" destOrd="0" presId="urn:microsoft.com/office/officeart/2005/8/layout/hList7"/>
    <dgm:cxn modelId="{04B780E3-C802-4887-9D7F-6C6A6E5DBD34}" type="presOf" srcId="{9EB37F09-1227-4931-AC2E-17C0208A6A8A}" destId="{228A9AC8-4F6D-41A4-B8E8-70ABFA345F88}" srcOrd="1" destOrd="0" presId="urn:microsoft.com/office/officeart/2005/8/layout/hList7"/>
    <dgm:cxn modelId="{80503643-EACD-49B8-BFEB-8704F319F187}" type="presOf" srcId="{99D6344D-AC49-412D-A997-E9A19B4474B1}" destId="{3A4D38A6-BB93-4DD9-B15F-07099283D757}" srcOrd="0" destOrd="0" presId="urn:microsoft.com/office/officeart/2005/8/layout/hList7"/>
    <dgm:cxn modelId="{92368E9F-0D2C-448F-BC17-BBD33A4E8740}" srcId="{99D6344D-AC49-412D-A997-E9A19B4474B1}" destId="{82FDB2A3-EF7D-4DDB-B264-0612724E89B9}" srcOrd="0" destOrd="0" parTransId="{5DA08747-7292-4A36-8D30-BB8B2036601C}" sibTransId="{D2DD38E1-AEBA-4370-80DD-EE0435504B4C}"/>
    <dgm:cxn modelId="{C38C9549-FB7E-4025-A0B0-C407CAABF6BF}" type="presParOf" srcId="{3A4D38A6-BB93-4DD9-B15F-07099283D757}" destId="{E3C9E129-2275-4F61-91DF-CF8659A460C3}" srcOrd="0" destOrd="0" presId="urn:microsoft.com/office/officeart/2005/8/layout/hList7"/>
    <dgm:cxn modelId="{5FE44152-1097-4AEF-BD25-7E8415C56437}" type="presParOf" srcId="{3A4D38A6-BB93-4DD9-B15F-07099283D757}" destId="{ADF3E51F-22AD-4351-8FEE-61F52F1B6B45}" srcOrd="1" destOrd="0" presId="urn:microsoft.com/office/officeart/2005/8/layout/hList7"/>
    <dgm:cxn modelId="{94F58BAD-8FB4-4894-9C52-200147C17385}" type="presParOf" srcId="{ADF3E51F-22AD-4351-8FEE-61F52F1B6B45}" destId="{57018C30-2F7D-4CC8-9F29-934D984BD386}" srcOrd="0" destOrd="0" presId="urn:microsoft.com/office/officeart/2005/8/layout/hList7"/>
    <dgm:cxn modelId="{CC322562-2DAB-4DF9-BDD6-2805FDF1A5FA}" type="presParOf" srcId="{57018C30-2F7D-4CC8-9F29-934D984BD386}" destId="{FA4436E8-7690-4E48-ADF2-4BE4F4AAF832}" srcOrd="0" destOrd="0" presId="urn:microsoft.com/office/officeart/2005/8/layout/hList7"/>
    <dgm:cxn modelId="{ECE84362-2D08-4A84-AA2B-C889F6D03FF7}" type="presParOf" srcId="{57018C30-2F7D-4CC8-9F29-934D984BD386}" destId="{9E3611B6-4B91-47CA-8722-7A51F34F42D2}" srcOrd="1" destOrd="0" presId="urn:microsoft.com/office/officeart/2005/8/layout/hList7"/>
    <dgm:cxn modelId="{B480F127-3D21-4AB7-B989-8BE2198002F7}" type="presParOf" srcId="{57018C30-2F7D-4CC8-9F29-934D984BD386}" destId="{EC6C53E5-9B5F-466B-9677-19A43BFD529D}" srcOrd="2" destOrd="0" presId="urn:microsoft.com/office/officeart/2005/8/layout/hList7"/>
    <dgm:cxn modelId="{0656131D-37E7-474B-8353-FEF3DB11D97B}" type="presParOf" srcId="{57018C30-2F7D-4CC8-9F29-934D984BD386}" destId="{523DE683-8AC1-455A-AED3-49A30815FF55}" srcOrd="3" destOrd="0" presId="urn:microsoft.com/office/officeart/2005/8/layout/hList7"/>
    <dgm:cxn modelId="{EBE9B0E7-6B5A-41CE-AC5A-01159F4FDA25}" type="presParOf" srcId="{ADF3E51F-22AD-4351-8FEE-61F52F1B6B45}" destId="{3BB584D2-FB8C-445C-AC5F-659F4E87297F}" srcOrd="1" destOrd="0" presId="urn:microsoft.com/office/officeart/2005/8/layout/hList7"/>
    <dgm:cxn modelId="{025A98B1-C039-46D3-AB1F-F656C70B79B6}" type="presParOf" srcId="{ADF3E51F-22AD-4351-8FEE-61F52F1B6B45}" destId="{451EE180-D106-440F-A360-2B480A4741C6}" srcOrd="2" destOrd="0" presId="urn:microsoft.com/office/officeart/2005/8/layout/hList7"/>
    <dgm:cxn modelId="{74AE6A6E-8544-490B-9A60-E373B72F8071}" type="presParOf" srcId="{451EE180-D106-440F-A360-2B480A4741C6}" destId="{F02C4CEF-F76C-4885-9DC2-74310DC457F0}" srcOrd="0" destOrd="0" presId="urn:microsoft.com/office/officeart/2005/8/layout/hList7"/>
    <dgm:cxn modelId="{2A72C781-6726-483B-9FCF-BEA8091CB911}" type="presParOf" srcId="{451EE180-D106-440F-A360-2B480A4741C6}" destId="{228A9AC8-4F6D-41A4-B8E8-70ABFA345F88}" srcOrd="1" destOrd="0" presId="urn:microsoft.com/office/officeart/2005/8/layout/hList7"/>
    <dgm:cxn modelId="{23A18079-6D43-4523-B6F8-02F55AC2A5D2}" type="presParOf" srcId="{451EE180-D106-440F-A360-2B480A4741C6}" destId="{C7E65755-A438-4EC3-AA5A-ADFD22D49F29}" srcOrd="2" destOrd="0" presId="urn:microsoft.com/office/officeart/2005/8/layout/hList7"/>
    <dgm:cxn modelId="{9BB4D4D8-40EC-4C82-B690-A98D61FC1C14}" type="presParOf" srcId="{451EE180-D106-440F-A360-2B480A4741C6}" destId="{772E5500-053F-442F-8289-2E94F77C40F0}"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7FD4D8-C9A6-44A0-BC46-85D1367444D2}" type="doc">
      <dgm:prSet loTypeId="urn:microsoft.com/office/officeart/2005/8/layout/pyramid2" loCatId="list" qsTypeId="urn:microsoft.com/office/officeart/2005/8/quickstyle/3d5" qsCatId="3D" csTypeId="urn:microsoft.com/office/officeart/2005/8/colors/accent1_3" csCatId="accent1" phldr="1"/>
      <dgm:spPr/>
    </dgm:pt>
    <dgm:pt modelId="{2DC53F22-A2E6-4BE9-8924-AD0D7C862B24}">
      <dgm:prSet phldrT="[نص]"/>
      <dgm:spPr/>
      <dgm:t>
        <a:bodyPr/>
        <a:lstStyle/>
        <a:p>
          <a:pPr rtl="1"/>
          <a:r>
            <a:rPr lang="ar-SA" dirty="0" smtClean="0"/>
            <a:t>الجدل</a:t>
          </a:r>
          <a:endParaRPr lang="ar-SA" dirty="0"/>
        </a:p>
      </dgm:t>
    </dgm:pt>
    <dgm:pt modelId="{E7CA86F4-0166-4ECF-94A5-4FA229CD9DC1}" type="parTrans" cxnId="{6D9B3A3C-2B71-497D-804B-4725AB7E607E}">
      <dgm:prSet/>
      <dgm:spPr/>
      <dgm:t>
        <a:bodyPr/>
        <a:lstStyle/>
        <a:p>
          <a:pPr rtl="1"/>
          <a:endParaRPr lang="ar-SA"/>
        </a:p>
      </dgm:t>
    </dgm:pt>
    <dgm:pt modelId="{80DAE705-496B-4AC2-B95B-2F04577AD7D1}" type="sibTrans" cxnId="{6D9B3A3C-2B71-497D-804B-4725AB7E607E}">
      <dgm:prSet/>
      <dgm:spPr/>
      <dgm:t>
        <a:bodyPr/>
        <a:lstStyle/>
        <a:p>
          <a:pPr rtl="1"/>
          <a:endParaRPr lang="ar-SA"/>
        </a:p>
      </dgm:t>
    </dgm:pt>
    <dgm:pt modelId="{3843AF44-3640-4811-8F2A-266A50E23A3C}">
      <dgm:prSet phldrT="[نص]"/>
      <dgm:spPr/>
      <dgm:t>
        <a:bodyPr/>
        <a:lstStyle/>
        <a:p>
          <a:pPr rtl="1"/>
          <a:r>
            <a:rPr lang="ar-SA" dirty="0" smtClean="0"/>
            <a:t>المناظرة</a:t>
          </a:r>
          <a:endParaRPr lang="ar-SA" dirty="0"/>
        </a:p>
      </dgm:t>
    </dgm:pt>
    <dgm:pt modelId="{32C93E61-D5DC-485E-8E8D-F3F8E974F83C}" type="parTrans" cxnId="{210A982D-EA82-42FF-AC6E-EC4B3A4CD9DE}">
      <dgm:prSet/>
      <dgm:spPr/>
      <dgm:t>
        <a:bodyPr/>
        <a:lstStyle/>
        <a:p>
          <a:pPr rtl="1"/>
          <a:endParaRPr lang="ar-SA"/>
        </a:p>
      </dgm:t>
    </dgm:pt>
    <dgm:pt modelId="{31ADB411-4698-420B-9523-BE4F276871C9}" type="sibTrans" cxnId="{210A982D-EA82-42FF-AC6E-EC4B3A4CD9DE}">
      <dgm:prSet/>
      <dgm:spPr/>
      <dgm:t>
        <a:bodyPr/>
        <a:lstStyle/>
        <a:p>
          <a:pPr rtl="1"/>
          <a:endParaRPr lang="ar-SA"/>
        </a:p>
      </dgm:t>
    </dgm:pt>
    <dgm:pt modelId="{5A1823F5-38C2-4CA2-BE75-35A16CBC2E7B}">
      <dgm:prSet phldrT="[نص]"/>
      <dgm:spPr/>
      <dgm:t>
        <a:bodyPr/>
        <a:lstStyle/>
        <a:p>
          <a:pPr rtl="1"/>
          <a:r>
            <a:rPr lang="ar-SA" dirty="0" smtClean="0"/>
            <a:t>الإختلاف</a:t>
          </a:r>
          <a:endParaRPr lang="ar-SA" dirty="0"/>
        </a:p>
      </dgm:t>
    </dgm:pt>
    <dgm:pt modelId="{159EF163-69A5-4BF9-B421-A0F594CF449C}" type="parTrans" cxnId="{E223D667-AB84-4484-8B01-8071F511F922}">
      <dgm:prSet/>
      <dgm:spPr/>
      <dgm:t>
        <a:bodyPr/>
        <a:lstStyle/>
        <a:p>
          <a:pPr rtl="1"/>
          <a:endParaRPr lang="ar-SA"/>
        </a:p>
      </dgm:t>
    </dgm:pt>
    <dgm:pt modelId="{352CFA8B-3046-4929-82AA-EA9BDCF6B8AD}" type="sibTrans" cxnId="{E223D667-AB84-4484-8B01-8071F511F922}">
      <dgm:prSet/>
      <dgm:spPr/>
      <dgm:t>
        <a:bodyPr/>
        <a:lstStyle/>
        <a:p>
          <a:pPr rtl="1"/>
          <a:endParaRPr lang="ar-SA"/>
        </a:p>
      </dgm:t>
    </dgm:pt>
    <dgm:pt modelId="{D24F4DFF-6035-4092-9B3A-EB0D80058BB4}" type="pres">
      <dgm:prSet presAssocID="{D37FD4D8-C9A6-44A0-BC46-85D1367444D2}" presName="compositeShape" presStyleCnt="0">
        <dgm:presLayoutVars>
          <dgm:dir/>
          <dgm:resizeHandles/>
        </dgm:presLayoutVars>
      </dgm:prSet>
      <dgm:spPr/>
    </dgm:pt>
    <dgm:pt modelId="{D446C3D7-4AC0-4AF5-A23A-A81D468BA2D1}" type="pres">
      <dgm:prSet presAssocID="{D37FD4D8-C9A6-44A0-BC46-85D1367444D2}" presName="pyramid" presStyleLbl="node1" presStyleIdx="0" presStyleCnt="1" custLinFactNeighborX="5910" custLinFactNeighborY="-26991"/>
      <dgm:spPr/>
    </dgm:pt>
    <dgm:pt modelId="{C90EB435-5EFA-404D-B1AB-3E6932FA0566}" type="pres">
      <dgm:prSet presAssocID="{D37FD4D8-C9A6-44A0-BC46-85D1367444D2}" presName="theList" presStyleCnt="0"/>
      <dgm:spPr/>
    </dgm:pt>
    <dgm:pt modelId="{7830A587-887B-4217-AB10-6800DBC1D58C}" type="pres">
      <dgm:prSet presAssocID="{2DC53F22-A2E6-4BE9-8924-AD0D7C862B24}" presName="aNode" presStyleLbl="fgAcc1" presStyleIdx="0" presStyleCnt="3">
        <dgm:presLayoutVars>
          <dgm:bulletEnabled val="1"/>
        </dgm:presLayoutVars>
      </dgm:prSet>
      <dgm:spPr/>
      <dgm:t>
        <a:bodyPr/>
        <a:lstStyle/>
        <a:p>
          <a:pPr rtl="1"/>
          <a:endParaRPr lang="ar-SA"/>
        </a:p>
      </dgm:t>
    </dgm:pt>
    <dgm:pt modelId="{8F2A0EDB-DDC2-4BD8-9E76-716D24B9498F}" type="pres">
      <dgm:prSet presAssocID="{2DC53F22-A2E6-4BE9-8924-AD0D7C862B24}" presName="aSpace" presStyleCnt="0"/>
      <dgm:spPr/>
    </dgm:pt>
    <dgm:pt modelId="{FDA5878F-8986-495D-A6BB-7B1D07DF09EA}" type="pres">
      <dgm:prSet presAssocID="{3843AF44-3640-4811-8F2A-266A50E23A3C}" presName="aNode" presStyleLbl="fgAcc1" presStyleIdx="1" presStyleCnt="3">
        <dgm:presLayoutVars>
          <dgm:bulletEnabled val="1"/>
        </dgm:presLayoutVars>
      </dgm:prSet>
      <dgm:spPr/>
      <dgm:t>
        <a:bodyPr/>
        <a:lstStyle/>
        <a:p>
          <a:pPr rtl="1"/>
          <a:endParaRPr lang="ar-SA"/>
        </a:p>
      </dgm:t>
    </dgm:pt>
    <dgm:pt modelId="{2077507C-9BAB-4851-8C9C-87129EF9CC86}" type="pres">
      <dgm:prSet presAssocID="{3843AF44-3640-4811-8F2A-266A50E23A3C}" presName="aSpace" presStyleCnt="0"/>
      <dgm:spPr/>
    </dgm:pt>
    <dgm:pt modelId="{F618FDF0-0D3B-4E64-A5B9-6963D7BD3215}" type="pres">
      <dgm:prSet presAssocID="{5A1823F5-38C2-4CA2-BE75-35A16CBC2E7B}" presName="aNode" presStyleLbl="fgAcc1" presStyleIdx="2" presStyleCnt="3">
        <dgm:presLayoutVars>
          <dgm:bulletEnabled val="1"/>
        </dgm:presLayoutVars>
      </dgm:prSet>
      <dgm:spPr/>
      <dgm:t>
        <a:bodyPr/>
        <a:lstStyle/>
        <a:p>
          <a:pPr rtl="1"/>
          <a:endParaRPr lang="ar-SA"/>
        </a:p>
      </dgm:t>
    </dgm:pt>
    <dgm:pt modelId="{A6C3EC06-7AFD-4855-BDC3-18C6A9B87072}" type="pres">
      <dgm:prSet presAssocID="{5A1823F5-38C2-4CA2-BE75-35A16CBC2E7B}" presName="aSpace" presStyleCnt="0"/>
      <dgm:spPr/>
    </dgm:pt>
  </dgm:ptLst>
  <dgm:cxnLst>
    <dgm:cxn modelId="{274CA713-F3DE-4996-9970-AEE980DDC23A}" type="presOf" srcId="{D37FD4D8-C9A6-44A0-BC46-85D1367444D2}" destId="{D24F4DFF-6035-4092-9B3A-EB0D80058BB4}" srcOrd="0" destOrd="0" presId="urn:microsoft.com/office/officeart/2005/8/layout/pyramid2"/>
    <dgm:cxn modelId="{99B090CF-1B46-43D8-B882-B13B699B390C}" type="presOf" srcId="{2DC53F22-A2E6-4BE9-8924-AD0D7C862B24}" destId="{7830A587-887B-4217-AB10-6800DBC1D58C}" srcOrd="0" destOrd="0" presId="urn:microsoft.com/office/officeart/2005/8/layout/pyramid2"/>
    <dgm:cxn modelId="{13A89A05-53E0-45CE-88B8-1A456C76A422}" type="presOf" srcId="{3843AF44-3640-4811-8F2A-266A50E23A3C}" destId="{FDA5878F-8986-495D-A6BB-7B1D07DF09EA}" srcOrd="0" destOrd="0" presId="urn:microsoft.com/office/officeart/2005/8/layout/pyramid2"/>
    <dgm:cxn modelId="{D15A65F0-98A0-490A-9506-35BDA900E083}" type="presOf" srcId="{5A1823F5-38C2-4CA2-BE75-35A16CBC2E7B}" destId="{F618FDF0-0D3B-4E64-A5B9-6963D7BD3215}" srcOrd="0" destOrd="0" presId="urn:microsoft.com/office/officeart/2005/8/layout/pyramid2"/>
    <dgm:cxn modelId="{E223D667-AB84-4484-8B01-8071F511F922}" srcId="{D37FD4D8-C9A6-44A0-BC46-85D1367444D2}" destId="{5A1823F5-38C2-4CA2-BE75-35A16CBC2E7B}" srcOrd="2" destOrd="0" parTransId="{159EF163-69A5-4BF9-B421-A0F594CF449C}" sibTransId="{352CFA8B-3046-4929-82AA-EA9BDCF6B8AD}"/>
    <dgm:cxn modelId="{210A982D-EA82-42FF-AC6E-EC4B3A4CD9DE}" srcId="{D37FD4D8-C9A6-44A0-BC46-85D1367444D2}" destId="{3843AF44-3640-4811-8F2A-266A50E23A3C}" srcOrd="1" destOrd="0" parTransId="{32C93E61-D5DC-485E-8E8D-F3F8E974F83C}" sibTransId="{31ADB411-4698-420B-9523-BE4F276871C9}"/>
    <dgm:cxn modelId="{6D9B3A3C-2B71-497D-804B-4725AB7E607E}" srcId="{D37FD4D8-C9A6-44A0-BC46-85D1367444D2}" destId="{2DC53F22-A2E6-4BE9-8924-AD0D7C862B24}" srcOrd="0" destOrd="0" parTransId="{E7CA86F4-0166-4ECF-94A5-4FA229CD9DC1}" sibTransId="{80DAE705-496B-4AC2-B95B-2F04577AD7D1}"/>
    <dgm:cxn modelId="{C909F339-03BB-490A-87E5-99201C00A563}" type="presParOf" srcId="{D24F4DFF-6035-4092-9B3A-EB0D80058BB4}" destId="{D446C3D7-4AC0-4AF5-A23A-A81D468BA2D1}" srcOrd="0" destOrd="0" presId="urn:microsoft.com/office/officeart/2005/8/layout/pyramid2"/>
    <dgm:cxn modelId="{DAD0B00F-5AB8-4B4B-8BC5-87D29A496544}" type="presParOf" srcId="{D24F4DFF-6035-4092-9B3A-EB0D80058BB4}" destId="{C90EB435-5EFA-404D-B1AB-3E6932FA0566}" srcOrd="1" destOrd="0" presId="urn:microsoft.com/office/officeart/2005/8/layout/pyramid2"/>
    <dgm:cxn modelId="{F541D2D7-6967-463A-B541-AF1E94DD1B27}" type="presParOf" srcId="{C90EB435-5EFA-404D-B1AB-3E6932FA0566}" destId="{7830A587-887B-4217-AB10-6800DBC1D58C}" srcOrd="0" destOrd="0" presId="urn:microsoft.com/office/officeart/2005/8/layout/pyramid2"/>
    <dgm:cxn modelId="{AFCEEF47-9804-4356-8413-A6AB3FE7099D}" type="presParOf" srcId="{C90EB435-5EFA-404D-B1AB-3E6932FA0566}" destId="{8F2A0EDB-DDC2-4BD8-9E76-716D24B9498F}" srcOrd="1" destOrd="0" presId="urn:microsoft.com/office/officeart/2005/8/layout/pyramid2"/>
    <dgm:cxn modelId="{FDB27594-4141-4765-91C4-F81A96FA983B}" type="presParOf" srcId="{C90EB435-5EFA-404D-B1AB-3E6932FA0566}" destId="{FDA5878F-8986-495D-A6BB-7B1D07DF09EA}" srcOrd="2" destOrd="0" presId="urn:microsoft.com/office/officeart/2005/8/layout/pyramid2"/>
    <dgm:cxn modelId="{0E179F07-9CC3-4A17-B774-B3899C75ECAA}" type="presParOf" srcId="{C90EB435-5EFA-404D-B1AB-3E6932FA0566}" destId="{2077507C-9BAB-4851-8C9C-87129EF9CC86}" srcOrd="3" destOrd="0" presId="urn:microsoft.com/office/officeart/2005/8/layout/pyramid2"/>
    <dgm:cxn modelId="{B5330B75-CE40-4C0A-9473-F7826740D7FF}" type="presParOf" srcId="{C90EB435-5EFA-404D-B1AB-3E6932FA0566}" destId="{F618FDF0-0D3B-4E64-A5B9-6963D7BD3215}" srcOrd="4" destOrd="0" presId="urn:microsoft.com/office/officeart/2005/8/layout/pyramid2"/>
    <dgm:cxn modelId="{43137FB3-5E6C-4113-ACE1-A401E32BA6CA}" type="presParOf" srcId="{C90EB435-5EFA-404D-B1AB-3E6932FA0566}" destId="{A6C3EC06-7AFD-4855-BDC3-18C6A9B87072}"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52CAC3-0B70-4AFB-916C-0CB351137797}" type="doc">
      <dgm:prSet loTypeId="urn:microsoft.com/office/officeart/2005/8/layout/cycle6" loCatId="relationship" qsTypeId="urn:microsoft.com/office/officeart/2005/8/quickstyle/3d1" qsCatId="3D" csTypeId="urn:microsoft.com/office/officeart/2005/8/colors/accent1_3" csCatId="accent1" phldr="1"/>
      <dgm:spPr/>
      <dgm:t>
        <a:bodyPr/>
        <a:lstStyle/>
        <a:p>
          <a:pPr rtl="1"/>
          <a:endParaRPr lang="ar-SA"/>
        </a:p>
      </dgm:t>
    </dgm:pt>
    <dgm:pt modelId="{E34FE990-C0A1-4A5B-9B67-0F0EBAEEFC10}">
      <dgm:prSet phldrT="[نص]" custT="1"/>
      <dgm:spPr/>
      <dgm:t>
        <a:bodyPr/>
        <a:lstStyle/>
        <a:p>
          <a:pPr rtl="1"/>
          <a:r>
            <a:rPr lang="ar-SA" sz="1800" b="1" dirty="0" smtClean="0"/>
            <a:t>المحاور الودود</a:t>
          </a:r>
          <a:endParaRPr lang="ar-SA" sz="1800" b="1" dirty="0"/>
        </a:p>
      </dgm:t>
    </dgm:pt>
    <dgm:pt modelId="{3799F2C4-0148-4101-8320-E73E5EF72CD5}" type="parTrans" cxnId="{A38CBD7C-C63D-4D8B-9DF1-B484BA54433B}">
      <dgm:prSet/>
      <dgm:spPr/>
      <dgm:t>
        <a:bodyPr/>
        <a:lstStyle/>
        <a:p>
          <a:pPr rtl="1"/>
          <a:endParaRPr lang="ar-SA" sz="1800" b="1"/>
        </a:p>
      </dgm:t>
    </dgm:pt>
    <dgm:pt modelId="{9DE83EE8-F77D-4F3C-8107-BE728F557C75}" type="sibTrans" cxnId="{A38CBD7C-C63D-4D8B-9DF1-B484BA54433B}">
      <dgm:prSet/>
      <dgm:spPr/>
      <dgm:t>
        <a:bodyPr/>
        <a:lstStyle/>
        <a:p>
          <a:pPr rtl="1"/>
          <a:endParaRPr lang="ar-SA" sz="1800" b="1"/>
        </a:p>
      </dgm:t>
    </dgm:pt>
    <dgm:pt modelId="{297EE407-C67F-4443-9E6F-C68EFCE16291}">
      <dgm:prSet phldrT="[نص]" custT="1"/>
      <dgm:spPr/>
      <dgm:t>
        <a:bodyPr/>
        <a:lstStyle/>
        <a:p>
          <a:pPr rtl="1"/>
          <a:r>
            <a:rPr lang="ar-SA" sz="1800" b="1" dirty="0" smtClean="0"/>
            <a:t>المحاور الخجول</a:t>
          </a:r>
          <a:endParaRPr lang="ar-SA" sz="1800" b="1" dirty="0"/>
        </a:p>
      </dgm:t>
    </dgm:pt>
    <dgm:pt modelId="{4761839A-E45B-47F2-98DC-739A0D2EC27E}" type="parTrans" cxnId="{584FDA1E-04B8-4689-B937-8380ABD382C6}">
      <dgm:prSet/>
      <dgm:spPr/>
      <dgm:t>
        <a:bodyPr/>
        <a:lstStyle/>
        <a:p>
          <a:pPr rtl="1"/>
          <a:endParaRPr lang="ar-SA" sz="1800" b="1"/>
        </a:p>
      </dgm:t>
    </dgm:pt>
    <dgm:pt modelId="{D697C137-57CF-4109-B024-E103BEF92F5D}" type="sibTrans" cxnId="{584FDA1E-04B8-4689-B937-8380ABD382C6}">
      <dgm:prSet/>
      <dgm:spPr/>
      <dgm:t>
        <a:bodyPr/>
        <a:lstStyle/>
        <a:p>
          <a:pPr rtl="1"/>
          <a:endParaRPr lang="ar-SA" sz="1800" b="1"/>
        </a:p>
      </dgm:t>
    </dgm:pt>
    <dgm:pt modelId="{CE99083A-1F47-4CF0-B034-C9E442F757DC}">
      <dgm:prSet phldrT="[نص]" custT="1"/>
      <dgm:spPr/>
      <dgm:t>
        <a:bodyPr/>
        <a:lstStyle/>
        <a:p>
          <a:pPr rtl="1"/>
          <a:r>
            <a:rPr lang="ar-SA" sz="1800" b="1" dirty="0" smtClean="0"/>
            <a:t>المحاور غير المتعاون</a:t>
          </a:r>
          <a:endParaRPr lang="ar-SA" sz="1800" b="1" dirty="0"/>
        </a:p>
      </dgm:t>
    </dgm:pt>
    <dgm:pt modelId="{80B9590F-B6C9-403C-9215-4296B417439E}" type="parTrans" cxnId="{589F95DF-928D-4ECF-A814-BC3D90F64A35}">
      <dgm:prSet/>
      <dgm:spPr/>
      <dgm:t>
        <a:bodyPr/>
        <a:lstStyle/>
        <a:p>
          <a:pPr rtl="1"/>
          <a:endParaRPr lang="ar-SA" sz="1800" b="1"/>
        </a:p>
      </dgm:t>
    </dgm:pt>
    <dgm:pt modelId="{D51A15FA-B027-4DD0-8DBC-82ACABE7FF5F}" type="sibTrans" cxnId="{589F95DF-928D-4ECF-A814-BC3D90F64A35}">
      <dgm:prSet/>
      <dgm:spPr/>
      <dgm:t>
        <a:bodyPr/>
        <a:lstStyle/>
        <a:p>
          <a:pPr rtl="1"/>
          <a:endParaRPr lang="ar-SA" sz="1800" b="1"/>
        </a:p>
      </dgm:t>
    </dgm:pt>
    <dgm:pt modelId="{B98854EB-C449-4AEF-BC07-2EC6E160B6A3}">
      <dgm:prSet phldrT="[نص]" custT="1"/>
      <dgm:spPr/>
      <dgm:t>
        <a:bodyPr/>
        <a:lstStyle/>
        <a:p>
          <a:pPr rtl="1"/>
          <a:r>
            <a:rPr lang="ar-SA" sz="1800" b="1" dirty="0" smtClean="0"/>
            <a:t>المحاور المتصلب</a:t>
          </a:r>
          <a:endParaRPr lang="ar-SA" sz="1800" b="1" dirty="0"/>
        </a:p>
      </dgm:t>
    </dgm:pt>
    <dgm:pt modelId="{C4051FA3-4FAE-499E-B320-D9A98C7E3317}" type="parTrans" cxnId="{F63538E4-50CC-48AD-B5D4-23B2A7EAD19F}">
      <dgm:prSet/>
      <dgm:spPr/>
      <dgm:t>
        <a:bodyPr/>
        <a:lstStyle/>
        <a:p>
          <a:pPr rtl="1"/>
          <a:endParaRPr lang="ar-SA" sz="1800" b="1"/>
        </a:p>
      </dgm:t>
    </dgm:pt>
    <dgm:pt modelId="{16E49A4C-0340-4C89-9888-39E287428413}" type="sibTrans" cxnId="{F63538E4-50CC-48AD-B5D4-23B2A7EAD19F}">
      <dgm:prSet/>
      <dgm:spPr/>
      <dgm:t>
        <a:bodyPr/>
        <a:lstStyle/>
        <a:p>
          <a:pPr rtl="1"/>
          <a:endParaRPr lang="ar-SA" sz="1800" b="1"/>
        </a:p>
      </dgm:t>
    </dgm:pt>
    <dgm:pt modelId="{A0848A21-F5AB-48D2-8095-3BF5276C372A}">
      <dgm:prSet phldrT="[نص]" custT="1"/>
      <dgm:spPr/>
      <dgm:t>
        <a:bodyPr/>
        <a:lstStyle/>
        <a:p>
          <a:pPr rtl="1"/>
          <a:r>
            <a:rPr lang="ar-SA" sz="1800" b="1" dirty="0" smtClean="0"/>
            <a:t>المحاور العدائي</a:t>
          </a:r>
          <a:endParaRPr lang="ar-SA" sz="1800" b="1" dirty="0"/>
        </a:p>
      </dgm:t>
    </dgm:pt>
    <dgm:pt modelId="{4051E71D-5083-4813-93C3-CD0D73C6CC26}" type="parTrans" cxnId="{B3E9466C-6F4B-4B9C-8AAD-1163F027A3F7}">
      <dgm:prSet/>
      <dgm:spPr/>
      <dgm:t>
        <a:bodyPr/>
        <a:lstStyle/>
        <a:p>
          <a:endParaRPr lang="en-US" sz="1800" b="1"/>
        </a:p>
      </dgm:t>
    </dgm:pt>
    <dgm:pt modelId="{76D39A4C-1BCB-44D2-A17B-78B4E03465B6}" type="sibTrans" cxnId="{B3E9466C-6F4B-4B9C-8AAD-1163F027A3F7}">
      <dgm:prSet/>
      <dgm:spPr/>
      <dgm:t>
        <a:bodyPr/>
        <a:lstStyle/>
        <a:p>
          <a:endParaRPr lang="en-US" sz="1800" b="1"/>
        </a:p>
      </dgm:t>
    </dgm:pt>
    <dgm:pt modelId="{D5BA34DD-BD8B-4190-B620-6934D91E2DD7}">
      <dgm:prSet phldrT="[نص]" custT="1"/>
      <dgm:spPr/>
      <dgm:t>
        <a:bodyPr/>
        <a:lstStyle/>
        <a:p>
          <a:pPr rtl="1"/>
          <a:r>
            <a:rPr lang="ar-SA" sz="1800" b="1" dirty="0" smtClean="0"/>
            <a:t>المحاور المندفع</a:t>
          </a:r>
          <a:endParaRPr lang="ar-SA" sz="1800" b="1" dirty="0"/>
        </a:p>
      </dgm:t>
    </dgm:pt>
    <dgm:pt modelId="{CEE96264-04A7-4C2F-BD3F-EA267868C6E5}" type="parTrans" cxnId="{4E55C8F8-4BBD-423F-BAFC-46498CFC010A}">
      <dgm:prSet/>
      <dgm:spPr/>
      <dgm:t>
        <a:bodyPr/>
        <a:lstStyle/>
        <a:p>
          <a:endParaRPr lang="en-US" sz="1800" b="1"/>
        </a:p>
      </dgm:t>
    </dgm:pt>
    <dgm:pt modelId="{CF82162C-2C08-4835-82A8-43DB3845A323}" type="sibTrans" cxnId="{4E55C8F8-4BBD-423F-BAFC-46498CFC010A}">
      <dgm:prSet/>
      <dgm:spPr/>
      <dgm:t>
        <a:bodyPr/>
        <a:lstStyle/>
        <a:p>
          <a:endParaRPr lang="en-US" sz="1800" b="1"/>
        </a:p>
      </dgm:t>
    </dgm:pt>
    <dgm:pt modelId="{2C34D8F6-A883-4AA0-8498-9BDF8A02C8B2}">
      <dgm:prSet phldrT="[نص]" custT="1"/>
      <dgm:spPr/>
      <dgm:t>
        <a:bodyPr/>
        <a:lstStyle/>
        <a:p>
          <a:pPr rtl="1"/>
          <a:r>
            <a:rPr lang="ar-SA" sz="1800" b="1" dirty="0" smtClean="0"/>
            <a:t>المحاور الثرثار</a:t>
          </a:r>
          <a:endParaRPr lang="ar-SA" sz="1800" b="1" dirty="0"/>
        </a:p>
      </dgm:t>
    </dgm:pt>
    <dgm:pt modelId="{65E8AD08-D3B3-4ED9-BF26-3B7B5DE6135E}" type="parTrans" cxnId="{609AF74E-FC9F-41BE-B1C1-A9C88E17C595}">
      <dgm:prSet/>
      <dgm:spPr/>
      <dgm:t>
        <a:bodyPr/>
        <a:lstStyle/>
        <a:p>
          <a:endParaRPr lang="en-US" sz="1800" b="1"/>
        </a:p>
      </dgm:t>
    </dgm:pt>
    <dgm:pt modelId="{67B0E6FA-1565-43AF-9D80-29C8FAB17D67}" type="sibTrans" cxnId="{609AF74E-FC9F-41BE-B1C1-A9C88E17C595}">
      <dgm:prSet/>
      <dgm:spPr/>
      <dgm:t>
        <a:bodyPr/>
        <a:lstStyle/>
        <a:p>
          <a:endParaRPr lang="en-US" sz="1800" b="1"/>
        </a:p>
      </dgm:t>
    </dgm:pt>
    <dgm:pt modelId="{1A8AF5E8-E296-4DB1-AC2E-799C1DFFBF84}">
      <dgm:prSet custT="1"/>
      <dgm:spPr/>
      <dgm:t>
        <a:bodyPr/>
        <a:lstStyle/>
        <a:p>
          <a:pPr rtl="1"/>
          <a:r>
            <a:rPr lang="ar-SA" sz="1800" b="1" dirty="0" smtClean="0"/>
            <a:t>المحاور المتشكك</a:t>
          </a:r>
          <a:endParaRPr lang="en-US" sz="1800" b="1" dirty="0"/>
        </a:p>
      </dgm:t>
    </dgm:pt>
    <dgm:pt modelId="{DCE70956-C411-4747-9730-3B5860FFA545}" type="parTrans" cxnId="{D94A1730-D1A1-4444-8340-32074EA467CC}">
      <dgm:prSet/>
      <dgm:spPr/>
      <dgm:t>
        <a:bodyPr/>
        <a:lstStyle/>
        <a:p>
          <a:endParaRPr lang="en-US"/>
        </a:p>
      </dgm:t>
    </dgm:pt>
    <dgm:pt modelId="{C6269092-67C4-48E9-8332-E4A987276135}" type="sibTrans" cxnId="{D94A1730-D1A1-4444-8340-32074EA467CC}">
      <dgm:prSet/>
      <dgm:spPr/>
      <dgm:t>
        <a:bodyPr/>
        <a:lstStyle/>
        <a:p>
          <a:endParaRPr lang="en-US"/>
        </a:p>
      </dgm:t>
    </dgm:pt>
    <dgm:pt modelId="{E836042A-0EB5-46D9-BC04-D142E7AFEA95}" type="pres">
      <dgm:prSet presAssocID="{9452CAC3-0B70-4AFB-916C-0CB351137797}" presName="cycle" presStyleCnt="0">
        <dgm:presLayoutVars>
          <dgm:dir/>
          <dgm:resizeHandles val="exact"/>
        </dgm:presLayoutVars>
      </dgm:prSet>
      <dgm:spPr/>
      <dgm:t>
        <a:bodyPr/>
        <a:lstStyle/>
        <a:p>
          <a:endParaRPr lang="en-US"/>
        </a:p>
      </dgm:t>
    </dgm:pt>
    <dgm:pt modelId="{8905BAF3-EFE0-42DC-B623-B703C8E912CD}" type="pres">
      <dgm:prSet presAssocID="{E34FE990-C0A1-4A5B-9B67-0F0EBAEEFC10}" presName="node" presStyleLbl="node1" presStyleIdx="0" presStyleCnt="8">
        <dgm:presLayoutVars>
          <dgm:bulletEnabled val="1"/>
        </dgm:presLayoutVars>
      </dgm:prSet>
      <dgm:spPr/>
      <dgm:t>
        <a:bodyPr/>
        <a:lstStyle/>
        <a:p>
          <a:endParaRPr lang="en-US"/>
        </a:p>
      </dgm:t>
    </dgm:pt>
    <dgm:pt modelId="{6C93C0ED-AF28-49E1-9B77-7B3305F29898}" type="pres">
      <dgm:prSet presAssocID="{E34FE990-C0A1-4A5B-9B67-0F0EBAEEFC10}" presName="spNode" presStyleCnt="0"/>
      <dgm:spPr/>
    </dgm:pt>
    <dgm:pt modelId="{4BDA7B82-4001-4610-A3EF-D069A9559DF6}" type="pres">
      <dgm:prSet presAssocID="{9DE83EE8-F77D-4F3C-8107-BE728F557C75}" presName="sibTrans" presStyleLbl="sibTrans1D1" presStyleIdx="0" presStyleCnt="8"/>
      <dgm:spPr/>
      <dgm:t>
        <a:bodyPr/>
        <a:lstStyle/>
        <a:p>
          <a:endParaRPr lang="en-US"/>
        </a:p>
      </dgm:t>
    </dgm:pt>
    <dgm:pt modelId="{E7B92755-5FA0-42B8-90CC-D80C0C7F681A}" type="pres">
      <dgm:prSet presAssocID="{297EE407-C67F-4443-9E6F-C68EFCE16291}" presName="node" presStyleLbl="node1" presStyleIdx="1" presStyleCnt="8">
        <dgm:presLayoutVars>
          <dgm:bulletEnabled val="1"/>
        </dgm:presLayoutVars>
      </dgm:prSet>
      <dgm:spPr/>
      <dgm:t>
        <a:bodyPr/>
        <a:lstStyle/>
        <a:p>
          <a:endParaRPr lang="en-US"/>
        </a:p>
      </dgm:t>
    </dgm:pt>
    <dgm:pt modelId="{562A314F-9EDC-4CE7-8722-F5CC641452D6}" type="pres">
      <dgm:prSet presAssocID="{297EE407-C67F-4443-9E6F-C68EFCE16291}" presName="spNode" presStyleCnt="0"/>
      <dgm:spPr/>
    </dgm:pt>
    <dgm:pt modelId="{4F36B77B-6021-49A7-95E8-2AC195185D98}" type="pres">
      <dgm:prSet presAssocID="{D697C137-57CF-4109-B024-E103BEF92F5D}" presName="sibTrans" presStyleLbl="sibTrans1D1" presStyleIdx="1" presStyleCnt="8"/>
      <dgm:spPr/>
      <dgm:t>
        <a:bodyPr/>
        <a:lstStyle/>
        <a:p>
          <a:endParaRPr lang="en-US"/>
        </a:p>
      </dgm:t>
    </dgm:pt>
    <dgm:pt modelId="{0451D674-398D-4F99-A204-49C42373DA35}" type="pres">
      <dgm:prSet presAssocID="{CE99083A-1F47-4CF0-B034-C9E442F757DC}" presName="node" presStyleLbl="node1" presStyleIdx="2" presStyleCnt="8">
        <dgm:presLayoutVars>
          <dgm:bulletEnabled val="1"/>
        </dgm:presLayoutVars>
      </dgm:prSet>
      <dgm:spPr/>
      <dgm:t>
        <a:bodyPr/>
        <a:lstStyle/>
        <a:p>
          <a:endParaRPr lang="en-US"/>
        </a:p>
      </dgm:t>
    </dgm:pt>
    <dgm:pt modelId="{1A5B5FE3-D273-4C1D-837B-3999444ACA7B}" type="pres">
      <dgm:prSet presAssocID="{CE99083A-1F47-4CF0-B034-C9E442F757DC}" presName="spNode" presStyleCnt="0"/>
      <dgm:spPr/>
    </dgm:pt>
    <dgm:pt modelId="{E08B3BEA-9E14-4640-AFBF-F9DAB862EDB1}" type="pres">
      <dgm:prSet presAssocID="{D51A15FA-B027-4DD0-8DBC-82ACABE7FF5F}" presName="sibTrans" presStyleLbl="sibTrans1D1" presStyleIdx="2" presStyleCnt="8"/>
      <dgm:spPr/>
      <dgm:t>
        <a:bodyPr/>
        <a:lstStyle/>
        <a:p>
          <a:endParaRPr lang="en-US"/>
        </a:p>
      </dgm:t>
    </dgm:pt>
    <dgm:pt modelId="{1C81FB0F-DF3E-46E5-8C8A-0BDA37C8791C}" type="pres">
      <dgm:prSet presAssocID="{B98854EB-C449-4AEF-BC07-2EC6E160B6A3}" presName="node" presStyleLbl="node1" presStyleIdx="3" presStyleCnt="8">
        <dgm:presLayoutVars>
          <dgm:bulletEnabled val="1"/>
        </dgm:presLayoutVars>
      </dgm:prSet>
      <dgm:spPr/>
      <dgm:t>
        <a:bodyPr/>
        <a:lstStyle/>
        <a:p>
          <a:endParaRPr lang="en-US"/>
        </a:p>
      </dgm:t>
    </dgm:pt>
    <dgm:pt modelId="{E976AC98-E490-440D-A0E2-837AA52D00FD}" type="pres">
      <dgm:prSet presAssocID="{B98854EB-C449-4AEF-BC07-2EC6E160B6A3}" presName="spNode" presStyleCnt="0"/>
      <dgm:spPr/>
    </dgm:pt>
    <dgm:pt modelId="{64B997B7-225E-4A5A-A9F2-0A2F4BD37CCE}" type="pres">
      <dgm:prSet presAssocID="{16E49A4C-0340-4C89-9888-39E287428413}" presName="sibTrans" presStyleLbl="sibTrans1D1" presStyleIdx="3" presStyleCnt="8"/>
      <dgm:spPr/>
      <dgm:t>
        <a:bodyPr/>
        <a:lstStyle/>
        <a:p>
          <a:endParaRPr lang="en-US"/>
        </a:p>
      </dgm:t>
    </dgm:pt>
    <dgm:pt modelId="{0BDA98AD-B9FF-47E9-A661-CDD34ECBD069}" type="pres">
      <dgm:prSet presAssocID="{A0848A21-F5AB-48D2-8095-3BF5276C372A}" presName="node" presStyleLbl="node1" presStyleIdx="4" presStyleCnt="8">
        <dgm:presLayoutVars>
          <dgm:bulletEnabled val="1"/>
        </dgm:presLayoutVars>
      </dgm:prSet>
      <dgm:spPr/>
      <dgm:t>
        <a:bodyPr/>
        <a:lstStyle/>
        <a:p>
          <a:endParaRPr lang="en-US"/>
        </a:p>
      </dgm:t>
    </dgm:pt>
    <dgm:pt modelId="{E0599F33-99ED-4D61-96E6-8117A8738AA7}" type="pres">
      <dgm:prSet presAssocID="{A0848A21-F5AB-48D2-8095-3BF5276C372A}" presName="spNode" presStyleCnt="0"/>
      <dgm:spPr/>
    </dgm:pt>
    <dgm:pt modelId="{B1A18319-2C16-4BF2-89ED-95C75F212F9C}" type="pres">
      <dgm:prSet presAssocID="{76D39A4C-1BCB-44D2-A17B-78B4E03465B6}" presName="sibTrans" presStyleLbl="sibTrans1D1" presStyleIdx="4" presStyleCnt="8"/>
      <dgm:spPr/>
      <dgm:t>
        <a:bodyPr/>
        <a:lstStyle/>
        <a:p>
          <a:endParaRPr lang="en-US"/>
        </a:p>
      </dgm:t>
    </dgm:pt>
    <dgm:pt modelId="{7A1695BF-8E9D-44F9-8567-DF180DD59552}" type="pres">
      <dgm:prSet presAssocID="{D5BA34DD-BD8B-4190-B620-6934D91E2DD7}" presName="node" presStyleLbl="node1" presStyleIdx="5" presStyleCnt="8">
        <dgm:presLayoutVars>
          <dgm:bulletEnabled val="1"/>
        </dgm:presLayoutVars>
      </dgm:prSet>
      <dgm:spPr/>
      <dgm:t>
        <a:bodyPr/>
        <a:lstStyle/>
        <a:p>
          <a:endParaRPr lang="en-US"/>
        </a:p>
      </dgm:t>
    </dgm:pt>
    <dgm:pt modelId="{B7A870AB-6266-4961-8F5A-721696DD132D}" type="pres">
      <dgm:prSet presAssocID="{D5BA34DD-BD8B-4190-B620-6934D91E2DD7}" presName="spNode" presStyleCnt="0"/>
      <dgm:spPr/>
    </dgm:pt>
    <dgm:pt modelId="{B3134E8F-8906-469A-9442-BA6282CF032D}" type="pres">
      <dgm:prSet presAssocID="{CF82162C-2C08-4835-82A8-43DB3845A323}" presName="sibTrans" presStyleLbl="sibTrans1D1" presStyleIdx="5" presStyleCnt="8"/>
      <dgm:spPr/>
      <dgm:t>
        <a:bodyPr/>
        <a:lstStyle/>
        <a:p>
          <a:endParaRPr lang="en-US"/>
        </a:p>
      </dgm:t>
    </dgm:pt>
    <dgm:pt modelId="{7854D3FB-EECF-4DFD-ACD4-540B89BAD48B}" type="pres">
      <dgm:prSet presAssocID="{2C34D8F6-A883-4AA0-8498-9BDF8A02C8B2}" presName="node" presStyleLbl="node1" presStyleIdx="6" presStyleCnt="8">
        <dgm:presLayoutVars>
          <dgm:bulletEnabled val="1"/>
        </dgm:presLayoutVars>
      </dgm:prSet>
      <dgm:spPr/>
      <dgm:t>
        <a:bodyPr/>
        <a:lstStyle/>
        <a:p>
          <a:endParaRPr lang="en-US"/>
        </a:p>
      </dgm:t>
    </dgm:pt>
    <dgm:pt modelId="{346D724D-8A66-4578-9586-43E0734CEBF5}" type="pres">
      <dgm:prSet presAssocID="{2C34D8F6-A883-4AA0-8498-9BDF8A02C8B2}" presName="spNode" presStyleCnt="0"/>
      <dgm:spPr/>
    </dgm:pt>
    <dgm:pt modelId="{A31DE4B2-F60D-4F85-8AD1-BE40A624F6EF}" type="pres">
      <dgm:prSet presAssocID="{67B0E6FA-1565-43AF-9D80-29C8FAB17D67}" presName="sibTrans" presStyleLbl="sibTrans1D1" presStyleIdx="6" presStyleCnt="8"/>
      <dgm:spPr/>
      <dgm:t>
        <a:bodyPr/>
        <a:lstStyle/>
        <a:p>
          <a:endParaRPr lang="en-US"/>
        </a:p>
      </dgm:t>
    </dgm:pt>
    <dgm:pt modelId="{709AC14F-66C0-40A0-B347-715623D40F22}" type="pres">
      <dgm:prSet presAssocID="{1A8AF5E8-E296-4DB1-AC2E-799C1DFFBF84}" presName="node" presStyleLbl="node1" presStyleIdx="7" presStyleCnt="8">
        <dgm:presLayoutVars>
          <dgm:bulletEnabled val="1"/>
        </dgm:presLayoutVars>
      </dgm:prSet>
      <dgm:spPr/>
      <dgm:t>
        <a:bodyPr/>
        <a:lstStyle/>
        <a:p>
          <a:endParaRPr lang="en-US"/>
        </a:p>
      </dgm:t>
    </dgm:pt>
    <dgm:pt modelId="{3EE34FBD-0CF2-4B26-80E9-865B7093080D}" type="pres">
      <dgm:prSet presAssocID="{1A8AF5E8-E296-4DB1-AC2E-799C1DFFBF84}" presName="spNode" presStyleCnt="0"/>
      <dgm:spPr/>
    </dgm:pt>
    <dgm:pt modelId="{11390B7C-2536-47CB-BE3D-1F8A8DB1B3E7}" type="pres">
      <dgm:prSet presAssocID="{C6269092-67C4-48E9-8332-E4A987276135}" presName="sibTrans" presStyleLbl="sibTrans1D1" presStyleIdx="7" presStyleCnt="8"/>
      <dgm:spPr/>
      <dgm:t>
        <a:bodyPr/>
        <a:lstStyle/>
        <a:p>
          <a:endParaRPr lang="en-US"/>
        </a:p>
      </dgm:t>
    </dgm:pt>
  </dgm:ptLst>
  <dgm:cxnLst>
    <dgm:cxn modelId="{D94A1730-D1A1-4444-8340-32074EA467CC}" srcId="{9452CAC3-0B70-4AFB-916C-0CB351137797}" destId="{1A8AF5E8-E296-4DB1-AC2E-799C1DFFBF84}" srcOrd="7" destOrd="0" parTransId="{DCE70956-C411-4747-9730-3B5860FFA545}" sibTransId="{C6269092-67C4-48E9-8332-E4A987276135}"/>
    <dgm:cxn modelId="{41A41490-AA2F-47F5-82C9-6298FD8A7577}" type="presOf" srcId="{D697C137-57CF-4109-B024-E103BEF92F5D}" destId="{4F36B77B-6021-49A7-95E8-2AC195185D98}" srcOrd="0" destOrd="0" presId="urn:microsoft.com/office/officeart/2005/8/layout/cycle6"/>
    <dgm:cxn modelId="{07075913-6BE7-4250-9580-85DD7FC70B2F}" type="presOf" srcId="{CF82162C-2C08-4835-82A8-43DB3845A323}" destId="{B3134E8F-8906-469A-9442-BA6282CF032D}" srcOrd="0" destOrd="0" presId="urn:microsoft.com/office/officeart/2005/8/layout/cycle6"/>
    <dgm:cxn modelId="{A38CBD7C-C63D-4D8B-9DF1-B484BA54433B}" srcId="{9452CAC3-0B70-4AFB-916C-0CB351137797}" destId="{E34FE990-C0A1-4A5B-9B67-0F0EBAEEFC10}" srcOrd="0" destOrd="0" parTransId="{3799F2C4-0148-4101-8320-E73E5EF72CD5}" sibTransId="{9DE83EE8-F77D-4F3C-8107-BE728F557C75}"/>
    <dgm:cxn modelId="{F63538E4-50CC-48AD-B5D4-23B2A7EAD19F}" srcId="{9452CAC3-0B70-4AFB-916C-0CB351137797}" destId="{B98854EB-C449-4AEF-BC07-2EC6E160B6A3}" srcOrd="3" destOrd="0" parTransId="{C4051FA3-4FAE-499E-B320-D9A98C7E3317}" sibTransId="{16E49A4C-0340-4C89-9888-39E287428413}"/>
    <dgm:cxn modelId="{4865FA3E-FCDD-4AF7-B96B-2BC22FEE38CA}" type="presOf" srcId="{D51A15FA-B027-4DD0-8DBC-82ACABE7FF5F}" destId="{E08B3BEA-9E14-4640-AFBF-F9DAB862EDB1}" srcOrd="0" destOrd="0" presId="urn:microsoft.com/office/officeart/2005/8/layout/cycle6"/>
    <dgm:cxn modelId="{4B1CE0E8-C175-4FCC-A7BF-E403290CABB6}" type="presOf" srcId="{D5BA34DD-BD8B-4190-B620-6934D91E2DD7}" destId="{7A1695BF-8E9D-44F9-8567-DF180DD59552}" srcOrd="0" destOrd="0" presId="urn:microsoft.com/office/officeart/2005/8/layout/cycle6"/>
    <dgm:cxn modelId="{99699A7A-7204-4D7E-9159-C6C6203CEC72}" type="presOf" srcId="{C6269092-67C4-48E9-8332-E4A987276135}" destId="{11390B7C-2536-47CB-BE3D-1F8A8DB1B3E7}" srcOrd="0" destOrd="0" presId="urn:microsoft.com/office/officeart/2005/8/layout/cycle6"/>
    <dgm:cxn modelId="{D8FC17AA-A09E-4834-A2FF-400AEB5BF682}" type="presOf" srcId="{A0848A21-F5AB-48D2-8095-3BF5276C372A}" destId="{0BDA98AD-B9FF-47E9-A661-CDD34ECBD069}" srcOrd="0" destOrd="0" presId="urn:microsoft.com/office/officeart/2005/8/layout/cycle6"/>
    <dgm:cxn modelId="{CC328EBE-5F2F-4A10-A669-DD8769D2DBB8}" type="presOf" srcId="{E34FE990-C0A1-4A5B-9B67-0F0EBAEEFC10}" destId="{8905BAF3-EFE0-42DC-B623-B703C8E912CD}" srcOrd="0" destOrd="0" presId="urn:microsoft.com/office/officeart/2005/8/layout/cycle6"/>
    <dgm:cxn modelId="{03683B3D-0CC2-45F8-B814-183B11A5033A}" type="presOf" srcId="{1A8AF5E8-E296-4DB1-AC2E-799C1DFFBF84}" destId="{709AC14F-66C0-40A0-B347-715623D40F22}" srcOrd="0" destOrd="0" presId="urn:microsoft.com/office/officeart/2005/8/layout/cycle6"/>
    <dgm:cxn modelId="{06CAE634-3462-4035-B8EF-D119A03ACF47}" type="presOf" srcId="{CE99083A-1F47-4CF0-B034-C9E442F757DC}" destId="{0451D674-398D-4F99-A204-49C42373DA35}" srcOrd="0" destOrd="0" presId="urn:microsoft.com/office/officeart/2005/8/layout/cycle6"/>
    <dgm:cxn modelId="{76921DAC-C15B-4F25-9627-BB1B69792EE8}" type="presOf" srcId="{297EE407-C67F-4443-9E6F-C68EFCE16291}" destId="{E7B92755-5FA0-42B8-90CC-D80C0C7F681A}" srcOrd="0" destOrd="0" presId="urn:microsoft.com/office/officeart/2005/8/layout/cycle6"/>
    <dgm:cxn modelId="{E8093AFA-86B8-47D6-A589-B478F3D49E82}" type="presOf" srcId="{9DE83EE8-F77D-4F3C-8107-BE728F557C75}" destId="{4BDA7B82-4001-4610-A3EF-D069A9559DF6}" srcOrd="0" destOrd="0" presId="urn:microsoft.com/office/officeart/2005/8/layout/cycle6"/>
    <dgm:cxn modelId="{39F95A48-3936-4887-A1E8-56565599DFD2}" type="presOf" srcId="{16E49A4C-0340-4C89-9888-39E287428413}" destId="{64B997B7-225E-4A5A-A9F2-0A2F4BD37CCE}" srcOrd="0" destOrd="0" presId="urn:microsoft.com/office/officeart/2005/8/layout/cycle6"/>
    <dgm:cxn modelId="{609AF74E-FC9F-41BE-B1C1-A9C88E17C595}" srcId="{9452CAC3-0B70-4AFB-916C-0CB351137797}" destId="{2C34D8F6-A883-4AA0-8498-9BDF8A02C8B2}" srcOrd="6" destOrd="0" parTransId="{65E8AD08-D3B3-4ED9-BF26-3B7B5DE6135E}" sibTransId="{67B0E6FA-1565-43AF-9D80-29C8FAB17D67}"/>
    <dgm:cxn modelId="{ACABADDF-0B8D-4DE1-A0BD-90EF355E6413}" type="presOf" srcId="{2C34D8F6-A883-4AA0-8498-9BDF8A02C8B2}" destId="{7854D3FB-EECF-4DFD-ACD4-540B89BAD48B}" srcOrd="0" destOrd="0" presId="urn:microsoft.com/office/officeart/2005/8/layout/cycle6"/>
    <dgm:cxn modelId="{AAB13B2A-ABA1-4088-A60A-3B9C0A28C3ED}" type="presOf" srcId="{67B0E6FA-1565-43AF-9D80-29C8FAB17D67}" destId="{A31DE4B2-F60D-4F85-8AD1-BE40A624F6EF}" srcOrd="0" destOrd="0" presId="urn:microsoft.com/office/officeart/2005/8/layout/cycle6"/>
    <dgm:cxn modelId="{584FDA1E-04B8-4689-B937-8380ABD382C6}" srcId="{9452CAC3-0B70-4AFB-916C-0CB351137797}" destId="{297EE407-C67F-4443-9E6F-C68EFCE16291}" srcOrd="1" destOrd="0" parTransId="{4761839A-E45B-47F2-98DC-739A0D2EC27E}" sibTransId="{D697C137-57CF-4109-B024-E103BEF92F5D}"/>
    <dgm:cxn modelId="{977E0506-A26E-4C14-B4F0-D587528ECDD6}" type="presOf" srcId="{76D39A4C-1BCB-44D2-A17B-78B4E03465B6}" destId="{B1A18319-2C16-4BF2-89ED-95C75F212F9C}" srcOrd="0" destOrd="0" presId="urn:microsoft.com/office/officeart/2005/8/layout/cycle6"/>
    <dgm:cxn modelId="{7F1001C6-C00B-4E02-A07A-C3D6B2CA37E4}" type="presOf" srcId="{B98854EB-C449-4AEF-BC07-2EC6E160B6A3}" destId="{1C81FB0F-DF3E-46E5-8C8A-0BDA37C8791C}" srcOrd="0" destOrd="0" presId="urn:microsoft.com/office/officeart/2005/8/layout/cycle6"/>
    <dgm:cxn modelId="{BF55CC36-7121-440B-AB12-D69A34E41409}" type="presOf" srcId="{9452CAC3-0B70-4AFB-916C-0CB351137797}" destId="{E836042A-0EB5-46D9-BC04-D142E7AFEA95}" srcOrd="0" destOrd="0" presId="urn:microsoft.com/office/officeart/2005/8/layout/cycle6"/>
    <dgm:cxn modelId="{4E55C8F8-4BBD-423F-BAFC-46498CFC010A}" srcId="{9452CAC3-0B70-4AFB-916C-0CB351137797}" destId="{D5BA34DD-BD8B-4190-B620-6934D91E2DD7}" srcOrd="5" destOrd="0" parTransId="{CEE96264-04A7-4C2F-BD3F-EA267868C6E5}" sibTransId="{CF82162C-2C08-4835-82A8-43DB3845A323}"/>
    <dgm:cxn modelId="{B3E9466C-6F4B-4B9C-8AAD-1163F027A3F7}" srcId="{9452CAC3-0B70-4AFB-916C-0CB351137797}" destId="{A0848A21-F5AB-48D2-8095-3BF5276C372A}" srcOrd="4" destOrd="0" parTransId="{4051E71D-5083-4813-93C3-CD0D73C6CC26}" sibTransId="{76D39A4C-1BCB-44D2-A17B-78B4E03465B6}"/>
    <dgm:cxn modelId="{589F95DF-928D-4ECF-A814-BC3D90F64A35}" srcId="{9452CAC3-0B70-4AFB-916C-0CB351137797}" destId="{CE99083A-1F47-4CF0-B034-C9E442F757DC}" srcOrd="2" destOrd="0" parTransId="{80B9590F-B6C9-403C-9215-4296B417439E}" sibTransId="{D51A15FA-B027-4DD0-8DBC-82ACABE7FF5F}"/>
    <dgm:cxn modelId="{B32F98FF-25A8-4004-BABA-D63B30737CBC}" type="presParOf" srcId="{E836042A-0EB5-46D9-BC04-D142E7AFEA95}" destId="{8905BAF3-EFE0-42DC-B623-B703C8E912CD}" srcOrd="0" destOrd="0" presId="urn:microsoft.com/office/officeart/2005/8/layout/cycle6"/>
    <dgm:cxn modelId="{91A988A5-171A-4847-BCBD-E5A7C693B21A}" type="presParOf" srcId="{E836042A-0EB5-46D9-BC04-D142E7AFEA95}" destId="{6C93C0ED-AF28-49E1-9B77-7B3305F29898}" srcOrd="1" destOrd="0" presId="urn:microsoft.com/office/officeart/2005/8/layout/cycle6"/>
    <dgm:cxn modelId="{EA06DE4A-A9DE-4DA4-9548-0BFA086BAA73}" type="presParOf" srcId="{E836042A-0EB5-46D9-BC04-D142E7AFEA95}" destId="{4BDA7B82-4001-4610-A3EF-D069A9559DF6}" srcOrd="2" destOrd="0" presId="urn:microsoft.com/office/officeart/2005/8/layout/cycle6"/>
    <dgm:cxn modelId="{C4858ACE-74AA-42A0-8DA2-4704ABD57BF5}" type="presParOf" srcId="{E836042A-0EB5-46D9-BC04-D142E7AFEA95}" destId="{E7B92755-5FA0-42B8-90CC-D80C0C7F681A}" srcOrd="3" destOrd="0" presId="urn:microsoft.com/office/officeart/2005/8/layout/cycle6"/>
    <dgm:cxn modelId="{B3AEEA84-5C09-4AED-8454-558B883A39A7}" type="presParOf" srcId="{E836042A-0EB5-46D9-BC04-D142E7AFEA95}" destId="{562A314F-9EDC-4CE7-8722-F5CC641452D6}" srcOrd="4" destOrd="0" presId="urn:microsoft.com/office/officeart/2005/8/layout/cycle6"/>
    <dgm:cxn modelId="{3799B65B-1592-4AD4-9279-ECC7AC72148C}" type="presParOf" srcId="{E836042A-0EB5-46D9-BC04-D142E7AFEA95}" destId="{4F36B77B-6021-49A7-95E8-2AC195185D98}" srcOrd="5" destOrd="0" presId="urn:microsoft.com/office/officeart/2005/8/layout/cycle6"/>
    <dgm:cxn modelId="{DF66CFBD-6308-4A53-8349-A40AC0100EB0}" type="presParOf" srcId="{E836042A-0EB5-46D9-BC04-D142E7AFEA95}" destId="{0451D674-398D-4F99-A204-49C42373DA35}" srcOrd="6" destOrd="0" presId="urn:microsoft.com/office/officeart/2005/8/layout/cycle6"/>
    <dgm:cxn modelId="{5E203D52-663C-4924-9638-48A881089777}" type="presParOf" srcId="{E836042A-0EB5-46D9-BC04-D142E7AFEA95}" destId="{1A5B5FE3-D273-4C1D-837B-3999444ACA7B}" srcOrd="7" destOrd="0" presId="urn:microsoft.com/office/officeart/2005/8/layout/cycle6"/>
    <dgm:cxn modelId="{F49A36BA-227F-4539-8FF8-8A99E9AF41F7}" type="presParOf" srcId="{E836042A-0EB5-46D9-BC04-D142E7AFEA95}" destId="{E08B3BEA-9E14-4640-AFBF-F9DAB862EDB1}" srcOrd="8" destOrd="0" presId="urn:microsoft.com/office/officeart/2005/8/layout/cycle6"/>
    <dgm:cxn modelId="{DC75A217-B0E8-450F-A529-AD0BF7F77EAC}" type="presParOf" srcId="{E836042A-0EB5-46D9-BC04-D142E7AFEA95}" destId="{1C81FB0F-DF3E-46E5-8C8A-0BDA37C8791C}" srcOrd="9" destOrd="0" presId="urn:microsoft.com/office/officeart/2005/8/layout/cycle6"/>
    <dgm:cxn modelId="{27D7528D-145E-4D1E-B9AB-77F83EC7C49D}" type="presParOf" srcId="{E836042A-0EB5-46D9-BC04-D142E7AFEA95}" destId="{E976AC98-E490-440D-A0E2-837AA52D00FD}" srcOrd="10" destOrd="0" presId="urn:microsoft.com/office/officeart/2005/8/layout/cycle6"/>
    <dgm:cxn modelId="{A3385125-79BB-4374-AA21-1413B94348E0}" type="presParOf" srcId="{E836042A-0EB5-46D9-BC04-D142E7AFEA95}" destId="{64B997B7-225E-4A5A-A9F2-0A2F4BD37CCE}" srcOrd="11" destOrd="0" presId="urn:microsoft.com/office/officeart/2005/8/layout/cycle6"/>
    <dgm:cxn modelId="{6AC33F48-89DD-40C1-8115-03C26DCA23F6}" type="presParOf" srcId="{E836042A-0EB5-46D9-BC04-D142E7AFEA95}" destId="{0BDA98AD-B9FF-47E9-A661-CDD34ECBD069}" srcOrd="12" destOrd="0" presId="urn:microsoft.com/office/officeart/2005/8/layout/cycle6"/>
    <dgm:cxn modelId="{4867ADBC-D4BA-4585-AE33-8F692B5D8A63}" type="presParOf" srcId="{E836042A-0EB5-46D9-BC04-D142E7AFEA95}" destId="{E0599F33-99ED-4D61-96E6-8117A8738AA7}" srcOrd="13" destOrd="0" presId="urn:microsoft.com/office/officeart/2005/8/layout/cycle6"/>
    <dgm:cxn modelId="{2D1E0AD6-D020-4979-8021-ED27C212E81F}" type="presParOf" srcId="{E836042A-0EB5-46D9-BC04-D142E7AFEA95}" destId="{B1A18319-2C16-4BF2-89ED-95C75F212F9C}" srcOrd="14" destOrd="0" presId="urn:microsoft.com/office/officeart/2005/8/layout/cycle6"/>
    <dgm:cxn modelId="{35FDDF35-1617-4F96-989B-40EA0AAB91C8}" type="presParOf" srcId="{E836042A-0EB5-46D9-BC04-D142E7AFEA95}" destId="{7A1695BF-8E9D-44F9-8567-DF180DD59552}" srcOrd="15" destOrd="0" presId="urn:microsoft.com/office/officeart/2005/8/layout/cycle6"/>
    <dgm:cxn modelId="{AD529C2C-C2C3-4367-8E57-75E40D171574}" type="presParOf" srcId="{E836042A-0EB5-46D9-BC04-D142E7AFEA95}" destId="{B7A870AB-6266-4961-8F5A-721696DD132D}" srcOrd="16" destOrd="0" presId="urn:microsoft.com/office/officeart/2005/8/layout/cycle6"/>
    <dgm:cxn modelId="{ACB3C839-3C8D-45BB-86C8-C6936AC5D4FA}" type="presParOf" srcId="{E836042A-0EB5-46D9-BC04-D142E7AFEA95}" destId="{B3134E8F-8906-469A-9442-BA6282CF032D}" srcOrd="17" destOrd="0" presId="urn:microsoft.com/office/officeart/2005/8/layout/cycle6"/>
    <dgm:cxn modelId="{7FAEA274-C989-4157-80EF-986066E2996B}" type="presParOf" srcId="{E836042A-0EB5-46D9-BC04-D142E7AFEA95}" destId="{7854D3FB-EECF-4DFD-ACD4-540B89BAD48B}" srcOrd="18" destOrd="0" presId="urn:microsoft.com/office/officeart/2005/8/layout/cycle6"/>
    <dgm:cxn modelId="{95FCF1B4-9750-4A58-8F61-5510ED9C52B8}" type="presParOf" srcId="{E836042A-0EB5-46D9-BC04-D142E7AFEA95}" destId="{346D724D-8A66-4578-9586-43E0734CEBF5}" srcOrd="19" destOrd="0" presId="urn:microsoft.com/office/officeart/2005/8/layout/cycle6"/>
    <dgm:cxn modelId="{93A105C9-5833-4237-912A-535D8E5B4F98}" type="presParOf" srcId="{E836042A-0EB5-46D9-BC04-D142E7AFEA95}" destId="{A31DE4B2-F60D-4F85-8AD1-BE40A624F6EF}" srcOrd="20" destOrd="0" presId="urn:microsoft.com/office/officeart/2005/8/layout/cycle6"/>
    <dgm:cxn modelId="{1DF1D774-DE53-464C-83DD-A62685FF518B}" type="presParOf" srcId="{E836042A-0EB5-46D9-BC04-D142E7AFEA95}" destId="{709AC14F-66C0-40A0-B347-715623D40F22}" srcOrd="21" destOrd="0" presId="urn:microsoft.com/office/officeart/2005/8/layout/cycle6"/>
    <dgm:cxn modelId="{6D75F576-3785-4A55-9A28-CF417E6432F1}" type="presParOf" srcId="{E836042A-0EB5-46D9-BC04-D142E7AFEA95}" destId="{3EE34FBD-0CF2-4B26-80E9-865B7093080D}" srcOrd="22" destOrd="0" presId="urn:microsoft.com/office/officeart/2005/8/layout/cycle6"/>
    <dgm:cxn modelId="{2BBE9FD9-2CDE-4577-8A47-EA9ED3540973}" type="presParOf" srcId="{E836042A-0EB5-46D9-BC04-D142E7AFEA95}" destId="{11390B7C-2536-47CB-BE3D-1F8A8DB1B3E7}" srcOrd="23" destOrd="0" presId="urn:microsoft.com/office/officeart/2005/8/layout/cycle6"/>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9AB60F-6186-48D5-9C26-5B43EADA13D9}" type="doc">
      <dgm:prSet loTypeId="urn:microsoft.com/office/officeart/2005/8/layout/arrow1" loCatId="relationship" qsTypeId="urn:microsoft.com/office/officeart/2005/8/quickstyle/simple1" qsCatId="simple" csTypeId="urn:microsoft.com/office/officeart/2005/8/colors/accent1_3" csCatId="accent1" phldr="1"/>
      <dgm:spPr/>
      <dgm:t>
        <a:bodyPr/>
        <a:lstStyle/>
        <a:p>
          <a:pPr rtl="1"/>
          <a:endParaRPr lang="ar-SA"/>
        </a:p>
      </dgm:t>
    </dgm:pt>
    <dgm:pt modelId="{D8A676C1-89E7-4FDC-8F48-093FBE2D0BB8}">
      <dgm:prSet phldrT="[نص]" custT="1"/>
      <dgm:spPr/>
      <dgm:t>
        <a:bodyPr/>
        <a:lstStyle/>
        <a:p>
          <a:pPr rtl="1"/>
          <a:r>
            <a:rPr lang="ar-SA" sz="3200" dirty="0" smtClean="0"/>
            <a:t>2- مهارات تنفيذ الحوار</a:t>
          </a:r>
          <a:endParaRPr lang="ar-SA" sz="3200" dirty="0"/>
        </a:p>
      </dgm:t>
    </dgm:pt>
    <dgm:pt modelId="{209C3484-2BCD-48B8-B863-C9A2BB29F1D3}" type="parTrans" cxnId="{707CF1A3-5B47-4757-89CC-6D82D46F3D2B}">
      <dgm:prSet/>
      <dgm:spPr/>
      <dgm:t>
        <a:bodyPr/>
        <a:lstStyle/>
        <a:p>
          <a:pPr rtl="1"/>
          <a:endParaRPr lang="ar-SA"/>
        </a:p>
      </dgm:t>
    </dgm:pt>
    <dgm:pt modelId="{DD6E17C2-1473-4595-8587-9DD32E61BA96}" type="sibTrans" cxnId="{707CF1A3-5B47-4757-89CC-6D82D46F3D2B}">
      <dgm:prSet/>
      <dgm:spPr/>
      <dgm:t>
        <a:bodyPr/>
        <a:lstStyle/>
        <a:p>
          <a:pPr rtl="1"/>
          <a:endParaRPr lang="ar-SA"/>
        </a:p>
      </dgm:t>
    </dgm:pt>
    <dgm:pt modelId="{B25EE9A5-F22A-41B8-8611-D721FBAE16FC}">
      <dgm:prSet phldrT="[نص]" custT="1"/>
      <dgm:spPr/>
      <dgm:t>
        <a:bodyPr/>
        <a:lstStyle/>
        <a:p>
          <a:pPr rtl="1"/>
          <a:r>
            <a:rPr lang="ar-SA" sz="3600" dirty="0" smtClean="0"/>
            <a:t>1- مهارات الإعداد للحوار</a:t>
          </a:r>
          <a:endParaRPr lang="ar-SA" sz="3600" dirty="0"/>
        </a:p>
      </dgm:t>
    </dgm:pt>
    <dgm:pt modelId="{E9C55402-170B-41C1-8D40-8F5BF18DA764}" type="parTrans" cxnId="{1E2885B3-EFA2-47D1-B399-B988E6EFB5A1}">
      <dgm:prSet/>
      <dgm:spPr/>
      <dgm:t>
        <a:bodyPr/>
        <a:lstStyle/>
        <a:p>
          <a:pPr rtl="1"/>
          <a:endParaRPr lang="ar-SA"/>
        </a:p>
      </dgm:t>
    </dgm:pt>
    <dgm:pt modelId="{ED993599-2AE4-4076-8E75-3F70295223B0}" type="sibTrans" cxnId="{1E2885B3-EFA2-47D1-B399-B988E6EFB5A1}">
      <dgm:prSet/>
      <dgm:spPr/>
      <dgm:t>
        <a:bodyPr/>
        <a:lstStyle/>
        <a:p>
          <a:pPr rtl="1"/>
          <a:endParaRPr lang="ar-SA"/>
        </a:p>
      </dgm:t>
    </dgm:pt>
    <dgm:pt modelId="{8606060B-1A92-42F0-B228-DBF15E026C44}" type="pres">
      <dgm:prSet presAssocID="{799AB60F-6186-48D5-9C26-5B43EADA13D9}" presName="cycle" presStyleCnt="0">
        <dgm:presLayoutVars>
          <dgm:dir/>
          <dgm:resizeHandles val="exact"/>
        </dgm:presLayoutVars>
      </dgm:prSet>
      <dgm:spPr/>
      <dgm:t>
        <a:bodyPr/>
        <a:lstStyle/>
        <a:p>
          <a:pPr rtl="1"/>
          <a:endParaRPr lang="ar-SA"/>
        </a:p>
      </dgm:t>
    </dgm:pt>
    <dgm:pt modelId="{8FE61205-DF4F-4E21-BB8B-BFFC382266A0}" type="pres">
      <dgm:prSet presAssocID="{D8A676C1-89E7-4FDC-8F48-093FBE2D0BB8}" presName="arrow" presStyleLbl="node1" presStyleIdx="0" presStyleCnt="2">
        <dgm:presLayoutVars>
          <dgm:bulletEnabled val="1"/>
        </dgm:presLayoutVars>
      </dgm:prSet>
      <dgm:spPr/>
      <dgm:t>
        <a:bodyPr/>
        <a:lstStyle/>
        <a:p>
          <a:pPr rtl="1"/>
          <a:endParaRPr lang="ar-SA"/>
        </a:p>
      </dgm:t>
    </dgm:pt>
    <dgm:pt modelId="{5D3FC6BA-5A17-4CE2-9106-8CCAD72F6BBB}" type="pres">
      <dgm:prSet presAssocID="{B25EE9A5-F22A-41B8-8611-D721FBAE16FC}" presName="arrow" presStyleLbl="node1" presStyleIdx="1" presStyleCnt="2">
        <dgm:presLayoutVars>
          <dgm:bulletEnabled val="1"/>
        </dgm:presLayoutVars>
      </dgm:prSet>
      <dgm:spPr/>
      <dgm:t>
        <a:bodyPr/>
        <a:lstStyle/>
        <a:p>
          <a:pPr rtl="1"/>
          <a:endParaRPr lang="ar-SA"/>
        </a:p>
      </dgm:t>
    </dgm:pt>
  </dgm:ptLst>
  <dgm:cxnLst>
    <dgm:cxn modelId="{A45053B2-CDEC-41C1-AE0F-A324227213F1}" type="presOf" srcId="{799AB60F-6186-48D5-9C26-5B43EADA13D9}" destId="{8606060B-1A92-42F0-B228-DBF15E026C44}" srcOrd="0" destOrd="0" presId="urn:microsoft.com/office/officeart/2005/8/layout/arrow1"/>
    <dgm:cxn modelId="{1E2885B3-EFA2-47D1-B399-B988E6EFB5A1}" srcId="{799AB60F-6186-48D5-9C26-5B43EADA13D9}" destId="{B25EE9A5-F22A-41B8-8611-D721FBAE16FC}" srcOrd="1" destOrd="0" parTransId="{E9C55402-170B-41C1-8D40-8F5BF18DA764}" sibTransId="{ED993599-2AE4-4076-8E75-3F70295223B0}"/>
    <dgm:cxn modelId="{EA8E860C-3C91-4D33-971D-0896AEA9B759}" type="presOf" srcId="{B25EE9A5-F22A-41B8-8611-D721FBAE16FC}" destId="{5D3FC6BA-5A17-4CE2-9106-8CCAD72F6BBB}" srcOrd="0" destOrd="0" presId="urn:microsoft.com/office/officeart/2005/8/layout/arrow1"/>
    <dgm:cxn modelId="{707CF1A3-5B47-4757-89CC-6D82D46F3D2B}" srcId="{799AB60F-6186-48D5-9C26-5B43EADA13D9}" destId="{D8A676C1-89E7-4FDC-8F48-093FBE2D0BB8}" srcOrd="0" destOrd="0" parTransId="{209C3484-2BCD-48B8-B863-C9A2BB29F1D3}" sibTransId="{DD6E17C2-1473-4595-8587-9DD32E61BA96}"/>
    <dgm:cxn modelId="{CABE5B1A-29F2-4504-9EAB-31921A726AEA}" type="presOf" srcId="{D8A676C1-89E7-4FDC-8F48-093FBE2D0BB8}" destId="{8FE61205-DF4F-4E21-BB8B-BFFC382266A0}" srcOrd="0" destOrd="0" presId="urn:microsoft.com/office/officeart/2005/8/layout/arrow1"/>
    <dgm:cxn modelId="{29EAD5C4-50EF-4749-A6C6-6C312E41E8B5}" type="presParOf" srcId="{8606060B-1A92-42F0-B228-DBF15E026C44}" destId="{8FE61205-DF4F-4E21-BB8B-BFFC382266A0}" srcOrd="0" destOrd="0" presId="urn:microsoft.com/office/officeart/2005/8/layout/arrow1"/>
    <dgm:cxn modelId="{42294FFE-F9A2-41B5-A977-B58ED1845FF1}" type="presParOf" srcId="{8606060B-1A92-42F0-B228-DBF15E026C44}" destId="{5D3FC6BA-5A17-4CE2-9106-8CCAD72F6BBB}"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B4EF56-9EF5-47EF-B1A3-8072DD968008}" type="doc">
      <dgm:prSet loTypeId="urn:microsoft.com/office/officeart/2005/8/layout/vList2" loCatId="list" qsTypeId="urn:microsoft.com/office/officeart/2005/8/quickstyle/simple1" qsCatId="simple" csTypeId="urn:microsoft.com/office/officeart/2005/8/colors/accent1_1" csCatId="accent1" phldr="1"/>
      <dgm:spPr/>
      <dgm:t>
        <a:bodyPr/>
        <a:lstStyle/>
        <a:p>
          <a:pPr rtl="1"/>
          <a:endParaRPr lang="ar-SA"/>
        </a:p>
      </dgm:t>
    </dgm:pt>
    <dgm:pt modelId="{388B90D3-C162-4C52-A78E-0EC96BA74D0B}">
      <dgm:prSet phldrT="[نص]" custT="1"/>
      <dgm:spPr/>
      <dgm:t>
        <a:bodyPr/>
        <a:lstStyle/>
        <a:p>
          <a:pPr algn="ctr" rtl="1"/>
          <a:r>
            <a:rPr lang="ar-SA" sz="4800" dirty="0" smtClean="0"/>
            <a:t>أقسام مهارات الحوار</a:t>
          </a:r>
          <a:endParaRPr lang="ar-SA" sz="4800" dirty="0"/>
        </a:p>
      </dgm:t>
    </dgm:pt>
    <dgm:pt modelId="{A0286AEC-CD52-4BEE-A65F-3060BCA1975D}" type="parTrans" cxnId="{D675B76A-2FBF-4F97-A254-580372D24E26}">
      <dgm:prSet/>
      <dgm:spPr/>
      <dgm:t>
        <a:bodyPr/>
        <a:lstStyle/>
        <a:p>
          <a:pPr rtl="1"/>
          <a:endParaRPr lang="ar-SA"/>
        </a:p>
      </dgm:t>
    </dgm:pt>
    <dgm:pt modelId="{6C0672C4-D2AA-487D-8827-691448F8CBDD}" type="sibTrans" cxnId="{D675B76A-2FBF-4F97-A254-580372D24E26}">
      <dgm:prSet/>
      <dgm:spPr/>
      <dgm:t>
        <a:bodyPr/>
        <a:lstStyle/>
        <a:p>
          <a:pPr rtl="1"/>
          <a:endParaRPr lang="ar-SA"/>
        </a:p>
      </dgm:t>
    </dgm:pt>
    <dgm:pt modelId="{A4F7E5B9-5FCF-4038-BAE2-063D334347BC}">
      <dgm:prSet phldrT="[نص]"/>
      <dgm:spPr/>
      <dgm:t>
        <a:bodyPr/>
        <a:lstStyle/>
        <a:p>
          <a:pPr rtl="1"/>
          <a:endParaRPr lang="ar-SA" dirty="0"/>
        </a:p>
      </dgm:t>
    </dgm:pt>
    <dgm:pt modelId="{35A91FBB-048C-4744-84EF-64632100BE0D}" type="parTrans" cxnId="{AE80B3B2-A230-49F8-B578-206170E758E7}">
      <dgm:prSet/>
      <dgm:spPr/>
      <dgm:t>
        <a:bodyPr/>
        <a:lstStyle/>
        <a:p>
          <a:pPr rtl="1"/>
          <a:endParaRPr lang="ar-SA"/>
        </a:p>
      </dgm:t>
    </dgm:pt>
    <dgm:pt modelId="{565EE475-3056-49E2-B779-1E5A9D8943BB}" type="sibTrans" cxnId="{AE80B3B2-A230-49F8-B578-206170E758E7}">
      <dgm:prSet/>
      <dgm:spPr/>
      <dgm:t>
        <a:bodyPr/>
        <a:lstStyle/>
        <a:p>
          <a:pPr rtl="1"/>
          <a:endParaRPr lang="ar-SA"/>
        </a:p>
      </dgm:t>
    </dgm:pt>
    <dgm:pt modelId="{0A8D27EF-9865-459D-9A1A-96EEE43D3769}" type="pres">
      <dgm:prSet presAssocID="{07B4EF56-9EF5-47EF-B1A3-8072DD968008}" presName="linear" presStyleCnt="0">
        <dgm:presLayoutVars>
          <dgm:animLvl val="lvl"/>
          <dgm:resizeHandles val="exact"/>
        </dgm:presLayoutVars>
      </dgm:prSet>
      <dgm:spPr/>
      <dgm:t>
        <a:bodyPr/>
        <a:lstStyle/>
        <a:p>
          <a:pPr rtl="1"/>
          <a:endParaRPr lang="ar-SA"/>
        </a:p>
      </dgm:t>
    </dgm:pt>
    <dgm:pt modelId="{C12C8E96-715A-4D66-8F8A-F690D0F60748}" type="pres">
      <dgm:prSet presAssocID="{388B90D3-C162-4C52-A78E-0EC96BA74D0B}" presName="parentText" presStyleLbl="node1" presStyleIdx="0" presStyleCnt="1" custLinFactY="27686" custLinFactNeighborX="1691" custLinFactNeighborY="100000">
        <dgm:presLayoutVars>
          <dgm:chMax val="0"/>
          <dgm:bulletEnabled val="1"/>
        </dgm:presLayoutVars>
      </dgm:prSet>
      <dgm:spPr/>
      <dgm:t>
        <a:bodyPr/>
        <a:lstStyle/>
        <a:p>
          <a:pPr rtl="1"/>
          <a:endParaRPr lang="ar-SA"/>
        </a:p>
      </dgm:t>
    </dgm:pt>
    <dgm:pt modelId="{D74A58A6-46E6-48D9-88BF-36AC3B201A68}" type="pres">
      <dgm:prSet presAssocID="{388B90D3-C162-4C52-A78E-0EC96BA74D0B}" presName="childText" presStyleLbl="revTx" presStyleIdx="0" presStyleCnt="1">
        <dgm:presLayoutVars>
          <dgm:bulletEnabled val="1"/>
        </dgm:presLayoutVars>
      </dgm:prSet>
      <dgm:spPr/>
      <dgm:t>
        <a:bodyPr/>
        <a:lstStyle/>
        <a:p>
          <a:pPr rtl="1"/>
          <a:endParaRPr lang="ar-SA"/>
        </a:p>
      </dgm:t>
    </dgm:pt>
  </dgm:ptLst>
  <dgm:cxnLst>
    <dgm:cxn modelId="{C9AA7B51-A104-4A4C-8DB2-1B9C15BA0C8D}" type="presOf" srcId="{07B4EF56-9EF5-47EF-B1A3-8072DD968008}" destId="{0A8D27EF-9865-459D-9A1A-96EEE43D3769}" srcOrd="0" destOrd="0" presId="urn:microsoft.com/office/officeart/2005/8/layout/vList2"/>
    <dgm:cxn modelId="{AE80B3B2-A230-49F8-B578-206170E758E7}" srcId="{388B90D3-C162-4C52-A78E-0EC96BA74D0B}" destId="{A4F7E5B9-5FCF-4038-BAE2-063D334347BC}" srcOrd="0" destOrd="0" parTransId="{35A91FBB-048C-4744-84EF-64632100BE0D}" sibTransId="{565EE475-3056-49E2-B779-1E5A9D8943BB}"/>
    <dgm:cxn modelId="{37A8D15C-892D-40D2-8EEF-9AA7FFFBB46B}" type="presOf" srcId="{A4F7E5B9-5FCF-4038-BAE2-063D334347BC}" destId="{D74A58A6-46E6-48D9-88BF-36AC3B201A68}" srcOrd="0" destOrd="0" presId="urn:microsoft.com/office/officeart/2005/8/layout/vList2"/>
    <dgm:cxn modelId="{5C0DFBFD-A5C1-4FD8-98A2-DCC422DFC8D2}" type="presOf" srcId="{388B90D3-C162-4C52-A78E-0EC96BA74D0B}" destId="{C12C8E96-715A-4D66-8F8A-F690D0F60748}" srcOrd="0" destOrd="0" presId="urn:microsoft.com/office/officeart/2005/8/layout/vList2"/>
    <dgm:cxn modelId="{D675B76A-2FBF-4F97-A254-580372D24E26}" srcId="{07B4EF56-9EF5-47EF-B1A3-8072DD968008}" destId="{388B90D3-C162-4C52-A78E-0EC96BA74D0B}" srcOrd="0" destOrd="0" parTransId="{A0286AEC-CD52-4BEE-A65F-3060BCA1975D}" sibTransId="{6C0672C4-D2AA-487D-8827-691448F8CBDD}"/>
    <dgm:cxn modelId="{A03D03AD-DC91-4916-BB06-8FA2011DC88A}" type="presParOf" srcId="{0A8D27EF-9865-459D-9A1A-96EEE43D3769}" destId="{C12C8E96-715A-4D66-8F8A-F690D0F60748}" srcOrd="0" destOrd="0" presId="urn:microsoft.com/office/officeart/2005/8/layout/vList2"/>
    <dgm:cxn modelId="{DD000B38-31C7-46C6-BB6A-5C656D39E404}" type="presParOf" srcId="{0A8D27EF-9865-459D-9A1A-96EEE43D3769}" destId="{D74A58A6-46E6-48D9-88BF-36AC3B201A68}"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2EBBEC-8E49-4CC9-8C71-087A765B7B07}" type="doc">
      <dgm:prSet loTypeId="urn:microsoft.com/office/officeart/2005/8/layout/chevron2" loCatId="list" qsTypeId="urn:microsoft.com/office/officeart/2005/8/quickstyle/3d4" qsCatId="3D" csTypeId="urn:microsoft.com/office/officeart/2005/8/colors/accent1_5" csCatId="accent1" phldr="1"/>
      <dgm:spPr/>
      <dgm:t>
        <a:bodyPr/>
        <a:lstStyle/>
        <a:p>
          <a:pPr rtl="1"/>
          <a:endParaRPr lang="ar-SA"/>
        </a:p>
      </dgm:t>
    </dgm:pt>
    <dgm:pt modelId="{C9875295-6607-49C1-B39E-BDB7A1CCDD59}">
      <dgm:prSet phldrT="[نص]" custT="1"/>
      <dgm:spPr/>
      <dgm:t>
        <a:bodyPr/>
        <a:lstStyle/>
        <a:p>
          <a:pPr rtl="1"/>
          <a:r>
            <a:rPr lang="ar-SA" sz="2800" dirty="0" smtClean="0">
              <a:solidFill>
                <a:schemeClr val="accent1">
                  <a:lumMod val="75000"/>
                </a:schemeClr>
              </a:solidFill>
            </a:rPr>
            <a:t>1</a:t>
          </a:r>
          <a:endParaRPr lang="ar-SA" sz="2800" dirty="0">
            <a:solidFill>
              <a:schemeClr val="accent1">
                <a:lumMod val="75000"/>
              </a:schemeClr>
            </a:solidFill>
          </a:endParaRPr>
        </a:p>
      </dgm:t>
    </dgm:pt>
    <dgm:pt modelId="{6E45C0E5-532F-49B6-8A70-5FECA37EC732}" type="parTrans" cxnId="{30E3659A-E740-4C4A-8D42-D17578293880}">
      <dgm:prSet/>
      <dgm:spPr/>
      <dgm:t>
        <a:bodyPr/>
        <a:lstStyle/>
        <a:p>
          <a:pPr rtl="1"/>
          <a:endParaRPr lang="ar-SA" sz="2800">
            <a:solidFill>
              <a:schemeClr val="accent1">
                <a:lumMod val="75000"/>
              </a:schemeClr>
            </a:solidFill>
          </a:endParaRPr>
        </a:p>
      </dgm:t>
    </dgm:pt>
    <dgm:pt modelId="{9BCFEA04-EB2C-4BA3-B621-85C1A8F95002}" type="sibTrans" cxnId="{30E3659A-E740-4C4A-8D42-D17578293880}">
      <dgm:prSet/>
      <dgm:spPr/>
      <dgm:t>
        <a:bodyPr/>
        <a:lstStyle/>
        <a:p>
          <a:pPr rtl="1"/>
          <a:endParaRPr lang="ar-SA" sz="2800">
            <a:solidFill>
              <a:schemeClr val="accent1">
                <a:lumMod val="75000"/>
              </a:schemeClr>
            </a:solidFill>
          </a:endParaRPr>
        </a:p>
      </dgm:t>
    </dgm:pt>
    <dgm:pt modelId="{69F6DCDC-DF33-4813-9813-9A5DE12003E7}">
      <dgm:prSet phldrT="[نص]" custT="1"/>
      <dgm:spPr/>
      <dgm:t>
        <a:bodyPr/>
        <a:lstStyle/>
        <a:p>
          <a:pPr rtl="1"/>
          <a:r>
            <a:rPr lang="ar-SA" sz="2800" dirty="0" smtClean="0">
              <a:solidFill>
                <a:schemeClr val="accent1">
                  <a:lumMod val="75000"/>
                </a:schemeClr>
              </a:solidFill>
            </a:rPr>
            <a:t>تحديد ومعرفة موضوع الحوار</a:t>
          </a:r>
          <a:endParaRPr lang="ar-SA" sz="2800" dirty="0">
            <a:solidFill>
              <a:schemeClr val="accent1">
                <a:lumMod val="75000"/>
              </a:schemeClr>
            </a:solidFill>
          </a:endParaRPr>
        </a:p>
      </dgm:t>
    </dgm:pt>
    <dgm:pt modelId="{7D9838C2-9FFA-40F2-A737-E362709108BF}" type="parTrans" cxnId="{AFAB12CA-58EB-4CDC-9C87-A0C8A0858503}">
      <dgm:prSet/>
      <dgm:spPr/>
      <dgm:t>
        <a:bodyPr/>
        <a:lstStyle/>
        <a:p>
          <a:pPr rtl="1"/>
          <a:endParaRPr lang="ar-SA" sz="2800">
            <a:solidFill>
              <a:schemeClr val="accent1">
                <a:lumMod val="75000"/>
              </a:schemeClr>
            </a:solidFill>
          </a:endParaRPr>
        </a:p>
      </dgm:t>
    </dgm:pt>
    <dgm:pt modelId="{0B3D8780-6A14-4612-B7E1-389B12C1BBF4}" type="sibTrans" cxnId="{AFAB12CA-58EB-4CDC-9C87-A0C8A0858503}">
      <dgm:prSet/>
      <dgm:spPr/>
      <dgm:t>
        <a:bodyPr/>
        <a:lstStyle/>
        <a:p>
          <a:pPr rtl="1"/>
          <a:endParaRPr lang="ar-SA" sz="2800">
            <a:solidFill>
              <a:schemeClr val="accent1">
                <a:lumMod val="75000"/>
              </a:schemeClr>
            </a:solidFill>
          </a:endParaRPr>
        </a:p>
      </dgm:t>
    </dgm:pt>
    <dgm:pt modelId="{71A25232-D929-4F28-B973-D721A69416F0}">
      <dgm:prSet phldrT="[نص]" custT="1"/>
      <dgm:spPr/>
      <dgm:t>
        <a:bodyPr/>
        <a:lstStyle/>
        <a:p>
          <a:pPr rtl="1"/>
          <a:r>
            <a:rPr lang="ar-SA" sz="2800" dirty="0" smtClean="0">
              <a:solidFill>
                <a:schemeClr val="accent1">
                  <a:lumMod val="75000"/>
                </a:schemeClr>
              </a:solidFill>
            </a:rPr>
            <a:t>2</a:t>
          </a:r>
          <a:endParaRPr lang="ar-SA" sz="2800" dirty="0">
            <a:solidFill>
              <a:schemeClr val="accent1">
                <a:lumMod val="75000"/>
              </a:schemeClr>
            </a:solidFill>
          </a:endParaRPr>
        </a:p>
      </dgm:t>
    </dgm:pt>
    <dgm:pt modelId="{FC0B99B2-1844-4C51-8F5F-BA89F3ADEA0F}" type="parTrans" cxnId="{91941BD5-B43F-4F77-B1D8-BD3E4CA9AD6E}">
      <dgm:prSet/>
      <dgm:spPr/>
      <dgm:t>
        <a:bodyPr/>
        <a:lstStyle/>
        <a:p>
          <a:pPr rtl="1"/>
          <a:endParaRPr lang="ar-SA" sz="2800">
            <a:solidFill>
              <a:schemeClr val="accent1">
                <a:lumMod val="75000"/>
              </a:schemeClr>
            </a:solidFill>
          </a:endParaRPr>
        </a:p>
      </dgm:t>
    </dgm:pt>
    <dgm:pt modelId="{4172ABC2-5B94-4547-BE92-79956D6F63DD}" type="sibTrans" cxnId="{91941BD5-B43F-4F77-B1D8-BD3E4CA9AD6E}">
      <dgm:prSet/>
      <dgm:spPr/>
      <dgm:t>
        <a:bodyPr/>
        <a:lstStyle/>
        <a:p>
          <a:pPr rtl="1"/>
          <a:endParaRPr lang="ar-SA" sz="2800">
            <a:solidFill>
              <a:schemeClr val="accent1">
                <a:lumMod val="75000"/>
              </a:schemeClr>
            </a:solidFill>
          </a:endParaRPr>
        </a:p>
      </dgm:t>
    </dgm:pt>
    <dgm:pt modelId="{CFDCA0B1-E935-4F3E-AAE5-1EADBA5F79D9}">
      <dgm:prSet phldrT="[نص]" custT="1"/>
      <dgm:spPr/>
      <dgm:t>
        <a:bodyPr/>
        <a:lstStyle/>
        <a:p>
          <a:pPr rtl="1"/>
          <a:r>
            <a:rPr lang="ar-SA" sz="2800" dirty="0" smtClean="0">
              <a:solidFill>
                <a:schemeClr val="accent1">
                  <a:lumMod val="75000"/>
                </a:schemeClr>
              </a:solidFill>
            </a:rPr>
            <a:t>التفكير في نوع الأسئلة</a:t>
          </a:r>
          <a:endParaRPr lang="ar-SA" sz="2800" dirty="0">
            <a:solidFill>
              <a:schemeClr val="accent1">
                <a:lumMod val="75000"/>
              </a:schemeClr>
            </a:solidFill>
          </a:endParaRPr>
        </a:p>
      </dgm:t>
    </dgm:pt>
    <dgm:pt modelId="{D7354B8E-88A7-4DCE-B68B-30728453937B}" type="parTrans" cxnId="{277DB007-875A-4BE3-B965-9F6DB66C804F}">
      <dgm:prSet/>
      <dgm:spPr/>
      <dgm:t>
        <a:bodyPr/>
        <a:lstStyle/>
        <a:p>
          <a:pPr rtl="1"/>
          <a:endParaRPr lang="ar-SA" sz="2800">
            <a:solidFill>
              <a:schemeClr val="accent1">
                <a:lumMod val="75000"/>
              </a:schemeClr>
            </a:solidFill>
          </a:endParaRPr>
        </a:p>
      </dgm:t>
    </dgm:pt>
    <dgm:pt modelId="{8E3F9593-F508-408E-BE34-8D7ECEC6892C}" type="sibTrans" cxnId="{277DB007-875A-4BE3-B965-9F6DB66C804F}">
      <dgm:prSet/>
      <dgm:spPr/>
      <dgm:t>
        <a:bodyPr/>
        <a:lstStyle/>
        <a:p>
          <a:pPr rtl="1"/>
          <a:endParaRPr lang="ar-SA" sz="2800">
            <a:solidFill>
              <a:schemeClr val="accent1">
                <a:lumMod val="75000"/>
              </a:schemeClr>
            </a:solidFill>
          </a:endParaRPr>
        </a:p>
      </dgm:t>
    </dgm:pt>
    <dgm:pt modelId="{DCA56380-4D97-4EC3-85F9-093DBDD0EBAC}" type="pres">
      <dgm:prSet presAssocID="{292EBBEC-8E49-4CC9-8C71-087A765B7B07}" presName="linearFlow" presStyleCnt="0">
        <dgm:presLayoutVars>
          <dgm:dir/>
          <dgm:animLvl val="lvl"/>
          <dgm:resizeHandles val="exact"/>
        </dgm:presLayoutVars>
      </dgm:prSet>
      <dgm:spPr/>
      <dgm:t>
        <a:bodyPr/>
        <a:lstStyle/>
        <a:p>
          <a:pPr rtl="1"/>
          <a:endParaRPr lang="ar-SA"/>
        </a:p>
      </dgm:t>
    </dgm:pt>
    <dgm:pt modelId="{D09A8F86-94BC-4748-9BC4-A53BC3B05C58}" type="pres">
      <dgm:prSet presAssocID="{C9875295-6607-49C1-B39E-BDB7A1CCDD59}" presName="composite" presStyleCnt="0"/>
      <dgm:spPr/>
      <dgm:t>
        <a:bodyPr/>
        <a:lstStyle/>
        <a:p>
          <a:endParaRPr lang="en-US"/>
        </a:p>
      </dgm:t>
    </dgm:pt>
    <dgm:pt modelId="{259E735C-9F42-4723-A1CA-743FEBF9898C}" type="pres">
      <dgm:prSet presAssocID="{C9875295-6607-49C1-B39E-BDB7A1CCDD59}" presName="parentText" presStyleLbl="alignNode1" presStyleIdx="0" presStyleCnt="2">
        <dgm:presLayoutVars>
          <dgm:chMax val="1"/>
          <dgm:bulletEnabled val="1"/>
        </dgm:presLayoutVars>
      </dgm:prSet>
      <dgm:spPr/>
      <dgm:t>
        <a:bodyPr/>
        <a:lstStyle/>
        <a:p>
          <a:pPr rtl="1"/>
          <a:endParaRPr lang="ar-SA"/>
        </a:p>
      </dgm:t>
    </dgm:pt>
    <dgm:pt modelId="{E8ADA75E-CB71-4A60-B78A-3378406D6E19}" type="pres">
      <dgm:prSet presAssocID="{C9875295-6607-49C1-B39E-BDB7A1CCDD59}" presName="descendantText" presStyleLbl="alignAcc1" presStyleIdx="0" presStyleCnt="2">
        <dgm:presLayoutVars>
          <dgm:bulletEnabled val="1"/>
        </dgm:presLayoutVars>
      </dgm:prSet>
      <dgm:spPr/>
      <dgm:t>
        <a:bodyPr/>
        <a:lstStyle/>
        <a:p>
          <a:pPr rtl="1"/>
          <a:endParaRPr lang="ar-SA"/>
        </a:p>
      </dgm:t>
    </dgm:pt>
    <dgm:pt modelId="{CA2EDA5E-0F34-445C-A9B5-F716A7E52268}" type="pres">
      <dgm:prSet presAssocID="{9BCFEA04-EB2C-4BA3-B621-85C1A8F95002}" presName="sp" presStyleCnt="0"/>
      <dgm:spPr/>
      <dgm:t>
        <a:bodyPr/>
        <a:lstStyle/>
        <a:p>
          <a:endParaRPr lang="en-US"/>
        </a:p>
      </dgm:t>
    </dgm:pt>
    <dgm:pt modelId="{45F68EE3-10B5-40BD-A3A7-041857D26A50}" type="pres">
      <dgm:prSet presAssocID="{71A25232-D929-4F28-B973-D721A69416F0}" presName="composite" presStyleCnt="0"/>
      <dgm:spPr/>
      <dgm:t>
        <a:bodyPr/>
        <a:lstStyle/>
        <a:p>
          <a:endParaRPr lang="en-US"/>
        </a:p>
      </dgm:t>
    </dgm:pt>
    <dgm:pt modelId="{0F9CF470-8528-4D11-8D1B-9DF875F17237}" type="pres">
      <dgm:prSet presAssocID="{71A25232-D929-4F28-B973-D721A69416F0}" presName="parentText" presStyleLbl="alignNode1" presStyleIdx="1" presStyleCnt="2">
        <dgm:presLayoutVars>
          <dgm:chMax val="1"/>
          <dgm:bulletEnabled val="1"/>
        </dgm:presLayoutVars>
      </dgm:prSet>
      <dgm:spPr/>
      <dgm:t>
        <a:bodyPr/>
        <a:lstStyle/>
        <a:p>
          <a:pPr rtl="1"/>
          <a:endParaRPr lang="ar-SA"/>
        </a:p>
      </dgm:t>
    </dgm:pt>
    <dgm:pt modelId="{01FFD001-E189-4BD1-A377-4E46F22C60AA}" type="pres">
      <dgm:prSet presAssocID="{71A25232-D929-4F28-B973-D721A69416F0}" presName="descendantText" presStyleLbl="alignAcc1" presStyleIdx="1" presStyleCnt="2">
        <dgm:presLayoutVars>
          <dgm:bulletEnabled val="1"/>
        </dgm:presLayoutVars>
      </dgm:prSet>
      <dgm:spPr/>
      <dgm:t>
        <a:bodyPr/>
        <a:lstStyle/>
        <a:p>
          <a:pPr rtl="1"/>
          <a:endParaRPr lang="ar-SA"/>
        </a:p>
      </dgm:t>
    </dgm:pt>
  </dgm:ptLst>
  <dgm:cxnLst>
    <dgm:cxn modelId="{55E20D1F-391E-4249-A4C8-BB982EE062D2}" type="presOf" srcId="{C9875295-6607-49C1-B39E-BDB7A1CCDD59}" destId="{259E735C-9F42-4723-A1CA-743FEBF9898C}" srcOrd="0" destOrd="0" presId="urn:microsoft.com/office/officeart/2005/8/layout/chevron2"/>
    <dgm:cxn modelId="{91941BD5-B43F-4F77-B1D8-BD3E4CA9AD6E}" srcId="{292EBBEC-8E49-4CC9-8C71-087A765B7B07}" destId="{71A25232-D929-4F28-B973-D721A69416F0}" srcOrd="1" destOrd="0" parTransId="{FC0B99B2-1844-4C51-8F5F-BA89F3ADEA0F}" sibTransId="{4172ABC2-5B94-4547-BE92-79956D6F63DD}"/>
    <dgm:cxn modelId="{B97F7087-1D7C-4994-86A5-F05622E37E6D}" type="presOf" srcId="{292EBBEC-8E49-4CC9-8C71-087A765B7B07}" destId="{DCA56380-4D97-4EC3-85F9-093DBDD0EBAC}" srcOrd="0" destOrd="0" presId="urn:microsoft.com/office/officeart/2005/8/layout/chevron2"/>
    <dgm:cxn modelId="{398F813C-E06D-42DE-BDB1-141CDD4B13C3}" type="presOf" srcId="{69F6DCDC-DF33-4813-9813-9A5DE12003E7}" destId="{E8ADA75E-CB71-4A60-B78A-3378406D6E19}" srcOrd="0" destOrd="0" presId="urn:microsoft.com/office/officeart/2005/8/layout/chevron2"/>
    <dgm:cxn modelId="{CDC36E1C-D140-4273-9ECE-7DA7787EE848}" type="presOf" srcId="{71A25232-D929-4F28-B973-D721A69416F0}" destId="{0F9CF470-8528-4D11-8D1B-9DF875F17237}" srcOrd="0" destOrd="0" presId="urn:microsoft.com/office/officeart/2005/8/layout/chevron2"/>
    <dgm:cxn modelId="{6CD0825B-0ED5-4D06-A5BB-A19F9467FB04}" type="presOf" srcId="{CFDCA0B1-E935-4F3E-AAE5-1EADBA5F79D9}" destId="{01FFD001-E189-4BD1-A377-4E46F22C60AA}" srcOrd="0" destOrd="0" presId="urn:microsoft.com/office/officeart/2005/8/layout/chevron2"/>
    <dgm:cxn modelId="{277DB007-875A-4BE3-B965-9F6DB66C804F}" srcId="{71A25232-D929-4F28-B973-D721A69416F0}" destId="{CFDCA0B1-E935-4F3E-AAE5-1EADBA5F79D9}" srcOrd="0" destOrd="0" parTransId="{D7354B8E-88A7-4DCE-B68B-30728453937B}" sibTransId="{8E3F9593-F508-408E-BE34-8D7ECEC6892C}"/>
    <dgm:cxn modelId="{30E3659A-E740-4C4A-8D42-D17578293880}" srcId="{292EBBEC-8E49-4CC9-8C71-087A765B7B07}" destId="{C9875295-6607-49C1-B39E-BDB7A1CCDD59}" srcOrd="0" destOrd="0" parTransId="{6E45C0E5-532F-49B6-8A70-5FECA37EC732}" sibTransId="{9BCFEA04-EB2C-4BA3-B621-85C1A8F95002}"/>
    <dgm:cxn modelId="{AFAB12CA-58EB-4CDC-9C87-A0C8A0858503}" srcId="{C9875295-6607-49C1-B39E-BDB7A1CCDD59}" destId="{69F6DCDC-DF33-4813-9813-9A5DE12003E7}" srcOrd="0" destOrd="0" parTransId="{7D9838C2-9FFA-40F2-A737-E362709108BF}" sibTransId="{0B3D8780-6A14-4612-B7E1-389B12C1BBF4}"/>
    <dgm:cxn modelId="{B05146B9-13CB-4E48-94F7-5F6E3AA29AA1}" type="presParOf" srcId="{DCA56380-4D97-4EC3-85F9-093DBDD0EBAC}" destId="{D09A8F86-94BC-4748-9BC4-A53BC3B05C58}" srcOrd="0" destOrd="0" presId="urn:microsoft.com/office/officeart/2005/8/layout/chevron2"/>
    <dgm:cxn modelId="{6187F89E-3237-4981-BC86-5EC48FFC20B0}" type="presParOf" srcId="{D09A8F86-94BC-4748-9BC4-A53BC3B05C58}" destId="{259E735C-9F42-4723-A1CA-743FEBF9898C}" srcOrd="0" destOrd="0" presId="urn:microsoft.com/office/officeart/2005/8/layout/chevron2"/>
    <dgm:cxn modelId="{08162AAC-6C85-4972-8154-6456AAD3BA98}" type="presParOf" srcId="{D09A8F86-94BC-4748-9BC4-A53BC3B05C58}" destId="{E8ADA75E-CB71-4A60-B78A-3378406D6E19}" srcOrd="1" destOrd="0" presId="urn:microsoft.com/office/officeart/2005/8/layout/chevron2"/>
    <dgm:cxn modelId="{017CC23E-B68F-4115-847A-067A6E613663}" type="presParOf" srcId="{DCA56380-4D97-4EC3-85F9-093DBDD0EBAC}" destId="{CA2EDA5E-0F34-445C-A9B5-F716A7E52268}" srcOrd="1" destOrd="0" presId="urn:microsoft.com/office/officeart/2005/8/layout/chevron2"/>
    <dgm:cxn modelId="{CE0AC4A2-6068-40F0-9D23-C5C900670255}" type="presParOf" srcId="{DCA56380-4D97-4EC3-85F9-093DBDD0EBAC}" destId="{45F68EE3-10B5-40BD-A3A7-041857D26A50}" srcOrd="2" destOrd="0" presId="urn:microsoft.com/office/officeart/2005/8/layout/chevron2"/>
    <dgm:cxn modelId="{EFF601B3-B3C1-4EC5-9E35-DB167D445774}" type="presParOf" srcId="{45F68EE3-10B5-40BD-A3A7-041857D26A50}" destId="{0F9CF470-8528-4D11-8D1B-9DF875F17237}" srcOrd="0" destOrd="0" presId="urn:microsoft.com/office/officeart/2005/8/layout/chevron2"/>
    <dgm:cxn modelId="{F57CF1C5-CA5F-4876-B814-31EB5B480195}" type="presParOf" srcId="{45F68EE3-10B5-40BD-A3A7-041857D26A50}" destId="{01FFD001-E189-4BD1-A377-4E46F22C60A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45A8465-294B-4648-A058-A49E1E3DC96D}" type="doc">
      <dgm:prSet loTypeId="urn:microsoft.com/office/officeart/2005/8/layout/bProcess4" loCatId="process" qsTypeId="urn:microsoft.com/office/officeart/2005/8/quickstyle/3d4" qsCatId="3D" csTypeId="urn:microsoft.com/office/officeart/2005/8/colors/accent1_3" csCatId="accent1" phldr="1"/>
      <dgm:spPr/>
      <dgm:t>
        <a:bodyPr/>
        <a:lstStyle/>
        <a:p>
          <a:pPr rtl="1"/>
          <a:endParaRPr lang="ar-SA"/>
        </a:p>
      </dgm:t>
    </dgm:pt>
    <dgm:pt modelId="{54155744-2783-417A-97AC-096368EE1C0E}">
      <dgm:prSet phldrT="[نص]"/>
      <dgm:spPr/>
      <dgm:t>
        <a:bodyPr/>
        <a:lstStyle/>
        <a:p>
          <a:pPr rtl="1"/>
          <a:r>
            <a:rPr lang="ar-SA" dirty="0" smtClean="0">
              <a:solidFill>
                <a:schemeClr val="tx1"/>
              </a:solidFill>
            </a:rPr>
            <a:t>ضرب الأمثلة</a:t>
          </a:r>
          <a:endParaRPr lang="ar-SA" dirty="0">
            <a:solidFill>
              <a:schemeClr val="tx1"/>
            </a:solidFill>
          </a:endParaRPr>
        </a:p>
      </dgm:t>
    </dgm:pt>
    <dgm:pt modelId="{9C9989BD-471E-4A5A-A5F4-47BFA4FF3405}" type="parTrans" cxnId="{6883EDE4-3416-4C0B-A493-0B947F9536F7}">
      <dgm:prSet/>
      <dgm:spPr/>
      <dgm:t>
        <a:bodyPr/>
        <a:lstStyle/>
        <a:p>
          <a:pPr rtl="1"/>
          <a:endParaRPr lang="ar-SA">
            <a:solidFill>
              <a:schemeClr val="tx1"/>
            </a:solidFill>
          </a:endParaRPr>
        </a:p>
      </dgm:t>
    </dgm:pt>
    <dgm:pt modelId="{B47AACBF-335C-40F9-A7BB-CC8BC149EB4F}" type="sibTrans" cxnId="{6883EDE4-3416-4C0B-A493-0B947F9536F7}">
      <dgm:prSet/>
      <dgm:spPr/>
      <dgm:t>
        <a:bodyPr/>
        <a:lstStyle/>
        <a:p>
          <a:pPr rtl="1"/>
          <a:endParaRPr lang="ar-SA">
            <a:solidFill>
              <a:schemeClr val="tx1"/>
            </a:solidFill>
          </a:endParaRPr>
        </a:p>
      </dgm:t>
    </dgm:pt>
    <dgm:pt modelId="{76CA711D-DE65-4D4E-85A3-F9D2E8324051}">
      <dgm:prSet phldrT="[نص]"/>
      <dgm:spPr/>
      <dgm:t>
        <a:bodyPr/>
        <a:lstStyle/>
        <a:p>
          <a:pPr rtl="1"/>
          <a:r>
            <a:rPr lang="ar-SA" dirty="0" smtClean="0">
              <a:solidFill>
                <a:schemeClr val="tx1"/>
              </a:solidFill>
            </a:rPr>
            <a:t>الإستفهام</a:t>
          </a:r>
          <a:endParaRPr lang="ar-SA" dirty="0">
            <a:solidFill>
              <a:schemeClr val="tx1"/>
            </a:solidFill>
          </a:endParaRPr>
        </a:p>
      </dgm:t>
    </dgm:pt>
    <dgm:pt modelId="{0650CF6B-2471-4E7D-96B1-BEFD3B88D6BC}" type="parTrans" cxnId="{9CA966F2-6234-4C60-A1DF-84EC2F77F0E9}">
      <dgm:prSet/>
      <dgm:spPr/>
      <dgm:t>
        <a:bodyPr/>
        <a:lstStyle/>
        <a:p>
          <a:pPr rtl="1"/>
          <a:endParaRPr lang="ar-SA">
            <a:solidFill>
              <a:schemeClr val="tx1"/>
            </a:solidFill>
          </a:endParaRPr>
        </a:p>
      </dgm:t>
    </dgm:pt>
    <dgm:pt modelId="{00AE8ADC-19A2-40D9-B461-1AE52F43CDBD}" type="sibTrans" cxnId="{9CA966F2-6234-4C60-A1DF-84EC2F77F0E9}">
      <dgm:prSet/>
      <dgm:spPr/>
      <dgm:t>
        <a:bodyPr/>
        <a:lstStyle/>
        <a:p>
          <a:pPr rtl="1"/>
          <a:endParaRPr lang="ar-SA">
            <a:solidFill>
              <a:schemeClr val="tx1"/>
            </a:solidFill>
          </a:endParaRPr>
        </a:p>
      </dgm:t>
    </dgm:pt>
    <dgm:pt modelId="{465D241D-E834-44C5-AB57-B2B022492B4A}">
      <dgm:prSet phldrT="[نص]"/>
      <dgm:spPr/>
      <dgm:t>
        <a:bodyPr/>
        <a:lstStyle/>
        <a:p>
          <a:pPr rtl="1"/>
          <a:r>
            <a:rPr lang="ar-SA" dirty="0" smtClean="0">
              <a:solidFill>
                <a:schemeClr val="tx1"/>
              </a:solidFill>
            </a:rPr>
            <a:t>القصة</a:t>
          </a:r>
          <a:endParaRPr lang="ar-SA" dirty="0">
            <a:solidFill>
              <a:schemeClr val="tx1"/>
            </a:solidFill>
          </a:endParaRPr>
        </a:p>
      </dgm:t>
    </dgm:pt>
    <dgm:pt modelId="{B00CA2C9-CB77-4BC1-B44D-B2013F97855B}" type="parTrans" cxnId="{71AA0C9B-DFFC-4CB7-9DB6-EEAEAA62B5EC}">
      <dgm:prSet/>
      <dgm:spPr/>
      <dgm:t>
        <a:bodyPr/>
        <a:lstStyle/>
        <a:p>
          <a:pPr rtl="1"/>
          <a:endParaRPr lang="ar-SA">
            <a:solidFill>
              <a:schemeClr val="tx1"/>
            </a:solidFill>
          </a:endParaRPr>
        </a:p>
      </dgm:t>
    </dgm:pt>
    <dgm:pt modelId="{6F2B5F1A-0C02-486C-BB53-677D88661AC6}" type="sibTrans" cxnId="{71AA0C9B-DFFC-4CB7-9DB6-EEAEAA62B5EC}">
      <dgm:prSet/>
      <dgm:spPr/>
      <dgm:t>
        <a:bodyPr/>
        <a:lstStyle/>
        <a:p>
          <a:pPr rtl="1"/>
          <a:endParaRPr lang="ar-SA">
            <a:solidFill>
              <a:schemeClr val="tx1"/>
            </a:solidFill>
          </a:endParaRPr>
        </a:p>
      </dgm:t>
    </dgm:pt>
    <dgm:pt modelId="{D1A58F65-3081-496D-901D-25315C5E3DDC}">
      <dgm:prSet phldrT="[نص]"/>
      <dgm:spPr/>
      <dgm:t>
        <a:bodyPr/>
        <a:lstStyle/>
        <a:p>
          <a:pPr rtl="1"/>
          <a:r>
            <a:rPr lang="ar-SA" dirty="0" smtClean="0">
              <a:solidFill>
                <a:schemeClr val="tx1"/>
              </a:solidFill>
            </a:rPr>
            <a:t>المقارنة</a:t>
          </a:r>
          <a:endParaRPr lang="ar-SA" dirty="0">
            <a:solidFill>
              <a:schemeClr val="tx1"/>
            </a:solidFill>
          </a:endParaRPr>
        </a:p>
      </dgm:t>
    </dgm:pt>
    <dgm:pt modelId="{D324C91F-52F9-4902-8690-28A80BCEE137}" type="parTrans" cxnId="{BC7F7886-D152-4591-A820-ACA8AFB550E8}">
      <dgm:prSet/>
      <dgm:spPr/>
      <dgm:t>
        <a:bodyPr/>
        <a:lstStyle/>
        <a:p>
          <a:pPr rtl="1"/>
          <a:endParaRPr lang="ar-SA">
            <a:solidFill>
              <a:schemeClr val="tx1"/>
            </a:solidFill>
          </a:endParaRPr>
        </a:p>
      </dgm:t>
    </dgm:pt>
    <dgm:pt modelId="{A38340B8-D327-4BD7-8218-C76FCC8D3CDA}" type="sibTrans" cxnId="{BC7F7886-D152-4591-A820-ACA8AFB550E8}">
      <dgm:prSet/>
      <dgm:spPr/>
      <dgm:t>
        <a:bodyPr/>
        <a:lstStyle/>
        <a:p>
          <a:pPr rtl="1"/>
          <a:endParaRPr lang="ar-SA">
            <a:solidFill>
              <a:schemeClr val="tx1"/>
            </a:solidFill>
          </a:endParaRPr>
        </a:p>
      </dgm:t>
    </dgm:pt>
    <dgm:pt modelId="{18DAEBEB-6252-4280-B860-C359F1DDBC29}">
      <dgm:prSet phldrT="[نص]"/>
      <dgm:spPr/>
      <dgm:t>
        <a:bodyPr/>
        <a:lstStyle/>
        <a:p>
          <a:pPr rtl="1"/>
          <a:r>
            <a:rPr lang="ar-SA" dirty="0" smtClean="0">
              <a:solidFill>
                <a:schemeClr val="tx1"/>
              </a:solidFill>
            </a:rPr>
            <a:t>النقل المؤثر</a:t>
          </a:r>
          <a:endParaRPr lang="ar-SA" dirty="0">
            <a:solidFill>
              <a:schemeClr val="tx1"/>
            </a:solidFill>
          </a:endParaRPr>
        </a:p>
      </dgm:t>
    </dgm:pt>
    <dgm:pt modelId="{BABD52E8-AA40-4F7B-BD45-77A552517107}" type="parTrans" cxnId="{3CA75CD6-8996-4C35-9AA1-1F0ADF781A57}">
      <dgm:prSet/>
      <dgm:spPr/>
      <dgm:t>
        <a:bodyPr/>
        <a:lstStyle/>
        <a:p>
          <a:pPr rtl="1"/>
          <a:endParaRPr lang="ar-SA">
            <a:solidFill>
              <a:schemeClr val="tx1"/>
            </a:solidFill>
          </a:endParaRPr>
        </a:p>
      </dgm:t>
    </dgm:pt>
    <dgm:pt modelId="{F37CBAFC-97E8-43DF-AF1E-F06F7D34FF2C}" type="sibTrans" cxnId="{3CA75CD6-8996-4C35-9AA1-1F0ADF781A57}">
      <dgm:prSet/>
      <dgm:spPr/>
      <dgm:t>
        <a:bodyPr/>
        <a:lstStyle/>
        <a:p>
          <a:pPr rtl="1"/>
          <a:endParaRPr lang="ar-SA">
            <a:solidFill>
              <a:schemeClr val="tx1"/>
            </a:solidFill>
          </a:endParaRPr>
        </a:p>
      </dgm:t>
    </dgm:pt>
    <dgm:pt modelId="{6E8EC422-037A-4DF1-8CD4-90FCB86B660B}">
      <dgm:prSet phldrT="[نص]"/>
      <dgm:spPr/>
      <dgm:t>
        <a:bodyPr/>
        <a:lstStyle/>
        <a:p>
          <a:pPr rtl="1"/>
          <a:r>
            <a:rPr lang="ar-SA" dirty="0" smtClean="0">
              <a:solidFill>
                <a:schemeClr val="tx1"/>
              </a:solidFill>
            </a:rPr>
            <a:t>الصور الذهنية</a:t>
          </a:r>
          <a:endParaRPr lang="ar-SA" dirty="0">
            <a:solidFill>
              <a:schemeClr val="tx1"/>
            </a:solidFill>
          </a:endParaRPr>
        </a:p>
      </dgm:t>
    </dgm:pt>
    <dgm:pt modelId="{F928F58C-507C-4CE7-914F-D286F161A94B}" type="parTrans" cxnId="{BDDF3B77-D7DB-45EF-8DC2-063D7CDDBCA0}">
      <dgm:prSet/>
      <dgm:spPr/>
      <dgm:t>
        <a:bodyPr/>
        <a:lstStyle/>
        <a:p>
          <a:pPr rtl="1"/>
          <a:endParaRPr lang="ar-SA">
            <a:solidFill>
              <a:schemeClr val="tx1"/>
            </a:solidFill>
          </a:endParaRPr>
        </a:p>
      </dgm:t>
    </dgm:pt>
    <dgm:pt modelId="{F17BDD18-C031-4698-AAC6-4364140664B4}" type="sibTrans" cxnId="{BDDF3B77-D7DB-45EF-8DC2-063D7CDDBCA0}">
      <dgm:prSet/>
      <dgm:spPr/>
      <dgm:t>
        <a:bodyPr/>
        <a:lstStyle/>
        <a:p>
          <a:pPr rtl="1"/>
          <a:endParaRPr lang="ar-SA">
            <a:solidFill>
              <a:schemeClr val="tx1"/>
            </a:solidFill>
          </a:endParaRPr>
        </a:p>
      </dgm:t>
    </dgm:pt>
    <dgm:pt modelId="{CDD6B666-64AF-430E-AE35-9F3DF082BA81}">
      <dgm:prSet phldrT="[نص]"/>
      <dgm:spPr/>
      <dgm:t>
        <a:bodyPr/>
        <a:lstStyle/>
        <a:p>
          <a:pPr rtl="1"/>
          <a:r>
            <a:rPr lang="ar-SA" dirty="0" smtClean="0">
              <a:solidFill>
                <a:schemeClr val="tx1"/>
              </a:solidFill>
            </a:rPr>
            <a:t>الإلقاء المتقن</a:t>
          </a:r>
          <a:endParaRPr lang="ar-SA" dirty="0">
            <a:solidFill>
              <a:schemeClr val="tx1"/>
            </a:solidFill>
          </a:endParaRPr>
        </a:p>
      </dgm:t>
    </dgm:pt>
    <dgm:pt modelId="{A03D3986-CB06-41A5-982E-F0292D63543A}" type="parTrans" cxnId="{DF5BFEAF-87FB-455F-9408-DFBF4B84F2E2}">
      <dgm:prSet/>
      <dgm:spPr/>
      <dgm:t>
        <a:bodyPr/>
        <a:lstStyle/>
        <a:p>
          <a:pPr rtl="1"/>
          <a:endParaRPr lang="ar-SA">
            <a:solidFill>
              <a:schemeClr val="tx1"/>
            </a:solidFill>
          </a:endParaRPr>
        </a:p>
      </dgm:t>
    </dgm:pt>
    <dgm:pt modelId="{E7658C85-CA1D-4670-A357-887F2746F2BC}" type="sibTrans" cxnId="{DF5BFEAF-87FB-455F-9408-DFBF4B84F2E2}">
      <dgm:prSet/>
      <dgm:spPr/>
      <dgm:t>
        <a:bodyPr/>
        <a:lstStyle/>
        <a:p>
          <a:pPr rtl="1"/>
          <a:endParaRPr lang="ar-SA">
            <a:solidFill>
              <a:schemeClr val="tx1"/>
            </a:solidFill>
          </a:endParaRPr>
        </a:p>
      </dgm:t>
    </dgm:pt>
    <dgm:pt modelId="{E439307D-9FE5-4A32-83BB-85BF215FE39E}">
      <dgm:prSet phldrT="[نص]"/>
      <dgm:spPr/>
      <dgm:t>
        <a:bodyPr/>
        <a:lstStyle/>
        <a:p>
          <a:pPr rtl="1"/>
          <a:r>
            <a:rPr lang="ar-SA" dirty="0" smtClean="0">
              <a:solidFill>
                <a:schemeClr val="tx1"/>
              </a:solidFill>
            </a:rPr>
            <a:t>البدء بالأهم</a:t>
          </a:r>
          <a:endParaRPr lang="ar-SA" dirty="0">
            <a:solidFill>
              <a:schemeClr val="tx1"/>
            </a:solidFill>
          </a:endParaRPr>
        </a:p>
      </dgm:t>
    </dgm:pt>
    <dgm:pt modelId="{2D971DE7-22CC-461B-A4F1-D4C0E387C18D}" type="parTrans" cxnId="{F9699C8E-4DB6-4A51-880C-5BA3A9B33B33}">
      <dgm:prSet/>
      <dgm:spPr/>
      <dgm:t>
        <a:bodyPr/>
        <a:lstStyle/>
        <a:p>
          <a:pPr rtl="1"/>
          <a:endParaRPr lang="ar-SA">
            <a:solidFill>
              <a:schemeClr val="tx1"/>
            </a:solidFill>
          </a:endParaRPr>
        </a:p>
      </dgm:t>
    </dgm:pt>
    <dgm:pt modelId="{2DFC7E9E-E67A-4133-97E8-7F4D5DAAF08C}" type="sibTrans" cxnId="{F9699C8E-4DB6-4A51-880C-5BA3A9B33B33}">
      <dgm:prSet/>
      <dgm:spPr/>
      <dgm:t>
        <a:bodyPr/>
        <a:lstStyle/>
        <a:p>
          <a:pPr rtl="1"/>
          <a:endParaRPr lang="ar-SA">
            <a:solidFill>
              <a:schemeClr val="tx1"/>
            </a:solidFill>
          </a:endParaRPr>
        </a:p>
      </dgm:t>
    </dgm:pt>
    <dgm:pt modelId="{6E99AEEF-2863-4F86-B5D4-34DCFBDB518A}">
      <dgm:prSet phldrT="[نص]"/>
      <dgm:spPr/>
      <dgm:t>
        <a:bodyPr/>
        <a:lstStyle/>
        <a:p>
          <a:pPr rtl="1"/>
          <a:r>
            <a:rPr lang="ar-SA" dirty="0" smtClean="0">
              <a:solidFill>
                <a:schemeClr val="tx1"/>
              </a:solidFill>
            </a:rPr>
            <a:t>المجاز</a:t>
          </a:r>
          <a:endParaRPr lang="ar-SA" dirty="0">
            <a:solidFill>
              <a:schemeClr val="tx1"/>
            </a:solidFill>
          </a:endParaRPr>
        </a:p>
      </dgm:t>
    </dgm:pt>
    <dgm:pt modelId="{02BD8C60-087D-4E46-AF3E-4D10C2411929}" type="parTrans" cxnId="{859D195A-2E3A-4E1E-A9EF-32A3BBA8636C}">
      <dgm:prSet/>
      <dgm:spPr/>
      <dgm:t>
        <a:bodyPr/>
        <a:lstStyle/>
        <a:p>
          <a:pPr rtl="1"/>
          <a:endParaRPr lang="ar-SA">
            <a:solidFill>
              <a:schemeClr val="tx1"/>
            </a:solidFill>
          </a:endParaRPr>
        </a:p>
      </dgm:t>
    </dgm:pt>
    <dgm:pt modelId="{4745D704-EC9D-4AB4-A8A8-695FD76A83BB}" type="sibTrans" cxnId="{859D195A-2E3A-4E1E-A9EF-32A3BBA8636C}">
      <dgm:prSet/>
      <dgm:spPr/>
      <dgm:t>
        <a:bodyPr/>
        <a:lstStyle/>
        <a:p>
          <a:pPr rtl="1"/>
          <a:endParaRPr lang="ar-SA">
            <a:solidFill>
              <a:schemeClr val="tx1"/>
            </a:solidFill>
          </a:endParaRPr>
        </a:p>
      </dgm:t>
    </dgm:pt>
    <dgm:pt modelId="{3758B79D-A922-4FAC-BFD1-6049349FBFC7}" type="pres">
      <dgm:prSet presAssocID="{345A8465-294B-4648-A058-A49E1E3DC96D}" presName="Name0" presStyleCnt="0">
        <dgm:presLayoutVars>
          <dgm:dir/>
          <dgm:resizeHandles/>
        </dgm:presLayoutVars>
      </dgm:prSet>
      <dgm:spPr/>
      <dgm:t>
        <a:bodyPr/>
        <a:lstStyle/>
        <a:p>
          <a:pPr rtl="1"/>
          <a:endParaRPr lang="ar-SA"/>
        </a:p>
      </dgm:t>
    </dgm:pt>
    <dgm:pt modelId="{798CC79B-8E3C-4E1C-AA16-EDE9D1FBFE9A}" type="pres">
      <dgm:prSet presAssocID="{54155744-2783-417A-97AC-096368EE1C0E}" presName="compNode" presStyleCnt="0"/>
      <dgm:spPr/>
      <dgm:t>
        <a:bodyPr/>
        <a:lstStyle/>
        <a:p>
          <a:endParaRPr lang="en-US"/>
        </a:p>
      </dgm:t>
    </dgm:pt>
    <dgm:pt modelId="{D92A1856-8735-401B-B5D0-0A3EADEDC292}" type="pres">
      <dgm:prSet presAssocID="{54155744-2783-417A-97AC-096368EE1C0E}" presName="dummyConnPt" presStyleCnt="0"/>
      <dgm:spPr/>
      <dgm:t>
        <a:bodyPr/>
        <a:lstStyle/>
        <a:p>
          <a:endParaRPr lang="en-US"/>
        </a:p>
      </dgm:t>
    </dgm:pt>
    <dgm:pt modelId="{C4B90219-61C9-4774-9527-60D6ADF9D656}" type="pres">
      <dgm:prSet presAssocID="{54155744-2783-417A-97AC-096368EE1C0E}" presName="node" presStyleLbl="node1" presStyleIdx="0" presStyleCnt="9">
        <dgm:presLayoutVars>
          <dgm:bulletEnabled val="1"/>
        </dgm:presLayoutVars>
      </dgm:prSet>
      <dgm:spPr/>
      <dgm:t>
        <a:bodyPr/>
        <a:lstStyle/>
        <a:p>
          <a:pPr rtl="1"/>
          <a:endParaRPr lang="ar-SA"/>
        </a:p>
      </dgm:t>
    </dgm:pt>
    <dgm:pt modelId="{727F87A8-6D73-496B-B435-FC3174D6BD51}" type="pres">
      <dgm:prSet presAssocID="{B47AACBF-335C-40F9-A7BB-CC8BC149EB4F}" presName="sibTrans" presStyleLbl="bgSibTrans2D1" presStyleIdx="0" presStyleCnt="8"/>
      <dgm:spPr/>
      <dgm:t>
        <a:bodyPr/>
        <a:lstStyle/>
        <a:p>
          <a:pPr rtl="1"/>
          <a:endParaRPr lang="ar-SA"/>
        </a:p>
      </dgm:t>
    </dgm:pt>
    <dgm:pt modelId="{9462D5E7-ECB8-4F4F-9CC6-A8FCB63FA7A4}" type="pres">
      <dgm:prSet presAssocID="{76CA711D-DE65-4D4E-85A3-F9D2E8324051}" presName="compNode" presStyleCnt="0"/>
      <dgm:spPr/>
      <dgm:t>
        <a:bodyPr/>
        <a:lstStyle/>
        <a:p>
          <a:endParaRPr lang="en-US"/>
        </a:p>
      </dgm:t>
    </dgm:pt>
    <dgm:pt modelId="{DF57AB23-3F48-4164-BE7C-A29134A9F2D7}" type="pres">
      <dgm:prSet presAssocID="{76CA711D-DE65-4D4E-85A3-F9D2E8324051}" presName="dummyConnPt" presStyleCnt="0"/>
      <dgm:spPr/>
      <dgm:t>
        <a:bodyPr/>
        <a:lstStyle/>
        <a:p>
          <a:endParaRPr lang="en-US"/>
        </a:p>
      </dgm:t>
    </dgm:pt>
    <dgm:pt modelId="{B2017E52-F1BB-4AE9-AB98-B99B5EAC708C}" type="pres">
      <dgm:prSet presAssocID="{76CA711D-DE65-4D4E-85A3-F9D2E8324051}" presName="node" presStyleLbl="node1" presStyleIdx="1" presStyleCnt="9">
        <dgm:presLayoutVars>
          <dgm:bulletEnabled val="1"/>
        </dgm:presLayoutVars>
      </dgm:prSet>
      <dgm:spPr/>
      <dgm:t>
        <a:bodyPr/>
        <a:lstStyle/>
        <a:p>
          <a:pPr rtl="1"/>
          <a:endParaRPr lang="ar-SA"/>
        </a:p>
      </dgm:t>
    </dgm:pt>
    <dgm:pt modelId="{2609E107-BE11-45A6-B999-C61D05F2D640}" type="pres">
      <dgm:prSet presAssocID="{00AE8ADC-19A2-40D9-B461-1AE52F43CDBD}" presName="sibTrans" presStyleLbl="bgSibTrans2D1" presStyleIdx="1" presStyleCnt="8"/>
      <dgm:spPr/>
      <dgm:t>
        <a:bodyPr/>
        <a:lstStyle/>
        <a:p>
          <a:pPr rtl="1"/>
          <a:endParaRPr lang="ar-SA"/>
        </a:p>
      </dgm:t>
    </dgm:pt>
    <dgm:pt modelId="{4E37F472-EAA9-4EDF-9B50-35F7F64B5385}" type="pres">
      <dgm:prSet presAssocID="{465D241D-E834-44C5-AB57-B2B022492B4A}" presName="compNode" presStyleCnt="0"/>
      <dgm:spPr/>
      <dgm:t>
        <a:bodyPr/>
        <a:lstStyle/>
        <a:p>
          <a:endParaRPr lang="en-US"/>
        </a:p>
      </dgm:t>
    </dgm:pt>
    <dgm:pt modelId="{8309DC02-0F64-4599-BF81-E387DA3800C5}" type="pres">
      <dgm:prSet presAssocID="{465D241D-E834-44C5-AB57-B2B022492B4A}" presName="dummyConnPt" presStyleCnt="0"/>
      <dgm:spPr/>
      <dgm:t>
        <a:bodyPr/>
        <a:lstStyle/>
        <a:p>
          <a:endParaRPr lang="en-US"/>
        </a:p>
      </dgm:t>
    </dgm:pt>
    <dgm:pt modelId="{E6AFFBBB-5078-4C9A-BAF0-266209982A2C}" type="pres">
      <dgm:prSet presAssocID="{465D241D-E834-44C5-AB57-B2B022492B4A}" presName="node" presStyleLbl="node1" presStyleIdx="2" presStyleCnt="9">
        <dgm:presLayoutVars>
          <dgm:bulletEnabled val="1"/>
        </dgm:presLayoutVars>
      </dgm:prSet>
      <dgm:spPr/>
      <dgm:t>
        <a:bodyPr/>
        <a:lstStyle/>
        <a:p>
          <a:pPr rtl="1"/>
          <a:endParaRPr lang="ar-SA"/>
        </a:p>
      </dgm:t>
    </dgm:pt>
    <dgm:pt modelId="{6FDF5C4E-E0FD-420B-9F89-94D10055A07D}" type="pres">
      <dgm:prSet presAssocID="{6F2B5F1A-0C02-486C-BB53-677D88661AC6}" presName="sibTrans" presStyleLbl="bgSibTrans2D1" presStyleIdx="2" presStyleCnt="8"/>
      <dgm:spPr/>
      <dgm:t>
        <a:bodyPr/>
        <a:lstStyle/>
        <a:p>
          <a:pPr rtl="1"/>
          <a:endParaRPr lang="ar-SA"/>
        </a:p>
      </dgm:t>
    </dgm:pt>
    <dgm:pt modelId="{B3FF6986-B343-4896-97C4-A12B1DA8EF55}" type="pres">
      <dgm:prSet presAssocID="{D1A58F65-3081-496D-901D-25315C5E3DDC}" presName="compNode" presStyleCnt="0"/>
      <dgm:spPr/>
      <dgm:t>
        <a:bodyPr/>
        <a:lstStyle/>
        <a:p>
          <a:endParaRPr lang="en-US"/>
        </a:p>
      </dgm:t>
    </dgm:pt>
    <dgm:pt modelId="{47216514-0491-4F61-8C3E-55DF87C1F8AE}" type="pres">
      <dgm:prSet presAssocID="{D1A58F65-3081-496D-901D-25315C5E3DDC}" presName="dummyConnPt" presStyleCnt="0"/>
      <dgm:spPr/>
      <dgm:t>
        <a:bodyPr/>
        <a:lstStyle/>
        <a:p>
          <a:endParaRPr lang="en-US"/>
        </a:p>
      </dgm:t>
    </dgm:pt>
    <dgm:pt modelId="{D9B134D6-8C10-4FA7-BF13-22414303CF1B}" type="pres">
      <dgm:prSet presAssocID="{D1A58F65-3081-496D-901D-25315C5E3DDC}" presName="node" presStyleLbl="node1" presStyleIdx="3" presStyleCnt="9">
        <dgm:presLayoutVars>
          <dgm:bulletEnabled val="1"/>
        </dgm:presLayoutVars>
      </dgm:prSet>
      <dgm:spPr/>
      <dgm:t>
        <a:bodyPr/>
        <a:lstStyle/>
        <a:p>
          <a:pPr rtl="1"/>
          <a:endParaRPr lang="ar-SA"/>
        </a:p>
      </dgm:t>
    </dgm:pt>
    <dgm:pt modelId="{C2DFCD2B-7D44-4574-A2FF-ECF1261D6C1E}" type="pres">
      <dgm:prSet presAssocID="{A38340B8-D327-4BD7-8218-C76FCC8D3CDA}" presName="sibTrans" presStyleLbl="bgSibTrans2D1" presStyleIdx="3" presStyleCnt="8"/>
      <dgm:spPr/>
      <dgm:t>
        <a:bodyPr/>
        <a:lstStyle/>
        <a:p>
          <a:pPr rtl="1"/>
          <a:endParaRPr lang="ar-SA"/>
        </a:p>
      </dgm:t>
    </dgm:pt>
    <dgm:pt modelId="{1773BBBB-2F2D-42C3-80AC-E734DC714CD2}" type="pres">
      <dgm:prSet presAssocID="{18DAEBEB-6252-4280-B860-C359F1DDBC29}" presName="compNode" presStyleCnt="0"/>
      <dgm:spPr/>
      <dgm:t>
        <a:bodyPr/>
        <a:lstStyle/>
        <a:p>
          <a:endParaRPr lang="en-US"/>
        </a:p>
      </dgm:t>
    </dgm:pt>
    <dgm:pt modelId="{3501B3A1-9139-4B26-92AA-7FEEFBBC9D97}" type="pres">
      <dgm:prSet presAssocID="{18DAEBEB-6252-4280-B860-C359F1DDBC29}" presName="dummyConnPt" presStyleCnt="0"/>
      <dgm:spPr/>
      <dgm:t>
        <a:bodyPr/>
        <a:lstStyle/>
        <a:p>
          <a:endParaRPr lang="en-US"/>
        </a:p>
      </dgm:t>
    </dgm:pt>
    <dgm:pt modelId="{E8CD6A0B-B583-4629-B160-EA8A95991608}" type="pres">
      <dgm:prSet presAssocID="{18DAEBEB-6252-4280-B860-C359F1DDBC29}" presName="node" presStyleLbl="node1" presStyleIdx="4" presStyleCnt="9">
        <dgm:presLayoutVars>
          <dgm:bulletEnabled val="1"/>
        </dgm:presLayoutVars>
      </dgm:prSet>
      <dgm:spPr/>
      <dgm:t>
        <a:bodyPr/>
        <a:lstStyle/>
        <a:p>
          <a:pPr rtl="1"/>
          <a:endParaRPr lang="ar-SA"/>
        </a:p>
      </dgm:t>
    </dgm:pt>
    <dgm:pt modelId="{2E240CB1-C368-4D02-945C-F8532D901FA7}" type="pres">
      <dgm:prSet presAssocID="{F37CBAFC-97E8-43DF-AF1E-F06F7D34FF2C}" presName="sibTrans" presStyleLbl="bgSibTrans2D1" presStyleIdx="4" presStyleCnt="8"/>
      <dgm:spPr/>
      <dgm:t>
        <a:bodyPr/>
        <a:lstStyle/>
        <a:p>
          <a:pPr rtl="1"/>
          <a:endParaRPr lang="ar-SA"/>
        </a:p>
      </dgm:t>
    </dgm:pt>
    <dgm:pt modelId="{A0549D2F-189C-46E5-9C39-F2A4ED78078F}" type="pres">
      <dgm:prSet presAssocID="{6E8EC422-037A-4DF1-8CD4-90FCB86B660B}" presName="compNode" presStyleCnt="0"/>
      <dgm:spPr/>
      <dgm:t>
        <a:bodyPr/>
        <a:lstStyle/>
        <a:p>
          <a:endParaRPr lang="en-US"/>
        </a:p>
      </dgm:t>
    </dgm:pt>
    <dgm:pt modelId="{FE8BCCC3-9DA9-41CE-92EE-BF70C55037CC}" type="pres">
      <dgm:prSet presAssocID="{6E8EC422-037A-4DF1-8CD4-90FCB86B660B}" presName="dummyConnPt" presStyleCnt="0"/>
      <dgm:spPr/>
      <dgm:t>
        <a:bodyPr/>
        <a:lstStyle/>
        <a:p>
          <a:endParaRPr lang="en-US"/>
        </a:p>
      </dgm:t>
    </dgm:pt>
    <dgm:pt modelId="{4B93097C-C663-475E-8C40-05A1D842B0CE}" type="pres">
      <dgm:prSet presAssocID="{6E8EC422-037A-4DF1-8CD4-90FCB86B660B}" presName="node" presStyleLbl="node1" presStyleIdx="5" presStyleCnt="9">
        <dgm:presLayoutVars>
          <dgm:bulletEnabled val="1"/>
        </dgm:presLayoutVars>
      </dgm:prSet>
      <dgm:spPr/>
      <dgm:t>
        <a:bodyPr/>
        <a:lstStyle/>
        <a:p>
          <a:pPr rtl="1"/>
          <a:endParaRPr lang="ar-SA"/>
        </a:p>
      </dgm:t>
    </dgm:pt>
    <dgm:pt modelId="{6BE1A48F-2B4B-45E4-A7EE-A481D88A05FB}" type="pres">
      <dgm:prSet presAssocID="{F17BDD18-C031-4698-AAC6-4364140664B4}" presName="sibTrans" presStyleLbl="bgSibTrans2D1" presStyleIdx="5" presStyleCnt="8"/>
      <dgm:spPr/>
      <dgm:t>
        <a:bodyPr/>
        <a:lstStyle/>
        <a:p>
          <a:pPr rtl="1"/>
          <a:endParaRPr lang="ar-SA"/>
        </a:p>
      </dgm:t>
    </dgm:pt>
    <dgm:pt modelId="{6F84FDF1-294B-40AA-933D-87DEC0827DA0}" type="pres">
      <dgm:prSet presAssocID="{CDD6B666-64AF-430E-AE35-9F3DF082BA81}" presName="compNode" presStyleCnt="0"/>
      <dgm:spPr/>
      <dgm:t>
        <a:bodyPr/>
        <a:lstStyle/>
        <a:p>
          <a:endParaRPr lang="en-US"/>
        </a:p>
      </dgm:t>
    </dgm:pt>
    <dgm:pt modelId="{A3017833-846F-4297-8EA9-E3A745D4F310}" type="pres">
      <dgm:prSet presAssocID="{CDD6B666-64AF-430E-AE35-9F3DF082BA81}" presName="dummyConnPt" presStyleCnt="0"/>
      <dgm:spPr/>
      <dgm:t>
        <a:bodyPr/>
        <a:lstStyle/>
        <a:p>
          <a:endParaRPr lang="en-US"/>
        </a:p>
      </dgm:t>
    </dgm:pt>
    <dgm:pt modelId="{7EFE1829-D487-49AB-90C3-9471B524963C}" type="pres">
      <dgm:prSet presAssocID="{CDD6B666-64AF-430E-AE35-9F3DF082BA81}" presName="node" presStyleLbl="node1" presStyleIdx="6" presStyleCnt="9">
        <dgm:presLayoutVars>
          <dgm:bulletEnabled val="1"/>
        </dgm:presLayoutVars>
      </dgm:prSet>
      <dgm:spPr/>
      <dgm:t>
        <a:bodyPr/>
        <a:lstStyle/>
        <a:p>
          <a:pPr rtl="1"/>
          <a:endParaRPr lang="ar-SA"/>
        </a:p>
      </dgm:t>
    </dgm:pt>
    <dgm:pt modelId="{1A069FC7-AF8F-426A-AB0A-A49F97EE1430}" type="pres">
      <dgm:prSet presAssocID="{E7658C85-CA1D-4670-A357-887F2746F2BC}" presName="sibTrans" presStyleLbl="bgSibTrans2D1" presStyleIdx="6" presStyleCnt="8"/>
      <dgm:spPr/>
      <dgm:t>
        <a:bodyPr/>
        <a:lstStyle/>
        <a:p>
          <a:pPr rtl="1"/>
          <a:endParaRPr lang="ar-SA"/>
        </a:p>
      </dgm:t>
    </dgm:pt>
    <dgm:pt modelId="{5CC69D4A-FA4D-4C1B-BF2A-9871CC6FF8E7}" type="pres">
      <dgm:prSet presAssocID="{E439307D-9FE5-4A32-83BB-85BF215FE39E}" presName="compNode" presStyleCnt="0"/>
      <dgm:spPr/>
      <dgm:t>
        <a:bodyPr/>
        <a:lstStyle/>
        <a:p>
          <a:endParaRPr lang="en-US"/>
        </a:p>
      </dgm:t>
    </dgm:pt>
    <dgm:pt modelId="{25E0DE58-1A9E-437A-A6B3-93D7BFAE494E}" type="pres">
      <dgm:prSet presAssocID="{E439307D-9FE5-4A32-83BB-85BF215FE39E}" presName="dummyConnPt" presStyleCnt="0"/>
      <dgm:spPr/>
      <dgm:t>
        <a:bodyPr/>
        <a:lstStyle/>
        <a:p>
          <a:endParaRPr lang="en-US"/>
        </a:p>
      </dgm:t>
    </dgm:pt>
    <dgm:pt modelId="{AD3B70FC-DAD2-40E4-B877-1C98E8CD1FA3}" type="pres">
      <dgm:prSet presAssocID="{E439307D-9FE5-4A32-83BB-85BF215FE39E}" presName="node" presStyleLbl="node1" presStyleIdx="7" presStyleCnt="9">
        <dgm:presLayoutVars>
          <dgm:bulletEnabled val="1"/>
        </dgm:presLayoutVars>
      </dgm:prSet>
      <dgm:spPr/>
      <dgm:t>
        <a:bodyPr/>
        <a:lstStyle/>
        <a:p>
          <a:pPr rtl="1"/>
          <a:endParaRPr lang="ar-SA"/>
        </a:p>
      </dgm:t>
    </dgm:pt>
    <dgm:pt modelId="{D7E130DD-F006-4F2F-B517-FA1AD7A65430}" type="pres">
      <dgm:prSet presAssocID="{2DFC7E9E-E67A-4133-97E8-7F4D5DAAF08C}" presName="sibTrans" presStyleLbl="bgSibTrans2D1" presStyleIdx="7" presStyleCnt="8"/>
      <dgm:spPr/>
      <dgm:t>
        <a:bodyPr/>
        <a:lstStyle/>
        <a:p>
          <a:pPr rtl="1"/>
          <a:endParaRPr lang="ar-SA"/>
        </a:p>
      </dgm:t>
    </dgm:pt>
    <dgm:pt modelId="{55BBAFFA-821C-4CBE-B623-09429D32934D}" type="pres">
      <dgm:prSet presAssocID="{6E99AEEF-2863-4F86-B5D4-34DCFBDB518A}" presName="compNode" presStyleCnt="0"/>
      <dgm:spPr/>
      <dgm:t>
        <a:bodyPr/>
        <a:lstStyle/>
        <a:p>
          <a:endParaRPr lang="en-US"/>
        </a:p>
      </dgm:t>
    </dgm:pt>
    <dgm:pt modelId="{2F538459-6239-46DF-8F3D-A4DD77534864}" type="pres">
      <dgm:prSet presAssocID="{6E99AEEF-2863-4F86-B5D4-34DCFBDB518A}" presName="dummyConnPt" presStyleCnt="0"/>
      <dgm:spPr/>
      <dgm:t>
        <a:bodyPr/>
        <a:lstStyle/>
        <a:p>
          <a:endParaRPr lang="en-US"/>
        </a:p>
      </dgm:t>
    </dgm:pt>
    <dgm:pt modelId="{A620DC09-ED43-49D2-AAFA-D9F3A3BB00A9}" type="pres">
      <dgm:prSet presAssocID="{6E99AEEF-2863-4F86-B5D4-34DCFBDB518A}" presName="node" presStyleLbl="node1" presStyleIdx="8" presStyleCnt="9">
        <dgm:presLayoutVars>
          <dgm:bulletEnabled val="1"/>
        </dgm:presLayoutVars>
      </dgm:prSet>
      <dgm:spPr/>
      <dgm:t>
        <a:bodyPr/>
        <a:lstStyle/>
        <a:p>
          <a:pPr rtl="1"/>
          <a:endParaRPr lang="ar-SA"/>
        </a:p>
      </dgm:t>
    </dgm:pt>
  </dgm:ptLst>
  <dgm:cxnLst>
    <dgm:cxn modelId="{F9699C8E-4DB6-4A51-880C-5BA3A9B33B33}" srcId="{345A8465-294B-4648-A058-A49E1E3DC96D}" destId="{E439307D-9FE5-4A32-83BB-85BF215FE39E}" srcOrd="7" destOrd="0" parTransId="{2D971DE7-22CC-461B-A4F1-D4C0E387C18D}" sibTransId="{2DFC7E9E-E67A-4133-97E8-7F4D5DAAF08C}"/>
    <dgm:cxn modelId="{859D195A-2E3A-4E1E-A9EF-32A3BBA8636C}" srcId="{345A8465-294B-4648-A058-A49E1E3DC96D}" destId="{6E99AEEF-2863-4F86-B5D4-34DCFBDB518A}" srcOrd="8" destOrd="0" parTransId="{02BD8C60-087D-4E46-AF3E-4D10C2411929}" sibTransId="{4745D704-EC9D-4AB4-A8A8-695FD76A83BB}"/>
    <dgm:cxn modelId="{355288A0-CF05-49E3-98FF-B0FD4B4121D0}" type="presOf" srcId="{6E8EC422-037A-4DF1-8CD4-90FCB86B660B}" destId="{4B93097C-C663-475E-8C40-05A1D842B0CE}" srcOrd="0" destOrd="0" presId="urn:microsoft.com/office/officeart/2005/8/layout/bProcess4"/>
    <dgm:cxn modelId="{6883EDE4-3416-4C0B-A493-0B947F9536F7}" srcId="{345A8465-294B-4648-A058-A49E1E3DC96D}" destId="{54155744-2783-417A-97AC-096368EE1C0E}" srcOrd="0" destOrd="0" parTransId="{9C9989BD-471E-4A5A-A5F4-47BFA4FF3405}" sibTransId="{B47AACBF-335C-40F9-A7BB-CC8BC149EB4F}"/>
    <dgm:cxn modelId="{3BE3C3BE-7817-498B-9F7B-B1D80CE3C681}" type="presOf" srcId="{345A8465-294B-4648-A058-A49E1E3DC96D}" destId="{3758B79D-A922-4FAC-BFD1-6049349FBFC7}" srcOrd="0" destOrd="0" presId="urn:microsoft.com/office/officeart/2005/8/layout/bProcess4"/>
    <dgm:cxn modelId="{9CA966F2-6234-4C60-A1DF-84EC2F77F0E9}" srcId="{345A8465-294B-4648-A058-A49E1E3DC96D}" destId="{76CA711D-DE65-4D4E-85A3-F9D2E8324051}" srcOrd="1" destOrd="0" parTransId="{0650CF6B-2471-4E7D-96B1-BEFD3B88D6BC}" sibTransId="{00AE8ADC-19A2-40D9-B461-1AE52F43CDBD}"/>
    <dgm:cxn modelId="{BDDF3B77-D7DB-45EF-8DC2-063D7CDDBCA0}" srcId="{345A8465-294B-4648-A058-A49E1E3DC96D}" destId="{6E8EC422-037A-4DF1-8CD4-90FCB86B660B}" srcOrd="5" destOrd="0" parTransId="{F928F58C-507C-4CE7-914F-D286F161A94B}" sibTransId="{F17BDD18-C031-4698-AAC6-4364140664B4}"/>
    <dgm:cxn modelId="{57EB1678-E889-44C0-9788-2AF56CB24A22}" type="presOf" srcId="{F37CBAFC-97E8-43DF-AF1E-F06F7D34FF2C}" destId="{2E240CB1-C368-4D02-945C-F8532D901FA7}" srcOrd="0" destOrd="0" presId="urn:microsoft.com/office/officeart/2005/8/layout/bProcess4"/>
    <dgm:cxn modelId="{F5306C70-85BB-4C79-899E-A1B73B714FED}" type="presOf" srcId="{2DFC7E9E-E67A-4133-97E8-7F4D5DAAF08C}" destId="{D7E130DD-F006-4F2F-B517-FA1AD7A65430}" srcOrd="0" destOrd="0" presId="urn:microsoft.com/office/officeart/2005/8/layout/bProcess4"/>
    <dgm:cxn modelId="{3CA75CD6-8996-4C35-9AA1-1F0ADF781A57}" srcId="{345A8465-294B-4648-A058-A49E1E3DC96D}" destId="{18DAEBEB-6252-4280-B860-C359F1DDBC29}" srcOrd="4" destOrd="0" parTransId="{BABD52E8-AA40-4F7B-BD45-77A552517107}" sibTransId="{F37CBAFC-97E8-43DF-AF1E-F06F7D34FF2C}"/>
    <dgm:cxn modelId="{FFDED0A4-1E35-49E2-A92F-1B7416530DB1}" type="presOf" srcId="{6E99AEEF-2863-4F86-B5D4-34DCFBDB518A}" destId="{A620DC09-ED43-49D2-AAFA-D9F3A3BB00A9}" srcOrd="0" destOrd="0" presId="urn:microsoft.com/office/officeart/2005/8/layout/bProcess4"/>
    <dgm:cxn modelId="{F318688D-7645-4B3D-9E5E-1BDBF10BE399}" type="presOf" srcId="{76CA711D-DE65-4D4E-85A3-F9D2E8324051}" destId="{B2017E52-F1BB-4AE9-AB98-B99B5EAC708C}" srcOrd="0" destOrd="0" presId="urn:microsoft.com/office/officeart/2005/8/layout/bProcess4"/>
    <dgm:cxn modelId="{56A1277B-21ED-4D40-8A0C-614C4A0E4F74}" type="presOf" srcId="{E7658C85-CA1D-4670-A357-887F2746F2BC}" destId="{1A069FC7-AF8F-426A-AB0A-A49F97EE1430}" srcOrd="0" destOrd="0" presId="urn:microsoft.com/office/officeart/2005/8/layout/bProcess4"/>
    <dgm:cxn modelId="{68C2B2C8-E35C-4DF2-B1DB-410DD1204710}" type="presOf" srcId="{E439307D-9FE5-4A32-83BB-85BF215FE39E}" destId="{AD3B70FC-DAD2-40E4-B877-1C98E8CD1FA3}" srcOrd="0" destOrd="0" presId="urn:microsoft.com/office/officeart/2005/8/layout/bProcess4"/>
    <dgm:cxn modelId="{6362FDB9-52EA-422D-BD70-5F543C66BDDF}" type="presOf" srcId="{18DAEBEB-6252-4280-B860-C359F1DDBC29}" destId="{E8CD6A0B-B583-4629-B160-EA8A95991608}" srcOrd="0" destOrd="0" presId="urn:microsoft.com/office/officeart/2005/8/layout/bProcess4"/>
    <dgm:cxn modelId="{A6E5C153-64DB-4A5E-96D3-DBBA00787078}" type="presOf" srcId="{B47AACBF-335C-40F9-A7BB-CC8BC149EB4F}" destId="{727F87A8-6D73-496B-B435-FC3174D6BD51}" srcOrd="0" destOrd="0" presId="urn:microsoft.com/office/officeart/2005/8/layout/bProcess4"/>
    <dgm:cxn modelId="{4E2DA817-E7CC-4706-AB14-9ACDA6DE4C4E}" type="presOf" srcId="{A38340B8-D327-4BD7-8218-C76FCC8D3CDA}" destId="{C2DFCD2B-7D44-4574-A2FF-ECF1261D6C1E}" srcOrd="0" destOrd="0" presId="urn:microsoft.com/office/officeart/2005/8/layout/bProcess4"/>
    <dgm:cxn modelId="{BC7F7886-D152-4591-A820-ACA8AFB550E8}" srcId="{345A8465-294B-4648-A058-A49E1E3DC96D}" destId="{D1A58F65-3081-496D-901D-25315C5E3DDC}" srcOrd="3" destOrd="0" parTransId="{D324C91F-52F9-4902-8690-28A80BCEE137}" sibTransId="{A38340B8-D327-4BD7-8218-C76FCC8D3CDA}"/>
    <dgm:cxn modelId="{762D8007-D072-48F2-8BA0-506A7D059B3D}" type="presOf" srcId="{00AE8ADC-19A2-40D9-B461-1AE52F43CDBD}" destId="{2609E107-BE11-45A6-B999-C61D05F2D640}" srcOrd="0" destOrd="0" presId="urn:microsoft.com/office/officeart/2005/8/layout/bProcess4"/>
    <dgm:cxn modelId="{1D4D122B-28C1-4543-8904-D14200583042}" type="presOf" srcId="{54155744-2783-417A-97AC-096368EE1C0E}" destId="{C4B90219-61C9-4774-9527-60D6ADF9D656}" srcOrd="0" destOrd="0" presId="urn:microsoft.com/office/officeart/2005/8/layout/bProcess4"/>
    <dgm:cxn modelId="{E310B961-596A-4639-AE67-E9365A516AEF}" type="presOf" srcId="{D1A58F65-3081-496D-901D-25315C5E3DDC}" destId="{D9B134D6-8C10-4FA7-BF13-22414303CF1B}" srcOrd="0" destOrd="0" presId="urn:microsoft.com/office/officeart/2005/8/layout/bProcess4"/>
    <dgm:cxn modelId="{DF5BFEAF-87FB-455F-9408-DFBF4B84F2E2}" srcId="{345A8465-294B-4648-A058-A49E1E3DC96D}" destId="{CDD6B666-64AF-430E-AE35-9F3DF082BA81}" srcOrd="6" destOrd="0" parTransId="{A03D3986-CB06-41A5-982E-F0292D63543A}" sibTransId="{E7658C85-CA1D-4670-A357-887F2746F2BC}"/>
    <dgm:cxn modelId="{B0074600-BDBD-4666-96C1-92EBD0AF603A}" type="presOf" srcId="{465D241D-E834-44C5-AB57-B2B022492B4A}" destId="{E6AFFBBB-5078-4C9A-BAF0-266209982A2C}" srcOrd="0" destOrd="0" presId="urn:microsoft.com/office/officeart/2005/8/layout/bProcess4"/>
    <dgm:cxn modelId="{FD583530-A66F-4437-A99F-2C267F00C436}" type="presOf" srcId="{F17BDD18-C031-4698-AAC6-4364140664B4}" destId="{6BE1A48F-2B4B-45E4-A7EE-A481D88A05FB}" srcOrd="0" destOrd="0" presId="urn:microsoft.com/office/officeart/2005/8/layout/bProcess4"/>
    <dgm:cxn modelId="{71AA0C9B-DFFC-4CB7-9DB6-EEAEAA62B5EC}" srcId="{345A8465-294B-4648-A058-A49E1E3DC96D}" destId="{465D241D-E834-44C5-AB57-B2B022492B4A}" srcOrd="2" destOrd="0" parTransId="{B00CA2C9-CB77-4BC1-B44D-B2013F97855B}" sibTransId="{6F2B5F1A-0C02-486C-BB53-677D88661AC6}"/>
    <dgm:cxn modelId="{73BBC836-22D8-47E2-96DA-2C0DBE579BA1}" type="presOf" srcId="{6F2B5F1A-0C02-486C-BB53-677D88661AC6}" destId="{6FDF5C4E-E0FD-420B-9F89-94D10055A07D}" srcOrd="0" destOrd="0" presId="urn:microsoft.com/office/officeart/2005/8/layout/bProcess4"/>
    <dgm:cxn modelId="{7AB7585E-BE2F-4C83-900D-F02ABE877D37}" type="presOf" srcId="{CDD6B666-64AF-430E-AE35-9F3DF082BA81}" destId="{7EFE1829-D487-49AB-90C3-9471B524963C}" srcOrd="0" destOrd="0" presId="urn:microsoft.com/office/officeart/2005/8/layout/bProcess4"/>
    <dgm:cxn modelId="{54774774-83DE-4B61-88B5-1153AEBD8AF2}" type="presParOf" srcId="{3758B79D-A922-4FAC-BFD1-6049349FBFC7}" destId="{798CC79B-8E3C-4E1C-AA16-EDE9D1FBFE9A}" srcOrd="0" destOrd="0" presId="urn:microsoft.com/office/officeart/2005/8/layout/bProcess4"/>
    <dgm:cxn modelId="{17165460-CE11-4C1B-A944-9A436A7678A2}" type="presParOf" srcId="{798CC79B-8E3C-4E1C-AA16-EDE9D1FBFE9A}" destId="{D92A1856-8735-401B-B5D0-0A3EADEDC292}" srcOrd="0" destOrd="0" presId="urn:microsoft.com/office/officeart/2005/8/layout/bProcess4"/>
    <dgm:cxn modelId="{787B1A28-8D6E-4D45-ADBE-799C7A65555A}" type="presParOf" srcId="{798CC79B-8E3C-4E1C-AA16-EDE9D1FBFE9A}" destId="{C4B90219-61C9-4774-9527-60D6ADF9D656}" srcOrd="1" destOrd="0" presId="urn:microsoft.com/office/officeart/2005/8/layout/bProcess4"/>
    <dgm:cxn modelId="{40E9F20D-9965-480C-8306-EEF45DC61FEE}" type="presParOf" srcId="{3758B79D-A922-4FAC-BFD1-6049349FBFC7}" destId="{727F87A8-6D73-496B-B435-FC3174D6BD51}" srcOrd="1" destOrd="0" presId="urn:microsoft.com/office/officeart/2005/8/layout/bProcess4"/>
    <dgm:cxn modelId="{D1B72B1B-F561-4B8E-A5E0-BE94F17EF451}" type="presParOf" srcId="{3758B79D-A922-4FAC-BFD1-6049349FBFC7}" destId="{9462D5E7-ECB8-4F4F-9CC6-A8FCB63FA7A4}" srcOrd="2" destOrd="0" presId="urn:microsoft.com/office/officeart/2005/8/layout/bProcess4"/>
    <dgm:cxn modelId="{5F7B34F0-8644-47E3-AB98-583E485E4D47}" type="presParOf" srcId="{9462D5E7-ECB8-4F4F-9CC6-A8FCB63FA7A4}" destId="{DF57AB23-3F48-4164-BE7C-A29134A9F2D7}" srcOrd="0" destOrd="0" presId="urn:microsoft.com/office/officeart/2005/8/layout/bProcess4"/>
    <dgm:cxn modelId="{C939CD38-681E-45FA-A589-5E30778C759B}" type="presParOf" srcId="{9462D5E7-ECB8-4F4F-9CC6-A8FCB63FA7A4}" destId="{B2017E52-F1BB-4AE9-AB98-B99B5EAC708C}" srcOrd="1" destOrd="0" presId="urn:microsoft.com/office/officeart/2005/8/layout/bProcess4"/>
    <dgm:cxn modelId="{974A352F-5A6A-4717-840D-5A12FF2E83FC}" type="presParOf" srcId="{3758B79D-A922-4FAC-BFD1-6049349FBFC7}" destId="{2609E107-BE11-45A6-B999-C61D05F2D640}" srcOrd="3" destOrd="0" presId="urn:microsoft.com/office/officeart/2005/8/layout/bProcess4"/>
    <dgm:cxn modelId="{AA53D3AC-460D-4350-8B89-771700B7C685}" type="presParOf" srcId="{3758B79D-A922-4FAC-BFD1-6049349FBFC7}" destId="{4E37F472-EAA9-4EDF-9B50-35F7F64B5385}" srcOrd="4" destOrd="0" presId="urn:microsoft.com/office/officeart/2005/8/layout/bProcess4"/>
    <dgm:cxn modelId="{1303A44D-83E4-4488-BD79-A9DEE4D4EE64}" type="presParOf" srcId="{4E37F472-EAA9-4EDF-9B50-35F7F64B5385}" destId="{8309DC02-0F64-4599-BF81-E387DA3800C5}" srcOrd="0" destOrd="0" presId="urn:microsoft.com/office/officeart/2005/8/layout/bProcess4"/>
    <dgm:cxn modelId="{AFC577C1-F8BC-40F8-96BB-E861A09AEAB3}" type="presParOf" srcId="{4E37F472-EAA9-4EDF-9B50-35F7F64B5385}" destId="{E6AFFBBB-5078-4C9A-BAF0-266209982A2C}" srcOrd="1" destOrd="0" presId="urn:microsoft.com/office/officeart/2005/8/layout/bProcess4"/>
    <dgm:cxn modelId="{AE7A2CFA-E4DA-4A0F-BEBB-B222128D24FF}" type="presParOf" srcId="{3758B79D-A922-4FAC-BFD1-6049349FBFC7}" destId="{6FDF5C4E-E0FD-420B-9F89-94D10055A07D}" srcOrd="5" destOrd="0" presId="urn:microsoft.com/office/officeart/2005/8/layout/bProcess4"/>
    <dgm:cxn modelId="{C516AB34-FAEF-49A0-B93C-0B485DAA810A}" type="presParOf" srcId="{3758B79D-A922-4FAC-BFD1-6049349FBFC7}" destId="{B3FF6986-B343-4896-97C4-A12B1DA8EF55}" srcOrd="6" destOrd="0" presId="urn:microsoft.com/office/officeart/2005/8/layout/bProcess4"/>
    <dgm:cxn modelId="{7384C8D3-84E8-40DB-AD2C-D5BD6C2B770C}" type="presParOf" srcId="{B3FF6986-B343-4896-97C4-A12B1DA8EF55}" destId="{47216514-0491-4F61-8C3E-55DF87C1F8AE}" srcOrd="0" destOrd="0" presId="urn:microsoft.com/office/officeart/2005/8/layout/bProcess4"/>
    <dgm:cxn modelId="{865AF51C-DDFF-487D-AD9A-E486D008765B}" type="presParOf" srcId="{B3FF6986-B343-4896-97C4-A12B1DA8EF55}" destId="{D9B134D6-8C10-4FA7-BF13-22414303CF1B}" srcOrd="1" destOrd="0" presId="urn:microsoft.com/office/officeart/2005/8/layout/bProcess4"/>
    <dgm:cxn modelId="{695BB35E-E970-4B24-9784-BC582F8C6046}" type="presParOf" srcId="{3758B79D-A922-4FAC-BFD1-6049349FBFC7}" destId="{C2DFCD2B-7D44-4574-A2FF-ECF1261D6C1E}" srcOrd="7" destOrd="0" presId="urn:microsoft.com/office/officeart/2005/8/layout/bProcess4"/>
    <dgm:cxn modelId="{2FB66AB3-6878-45FD-9D76-AC73B4D1B8A2}" type="presParOf" srcId="{3758B79D-A922-4FAC-BFD1-6049349FBFC7}" destId="{1773BBBB-2F2D-42C3-80AC-E734DC714CD2}" srcOrd="8" destOrd="0" presId="urn:microsoft.com/office/officeart/2005/8/layout/bProcess4"/>
    <dgm:cxn modelId="{56F927D5-D675-4680-9537-02664491C8F6}" type="presParOf" srcId="{1773BBBB-2F2D-42C3-80AC-E734DC714CD2}" destId="{3501B3A1-9139-4B26-92AA-7FEEFBBC9D97}" srcOrd="0" destOrd="0" presId="urn:microsoft.com/office/officeart/2005/8/layout/bProcess4"/>
    <dgm:cxn modelId="{D41367A6-13B4-4FC3-8874-BD176C84968A}" type="presParOf" srcId="{1773BBBB-2F2D-42C3-80AC-E734DC714CD2}" destId="{E8CD6A0B-B583-4629-B160-EA8A95991608}" srcOrd="1" destOrd="0" presId="urn:microsoft.com/office/officeart/2005/8/layout/bProcess4"/>
    <dgm:cxn modelId="{49132E15-30CE-470F-99A3-5CC3E5C396E3}" type="presParOf" srcId="{3758B79D-A922-4FAC-BFD1-6049349FBFC7}" destId="{2E240CB1-C368-4D02-945C-F8532D901FA7}" srcOrd="9" destOrd="0" presId="urn:microsoft.com/office/officeart/2005/8/layout/bProcess4"/>
    <dgm:cxn modelId="{07C2F226-9FF4-4503-ACD5-655D906582DA}" type="presParOf" srcId="{3758B79D-A922-4FAC-BFD1-6049349FBFC7}" destId="{A0549D2F-189C-46E5-9C39-F2A4ED78078F}" srcOrd="10" destOrd="0" presId="urn:microsoft.com/office/officeart/2005/8/layout/bProcess4"/>
    <dgm:cxn modelId="{F8A229A2-94BF-4F24-8A07-BB91C27370B3}" type="presParOf" srcId="{A0549D2F-189C-46E5-9C39-F2A4ED78078F}" destId="{FE8BCCC3-9DA9-41CE-92EE-BF70C55037CC}" srcOrd="0" destOrd="0" presId="urn:microsoft.com/office/officeart/2005/8/layout/bProcess4"/>
    <dgm:cxn modelId="{02266DA0-0756-4001-A092-0DA002136E80}" type="presParOf" srcId="{A0549D2F-189C-46E5-9C39-F2A4ED78078F}" destId="{4B93097C-C663-475E-8C40-05A1D842B0CE}" srcOrd="1" destOrd="0" presId="urn:microsoft.com/office/officeart/2005/8/layout/bProcess4"/>
    <dgm:cxn modelId="{E16C06EB-79C1-462E-91CA-1965AB4831B5}" type="presParOf" srcId="{3758B79D-A922-4FAC-BFD1-6049349FBFC7}" destId="{6BE1A48F-2B4B-45E4-A7EE-A481D88A05FB}" srcOrd="11" destOrd="0" presId="urn:microsoft.com/office/officeart/2005/8/layout/bProcess4"/>
    <dgm:cxn modelId="{9FECB724-4F36-4503-857C-64E66680BBCD}" type="presParOf" srcId="{3758B79D-A922-4FAC-BFD1-6049349FBFC7}" destId="{6F84FDF1-294B-40AA-933D-87DEC0827DA0}" srcOrd="12" destOrd="0" presId="urn:microsoft.com/office/officeart/2005/8/layout/bProcess4"/>
    <dgm:cxn modelId="{A870C4CF-48BB-4495-8371-548C02F111E4}" type="presParOf" srcId="{6F84FDF1-294B-40AA-933D-87DEC0827DA0}" destId="{A3017833-846F-4297-8EA9-E3A745D4F310}" srcOrd="0" destOrd="0" presId="urn:microsoft.com/office/officeart/2005/8/layout/bProcess4"/>
    <dgm:cxn modelId="{314091C1-4BED-4DE3-A4FC-0133FA7CD930}" type="presParOf" srcId="{6F84FDF1-294B-40AA-933D-87DEC0827DA0}" destId="{7EFE1829-D487-49AB-90C3-9471B524963C}" srcOrd="1" destOrd="0" presId="urn:microsoft.com/office/officeart/2005/8/layout/bProcess4"/>
    <dgm:cxn modelId="{10D7E619-B971-4EE5-8106-9900926663CF}" type="presParOf" srcId="{3758B79D-A922-4FAC-BFD1-6049349FBFC7}" destId="{1A069FC7-AF8F-426A-AB0A-A49F97EE1430}" srcOrd="13" destOrd="0" presId="urn:microsoft.com/office/officeart/2005/8/layout/bProcess4"/>
    <dgm:cxn modelId="{44C0AC3D-67DA-4D46-9A33-1F16174AEE3D}" type="presParOf" srcId="{3758B79D-A922-4FAC-BFD1-6049349FBFC7}" destId="{5CC69D4A-FA4D-4C1B-BF2A-9871CC6FF8E7}" srcOrd="14" destOrd="0" presId="urn:microsoft.com/office/officeart/2005/8/layout/bProcess4"/>
    <dgm:cxn modelId="{002FC3D0-DC4D-4CE0-ABEF-641BD3F257EE}" type="presParOf" srcId="{5CC69D4A-FA4D-4C1B-BF2A-9871CC6FF8E7}" destId="{25E0DE58-1A9E-437A-A6B3-93D7BFAE494E}" srcOrd="0" destOrd="0" presId="urn:microsoft.com/office/officeart/2005/8/layout/bProcess4"/>
    <dgm:cxn modelId="{084E91A6-7F5A-4580-9FFB-11521936D143}" type="presParOf" srcId="{5CC69D4A-FA4D-4C1B-BF2A-9871CC6FF8E7}" destId="{AD3B70FC-DAD2-40E4-B877-1C98E8CD1FA3}" srcOrd="1" destOrd="0" presId="urn:microsoft.com/office/officeart/2005/8/layout/bProcess4"/>
    <dgm:cxn modelId="{D2169339-5A9F-4D09-B7F5-3EAE34DBFF4A}" type="presParOf" srcId="{3758B79D-A922-4FAC-BFD1-6049349FBFC7}" destId="{D7E130DD-F006-4F2F-B517-FA1AD7A65430}" srcOrd="15" destOrd="0" presId="urn:microsoft.com/office/officeart/2005/8/layout/bProcess4"/>
    <dgm:cxn modelId="{99168D67-1769-42F5-A89A-962A2082FD0E}" type="presParOf" srcId="{3758B79D-A922-4FAC-BFD1-6049349FBFC7}" destId="{55BBAFFA-821C-4CBE-B623-09429D32934D}" srcOrd="16" destOrd="0" presId="urn:microsoft.com/office/officeart/2005/8/layout/bProcess4"/>
    <dgm:cxn modelId="{D2ADE73A-C2BC-43C2-9C78-DC192793AF35}" type="presParOf" srcId="{55BBAFFA-821C-4CBE-B623-09429D32934D}" destId="{2F538459-6239-46DF-8F3D-A4DD77534864}" srcOrd="0" destOrd="0" presId="urn:microsoft.com/office/officeart/2005/8/layout/bProcess4"/>
    <dgm:cxn modelId="{63478350-58F9-4AD5-B090-180323FBC023}" type="presParOf" srcId="{55BBAFFA-821C-4CBE-B623-09429D32934D}" destId="{A620DC09-ED43-49D2-AAFA-D9F3A3BB00A9}"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436E8-7690-4E48-ADF2-4BE4F4AAF832}">
      <dsp:nvSpPr>
        <dsp:cNvPr id="0" name=""/>
        <dsp:cNvSpPr/>
      </dsp:nvSpPr>
      <dsp:spPr>
        <a:xfrm>
          <a:off x="3349" y="0"/>
          <a:ext cx="3837198" cy="3311524"/>
        </a:xfrm>
        <a:prstGeom prst="roundRect">
          <a:avLst>
            <a:gd name="adj" fmla="val 10000"/>
          </a:avLst>
        </a:prstGeom>
        <a:solidFill>
          <a:schemeClr val="accent1">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34264" tIns="334264" rIns="334264" bIns="334264" numCol="1" spcCol="1270" anchor="ctr" anchorCtr="0">
          <a:noAutofit/>
        </a:bodyPr>
        <a:lstStyle/>
        <a:p>
          <a:pPr lvl="0" algn="ctr" defTabSz="2089150">
            <a:lnSpc>
              <a:spcPct val="90000"/>
            </a:lnSpc>
            <a:spcBef>
              <a:spcPct val="0"/>
            </a:spcBef>
            <a:spcAft>
              <a:spcPct val="35000"/>
            </a:spcAft>
          </a:pPr>
          <a:r>
            <a:rPr lang="ar-SA" sz="4700" kern="1200" dirty="0" smtClean="0"/>
            <a:t>لا</a:t>
          </a:r>
          <a:endParaRPr lang="en-US" sz="4700" kern="1200" dirty="0"/>
        </a:p>
      </dsp:txBody>
      <dsp:txXfrm>
        <a:off x="3349" y="1324609"/>
        <a:ext cx="3837198" cy="1324609"/>
      </dsp:txXfrm>
    </dsp:sp>
    <dsp:sp modelId="{523DE683-8AC1-455A-AED3-49A30815FF55}">
      <dsp:nvSpPr>
        <dsp:cNvPr id="0" name=""/>
        <dsp:cNvSpPr/>
      </dsp:nvSpPr>
      <dsp:spPr>
        <a:xfrm>
          <a:off x="1370580" y="198691"/>
          <a:ext cx="1102737" cy="1102737"/>
        </a:xfrm>
        <a:prstGeom prst="ellipse">
          <a:avLst/>
        </a:prstGeom>
        <a:blipFill rotWithShape="1">
          <a:blip xmlns:r="http://schemas.openxmlformats.org/officeDocument/2006/relationships" r:embed="rId1"/>
          <a:stretch>
            <a:fillRect/>
          </a:stretch>
        </a:blipFill>
        <a:ln>
          <a:noFill/>
        </a:ln>
        <a:effectLst/>
        <a:sp3d z="50080" prstMaterial="plastic">
          <a:bevelT w="50800" h="50800"/>
          <a:bevelB w="50800" h="50800"/>
        </a:sp3d>
      </dsp:spPr>
      <dsp:style>
        <a:lnRef idx="0">
          <a:scrgbClr r="0" g="0" b="0"/>
        </a:lnRef>
        <a:fillRef idx="1">
          <a:scrgbClr r="0" g="0" b="0"/>
        </a:fillRef>
        <a:effectRef idx="2">
          <a:scrgbClr r="0" g="0" b="0"/>
        </a:effectRef>
        <a:fontRef idx="minor"/>
      </dsp:style>
    </dsp:sp>
    <dsp:sp modelId="{F02C4CEF-F76C-4885-9DC2-74310DC457F0}">
      <dsp:nvSpPr>
        <dsp:cNvPr id="0" name=""/>
        <dsp:cNvSpPr/>
      </dsp:nvSpPr>
      <dsp:spPr>
        <a:xfrm>
          <a:off x="3927614" y="0"/>
          <a:ext cx="3837198" cy="3311524"/>
        </a:xfrm>
        <a:prstGeom prst="roundRect">
          <a:avLst>
            <a:gd name="adj" fmla="val 10000"/>
          </a:avLst>
        </a:prstGeom>
        <a:solidFill>
          <a:schemeClr val="accent1">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34264" tIns="334264" rIns="334264" bIns="334264" numCol="1" spcCol="1270" anchor="ctr" anchorCtr="0">
          <a:noAutofit/>
        </a:bodyPr>
        <a:lstStyle/>
        <a:p>
          <a:pPr lvl="0" algn="ctr" defTabSz="2089150">
            <a:lnSpc>
              <a:spcPct val="90000"/>
            </a:lnSpc>
            <a:spcBef>
              <a:spcPct val="0"/>
            </a:spcBef>
            <a:spcAft>
              <a:spcPct val="35000"/>
            </a:spcAft>
          </a:pPr>
          <a:r>
            <a:rPr lang="ar-SA" sz="4700" kern="1200" dirty="0" smtClean="0"/>
            <a:t>نعم</a:t>
          </a:r>
          <a:endParaRPr lang="en-US" sz="4700" kern="1200" dirty="0"/>
        </a:p>
      </dsp:txBody>
      <dsp:txXfrm>
        <a:off x="3927614" y="1324609"/>
        <a:ext cx="3837198" cy="1324609"/>
      </dsp:txXfrm>
    </dsp:sp>
    <dsp:sp modelId="{772E5500-053F-442F-8289-2E94F77C40F0}">
      <dsp:nvSpPr>
        <dsp:cNvPr id="0" name=""/>
        <dsp:cNvSpPr/>
      </dsp:nvSpPr>
      <dsp:spPr>
        <a:xfrm>
          <a:off x="5322894" y="198691"/>
          <a:ext cx="1102737" cy="1102737"/>
        </a:xfrm>
        <a:prstGeom prst="ellipse">
          <a:avLst/>
        </a:prstGeom>
        <a:blipFill rotWithShape="1">
          <a:blip xmlns:r="http://schemas.openxmlformats.org/officeDocument/2006/relationships" r:embed="rId2"/>
          <a:stretch>
            <a:fillRect/>
          </a:stretch>
        </a:blipFill>
        <a:ln>
          <a:noFill/>
        </a:ln>
        <a:effectLst/>
        <a:sp3d z="50080" prstMaterial="plastic">
          <a:bevelT w="50800" h="50800"/>
          <a:bevelB w="50800" h="50800"/>
        </a:sp3d>
      </dsp:spPr>
      <dsp:style>
        <a:lnRef idx="0">
          <a:scrgbClr r="0" g="0" b="0"/>
        </a:lnRef>
        <a:fillRef idx="1">
          <a:scrgbClr r="0" g="0" b="0"/>
        </a:fillRef>
        <a:effectRef idx="2">
          <a:scrgbClr r="0" g="0" b="0"/>
        </a:effectRef>
        <a:fontRef idx="minor"/>
      </dsp:style>
    </dsp:sp>
    <dsp:sp modelId="{E3C9E129-2275-4F61-91DF-CF8659A460C3}">
      <dsp:nvSpPr>
        <dsp:cNvPr id="0" name=""/>
        <dsp:cNvSpPr/>
      </dsp:nvSpPr>
      <dsp:spPr>
        <a:xfrm>
          <a:off x="311848" y="2649219"/>
          <a:ext cx="7172515" cy="496728"/>
        </a:xfrm>
        <a:prstGeom prst="leftRightArrow">
          <a:avLst/>
        </a:prstGeom>
        <a:solidFill>
          <a:schemeClr val="accent1">
            <a:tint val="60000"/>
            <a:hueOff val="0"/>
            <a:satOff val="0"/>
            <a:lumOff val="0"/>
            <a:alphaOff val="0"/>
          </a:schemeClr>
        </a:solidFill>
        <a:ln>
          <a:noFill/>
        </a:ln>
        <a:effectLst/>
        <a:sp3d z="50080" prstMaterial="plastic">
          <a:bevelT w="50800" h="50800"/>
          <a:bevelB w="50800" h="50800"/>
        </a:sp3d>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6C3D7-4AC0-4AF5-A23A-A81D468BA2D1}">
      <dsp:nvSpPr>
        <dsp:cNvPr id="0" name=""/>
        <dsp:cNvSpPr/>
      </dsp:nvSpPr>
      <dsp:spPr>
        <a:xfrm>
          <a:off x="1811565" y="0"/>
          <a:ext cx="4464497" cy="4464497"/>
        </a:xfrm>
        <a:prstGeom prst="triangle">
          <a:avLst/>
        </a:prstGeom>
        <a:solidFill>
          <a:schemeClr val="accent1">
            <a:shade val="8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7830A587-887B-4217-AB10-6800DBC1D58C}">
      <dsp:nvSpPr>
        <dsp:cNvPr id="0" name=""/>
        <dsp:cNvSpPr/>
      </dsp:nvSpPr>
      <dsp:spPr>
        <a:xfrm>
          <a:off x="3779962" y="448847"/>
          <a:ext cx="2901923" cy="1056830"/>
        </a:xfrm>
        <a:prstGeom prst="roundRect">
          <a:avLst/>
        </a:prstGeom>
        <a:solidFill>
          <a:schemeClr val="lt1">
            <a:alpha val="90000"/>
            <a:hueOff val="0"/>
            <a:satOff val="0"/>
            <a:lumOff val="0"/>
            <a:alphaOff val="0"/>
          </a:schemeClr>
        </a:solidFill>
        <a:ln w="9525" cap="flat" cmpd="sng" algn="ctr">
          <a:solidFill>
            <a:schemeClr val="accent1">
              <a:shade val="80000"/>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rtl="1">
            <a:lnSpc>
              <a:spcPct val="90000"/>
            </a:lnSpc>
            <a:spcBef>
              <a:spcPct val="0"/>
            </a:spcBef>
            <a:spcAft>
              <a:spcPct val="35000"/>
            </a:spcAft>
          </a:pPr>
          <a:r>
            <a:rPr lang="ar-SA" sz="4500" kern="1200" dirty="0" smtClean="0"/>
            <a:t>الجدل</a:t>
          </a:r>
          <a:endParaRPr lang="ar-SA" sz="4500" kern="1200" dirty="0"/>
        </a:p>
      </dsp:txBody>
      <dsp:txXfrm>
        <a:off x="3831552" y="500437"/>
        <a:ext cx="2798743" cy="953650"/>
      </dsp:txXfrm>
    </dsp:sp>
    <dsp:sp modelId="{FDA5878F-8986-495D-A6BB-7B1D07DF09EA}">
      <dsp:nvSpPr>
        <dsp:cNvPr id="0" name=""/>
        <dsp:cNvSpPr/>
      </dsp:nvSpPr>
      <dsp:spPr>
        <a:xfrm>
          <a:off x="3779962" y="1637781"/>
          <a:ext cx="2901923" cy="1056830"/>
        </a:xfrm>
        <a:prstGeom prst="roundRect">
          <a:avLst/>
        </a:prstGeom>
        <a:solidFill>
          <a:schemeClr val="lt1">
            <a:alpha val="90000"/>
            <a:hueOff val="0"/>
            <a:satOff val="0"/>
            <a:lumOff val="0"/>
            <a:alphaOff val="0"/>
          </a:schemeClr>
        </a:solidFill>
        <a:ln w="9525" cap="flat" cmpd="sng" algn="ctr">
          <a:solidFill>
            <a:schemeClr val="accent1">
              <a:shade val="80000"/>
              <a:hueOff val="8730"/>
              <a:satOff val="-24051"/>
              <a:lumOff val="17681"/>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rtl="1">
            <a:lnSpc>
              <a:spcPct val="90000"/>
            </a:lnSpc>
            <a:spcBef>
              <a:spcPct val="0"/>
            </a:spcBef>
            <a:spcAft>
              <a:spcPct val="35000"/>
            </a:spcAft>
          </a:pPr>
          <a:r>
            <a:rPr lang="ar-SA" sz="4500" kern="1200" dirty="0" smtClean="0"/>
            <a:t>المناظرة</a:t>
          </a:r>
          <a:endParaRPr lang="ar-SA" sz="4500" kern="1200" dirty="0"/>
        </a:p>
      </dsp:txBody>
      <dsp:txXfrm>
        <a:off x="3831552" y="1689371"/>
        <a:ext cx="2798743" cy="953650"/>
      </dsp:txXfrm>
    </dsp:sp>
    <dsp:sp modelId="{F618FDF0-0D3B-4E64-A5B9-6963D7BD3215}">
      <dsp:nvSpPr>
        <dsp:cNvPr id="0" name=""/>
        <dsp:cNvSpPr/>
      </dsp:nvSpPr>
      <dsp:spPr>
        <a:xfrm>
          <a:off x="3779962" y="2826715"/>
          <a:ext cx="2901923" cy="1056830"/>
        </a:xfrm>
        <a:prstGeom prst="roundRect">
          <a:avLst/>
        </a:prstGeom>
        <a:solidFill>
          <a:schemeClr val="lt1">
            <a:alpha val="90000"/>
            <a:hueOff val="0"/>
            <a:satOff val="0"/>
            <a:lumOff val="0"/>
            <a:alphaOff val="0"/>
          </a:schemeClr>
        </a:solidFill>
        <a:ln w="9525" cap="flat" cmpd="sng" algn="ctr">
          <a:solidFill>
            <a:schemeClr val="accent1">
              <a:shade val="80000"/>
              <a:hueOff val="17459"/>
              <a:satOff val="-48102"/>
              <a:lumOff val="35361"/>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rtl="1">
            <a:lnSpc>
              <a:spcPct val="90000"/>
            </a:lnSpc>
            <a:spcBef>
              <a:spcPct val="0"/>
            </a:spcBef>
            <a:spcAft>
              <a:spcPct val="35000"/>
            </a:spcAft>
          </a:pPr>
          <a:r>
            <a:rPr lang="ar-SA" sz="4500" kern="1200" dirty="0" smtClean="0"/>
            <a:t>الإختلاف</a:t>
          </a:r>
          <a:endParaRPr lang="ar-SA" sz="4500" kern="1200" dirty="0"/>
        </a:p>
      </dsp:txBody>
      <dsp:txXfrm>
        <a:off x="3831552" y="2878305"/>
        <a:ext cx="2798743" cy="9536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05BAF3-EFE0-42DC-B623-B703C8E912CD}">
      <dsp:nvSpPr>
        <dsp:cNvPr id="0" name=""/>
        <dsp:cNvSpPr/>
      </dsp:nvSpPr>
      <dsp:spPr>
        <a:xfrm>
          <a:off x="3205287" y="1736"/>
          <a:ext cx="934240" cy="607256"/>
        </a:xfrm>
        <a:prstGeom prst="roundRect">
          <a:avLst/>
        </a:prstGeom>
        <a:blipFill rotWithShape="0">
          <a:blip xmlns:r="http://schemas.openxmlformats.org/officeDocument/2006/relationships" r:embed="rId1">
            <a:duotone>
              <a:schemeClr val="accent1">
                <a:shade val="80000"/>
                <a:hueOff val="0"/>
                <a:satOff val="0"/>
                <a:lumOff val="0"/>
                <a:alphaOff val="0"/>
                <a:shade val="88000"/>
                <a:lumMod val="88000"/>
              </a:schemeClr>
              <a:schemeClr val="accent1">
                <a:shade val="80000"/>
                <a:hueOff val="0"/>
                <a:satOff val="0"/>
                <a:lumOff val="0"/>
                <a:alphaOff val="0"/>
              </a:schemeClr>
            </a:duotone>
          </a:blip>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1" kern="1200" dirty="0" smtClean="0"/>
            <a:t>المحاور الودود</a:t>
          </a:r>
          <a:endParaRPr lang="ar-SA" sz="1800" b="1" kern="1200" dirty="0"/>
        </a:p>
      </dsp:txBody>
      <dsp:txXfrm>
        <a:off x="3234931" y="31380"/>
        <a:ext cx="874952" cy="547968"/>
      </dsp:txXfrm>
    </dsp:sp>
    <dsp:sp modelId="{4BDA7B82-4001-4610-A3EF-D069A9559DF6}">
      <dsp:nvSpPr>
        <dsp:cNvPr id="0" name=""/>
        <dsp:cNvSpPr/>
      </dsp:nvSpPr>
      <dsp:spPr>
        <a:xfrm>
          <a:off x="1565504" y="305364"/>
          <a:ext cx="4213807" cy="4213807"/>
        </a:xfrm>
        <a:custGeom>
          <a:avLst/>
          <a:gdLst/>
          <a:ahLst/>
          <a:cxnLst/>
          <a:rect l="0" t="0" r="0" b="0"/>
          <a:pathLst>
            <a:path>
              <a:moveTo>
                <a:pt x="2580748" y="53975"/>
              </a:moveTo>
              <a:arcTo wR="2106903" hR="2106903" stAng="16979824" swAng="1108256"/>
            </a:path>
          </a:pathLst>
        </a:custGeom>
        <a:noFill/>
        <a:ln w="9525" cap="flat" cmpd="sng" algn="ctr">
          <a:solidFill>
            <a:schemeClr val="accent1">
              <a:shade val="90000"/>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E7B92755-5FA0-42B8-90CC-D80C0C7F681A}">
      <dsp:nvSpPr>
        <dsp:cNvPr id="0" name=""/>
        <dsp:cNvSpPr/>
      </dsp:nvSpPr>
      <dsp:spPr>
        <a:xfrm>
          <a:off x="4695093" y="618834"/>
          <a:ext cx="934240" cy="607256"/>
        </a:xfrm>
        <a:prstGeom prst="roundRect">
          <a:avLst/>
        </a:prstGeom>
        <a:blipFill rotWithShape="0">
          <a:blip xmlns:r="http://schemas.openxmlformats.org/officeDocument/2006/relationships" r:embed="rId1">
            <a:duotone>
              <a:schemeClr val="accent1">
                <a:shade val="80000"/>
                <a:hueOff val="2494"/>
                <a:satOff val="-6872"/>
                <a:lumOff val="5052"/>
                <a:alphaOff val="0"/>
                <a:shade val="88000"/>
                <a:lumMod val="88000"/>
              </a:schemeClr>
              <a:schemeClr val="accent1">
                <a:shade val="80000"/>
                <a:hueOff val="2494"/>
                <a:satOff val="-6872"/>
                <a:lumOff val="5052"/>
                <a:alphaOff val="0"/>
              </a:schemeClr>
            </a:duotone>
          </a:blip>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1" kern="1200" dirty="0" smtClean="0"/>
            <a:t>المحاور الخجول</a:t>
          </a:r>
          <a:endParaRPr lang="ar-SA" sz="1800" b="1" kern="1200" dirty="0"/>
        </a:p>
      </dsp:txBody>
      <dsp:txXfrm>
        <a:off x="4724737" y="648478"/>
        <a:ext cx="874952" cy="547968"/>
      </dsp:txXfrm>
    </dsp:sp>
    <dsp:sp modelId="{4F36B77B-6021-49A7-95E8-2AC195185D98}">
      <dsp:nvSpPr>
        <dsp:cNvPr id="0" name=""/>
        <dsp:cNvSpPr/>
      </dsp:nvSpPr>
      <dsp:spPr>
        <a:xfrm>
          <a:off x="1565504" y="305364"/>
          <a:ext cx="4213807" cy="4213807"/>
        </a:xfrm>
        <a:custGeom>
          <a:avLst/>
          <a:gdLst/>
          <a:ahLst/>
          <a:cxnLst/>
          <a:rect l="0" t="0" r="0" b="0"/>
          <a:pathLst>
            <a:path>
              <a:moveTo>
                <a:pt x="3853489" y="928565"/>
              </a:moveTo>
              <a:arcTo wR="2106903" hR="2106903" stAng="19559660" swAng="1527738"/>
            </a:path>
          </a:pathLst>
        </a:custGeom>
        <a:noFill/>
        <a:ln w="9525" cap="flat" cmpd="sng" algn="ctr">
          <a:solidFill>
            <a:schemeClr val="accent1">
              <a:shade val="90000"/>
              <a:hueOff val="2505"/>
              <a:satOff val="-6778"/>
              <a:lumOff val="4761"/>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0451D674-398D-4F99-A204-49C42373DA35}">
      <dsp:nvSpPr>
        <dsp:cNvPr id="0" name=""/>
        <dsp:cNvSpPr/>
      </dsp:nvSpPr>
      <dsp:spPr>
        <a:xfrm>
          <a:off x="5312191" y="2108639"/>
          <a:ext cx="934240" cy="607256"/>
        </a:xfrm>
        <a:prstGeom prst="roundRect">
          <a:avLst/>
        </a:prstGeom>
        <a:blipFill rotWithShape="0">
          <a:blip xmlns:r="http://schemas.openxmlformats.org/officeDocument/2006/relationships" r:embed="rId1">
            <a:duotone>
              <a:schemeClr val="accent1">
                <a:shade val="80000"/>
                <a:hueOff val="4988"/>
                <a:satOff val="-13743"/>
                <a:lumOff val="10103"/>
                <a:alphaOff val="0"/>
                <a:shade val="88000"/>
                <a:lumMod val="88000"/>
              </a:schemeClr>
              <a:schemeClr val="accent1">
                <a:shade val="80000"/>
                <a:hueOff val="4988"/>
                <a:satOff val="-13743"/>
                <a:lumOff val="10103"/>
                <a:alphaOff val="0"/>
              </a:schemeClr>
            </a:duotone>
          </a:blip>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1" kern="1200" dirty="0" smtClean="0"/>
            <a:t>المحاور غير المتعاون</a:t>
          </a:r>
          <a:endParaRPr lang="ar-SA" sz="1800" b="1" kern="1200" dirty="0"/>
        </a:p>
      </dsp:txBody>
      <dsp:txXfrm>
        <a:off x="5341835" y="2138283"/>
        <a:ext cx="874952" cy="547968"/>
      </dsp:txXfrm>
    </dsp:sp>
    <dsp:sp modelId="{E08B3BEA-9E14-4640-AFBF-F9DAB862EDB1}">
      <dsp:nvSpPr>
        <dsp:cNvPr id="0" name=""/>
        <dsp:cNvSpPr/>
      </dsp:nvSpPr>
      <dsp:spPr>
        <a:xfrm>
          <a:off x="1565504" y="305364"/>
          <a:ext cx="4213807" cy="4213807"/>
        </a:xfrm>
        <a:custGeom>
          <a:avLst/>
          <a:gdLst/>
          <a:ahLst/>
          <a:cxnLst/>
          <a:rect l="0" t="0" r="0" b="0"/>
          <a:pathLst>
            <a:path>
              <a:moveTo>
                <a:pt x="4190428" y="2419900"/>
              </a:moveTo>
              <a:arcTo wR="2106903" hR="2106903" stAng="512602" swAng="1527738"/>
            </a:path>
          </a:pathLst>
        </a:custGeom>
        <a:noFill/>
        <a:ln w="9525" cap="flat" cmpd="sng" algn="ctr">
          <a:solidFill>
            <a:schemeClr val="accent1">
              <a:shade val="90000"/>
              <a:hueOff val="5009"/>
              <a:satOff val="-13556"/>
              <a:lumOff val="9523"/>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1C81FB0F-DF3E-46E5-8C8A-0BDA37C8791C}">
      <dsp:nvSpPr>
        <dsp:cNvPr id="0" name=""/>
        <dsp:cNvSpPr/>
      </dsp:nvSpPr>
      <dsp:spPr>
        <a:xfrm>
          <a:off x="4695093" y="3598445"/>
          <a:ext cx="934240" cy="607256"/>
        </a:xfrm>
        <a:prstGeom prst="roundRect">
          <a:avLst/>
        </a:prstGeom>
        <a:blipFill rotWithShape="0">
          <a:blip xmlns:r="http://schemas.openxmlformats.org/officeDocument/2006/relationships" r:embed="rId1">
            <a:duotone>
              <a:schemeClr val="accent1">
                <a:shade val="80000"/>
                <a:hueOff val="7482"/>
                <a:satOff val="-20615"/>
                <a:lumOff val="15155"/>
                <a:alphaOff val="0"/>
                <a:shade val="88000"/>
                <a:lumMod val="88000"/>
              </a:schemeClr>
              <a:schemeClr val="accent1">
                <a:shade val="80000"/>
                <a:hueOff val="7482"/>
                <a:satOff val="-20615"/>
                <a:lumOff val="15155"/>
                <a:alphaOff val="0"/>
              </a:schemeClr>
            </a:duotone>
          </a:blip>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1" kern="1200" dirty="0" smtClean="0"/>
            <a:t>المحاور المتصلب</a:t>
          </a:r>
          <a:endParaRPr lang="ar-SA" sz="1800" b="1" kern="1200" dirty="0"/>
        </a:p>
      </dsp:txBody>
      <dsp:txXfrm>
        <a:off x="4724737" y="3628089"/>
        <a:ext cx="874952" cy="547968"/>
      </dsp:txXfrm>
    </dsp:sp>
    <dsp:sp modelId="{64B997B7-225E-4A5A-A9F2-0A2F4BD37CCE}">
      <dsp:nvSpPr>
        <dsp:cNvPr id="0" name=""/>
        <dsp:cNvSpPr/>
      </dsp:nvSpPr>
      <dsp:spPr>
        <a:xfrm>
          <a:off x="1565504" y="305364"/>
          <a:ext cx="4213807" cy="4213807"/>
        </a:xfrm>
        <a:custGeom>
          <a:avLst/>
          <a:gdLst/>
          <a:ahLst/>
          <a:cxnLst/>
          <a:rect l="0" t="0" r="0" b="0"/>
          <a:pathLst>
            <a:path>
              <a:moveTo>
                <a:pt x="3206754" y="3903948"/>
              </a:moveTo>
              <a:arcTo wR="2106903" hR="2106903" stAng="3511920" swAng="1108256"/>
            </a:path>
          </a:pathLst>
        </a:custGeom>
        <a:noFill/>
        <a:ln w="9525" cap="flat" cmpd="sng" algn="ctr">
          <a:solidFill>
            <a:schemeClr val="accent1">
              <a:shade val="90000"/>
              <a:hueOff val="7514"/>
              <a:satOff val="-20334"/>
              <a:lumOff val="14284"/>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0BDA98AD-B9FF-47E9-A661-CDD34ECBD069}">
      <dsp:nvSpPr>
        <dsp:cNvPr id="0" name=""/>
        <dsp:cNvSpPr/>
      </dsp:nvSpPr>
      <dsp:spPr>
        <a:xfrm>
          <a:off x="3205287" y="4215543"/>
          <a:ext cx="934240" cy="607256"/>
        </a:xfrm>
        <a:prstGeom prst="roundRect">
          <a:avLst/>
        </a:prstGeom>
        <a:blipFill rotWithShape="0">
          <a:blip xmlns:r="http://schemas.openxmlformats.org/officeDocument/2006/relationships" r:embed="rId1">
            <a:duotone>
              <a:schemeClr val="accent1">
                <a:shade val="80000"/>
                <a:hueOff val="9977"/>
                <a:satOff val="-27487"/>
                <a:lumOff val="20206"/>
                <a:alphaOff val="0"/>
                <a:shade val="88000"/>
                <a:lumMod val="88000"/>
              </a:schemeClr>
              <a:schemeClr val="accent1">
                <a:shade val="80000"/>
                <a:hueOff val="9977"/>
                <a:satOff val="-27487"/>
                <a:lumOff val="20206"/>
                <a:alphaOff val="0"/>
              </a:schemeClr>
            </a:duotone>
          </a:blip>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1" kern="1200" dirty="0" smtClean="0"/>
            <a:t>المحاور العدائي</a:t>
          </a:r>
          <a:endParaRPr lang="ar-SA" sz="1800" b="1" kern="1200" dirty="0"/>
        </a:p>
      </dsp:txBody>
      <dsp:txXfrm>
        <a:off x="3234931" y="4245187"/>
        <a:ext cx="874952" cy="547968"/>
      </dsp:txXfrm>
    </dsp:sp>
    <dsp:sp modelId="{B1A18319-2C16-4BF2-89ED-95C75F212F9C}">
      <dsp:nvSpPr>
        <dsp:cNvPr id="0" name=""/>
        <dsp:cNvSpPr/>
      </dsp:nvSpPr>
      <dsp:spPr>
        <a:xfrm>
          <a:off x="1565504" y="305364"/>
          <a:ext cx="4213807" cy="4213807"/>
        </a:xfrm>
        <a:custGeom>
          <a:avLst/>
          <a:gdLst/>
          <a:ahLst/>
          <a:cxnLst/>
          <a:rect l="0" t="0" r="0" b="0"/>
          <a:pathLst>
            <a:path>
              <a:moveTo>
                <a:pt x="1633058" y="4159831"/>
              </a:moveTo>
              <a:arcTo wR="2106903" hR="2106903" stAng="6179824" swAng="1108256"/>
            </a:path>
          </a:pathLst>
        </a:custGeom>
        <a:noFill/>
        <a:ln w="9525" cap="flat" cmpd="sng" algn="ctr">
          <a:solidFill>
            <a:schemeClr val="accent1">
              <a:shade val="90000"/>
              <a:hueOff val="10018"/>
              <a:satOff val="-27112"/>
              <a:lumOff val="19045"/>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7A1695BF-8E9D-44F9-8567-DF180DD59552}">
      <dsp:nvSpPr>
        <dsp:cNvPr id="0" name=""/>
        <dsp:cNvSpPr/>
      </dsp:nvSpPr>
      <dsp:spPr>
        <a:xfrm>
          <a:off x="1715481" y="3598445"/>
          <a:ext cx="934240" cy="607256"/>
        </a:xfrm>
        <a:prstGeom prst="roundRect">
          <a:avLst/>
        </a:prstGeom>
        <a:blipFill rotWithShape="0">
          <a:blip xmlns:r="http://schemas.openxmlformats.org/officeDocument/2006/relationships" r:embed="rId1">
            <a:duotone>
              <a:schemeClr val="accent1">
                <a:shade val="80000"/>
                <a:hueOff val="12471"/>
                <a:satOff val="-34359"/>
                <a:lumOff val="25258"/>
                <a:alphaOff val="0"/>
                <a:shade val="88000"/>
                <a:lumMod val="88000"/>
              </a:schemeClr>
              <a:schemeClr val="accent1">
                <a:shade val="80000"/>
                <a:hueOff val="12471"/>
                <a:satOff val="-34359"/>
                <a:lumOff val="25258"/>
                <a:alphaOff val="0"/>
              </a:schemeClr>
            </a:duotone>
          </a:blip>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1" kern="1200" dirty="0" smtClean="0"/>
            <a:t>المحاور المندفع</a:t>
          </a:r>
          <a:endParaRPr lang="ar-SA" sz="1800" b="1" kern="1200" dirty="0"/>
        </a:p>
      </dsp:txBody>
      <dsp:txXfrm>
        <a:off x="1745125" y="3628089"/>
        <a:ext cx="874952" cy="547968"/>
      </dsp:txXfrm>
    </dsp:sp>
    <dsp:sp modelId="{B3134E8F-8906-469A-9442-BA6282CF032D}">
      <dsp:nvSpPr>
        <dsp:cNvPr id="0" name=""/>
        <dsp:cNvSpPr/>
      </dsp:nvSpPr>
      <dsp:spPr>
        <a:xfrm>
          <a:off x="1565504" y="305364"/>
          <a:ext cx="4213807" cy="4213807"/>
        </a:xfrm>
        <a:custGeom>
          <a:avLst/>
          <a:gdLst/>
          <a:ahLst/>
          <a:cxnLst/>
          <a:rect l="0" t="0" r="0" b="0"/>
          <a:pathLst>
            <a:path>
              <a:moveTo>
                <a:pt x="360317" y="3285241"/>
              </a:moveTo>
              <a:arcTo wR="2106903" hR="2106903" stAng="8759660" swAng="1527738"/>
            </a:path>
          </a:pathLst>
        </a:custGeom>
        <a:noFill/>
        <a:ln w="9525" cap="flat" cmpd="sng" algn="ctr">
          <a:solidFill>
            <a:schemeClr val="accent1">
              <a:shade val="90000"/>
              <a:hueOff val="12523"/>
              <a:satOff val="-33890"/>
              <a:lumOff val="23806"/>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7854D3FB-EECF-4DFD-ACD4-540B89BAD48B}">
      <dsp:nvSpPr>
        <dsp:cNvPr id="0" name=""/>
        <dsp:cNvSpPr/>
      </dsp:nvSpPr>
      <dsp:spPr>
        <a:xfrm>
          <a:off x="1098384" y="2108639"/>
          <a:ext cx="934240" cy="607256"/>
        </a:xfrm>
        <a:prstGeom prst="roundRect">
          <a:avLst/>
        </a:prstGeom>
        <a:blipFill rotWithShape="0">
          <a:blip xmlns:r="http://schemas.openxmlformats.org/officeDocument/2006/relationships" r:embed="rId1">
            <a:duotone>
              <a:schemeClr val="accent1">
                <a:shade val="80000"/>
                <a:hueOff val="14965"/>
                <a:satOff val="-41230"/>
                <a:lumOff val="30309"/>
                <a:alphaOff val="0"/>
                <a:shade val="88000"/>
                <a:lumMod val="88000"/>
              </a:schemeClr>
              <a:schemeClr val="accent1">
                <a:shade val="80000"/>
                <a:hueOff val="14965"/>
                <a:satOff val="-41230"/>
                <a:lumOff val="30309"/>
                <a:alphaOff val="0"/>
              </a:schemeClr>
            </a:duotone>
          </a:blip>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1" kern="1200" dirty="0" smtClean="0"/>
            <a:t>المحاور الثرثار</a:t>
          </a:r>
          <a:endParaRPr lang="ar-SA" sz="1800" b="1" kern="1200" dirty="0"/>
        </a:p>
      </dsp:txBody>
      <dsp:txXfrm>
        <a:off x="1128028" y="2138283"/>
        <a:ext cx="874952" cy="547968"/>
      </dsp:txXfrm>
    </dsp:sp>
    <dsp:sp modelId="{A31DE4B2-F60D-4F85-8AD1-BE40A624F6EF}">
      <dsp:nvSpPr>
        <dsp:cNvPr id="0" name=""/>
        <dsp:cNvSpPr/>
      </dsp:nvSpPr>
      <dsp:spPr>
        <a:xfrm>
          <a:off x="1565504" y="305364"/>
          <a:ext cx="4213807" cy="4213807"/>
        </a:xfrm>
        <a:custGeom>
          <a:avLst/>
          <a:gdLst/>
          <a:ahLst/>
          <a:cxnLst/>
          <a:rect l="0" t="0" r="0" b="0"/>
          <a:pathLst>
            <a:path>
              <a:moveTo>
                <a:pt x="23378" y="1793906"/>
              </a:moveTo>
              <a:arcTo wR="2106903" hR="2106903" stAng="11312602" swAng="1527738"/>
            </a:path>
          </a:pathLst>
        </a:custGeom>
        <a:noFill/>
        <a:ln w="9525" cap="flat" cmpd="sng" algn="ctr">
          <a:solidFill>
            <a:schemeClr val="accent1">
              <a:shade val="90000"/>
              <a:hueOff val="15028"/>
              <a:satOff val="-40668"/>
              <a:lumOff val="28568"/>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709AC14F-66C0-40A0-B347-715623D40F22}">
      <dsp:nvSpPr>
        <dsp:cNvPr id="0" name=""/>
        <dsp:cNvSpPr/>
      </dsp:nvSpPr>
      <dsp:spPr>
        <a:xfrm>
          <a:off x="1715481" y="618834"/>
          <a:ext cx="934240" cy="607256"/>
        </a:xfrm>
        <a:prstGeom prst="roundRect">
          <a:avLst/>
        </a:prstGeom>
        <a:blipFill rotWithShape="0">
          <a:blip xmlns:r="http://schemas.openxmlformats.org/officeDocument/2006/relationships" r:embed="rId1">
            <a:duotone>
              <a:schemeClr val="accent1">
                <a:shade val="80000"/>
                <a:hueOff val="17459"/>
                <a:satOff val="-48102"/>
                <a:lumOff val="35361"/>
                <a:alphaOff val="0"/>
                <a:shade val="88000"/>
                <a:lumMod val="88000"/>
              </a:schemeClr>
              <a:schemeClr val="accent1">
                <a:shade val="80000"/>
                <a:hueOff val="17459"/>
                <a:satOff val="-48102"/>
                <a:lumOff val="35361"/>
                <a:alphaOff val="0"/>
              </a:schemeClr>
            </a:duotone>
          </a:blip>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1" kern="1200" dirty="0" smtClean="0"/>
            <a:t>المحاور المتشكك</a:t>
          </a:r>
          <a:endParaRPr lang="en-US" sz="1800" b="1" kern="1200" dirty="0"/>
        </a:p>
      </dsp:txBody>
      <dsp:txXfrm>
        <a:off x="1745125" y="648478"/>
        <a:ext cx="874952" cy="547968"/>
      </dsp:txXfrm>
    </dsp:sp>
    <dsp:sp modelId="{11390B7C-2536-47CB-BE3D-1F8A8DB1B3E7}">
      <dsp:nvSpPr>
        <dsp:cNvPr id="0" name=""/>
        <dsp:cNvSpPr/>
      </dsp:nvSpPr>
      <dsp:spPr>
        <a:xfrm>
          <a:off x="1565504" y="305364"/>
          <a:ext cx="4213807" cy="4213807"/>
        </a:xfrm>
        <a:custGeom>
          <a:avLst/>
          <a:gdLst/>
          <a:ahLst/>
          <a:cxnLst/>
          <a:rect l="0" t="0" r="0" b="0"/>
          <a:pathLst>
            <a:path>
              <a:moveTo>
                <a:pt x="1007052" y="309858"/>
              </a:moveTo>
              <a:arcTo wR="2106903" hR="2106903" stAng="14311920" swAng="1108256"/>
            </a:path>
          </a:pathLst>
        </a:custGeom>
        <a:noFill/>
        <a:ln w="9525" cap="flat" cmpd="sng" algn="ctr">
          <a:solidFill>
            <a:schemeClr val="accent1">
              <a:shade val="90000"/>
              <a:hueOff val="17532"/>
              <a:satOff val="-47446"/>
              <a:lumOff val="33329"/>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61205-DF4F-4E21-BB8B-BFFC382266A0}">
      <dsp:nvSpPr>
        <dsp:cNvPr id="0" name=""/>
        <dsp:cNvSpPr/>
      </dsp:nvSpPr>
      <dsp:spPr>
        <a:xfrm rot="16200000">
          <a:off x="1523" y="884"/>
          <a:ext cx="3123173" cy="3123173"/>
        </a:xfrm>
        <a:prstGeom prst="upArrow">
          <a:avLst>
            <a:gd name="adj1" fmla="val 50000"/>
            <a:gd name="adj2" fmla="val 35000"/>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ar-SA" sz="3200" kern="1200" dirty="0" smtClean="0"/>
            <a:t>2- مهارات تنفيذ الحوار</a:t>
          </a:r>
          <a:endParaRPr lang="ar-SA" sz="3200" kern="1200" dirty="0"/>
        </a:p>
      </dsp:txBody>
      <dsp:txXfrm rot="5400000">
        <a:off x="548079" y="781676"/>
        <a:ext cx="2576618" cy="1561587"/>
      </dsp:txXfrm>
    </dsp:sp>
    <dsp:sp modelId="{5D3FC6BA-5A17-4CE2-9106-8CCAD72F6BBB}">
      <dsp:nvSpPr>
        <dsp:cNvPr id="0" name=""/>
        <dsp:cNvSpPr/>
      </dsp:nvSpPr>
      <dsp:spPr>
        <a:xfrm rot="5400000">
          <a:off x="4312814" y="884"/>
          <a:ext cx="3123173" cy="3123173"/>
        </a:xfrm>
        <a:prstGeom prst="upArrow">
          <a:avLst>
            <a:gd name="adj1" fmla="val 50000"/>
            <a:gd name="adj2" fmla="val 35000"/>
          </a:avLst>
        </a:prstGeom>
        <a:solidFill>
          <a:schemeClr val="accent1">
            <a:shade val="80000"/>
            <a:hueOff val="17459"/>
            <a:satOff val="-48102"/>
            <a:lumOff val="3536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rtl="1">
            <a:lnSpc>
              <a:spcPct val="90000"/>
            </a:lnSpc>
            <a:spcBef>
              <a:spcPct val="0"/>
            </a:spcBef>
            <a:spcAft>
              <a:spcPct val="35000"/>
            </a:spcAft>
          </a:pPr>
          <a:r>
            <a:rPr lang="ar-SA" sz="3600" kern="1200" dirty="0" smtClean="0"/>
            <a:t>1- مهارات الإعداد للحوار</a:t>
          </a:r>
          <a:endParaRPr lang="ar-SA" sz="3600" kern="1200" dirty="0"/>
        </a:p>
      </dsp:txBody>
      <dsp:txXfrm rot="-5400000">
        <a:off x="4312815" y="781677"/>
        <a:ext cx="2576618" cy="15615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C8E96-715A-4D66-8F8A-F690D0F60748}">
      <dsp:nvSpPr>
        <dsp:cNvPr id="0" name=""/>
        <dsp:cNvSpPr/>
      </dsp:nvSpPr>
      <dsp:spPr>
        <a:xfrm>
          <a:off x="0" y="70703"/>
          <a:ext cx="5568280" cy="953184"/>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1">
            <a:lnSpc>
              <a:spcPct val="90000"/>
            </a:lnSpc>
            <a:spcBef>
              <a:spcPct val="0"/>
            </a:spcBef>
            <a:spcAft>
              <a:spcPct val="35000"/>
            </a:spcAft>
          </a:pPr>
          <a:r>
            <a:rPr lang="ar-SA" sz="4800" kern="1200" dirty="0" smtClean="0"/>
            <a:t>أقسام مهارات الحوار</a:t>
          </a:r>
          <a:endParaRPr lang="ar-SA" sz="4800" kern="1200" dirty="0"/>
        </a:p>
      </dsp:txBody>
      <dsp:txXfrm>
        <a:off x="46531" y="117234"/>
        <a:ext cx="5475218" cy="860122"/>
      </dsp:txXfrm>
    </dsp:sp>
    <dsp:sp modelId="{D74A58A6-46E6-48D9-88BF-36AC3B201A68}">
      <dsp:nvSpPr>
        <dsp:cNvPr id="0" name=""/>
        <dsp:cNvSpPr/>
      </dsp:nvSpPr>
      <dsp:spPr>
        <a:xfrm>
          <a:off x="0" y="953402"/>
          <a:ext cx="5568280" cy="70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793"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dirty="0"/>
        </a:p>
      </dsp:txBody>
      <dsp:txXfrm>
        <a:off x="0" y="953402"/>
        <a:ext cx="5568280" cy="702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E735C-9F42-4723-A1CA-743FEBF9898C}">
      <dsp:nvSpPr>
        <dsp:cNvPr id="0" name=""/>
        <dsp:cNvSpPr/>
      </dsp:nvSpPr>
      <dsp:spPr>
        <a:xfrm rot="5400000">
          <a:off x="-270193" y="270357"/>
          <a:ext cx="1801288" cy="1260901"/>
        </a:xfrm>
        <a:prstGeom prst="chevron">
          <a:avLst/>
        </a:prstGeom>
        <a:solidFill>
          <a:schemeClr val="accent1">
            <a:alpha val="90000"/>
            <a:hueOff val="0"/>
            <a:satOff val="0"/>
            <a:lumOff val="0"/>
            <a:alphaOff val="0"/>
          </a:schemeClr>
        </a:solidFill>
        <a:ln w="9525" cap="flat" cmpd="sng" algn="ctr">
          <a:solidFill>
            <a:schemeClr val="accent1">
              <a:alpha val="90000"/>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SA" sz="2800" kern="1200" dirty="0" smtClean="0">
              <a:solidFill>
                <a:schemeClr val="accent1">
                  <a:lumMod val="75000"/>
                </a:schemeClr>
              </a:solidFill>
            </a:rPr>
            <a:t>1</a:t>
          </a:r>
          <a:endParaRPr lang="ar-SA" sz="2800" kern="1200" dirty="0">
            <a:solidFill>
              <a:schemeClr val="accent1">
                <a:lumMod val="75000"/>
              </a:schemeClr>
            </a:solidFill>
          </a:endParaRPr>
        </a:p>
      </dsp:txBody>
      <dsp:txXfrm rot="-5400000">
        <a:off x="1" y="630615"/>
        <a:ext cx="1260901" cy="540387"/>
      </dsp:txXfrm>
    </dsp:sp>
    <dsp:sp modelId="{E8ADA75E-CB71-4A60-B78A-3378406D6E19}">
      <dsp:nvSpPr>
        <dsp:cNvPr id="0" name=""/>
        <dsp:cNvSpPr/>
      </dsp:nvSpPr>
      <dsp:spPr>
        <a:xfrm rot="5400000">
          <a:off x="3943138" y="-2682072"/>
          <a:ext cx="1170837" cy="6535311"/>
        </a:xfrm>
        <a:prstGeom prst="round2SameRect">
          <a:avLst/>
        </a:prstGeom>
        <a:solidFill>
          <a:schemeClr val="lt1">
            <a:alpha val="90000"/>
            <a:hueOff val="0"/>
            <a:satOff val="0"/>
            <a:lumOff val="0"/>
            <a:alphaOff val="0"/>
          </a:schemeClr>
        </a:solidFill>
        <a:ln w="9525" cap="flat" cmpd="sng" algn="ctr">
          <a:solidFill>
            <a:schemeClr val="accent1">
              <a:alpha val="90000"/>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r" defTabSz="1244600" rtl="1">
            <a:lnSpc>
              <a:spcPct val="90000"/>
            </a:lnSpc>
            <a:spcBef>
              <a:spcPct val="0"/>
            </a:spcBef>
            <a:spcAft>
              <a:spcPct val="15000"/>
            </a:spcAft>
            <a:buChar char="••"/>
          </a:pPr>
          <a:r>
            <a:rPr lang="ar-SA" sz="2800" kern="1200" dirty="0" smtClean="0">
              <a:solidFill>
                <a:schemeClr val="accent1">
                  <a:lumMod val="75000"/>
                </a:schemeClr>
              </a:solidFill>
            </a:rPr>
            <a:t>تحديد ومعرفة موضوع الحوار</a:t>
          </a:r>
          <a:endParaRPr lang="ar-SA" sz="2800" kern="1200" dirty="0">
            <a:solidFill>
              <a:schemeClr val="accent1">
                <a:lumMod val="75000"/>
              </a:schemeClr>
            </a:solidFill>
          </a:endParaRPr>
        </a:p>
      </dsp:txBody>
      <dsp:txXfrm rot="-5400000">
        <a:off x="1260901" y="57321"/>
        <a:ext cx="6478155" cy="1056525"/>
      </dsp:txXfrm>
    </dsp:sp>
    <dsp:sp modelId="{0F9CF470-8528-4D11-8D1B-9DF875F17237}">
      <dsp:nvSpPr>
        <dsp:cNvPr id="0" name=""/>
        <dsp:cNvSpPr/>
      </dsp:nvSpPr>
      <dsp:spPr>
        <a:xfrm rot="5400000">
          <a:off x="-270193" y="1780265"/>
          <a:ext cx="1801288" cy="1260901"/>
        </a:xfrm>
        <a:prstGeom prst="chevron">
          <a:avLst/>
        </a:prstGeom>
        <a:solidFill>
          <a:schemeClr val="accent1">
            <a:alpha val="90000"/>
            <a:hueOff val="0"/>
            <a:satOff val="0"/>
            <a:lumOff val="0"/>
            <a:alphaOff val="-40000"/>
          </a:schemeClr>
        </a:solidFill>
        <a:ln w="9525" cap="flat" cmpd="sng" algn="ctr">
          <a:solidFill>
            <a:schemeClr val="accent1">
              <a:alpha val="90000"/>
              <a:hueOff val="0"/>
              <a:satOff val="0"/>
              <a:lumOff val="0"/>
              <a:alphaOff val="-4000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SA" sz="2800" kern="1200" dirty="0" smtClean="0">
              <a:solidFill>
                <a:schemeClr val="accent1">
                  <a:lumMod val="75000"/>
                </a:schemeClr>
              </a:solidFill>
            </a:rPr>
            <a:t>2</a:t>
          </a:r>
          <a:endParaRPr lang="ar-SA" sz="2800" kern="1200" dirty="0">
            <a:solidFill>
              <a:schemeClr val="accent1">
                <a:lumMod val="75000"/>
              </a:schemeClr>
            </a:solidFill>
          </a:endParaRPr>
        </a:p>
      </dsp:txBody>
      <dsp:txXfrm rot="-5400000">
        <a:off x="1" y="2140523"/>
        <a:ext cx="1260901" cy="540387"/>
      </dsp:txXfrm>
    </dsp:sp>
    <dsp:sp modelId="{01FFD001-E189-4BD1-A377-4E46F22C60AA}">
      <dsp:nvSpPr>
        <dsp:cNvPr id="0" name=""/>
        <dsp:cNvSpPr/>
      </dsp:nvSpPr>
      <dsp:spPr>
        <a:xfrm rot="5400000">
          <a:off x="3943138" y="-1172164"/>
          <a:ext cx="1170837" cy="6535311"/>
        </a:xfrm>
        <a:prstGeom prst="round2SameRect">
          <a:avLst/>
        </a:prstGeom>
        <a:solidFill>
          <a:schemeClr val="lt1">
            <a:alpha val="90000"/>
            <a:hueOff val="0"/>
            <a:satOff val="0"/>
            <a:lumOff val="0"/>
            <a:alphaOff val="0"/>
          </a:schemeClr>
        </a:solidFill>
        <a:ln w="9525" cap="flat" cmpd="sng" algn="ctr">
          <a:solidFill>
            <a:schemeClr val="accent1">
              <a:alpha val="90000"/>
              <a:hueOff val="0"/>
              <a:satOff val="0"/>
              <a:lumOff val="0"/>
              <a:alphaOff val="-4000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r" defTabSz="1244600" rtl="1">
            <a:lnSpc>
              <a:spcPct val="90000"/>
            </a:lnSpc>
            <a:spcBef>
              <a:spcPct val="0"/>
            </a:spcBef>
            <a:spcAft>
              <a:spcPct val="15000"/>
            </a:spcAft>
            <a:buChar char="••"/>
          </a:pPr>
          <a:r>
            <a:rPr lang="ar-SA" sz="2800" kern="1200" dirty="0" smtClean="0">
              <a:solidFill>
                <a:schemeClr val="accent1">
                  <a:lumMod val="75000"/>
                </a:schemeClr>
              </a:solidFill>
            </a:rPr>
            <a:t>التفكير في نوع الأسئلة</a:t>
          </a:r>
          <a:endParaRPr lang="ar-SA" sz="2800" kern="1200" dirty="0">
            <a:solidFill>
              <a:schemeClr val="accent1">
                <a:lumMod val="75000"/>
              </a:schemeClr>
            </a:solidFill>
          </a:endParaRPr>
        </a:p>
      </dsp:txBody>
      <dsp:txXfrm rot="-5400000">
        <a:off x="1260901" y="1567229"/>
        <a:ext cx="6478155" cy="10565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2481FC0-9810-464B-B280-5A12BE300F8A}" type="datetimeFigureOut">
              <a:rPr lang="ar-SA" smtClean="0"/>
              <a:pPr/>
              <a:t>07/02/1438</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B728FFB-0ABD-4630-821D-2E905E11351A}" type="slidenum">
              <a:rPr lang="ar-SA" smtClean="0"/>
              <a:pPr/>
              <a:t>‹#›</a:t>
            </a:fld>
            <a:endParaRPr lang="ar-SA"/>
          </a:p>
        </p:txBody>
      </p:sp>
    </p:spTree>
    <p:extLst>
      <p:ext uri="{BB962C8B-B14F-4D97-AF65-F5344CB8AC3E}">
        <p14:creationId xmlns:p14="http://schemas.microsoft.com/office/powerpoint/2010/main" val="87008530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8B728FFB-0ABD-4630-821D-2E905E11351A}" type="slidenum">
              <a:rPr lang="ar-SA" smtClean="0"/>
              <a:pPr/>
              <a:t>1</a:t>
            </a:fld>
            <a:endParaRPr lang="ar-SA"/>
          </a:p>
        </p:txBody>
      </p:sp>
    </p:spTree>
    <p:extLst>
      <p:ext uri="{BB962C8B-B14F-4D97-AF65-F5344CB8AC3E}">
        <p14:creationId xmlns:p14="http://schemas.microsoft.com/office/powerpoint/2010/main" val="41553694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smtClean="0"/>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fld id="{83F25361-ABB5-4B00-AB23-FC2B0A308FBC}" type="datetimeFigureOut">
              <a:rPr lang="ar-SA" smtClean="0"/>
              <a:pPr/>
              <a:t>07/02/1438</a:t>
            </a:fld>
            <a:endParaRPr lang="ar-SA"/>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ar-SA"/>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12D3E912-E692-4624-A7F4-CDF310347490}" type="slidenum">
              <a:rPr lang="ar-SA" smtClean="0"/>
              <a:pPr/>
              <a:t>‹#›</a:t>
            </a:fld>
            <a:endParaRPr lang="ar-SA"/>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81861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5166" y="284186"/>
            <a:ext cx="7797662" cy="1151965"/>
          </a:xfrm>
        </p:spPr>
        <p:txBody>
          <a:bodyPr/>
          <a:lstStyle>
            <a:lvl1pPr>
              <a:defRPr>
                <a:solidFill>
                  <a:schemeClr val="accent4">
                    <a:lumMod val="75000"/>
                  </a:schemeClr>
                </a:solidFill>
              </a:defRPr>
            </a:lvl1pPr>
          </a:lstStyle>
          <a:p>
            <a:r>
              <a:rPr lang="en-US" smtClean="0"/>
              <a:t>Click to edit Master title style</a:t>
            </a:r>
            <a:endParaRPr lang="en-US" dirty="0"/>
          </a:p>
        </p:txBody>
      </p:sp>
      <p:sp>
        <p:nvSpPr>
          <p:cNvPr id="12" name="Content Placeholder 2"/>
          <p:cNvSpPr>
            <a:spLocks noGrp="1"/>
          </p:cNvSpPr>
          <p:nvPr>
            <p:ph sz="quarter" idx="13"/>
          </p:nvPr>
        </p:nvSpPr>
        <p:spPr>
          <a:xfrm>
            <a:off x="515982" y="1440128"/>
            <a:ext cx="7796030" cy="3311189"/>
          </a:xfrm>
        </p:spPr>
        <p:txBody>
          <a:bodyPr>
            <a:normAutofit/>
          </a:bodyPr>
          <a:lstStyle>
            <a:lvl1pPr algn="r" rtl="1">
              <a:defRPr sz="1800">
                <a:solidFill>
                  <a:schemeClr val="accent1">
                    <a:lumMod val="75000"/>
                  </a:schemeClr>
                </a:solidFill>
              </a:defRPr>
            </a:lvl1pPr>
            <a:lvl2pPr algn="r" rtl="1">
              <a:defRPr sz="1800">
                <a:solidFill>
                  <a:schemeClr val="accent1">
                    <a:lumMod val="75000"/>
                  </a:schemeClr>
                </a:solidFill>
              </a:defRPr>
            </a:lvl2pPr>
            <a:lvl3pPr algn="r" rtl="1">
              <a:defRPr sz="1800">
                <a:solidFill>
                  <a:schemeClr val="accent1">
                    <a:lumMod val="75000"/>
                  </a:schemeClr>
                </a:solidFill>
              </a:defRPr>
            </a:lvl3pPr>
            <a:lvl4pPr algn="r" rtl="1">
              <a:defRPr sz="1800">
                <a:solidFill>
                  <a:schemeClr val="accent1">
                    <a:lumMod val="75000"/>
                  </a:schemeClr>
                </a:solidFill>
              </a:defRPr>
            </a:lvl4pPr>
            <a:lvl5pPr algn="r" rtl="1">
              <a:defRPr sz="1800">
                <a:solidFill>
                  <a:schemeClr val="accent1">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F25361-ABB5-4B00-AB23-FC2B0A308FBC}" type="datetimeFigureOut">
              <a:rPr lang="ar-SA" smtClean="0"/>
              <a:pPr/>
              <a:t>07/02/1438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2D3E912-E692-4624-A7F4-CDF310347490}" type="slidenum">
              <a:rPr lang="ar-SA" smtClean="0"/>
              <a:pPr/>
              <a:t>‹#›</a:t>
            </a:fld>
            <a:endParaRPr lang="ar-SA"/>
          </a:p>
        </p:txBody>
      </p:sp>
    </p:spTree>
    <p:extLst>
      <p:ext uri="{BB962C8B-B14F-4D97-AF65-F5344CB8AC3E}">
        <p14:creationId xmlns:p14="http://schemas.microsoft.com/office/powerpoint/2010/main" val="4134749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fld id="{83F25361-ABB5-4B00-AB23-FC2B0A308FBC}" type="datetimeFigureOut">
              <a:rPr lang="ar-SA" smtClean="0"/>
              <a:pPr/>
              <a:t>07/02/1438</a:t>
            </a:fld>
            <a:endParaRPr lang="ar-SA"/>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endParaRPr lang="ar-SA"/>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fld id="{12D3E912-E692-4624-A7F4-CDF310347490}" type="slidenum">
              <a:rPr lang="ar-SA" smtClean="0"/>
              <a:pPr/>
              <a:t>‹#›</a:t>
            </a:fld>
            <a:endParaRPr lang="ar-SA"/>
          </a:p>
        </p:txBody>
      </p:sp>
    </p:spTree>
    <p:extLst>
      <p:ext uri="{BB962C8B-B14F-4D97-AF65-F5344CB8AC3E}">
        <p14:creationId xmlns:p14="http://schemas.microsoft.com/office/powerpoint/2010/main" val="3003046284"/>
      </p:ext>
    </p:extLst>
  </p:cSld>
  <p:clrMap bg1="lt1" tx1="dk1" bg2="lt2" tx2="dk2" accent1="accent1" accent2="accent2" accent3="accent3" accent4="accent4" accent5="accent5" accent6="accent6" hlink="hlink" folHlink="folHlink"/>
  <p:sldLayoutIdLst>
    <p:sldLayoutId id="2147483931" r:id="rId1"/>
    <p:sldLayoutId id="2147483932" r:id="rId2"/>
  </p:sldLayoutIdLst>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quran.ksu.edu.sa/tafseer/katheer/sura20-aya45.html" TargetMode="External"/><Relationship Id="rId2" Type="http://schemas.openxmlformats.org/officeDocument/2006/relationships/hyperlink" Target="http://quran.ksu.edu.sa/tafseer/katheer/sura20-aya43.html" TargetMode="External"/><Relationship Id="rId1" Type="http://schemas.openxmlformats.org/officeDocument/2006/relationships/slideLayout" Target="../slideLayouts/slideLayout2.xml"/><Relationship Id="rId5" Type="http://schemas.openxmlformats.org/officeDocument/2006/relationships/hyperlink" Target="http://library.islamweb.net/newlibrary/display_book.php?idfrom=1847&amp;idto=1847&amp;bk_no=65&amp;ID=665#docu" TargetMode="External"/><Relationship Id="rId4" Type="http://schemas.openxmlformats.org/officeDocument/2006/relationships/hyperlink" Target="http://quran.ksu.edu.sa/tafseer/katheer/sura20-aya46.html"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475656" y="1628800"/>
            <a:ext cx="6172200" cy="936104"/>
          </a:xfrm>
        </p:spPr>
        <p:txBody>
          <a:bodyPr>
            <a:normAutofit fontScale="90000"/>
          </a:bodyPr>
          <a:lstStyle/>
          <a:p>
            <a:pPr algn="ctr"/>
            <a:r>
              <a:rPr lang="ar-SA" sz="4000" dirty="0" smtClean="0"/>
              <a:t>الوحدة السادسة</a:t>
            </a:r>
            <a:br>
              <a:rPr lang="ar-SA" sz="4000" dirty="0" smtClean="0"/>
            </a:br>
            <a:r>
              <a:rPr lang="ar-SA" sz="4000" b="1" dirty="0" smtClean="0">
                <a:solidFill>
                  <a:srgbClr val="0070C0"/>
                </a:solidFill>
              </a:rPr>
              <a:t>مهارات الحوار والإقناع</a:t>
            </a:r>
            <a:r>
              <a:rPr lang="ar-SA" sz="4000" dirty="0" smtClean="0"/>
              <a:t/>
            </a:r>
            <a:br>
              <a:rPr lang="ar-SA" sz="4000" dirty="0" smtClean="0"/>
            </a:br>
            <a:r>
              <a:rPr lang="ar-SA" sz="4000" dirty="0" smtClean="0"/>
              <a:t> </a:t>
            </a:r>
            <a:endParaRPr lang="ar-SA" sz="4000" dirty="0"/>
          </a:p>
        </p:txBody>
      </p:sp>
      <p:sp>
        <p:nvSpPr>
          <p:cNvPr id="3" name="عنوان فرعي 2"/>
          <p:cNvSpPr>
            <a:spLocks noGrp="1"/>
          </p:cNvSpPr>
          <p:nvPr>
            <p:ph type="subTitle" idx="1"/>
          </p:nvPr>
        </p:nvSpPr>
        <p:spPr>
          <a:xfrm>
            <a:off x="1619672" y="3933056"/>
            <a:ext cx="936104" cy="504056"/>
          </a:xfrm>
        </p:spPr>
        <p:txBody>
          <a:bodyPr>
            <a:normAutofit fontScale="92500" lnSpcReduction="20000"/>
          </a:bodyPr>
          <a:lstStyle/>
          <a:p>
            <a:pPr algn="ctr"/>
            <a:endParaRPr lang="ar-SA" sz="2800" b="1" dirty="0" smtClean="0">
              <a:solidFill>
                <a:schemeClr val="accent4">
                  <a:lumMod val="75000"/>
                </a:schemeClr>
              </a:solidFill>
            </a:endParaRPr>
          </a:p>
        </p:txBody>
      </p:sp>
      <p:sp>
        <p:nvSpPr>
          <p:cNvPr id="4" name="AutoShape 2" descr="Image result for ‫حوار بين شخصين‬‎"/>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حوار بين شخصين‬‎"/>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783" y="980728"/>
            <a:ext cx="2535746" cy="25357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nodePh="1">
                                  <p:stCondLst>
                                    <p:cond delay="0"/>
                                  </p:stCondLst>
                                  <p:endCondLst>
                                    <p:cond evt="begin" delay="0">
                                      <p:tn val="10"/>
                                    </p:cond>
                                  </p:end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t>ثالثاً: أنواع الحوار </a:t>
            </a:r>
            <a:endParaRPr lang="ar-SA" dirty="0"/>
          </a:p>
        </p:txBody>
      </p:sp>
      <p:sp>
        <p:nvSpPr>
          <p:cNvPr id="3" name="عنصر نائب للمحتوى 2"/>
          <p:cNvSpPr>
            <a:spLocks noGrp="1"/>
          </p:cNvSpPr>
          <p:nvPr>
            <p:ph sz="quarter" idx="13"/>
          </p:nvPr>
        </p:nvSpPr>
        <p:spPr/>
        <p:txBody>
          <a:bodyPr>
            <a:noAutofit/>
          </a:bodyPr>
          <a:lstStyle/>
          <a:p>
            <a:pPr>
              <a:buNone/>
            </a:pPr>
            <a:r>
              <a:rPr lang="ar-SA" sz="2000" b="1" dirty="0" smtClean="0"/>
              <a:t>3- معيار موضوع الحوار.</a:t>
            </a:r>
          </a:p>
          <a:p>
            <a:pPr>
              <a:buNone/>
            </a:pPr>
            <a:r>
              <a:rPr lang="ar-SA" sz="2000" b="1" dirty="0" smtClean="0"/>
              <a:t>       ينقسم الحوار وفقاً لمضمونه ومحتواه ويتناول كل جوانب الحياة.</a:t>
            </a:r>
          </a:p>
          <a:p>
            <a:pPr>
              <a:buNone/>
            </a:pPr>
            <a:r>
              <a:rPr lang="ar-SA" sz="2000" b="1" dirty="0" smtClean="0"/>
              <a:t>4- معيار الإعداد للحوار.</a:t>
            </a:r>
          </a:p>
          <a:p>
            <a:pPr>
              <a:buNone/>
            </a:pPr>
            <a:r>
              <a:rPr lang="ar-SA" sz="2000" b="1" dirty="0" smtClean="0"/>
              <a:t>      ينقسم الحوار إلى : أ- الحوار العفوي العارض.</a:t>
            </a:r>
          </a:p>
          <a:p>
            <a:pPr>
              <a:buNone/>
            </a:pPr>
            <a:r>
              <a:rPr lang="ar-SA" sz="2000" b="1" dirty="0" smtClean="0"/>
              <a:t>                            ب- الحوار المقصود المخطط.</a:t>
            </a:r>
          </a:p>
          <a:p>
            <a:pPr>
              <a:buNone/>
            </a:pPr>
            <a:endParaRPr lang="ar-SA" sz="2000" b="1" dirty="0"/>
          </a:p>
        </p:txBody>
      </p:sp>
      <p:pic>
        <p:nvPicPr>
          <p:cNvPr id="4" name="Picture 3"/>
          <p:cNvPicPr>
            <a:picLocks noChangeAspect="1"/>
          </p:cNvPicPr>
          <p:nvPr/>
        </p:nvPicPr>
        <p:blipFill>
          <a:blip r:embed="rId2"/>
          <a:stretch>
            <a:fillRect/>
          </a:stretch>
        </p:blipFill>
        <p:spPr>
          <a:xfrm>
            <a:off x="1115616" y="314994"/>
            <a:ext cx="2809875" cy="16287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t>ثالثاً: أنواع الحوار </a:t>
            </a:r>
            <a:endParaRPr lang="ar-SA" dirty="0"/>
          </a:p>
        </p:txBody>
      </p:sp>
      <p:sp>
        <p:nvSpPr>
          <p:cNvPr id="3" name="عنصر نائب للمحتوى 2"/>
          <p:cNvSpPr>
            <a:spLocks noGrp="1"/>
          </p:cNvSpPr>
          <p:nvPr>
            <p:ph sz="quarter" idx="13"/>
          </p:nvPr>
        </p:nvSpPr>
        <p:spPr>
          <a:xfrm>
            <a:off x="683568" y="860168"/>
            <a:ext cx="7796030" cy="3311189"/>
          </a:xfrm>
        </p:spPr>
        <p:txBody>
          <a:bodyPr>
            <a:noAutofit/>
          </a:bodyPr>
          <a:lstStyle/>
          <a:p>
            <a:pPr>
              <a:buNone/>
            </a:pPr>
            <a:r>
              <a:rPr lang="ar-SA" sz="2000" b="1" dirty="0" smtClean="0"/>
              <a:t>5- معيار رسمية الحوار.</a:t>
            </a:r>
          </a:p>
          <a:p>
            <a:pPr>
              <a:buNone/>
            </a:pPr>
            <a:r>
              <a:rPr lang="ar-SA" sz="2000" b="1" dirty="0" smtClean="0"/>
              <a:t>      ينقسم الحوار إلى : أ- الحوار الرسمي.</a:t>
            </a:r>
          </a:p>
          <a:p>
            <a:pPr>
              <a:buNone/>
            </a:pPr>
            <a:r>
              <a:rPr lang="ar-SA" sz="2000" b="1" dirty="0" smtClean="0"/>
              <a:t>                            ب- الحوار غير الرسمي.</a:t>
            </a:r>
            <a:endParaRPr lang="ar-SA" sz="2000" b="1" dirty="0"/>
          </a:p>
        </p:txBody>
      </p:sp>
      <p:pic>
        <p:nvPicPr>
          <p:cNvPr id="4" name="Picture 3"/>
          <p:cNvPicPr>
            <a:picLocks noChangeAspect="1"/>
          </p:cNvPicPr>
          <p:nvPr/>
        </p:nvPicPr>
        <p:blipFill>
          <a:blip r:embed="rId2"/>
          <a:stretch>
            <a:fillRect/>
          </a:stretch>
        </p:blipFill>
        <p:spPr>
          <a:xfrm>
            <a:off x="971600" y="621763"/>
            <a:ext cx="2809875" cy="1628775"/>
          </a:xfrm>
          <a:prstGeom prst="rect">
            <a:avLst/>
          </a:prstGeom>
        </p:spPr>
      </p:pic>
    </p:spTree>
    <p:extLst>
      <p:ext uri="{BB962C8B-B14F-4D97-AF65-F5344CB8AC3E}">
        <p14:creationId xmlns:p14="http://schemas.microsoft.com/office/powerpoint/2010/main" val="1989370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كل صديقتين أو اكثر تحدد شخصية و نمط التحاور لصديقتها</a:t>
            </a:r>
            <a:endParaRPr lang="en-US" dirty="0"/>
          </a:p>
        </p:txBody>
      </p:sp>
      <p:sp>
        <p:nvSpPr>
          <p:cNvPr id="3" name="Content Placeholder 2"/>
          <p:cNvSpPr>
            <a:spLocks noGrp="1"/>
          </p:cNvSpPr>
          <p:nvPr>
            <p:ph sz="quarter" idx="13"/>
          </p:nvPr>
        </p:nvSpPr>
        <p:spPr/>
        <p:txBody>
          <a:bodyPr/>
          <a:lstStyle/>
          <a:p>
            <a:endParaRPr lang="en-US"/>
          </a:p>
        </p:txBody>
      </p:sp>
      <p:pic>
        <p:nvPicPr>
          <p:cNvPr id="4" name="Picture 3"/>
          <p:cNvPicPr>
            <a:picLocks noChangeAspect="1"/>
          </p:cNvPicPr>
          <p:nvPr/>
        </p:nvPicPr>
        <p:blipFill>
          <a:blip r:embed="rId2"/>
          <a:stretch>
            <a:fillRect/>
          </a:stretch>
        </p:blipFill>
        <p:spPr>
          <a:xfrm>
            <a:off x="2411760" y="1772816"/>
            <a:ext cx="3672436" cy="2633067"/>
          </a:xfrm>
          <a:prstGeom prst="rect">
            <a:avLst/>
          </a:prstGeom>
        </p:spPr>
      </p:pic>
    </p:spTree>
    <p:extLst>
      <p:ext uri="{BB962C8B-B14F-4D97-AF65-F5344CB8AC3E}">
        <p14:creationId xmlns:p14="http://schemas.microsoft.com/office/powerpoint/2010/main" val="2030717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260648"/>
            <a:ext cx="8229600" cy="1143000"/>
          </a:xfrm>
        </p:spPr>
        <p:txBody>
          <a:bodyPr/>
          <a:lstStyle/>
          <a:p>
            <a:pPr algn="r"/>
            <a:r>
              <a:rPr lang="ar-SA" dirty="0" smtClean="0"/>
              <a:t>رابعاً: أنماط المتحاورين </a:t>
            </a:r>
            <a:endParaRPr lang="ar-SA" dirty="0"/>
          </a:p>
        </p:txBody>
      </p:sp>
      <p:graphicFrame>
        <p:nvGraphicFramePr>
          <p:cNvPr id="7" name="عنصر نائب للمحتوى 6"/>
          <p:cNvGraphicFramePr>
            <a:graphicFrameLocks noGrp="1"/>
          </p:cNvGraphicFramePr>
          <p:nvPr>
            <p:ph sz="quarter" idx="13"/>
            <p:extLst>
              <p:ext uri="{D42A27DB-BD31-4B8C-83A1-F6EECF244321}">
                <p14:modId xmlns:p14="http://schemas.microsoft.com/office/powerpoint/2010/main" val="3346660755"/>
              </p:ext>
            </p:extLst>
          </p:nvPr>
        </p:nvGraphicFramePr>
        <p:xfrm>
          <a:off x="467544" y="1196752"/>
          <a:ext cx="734481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تمرين</a:t>
            </a:r>
            <a:endParaRPr lang="en-US" dirty="0"/>
          </a:p>
        </p:txBody>
      </p:sp>
      <p:sp>
        <p:nvSpPr>
          <p:cNvPr id="3" name="Content Placeholder 2"/>
          <p:cNvSpPr>
            <a:spLocks noGrp="1"/>
          </p:cNvSpPr>
          <p:nvPr>
            <p:ph sz="quarter" idx="13"/>
          </p:nvPr>
        </p:nvSpPr>
        <p:spPr/>
        <p:txBody>
          <a:bodyPr>
            <a:normAutofit/>
          </a:bodyPr>
          <a:lstStyle/>
          <a:p>
            <a:pPr algn="ctr"/>
            <a:r>
              <a:rPr lang="ar-SA" sz="2400" dirty="0" smtClean="0"/>
              <a:t>خلال خمس دقائق اعطي 3 أسباب تجعل المحاور الذي امامك مقنع</a:t>
            </a:r>
            <a:endParaRPr lang="en-US" sz="2400" dirty="0"/>
          </a:p>
        </p:txBody>
      </p:sp>
    </p:spTree>
    <p:extLst>
      <p:ext uri="{BB962C8B-B14F-4D97-AF65-F5344CB8AC3E}">
        <p14:creationId xmlns:p14="http://schemas.microsoft.com/office/powerpoint/2010/main" val="2550088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t>سمات المحاور المقنع </a:t>
            </a:r>
            <a:endParaRPr lang="ar-SA" dirty="0"/>
          </a:p>
        </p:txBody>
      </p:sp>
      <p:sp>
        <p:nvSpPr>
          <p:cNvPr id="3" name="عنصر نائب للمحتوى 2"/>
          <p:cNvSpPr>
            <a:spLocks noGrp="1"/>
          </p:cNvSpPr>
          <p:nvPr>
            <p:ph sz="quarter" idx="13"/>
          </p:nvPr>
        </p:nvSpPr>
        <p:spPr>
          <a:xfrm>
            <a:off x="0" y="0"/>
            <a:ext cx="8229600" cy="4853136"/>
          </a:xfrm>
        </p:spPr>
        <p:txBody>
          <a:bodyPr>
            <a:noAutofit/>
          </a:bodyPr>
          <a:lstStyle/>
          <a:p>
            <a:pPr>
              <a:buNone/>
            </a:pPr>
            <a:r>
              <a:rPr lang="ar-SA" sz="2000" b="1" dirty="0" smtClean="0"/>
              <a:t>1- القدرة العلمية و العقلية الحركية الانفعالية</a:t>
            </a:r>
          </a:p>
          <a:p>
            <a:pPr>
              <a:buNone/>
            </a:pPr>
            <a:r>
              <a:rPr lang="ar-SA" sz="2000" b="1" dirty="0" smtClean="0"/>
              <a:t>2- التمتع بالقيم و الأخلاقية في الحوار</a:t>
            </a:r>
          </a:p>
          <a:p>
            <a:pPr>
              <a:buNone/>
            </a:pPr>
            <a:r>
              <a:rPr lang="ar-SA" sz="2000" b="1" dirty="0" smtClean="0"/>
              <a:t>3- الحماس و الاتزان في الانفعالات </a:t>
            </a:r>
          </a:p>
          <a:p>
            <a:pPr>
              <a:buNone/>
            </a:pPr>
            <a:r>
              <a:rPr lang="ar-SA" sz="2000" b="1" dirty="0" smtClean="0"/>
              <a:t>4- المظهر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SA" dirty="0" smtClean="0"/>
              <a:t>سادساً: مهارات الحوار.. الطريق الى حوار ناجح</a:t>
            </a:r>
            <a:endParaRPr lang="ar-SA" dirty="0"/>
          </a:p>
        </p:txBody>
      </p:sp>
      <p:graphicFrame>
        <p:nvGraphicFramePr>
          <p:cNvPr id="4" name="عنصر نائب للمحتوى 3"/>
          <p:cNvGraphicFramePr>
            <a:graphicFrameLocks noGrp="1"/>
          </p:cNvGraphicFramePr>
          <p:nvPr>
            <p:ph sz="quarter" idx="13"/>
            <p:extLst>
              <p:ext uri="{D42A27DB-BD31-4B8C-83A1-F6EECF244321}">
                <p14:modId xmlns:p14="http://schemas.microsoft.com/office/powerpoint/2010/main" val="1019471985"/>
              </p:ext>
            </p:extLst>
          </p:nvPr>
        </p:nvGraphicFramePr>
        <p:xfrm>
          <a:off x="683568" y="2708920"/>
          <a:ext cx="7437512" cy="31249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رسم تخطيطي 4"/>
          <p:cNvGraphicFramePr/>
          <p:nvPr>
            <p:extLst>
              <p:ext uri="{D42A27DB-BD31-4B8C-83A1-F6EECF244321}">
                <p14:modId xmlns:p14="http://schemas.microsoft.com/office/powerpoint/2010/main" val="2752169392"/>
              </p:ext>
            </p:extLst>
          </p:nvPr>
        </p:nvGraphicFramePr>
        <p:xfrm>
          <a:off x="1524000" y="1397000"/>
          <a:ext cx="5568280" cy="10238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dirty="0" smtClean="0"/>
              <a:t>القسم الأول: مهارات الإعداد للحوار</a:t>
            </a:r>
            <a:endParaRPr lang="ar-SA" dirty="0"/>
          </a:p>
        </p:txBody>
      </p:sp>
      <p:sp>
        <p:nvSpPr>
          <p:cNvPr id="3" name="عنصر نائب للمحتوى 2"/>
          <p:cNvSpPr>
            <a:spLocks noGrp="1"/>
          </p:cNvSpPr>
          <p:nvPr>
            <p:ph sz="quarter" idx="13"/>
          </p:nvPr>
        </p:nvSpPr>
        <p:spPr>
          <a:xfrm>
            <a:off x="611560" y="764704"/>
            <a:ext cx="7796030" cy="3311189"/>
          </a:xfrm>
        </p:spPr>
        <p:txBody>
          <a:bodyPr>
            <a:normAutofit/>
          </a:bodyPr>
          <a:lstStyle/>
          <a:p>
            <a:pPr>
              <a:buFontTx/>
              <a:buChar char="-"/>
            </a:pPr>
            <a:r>
              <a:rPr lang="ar-SA" sz="2400" dirty="0" smtClean="0"/>
              <a:t>التزود بمهارات الحوار هو الطريق لإجراء حوار ناجح و إحداث تواصل انساني فعال.</a:t>
            </a:r>
          </a:p>
          <a:p>
            <a:pPr>
              <a:buFontTx/>
              <a:buChar char="-"/>
            </a:pPr>
            <a:r>
              <a:rPr lang="ar-SA" sz="2400" dirty="0" smtClean="0"/>
              <a:t>الإعداد قبل إجراء الحوار مسألة مهمة ونقطة البدء لعمل حوارات جيدة هي: إخلاص النية لله.</a:t>
            </a:r>
            <a:endParaRPr lang="ar-SA"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t>يبدأ الإعداد للحوار بــ :</a:t>
            </a:r>
            <a:endParaRPr lang="ar-SA" dirty="0"/>
          </a:p>
        </p:txBody>
      </p:sp>
      <p:graphicFrame>
        <p:nvGraphicFramePr>
          <p:cNvPr id="4" name="عنصر نائب للمحتوى 3"/>
          <p:cNvGraphicFramePr>
            <a:graphicFrameLocks noGrp="1"/>
          </p:cNvGraphicFramePr>
          <p:nvPr>
            <p:ph sz="quarter" idx="13"/>
            <p:extLst>
              <p:ext uri="{D42A27DB-BD31-4B8C-83A1-F6EECF244321}">
                <p14:modId xmlns:p14="http://schemas.microsoft.com/office/powerpoint/2010/main" val="3708852300"/>
              </p:ext>
            </p:extLst>
          </p:nvPr>
        </p:nvGraphicFramePr>
        <p:xfrm>
          <a:off x="611560" y="1556792"/>
          <a:ext cx="7796213" cy="3311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t>تنفيــــذ الحـــوار </a:t>
            </a:r>
            <a:endParaRPr lang="ar-SA" dirty="0"/>
          </a:p>
        </p:txBody>
      </p:sp>
      <p:sp>
        <p:nvSpPr>
          <p:cNvPr id="3" name="عنصر نائب للمحتوى 2"/>
          <p:cNvSpPr>
            <a:spLocks noGrp="1"/>
          </p:cNvSpPr>
          <p:nvPr>
            <p:ph sz="quarter" idx="13"/>
          </p:nvPr>
        </p:nvSpPr>
        <p:spPr>
          <a:xfrm>
            <a:off x="232361" y="860168"/>
            <a:ext cx="8363272" cy="4925144"/>
          </a:xfrm>
        </p:spPr>
        <p:txBody>
          <a:bodyPr>
            <a:noAutofit/>
          </a:bodyPr>
          <a:lstStyle/>
          <a:p>
            <a:r>
              <a:rPr lang="ar-SA" sz="2400" b="1" dirty="0" smtClean="0"/>
              <a:t>لتقديم حوار فعال راعي ما يلي عند تنفيذه:</a:t>
            </a:r>
          </a:p>
          <a:p>
            <a:pPr>
              <a:buNone/>
            </a:pPr>
            <a:r>
              <a:rPr lang="ar-SA" sz="2400" dirty="0" smtClean="0"/>
              <a:t>  1- دعي الخوف جانباً.</a:t>
            </a:r>
          </a:p>
          <a:p>
            <a:pPr>
              <a:buNone/>
            </a:pPr>
            <a:r>
              <a:rPr lang="ar-SA" sz="2400" dirty="0" smtClean="0"/>
              <a:t>  2- أحسني استهلال الحوار و ختامه.</a:t>
            </a:r>
          </a:p>
          <a:p>
            <a:pPr>
              <a:buNone/>
            </a:pPr>
            <a:r>
              <a:rPr lang="ar-SA" sz="2400" dirty="0" smtClean="0"/>
              <a:t>  3- لا تبدئي بالقضايا موضوع الاختلاف.</a:t>
            </a:r>
          </a:p>
          <a:p>
            <a:pPr>
              <a:buNone/>
            </a:pPr>
            <a:r>
              <a:rPr lang="ar-SA" sz="2400" dirty="0" smtClean="0"/>
              <a:t>  4- جاملي الناس وتلطفي معهم وأنزليهم منازلهم.</a:t>
            </a:r>
          </a:p>
          <a:p>
            <a:pPr>
              <a:buNone/>
            </a:pPr>
            <a:r>
              <a:rPr lang="ar-SA" sz="2400" dirty="0" smtClean="0"/>
              <a:t>  5- أحسني التعامل مع أسئلة المشاركين في الحوار والجمهور.</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274638"/>
            <a:ext cx="8856984" cy="1143000"/>
          </a:xfrm>
        </p:spPr>
        <p:txBody>
          <a:bodyPr>
            <a:noAutofit/>
          </a:bodyPr>
          <a:lstStyle/>
          <a:p>
            <a:pPr algn="ctr"/>
            <a:r>
              <a:rPr lang="ar-SA" sz="3600" b="1" dirty="0" smtClean="0">
                <a:solidFill>
                  <a:schemeClr val="accent4">
                    <a:lumMod val="75000"/>
                  </a:schemeClr>
                </a:solidFill>
              </a:rPr>
              <a:t>المحتويات</a:t>
            </a:r>
            <a:endParaRPr lang="ar-SA" sz="3600" b="1" dirty="0">
              <a:solidFill>
                <a:schemeClr val="accent4">
                  <a:lumMod val="75000"/>
                </a:schemeClr>
              </a:solidFill>
            </a:endParaRPr>
          </a:p>
        </p:txBody>
      </p:sp>
      <p:sp>
        <p:nvSpPr>
          <p:cNvPr id="3" name="عنصر نائب للمحتوى 2"/>
          <p:cNvSpPr>
            <a:spLocks noGrp="1"/>
          </p:cNvSpPr>
          <p:nvPr>
            <p:ph sz="quarter" idx="13"/>
          </p:nvPr>
        </p:nvSpPr>
        <p:spPr>
          <a:xfrm>
            <a:off x="467544" y="1556792"/>
            <a:ext cx="7796030" cy="3311189"/>
          </a:xfrm>
        </p:spPr>
        <p:txBody>
          <a:bodyPr>
            <a:noAutofit/>
          </a:bodyPr>
          <a:lstStyle/>
          <a:p>
            <a:pPr algn="r" rtl="1"/>
            <a:r>
              <a:rPr lang="ar-SA" b="1" dirty="0" smtClean="0">
                <a:solidFill>
                  <a:schemeClr val="accent1">
                    <a:lumMod val="75000"/>
                  </a:schemeClr>
                </a:solidFill>
              </a:rPr>
              <a:t>مفهوم الحوار</a:t>
            </a:r>
          </a:p>
          <a:p>
            <a:pPr algn="r" rtl="1"/>
            <a:r>
              <a:rPr lang="ar-SA" b="1" dirty="0" smtClean="0">
                <a:solidFill>
                  <a:schemeClr val="accent1">
                    <a:lumMod val="75000"/>
                  </a:schemeClr>
                </a:solidFill>
              </a:rPr>
              <a:t>أهمية الحوار</a:t>
            </a:r>
          </a:p>
          <a:p>
            <a:pPr algn="r" rtl="1"/>
            <a:r>
              <a:rPr lang="ar-SA" b="1" dirty="0" smtClean="0">
                <a:solidFill>
                  <a:schemeClr val="accent1">
                    <a:lumMod val="75000"/>
                  </a:schemeClr>
                </a:solidFill>
              </a:rPr>
              <a:t>أنواع الحوار </a:t>
            </a:r>
          </a:p>
          <a:p>
            <a:pPr algn="r" rtl="1"/>
            <a:r>
              <a:rPr lang="ar-SA" b="1" dirty="0" smtClean="0">
                <a:solidFill>
                  <a:schemeClr val="accent1">
                    <a:lumMod val="75000"/>
                  </a:schemeClr>
                </a:solidFill>
              </a:rPr>
              <a:t>أنماط المتحاورين </a:t>
            </a:r>
          </a:p>
          <a:p>
            <a:pPr algn="r" rtl="1"/>
            <a:r>
              <a:rPr lang="ar-SA" b="1" dirty="0" smtClean="0">
                <a:solidFill>
                  <a:schemeClr val="accent1">
                    <a:lumMod val="75000"/>
                  </a:schemeClr>
                </a:solidFill>
              </a:rPr>
              <a:t>سمات المحاور المقنع </a:t>
            </a:r>
          </a:p>
          <a:p>
            <a:pPr algn="r" rtl="1"/>
            <a:r>
              <a:rPr lang="ar-SA" b="1" dirty="0" smtClean="0">
                <a:solidFill>
                  <a:schemeClr val="accent1">
                    <a:lumMod val="75000"/>
                  </a:schemeClr>
                </a:solidFill>
              </a:rPr>
              <a:t>مهارات الحوار </a:t>
            </a:r>
          </a:p>
          <a:p>
            <a:pPr algn="r" rtl="1"/>
            <a:r>
              <a:rPr lang="ar-SA" b="1" dirty="0" smtClean="0">
                <a:solidFill>
                  <a:schemeClr val="accent1">
                    <a:lumMod val="75000"/>
                  </a:schemeClr>
                </a:solidFill>
              </a:rPr>
              <a:t>مفهوم الإقناع و متطلباته </a:t>
            </a:r>
          </a:p>
          <a:p>
            <a:pPr algn="r" rtl="1"/>
            <a:r>
              <a:rPr lang="ar-SA" b="1" dirty="0" smtClean="0">
                <a:solidFill>
                  <a:schemeClr val="accent1">
                    <a:lumMod val="75000"/>
                  </a:schemeClr>
                </a:solidFill>
              </a:rPr>
              <a:t>معوقات الحوار و الإقناع </a:t>
            </a:r>
          </a:p>
          <a:p>
            <a:pPr algn="r" rtl="1"/>
            <a:endParaRPr lang="ar-SA" b="1" dirty="0">
              <a:solidFill>
                <a:schemeClr val="accent1">
                  <a:lumMod val="75000"/>
                </a:schemeClr>
              </a:solidFill>
            </a:endParaRPr>
          </a:p>
        </p:txBody>
      </p:sp>
      <p:pic>
        <p:nvPicPr>
          <p:cNvPr id="4" name="Picture 3"/>
          <p:cNvPicPr>
            <a:picLocks noChangeAspect="1"/>
          </p:cNvPicPr>
          <p:nvPr/>
        </p:nvPicPr>
        <p:blipFill>
          <a:blip r:embed="rId2"/>
          <a:stretch>
            <a:fillRect/>
          </a:stretch>
        </p:blipFill>
        <p:spPr>
          <a:xfrm>
            <a:off x="1331640" y="1700808"/>
            <a:ext cx="2143125" cy="21431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500"/>
                                        <p:tgtEl>
                                          <p:spTgt spid="3">
                                            <p:txEl>
                                              <p:pRg st="0" end="0"/>
                                            </p:txEl>
                                          </p:spTgt>
                                        </p:tgtEl>
                                      </p:cBhvr>
                                    </p:animEffect>
                                  </p:childTnLst>
                                </p:cTn>
                              </p:par>
                              <p:par>
                                <p:cTn id="12" presetID="9"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dissolve">
                                      <p:cBhvr>
                                        <p:cTn id="14" dur="500"/>
                                        <p:tgtEl>
                                          <p:spTgt spid="3">
                                            <p:txEl>
                                              <p:pRg st="1" end="1"/>
                                            </p:txEl>
                                          </p:spTgt>
                                        </p:tgtEl>
                                      </p:cBhvr>
                                    </p:animEffect>
                                  </p:childTnLst>
                                </p:cTn>
                              </p:par>
                              <p:par>
                                <p:cTn id="15" presetID="9"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dissolve">
                                      <p:cBhvr>
                                        <p:cTn id="29" dur="500"/>
                                        <p:tgtEl>
                                          <p:spTgt spid="3">
                                            <p:txEl>
                                              <p:pRg st="6" end="6"/>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dissolv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t>تابع تنفيذ الحوار </a:t>
            </a:r>
            <a:endParaRPr lang="ar-SA" dirty="0"/>
          </a:p>
        </p:txBody>
      </p:sp>
      <p:sp>
        <p:nvSpPr>
          <p:cNvPr id="3" name="عنصر نائب للمحتوى 2"/>
          <p:cNvSpPr>
            <a:spLocks noGrp="1"/>
          </p:cNvSpPr>
          <p:nvPr>
            <p:ph sz="quarter" idx="13"/>
          </p:nvPr>
        </p:nvSpPr>
        <p:spPr>
          <a:xfrm>
            <a:off x="299197" y="1439847"/>
            <a:ext cx="8229600" cy="3364424"/>
          </a:xfrm>
        </p:spPr>
        <p:txBody>
          <a:bodyPr>
            <a:normAutofit/>
          </a:bodyPr>
          <a:lstStyle/>
          <a:p>
            <a:pPr>
              <a:buNone/>
            </a:pPr>
            <a:r>
              <a:rPr lang="ar-SA" sz="2400" dirty="0" smtClean="0"/>
              <a:t>6- لا تستطردي ولا تستأثري بالحديث.</a:t>
            </a:r>
          </a:p>
          <a:p>
            <a:pPr>
              <a:buNone/>
            </a:pPr>
            <a:r>
              <a:rPr lang="ar-SA" sz="2400" dirty="0" smtClean="0"/>
              <a:t>7- إستعملي الوسائل التوضيحية و الأساليب الحسية.</a:t>
            </a:r>
          </a:p>
          <a:p>
            <a:pPr>
              <a:buNone/>
            </a:pPr>
            <a:r>
              <a:rPr lang="ar-SA" sz="2400" dirty="0" smtClean="0"/>
              <a:t>8- اعترف بالخطأ و إذا اخطأ محاورك أو قال شيئاً تعلمين أنه ليس صحيحاً فصححيه.</a:t>
            </a:r>
          </a:p>
          <a:p>
            <a:pPr>
              <a:buNone/>
            </a:pPr>
            <a:r>
              <a:rPr lang="ar-SA" sz="2400" dirty="0" smtClean="0"/>
              <a:t>9- فعل القدرة اللفظية و غير اللفظية بشكل متزن</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t>تابع تنفيذ الحوار </a:t>
            </a:r>
            <a:endParaRPr lang="ar-SA" dirty="0"/>
          </a:p>
        </p:txBody>
      </p:sp>
      <p:sp>
        <p:nvSpPr>
          <p:cNvPr id="3" name="عنصر نائب للمحتوى 2"/>
          <p:cNvSpPr>
            <a:spLocks noGrp="1"/>
          </p:cNvSpPr>
          <p:nvPr>
            <p:ph sz="quarter" idx="13"/>
          </p:nvPr>
        </p:nvSpPr>
        <p:spPr>
          <a:xfrm>
            <a:off x="515982" y="1412776"/>
            <a:ext cx="7796030" cy="3311189"/>
          </a:xfrm>
        </p:spPr>
        <p:txBody>
          <a:bodyPr>
            <a:noAutofit/>
          </a:bodyPr>
          <a:lstStyle/>
          <a:p>
            <a:pPr>
              <a:buNone/>
            </a:pPr>
            <a:r>
              <a:rPr lang="ar-SA" sz="2400" dirty="0" smtClean="0"/>
              <a:t>10- كوني متحمسه في حدود و راقب نفسك اثناء الحوار.</a:t>
            </a:r>
          </a:p>
          <a:p>
            <a:pPr>
              <a:buNone/>
            </a:pPr>
            <a:r>
              <a:rPr lang="ar-SA" sz="2400" dirty="0" smtClean="0"/>
              <a:t>11- إستخدمي مهاراتك في الإنصات المؤثر.</a:t>
            </a:r>
          </a:p>
          <a:p>
            <a:pPr>
              <a:buNone/>
            </a:pPr>
            <a:r>
              <a:rPr lang="ar-SA" sz="2400" dirty="0" smtClean="0"/>
              <a:t>12- أحسني إغلاق المناقشة و تخيري النهايات المؤثرة للحوار .</a:t>
            </a:r>
          </a:p>
          <a:p>
            <a:r>
              <a:rPr lang="ar-SA" sz="2000" dirty="0"/>
              <a:t> </a:t>
            </a:r>
            <a:r>
              <a:rPr lang="ar-SA" sz="2000" dirty="0" smtClean="0"/>
              <a:t>   تلخيص الحوار في دقائق</a:t>
            </a:r>
          </a:p>
          <a:p>
            <a:r>
              <a:rPr lang="ar-SA" sz="2000" dirty="0"/>
              <a:t> </a:t>
            </a:r>
            <a:r>
              <a:rPr lang="ar-SA" sz="2000" dirty="0" smtClean="0"/>
              <a:t>   الدعوة لعمل معين و الفائدة من انجاز العمل</a:t>
            </a:r>
          </a:p>
          <a:p>
            <a:r>
              <a:rPr lang="ar-SA" sz="2000" dirty="0"/>
              <a:t> </a:t>
            </a:r>
            <a:r>
              <a:rPr lang="ar-SA" sz="2000" dirty="0" smtClean="0"/>
              <a:t>   تقديم الشكر للمستمعين</a:t>
            </a:r>
          </a:p>
          <a:p>
            <a:r>
              <a:rPr lang="ar-SA" sz="2000" dirty="0"/>
              <a:t> </a:t>
            </a:r>
            <a:r>
              <a:rPr lang="ar-SA" sz="2000" dirty="0" smtClean="0"/>
              <a:t>   اتركهم ضاحكين</a:t>
            </a:r>
          </a:p>
          <a:p>
            <a:r>
              <a:rPr lang="ar-SA" sz="2000" dirty="0"/>
              <a:t> </a:t>
            </a:r>
            <a:r>
              <a:rPr lang="ar-SA" sz="2000" dirty="0" smtClean="0"/>
              <a:t>   اختر اللحظة المناسبة للختام</a:t>
            </a:r>
            <a:endParaRPr lang="ar-SA" sz="2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15166" y="332819"/>
            <a:ext cx="7797662" cy="1151965"/>
          </a:xfrm>
        </p:spPr>
        <p:txBody>
          <a:bodyPr/>
          <a:lstStyle/>
          <a:p>
            <a:pPr algn="r"/>
            <a:r>
              <a:rPr lang="ar-SA" dirty="0" smtClean="0"/>
              <a:t>مفهوم الإقناع وأساليبه</a:t>
            </a:r>
            <a:endParaRPr lang="ar-SA" dirty="0"/>
          </a:p>
        </p:txBody>
      </p:sp>
      <p:sp>
        <p:nvSpPr>
          <p:cNvPr id="3" name="عنصر نائب للمحتوى 2"/>
          <p:cNvSpPr>
            <a:spLocks noGrp="1"/>
          </p:cNvSpPr>
          <p:nvPr>
            <p:ph sz="quarter" idx="13"/>
          </p:nvPr>
        </p:nvSpPr>
        <p:spPr/>
        <p:txBody>
          <a:bodyPr>
            <a:normAutofit fontScale="92500" lnSpcReduction="20000"/>
          </a:bodyPr>
          <a:lstStyle/>
          <a:p>
            <a:pPr>
              <a:buNone/>
            </a:pPr>
            <a:r>
              <a:rPr lang="ar-SA" sz="3600" dirty="0" smtClean="0"/>
              <a:t>تعريف الإقناع:</a:t>
            </a:r>
          </a:p>
          <a:p>
            <a:pPr>
              <a:buNone/>
            </a:pPr>
            <a:r>
              <a:rPr lang="ar-SA" sz="3600" dirty="0" smtClean="0"/>
              <a:t> </a:t>
            </a:r>
            <a:r>
              <a:rPr lang="ar-SA" sz="2800" dirty="0" smtClean="0"/>
              <a:t>هو الجهد المنظم الّذي يستعمل وسائل مختلفة للتأثير في آراء آخرين وأفكارهم في موضوع معين.</a:t>
            </a:r>
          </a:p>
          <a:p>
            <a:pPr>
              <a:buNone/>
            </a:pPr>
            <a:r>
              <a:rPr lang="ar-SA" sz="2800" dirty="0" smtClean="0"/>
              <a:t> و الإقناع يمثل محاولة واعية تستهدف تغيير إتجاه الآخر , أو معتقداته , أو سلوكه.</a:t>
            </a:r>
          </a:p>
          <a:p>
            <a:pPr>
              <a:buNone/>
            </a:pPr>
            <a:r>
              <a:rPr lang="ar-SA" sz="3600" dirty="0" smtClean="0"/>
              <a:t> يجب التمييز بين التظاهر بالإقناع و الإقناع الحقيقي.</a:t>
            </a:r>
            <a:endParaRPr lang="ar-SA" sz="36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التمييز بين الإقناع بالترغيب والإقناع بالترهيب:</a:t>
            </a:r>
            <a:endParaRPr lang="ar-SA" dirty="0"/>
          </a:p>
        </p:txBody>
      </p:sp>
      <p:sp>
        <p:nvSpPr>
          <p:cNvPr id="3" name="عنصر نائب للمحتوى 2"/>
          <p:cNvSpPr>
            <a:spLocks noGrp="1"/>
          </p:cNvSpPr>
          <p:nvPr>
            <p:ph sz="quarter" idx="13"/>
          </p:nvPr>
        </p:nvSpPr>
        <p:spPr/>
        <p:txBody>
          <a:bodyPr>
            <a:normAutofit fontScale="77500" lnSpcReduction="20000"/>
          </a:bodyPr>
          <a:lstStyle/>
          <a:p>
            <a:pPr>
              <a:buNone/>
            </a:pPr>
            <a:r>
              <a:rPr lang="ar-SA" sz="2800" dirty="0" smtClean="0"/>
              <a:t>الإقناع بالترغيب:</a:t>
            </a:r>
          </a:p>
          <a:p>
            <a:pPr>
              <a:buNone/>
            </a:pPr>
            <a:r>
              <a:rPr lang="en-US" sz="2800" dirty="0" smtClean="0"/>
              <a:t>    </a:t>
            </a:r>
            <a:r>
              <a:rPr lang="ar-SA" sz="2800" dirty="0" smtClean="0"/>
              <a:t>يتم بتقديم الحوافز المادية والمعنوية للطرف الآخر أو توضيح ما ينتظره من مكاسب وما يتجنبه من مخاطر لتشجعيه على قبول الأفكار والممارسات الجديدة طواعية واختياراً.</a:t>
            </a:r>
          </a:p>
          <a:p>
            <a:pPr>
              <a:buNone/>
            </a:pPr>
            <a:r>
              <a:rPr lang="ar-SA" sz="2800" dirty="0" smtClean="0"/>
              <a:t>الإقناع بالترهيب:</a:t>
            </a:r>
          </a:p>
          <a:p>
            <a:pPr>
              <a:buNone/>
            </a:pPr>
            <a:r>
              <a:rPr lang="en-US" sz="2800" dirty="0" smtClean="0"/>
              <a:t>    </a:t>
            </a:r>
            <a:r>
              <a:rPr lang="ar-SA" sz="2800" dirty="0" smtClean="0"/>
              <a:t>يتم عن طريق إكراه الطرف الآخر بمختلف الوسائل على قبول الأفكار والممارسات المعروضة عليه كالتهديد بتوقيع عقوبة مادية أو بدنية وهو في حقيقته يعد إذعاناً وليس إقتناعاً.</a:t>
            </a:r>
            <a:endParaRPr lang="ar-SA" sz="2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t>أساليب الإقناع </a:t>
            </a:r>
            <a:endParaRPr lang="ar-SA" dirty="0"/>
          </a:p>
        </p:txBody>
      </p:sp>
      <p:sp>
        <p:nvSpPr>
          <p:cNvPr id="3" name="عنصر نائب للمحتوى 2"/>
          <p:cNvSpPr>
            <a:spLocks noGrp="1"/>
          </p:cNvSpPr>
          <p:nvPr>
            <p:ph sz="quarter" idx="13"/>
          </p:nvPr>
        </p:nvSpPr>
        <p:spPr>
          <a:xfrm>
            <a:off x="538146" y="1124744"/>
            <a:ext cx="7796030" cy="3311189"/>
          </a:xfrm>
        </p:spPr>
        <p:txBody>
          <a:bodyPr>
            <a:normAutofit/>
          </a:bodyPr>
          <a:lstStyle/>
          <a:p>
            <a:pPr marL="514350" indent="-514350">
              <a:buNone/>
            </a:pPr>
            <a:r>
              <a:rPr lang="ar-SA" sz="2400" dirty="0" smtClean="0"/>
              <a:t>أ- الأساليب العقلية للتأثير في الطرف الآخر للحوار:</a:t>
            </a:r>
          </a:p>
          <a:p>
            <a:pPr marL="514350" indent="-514350">
              <a:buNone/>
            </a:pPr>
            <a:r>
              <a:rPr lang="ar-SA" sz="2400" dirty="0" smtClean="0"/>
              <a:t>     المناقشة المنطقية و الطرق العلمية و البراهين.</a:t>
            </a:r>
          </a:p>
          <a:p>
            <a:pPr marL="514350" indent="-514350">
              <a:buNone/>
            </a:pPr>
            <a:r>
              <a:rPr lang="ar-SA" sz="2400" dirty="0" smtClean="0"/>
              <a:t>ب- الأساليب العاطفية للتأثير في الطرف الآخر للحوار:</a:t>
            </a:r>
          </a:p>
          <a:p>
            <a:pPr marL="514350" indent="-514350">
              <a:buNone/>
            </a:pPr>
            <a:r>
              <a:rPr lang="ar-SA" sz="2400" dirty="0" smtClean="0"/>
              <a:t>     الإعلان و الخيال و الدعاية و الإغراء و الأعراف و البلاغة و إثارة المخاوف.</a:t>
            </a:r>
            <a:endParaRPr lang="ar-SA"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t>أدوات الإقناع </a:t>
            </a:r>
            <a:endParaRPr lang="ar-SA" dirty="0"/>
          </a:p>
        </p:txBody>
      </p:sp>
      <p:graphicFrame>
        <p:nvGraphicFramePr>
          <p:cNvPr id="4" name="عنصر نائب للمحتوى 3"/>
          <p:cNvGraphicFramePr>
            <a:graphicFrameLocks noGrp="1"/>
          </p:cNvGraphicFramePr>
          <p:nvPr>
            <p:ph sz="quarter" idx="13"/>
            <p:extLst>
              <p:ext uri="{D42A27DB-BD31-4B8C-83A1-F6EECF244321}">
                <p14:modId xmlns:p14="http://schemas.microsoft.com/office/powerpoint/2010/main" val="3277167605"/>
              </p:ext>
            </p:extLst>
          </p:nvPr>
        </p:nvGraphicFramePr>
        <p:xfrm>
          <a:off x="755576" y="1556792"/>
          <a:ext cx="7796213" cy="3311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99592" y="-99392"/>
            <a:ext cx="7797662" cy="1151965"/>
          </a:xfrm>
        </p:spPr>
        <p:txBody>
          <a:bodyPr/>
          <a:lstStyle/>
          <a:p>
            <a:pPr algn="r"/>
            <a:r>
              <a:rPr lang="ar-SA" dirty="0" smtClean="0"/>
              <a:t>محفزات الإقناع</a:t>
            </a:r>
            <a:endParaRPr lang="ar-SA" dirty="0"/>
          </a:p>
        </p:txBody>
      </p:sp>
      <p:sp>
        <p:nvSpPr>
          <p:cNvPr id="5" name="عنصر نائب للمحتوى 4"/>
          <p:cNvSpPr>
            <a:spLocks noGrp="1"/>
          </p:cNvSpPr>
          <p:nvPr>
            <p:ph sz="quarter" idx="13"/>
          </p:nvPr>
        </p:nvSpPr>
        <p:spPr>
          <a:xfrm>
            <a:off x="467544" y="2060848"/>
            <a:ext cx="7796030" cy="3383197"/>
          </a:xfrm>
        </p:spPr>
        <p:txBody>
          <a:bodyPr>
            <a:noAutofit/>
          </a:bodyPr>
          <a:lstStyle/>
          <a:p>
            <a:pPr>
              <a:buNone/>
            </a:pPr>
            <a:r>
              <a:rPr lang="ar-SA" sz="2400" b="1" dirty="0" smtClean="0"/>
              <a:t>كشفت الدراسات الحديثة عن عدد من المحفزات تؤثر بقوة في تواصلنا مع الآخرين يمكن إستعمالها في الإقناع وهــي:</a:t>
            </a:r>
          </a:p>
          <a:p>
            <a:pPr>
              <a:buNone/>
            </a:pPr>
            <a:r>
              <a:rPr lang="ar-SA" sz="2400" dirty="0" smtClean="0"/>
              <a:t>1- محفز الصداقة  </a:t>
            </a:r>
          </a:p>
          <a:p>
            <a:pPr>
              <a:buNone/>
            </a:pPr>
            <a:r>
              <a:rPr lang="ar-SA" sz="2400" dirty="0"/>
              <a:t>2- محفز السلطة     </a:t>
            </a:r>
            <a:endParaRPr lang="ar-SA" sz="2400" dirty="0" smtClean="0"/>
          </a:p>
          <a:p>
            <a:pPr>
              <a:buNone/>
            </a:pPr>
            <a:r>
              <a:rPr lang="ar-SA" sz="2400" dirty="0"/>
              <a:t>3- محفز التناغم و </a:t>
            </a:r>
            <a:r>
              <a:rPr lang="ar-SA" sz="2400" dirty="0" smtClean="0"/>
              <a:t>الاتساق </a:t>
            </a:r>
          </a:p>
          <a:p>
            <a:pPr>
              <a:buNone/>
            </a:pPr>
            <a:r>
              <a:rPr lang="ar-SA" sz="2400" dirty="0"/>
              <a:t>4- محفز </a:t>
            </a:r>
            <a:r>
              <a:rPr lang="ar-SA" sz="2400" dirty="0" smtClean="0"/>
              <a:t>الامتيازات </a:t>
            </a:r>
            <a:r>
              <a:rPr lang="ar-SA" sz="2400" dirty="0"/>
              <a:t>المتبادلة </a:t>
            </a:r>
            <a:endParaRPr lang="ar-SA" sz="2400" dirty="0" smtClean="0"/>
          </a:p>
          <a:p>
            <a:pPr>
              <a:buNone/>
            </a:pPr>
            <a:r>
              <a:rPr lang="ar-SA" sz="2400" dirty="0" smtClean="0"/>
              <a:t>5- محفز التناقض</a:t>
            </a:r>
          </a:p>
          <a:p>
            <a:pPr>
              <a:buNone/>
            </a:pPr>
            <a:r>
              <a:rPr lang="ar-SA" sz="2400" dirty="0" smtClean="0"/>
              <a:t>6- محفز السبب</a:t>
            </a:r>
          </a:p>
          <a:p>
            <a:pPr>
              <a:buNone/>
            </a:pPr>
            <a:r>
              <a:rPr lang="ar-SA" sz="2400" dirty="0" smtClean="0"/>
              <a:t>7- محفز الأمل</a:t>
            </a:r>
          </a:p>
          <a:p>
            <a:pPr>
              <a:buNone/>
            </a:pPr>
            <a:r>
              <a:rPr lang="ar-SA" sz="2400" dirty="0" smtClean="0"/>
              <a:t>        </a:t>
            </a:r>
          </a:p>
          <a:p>
            <a:pPr>
              <a:buNone/>
            </a:pPr>
            <a:endParaRPr lang="ar-SA"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dirty="0" smtClean="0"/>
              <a:t> مهارات الإقناع و متطلباته </a:t>
            </a:r>
            <a:endParaRPr lang="ar-SA" dirty="0"/>
          </a:p>
        </p:txBody>
      </p:sp>
      <p:sp>
        <p:nvSpPr>
          <p:cNvPr id="3" name="عنصر نائب للمحتوى 2"/>
          <p:cNvSpPr>
            <a:spLocks noGrp="1"/>
          </p:cNvSpPr>
          <p:nvPr>
            <p:ph sz="quarter" idx="13"/>
          </p:nvPr>
        </p:nvSpPr>
        <p:spPr>
          <a:xfrm>
            <a:off x="611560" y="1436151"/>
            <a:ext cx="7796030" cy="2042397"/>
          </a:xfrm>
        </p:spPr>
        <p:txBody>
          <a:bodyPr>
            <a:normAutofit/>
          </a:bodyPr>
          <a:lstStyle/>
          <a:p>
            <a:r>
              <a:rPr lang="ar-SA" sz="2400" dirty="0" smtClean="0"/>
              <a:t>يعتمد الإقناع على معرفة شخصية المستقبل وقيمه و احتياجاته مرتبة حسب أهميتها في رأيه, و أساليبه في الوصول الى أهدافه, و الغاية من إقناعه بالأفكار الجديدة, وكيفية مواجهة المعارضة المحتملة.</a:t>
            </a:r>
            <a:endParaRPr lang="ar-SA"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26888" y="188640"/>
            <a:ext cx="7797662" cy="1151965"/>
          </a:xfrm>
        </p:spPr>
        <p:txBody>
          <a:bodyPr>
            <a:normAutofit/>
          </a:bodyPr>
          <a:lstStyle/>
          <a:p>
            <a:pPr algn="r"/>
            <a:r>
              <a:rPr lang="ar-SA" dirty="0" smtClean="0"/>
              <a:t>الإقناع يستلزم المهارات و المتطلبات الآتية:</a:t>
            </a:r>
            <a:endParaRPr lang="ar-SA" dirty="0"/>
          </a:p>
        </p:txBody>
      </p:sp>
      <p:sp>
        <p:nvSpPr>
          <p:cNvPr id="3" name="عنصر نائب للمحتوى 2"/>
          <p:cNvSpPr>
            <a:spLocks noGrp="1"/>
          </p:cNvSpPr>
          <p:nvPr>
            <p:ph sz="quarter" idx="13"/>
          </p:nvPr>
        </p:nvSpPr>
        <p:spPr>
          <a:xfrm>
            <a:off x="494950" y="1124744"/>
            <a:ext cx="8229600" cy="4493096"/>
          </a:xfrm>
        </p:spPr>
        <p:txBody>
          <a:bodyPr>
            <a:normAutofit/>
          </a:bodyPr>
          <a:lstStyle/>
          <a:p>
            <a:pPr>
              <a:buNone/>
            </a:pPr>
            <a:r>
              <a:rPr lang="ar-SA" sz="2400" dirty="0" smtClean="0"/>
              <a:t>1- ينبغي أن ينطلق الإقناع من المشتركات في الإختلاف لتشجيعهم وتوطيد أواصر العلاقات معهم.</a:t>
            </a:r>
          </a:p>
          <a:p>
            <a:pPr>
              <a:buNone/>
            </a:pPr>
            <a:r>
              <a:rPr lang="ar-SA" sz="2400" dirty="0" smtClean="0"/>
              <a:t>2- الإبتعاد عن الجدل و التحدي واتهام نيات الآخر.</a:t>
            </a:r>
          </a:p>
          <a:p>
            <a:pPr>
              <a:buNone/>
            </a:pPr>
            <a:r>
              <a:rPr lang="ar-SA" sz="2400" dirty="0" smtClean="0"/>
              <a:t>3- توظيف جميع الوسائل للترويج للأفكار الجديدة.</a:t>
            </a:r>
          </a:p>
          <a:p>
            <a:pPr>
              <a:buNone/>
            </a:pPr>
            <a:r>
              <a:rPr lang="ar-SA" sz="2400" dirty="0" smtClean="0"/>
              <a:t>4- التركيز على توضيح الأفكار في الإقناع بدقة و موضوعية.</a:t>
            </a:r>
          </a:p>
          <a:p>
            <a:pPr>
              <a:buNone/>
            </a:pPr>
            <a:r>
              <a:rPr lang="ar-SA" sz="2400" dirty="0" smtClean="0"/>
              <a:t>5- الإهتمام بآراء المتلقي و ملاحظاته و منحه الفرصة لعرض افكاره.</a:t>
            </a:r>
          </a:p>
          <a:p>
            <a:pPr>
              <a:buNone/>
            </a:pPr>
            <a:endParaRPr lang="ar-SA"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t>تابع مهارات الإقناع و متطلباته </a:t>
            </a:r>
            <a:endParaRPr lang="ar-SA" dirty="0"/>
          </a:p>
        </p:txBody>
      </p:sp>
      <p:sp>
        <p:nvSpPr>
          <p:cNvPr id="3" name="عنصر نائب للمحتوى 2"/>
          <p:cNvSpPr>
            <a:spLocks noGrp="1"/>
          </p:cNvSpPr>
          <p:nvPr>
            <p:ph sz="quarter" idx="13"/>
          </p:nvPr>
        </p:nvSpPr>
        <p:spPr/>
        <p:txBody>
          <a:bodyPr>
            <a:normAutofit/>
          </a:bodyPr>
          <a:lstStyle/>
          <a:p>
            <a:pPr>
              <a:buNone/>
            </a:pPr>
            <a:r>
              <a:rPr lang="ar-SA" sz="2400" dirty="0" smtClean="0"/>
              <a:t>6- التعبير عن الإعجاب بالأفكار و الأدلة و المعلومات التي يقدمها الطرف الآخر و توظيفها في الإقناع.</a:t>
            </a:r>
          </a:p>
          <a:p>
            <a:pPr>
              <a:buNone/>
            </a:pPr>
            <a:r>
              <a:rPr lang="ar-SA" sz="2400" dirty="0" smtClean="0"/>
              <a:t>7- تحليل المعارضة و الإعداد لمواجهتها بالإجابة عن أسئلتها و الإستفادة من إنتقاداتها.</a:t>
            </a:r>
          </a:p>
          <a:p>
            <a:pPr>
              <a:buNone/>
            </a:pPr>
            <a:r>
              <a:rPr lang="ar-SA" sz="2400" dirty="0" smtClean="0"/>
              <a:t>8- إستعمال أفكار مرجعية المتلقي و آرائه و ممارساته في الإقناع يعين على تحفيزه للإقتناع بالأفكار المعروضة عليه.</a:t>
            </a:r>
            <a:endParaRPr lang="ar-SA"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1" dirty="0" smtClean="0"/>
              <a:t>أولاً: مفهوم الحوار </a:t>
            </a:r>
            <a:endParaRPr lang="ar-SA" b="1" dirty="0"/>
          </a:p>
        </p:txBody>
      </p:sp>
      <p:sp>
        <p:nvSpPr>
          <p:cNvPr id="3" name="عنصر نائب للمحتوى 2"/>
          <p:cNvSpPr>
            <a:spLocks noGrp="1"/>
          </p:cNvSpPr>
          <p:nvPr>
            <p:ph sz="quarter" idx="13"/>
          </p:nvPr>
        </p:nvSpPr>
        <p:spPr/>
        <p:txBody>
          <a:bodyPr>
            <a:noAutofit/>
          </a:bodyPr>
          <a:lstStyle/>
          <a:p>
            <a:pPr>
              <a:buFont typeface="Wingdings" panose="05000000000000000000" pitchFamily="2" charset="2"/>
              <a:buChar char="§"/>
            </a:pPr>
            <a:r>
              <a:rPr lang="ar-SA" sz="2000" b="1" dirty="0" smtClean="0"/>
              <a:t>الحوار أصله من الحور وهو الرجوع عن الشيء و الى الشيء.</a:t>
            </a:r>
            <a:endParaRPr lang="en-US" sz="2000" b="1" dirty="0"/>
          </a:p>
          <a:p>
            <a:pPr>
              <a:buFont typeface="Wingdings" panose="05000000000000000000" pitchFamily="2" charset="2"/>
              <a:buChar char="§"/>
            </a:pPr>
            <a:r>
              <a:rPr lang="ar-SA" sz="2000" b="1" dirty="0" smtClean="0">
                <a:solidFill>
                  <a:schemeClr val="accent1">
                    <a:lumMod val="75000"/>
                  </a:schemeClr>
                </a:solidFill>
              </a:rPr>
              <a:t>المحاورة هي مراجعة الكلام مع عدم التسليم بكل ما يقال.</a:t>
            </a:r>
            <a:endParaRPr lang="en-US" sz="2000" b="1" dirty="0"/>
          </a:p>
          <a:p>
            <a:pPr>
              <a:buFont typeface="Wingdings" panose="05000000000000000000" pitchFamily="2" charset="2"/>
              <a:buChar char="§"/>
            </a:pPr>
            <a:r>
              <a:rPr lang="ar-SA" sz="2000" b="1" dirty="0" smtClean="0"/>
              <a:t>الحوار هو: تبادل الحديث بين طرفين أو أكثر يريد كل </a:t>
            </a:r>
            <a:r>
              <a:rPr lang="ar-SA" sz="2000" b="1" dirty="0" smtClean="0"/>
              <a:t>منهما </a:t>
            </a:r>
            <a:r>
              <a:rPr lang="ar-SA" sz="2000" b="1" dirty="0" smtClean="0"/>
              <a:t>الوصول الى أهدافه في أي مجال ديني أو تربوي.....</a:t>
            </a:r>
            <a:endParaRPr lang="en-US" sz="2000" b="1" dirty="0"/>
          </a:p>
          <a:p>
            <a:pPr>
              <a:buFont typeface="Wingdings" panose="05000000000000000000" pitchFamily="2" charset="2"/>
              <a:buChar char="§"/>
            </a:pPr>
            <a:r>
              <a:rPr lang="ar-SA" sz="2000" b="1" dirty="0" smtClean="0"/>
              <a:t>الحوار بمنظور علم الإتصال هو</a:t>
            </a:r>
            <a:r>
              <a:rPr lang="en-US" sz="2000" b="1" dirty="0" smtClean="0"/>
              <a:t> </a:t>
            </a:r>
            <a:r>
              <a:rPr lang="ar-SA" sz="2000" b="1" dirty="0" smtClean="0"/>
              <a:t>: ” تلك العملية الإتصالية التي يتفاعل خلالها طرفا عملية الحوار المرسل و المستقبل ذهنياً و نفسياً وسلوكياً من خلال تبادل الحديث أو طرح التساؤلات وتقديم إجابات عليها لتحقيق أهداف محددة </a:t>
            </a:r>
            <a:r>
              <a:rPr lang="en-US" sz="2000" b="1" dirty="0" smtClean="0"/>
              <a:t> </a:t>
            </a:r>
            <a:r>
              <a:rPr lang="ar-SA" sz="2000" b="1" dirty="0" smtClean="0"/>
              <a:t>‘‘</a:t>
            </a:r>
            <a:r>
              <a:rPr lang="en-US" sz="2000" b="1" dirty="0" smtClean="0"/>
              <a:t> </a:t>
            </a:r>
            <a:r>
              <a:rPr lang="ar-SA" sz="2000" b="1" dirty="0" smtClean="0"/>
              <a:t>.</a:t>
            </a:r>
            <a:endParaRPr lang="ar-SA" sz="20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84186"/>
            <a:ext cx="2124075" cy="2152650"/>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0"/>
            <a:ext cx="7797662" cy="1151965"/>
          </a:xfrm>
        </p:spPr>
        <p:txBody>
          <a:bodyPr/>
          <a:lstStyle/>
          <a:p>
            <a:pPr algn="r"/>
            <a:r>
              <a:rPr lang="ar-SA" dirty="0" smtClean="0"/>
              <a:t>معوقات الحوار و الإقناع </a:t>
            </a:r>
            <a:endParaRPr lang="ar-SA" dirty="0"/>
          </a:p>
        </p:txBody>
      </p:sp>
      <p:sp>
        <p:nvSpPr>
          <p:cNvPr id="3" name="عنصر نائب للمحتوى 2"/>
          <p:cNvSpPr>
            <a:spLocks noGrp="1"/>
          </p:cNvSpPr>
          <p:nvPr>
            <p:ph sz="quarter" idx="13"/>
          </p:nvPr>
        </p:nvSpPr>
        <p:spPr>
          <a:xfrm>
            <a:off x="611560" y="2132856"/>
            <a:ext cx="7796030" cy="3311189"/>
          </a:xfrm>
        </p:spPr>
        <p:txBody>
          <a:bodyPr>
            <a:noAutofit/>
          </a:bodyPr>
          <a:lstStyle/>
          <a:p>
            <a:pPr>
              <a:buNone/>
            </a:pPr>
            <a:r>
              <a:rPr lang="ar-SA" sz="2400" dirty="0" smtClean="0"/>
              <a:t>من أبرز معوقات الحوار و الإقناع التي يجب تجنبها بقدر الإمكان مايلي:</a:t>
            </a:r>
          </a:p>
          <a:p>
            <a:r>
              <a:rPr lang="ar-SA" sz="2400" dirty="0" smtClean="0"/>
              <a:t>عدم وجود أهداف محددة للحوار أو عدم وضوحها.</a:t>
            </a:r>
          </a:p>
          <a:p>
            <a:r>
              <a:rPr lang="ar-SA" sz="2400" dirty="0" smtClean="0"/>
              <a:t>ضعف التحصيل العلمي لدى المحاور و إفتقار معلوماته الى الصحة و الدقة و الكفاية.</a:t>
            </a:r>
          </a:p>
          <a:p>
            <a:r>
              <a:rPr lang="ar-SA" sz="2400" dirty="0" smtClean="0"/>
              <a:t>التعصب للراي و فقدان القدرة على الاعتراف.</a:t>
            </a:r>
          </a:p>
          <a:p>
            <a:endParaRPr lang="ar-SA" sz="2400" dirty="0"/>
          </a:p>
          <a:p>
            <a:pPr marL="0" indent="0">
              <a:buNone/>
            </a:pPr>
            <a:r>
              <a:rPr lang="ar-SA" sz="2400" dirty="0" smtClean="0"/>
              <a:t>هل ذلك فقط؟؟؟</a:t>
            </a:r>
          </a:p>
          <a:p>
            <a:endParaRPr lang="ar-SA" sz="2400" dirty="0"/>
          </a:p>
          <a:p>
            <a:pPr>
              <a:buNone/>
            </a:pPr>
            <a:endParaRPr lang="ar-SA"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15166" y="0"/>
            <a:ext cx="7797662" cy="1151965"/>
          </a:xfrm>
        </p:spPr>
        <p:txBody>
          <a:bodyPr/>
          <a:lstStyle/>
          <a:p>
            <a:pPr algn="r"/>
            <a:r>
              <a:rPr lang="ar-SA" dirty="0" smtClean="0"/>
              <a:t>تابع معوقات الحوار و الإقناع </a:t>
            </a:r>
            <a:endParaRPr lang="ar-SA" dirty="0"/>
          </a:p>
        </p:txBody>
      </p:sp>
      <p:sp>
        <p:nvSpPr>
          <p:cNvPr id="3" name="عنصر نائب للمحتوى 2"/>
          <p:cNvSpPr>
            <a:spLocks noGrp="1"/>
          </p:cNvSpPr>
          <p:nvPr>
            <p:ph sz="quarter" idx="13"/>
          </p:nvPr>
        </p:nvSpPr>
        <p:spPr>
          <a:xfrm>
            <a:off x="299197" y="836712"/>
            <a:ext cx="8229600" cy="4824536"/>
          </a:xfrm>
        </p:spPr>
        <p:txBody>
          <a:bodyPr>
            <a:normAutofit fontScale="92500" lnSpcReduction="20000"/>
          </a:bodyPr>
          <a:lstStyle/>
          <a:p>
            <a:r>
              <a:rPr lang="ar-SA" sz="2400" dirty="0" smtClean="0"/>
              <a:t>عدم </a:t>
            </a:r>
            <a:r>
              <a:rPr lang="ar-SA" sz="2400" dirty="0"/>
              <a:t>الإعداد أو </a:t>
            </a:r>
            <a:r>
              <a:rPr lang="ar-SA" sz="2400" dirty="0" smtClean="0"/>
              <a:t>الاستعداد </a:t>
            </a:r>
            <a:r>
              <a:rPr lang="ar-SA" sz="2400" dirty="0"/>
              <a:t>للحوار و الإقناع.</a:t>
            </a:r>
          </a:p>
          <a:p>
            <a:r>
              <a:rPr lang="ar-SA" sz="2400" dirty="0"/>
              <a:t>البدايات الضعيفة و المترددة و المرتبكة للحوار.</a:t>
            </a:r>
          </a:p>
          <a:p>
            <a:r>
              <a:rPr lang="ar-SA" sz="2400" dirty="0"/>
              <a:t>البدء أو التعجيل بطرح قضايا خلافية تجعل من الحوار جدلاً عقيماً.</a:t>
            </a:r>
          </a:p>
          <a:p>
            <a:r>
              <a:rPr lang="ar-SA" sz="2400" dirty="0"/>
              <a:t>تحقير الطرف الآخر و السخرية من آرائه و تخطئته وعدم إشعاره بأهميته</a:t>
            </a:r>
            <a:r>
              <a:rPr lang="ar-SA" sz="2400" dirty="0" smtClean="0"/>
              <a:t>.</a:t>
            </a:r>
            <a:endParaRPr lang="ar-SA" sz="2400" dirty="0"/>
          </a:p>
          <a:p>
            <a:r>
              <a:rPr lang="ar-SA" sz="2400" dirty="0" smtClean="0"/>
              <a:t> إفتقار أطراف الحوار إلى مهارات السؤال.</a:t>
            </a:r>
          </a:p>
          <a:p>
            <a:r>
              <a:rPr lang="ar-SA" sz="2400" dirty="0" smtClean="0"/>
              <a:t>ميل المحاور إلى الإستئثار و الإنفراد بالحديث.</a:t>
            </a:r>
          </a:p>
          <a:p>
            <a:r>
              <a:rPr lang="ar-SA" sz="2400" dirty="0" smtClean="0"/>
              <a:t> التعصب للرأي و فقدان القدرة على الإعتراف بالخطأ.</a:t>
            </a:r>
          </a:p>
          <a:p>
            <a:r>
              <a:rPr lang="ar-SA" sz="2400" dirty="0" smtClean="0"/>
              <a:t>شخصنة الحوار بالتركيز على الجوانب الشخصية دون الجوانب الموضوعية.</a:t>
            </a:r>
          </a:p>
          <a:p>
            <a:r>
              <a:rPr lang="ar-SA" sz="2400" dirty="0" smtClean="0"/>
              <a:t> إختلاف اللغة و اللهجة و المفاهيم و الإصطلاحات بين أطراف الحوار.</a:t>
            </a:r>
          </a:p>
          <a:p>
            <a:r>
              <a:rPr lang="ar-SA" sz="2400" dirty="0" smtClean="0"/>
              <a:t> ضعف الإمكانات الصوتية لدى أطراف الحوار ( البطء, السرعة, الفافأة)</a:t>
            </a:r>
            <a:endParaRPr lang="ar-SA"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t>تابع معوقات الحوار و الإقناع </a:t>
            </a:r>
            <a:endParaRPr lang="ar-SA" dirty="0"/>
          </a:p>
        </p:txBody>
      </p:sp>
      <p:sp>
        <p:nvSpPr>
          <p:cNvPr id="3" name="عنصر نائب للمحتوى 2"/>
          <p:cNvSpPr>
            <a:spLocks noGrp="1"/>
          </p:cNvSpPr>
          <p:nvPr>
            <p:ph sz="quarter" idx="13"/>
          </p:nvPr>
        </p:nvSpPr>
        <p:spPr/>
        <p:txBody>
          <a:bodyPr>
            <a:noAutofit/>
          </a:bodyPr>
          <a:lstStyle/>
          <a:p>
            <a:r>
              <a:rPr lang="ar-SA" sz="2400" dirty="0" smtClean="0"/>
              <a:t>فقدان الإتزان الإنفعالي و عدم القدرة على ضبط النفس و الغضب لدى أطراف الحوار.</a:t>
            </a:r>
          </a:p>
          <a:p>
            <a:r>
              <a:rPr lang="ar-SA" sz="2400" dirty="0" err="1" smtClean="0"/>
              <a:t>إفتقار</a:t>
            </a:r>
            <a:r>
              <a:rPr lang="ar-SA" sz="2400" dirty="0" smtClean="0"/>
              <a:t> أطراف الحوار إلى مهارات الإستماع و الإصغاء  و الإنشغال عن الطرف الآخر.</a:t>
            </a:r>
          </a:p>
          <a:p>
            <a:r>
              <a:rPr lang="ar-SA" sz="2400" dirty="0" err="1" smtClean="0"/>
              <a:t>إفتقار</a:t>
            </a:r>
            <a:r>
              <a:rPr lang="ar-SA" sz="2400" dirty="0" smtClean="0"/>
              <a:t> المحاور إلى مؤهلات الإقناع كالذكاء و الفطنة و الثقة و الجاذبية ...</a:t>
            </a:r>
          </a:p>
          <a:p>
            <a:r>
              <a:rPr lang="ar-SA" sz="2400" dirty="0" err="1" smtClean="0"/>
              <a:t>إفتقار</a:t>
            </a:r>
            <a:r>
              <a:rPr lang="ar-SA" sz="2400" dirty="0" smtClean="0"/>
              <a:t> المحاور إلى المعرفة أو التوظيف الجيد لمحفزات الإقناع و التركيز على تقديم حجج لإقناع الطرف الآخر.</a:t>
            </a:r>
            <a:endParaRPr lang="ar-SA"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40829" y="116632"/>
            <a:ext cx="7797662" cy="1151965"/>
          </a:xfrm>
        </p:spPr>
        <p:txBody>
          <a:bodyPr/>
          <a:lstStyle/>
          <a:p>
            <a:pPr algn="r"/>
            <a:r>
              <a:rPr lang="ar-SA" dirty="0" smtClean="0"/>
              <a:t>تابع معوقات الحوار و الإقناع </a:t>
            </a:r>
            <a:endParaRPr lang="ar-SA" dirty="0"/>
          </a:p>
        </p:txBody>
      </p:sp>
      <p:sp>
        <p:nvSpPr>
          <p:cNvPr id="3" name="عنصر نائب للمحتوى 2"/>
          <p:cNvSpPr>
            <a:spLocks noGrp="1"/>
          </p:cNvSpPr>
          <p:nvPr>
            <p:ph sz="quarter" idx="13"/>
          </p:nvPr>
        </p:nvSpPr>
        <p:spPr>
          <a:xfrm>
            <a:off x="299197" y="860168"/>
            <a:ext cx="8229600" cy="4997152"/>
          </a:xfrm>
        </p:spPr>
        <p:txBody>
          <a:bodyPr>
            <a:normAutofit/>
          </a:bodyPr>
          <a:lstStyle/>
          <a:p>
            <a:r>
              <a:rPr lang="ar-SA" sz="2400" dirty="0" smtClean="0"/>
              <a:t>عدم إجادة المتحدث لأساليب الإقناع وعدم إقتناعه بالفكرة الّتي يدعو إليها.</a:t>
            </a:r>
          </a:p>
          <a:p>
            <a:r>
              <a:rPr lang="ar-SA" sz="2400" dirty="0" smtClean="0"/>
              <a:t>إخفاق المحاور في تهيئة رسائل إقناعية و كثرة الأفكار تحدث إرباك و تشتت للمتلقي وهذا يحول دون فهم الرسالة.</a:t>
            </a:r>
          </a:p>
          <a:p>
            <a:r>
              <a:rPr lang="ar-SA" sz="2400" dirty="0" smtClean="0"/>
              <a:t>وجود تعارض و تنافر بين طرفي الحوار في الآراء أو في الإتجاهات أو المعتقدات أو الدوافع.</a:t>
            </a:r>
          </a:p>
          <a:p>
            <a:r>
              <a:rPr lang="ar-SA" sz="2400" dirty="0" smtClean="0"/>
              <a:t>عناد المتلقي ” المستمع ‘‘ و غروره و مكابرته و تعصبه و تقليده لغيره في ما لا يصح من غير إعمال للعقل.</a:t>
            </a:r>
          </a:p>
          <a:p>
            <a:r>
              <a:rPr lang="ar-SA" sz="2400" dirty="0" smtClean="0"/>
              <a:t>عوامل بيئية وفنية كالتشويش و عدم مناسبة الوقت أو المكان للحوار و الإقناع.</a:t>
            </a:r>
            <a:endParaRPr lang="ar-SA"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مفهوم الحوار في القران</a:t>
            </a:r>
            <a:endParaRPr lang="en-US" dirty="0"/>
          </a:p>
        </p:txBody>
      </p:sp>
      <p:sp>
        <p:nvSpPr>
          <p:cNvPr id="3" name="Content Placeholder 2"/>
          <p:cNvSpPr>
            <a:spLocks noGrp="1"/>
          </p:cNvSpPr>
          <p:nvPr>
            <p:ph sz="quarter" idx="13"/>
          </p:nvPr>
        </p:nvSpPr>
        <p:spPr/>
        <p:txBody>
          <a:bodyPr>
            <a:normAutofit/>
          </a:bodyPr>
          <a:lstStyle/>
          <a:p>
            <a:pPr marL="0" indent="0">
              <a:buNone/>
            </a:pPr>
            <a:r>
              <a:rPr lang="ar-SA" sz="2000" b="1" u="sng" dirty="0">
                <a:solidFill>
                  <a:schemeClr val="accent1">
                    <a:lumMod val="60000"/>
                    <a:lumOff val="40000"/>
                  </a:schemeClr>
                </a:solidFill>
                <a:hlinkClick r:id="rId2"/>
              </a:rPr>
              <a:t>اذْهَبَا </a:t>
            </a:r>
            <a:r>
              <a:rPr lang="ar-SA" sz="2000" b="1" u="sng" dirty="0" err="1">
                <a:solidFill>
                  <a:schemeClr val="accent1">
                    <a:lumMod val="60000"/>
                    <a:lumOff val="40000"/>
                  </a:schemeClr>
                </a:solidFill>
                <a:hlinkClick r:id="rId2"/>
              </a:rPr>
              <a:t>إِلَىٰ</a:t>
            </a:r>
            <a:r>
              <a:rPr lang="ar-SA" sz="2000" b="1" u="sng" dirty="0">
                <a:solidFill>
                  <a:schemeClr val="accent1">
                    <a:lumMod val="60000"/>
                    <a:lumOff val="40000"/>
                  </a:schemeClr>
                </a:solidFill>
                <a:hlinkClick r:id="rId2"/>
              </a:rPr>
              <a:t> فِرْعَوْنَ إِنَّهُ </a:t>
            </a:r>
            <a:r>
              <a:rPr lang="ar-SA" sz="2000" b="1" u="sng" dirty="0" err="1">
                <a:solidFill>
                  <a:schemeClr val="accent1">
                    <a:lumMod val="60000"/>
                    <a:lumOff val="40000"/>
                  </a:schemeClr>
                </a:solidFill>
                <a:hlinkClick r:id="rId2"/>
              </a:rPr>
              <a:t>طَغَىٰ</a:t>
            </a:r>
            <a:r>
              <a:rPr lang="ar-SA" sz="2000" b="1" u="sng" dirty="0">
                <a:solidFill>
                  <a:schemeClr val="accent1">
                    <a:lumMod val="60000"/>
                    <a:lumOff val="40000"/>
                  </a:schemeClr>
                </a:solidFill>
              </a:rPr>
              <a:t> (</a:t>
            </a:r>
            <a:r>
              <a:rPr lang="ar-SA" sz="2000" b="1" u="sng" dirty="0">
                <a:solidFill>
                  <a:schemeClr val="accent1">
                    <a:lumMod val="60000"/>
                    <a:lumOff val="40000"/>
                  </a:schemeClr>
                </a:solidFill>
                <a:hlinkClick r:id="rId2"/>
              </a:rPr>
              <a:t>43</a:t>
            </a:r>
            <a:r>
              <a:rPr lang="ar-SA" sz="2000" b="1" u="sng" dirty="0">
                <a:solidFill>
                  <a:schemeClr val="accent1">
                    <a:lumMod val="60000"/>
                    <a:lumOff val="40000"/>
                  </a:schemeClr>
                </a:solidFill>
              </a:rPr>
              <a:t>) فَقُولَا لَهُ قَوْلًا لَّيِّنًا لَّعَلَّهُ يَتَذَكَّرُ أَوْ </a:t>
            </a:r>
            <a:r>
              <a:rPr lang="ar-SA" sz="2000" b="1" u="sng" dirty="0" err="1">
                <a:solidFill>
                  <a:schemeClr val="accent1">
                    <a:lumMod val="60000"/>
                    <a:lumOff val="40000"/>
                  </a:schemeClr>
                </a:solidFill>
              </a:rPr>
              <a:t>يَخْشَىٰ</a:t>
            </a:r>
            <a:r>
              <a:rPr lang="ar-SA" sz="2000" b="1" u="sng" dirty="0">
                <a:solidFill>
                  <a:schemeClr val="accent1">
                    <a:lumMod val="60000"/>
                    <a:lumOff val="40000"/>
                  </a:schemeClr>
                </a:solidFill>
              </a:rPr>
              <a:t> (44) </a:t>
            </a:r>
            <a:r>
              <a:rPr lang="ar-SA" sz="2000" b="1" u="sng" dirty="0">
                <a:solidFill>
                  <a:schemeClr val="accent1">
                    <a:lumMod val="60000"/>
                    <a:lumOff val="40000"/>
                  </a:schemeClr>
                </a:solidFill>
                <a:hlinkClick r:id="rId3"/>
              </a:rPr>
              <a:t>قَالَا رَبَّنَا إِنَّنَا نَخَافُ أَن يَفْرُطَ عَلَيْنَا أَوْ أَن </a:t>
            </a:r>
            <a:r>
              <a:rPr lang="ar-SA" sz="2000" b="1" u="sng" dirty="0" err="1">
                <a:solidFill>
                  <a:schemeClr val="accent1">
                    <a:lumMod val="60000"/>
                    <a:lumOff val="40000"/>
                  </a:schemeClr>
                </a:solidFill>
                <a:hlinkClick r:id="rId3"/>
              </a:rPr>
              <a:t>يَطْغَىٰ</a:t>
            </a:r>
            <a:r>
              <a:rPr lang="ar-SA" sz="2000" b="1" u="sng" dirty="0">
                <a:solidFill>
                  <a:schemeClr val="accent1">
                    <a:lumMod val="60000"/>
                    <a:lumOff val="40000"/>
                  </a:schemeClr>
                </a:solidFill>
              </a:rPr>
              <a:t> (</a:t>
            </a:r>
            <a:r>
              <a:rPr lang="ar-SA" sz="2000" b="1" u="sng" dirty="0">
                <a:solidFill>
                  <a:schemeClr val="accent1">
                    <a:lumMod val="60000"/>
                    <a:lumOff val="40000"/>
                  </a:schemeClr>
                </a:solidFill>
                <a:hlinkClick r:id="rId3"/>
              </a:rPr>
              <a:t>45</a:t>
            </a:r>
            <a:r>
              <a:rPr lang="ar-SA" sz="2000" b="1" u="sng" dirty="0">
                <a:solidFill>
                  <a:schemeClr val="accent1">
                    <a:lumMod val="60000"/>
                    <a:lumOff val="40000"/>
                  </a:schemeClr>
                </a:solidFill>
              </a:rPr>
              <a:t>) </a:t>
            </a:r>
            <a:r>
              <a:rPr lang="ar-SA" sz="2000" b="1" u="sng" dirty="0">
                <a:solidFill>
                  <a:schemeClr val="accent1">
                    <a:lumMod val="60000"/>
                    <a:lumOff val="40000"/>
                  </a:schemeClr>
                </a:solidFill>
                <a:hlinkClick r:id="rId4"/>
              </a:rPr>
              <a:t>قَالَ لَا تَخَافَا ۖ إِنَّنِي مَعَكُمَا أَسْمَعُ </a:t>
            </a:r>
            <a:r>
              <a:rPr lang="ar-SA" sz="2000" b="1" u="sng" dirty="0" err="1">
                <a:solidFill>
                  <a:schemeClr val="accent1">
                    <a:lumMod val="60000"/>
                    <a:lumOff val="40000"/>
                  </a:schemeClr>
                </a:solidFill>
                <a:hlinkClick r:id="rId4"/>
              </a:rPr>
              <a:t>وَأَرَىٰ</a:t>
            </a:r>
            <a:r>
              <a:rPr lang="ar-SA" sz="2000" b="1" u="sng" dirty="0">
                <a:solidFill>
                  <a:schemeClr val="accent1">
                    <a:lumMod val="60000"/>
                    <a:lumOff val="40000"/>
                  </a:schemeClr>
                </a:solidFill>
              </a:rPr>
              <a:t> )</a:t>
            </a:r>
          </a:p>
          <a:p>
            <a:pPr marL="0" indent="0">
              <a:buNone/>
            </a:pPr>
            <a:r>
              <a:rPr lang="ar-SA" sz="2000" b="1" u="sng" dirty="0">
                <a:solidFill>
                  <a:schemeClr val="accent1">
                    <a:lumMod val="60000"/>
                    <a:lumOff val="40000"/>
                  </a:schemeClr>
                </a:solidFill>
                <a:hlinkClick r:id="rId5"/>
              </a:rPr>
              <a:t>وهي تجري بهم في موج كالجبال ونادى نوح ابنه وكان في معزل يا بني اركب معنا ولا تكن مع الكافرين قال سآوي إلى جبل يعصمني من الماء قال لا عاصم اليوم من أمر الله إلا من رحم وحال بينهما الموج فكان من المغرقين وقيل يا أرض ابلعي ماءك </a:t>
            </a:r>
            <a:r>
              <a:rPr lang="ar-SA" sz="2000" b="1" u="sng" dirty="0" err="1">
                <a:solidFill>
                  <a:schemeClr val="accent1">
                    <a:lumMod val="60000"/>
                    <a:lumOff val="40000"/>
                  </a:schemeClr>
                </a:solidFill>
                <a:hlinkClick r:id="rId5"/>
              </a:rPr>
              <a:t>ويا</a:t>
            </a:r>
            <a:r>
              <a:rPr lang="ar-SA" sz="2000" b="1" u="sng" dirty="0">
                <a:solidFill>
                  <a:schemeClr val="accent1">
                    <a:lumMod val="60000"/>
                    <a:lumOff val="40000"/>
                  </a:schemeClr>
                </a:solidFill>
                <a:hlinkClick r:id="rId5"/>
              </a:rPr>
              <a:t> سماء أقلعي وغيض الماء وقضي الأمر واستوت على الجودي وقيل بعدا للقوم الظالمين </a:t>
            </a:r>
            <a:endParaRPr lang="en-US" sz="2000" b="1" u="sng" dirty="0">
              <a:solidFill>
                <a:schemeClr val="accent1">
                  <a:lumMod val="60000"/>
                  <a:lumOff val="40000"/>
                </a:schemeClr>
              </a:solidFill>
            </a:endParaRPr>
          </a:p>
        </p:txBody>
      </p:sp>
    </p:spTree>
    <p:extLst>
      <p:ext uri="{BB962C8B-B14F-4D97-AF65-F5344CB8AC3E}">
        <p14:creationId xmlns:p14="http://schemas.microsoft.com/office/powerpoint/2010/main" val="1999468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نشاط</a:t>
            </a:r>
            <a:br>
              <a:rPr lang="ar-SA" dirty="0" smtClean="0"/>
            </a:br>
            <a:r>
              <a:rPr lang="ar-SA" dirty="0"/>
              <a:t>هل تؤيدي الدراسة في الخارج</a:t>
            </a:r>
            <a:r>
              <a:rPr lang="ar-SA" dirty="0" smtClean="0"/>
              <a:t>؟</a:t>
            </a:r>
            <a:br>
              <a:rPr lang="ar-SA" dirty="0" smtClean="0"/>
            </a:br>
            <a:r>
              <a:rPr lang="ar-SA" sz="2400" dirty="0" smtClean="0"/>
              <a:t>عن طريق مجموعات ابدأ بالحوار</a:t>
            </a:r>
            <a:r>
              <a:rPr lang="ar-SA" dirty="0"/>
              <a:t/>
            </a:r>
            <a:br>
              <a:rPr lang="ar-SA" dirty="0"/>
            </a:b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475618232"/>
              </p:ext>
            </p:extLst>
          </p:nvPr>
        </p:nvGraphicFramePr>
        <p:xfrm>
          <a:off x="515938" y="1439863"/>
          <a:ext cx="7796212" cy="3311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0" y="5733256"/>
            <a:ext cx="8384026" cy="461665"/>
          </a:xfrm>
          <a:prstGeom prst="rect">
            <a:avLst/>
          </a:prstGeom>
          <a:noFill/>
        </p:spPr>
        <p:txBody>
          <a:bodyPr wrap="none" rtlCol="0">
            <a:spAutoFit/>
          </a:bodyPr>
          <a:lstStyle/>
          <a:p>
            <a:r>
              <a:rPr lang="ar-SA" sz="2400" b="1" dirty="0" smtClean="0"/>
              <a:t>من خلال الحوار الذي تم , ما هي آداب و فنيات الحوار التي يمكن ان نتوصل اليها؟</a:t>
            </a:r>
            <a:endParaRPr lang="en-US" sz="2400" b="1" dirty="0"/>
          </a:p>
        </p:txBody>
      </p:sp>
    </p:spTree>
    <p:extLst>
      <p:ext uri="{BB962C8B-B14F-4D97-AF65-F5344CB8AC3E}">
        <p14:creationId xmlns:p14="http://schemas.microsoft.com/office/powerpoint/2010/main" val="3338028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5445224"/>
            <a:ext cx="8229600" cy="1143000"/>
          </a:xfrm>
        </p:spPr>
        <p:txBody>
          <a:bodyPr/>
          <a:lstStyle/>
          <a:p>
            <a:pPr algn="ctr"/>
            <a:r>
              <a:rPr lang="ar-SA" dirty="0" smtClean="0">
                <a:solidFill>
                  <a:schemeClr val="tx1"/>
                </a:solidFill>
              </a:rPr>
              <a:t>مصطلحات ترتبط بالحوار</a:t>
            </a:r>
            <a:endParaRPr lang="ar-SA" dirty="0">
              <a:solidFill>
                <a:schemeClr val="tx1"/>
              </a:solidFill>
            </a:endParaRPr>
          </a:p>
        </p:txBody>
      </p:sp>
      <p:graphicFrame>
        <p:nvGraphicFramePr>
          <p:cNvPr id="10" name="عنصر نائب للمحتوى 9"/>
          <p:cNvGraphicFramePr>
            <a:graphicFrameLocks noGrp="1"/>
          </p:cNvGraphicFramePr>
          <p:nvPr>
            <p:ph sz="quarter" idx="13"/>
            <p:extLst>
              <p:ext uri="{D42A27DB-BD31-4B8C-83A1-F6EECF244321}">
                <p14:modId xmlns:p14="http://schemas.microsoft.com/office/powerpoint/2010/main" val="3957569232"/>
              </p:ext>
            </p:extLst>
          </p:nvPr>
        </p:nvGraphicFramePr>
        <p:xfrm>
          <a:off x="457200" y="764704"/>
          <a:ext cx="8229600" cy="44644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solidFill>
                  <a:schemeClr val="tx1"/>
                </a:solidFill>
              </a:rPr>
              <a:t>ثانياً: أهمية الحوار </a:t>
            </a:r>
            <a:endParaRPr lang="ar-SA" dirty="0">
              <a:solidFill>
                <a:schemeClr val="tx1"/>
              </a:solidFill>
            </a:endParaRPr>
          </a:p>
        </p:txBody>
      </p:sp>
      <p:sp>
        <p:nvSpPr>
          <p:cNvPr id="3" name="عنصر نائب للمحتوى 2"/>
          <p:cNvSpPr>
            <a:spLocks noGrp="1"/>
          </p:cNvSpPr>
          <p:nvPr>
            <p:ph sz="quarter" idx="13"/>
          </p:nvPr>
        </p:nvSpPr>
        <p:spPr>
          <a:xfrm>
            <a:off x="683568" y="1052736"/>
            <a:ext cx="7796030" cy="3311189"/>
          </a:xfrm>
        </p:spPr>
        <p:txBody>
          <a:bodyPr>
            <a:normAutofit lnSpcReduction="10000"/>
          </a:bodyPr>
          <a:lstStyle/>
          <a:p>
            <a:pPr>
              <a:buNone/>
            </a:pPr>
            <a:r>
              <a:rPr lang="ar-SA" sz="2000" b="1" dirty="0" smtClean="0"/>
              <a:t>1- الحوار وسيلة لتبادل الآراء للوصول إلى الحق.</a:t>
            </a:r>
          </a:p>
          <a:p>
            <a:pPr>
              <a:buNone/>
            </a:pPr>
            <a:r>
              <a:rPr lang="ar-SA" sz="2000" b="1" dirty="0"/>
              <a:t> </a:t>
            </a:r>
            <a:r>
              <a:rPr lang="ar-SA" sz="2000" b="1" dirty="0" smtClean="0"/>
              <a:t>   الاختلاف و العداء</a:t>
            </a:r>
          </a:p>
          <a:p>
            <a:pPr>
              <a:buNone/>
            </a:pPr>
            <a:r>
              <a:rPr lang="ar-SA" sz="2000" b="1" dirty="0"/>
              <a:t> </a:t>
            </a:r>
            <a:r>
              <a:rPr lang="ar-SA" sz="2000" b="1" dirty="0" smtClean="0"/>
              <a:t>   التقارب في وجهات النظر</a:t>
            </a:r>
          </a:p>
          <a:p>
            <a:pPr>
              <a:buNone/>
            </a:pPr>
            <a:r>
              <a:rPr lang="ar-SA" sz="2000" b="1" dirty="0"/>
              <a:t> </a:t>
            </a:r>
            <a:r>
              <a:rPr lang="ar-SA" sz="2000" b="1" dirty="0" smtClean="0"/>
              <a:t>   التقبل و الاعتراف بصحة الراي الاخر</a:t>
            </a:r>
          </a:p>
          <a:p>
            <a:pPr>
              <a:buNone/>
            </a:pPr>
            <a:r>
              <a:rPr lang="ar-SA" sz="2000" b="1" dirty="0" smtClean="0"/>
              <a:t>2- تقوية الروابط الاجتماعية.</a:t>
            </a:r>
          </a:p>
          <a:p>
            <a:pPr>
              <a:buNone/>
            </a:pPr>
            <a:r>
              <a:rPr lang="ar-SA" sz="2000" b="1" dirty="0" smtClean="0"/>
              <a:t>3- الحوار ضرورة تربوية.</a:t>
            </a:r>
          </a:p>
          <a:p>
            <a:pPr>
              <a:buNone/>
            </a:pPr>
            <a:r>
              <a:rPr lang="ar-SA" sz="2000" b="1" dirty="0" smtClean="0"/>
              <a:t>4- الحوار طريق آمن لإيجاد الحلول للقضايا المختلفة.</a:t>
            </a:r>
            <a:endParaRPr lang="ar-SA" sz="20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728537"/>
            <a:ext cx="2762250" cy="29523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89138" y="0"/>
            <a:ext cx="7797662" cy="1151965"/>
          </a:xfrm>
        </p:spPr>
        <p:txBody>
          <a:bodyPr/>
          <a:lstStyle/>
          <a:p>
            <a:pPr algn="r"/>
            <a:r>
              <a:rPr lang="ar-SA" dirty="0" smtClean="0"/>
              <a:t>ثالثاً: أنواع الحوار</a:t>
            </a:r>
            <a:endParaRPr lang="ar-SA" dirty="0"/>
          </a:p>
        </p:txBody>
      </p:sp>
      <p:sp>
        <p:nvSpPr>
          <p:cNvPr id="3" name="عنصر نائب للمحتوى 2"/>
          <p:cNvSpPr>
            <a:spLocks noGrp="1"/>
          </p:cNvSpPr>
          <p:nvPr>
            <p:ph sz="quarter" idx="13"/>
          </p:nvPr>
        </p:nvSpPr>
        <p:spPr>
          <a:xfrm>
            <a:off x="388356" y="908720"/>
            <a:ext cx="8229600" cy="3096344"/>
          </a:xfrm>
        </p:spPr>
        <p:txBody>
          <a:bodyPr>
            <a:normAutofit/>
          </a:bodyPr>
          <a:lstStyle/>
          <a:p>
            <a:r>
              <a:rPr lang="ar-SA" sz="2000" b="1" dirty="0" smtClean="0"/>
              <a:t>تختلف أنواع الحوار وفقاً للمعايير التالية:</a:t>
            </a:r>
          </a:p>
          <a:p>
            <a:pPr>
              <a:buNone/>
            </a:pPr>
            <a:r>
              <a:rPr lang="ar-SA" sz="2000" b="1" dirty="0" smtClean="0"/>
              <a:t>1- معيار عدد المشاركين في الحوار.</a:t>
            </a:r>
          </a:p>
          <a:p>
            <a:pPr>
              <a:buNone/>
            </a:pPr>
            <a:r>
              <a:rPr lang="ar-SA" sz="2000" b="1" dirty="0" smtClean="0"/>
              <a:t>      ينقسم الحوار إلى :    أ- الحوار الذاتي.</a:t>
            </a:r>
          </a:p>
          <a:p>
            <a:pPr>
              <a:buNone/>
            </a:pPr>
            <a:r>
              <a:rPr lang="ar-SA" sz="2000" b="1" dirty="0" smtClean="0"/>
              <a:t>                                ب- الحوار بين شخصين.</a:t>
            </a:r>
          </a:p>
          <a:p>
            <a:pPr>
              <a:buNone/>
            </a:pPr>
            <a:r>
              <a:rPr lang="ar-SA" sz="2000" b="1" dirty="0" smtClean="0"/>
              <a:t>                                ج- حوار المجموعات.</a:t>
            </a:r>
          </a:p>
        </p:txBody>
      </p:sp>
      <p:pic>
        <p:nvPicPr>
          <p:cNvPr id="4" name="Picture 3"/>
          <p:cNvPicPr>
            <a:picLocks noChangeAspect="1"/>
          </p:cNvPicPr>
          <p:nvPr/>
        </p:nvPicPr>
        <p:blipFill>
          <a:blip r:embed="rId2"/>
          <a:stretch>
            <a:fillRect/>
          </a:stretch>
        </p:blipFill>
        <p:spPr>
          <a:xfrm>
            <a:off x="889138" y="575982"/>
            <a:ext cx="2809875" cy="16287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89138" y="0"/>
            <a:ext cx="7797662" cy="1151965"/>
          </a:xfrm>
        </p:spPr>
        <p:txBody>
          <a:bodyPr/>
          <a:lstStyle/>
          <a:p>
            <a:pPr algn="r"/>
            <a:r>
              <a:rPr lang="ar-SA" dirty="0" smtClean="0"/>
              <a:t>ثالثاً: أنواع الحوار</a:t>
            </a:r>
            <a:endParaRPr lang="ar-SA" dirty="0"/>
          </a:p>
        </p:txBody>
      </p:sp>
      <p:sp>
        <p:nvSpPr>
          <p:cNvPr id="3" name="عنصر نائب للمحتوى 2"/>
          <p:cNvSpPr>
            <a:spLocks noGrp="1"/>
          </p:cNvSpPr>
          <p:nvPr>
            <p:ph sz="quarter" idx="13"/>
          </p:nvPr>
        </p:nvSpPr>
        <p:spPr>
          <a:xfrm>
            <a:off x="388356" y="908720"/>
            <a:ext cx="8229600" cy="2880320"/>
          </a:xfrm>
        </p:spPr>
        <p:txBody>
          <a:bodyPr>
            <a:normAutofit/>
          </a:bodyPr>
          <a:lstStyle/>
          <a:p>
            <a:pPr>
              <a:buNone/>
            </a:pPr>
            <a:r>
              <a:rPr lang="ar-SA" sz="2000" b="1" dirty="0" smtClean="0"/>
              <a:t>2- معيار الإطار الجغرافي للمشاركين في الحوار.</a:t>
            </a:r>
          </a:p>
          <a:p>
            <a:pPr>
              <a:buNone/>
            </a:pPr>
            <a:r>
              <a:rPr lang="ar-SA" sz="2000" b="1" dirty="0" smtClean="0"/>
              <a:t>                            أ- الحوار المحلي.</a:t>
            </a:r>
          </a:p>
          <a:p>
            <a:pPr>
              <a:buNone/>
            </a:pPr>
            <a:r>
              <a:rPr lang="ar-SA" sz="2000" b="1" dirty="0" smtClean="0"/>
              <a:t>                           ب- الحوار الوطني.</a:t>
            </a:r>
          </a:p>
          <a:p>
            <a:pPr>
              <a:buNone/>
            </a:pPr>
            <a:r>
              <a:rPr lang="ar-SA" sz="2000" b="1" dirty="0" smtClean="0"/>
              <a:t>                           ج- الحوار الأممي.</a:t>
            </a:r>
          </a:p>
        </p:txBody>
      </p:sp>
      <p:pic>
        <p:nvPicPr>
          <p:cNvPr id="4" name="Picture 3"/>
          <p:cNvPicPr>
            <a:picLocks noChangeAspect="1"/>
          </p:cNvPicPr>
          <p:nvPr/>
        </p:nvPicPr>
        <p:blipFill>
          <a:blip r:embed="rId2"/>
          <a:stretch>
            <a:fillRect/>
          </a:stretch>
        </p:blipFill>
        <p:spPr>
          <a:xfrm>
            <a:off x="1115616" y="584006"/>
            <a:ext cx="2809875" cy="1628775"/>
          </a:xfrm>
          <a:prstGeom prst="rect">
            <a:avLst/>
          </a:prstGeom>
        </p:spPr>
      </p:pic>
    </p:spTree>
    <p:extLst>
      <p:ext uri="{BB962C8B-B14F-4D97-AF65-F5344CB8AC3E}">
        <p14:creationId xmlns:p14="http://schemas.microsoft.com/office/powerpoint/2010/main" val="2389497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5BBFE007ADE742B97D4D2CD9082521" ma:contentTypeVersion="0" ma:contentTypeDescription="Create a new document." ma:contentTypeScope="" ma:versionID="b703a111c503d098d347d3f19b611df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369BA1-736B-4112-BDA5-84965BAAAE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09EA5BE-7F6C-4930-943E-423D9D4A2880}">
  <ds:schemaRefs>
    <ds:schemaRef ds:uri="http://schemas.microsoft.com/sharepoint/v3/contenttype/forms"/>
  </ds:schemaRefs>
</ds:datastoreItem>
</file>

<file path=customXml/itemProps3.xml><?xml version="1.0" encoding="utf-8"?>
<ds:datastoreItem xmlns:ds="http://schemas.openxmlformats.org/officeDocument/2006/customXml" ds:itemID="{9795B305-B1EC-4913-A091-460547A142F9}">
  <ds:schemaRefs>
    <ds:schemaRef ds:uri="http://schemas.microsoft.com/office/2006/documentManagement/types"/>
    <ds:schemaRef ds:uri="http://purl.org/dc/terms/"/>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TM02892315[[fn=Wisp]]</Template>
  <TotalTime>5447</TotalTime>
  <Words>1419</Words>
  <Application>Microsoft Office PowerPoint</Application>
  <PresentationFormat>On-screen Show (4:3)</PresentationFormat>
  <Paragraphs>182</Paragraphs>
  <Slides>33</Slides>
  <Notes>1</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Impact</vt:lpstr>
      <vt:lpstr>Times New Roman</vt:lpstr>
      <vt:lpstr>Wingdings</vt:lpstr>
      <vt:lpstr>Main Event</vt:lpstr>
      <vt:lpstr>الوحدة السادسة مهارات الحوار والإقناع  </vt:lpstr>
      <vt:lpstr>المحتويات</vt:lpstr>
      <vt:lpstr>أولاً: مفهوم الحوار </vt:lpstr>
      <vt:lpstr>مفهوم الحوار في القران</vt:lpstr>
      <vt:lpstr>نشاط هل تؤيدي الدراسة في الخارج؟ عن طريق مجموعات ابدأ بالحوار </vt:lpstr>
      <vt:lpstr>مصطلحات ترتبط بالحوار</vt:lpstr>
      <vt:lpstr>ثانياً: أهمية الحوار </vt:lpstr>
      <vt:lpstr>ثالثاً: أنواع الحوار</vt:lpstr>
      <vt:lpstr>ثالثاً: أنواع الحوار</vt:lpstr>
      <vt:lpstr>ثالثاً: أنواع الحوار </vt:lpstr>
      <vt:lpstr>ثالثاً: أنواع الحوار </vt:lpstr>
      <vt:lpstr>كل صديقتين أو اكثر تحدد شخصية و نمط التحاور لصديقتها</vt:lpstr>
      <vt:lpstr>رابعاً: أنماط المتحاورين </vt:lpstr>
      <vt:lpstr>تمرين</vt:lpstr>
      <vt:lpstr>سمات المحاور المقنع </vt:lpstr>
      <vt:lpstr>سادساً: مهارات الحوار.. الطريق الى حوار ناجح</vt:lpstr>
      <vt:lpstr>القسم الأول: مهارات الإعداد للحوار</vt:lpstr>
      <vt:lpstr>يبدأ الإعداد للحوار بــ :</vt:lpstr>
      <vt:lpstr>تنفيــــذ الحـــوار </vt:lpstr>
      <vt:lpstr>تابع تنفيذ الحوار </vt:lpstr>
      <vt:lpstr>تابع تنفيذ الحوار </vt:lpstr>
      <vt:lpstr>مفهوم الإقناع وأساليبه</vt:lpstr>
      <vt:lpstr>التمييز بين الإقناع بالترغيب والإقناع بالترهيب:</vt:lpstr>
      <vt:lpstr>أساليب الإقناع </vt:lpstr>
      <vt:lpstr>أدوات الإقناع </vt:lpstr>
      <vt:lpstr>محفزات الإقناع</vt:lpstr>
      <vt:lpstr> مهارات الإقناع و متطلباته </vt:lpstr>
      <vt:lpstr>الإقناع يستلزم المهارات و المتطلبات الآتية:</vt:lpstr>
      <vt:lpstr>تابع مهارات الإقناع و متطلباته </vt:lpstr>
      <vt:lpstr>معوقات الحوار و الإقناع </vt:lpstr>
      <vt:lpstr>تابع معوقات الحوار و الإقناع </vt:lpstr>
      <vt:lpstr>تابع معوقات الحوار و الإقناع </vt:lpstr>
      <vt:lpstr>تابع معوقات الحوار و الإقناع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الوحدة الخامسة</dc:title>
  <dc:creator>user</dc:creator>
  <cp:lastModifiedBy>ahmed albuhamad</cp:lastModifiedBy>
  <cp:revision>115</cp:revision>
  <dcterms:created xsi:type="dcterms:W3CDTF">2013-06-29T17:25:40Z</dcterms:created>
  <dcterms:modified xsi:type="dcterms:W3CDTF">2016-11-07T19:50:03Z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0x010100C75BBFE007ADE742B97D4D2CD9082521</vt:lpwstr>
  </property>
</Properties>
</file>