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removePersonalInfoOnSave="1" saveSubsetFonts="1">
  <p:sldMasterIdLst>
    <p:sldMasterId id="2147483648" r:id="rId2"/>
  </p:sldMasterIdLst>
  <p:notesMasterIdLst>
    <p:notesMasterId r:id="rId16"/>
  </p:notesMasterIdLst>
  <p:handoutMasterIdLst>
    <p:handoutMasterId r:id="rId17"/>
  </p:handoutMasterIdLst>
  <p:sldIdLst>
    <p:sldId id="258" r:id="rId3"/>
    <p:sldId id="260" r:id="rId4"/>
    <p:sldId id="275" r:id="rId5"/>
    <p:sldId id="276" r:id="rId6"/>
    <p:sldId id="270" r:id="rId7"/>
    <p:sldId id="271" r:id="rId8"/>
    <p:sldId id="269" r:id="rId9"/>
    <p:sldId id="272" r:id="rId10"/>
    <p:sldId id="277" r:id="rId11"/>
    <p:sldId id="278" r:id="rId12"/>
    <p:sldId id="279" r:id="rId13"/>
    <p:sldId id="273" r:id="rId14"/>
    <p:sldId id="27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971" autoAdjust="0"/>
    <p:restoredTop sz="95324" autoAdjust="0"/>
  </p:normalViewPr>
  <p:slideViewPr>
    <p:cSldViewPr snapToGrid="0">
      <p:cViewPr>
        <p:scale>
          <a:sx n="44" d="100"/>
          <a:sy n="44" d="100"/>
        </p:scale>
        <p:origin x="864" y="22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2808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30E08F2E-5F06-4CE2-A139-452A1382A6F0}" type="datetimeFigureOut">
              <a:rPr lang="ar-SA"/>
              <a:t>08/01/37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B828588A-5C4E-401A-AECC-B6F63A9DE965}" type="slidenum">
              <a:rPr lang="ar-SA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599797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latinLnBrk="0">
              <a:defRPr lang="ar-SA" sz="1200"/>
            </a:lvl1pPr>
          </a:lstStyle>
          <a:p>
            <a:pPr algn="r" rtl="1"/>
            <a:fld id="{1A4C5DC6-1594-414D-9341-ABA08739246C}" type="datetimeFigureOut">
              <a:t>08/01/37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algn="r" rtl="1"/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latinLnBrk="0">
              <a:defRPr lang="ar-SA" sz="1200"/>
            </a:lvl1pPr>
          </a:lstStyle>
          <a:p>
            <a:pPr algn="r" rtl="1"/>
            <a:fld id="{77542409-6A04-4DC6-AC3A-D3758287A8F2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11505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0" eaLnBrk="1" latinLnBrk="0" hangingPunct="1">
      <a:defRPr lang="ar-SA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77542409-6A04-4DC6-AC3A-D3758287A8F2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00829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77542409-6A04-4DC6-AC3A-D3758287A8F2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61799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77542409-6A04-4DC6-AC3A-D3758287A8F2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13420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77542409-6A04-4DC6-AC3A-D3758287A8F2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299736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rtl="1"/>
            <a:fld id="{77542409-6A04-4DC6-AC3A-D3758287A8F2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02723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صورة 7" descr="سحب بيضاء كثيفة في سماء غاية في الزرقة" title="صورة تصميم الشريحة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01847" y="2057400"/>
            <a:ext cx="1490472" cy="3886200"/>
          </a:xfrm>
          <a:prstGeom prst="rect">
            <a:avLst/>
          </a:prstGeom>
        </p:spPr>
      </p:pic>
      <p:sp>
        <p:nvSpPr>
          <p:cNvPr id="9" name="مستطيل 8"/>
          <p:cNvSpPr/>
          <p:nvPr/>
        </p:nvSpPr>
        <p:spPr>
          <a:xfrm>
            <a:off x="5564388" y="0"/>
            <a:ext cx="5029200" cy="5943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/>
          </a:p>
        </p:txBody>
      </p:sp>
      <p:pic>
        <p:nvPicPr>
          <p:cNvPr id="10" name="صورة 9" descr="صورة مقربة لنبتة" title="صورة تصميم الشريحة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95362" y="2057400"/>
            <a:ext cx="2060767" cy="3886200"/>
          </a:xfrm>
          <a:prstGeom prst="rect">
            <a:avLst/>
          </a:prstGeom>
        </p:spPr>
      </p:pic>
      <p:pic>
        <p:nvPicPr>
          <p:cNvPr id="11" name="صورة 10" descr="أمواج" title="صورة تصميم الشريحة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7400"/>
            <a:ext cx="3282696" cy="3886200"/>
          </a:xfrm>
          <a:prstGeom prst="rect">
            <a:avLst/>
          </a:prstGeom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715965" y="3019706"/>
            <a:ext cx="4846320" cy="2387600"/>
          </a:xfrm>
        </p:spPr>
        <p:txBody>
          <a:bodyPr anchor="b">
            <a:normAutofit/>
          </a:bodyPr>
          <a:lstStyle>
            <a:lvl1pPr algn="r" latinLnBrk="0">
              <a:lnSpc>
                <a:spcPct val="90000"/>
              </a:lnSpc>
              <a:defRPr lang="ar-SA" sz="4800">
                <a:solidFill>
                  <a:schemeClr val="bg1"/>
                </a:solidFill>
              </a:defRPr>
            </a:lvl1pPr>
          </a:lstStyle>
          <a:p>
            <a:pPr algn="r" rtl="1"/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715965" y="5381894"/>
            <a:ext cx="4846320" cy="448056"/>
          </a:xfrm>
        </p:spPr>
        <p:txBody>
          <a:bodyPr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1800">
                <a:solidFill>
                  <a:schemeClr val="bg1"/>
                </a:solidFill>
              </a:defRPr>
            </a:lvl1pPr>
            <a:lvl2pPr marL="457200" indent="0" algn="r" latinLnBrk="0">
              <a:buNone/>
              <a:defRPr lang="ar-SA" sz="2000"/>
            </a:lvl2pPr>
            <a:lvl3pPr marL="914400" indent="0" algn="r" latinLnBrk="0">
              <a:buNone/>
              <a:defRPr lang="ar-SA" sz="1800"/>
            </a:lvl3pPr>
            <a:lvl4pPr marL="1371600" indent="0" algn="r" latinLnBrk="0">
              <a:buNone/>
              <a:defRPr lang="ar-SA" sz="1600"/>
            </a:lvl4pPr>
            <a:lvl5pPr marL="1828800" indent="0" algn="r" latinLnBrk="0">
              <a:buNone/>
              <a:defRPr lang="ar-SA" sz="1600"/>
            </a:lvl5pPr>
            <a:lvl6pPr marL="2286000" indent="0" algn="r" latinLnBrk="0">
              <a:buNone/>
              <a:defRPr lang="ar-SA" sz="1600"/>
            </a:lvl6pPr>
            <a:lvl7pPr marL="2743200" indent="0" algn="r" latinLnBrk="0">
              <a:buNone/>
              <a:defRPr lang="ar-SA" sz="1600"/>
            </a:lvl7pPr>
            <a:lvl8pPr marL="3200400" indent="0" algn="r" latinLnBrk="0">
              <a:buNone/>
              <a:defRPr lang="ar-SA" sz="1600"/>
            </a:lvl8pPr>
            <a:lvl9pPr marL="3657600" indent="0" algn="r" latinLnBrk="0">
              <a:buNone/>
              <a:defRPr lang="ar-SA" sz="1600"/>
            </a:lvl9pPr>
          </a:lstStyle>
          <a:p>
            <a:pPr algn="r" rtl="1"/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873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العمودي 2"/>
          <p:cNvSpPr>
            <a:spLocks noGrp="1"/>
          </p:cNvSpPr>
          <p:nvPr>
            <p:ph type="body" orient="vert" idx="1"/>
          </p:nvPr>
        </p:nvSpPr>
        <p:spPr>
          <a:xfrm flipH="1" flipV="1">
            <a:off x="1410027" y="1566001"/>
            <a:ext cx="9371948" cy="4620682"/>
          </a:xfrm>
        </p:spPr>
        <p:txBody>
          <a:bodyPr vert="eaVert"/>
          <a:lstStyle/>
          <a:p>
            <a:pPr lvl="0" algn="r" rtl="1"/>
            <a:r>
              <a:rPr lang="ar-SA" smtClean="0"/>
              <a:t>انقر لتحرير أنماط النص الرئيسي</a:t>
            </a:r>
          </a:p>
          <a:p>
            <a:pPr lvl="1" algn="r" rtl="1"/>
            <a:r>
              <a:rPr lang="ar-SA" smtClean="0"/>
              <a:t>المستوى الثاني</a:t>
            </a:r>
          </a:p>
          <a:p>
            <a:pPr lvl="2" algn="r" rtl="1"/>
            <a:r>
              <a:rPr lang="ar-SA" smtClean="0"/>
              <a:t>المستوى الثالث</a:t>
            </a:r>
          </a:p>
          <a:p>
            <a:pPr lvl="3" algn="r" rtl="1"/>
            <a:r>
              <a:rPr lang="ar-SA" smtClean="0"/>
              <a:t>المستوى الرابع</a:t>
            </a:r>
          </a:p>
          <a:p>
            <a:pPr lvl="4" algn="r" rtl="1"/>
            <a:r>
              <a:rPr lang="ar-SA" smtClean="0"/>
              <a:t>المستوى الخامس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r>
              <a:rPr lang="ar-SA" smtClean="0"/>
              <a:t>22 يوليو 2012</a:t>
            </a:r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ar-SA" smtClean="0"/>
              <a:t>الذكاء الانفعالي - أ.نعيمة الوهيب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9CD8D479-8942-46E8-A226-A4E01F7A105C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20709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190500"/>
            <a:ext cx="2057400" cy="5986463"/>
          </a:xfrm>
        </p:spPr>
        <p:txBody>
          <a:bodyPr vert="eaVert"/>
          <a:lstStyle/>
          <a:p>
            <a:pPr algn="r" rtl="1"/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190500"/>
            <a:ext cx="7734300" cy="5986463"/>
          </a:xfrm>
        </p:spPr>
        <p:txBody>
          <a:bodyPr vert="eaVert"/>
          <a:lstStyle/>
          <a:p>
            <a:pPr lvl="0" algn="r" rtl="1"/>
            <a:r>
              <a:rPr lang="ar-SA" smtClean="0"/>
              <a:t>انقر لتحرير أنماط النص الرئيسي</a:t>
            </a:r>
          </a:p>
          <a:p>
            <a:pPr lvl="1" algn="r" rtl="1"/>
            <a:r>
              <a:rPr lang="ar-SA" smtClean="0"/>
              <a:t>المستوى الثاني</a:t>
            </a:r>
          </a:p>
          <a:p>
            <a:pPr lvl="2" algn="r" rtl="1"/>
            <a:r>
              <a:rPr lang="ar-SA" smtClean="0"/>
              <a:t>المستوى الثالث</a:t>
            </a:r>
          </a:p>
          <a:p>
            <a:pPr lvl="3" algn="r" rtl="1"/>
            <a:r>
              <a:rPr lang="ar-SA" smtClean="0"/>
              <a:t>المستوى الرابع</a:t>
            </a:r>
          </a:p>
          <a:p>
            <a:pPr lvl="4" algn="r" rtl="1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r>
              <a:rPr lang="ar-SA" smtClean="0"/>
              <a:t>22 يوليو 2012</a:t>
            </a:r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ar-SA" smtClean="0"/>
              <a:t>الذكاء الانفعالي - أ.نعيمة الوهيب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9CD8D479-8942-46E8-A226-A4E01F7A105C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101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r" rtl="1"/>
            <a:r>
              <a:rPr lang="ar-SA" smtClean="0"/>
              <a:t>انقر لتحرير أنماط النص الرئيسي</a:t>
            </a:r>
          </a:p>
          <a:p>
            <a:pPr lvl="1" algn="r" rtl="1"/>
            <a:r>
              <a:rPr lang="ar-SA" smtClean="0"/>
              <a:t>المستوى الثاني</a:t>
            </a:r>
          </a:p>
          <a:p>
            <a:pPr lvl="2" algn="r" rtl="1"/>
            <a:r>
              <a:rPr lang="ar-SA" smtClean="0"/>
              <a:t>المستوى الثالث</a:t>
            </a:r>
          </a:p>
          <a:p>
            <a:pPr lvl="3" algn="r" rtl="1"/>
            <a:r>
              <a:rPr lang="ar-SA" smtClean="0"/>
              <a:t>المستوى الرابع</a:t>
            </a:r>
          </a:p>
          <a:p>
            <a:pPr lvl="4" algn="r" rtl="1"/>
            <a:r>
              <a:rPr lang="ar-SA" smtClean="0"/>
              <a:t>المستوى الخامس</a:t>
            </a:r>
            <a:endParaRPr lang="ar-SA" dirty="0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r>
              <a:rPr lang="ar-SA" smtClean="0"/>
              <a:t>22 يوليو 2012</a:t>
            </a:r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ar-SA" smtClean="0"/>
              <a:t>الذكاء الانفعالي - أ.نعيمة الوهيب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9CD8D479-8942-46E8-A226-A4E01F7A105C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05116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392264" y="2059146"/>
            <a:ext cx="7199696" cy="3886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43842" y="2263913"/>
            <a:ext cx="6949440" cy="3143393"/>
          </a:xfrm>
        </p:spPr>
        <p:txBody>
          <a:bodyPr anchor="b"/>
          <a:lstStyle>
            <a:lvl1pPr algn="r" latinLnBrk="0">
              <a:defRPr lang="ar-SA" sz="6000">
                <a:solidFill>
                  <a:schemeClr val="bg1"/>
                </a:solidFill>
              </a:defRPr>
            </a:lvl1pPr>
          </a:lstStyle>
          <a:p>
            <a:pPr algn="r" rtl="1"/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543842" y="5381893"/>
            <a:ext cx="6949440" cy="449523"/>
          </a:xfrm>
        </p:spPr>
        <p:txBody>
          <a:bodyPr/>
          <a:lstStyle>
            <a:lvl1pPr marL="0" indent="0" algn="r" latinLnBrk="0">
              <a:spcBef>
                <a:spcPts val="0"/>
              </a:spcBef>
              <a:buNone/>
              <a:defRPr lang="ar-SA" sz="2400">
                <a:solidFill>
                  <a:schemeClr val="bg1"/>
                </a:solidFill>
              </a:defRPr>
            </a:lvl1pPr>
            <a:lvl2pPr marL="457200" indent="0" algn="r" latinLnBrk="0">
              <a:buNone/>
              <a:defRPr lang="ar-SA" sz="2000"/>
            </a:lvl2pPr>
            <a:lvl3pPr marL="914400" indent="0" algn="r" latinLnBrk="0">
              <a:buNone/>
              <a:defRPr lang="ar-SA" sz="1800"/>
            </a:lvl3pPr>
            <a:lvl4pPr marL="1371600" indent="0" algn="r" latinLnBrk="0">
              <a:buNone/>
              <a:defRPr lang="ar-SA" sz="1600"/>
            </a:lvl4pPr>
            <a:lvl5pPr marL="1828800" indent="0" algn="r" latinLnBrk="0">
              <a:buNone/>
              <a:defRPr lang="ar-SA" sz="1600"/>
            </a:lvl5pPr>
            <a:lvl6pPr marL="2286000" indent="0" algn="r" latinLnBrk="0">
              <a:buNone/>
              <a:defRPr lang="ar-SA" sz="1600"/>
            </a:lvl6pPr>
            <a:lvl7pPr marL="2743200" indent="0" algn="r" latinLnBrk="0">
              <a:buNone/>
              <a:defRPr lang="ar-SA" sz="1600"/>
            </a:lvl7pPr>
            <a:lvl8pPr marL="3200400" indent="0" algn="r" latinLnBrk="0">
              <a:buNone/>
              <a:defRPr lang="ar-SA" sz="1600"/>
            </a:lvl8pPr>
            <a:lvl9pPr marL="3657600" indent="0" algn="r" latinLnBrk="0">
              <a:buNone/>
              <a:defRPr lang="ar-SA" sz="1600"/>
            </a:lvl9pPr>
          </a:lstStyle>
          <a:p>
            <a:pPr lvl="0" algn="r" rtl="1"/>
            <a:r>
              <a:rPr lang="ar-SA" smtClean="0"/>
              <a:t>انقر لتحرير أنماط النص الرئيسي</a:t>
            </a:r>
          </a:p>
        </p:txBody>
      </p:sp>
      <p:pic>
        <p:nvPicPr>
          <p:cNvPr id="9" name="صورة 8" descr="أمواج" title="صورة تصميم الشريحة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2059146"/>
            <a:ext cx="3282696" cy="3886200"/>
          </a:xfrm>
          <a:prstGeom prst="rect">
            <a:avLst/>
          </a:prstGeom>
        </p:spPr>
      </p:pic>
      <p:pic>
        <p:nvPicPr>
          <p:cNvPr id="11" name="صورة 10" descr="صورة مقربة لنباتات خضراء" title="صورة تصميم الشريحة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701528" y="2059146"/>
            <a:ext cx="1490472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894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3768">
          <p15:clr>
            <a:srgbClr val="FDE53C"/>
          </p15:clr>
        </p15:guide>
        <p15:guide id="2" orient="horz" pos="1296">
          <p15:clr>
            <a:srgbClr val="FDE53C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09700" y="1556281"/>
            <a:ext cx="4610099" cy="4620682"/>
          </a:xfrm>
        </p:spPr>
        <p:txBody>
          <a:bodyPr/>
          <a:lstStyle>
            <a:lvl1pPr algn="r" latinLnBrk="0">
              <a:defRPr lang="ar-SA" sz="2200"/>
            </a:lvl1pPr>
            <a:lvl2pPr algn="r" latinLnBrk="0">
              <a:defRPr lang="ar-SA" sz="1800"/>
            </a:lvl2pPr>
            <a:lvl3pPr algn="r" latinLnBrk="0">
              <a:defRPr lang="ar-SA" sz="1600"/>
            </a:lvl3pPr>
            <a:lvl4pPr algn="r" latinLnBrk="0">
              <a:defRPr lang="ar-SA" sz="1600"/>
            </a:lvl4pPr>
            <a:lvl5pPr algn="r" latinLnBrk="0">
              <a:defRPr lang="ar-SA" sz="1600"/>
            </a:lvl5pPr>
            <a:lvl6pPr algn="r" latinLnBrk="0">
              <a:defRPr lang="ar-SA" sz="1600"/>
            </a:lvl6pPr>
            <a:lvl7pPr algn="r" latinLnBrk="0">
              <a:defRPr lang="ar-SA" sz="1600"/>
            </a:lvl7pPr>
            <a:lvl8pPr algn="r" latinLnBrk="0">
              <a:defRPr lang="ar-SA" sz="1600"/>
            </a:lvl8pPr>
            <a:lvl9pPr algn="r" latinLnBrk="0">
              <a:defRPr lang="ar-SA" sz="1600"/>
            </a:lvl9pPr>
          </a:lstStyle>
          <a:p>
            <a:pPr lvl="0" algn="r" rtl="1"/>
            <a:r>
              <a:rPr lang="ar-SA" smtClean="0"/>
              <a:t>انقر لتحرير أنماط النص الرئيسي</a:t>
            </a:r>
          </a:p>
          <a:p>
            <a:pPr lvl="1" algn="r" rtl="1"/>
            <a:r>
              <a:rPr lang="ar-SA" smtClean="0"/>
              <a:t>المستوى الثاني</a:t>
            </a:r>
          </a:p>
          <a:p>
            <a:pPr lvl="2" algn="r" rtl="1"/>
            <a:r>
              <a:rPr lang="ar-SA" smtClean="0"/>
              <a:t>المستوى الثالث</a:t>
            </a:r>
          </a:p>
          <a:p>
            <a:pPr lvl="3" algn="r" rtl="1"/>
            <a:r>
              <a:rPr lang="ar-SA" smtClean="0"/>
              <a:t>المستوى الرابع</a:t>
            </a:r>
          </a:p>
          <a:p>
            <a:pPr lvl="4" algn="r" rtl="1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556281"/>
            <a:ext cx="4609775" cy="4620682"/>
          </a:xfrm>
        </p:spPr>
        <p:txBody>
          <a:bodyPr/>
          <a:lstStyle>
            <a:lvl1pPr algn="r" latinLnBrk="0">
              <a:defRPr lang="ar-SA" sz="2200"/>
            </a:lvl1pPr>
            <a:lvl2pPr algn="r" latinLnBrk="0">
              <a:defRPr lang="ar-SA" sz="1800"/>
            </a:lvl2pPr>
            <a:lvl3pPr algn="r" latinLnBrk="0">
              <a:defRPr lang="ar-SA" sz="1600"/>
            </a:lvl3pPr>
            <a:lvl4pPr algn="r" latinLnBrk="0">
              <a:defRPr lang="ar-SA" sz="1600"/>
            </a:lvl4pPr>
            <a:lvl5pPr algn="r" latinLnBrk="0">
              <a:defRPr lang="ar-SA" sz="1600"/>
            </a:lvl5pPr>
            <a:lvl6pPr algn="r" latinLnBrk="0">
              <a:defRPr lang="ar-SA" sz="1600"/>
            </a:lvl6pPr>
            <a:lvl7pPr algn="r" latinLnBrk="0">
              <a:defRPr lang="ar-SA" sz="1600"/>
            </a:lvl7pPr>
            <a:lvl8pPr algn="r" latinLnBrk="0">
              <a:defRPr lang="ar-SA" sz="1600"/>
            </a:lvl8pPr>
            <a:lvl9pPr algn="r" latinLnBrk="0">
              <a:defRPr lang="ar-SA" sz="1600"/>
            </a:lvl9pPr>
          </a:lstStyle>
          <a:p>
            <a:pPr lvl="0" algn="r" rtl="1"/>
            <a:r>
              <a:rPr lang="ar-SA" smtClean="0"/>
              <a:t>انقر لتحرير أنماط النص الرئيسي</a:t>
            </a:r>
          </a:p>
          <a:p>
            <a:pPr lvl="1" algn="r" rtl="1"/>
            <a:r>
              <a:rPr lang="ar-SA" smtClean="0"/>
              <a:t>المستوى الثاني</a:t>
            </a:r>
          </a:p>
          <a:p>
            <a:pPr lvl="2" algn="r" rtl="1"/>
            <a:r>
              <a:rPr lang="ar-SA" smtClean="0"/>
              <a:t>المستوى الثالث</a:t>
            </a:r>
          </a:p>
          <a:p>
            <a:pPr lvl="3" algn="r" rtl="1"/>
            <a:r>
              <a:rPr lang="ar-SA" smtClean="0"/>
              <a:t>المستوى الرابع</a:t>
            </a:r>
          </a:p>
          <a:p>
            <a:pPr lvl="4" algn="r" rtl="1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r>
              <a:rPr lang="ar-SA" smtClean="0"/>
              <a:t>22 يوليو 2012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ar-SA" smtClean="0"/>
              <a:t>الذكاء الانفعالي - أ.نعيمة الوهيب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9CD8D479-8942-46E8-A226-A4E01F7A105C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1687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ال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409699" y="1554480"/>
            <a:ext cx="4608576" cy="823912"/>
          </a:xfrm>
        </p:spPr>
        <p:txBody>
          <a:bodyPr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2200" b="1"/>
            </a:lvl1pPr>
            <a:lvl2pPr marL="457200" indent="0" algn="r" latinLnBrk="0">
              <a:buNone/>
              <a:defRPr lang="ar-SA" sz="2000" b="1"/>
            </a:lvl2pPr>
            <a:lvl3pPr marL="914400" indent="0" algn="r" latinLnBrk="0">
              <a:buNone/>
              <a:defRPr lang="ar-SA" sz="1800" b="1"/>
            </a:lvl3pPr>
            <a:lvl4pPr marL="1371600" indent="0" algn="r" latinLnBrk="0">
              <a:buNone/>
              <a:defRPr lang="ar-SA" sz="1600" b="1"/>
            </a:lvl4pPr>
            <a:lvl5pPr marL="1828800" indent="0" algn="r" latinLnBrk="0">
              <a:buNone/>
              <a:defRPr lang="ar-SA" sz="1600" b="1"/>
            </a:lvl5pPr>
            <a:lvl6pPr marL="2286000" indent="0" algn="r" latinLnBrk="0">
              <a:buNone/>
              <a:defRPr lang="ar-SA" sz="1600" b="1"/>
            </a:lvl6pPr>
            <a:lvl7pPr marL="2743200" indent="0" algn="r" latinLnBrk="0">
              <a:buNone/>
              <a:defRPr lang="ar-SA" sz="1600" b="1"/>
            </a:lvl7pPr>
            <a:lvl8pPr marL="3200400" indent="0" algn="r" latinLnBrk="0">
              <a:buNone/>
              <a:defRPr lang="ar-SA" sz="1600" b="1"/>
            </a:lvl8pPr>
            <a:lvl9pPr marL="3657600" indent="0" algn="r" latinLnBrk="0">
              <a:buNone/>
              <a:defRPr lang="ar-SA" sz="1600" b="1"/>
            </a:lvl9pPr>
          </a:lstStyle>
          <a:p>
            <a:pPr lvl="0" algn="r" rtl="1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1409699" y="2378392"/>
            <a:ext cx="4608576" cy="3811271"/>
          </a:xfrm>
        </p:spPr>
        <p:txBody>
          <a:bodyPr/>
          <a:lstStyle>
            <a:lvl1pPr algn="r" latinLnBrk="0">
              <a:defRPr lang="ar-SA" sz="2200"/>
            </a:lvl1pPr>
            <a:lvl2pPr algn="r" latinLnBrk="0">
              <a:defRPr lang="ar-SA" sz="1800"/>
            </a:lvl2pPr>
            <a:lvl3pPr algn="r" latinLnBrk="0">
              <a:defRPr lang="ar-SA" sz="1600"/>
            </a:lvl3pPr>
            <a:lvl4pPr algn="r" latinLnBrk="0">
              <a:defRPr lang="ar-SA" sz="1600"/>
            </a:lvl4pPr>
            <a:lvl5pPr algn="r" latinLnBrk="0">
              <a:defRPr lang="ar-SA" sz="1600"/>
            </a:lvl5pPr>
            <a:lvl6pPr algn="r" latinLnBrk="0">
              <a:defRPr lang="ar-SA" sz="1600"/>
            </a:lvl6pPr>
            <a:lvl7pPr algn="r" latinLnBrk="0">
              <a:defRPr lang="ar-SA" sz="1600"/>
            </a:lvl7pPr>
            <a:lvl8pPr algn="r" latinLnBrk="0">
              <a:defRPr lang="ar-SA" sz="1600"/>
            </a:lvl8pPr>
            <a:lvl9pPr algn="r" latinLnBrk="0">
              <a:defRPr lang="ar-SA" sz="1600"/>
            </a:lvl9pPr>
          </a:lstStyle>
          <a:p>
            <a:pPr lvl="0" algn="r" rtl="1"/>
            <a:r>
              <a:rPr lang="ar-SA" smtClean="0"/>
              <a:t>انقر لتحرير أنماط النص الرئيسي</a:t>
            </a:r>
          </a:p>
          <a:p>
            <a:pPr lvl="1" algn="r" rtl="1"/>
            <a:r>
              <a:rPr lang="ar-SA" smtClean="0"/>
              <a:t>المستوى الثاني</a:t>
            </a:r>
          </a:p>
          <a:p>
            <a:pPr lvl="2" algn="r" rtl="1"/>
            <a:r>
              <a:rPr lang="ar-SA" smtClean="0"/>
              <a:t>المستوى الثالث</a:t>
            </a:r>
          </a:p>
          <a:p>
            <a:pPr lvl="3" algn="r" rtl="1"/>
            <a:r>
              <a:rPr lang="ar-SA" smtClean="0"/>
              <a:t>المستوى الرابع</a:t>
            </a:r>
          </a:p>
          <a:p>
            <a:pPr lvl="4" algn="r" rtl="1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554480"/>
            <a:ext cx="4610100" cy="823912"/>
          </a:xfrm>
        </p:spPr>
        <p:txBody>
          <a:bodyPr anchor="b">
            <a:normAutofit/>
          </a:bodyPr>
          <a:lstStyle>
            <a:lvl1pPr marL="0" indent="0" algn="r" latinLnBrk="0">
              <a:spcBef>
                <a:spcPts val="0"/>
              </a:spcBef>
              <a:buNone/>
              <a:defRPr lang="ar-SA" sz="2200" b="1"/>
            </a:lvl1pPr>
            <a:lvl2pPr marL="457200" indent="0" algn="r" latinLnBrk="0">
              <a:buNone/>
              <a:defRPr lang="ar-SA" sz="2000" b="1"/>
            </a:lvl2pPr>
            <a:lvl3pPr marL="914400" indent="0" algn="r" latinLnBrk="0">
              <a:buNone/>
              <a:defRPr lang="ar-SA" sz="1800" b="1"/>
            </a:lvl3pPr>
            <a:lvl4pPr marL="1371600" indent="0" algn="r" latinLnBrk="0">
              <a:buNone/>
              <a:defRPr lang="ar-SA" sz="1600" b="1"/>
            </a:lvl4pPr>
            <a:lvl5pPr marL="1828800" indent="0" algn="r" latinLnBrk="0">
              <a:buNone/>
              <a:defRPr lang="ar-SA" sz="1600" b="1"/>
            </a:lvl5pPr>
            <a:lvl6pPr marL="2286000" indent="0" algn="r" latinLnBrk="0">
              <a:buNone/>
              <a:defRPr lang="ar-SA" sz="1600" b="1"/>
            </a:lvl6pPr>
            <a:lvl7pPr marL="2743200" indent="0" algn="r" latinLnBrk="0">
              <a:buNone/>
              <a:defRPr lang="ar-SA" sz="1600" b="1"/>
            </a:lvl7pPr>
            <a:lvl8pPr marL="3200400" indent="0" algn="r" latinLnBrk="0">
              <a:buNone/>
              <a:defRPr lang="ar-SA" sz="1600" b="1"/>
            </a:lvl8pPr>
            <a:lvl9pPr marL="3657600" indent="0" algn="r" latinLnBrk="0">
              <a:buNone/>
              <a:defRPr lang="ar-SA" sz="1600" b="1"/>
            </a:lvl9pPr>
          </a:lstStyle>
          <a:p>
            <a:pPr lvl="0" algn="r" rtl="1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378392"/>
            <a:ext cx="4610100" cy="3811271"/>
          </a:xfrm>
        </p:spPr>
        <p:txBody>
          <a:bodyPr/>
          <a:lstStyle>
            <a:lvl1pPr algn="r" latinLnBrk="0">
              <a:defRPr lang="ar-SA" sz="2200"/>
            </a:lvl1pPr>
            <a:lvl2pPr algn="r" latinLnBrk="0">
              <a:defRPr lang="ar-SA" sz="1800"/>
            </a:lvl2pPr>
            <a:lvl3pPr algn="r" latinLnBrk="0">
              <a:defRPr lang="ar-SA" sz="1600"/>
            </a:lvl3pPr>
            <a:lvl4pPr algn="r" latinLnBrk="0">
              <a:defRPr lang="ar-SA" sz="1600"/>
            </a:lvl4pPr>
            <a:lvl5pPr algn="r" latinLnBrk="0">
              <a:defRPr lang="ar-SA" sz="1600"/>
            </a:lvl5pPr>
            <a:lvl6pPr algn="r" latinLnBrk="0">
              <a:defRPr lang="ar-SA" sz="1600"/>
            </a:lvl6pPr>
            <a:lvl7pPr algn="r" latinLnBrk="0">
              <a:defRPr lang="ar-SA" sz="1600"/>
            </a:lvl7pPr>
            <a:lvl8pPr algn="r" latinLnBrk="0">
              <a:defRPr lang="ar-SA" sz="1600"/>
            </a:lvl8pPr>
            <a:lvl9pPr algn="r" latinLnBrk="0">
              <a:defRPr lang="ar-SA" sz="1600"/>
            </a:lvl9pPr>
          </a:lstStyle>
          <a:p>
            <a:pPr lvl="0" algn="r" rtl="1"/>
            <a:r>
              <a:rPr lang="ar-SA" smtClean="0"/>
              <a:t>انقر لتحرير أنماط النص الرئيسي</a:t>
            </a:r>
          </a:p>
          <a:p>
            <a:pPr lvl="1" algn="r" rtl="1"/>
            <a:r>
              <a:rPr lang="ar-SA" smtClean="0"/>
              <a:t>المستوى الثاني</a:t>
            </a:r>
          </a:p>
          <a:p>
            <a:pPr lvl="2" algn="r" rtl="1"/>
            <a:r>
              <a:rPr lang="ar-SA" smtClean="0"/>
              <a:t>المستوى الثالث</a:t>
            </a:r>
          </a:p>
          <a:p>
            <a:pPr lvl="3" algn="r" rtl="1"/>
            <a:r>
              <a:rPr lang="ar-SA" smtClean="0"/>
              <a:t>المستوى الرابع</a:t>
            </a:r>
          </a:p>
          <a:p>
            <a:pPr lvl="4" algn="r" rtl="1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r>
              <a:rPr lang="ar-SA" smtClean="0"/>
              <a:t>22 يوليو 2012</a:t>
            </a:r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ar-SA" smtClean="0"/>
              <a:t>الذكاء الانفعالي - أ.نعيمة الوهيب</a:t>
            </a:r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9CD8D479-8942-46E8-A226-A4E01F7A105C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7180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smtClean="0"/>
              <a:t>انقر لتحرير نمط العنوان الرئيسي</a:t>
            </a:r>
            <a:endParaRPr lang="ar-SA" dirty="0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r>
              <a:rPr lang="ar-SA" smtClean="0"/>
              <a:t>22 يوليو 2012</a:t>
            </a:r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ar-SA" smtClean="0"/>
              <a:t>الذكاء الانفعالي - أ.نعيمة الوهيب</a:t>
            </a:r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9CD8D479-8942-46E8-A226-A4E01F7A105C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65877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r>
              <a:rPr lang="ar-SA" smtClean="0"/>
              <a:t>22 يوليو 2012</a:t>
            </a:r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ar-SA" smtClean="0"/>
              <a:t>الذكاء الانفعالي - أ.نعيمة الوهيب</a:t>
            </a:r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9CD8D479-8942-46E8-A226-A4E01F7A105C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07393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9698" y="919616"/>
            <a:ext cx="4155622" cy="2532888"/>
          </a:xfrm>
        </p:spPr>
        <p:txBody>
          <a:bodyPr anchor="b"/>
          <a:lstStyle>
            <a:lvl1pPr algn="r" latinLnBrk="0">
              <a:defRPr lang="ar-SA" sz="3200"/>
            </a:lvl1pPr>
          </a:lstStyle>
          <a:p>
            <a:pPr algn="r" rtl="1"/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575166" y="915923"/>
            <a:ext cx="5216979" cy="5065776"/>
          </a:xfrm>
        </p:spPr>
        <p:txBody>
          <a:bodyPr/>
          <a:lstStyle>
            <a:lvl1pPr algn="r" latinLnBrk="0">
              <a:defRPr lang="ar-SA" sz="2200"/>
            </a:lvl1pPr>
            <a:lvl2pPr algn="r" latinLnBrk="0">
              <a:defRPr lang="ar-SA" sz="1800"/>
            </a:lvl2pPr>
            <a:lvl3pPr algn="r" latinLnBrk="0">
              <a:defRPr lang="ar-SA" sz="1600"/>
            </a:lvl3pPr>
            <a:lvl4pPr algn="r" latinLnBrk="0">
              <a:defRPr lang="ar-SA" sz="1600"/>
            </a:lvl4pPr>
            <a:lvl5pPr algn="r" latinLnBrk="0">
              <a:defRPr lang="ar-SA" sz="1600"/>
            </a:lvl5pPr>
            <a:lvl6pPr algn="r" latinLnBrk="0">
              <a:defRPr lang="ar-SA" sz="1600"/>
            </a:lvl6pPr>
            <a:lvl7pPr algn="r" latinLnBrk="0">
              <a:defRPr lang="ar-SA" sz="1600"/>
            </a:lvl7pPr>
            <a:lvl8pPr algn="r" latinLnBrk="0">
              <a:defRPr lang="ar-SA" sz="1600"/>
            </a:lvl8pPr>
            <a:lvl9pPr algn="r" latinLnBrk="0">
              <a:defRPr lang="ar-SA" sz="1600"/>
            </a:lvl9pPr>
          </a:lstStyle>
          <a:p>
            <a:pPr lvl="0" algn="r" rtl="1"/>
            <a:r>
              <a:rPr lang="ar-SA" smtClean="0"/>
              <a:t>انقر لتحرير أنماط النص الرئيسي</a:t>
            </a:r>
          </a:p>
          <a:p>
            <a:pPr lvl="1" algn="r" rtl="1"/>
            <a:r>
              <a:rPr lang="ar-SA" smtClean="0"/>
              <a:t>المستوى الثاني</a:t>
            </a:r>
          </a:p>
          <a:p>
            <a:pPr lvl="2" algn="r" rtl="1"/>
            <a:r>
              <a:rPr lang="ar-SA" smtClean="0"/>
              <a:t>المستوى الثالث</a:t>
            </a:r>
          </a:p>
          <a:p>
            <a:pPr lvl="3" algn="r" rtl="1"/>
            <a:r>
              <a:rPr lang="ar-SA" smtClean="0"/>
              <a:t>المستوى الرابع</a:t>
            </a:r>
          </a:p>
          <a:p>
            <a:pPr lvl="4" algn="r" rtl="1"/>
            <a:r>
              <a:rPr lang="ar-SA" smtClean="0"/>
              <a:t>المستوى الخامس</a:t>
            </a:r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409698" y="3446396"/>
            <a:ext cx="4155622" cy="2535303"/>
          </a:xfrm>
        </p:spPr>
        <p:txBody>
          <a:bodyPr>
            <a:normAutofit/>
          </a:bodyPr>
          <a:lstStyle>
            <a:lvl1pPr marL="0" indent="0" algn="r" latinLnBrk="0">
              <a:spcBef>
                <a:spcPts val="900"/>
              </a:spcBef>
              <a:buNone/>
              <a:defRPr lang="ar-SA" sz="1800"/>
            </a:lvl1pPr>
            <a:lvl2pPr marL="457200" indent="0" algn="r" latinLnBrk="0">
              <a:buNone/>
              <a:defRPr lang="ar-SA" sz="1400"/>
            </a:lvl2pPr>
            <a:lvl3pPr marL="914400" indent="0" algn="r" latinLnBrk="0">
              <a:buNone/>
              <a:defRPr lang="ar-SA" sz="1200"/>
            </a:lvl3pPr>
            <a:lvl4pPr marL="1371600" indent="0" algn="r" latinLnBrk="0">
              <a:buNone/>
              <a:defRPr lang="ar-SA" sz="1000"/>
            </a:lvl4pPr>
            <a:lvl5pPr marL="1828800" indent="0" algn="r" latinLnBrk="0">
              <a:buNone/>
              <a:defRPr lang="ar-SA" sz="1000"/>
            </a:lvl5pPr>
            <a:lvl6pPr marL="2286000" indent="0" algn="r" latinLnBrk="0">
              <a:buNone/>
              <a:defRPr lang="ar-SA" sz="1000"/>
            </a:lvl6pPr>
            <a:lvl7pPr marL="2743200" indent="0" algn="r" latinLnBrk="0">
              <a:buNone/>
              <a:defRPr lang="ar-SA" sz="1000"/>
            </a:lvl7pPr>
            <a:lvl8pPr marL="3200400" indent="0" algn="r" latinLnBrk="0">
              <a:buNone/>
              <a:defRPr lang="ar-SA" sz="1000"/>
            </a:lvl8pPr>
            <a:lvl9pPr marL="3657600" indent="0" algn="r" latinLnBrk="0">
              <a:buNone/>
              <a:defRPr lang="ar-SA" sz="1000"/>
            </a:lvl9pPr>
          </a:lstStyle>
          <a:p>
            <a:pPr lvl="0" algn="r" rtl="1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r>
              <a:rPr lang="ar-SA" smtClean="0"/>
              <a:t>22 يوليو 2012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ar-SA" smtClean="0"/>
              <a:t>الذكاء الانفعالي - أ.نعيمة الوهيب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9CD8D479-8942-46E8-A226-A4E01F7A105C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23549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ات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09701" y="919616"/>
            <a:ext cx="4155622" cy="2532888"/>
          </a:xfrm>
        </p:spPr>
        <p:txBody>
          <a:bodyPr anchor="b"/>
          <a:lstStyle>
            <a:lvl1pPr algn="r" latinLnBrk="0">
              <a:defRPr lang="ar-SA" sz="3200"/>
            </a:lvl1pPr>
          </a:lstStyle>
          <a:p>
            <a:pPr algn="r" rtl="1"/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565323" y="915923"/>
            <a:ext cx="6626677" cy="5065776"/>
          </a:xfrm>
        </p:spPr>
        <p:txBody>
          <a:bodyPr tIns="1371600">
            <a:normAutofit/>
          </a:bodyPr>
          <a:lstStyle>
            <a:lvl1pPr marL="0" indent="0" algn="ctr" latinLnBrk="0">
              <a:spcBef>
                <a:spcPts val="0"/>
              </a:spcBef>
              <a:buNone/>
              <a:defRPr lang="ar-SA" sz="2200"/>
            </a:lvl1pPr>
            <a:lvl2pPr marL="457200" indent="0" algn="r" latinLnBrk="0">
              <a:buNone/>
              <a:defRPr lang="ar-SA" sz="2800"/>
            </a:lvl2pPr>
            <a:lvl3pPr marL="914400" indent="0" algn="r" latinLnBrk="0">
              <a:buNone/>
              <a:defRPr lang="ar-SA" sz="2400"/>
            </a:lvl3pPr>
            <a:lvl4pPr marL="1371600" indent="0" algn="r" latinLnBrk="0">
              <a:buNone/>
              <a:defRPr lang="ar-SA" sz="2000"/>
            </a:lvl4pPr>
            <a:lvl5pPr marL="1828800" indent="0" algn="r" latinLnBrk="0">
              <a:buNone/>
              <a:defRPr lang="ar-SA" sz="2000"/>
            </a:lvl5pPr>
            <a:lvl6pPr marL="2286000" indent="0" algn="r" latinLnBrk="0">
              <a:buNone/>
              <a:defRPr lang="ar-SA" sz="2000"/>
            </a:lvl6pPr>
            <a:lvl7pPr marL="2743200" indent="0" algn="r" latinLnBrk="0">
              <a:buNone/>
              <a:defRPr lang="ar-SA" sz="2000"/>
            </a:lvl7pPr>
            <a:lvl8pPr marL="3200400" indent="0" algn="r" latinLnBrk="0">
              <a:buNone/>
              <a:defRPr lang="ar-SA" sz="2000"/>
            </a:lvl8pPr>
            <a:lvl9pPr marL="3657600" indent="0" algn="r" latinLnBrk="0">
              <a:buNone/>
              <a:defRPr lang="ar-SA" sz="2000"/>
            </a:lvl9pPr>
          </a:lstStyle>
          <a:p>
            <a:pPr algn="r" rtl="1"/>
            <a:r>
              <a:rPr lang="ar-SA" smtClean="0"/>
              <a:t>انقر فوق الأيقونة لإضافة صورة</a:t>
            </a:r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409701" y="3446397"/>
            <a:ext cx="4155622" cy="2535304"/>
          </a:xfrm>
        </p:spPr>
        <p:txBody>
          <a:bodyPr>
            <a:normAutofit/>
          </a:bodyPr>
          <a:lstStyle>
            <a:lvl1pPr marL="0" indent="0" algn="r" latinLnBrk="0">
              <a:spcBef>
                <a:spcPts val="900"/>
              </a:spcBef>
              <a:buNone/>
              <a:defRPr lang="ar-SA" sz="1800"/>
            </a:lvl1pPr>
            <a:lvl2pPr marL="457200" indent="0" algn="r" latinLnBrk="0">
              <a:buNone/>
              <a:defRPr lang="ar-SA" sz="1400"/>
            </a:lvl2pPr>
            <a:lvl3pPr marL="914400" indent="0" algn="r" latinLnBrk="0">
              <a:buNone/>
              <a:defRPr lang="ar-SA" sz="1200"/>
            </a:lvl3pPr>
            <a:lvl4pPr marL="1371600" indent="0" algn="r" latinLnBrk="0">
              <a:buNone/>
              <a:defRPr lang="ar-SA" sz="1000"/>
            </a:lvl4pPr>
            <a:lvl5pPr marL="1828800" indent="0" algn="r" latinLnBrk="0">
              <a:buNone/>
              <a:defRPr lang="ar-SA" sz="1000"/>
            </a:lvl5pPr>
            <a:lvl6pPr marL="2286000" indent="0" algn="r" latinLnBrk="0">
              <a:buNone/>
              <a:defRPr lang="ar-SA" sz="1000"/>
            </a:lvl6pPr>
            <a:lvl7pPr marL="2743200" indent="0" algn="r" latinLnBrk="0">
              <a:buNone/>
              <a:defRPr lang="ar-SA" sz="1000"/>
            </a:lvl7pPr>
            <a:lvl8pPr marL="3200400" indent="0" algn="r" latinLnBrk="0">
              <a:buNone/>
              <a:defRPr lang="ar-SA" sz="1000"/>
            </a:lvl8pPr>
            <a:lvl9pPr marL="3657600" indent="0" algn="r" latinLnBrk="0">
              <a:buNone/>
              <a:defRPr lang="ar-SA" sz="1000"/>
            </a:lvl9pPr>
          </a:lstStyle>
          <a:p>
            <a:pPr lvl="0" algn="r" rtl="1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r>
              <a:rPr lang="ar-SA" smtClean="0"/>
              <a:t>22 يوليو 2012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ar-SA" smtClean="0"/>
              <a:t>الذكاء الانفعالي - أ.نعيمة الوهيب</a:t>
            </a:r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9CD8D479-8942-46E8-A226-A4E01F7A105C}" type="slidenum"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42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ستطيل 9"/>
          <p:cNvSpPr/>
          <p:nvPr/>
        </p:nvSpPr>
        <p:spPr>
          <a:xfrm>
            <a:off x="10692384" y="6629400"/>
            <a:ext cx="1499616" cy="228600"/>
          </a:xfrm>
          <a:prstGeom prst="rect">
            <a:avLst/>
          </a:prstGeom>
          <a:gradFill>
            <a:gsLst>
              <a:gs pos="0">
                <a:schemeClr val="accent1">
                  <a:lumMod val="15000"/>
                  <a:lumOff val="85000"/>
                </a:schemeClr>
              </a:gs>
              <a:gs pos="100000">
                <a:schemeClr val="accent1">
                  <a:lumMod val="15000"/>
                  <a:lumOff val="8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/>
          </a:p>
        </p:txBody>
      </p:sp>
      <p:sp>
        <p:nvSpPr>
          <p:cNvPr id="11" name="مستطيل 10"/>
          <p:cNvSpPr/>
          <p:nvPr/>
        </p:nvSpPr>
        <p:spPr>
          <a:xfrm>
            <a:off x="0" y="6629400"/>
            <a:ext cx="10582656" cy="228600"/>
          </a:xfrm>
          <a:prstGeom prst="rect">
            <a:avLst/>
          </a:prstGeom>
          <a:gradFill>
            <a:gsLst>
              <a:gs pos="0">
                <a:schemeClr val="accent1">
                  <a:lumMod val="35000"/>
                  <a:lumOff val="65000"/>
                </a:schemeClr>
              </a:gs>
              <a:gs pos="100000">
                <a:schemeClr val="accent1">
                  <a:lumMod val="35000"/>
                  <a:lumOff val="6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/>
            <a:endParaRPr lang="ar-SA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1183566"/>
          </a:xfrm>
          <a:prstGeom prst="rect">
            <a:avLst/>
          </a:prstGeom>
        </p:spPr>
        <p:txBody>
          <a:bodyPr vert="horz" lIns="91440" tIns="45720" rIns="91440" bIns="45720" rtlCol="1" anchor="b">
            <a:normAutofit/>
          </a:bodyPr>
          <a:lstStyle/>
          <a:p>
            <a:pPr algn="r" rtl="1"/>
            <a:r>
              <a:rPr lang="ar-SA"/>
              <a:t>انقر لتحرير نمط العنوان الرئيسي</a:t>
            </a: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410027" y="1566001"/>
            <a:ext cx="9371948" cy="4620682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 algn="r" rtl="1"/>
            <a:r>
              <a:rPr lang="ar-SA"/>
              <a:t>انقر لتحرير أنماط النص الرئيسي</a:t>
            </a:r>
          </a:p>
          <a:p>
            <a:pPr lvl="1" algn="r" rtl="1"/>
            <a:r>
              <a:rPr lang="ar-SA"/>
              <a:t>المستوى الثاني</a:t>
            </a:r>
          </a:p>
          <a:p>
            <a:pPr lvl="2" algn="r" rtl="1"/>
            <a:r>
              <a:rPr lang="ar-SA"/>
              <a:t>المستوى الثالث</a:t>
            </a:r>
          </a:p>
          <a:p>
            <a:pPr lvl="3" algn="r" rtl="1"/>
            <a:r>
              <a:rPr lang="ar-SA"/>
              <a:t>المستوى الرابع</a:t>
            </a:r>
          </a:p>
          <a:p>
            <a:pPr lvl="4" algn="r" rtl="1"/>
            <a:r>
              <a:rPr lang="ar-SA"/>
              <a:t>المستوى الخامس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10692384" y="6629400"/>
            <a:ext cx="410402" cy="22860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9CD8D479-8942-46E8-A226-A4E01F7A105C}" type="slidenum">
              <a:pPr algn="r" rtl="1"/>
              <a:t>‹#›</a:t>
            </a:fld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11137395" y="6629400"/>
            <a:ext cx="1000662" cy="22860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algn="r" rtl="1"/>
            <a:r>
              <a:rPr lang="ar-SA" smtClean="0"/>
              <a:t>22 يوليو 2012</a:t>
            </a:r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0" y="6629400"/>
            <a:ext cx="9144259" cy="228600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 latinLnBrk="0">
              <a:defRPr lang="ar-SA" sz="8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pPr algn="r" rtl="1"/>
            <a:r>
              <a:rPr lang="ar-SA" smtClean="0"/>
              <a:t>الذكاء الانفعالي - أ.نعيمة الوهيب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6604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hdr="0"/>
  <p:txStyles>
    <p:titleStyle>
      <a:lvl1pPr algn="r" defTabSz="914400" rtl="1" eaLnBrk="1" latinLnBrk="0" hangingPunct="1">
        <a:spcBef>
          <a:spcPct val="0"/>
        </a:spcBef>
        <a:buNone/>
        <a:defRPr lang="ar-SA"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0312" indent="-210312" algn="r" defTabSz="914400" rtl="1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lang="ar-SA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38912" indent="-155448" algn="r" defTabSz="914400" rtl="1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76656" indent="-155448" algn="r" defTabSz="914400" rtl="1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ar-SA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05256" indent="-155448" algn="r" defTabSz="914400" rtl="1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ar-SA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33856" indent="-155448" algn="r" defTabSz="914400" rtl="1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ar-SA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362456" indent="-155448" algn="r" defTabSz="914400" rtl="1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ar-SA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591056" indent="-155448" algn="r" defTabSz="914400" rtl="1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ar-SA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819656" indent="-155448" algn="r" defTabSz="914400" rtl="1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ar-SA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048256" indent="-155448" algn="r" defTabSz="914400" rtl="1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lang="ar-SA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lang="ar-SA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SA" dirty="0" smtClean="0">
                <a:cs typeface="DecoType Naskh" panose="02010400000000000000" pitchFamily="2" charset="-78"/>
              </a:rPr>
              <a:t>المحاضرة السادسة </a:t>
            </a:r>
            <a:r>
              <a:rPr lang="ar-SA" dirty="0" smtClean="0">
                <a:cs typeface="DecoType Naskh" panose="02010400000000000000" pitchFamily="2" charset="-78"/>
              </a:rPr>
              <a:t/>
            </a:r>
            <a:br>
              <a:rPr lang="ar-SA" dirty="0" smtClean="0">
                <a:cs typeface="DecoType Naskh" panose="02010400000000000000" pitchFamily="2" charset="-78"/>
              </a:rPr>
            </a:br>
            <a:r>
              <a:rPr lang="ar-SA" dirty="0">
                <a:cs typeface="DecoType Naskh" panose="02010400000000000000" pitchFamily="2" charset="-78"/>
              </a:rPr>
              <a:t/>
            </a:r>
            <a:br>
              <a:rPr lang="ar-SA" dirty="0">
                <a:cs typeface="DecoType Naskh" panose="02010400000000000000" pitchFamily="2" charset="-78"/>
              </a:rPr>
            </a:br>
            <a:r>
              <a:rPr lang="ar-SA" dirty="0" smtClean="0">
                <a:cs typeface="DecoType Naskh" panose="02010400000000000000" pitchFamily="2" charset="-78"/>
              </a:rPr>
              <a:t/>
            </a:r>
            <a:br>
              <a:rPr lang="ar-SA" dirty="0" smtClean="0">
                <a:cs typeface="DecoType Naskh" panose="02010400000000000000" pitchFamily="2" charset="-78"/>
              </a:rPr>
            </a:br>
            <a:r>
              <a:rPr lang="ar-SA" dirty="0" smtClean="0">
                <a:cs typeface="DecoType Naskh" panose="02010400000000000000" pitchFamily="2" charset="-78"/>
              </a:rPr>
              <a:t>الذكاء الانفعالي </a:t>
            </a:r>
            <a:endParaRPr lang="ar-SA" dirty="0">
              <a:cs typeface="DecoType Naskh" panose="02010400000000000000" pitchFamily="2" charset="-78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 rtl="1"/>
            <a:r>
              <a:rPr lang="ar-SA"/>
              <a:t>عنوان فرعي</a:t>
            </a: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2844" y="2049624"/>
            <a:ext cx="2056234" cy="392196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49623"/>
            <a:ext cx="3392844" cy="392196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7029" y="2049622"/>
            <a:ext cx="1494971" cy="392196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261546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dirty="0" smtClean="0">
                <a:cs typeface="DecoType Naskh" panose="02010400000000000000" pitchFamily="2" charset="-78"/>
              </a:rPr>
              <a:t>تصحيح المقياس </a:t>
            </a:r>
            <a:endParaRPr lang="ar-SA" sz="4000" dirty="0">
              <a:cs typeface="DecoType Naskh" panose="02010400000000000000" pitchFamily="2" charset="-78"/>
            </a:endParaRPr>
          </a:p>
        </p:txBody>
      </p:sp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2264229" y="2069254"/>
            <a:ext cx="7800366" cy="3351832"/>
          </a:xfrm>
          <a:noFill/>
          <a:ln>
            <a:noFill/>
          </a:ln>
        </p:spPr>
        <p:txBody>
          <a:bodyPr>
            <a:normAutofit fontScale="92500" lnSpcReduction="20000"/>
          </a:bodyPr>
          <a:lstStyle/>
          <a:p>
            <a:pPr marL="514350" indent="-514350" algn="ctr">
              <a:buClr>
                <a:schemeClr val="accent1">
                  <a:lumMod val="75000"/>
                </a:schemeClr>
              </a:buClr>
              <a:buFont typeface="+mj-cs"/>
              <a:buAutoNum type="arabic2Minus"/>
            </a:pPr>
            <a:r>
              <a:rPr lang="ar-SA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درجة واحدة </a:t>
            </a:r>
          </a:p>
          <a:p>
            <a:pPr marL="514350" indent="-514350" algn="ctr">
              <a:buClr>
                <a:schemeClr val="accent1">
                  <a:lumMod val="75000"/>
                </a:schemeClr>
              </a:buClr>
              <a:buFont typeface="+mj-cs"/>
              <a:buAutoNum type="arabic2Minus"/>
            </a:pPr>
            <a:r>
              <a:rPr lang="ar-SA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3 درجات </a:t>
            </a:r>
          </a:p>
          <a:p>
            <a:pPr marL="514350" indent="-514350" algn="ctr">
              <a:buClr>
                <a:schemeClr val="accent1">
                  <a:lumMod val="75000"/>
                </a:schemeClr>
              </a:buClr>
              <a:buFont typeface="+mj-cs"/>
              <a:buAutoNum type="arabic2Minus"/>
            </a:pPr>
            <a:r>
              <a:rPr lang="ar-SA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5درجات </a:t>
            </a:r>
          </a:p>
          <a:p>
            <a:pPr marL="514350" indent="-514350" algn="ctr">
              <a:buClr>
                <a:schemeClr val="accent1">
                  <a:lumMod val="75000"/>
                </a:schemeClr>
              </a:buClr>
              <a:buFont typeface="+mj-cs"/>
              <a:buAutoNum type="arabic2Minus"/>
            </a:pPr>
            <a:r>
              <a:rPr lang="ar-SA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7درجات </a:t>
            </a:r>
          </a:p>
          <a:p>
            <a:pPr marL="514350" indent="-514350" algn="ctr">
              <a:buClr>
                <a:schemeClr val="accent1">
                  <a:lumMod val="75000"/>
                </a:schemeClr>
              </a:buClr>
              <a:buFont typeface="+mj-cs"/>
              <a:buAutoNum type="arabic2Minus"/>
            </a:pPr>
            <a:r>
              <a:rPr lang="ar-SA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9 درجات </a:t>
            </a:r>
          </a:p>
          <a:p>
            <a:pPr marL="0" indent="0" algn="ctr">
              <a:buClr>
                <a:schemeClr val="accent1">
                  <a:lumMod val="75000"/>
                </a:schemeClr>
              </a:buClr>
              <a:buNone/>
            </a:pPr>
            <a:endParaRPr lang="ar-SA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>
              <a:buClr>
                <a:schemeClr val="accent1">
                  <a:lumMod val="75000"/>
                </a:schemeClr>
              </a:buClr>
              <a:buNone/>
            </a:pP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ثم تجمع الدرجات ليحصل المفحوص على الدرجة الخام الكلية 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22 يوليو 2012</a:t>
            </a:r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الذكاء الانفعالي - أ.نعيمة الوهيب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ar-SA" smtClean="0"/>
              <a:t>9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6762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dirty="0" smtClean="0">
                <a:cs typeface="DecoType Naskh" panose="02010400000000000000" pitchFamily="2" charset="-78"/>
              </a:rPr>
              <a:t>التصنيف </a:t>
            </a:r>
            <a:endParaRPr lang="ar-SA" sz="4000" dirty="0">
              <a:cs typeface="DecoType Naskh" panose="02010400000000000000" pitchFamily="2" charset="-78"/>
            </a:endParaRPr>
          </a:p>
        </p:txBody>
      </p:sp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2264229" y="2069254"/>
            <a:ext cx="7800366" cy="3351832"/>
          </a:xfr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0" indent="0" algn="ctr">
              <a:buClr>
                <a:schemeClr val="accent1">
                  <a:lumMod val="75000"/>
                </a:schemeClr>
              </a:buClr>
              <a:buNone/>
            </a:pPr>
            <a:endParaRPr lang="ar-SA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>
              <a:buClr>
                <a:schemeClr val="accent1">
                  <a:lumMod val="75000"/>
                </a:schemeClr>
              </a:buClr>
              <a:buNone/>
            </a:pP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من 50-69  </a:t>
            </a:r>
            <a:r>
              <a:rPr lang="ar-SA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ذكاء انفعالي منخفض جدا</a:t>
            </a:r>
          </a:p>
          <a:p>
            <a:pPr marL="0" indent="0" algn="ctr">
              <a:buClr>
                <a:schemeClr val="accent1">
                  <a:lumMod val="75000"/>
                </a:schemeClr>
              </a:buClr>
              <a:buNone/>
            </a:pP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70-84 </a:t>
            </a:r>
            <a:r>
              <a:rPr lang="ar-SA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ذكاء انفعالي منخفض </a:t>
            </a:r>
          </a:p>
          <a:p>
            <a:pPr marL="0" indent="0" algn="ctr">
              <a:buClr>
                <a:schemeClr val="accent1">
                  <a:lumMod val="75000"/>
                </a:schemeClr>
              </a:buClr>
              <a:buNone/>
            </a:pP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85-114 </a:t>
            </a:r>
            <a:r>
              <a:rPr lang="ar-SA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ذكاء</a:t>
            </a: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انفعالي متوسط</a:t>
            </a:r>
          </a:p>
          <a:p>
            <a:pPr marL="0" indent="0" algn="ctr">
              <a:buClr>
                <a:schemeClr val="accent1">
                  <a:lumMod val="75000"/>
                </a:schemeClr>
              </a:buClr>
              <a:buNone/>
            </a:pP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115-129 </a:t>
            </a:r>
            <a:r>
              <a:rPr lang="ar-SA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ذكاء انفعالي  عالي </a:t>
            </a:r>
          </a:p>
          <a:p>
            <a:pPr marL="0" indent="0" algn="ctr">
              <a:buClr>
                <a:schemeClr val="accent1">
                  <a:lumMod val="75000"/>
                </a:schemeClr>
              </a:buClr>
              <a:buNone/>
            </a:pP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130-150  </a:t>
            </a:r>
            <a:r>
              <a:rPr lang="ar-SA" sz="3200" b="1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ذكاء انفعالي عبقري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22 يوليو 2012</a:t>
            </a:r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الذكاء الانفعالي - أ.نعيمة الوهيب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ar-SA" smtClean="0"/>
              <a:t>9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4832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1"/>
            <a:r>
              <a:rPr lang="ar-SA" smtClean="0"/>
              <a:t>22 يوليو 2012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ar-SA" smtClean="0"/>
              <a:t>الذكاء الانفعالي - أ.نعيمة الوهيب</a:t>
            </a:r>
            <a:endParaRPr lang="ar-SA"/>
          </a:p>
        </p:txBody>
      </p:sp>
      <p:sp>
        <p:nvSpPr>
          <p:cNvPr id="10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r>
              <a:rPr lang="ar-SA" smtClean="0"/>
              <a:t>10</a:t>
            </a:r>
            <a:endParaRPr lang="ar-SA"/>
          </a:p>
        </p:txBody>
      </p:sp>
      <p:pic>
        <p:nvPicPr>
          <p:cNvPr id="5" name="عنصر نائب للمحتوى 4"/>
          <p:cNvPicPr>
            <a:picLocks noGrp="1" noChangeAspect="1"/>
          </p:cNvPicPr>
          <p:nvPr>
            <p:ph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12" y="587829"/>
            <a:ext cx="10848975" cy="5705021"/>
          </a:xfrm>
        </p:spPr>
      </p:pic>
    </p:spTree>
    <p:extLst>
      <p:ext uri="{BB962C8B-B14F-4D97-AF65-F5344CB8AC3E}">
        <p14:creationId xmlns:p14="http://schemas.microsoft.com/office/powerpoint/2010/main" val="664391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ar-SA" smtClean="0"/>
              <a:t>الذكاء الانفعالي - أ.نعيمة الوهيب</a:t>
            </a:r>
            <a:endParaRPr lang="ar-SA"/>
          </a:p>
        </p:txBody>
      </p:sp>
      <p:sp>
        <p:nvSpPr>
          <p:cNvPr id="8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10781975" y="6629400"/>
            <a:ext cx="1000662" cy="228600"/>
          </a:xfrm>
        </p:spPr>
        <p:txBody>
          <a:bodyPr/>
          <a:lstStyle/>
          <a:p>
            <a:pPr algn="l" rtl="1"/>
            <a:r>
              <a:rPr lang="ar-SA" smtClean="0"/>
              <a:t>22 يوليو 2012</a:t>
            </a:r>
            <a:endParaRPr lang="ar-SA"/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1782637" y="6629400"/>
            <a:ext cx="410402" cy="228600"/>
          </a:xfrm>
        </p:spPr>
        <p:txBody>
          <a:bodyPr/>
          <a:lstStyle/>
          <a:p>
            <a:pPr algn="r" rtl="1"/>
            <a:r>
              <a:rPr lang="ar-SA" smtClean="0"/>
              <a:t>11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7829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cs typeface="DecoType Naskh" panose="02010400000000000000" pitchFamily="2" charset="-78"/>
              </a:rPr>
              <a:t>الذكاء الانفعالي (العاطفي)</a:t>
            </a:r>
            <a:endParaRPr lang="ar-SA" dirty="0">
              <a:cs typeface="DecoType Naskh" panose="02010400000000000000" pitchFamily="2" charset="-78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3004457" y="1566001"/>
            <a:ext cx="7777518" cy="46206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2800" dirty="0" smtClean="0">
              <a:cs typeface="DecoType Naskh" panose="02010400000000000000" pitchFamily="2" charset="-78"/>
            </a:endParaRPr>
          </a:p>
          <a:p>
            <a:pPr marL="0" indent="0" algn="ctr">
              <a:buNone/>
            </a:pPr>
            <a:r>
              <a:rPr lang="ar-SA" sz="2800" dirty="0" smtClean="0">
                <a:cs typeface="DecoType Naskh" panose="02010400000000000000" pitchFamily="2" charset="-78"/>
              </a:rPr>
              <a:t>مما لا شك فيه ان الذكاء العام (الذي تقيسه اختبارات الذكاء المعروفة ) هام وضروري في الحياة الشخصية والدراسية والنجاح المهني . </a:t>
            </a:r>
          </a:p>
          <a:p>
            <a:pPr marL="0" indent="0" algn="ctr">
              <a:buNone/>
            </a:pPr>
            <a:endParaRPr lang="ar-SA" sz="2800" dirty="0">
              <a:cs typeface="DecoType Naskh" panose="02010400000000000000" pitchFamily="2" charset="-78"/>
            </a:endParaRPr>
          </a:p>
          <a:p>
            <a:pPr marL="0" indent="0" algn="ctr">
              <a:buNone/>
            </a:pPr>
            <a:r>
              <a:rPr lang="ar-SA" sz="2800" b="1" u="sng" dirty="0" smtClean="0">
                <a:solidFill>
                  <a:srgbClr val="FF0000"/>
                </a:solidFill>
                <a:cs typeface="DecoType Naskh" panose="02010400000000000000" pitchFamily="2" charset="-78"/>
              </a:rPr>
              <a:t>ولكن هل الذكاء الانفعالي مهم أيضا؟؟ ولماذا ؟ </a:t>
            </a:r>
          </a:p>
          <a:p>
            <a:pPr marL="0" indent="0" algn="ctr">
              <a:buNone/>
            </a:pPr>
            <a:endParaRPr lang="ar-SA" sz="2800" b="1" u="sng" dirty="0">
              <a:solidFill>
                <a:srgbClr val="FF0000"/>
              </a:solidFill>
              <a:cs typeface="DecoType Naskh" panose="02010400000000000000" pitchFamily="2" charset="-78"/>
            </a:endParaRPr>
          </a:p>
          <a:p>
            <a:pPr marL="0" indent="0" algn="ctr">
              <a:buNone/>
            </a:pPr>
            <a:r>
              <a:rPr lang="ar-SA" sz="2800" b="1" u="sng" dirty="0" smtClean="0">
                <a:solidFill>
                  <a:srgbClr val="FF0000"/>
                </a:solidFill>
                <a:cs typeface="DecoType Naskh" panose="02010400000000000000" pitchFamily="2" charset="-78"/>
              </a:rPr>
              <a:t>او بعبارة اخرى بماذا تفيدنا معرفة درجة الذكاء الانفعالي ؟ </a:t>
            </a:r>
          </a:p>
          <a:p>
            <a:pPr marL="0" indent="0" algn="ctr">
              <a:buNone/>
            </a:pPr>
            <a:endParaRPr lang="ar-SA" sz="2800" b="1" u="sng" dirty="0">
              <a:solidFill>
                <a:srgbClr val="FF0000"/>
              </a:solidFill>
              <a:cs typeface="DecoType Naskh" panose="02010400000000000000" pitchFamily="2" charset="-78"/>
            </a:endParaRPr>
          </a:p>
          <a:p>
            <a:pPr marL="0" indent="0" algn="ctr">
              <a:buNone/>
            </a:pPr>
            <a:endParaRPr lang="ar-SA" sz="2800" b="1" u="sng" dirty="0">
              <a:solidFill>
                <a:srgbClr val="FF0000"/>
              </a:solidFill>
              <a:cs typeface="DecoType Naskh" panose="02010400000000000000" pitchFamily="2" charset="-78"/>
            </a:endParaRPr>
          </a:p>
        </p:txBody>
      </p:sp>
      <p:pic>
        <p:nvPicPr>
          <p:cNvPr id="8" name="صورة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538" y="731519"/>
            <a:ext cx="2946490" cy="406556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r>
              <a:rPr lang="ar-SA" smtClean="0"/>
              <a:t>22 يوليو 2012</a:t>
            </a:r>
            <a:endParaRPr lang="ar-SA"/>
          </a:p>
        </p:txBody>
      </p:sp>
      <p:sp>
        <p:nvSpPr>
          <p:cNvPr id="13" name="عنصر نائب للتذييل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ar-SA" smtClean="0"/>
              <a:t>الذكاء الانفعالي - أ.نعيمة الوهيب</a:t>
            </a:r>
            <a:endParaRPr lang="ar-SA"/>
          </a:p>
        </p:txBody>
      </p:sp>
      <p:sp>
        <p:nvSpPr>
          <p:cNvPr id="14" name="عنصر نائب لرقم الشريحة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9CD8D479-8942-46E8-A226-A4E01F7A105C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8715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>
          <a:xfrm>
            <a:off x="1410026" y="276087"/>
            <a:ext cx="9371949" cy="986656"/>
          </a:xfrm>
        </p:spPr>
        <p:txBody>
          <a:bodyPr/>
          <a:lstStyle/>
          <a:p>
            <a:pPr algn="ctr"/>
            <a:r>
              <a:rPr lang="ar-SA" dirty="0" smtClean="0">
                <a:cs typeface="DecoType Naskh" panose="02010400000000000000" pitchFamily="2" charset="-78"/>
              </a:rPr>
              <a:t>الذكاء الانفعالي (العاطفي)</a:t>
            </a:r>
            <a:endParaRPr lang="ar-SA" dirty="0">
              <a:cs typeface="DecoType Naskh" panose="02010400000000000000" pitchFamily="2" charset="-78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1199011" y="1459653"/>
            <a:ext cx="6057573" cy="4620682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2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buNone/>
            </a:pPr>
            <a:r>
              <a:rPr lang="ar-SA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يمكننا القول أن الذكاء الانفعالي هو شرط مسبق لتطوير وتحقيق قدراتنا العقلية المتنوعة ، </a:t>
            </a:r>
          </a:p>
          <a:p>
            <a:pPr marL="0" indent="0" algn="ctr">
              <a:buNone/>
            </a:pPr>
            <a:r>
              <a:rPr lang="ar-SA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وببساطة .. </a:t>
            </a:r>
          </a:p>
          <a:p>
            <a:pPr marL="0" indent="0" algn="ctr">
              <a:buNone/>
            </a:pPr>
            <a:r>
              <a:rPr lang="ar-SA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نحتاج أن نتعرف على انفعالاتنا وان نعطي مشاعرنا وحاجاتنا الداخلية الوصف المناسب والتسمية الملائمة مما يقيدنا في تحقيق اهدافنا الحياتية بما يتناسب مع حاجات ومشاعر الاخرين من حولنا </a:t>
            </a:r>
          </a:p>
          <a:p>
            <a:pPr marL="0" indent="0" algn="ctr">
              <a:buNone/>
            </a:pPr>
            <a:r>
              <a:rPr lang="ar-SA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كما نحتاج إلى تنمية المهارات اللازمة للوصول إلى طرق مناسبة لتحقيق اهدافنا وحاجاتنا المتنوعة من خلال تهدئة انفعالاتنا الخاصة وصولا إلى ارتياح داخلي </a:t>
            </a:r>
          </a:p>
          <a:p>
            <a:pPr marL="0" indent="0" algn="ctr">
              <a:buNone/>
            </a:pPr>
            <a:endParaRPr lang="ar-SA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buNone/>
            </a:pPr>
            <a:endParaRPr lang="ar-SA" sz="2400" b="1" u="sng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buNone/>
            </a:pPr>
            <a:endParaRPr lang="ar-SA" sz="2400" b="1" u="sng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599" y="1459653"/>
            <a:ext cx="3679372" cy="462068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r>
              <a:rPr lang="ar-SA" smtClean="0"/>
              <a:t>22 يوليو 2012</a:t>
            </a:r>
            <a:endParaRPr lang="ar-SA"/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ar-SA" smtClean="0"/>
              <a:t>الذكاء الانفعالي - أ.نعيمة الوهيب</a:t>
            </a:r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9CD8D479-8942-46E8-A226-A4E01F7A105C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521509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>
                <a:cs typeface="DecoType Naskh" panose="02010400000000000000" pitchFamily="2" charset="-78"/>
              </a:rPr>
              <a:t>الذكاء الانفعالي (العاطفي)</a:t>
            </a:r>
            <a:endParaRPr lang="ar-SA" dirty="0">
              <a:cs typeface="DecoType Naskh" panose="02010400000000000000" pitchFamily="2" charset="-78"/>
            </a:endParaRPr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5355771" y="1459653"/>
            <a:ext cx="5426204" cy="472703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SA" sz="2400" dirty="0" smtClean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buNone/>
            </a:pPr>
            <a:r>
              <a:rPr lang="ar-SA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وبعد كل ذلك .. </a:t>
            </a:r>
          </a:p>
          <a:p>
            <a:pPr marL="0" indent="0" algn="ctr">
              <a:buNone/>
            </a:pPr>
            <a:r>
              <a:rPr lang="ar-SA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نحتاج لتنشيط انفسنا وتحريك كل قدراتنا الداخلية (الطاقة الداخلية ، الجهد ، الانضباط ، المثابرة ، المرونة ) .. ومن ثم </a:t>
            </a:r>
          </a:p>
          <a:p>
            <a:pPr marL="0" indent="0" algn="ctr">
              <a:buNone/>
            </a:pPr>
            <a:r>
              <a:rPr lang="ar-SA" sz="24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التوجة</a:t>
            </a:r>
            <a:r>
              <a:rPr lang="ar-SA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نحو المصادر الخارجية </a:t>
            </a:r>
            <a:r>
              <a:rPr lang="ar-SA" sz="24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المتوفره</a:t>
            </a:r>
            <a:r>
              <a:rPr lang="ar-SA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حلونا ومنها </a:t>
            </a:r>
            <a:r>
              <a:rPr lang="ar-SA" sz="2400" dirty="0" err="1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بنائ</a:t>
            </a:r>
            <a:r>
              <a:rPr lang="ar-SA" sz="24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 شبكة علاقات اجتماعية فعالة من خلال التفاهم والحوار الناجح مع الاخر وتفه حاجاته والقدرة على التعاطف معه وقراءة انفعالاته وتحديد الحدود المناسبة بين الذات و الاخر .</a:t>
            </a:r>
          </a:p>
          <a:p>
            <a:pPr marL="0" indent="0" algn="ctr">
              <a:buNone/>
            </a:pPr>
            <a:endParaRPr lang="ar-SA" sz="24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buNone/>
            </a:pPr>
            <a:endParaRPr lang="ar-SA" sz="2400" b="1" u="sng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 algn="ctr">
              <a:buNone/>
            </a:pPr>
            <a:endParaRPr lang="ar-SA" sz="2400" b="1" u="sng" dirty="0">
              <a:solidFill>
                <a:srgbClr val="FF0000"/>
              </a:solidFill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12" y="1459653"/>
            <a:ext cx="4166345" cy="5016907"/>
          </a:xfrm>
          <a:prstGeom prst="rect">
            <a:avLst/>
          </a:prstGeom>
        </p:spPr>
      </p:pic>
      <p:sp>
        <p:nvSpPr>
          <p:cNvPr id="6" name="عنصر نائب للتاريخ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rtl="1"/>
            <a:r>
              <a:rPr lang="ar-SA" smtClean="0"/>
              <a:t>22 يوليو 2012</a:t>
            </a:r>
            <a:endParaRPr lang="ar-SA"/>
          </a:p>
        </p:txBody>
      </p:sp>
      <p:sp>
        <p:nvSpPr>
          <p:cNvPr id="7" name="عنصر نائب للتذييل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ar-SA" smtClean="0"/>
              <a:t>الذكاء الانفعالي - أ.نعيمة الوهيب</a:t>
            </a:r>
            <a:endParaRPr lang="ar-SA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fld id="{9CD8D479-8942-46E8-A226-A4E01F7A105C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3890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SA" sz="4000" dirty="0" smtClean="0">
                <a:latin typeface="Microsoft Uighur" panose="02000000000000000000" pitchFamily="2" charset="-78"/>
                <a:cs typeface="Microsoft Uighur" panose="02000000000000000000" pitchFamily="2" charset="-78"/>
              </a:rPr>
              <a:t>دراسة الذكاء الانفعالي</a:t>
            </a:r>
            <a:endParaRPr lang="ar-SA" sz="4000" dirty="0">
              <a:latin typeface="Microsoft Uighur" panose="02000000000000000000" pitchFamily="2" charset="-78"/>
              <a:cs typeface="Microsoft Uighur" panose="02000000000000000000" pitchFamily="2" charset="-78"/>
            </a:endParaRP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572129" y="1459653"/>
            <a:ext cx="6384471" cy="4317320"/>
          </a:xfrm>
        </p:spPr>
        <p:txBody>
          <a:bodyPr>
            <a:normAutofit/>
          </a:bodyPr>
          <a:lstStyle/>
          <a:p>
            <a:pPr rtl="1"/>
            <a:endParaRPr lang="ar-SA" sz="2800" dirty="0" smtClean="0">
              <a:latin typeface="Sakkal Majalla" panose="02000000000000000000" pitchFamily="2" charset="-78"/>
              <a:ea typeface="Segoe UI" panose="020B0502040204020203" pitchFamily="34" charset="0"/>
              <a:cs typeface="Sakkal Majalla" panose="02000000000000000000" pitchFamily="2" charset="-78"/>
            </a:endParaRPr>
          </a:p>
          <a:p>
            <a:pPr rtl="1"/>
            <a:r>
              <a:rPr lang="ar-SA" sz="2800" dirty="0" smtClean="0">
                <a:latin typeface="Sakkal Majalla" panose="02000000000000000000" pitchFamily="2" charset="-78"/>
                <a:ea typeface="Segoe UI" panose="020B0502040204020203" pitchFamily="34" charset="0"/>
                <a:cs typeface="Sakkal Majalla" panose="02000000000000000000" pitchFamily="2" charset="-78"/>
              </a:rPr>
              <a:t>تحدث عنه سلوفي و </a:t>
            </a:r>
            <a:r>
              <a:rPr lang="ar-SA" sz="2800" dirty="0" err="1" smtClean="0">
                <a:latin typeface="Sakkal Majalla" panose="02000000000000000000" pitchFamily="2" charset="-78"/>
                <a:ea typeface="Segoe UI" panose="020B0502040204020203" pitchFamily="34" charset="0"/>
                <a:cs typeface="Sakkal Majalla" panose="02000000000000000000" pitchFamily="2" charset="-78"/>
              </a:rPr>
              <a:t>ماير</a:t>
            </a:r>
            <a:r>
              <a:rPr lang="ar-SA" sz="2800" dirty="0" smtClean="0">
                <a:latin typeface="Sakkal Majalla" panose="02000000000000000000" pitchFamily="2" charset="-78"/>
                <a:ea typeface="Segoe UI" panose="020B0502040204020203" pitchFamily="34" charset="0"/>
                <a:cs typeface="Sakkal Majalla" panose="02000000000000000000" pitchFamily="2" charset="-78"/>
              </a:rPr>
              <a:t> عام 1990 ووصفوا الذكاء العاطفي أنه شكل من اشكال الذكاء الاجتماعي الذي يتضمن القدرة على مراقبة مشاعر وعواطف الاخرين . </a:t>
            </a:r>
          </a:p>
          <a:p>
            <a:pPr rtl="1"/>
            <a:endParaRPr lang="ar-SA" sz="2800" dirty="0">
              <a:latin typeface="Sakkal Majalla" panose="02000000000000000000" pitchFamily="2" charset="-78"/>
              <a:ea typeface="Segoe UI" panose="020B0502040204020203" pitchFamily="34" charset="0"/>
              <a:cs typeface="Sakkal Majalla" panose="02000000000000000000" pitchFamily="2" charset="-78"/>
            </a:endParaRPr>
          </a:p>
          <a:p>
            <a:pPr rtl="1"/>
            <a:r>
              <a:rPr lang="ar-SA" sz="2800" dirty="0" smtClean="0">
                <a:latin typeface="Sakkal Majalla" panose="02000000000000000000" pitchFamily="2" charset="-78"/>
                <a:ea typeface="Segoe UI" panose="020B0502040204020203" pitchFamily="34" charset="0"/>
                <a:cs typeface="Sakkal Majalla" panose="02000000000000000000" pitchFamily="2" charset="-78"/>
              </a:rPr>
              <a:t>ادرك دانييل جلمان اعمال سلوفي و </a:t>
            </a:r>
            <a:r>
              <a:rPr lang="ar-SA" sz="2800" dirty="0" err="1" smtClean="0">
                <a:latin typeface="Sakkal Majalla" panose="02000000000000000000" pitchFamily="2" charset="-78"/>
                <a:ea typeface="Segoe UI" panose="020B0502040204020203" pitchFamily="34" charset="0"/>
                <a:cs typeface="Sakkal Majalla" panose="02000000000000000000" pitchFamily="2" charset="-78"/>
              </a:rPr>
              <a:t>ماير</a:t>
            </a:r>
            <a:r>
              <a:rPr lang="ar-SA" sz="2800" dirty="0" smtClean="0">
                <a:latin typeface="Sakkal Majalla" panose="02000000000000000000" pitchFamily="2" charset="-78"/>
                <a:ea typeface="Segoe UI" panose="020B0502040204020203" pitchFamily="34" charset="0"/>
                <a:cs typeface="Sakkal Majalla" panose="02000000000000000000" pitchFamily="2" charset="-78"/>
              </a:rPr>
              <a:t> في بداية التسعينات حينما كان يتدرب كطبيب في جامعه هارفرد وكتب كتاب الذكاء الذي قدم اول برهان عن اهمية العاطفة والعوامل الاجتماعية </a:t>
            </a: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r>
              <a:rPr lang="ar-SA" smtClean="0"/>
              <a:t>الذكاء الانفعالي - أ.نعيمة الوهيب</a:t>
            </a:r>
            <a:endParaRPr lang="ar-SA"/>
          </a:p>
        </p:txBody>
      </p:sp>
      <p:sp>
        <p:nvSpPr>
          <p:cNvPr id="10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10781975" y="6629400"/>
            <a:ext cx="1000662" cy="228600"/>
          </a:xfrm>
        </p:spPr>
        <p:txBody>
          <a:bodyPr/>
          <a:lstStyle/>
          <a:p>
            <a:pPr algn="l" rtl="1"/>
            <a:r>
              <a:rPr lang="ar-SA" smtClean="0"/>
              <a:t>22 يوليو 2012</a:t>
            </a:r>
            <a:endParaRPr lang="ar-SA"/>
          </a:p>
        </p:txBody>
      </p:sp>
      <p:sp>
        <p:nvSpPr>
          <p:cNvPr id="11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11782637" y="6629400"/>
            <a:ext cx="410402" cy="228600"/>
          </a:xfrm>
        </p:spPr>
        <p:txBody>
          <a:bodyPr/>
          <a:lstStyle/>
          <a:p>
            <a:pPr rtl="1"/>
            <a:r>
              <a:rPr lang="ar-SA"/>
              <a:t>7</a:t>
            </a: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42" y="1459652"/>
            <a:ext cx="3853544" cy="4549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76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7491" y="458155"/>
            <a:ext cx="4155622" cy="1148670"/>
          </a:xfrm>
        </p:spPr>
        <p:txBody>
          <a:bodyPr>
            <a:normAutofit/>
          </a:bodyPr>
          <a:lstStyle/>
          <a:p>
            <a:pPr algn="ctr"/>
            <a:r>
              <a:rPr lang="ar-SA" sz="3600" dirty="0" smtClean="0">
                <a:cs typeface="DecoType Naskh" panose="02010400000000000000" pitchFamily="2" charset="-78"/>
              </a:rPr>
              <a:t>مجالات الذكاء الانفعالي </a:t>
            </a:r>
            <a:endParaRPr lang="ar-SA" sz="3600" dirty="0">
              <a:cs typeface="DecoType Naskh" panose="02010400000000000000" pitchFamily="2" charset="-78"/>
            </a:endParaRPr>
          </a:p>
        </p:txBody>
      </p:sp>
      <p:sp>
        <p:nvSpPr>
          <p:cNvPr id="11" name="عنصر نائب للصورة 10"/>
          <p:cNvSpPr>
            <a:spLocks noGrp="1"/>
          </p:cNvSpPr>
          <p:nvPr>
            <p:ph type="pic" idx="1"/>
          </p:nvPr>
        </p:nvSpPr>
        <p:spPr>
          <a:xfrm>
            <a:off x="5565324" y="915923"/>
            <a:ext cx="6387190" cy="5065776"/>
          </a:xfrm>
        </p:spPr>
      </p:sp>
      <p:sp>
        <p:nvSpPr>
          <p:cNvPr id="3" name="عنصر نائب للمحتوى 2"/>
          <p:cNvSpPr>
            <a:spLocks noGrp="1"/>
          </p:cNvSpPr>
          <p:nvPr>
            <p:ph type="body" sz="half" idx="2"/>
          </p:nvPr>
        </p:nvSpPr>
        <p:spPr>
          <a:xfrm>
            <a:off x="416507" y="1681065"/>
            <a:ext cx="4873950" cy="430063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ar-SA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ctr">
              <a:buNone/>
            </a:pP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فضل </a:t>
            </a:r>
            <a:r>
              <a:rPr lang="ar-SA" sz="2400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جولمان</a:t>
            </a: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4 مجالات فقط بالذكاء العاطفي ، وتحدث عنها في كتابه القيادة البدائية عام 2002.</a:t>
            </a:r>
          </a:p>
          <a:p>
            <a:pPr marL="0" indent="0">
              <a:buNone/>
            </a:pPr>
            <a:endParaRPr lang="ar-SA" sz="24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الاحاطة الذاتية والثقة بالنفس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الادارة والتحكم بالذات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الوعي الاجتماعي والنظامي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ar-SA" sz="24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ادارة العلاقات الاجتماعية </a:t>
            </a:r>
          </a:p>
          <a:p>
            <a:pPr marL="0" indent="0">
              <a:buNone/>
            </a:pPr>
            <a:endParaRPr lang="ar-SA" sz="24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rtl="1"/>
            <a:r>
              <a:rPr lang="ar-SA" smtClean="0"/>
              <a:t>22 يوليو 2012</a:t>
            </a:r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1"/>
            <a:r>
              <a:rPr lang="ar-SA" smtClean="0"/>
              <a:t>الذكاء الانفعالي - أ.نعيمة الوهيب</a:t>
            </a:r>
            <a:endParaRPr lang="ar-SA" dirty="0"/>
          </a:p>
        </p:txBody>
      </p:sp>
      <p:sp>
        <p:nvSpPr>
          <p:cNvPr id="7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rtl="1"/>
            <a:r>
              <a:rPr lang="ar-SA" smtClean="0"/>
              <a:t>8</a:t>
            </a:r>
            <a:endParaRPr lang="ar-SA"/>
          </a:p>
        </p:txBody>
      </p:sp>
      <p:pic>
        <p:nvPicPr>
          <p:cNvPr id="9" name="صورة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322" y="915923"/>
            <a:ext cx="6387191" cy="506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997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543842" y="2939143"/>
            <a:ext cx="6949440" cy="1815020"/>
          </a:xfrm>
        </p:spPr>
        <p:txBody>
          <a:bodyPr/>
          <a:lstStyle/>
          <a:p>
            <a:pPr algn="ctr"/>
            <a:r>
              <a:rPr lang="ar-SA" dirty="0" smtClean="0">
                <a:cs typeface="DecoType Naskh" panose="02010400000000000000" pitchFamily="2" charset="-78"/>
              </a:rPr>
              <a:t>اختبار الذكاء العاطفي </a:t>
            </a:r>
            <a:endParaRPr lang="ar-SA" dirty="0">
              <a:cs typeface="DecoType Naskh" panose="02010400000000000000" pitchFamily="2" charset="-78"/>
            </a:endParaRPr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543842" y="4902926"/>
            <a:ext cx="6035587" cy="496388"/>
          </a:xfrm>
        </p:spPr>
        <p:txBody>
          <a:bodyPr>
            <a:noAutofit/>
          </a:bodyPr>
          <a:lstStyle/>
          <a:p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دانييل </a:t>
            </a:r>
            <a:r>
              <a:rPr lang="ar-SA" sz="3200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جولمان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4742"/>
            <a:ext cx="3309257" cy="391885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171" y="2064884"/>
            <a:ext cx="2111829" cy="3856944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39192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dirty="0" smtClean="0">
                <a:cs typeface="DecoType Naskh" panose="02010400000000000000" pitchFamily="2" charset="-78"/>
              </a:rPr>
              <a:t>اختبار الذكاء العاطفي </a:t>
            </a:r>
            <a:endParaRPr lang="ar-SA" sz="4000" dirty="0">
              <a:cs typeface="DecoType Naskh" panose="02010400000000000000" pitchFamily="2" charset="-78"/>
            </a:endParaRPr>
          </a:p>
        </p:txBody>
      </p:sp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5638799" y="1566001"/>
            <a:ext cx="5143175" cy="4620682"/>
          </a:xfrm>
        </p:spPr>
        <p:txBody>
          <a:bodyPr/>
          <a:lstStyle/>
          <a:p>
            <a:endParaRPr lang="ar-SA" dirty="0" smtClean="0"/>
          </a:p>
          <a:p>
            <a:pPr indent="0">
              <a:lnSpc>
                <a:spcPct val="150000"/>
              </a:lnSpc>
            </a:pP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مؤلف الاختبار /  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دانييل </a:t>
            </a:r>
            <a:r>
              <a:rPr lang="ar-SA" sz="3200" dirty="0" err="1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جولمان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 2002</a:t>
            </a:r>
          </a:p>
          <a:p>
            <a:pPr indent="0">
              <a:lnSpc>
                <a:spcPct val="150000"/>
              </a:lnSpc>
            </a:pPr>
            <a:r>
              <a:rPr lang="ar-SA" sz="3200" dirty="0" smtClean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إعداد وترجمة /  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د. حسان المالج </a:t>
            </a:r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indent="0">
              <a:lnSpc>
                <a:spcPct val="150000"/>
              </a:lnSpc>
            </a:pPr>
            <a:r>
              <a:rPr lang="ar-SA" sz="3200" b="1" dirty="0" smtClean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اسئلة الاختبار /    </a:t>
            </a: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17 سؤال </a:t>
            </a:r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22 يوليو 2012</a:t>
            </a:r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الذكاء الانفعالي - أ.نعيمة الوهيب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ar-SA" smtClean="0"/>
              <a:t>9</a:t>
            </a:r>
            <a:endParaRPr lang="ar-SA"/>
          </a:p>
        </p:txBody>
      </p:sp>
      <p:pic>
        <p:nvPicPr>
          <p:cNvPr id="11" name="صورة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214" y="1566001"/>
            <a:ext cx="4261757" cy="4451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464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000" dirty="0" smtClean="0">
                <a:cs typeface="DecoType Naskh" panose="02010400000000000000" pitchFamily="2" charset="-78"/>
              </a:rPr>
              <a:t>طريقة الاجابة </a:t>
            </a:r>
            <a:endParaRPr lang="ar-SA" sz="4000" dirty="0">
              <a:cs typeface="DecoType Naskh" panose="02010400000000000000" pitchFamily="2" charset="-78"/>
            </a:endParaRPr>
          </a:p>
        </p:txBody>
      </p:sp>
      <p:sp>
        <p:nvSpPr>
          <p:cNvPr id="9" name="عنصر نائب للمحتوى 8"/>
          <p:cNvSpPr>
            <a:spLocks noGrp="1"/>
          </p:cNvSpPr>
          <p:nvPr>
            <p:ph idx="1"/>
          </p:nvPr>
        </p:nvSpPr>
        <p:spPr>
          <a:xfrm>
            <a:off x="5638799" y="1566001"/>
            <a:ext cx="6161315" cy="4290513"/>
          </a:xfrm>
          <a:noFill/>
          <a:ln>
            <a:noFill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ar-SA" sz="3200" dirty="0" smtClean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>
              <a:buNone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يقرا المفحوص العبارة ، ثم يجيب عليها من بين (5) بدائل هي : </a:t>
            </a:r>
          </a:p>
          <a:p>
            <a:pPr marL="457200" indent="-457200">
              <a:buFont typeface="+mj-cs"/>
              <a:buAutoNum type="arabic2Minus"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معظم الأوقات .</a:t>
            </a:r>
          </a:p>
          <a:p>
            <a:pPr marL="457200" indent="-457200">
              <a:buFont typeface="+mj-cs"/>
              <a:buAutoNum type="arabic2Minus"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غالب الأوقات .</a:t>
            </a:r>
          </a:p>
          <a:p>
            <a:pPr marL="457200" indent="-457200">
              <a:buFont typeface="+mj-cs"/>
              <a:buAutoNum type="arabic2Minus"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أحيانا .</a:t>
            </a:r>
          </a:p>
          <a:p>
            <a:pPr marL="457200" indent="-457200">
              <a:buFont typeface="+mj-cs"/>
              <a:buAutoNum type="arabic2Minus"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نادرا .</a:t>
            </a:r>
          </a:p>
          <a:p>
            <a:pPr marL="457200" indent="-457200">
              <a:buFont typeface="+mj-cs"/>
              <a:buAutoNum type="arabic2Minus"/>
            </a:pPr>
            <a:r>
              <a:rPr lang="ar-SA" sz="32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أبدا تقريبا .</a:t>
            </a:r>
            <a:endParaRPr lang="ar-SA" dirty="0" smtClean="0"/>
          </a:p>
        </p:txBody>
      </p:sp>
      <p:sp>
        <p:nvSpPr>
          <p:cNvPr id="5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ar-SA" smtClean="0"/>
              <a:t>22 يوليو 2012</a:t>
            </a:r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SA" smtClean="0"/>
              <a:t>الذكاء الانفعالي - أ.نعيمة الوهيب</a:t>
            </a:r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ar-SA" smtClean="0"/>
              <a:t>9</a:t>
            </a:r>
            <a:endParaRPr lang="ar-SA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56" y="1566001"/>
            <a:ext cx="4664529" cy="444291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61315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Ecology 16x9">
  <a:themeElements>
    <a:clrScheme name="بنفسجي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cology">
      <a:dk1>
        <a:srgbClr val="4D3E2F"/>
      </a:dk1>
      <a:lt1>
        <a:sysClr val="window" lastClr="FFFFFF"/>
      </a:lt1>
      <a:dk2>
        <a:srgbClr val="000000"/>
      </a:dk2>
      <a:lt2>
        <a:srgbClr val="DDDDDD"/>
      </a:lt2>
      <a:accent1>
        <a:srgbClr val="8BAA00"/>
      </a:accent1>
      <a:accent2>
        <a:srgbClr val="2A6CB2"/>
      </a:accent2>
      <a:accent3>
        <a:srgbClr val="795837"/>
      </a:accent3>
      <a:accent4>
        <a:srgbClr val="D18316"/>
      </a:accent4>
      <a:accent5>
        <a:srgbClr val="79B4F0"/>
      </a:accent5>
      <a:accent6>
        <a:srgbClr val="CDC80F"/>
      </a:accent6>
      <a:hlink>
        <a:srgbClr val="2A6CB2"/>
      </a:hlink>
      <a:folHlink>
        <a:srgbClr val="808080"/>
      </a:folHlink>
    </a:clrScheme>
    <a:fontScheme name="Corbel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270532A-D598-4F6B-B05D-F62B681804A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لوحات صور لعلم البيئة</Template>
  <TotalTime>0</TotalTime>
  <Words>486</Words>
  <Application>Microsoft Office PowerPoint</Application>
  <PresentationFormat>ملء الشاشة</PresentationFormat>
  <Paragraphs>103</Paragraphs>
  <Slides>13</Slides>
  <Notes>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22" baseType="lpstr">
      <vt:lpstr>Arial</vt:lpstr>
      <vt:lpstr>Corbel</vt:lpstr>
      <vt:lpstr>DecoType Naskh</vt:lpstr>
      <vt:lpstr>Microsoft Uighur</vt:lpstr>
      <vt:lpstr>Sakkal Majalla</vt:lpstr>
      <vt:lpstr>Segoe UI</vt:lpstr>
      <vt:lpstr>Tahoma</vt:lpstr>
      <vt:lpstr>Wingdings</vt:lpstr>
      <vt:lpstr>Ecology 16x9</vt:lpstr>
      <vt:lpstr>المحاضرة السادسة    الذكاء الانفعالي </vt:lpstr>
      <vt:lpstr>الذكاء الانفعالي (العاطفي)</vt:lpstr>
      <vt:lpstr>الذكاء الانفعالي (العاطفي)</vt:lpstr>
      <vt:lpstr>الذكاء الانفعالي (العاطفي)</vt:lpstr>
      <vt:lpstr>دراسة الذكاء الانفعالي</vt:lpstr>
      <vt:lpstr>مجالات الذكاء الانفعالي </vt:lpstr>
      <vt:lpstr>اختبار الذكاء العاطفي </vt:lpstr>
      <vt:lpstr>اختبار الذكاء العاطفي </vt:lpstr>
      <vt:lpstr>طريقة الاجابة </vt:lpstr>
      <vt:lpstr>تصحيح المقياس </vt:lpstr>
      <vt:lpstr>التصنيف 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2015-10-21T08:16:28Z</dcterms:created>
  <dcterms:modified xsi:type="dcterms:W3CDTF">2015-10-21T10:26:59Z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TC030988899991</vt:lpwstr>
  </property>
</Properties>
</file>