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4"/>
  </p:sldMasterIdLst>
  <p:sldIdLst>
    <p:sldId id="256" r:id="rId5"/>
    <p:sldId id="30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19/06/35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السابعة</a:t>
            </a:r>
            <a:endParaRPr lang="ar-SA" sz="43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طباعة الأرقام</a:t>
            </a:r>
          </a:p>
          <a:p>
            <a:pPr algn="ctr">
              <a:spcBef>
                <a:spcPct val="0"/>
              </a:spcBef>
            </a:pP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980728"/>
            <a:ext cx="7890080" cy="48006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sz="2800" b="1" dirty="0" smtClean="0">
                <a:effectLst/>
              </a:rPr>
              <a:t>سنتعلم </a:t>
            </a:r>
            <a:r>
              <a:rPr lang="ar-SA" sz="2800" dirty="0" smtClean="0">
                <a:effectLst/>
              </a:rPr>
              <a:t>في هذه المحاضرة طباعة الأرقام</a:t>
            </a:r>
            <a:br>
              <a:rPr lang="ar-SA" sz="2800" dirty="0" smtClean="0">
                <a:effectLst/>
              </a:rPr>
            </a:br>
            <a:r>
              <a:rPr lang="ar-SA" sz="2800" dirty="0" smtClean="0">
                <a:effectLst/>
              </a:rPr>
              <a:t>وسنعتمد على لوحة </a:t>
            </a:r>
            <a:r>
              <a:rPr lang="ar-SA" sz="2800" dirty="0" err="1" smtClean="0">
                <a:effectLst/>
              </a:rPr>
              <a:t>الأعداد </a:t>
            </a:r>
            <a:r>
              <a:rPr lang="ar-SA" sz="2800" dirty="0" smtClean="0">
                <a:effectLst/>
              </a:rPr>
              <a:t>(الآلة الحاسبة) يمين لوحة المفاتيح </a:t>
            </a:r>
            <a:r>
              <a:rPr lang="ar-SA" sz="2800" dirty="0" err="1" smtClean="0">
                <a:effectLst/>
              </a:rPr>
              <a:t>كالتالي :</a:t>
            </a:r>
            <a:r>
              <a:rPr lang="ar-SA" sz="2800" dirty="0" smtClean="0">
                <a:effectLst/>
              </a:rPr>
              <a:t/>
            </a:r>
            <a:br>
              <a:rPr lang="ar-SA" sz="2800" dirty="0" smtClean="0">
                <a:effectLst/>
              </a:rPr>
            </a:br>
            <a:r>
              <a:rPr lang="ar-SA" sz="2800" dirty="0" smtClean="0">
                <a:effectLst/>
              </a:rPr>
              <a:t/>
            </a:r>
            <a:br>
              <a:rPr lang="ar-SA" sz="2800" dirty="0" smtClean="0">
                <a:effectLst/>
              </a:rPr>
            </a:br>
            <a:r>
              <a:rPr lang="ar-SA" sz="2800" dirty="0" smtClean="0">
                <a:effectLst/>
              </a:rPr>
              <a:t>السبابة الأيمن مسئول عن المفاتيح: 1,4,</a:t>
            </a:r>
            <a:r>
              <a:rPr lang="ar-SA" sz="2800" dirty="0" err="1" smtClean="0">
                <a:effectLst/>
              </a:rPr>
              <a:t>7ومفتاح</a:t>
            </a:r>
            <a:r>
              <a:rPr lang="ar-SA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numlock</a:t>
            </a:r>
            <a:r>
              <a:rPr lang="ar-SA" sz="2800" dirty="0" smtClean="0">
                <a:effectLst/>
              </a:rPr>
              <a:t/>
            </a:r>
            <a:br>
              <a:rPr lang="ar-SA" sz="2800" dirty="0" smtClean="0">
                <a:effectLst/>
              </a:rPr>
            </a:br>
            <a:r>
              <a:rPr lang="ar-SA" sz="2800" dirty="0" smtClean="0">
                <a:effectLst/>
              </a:rPr>
              <a:t>الوسطى </a:t>
            </a:r>
            <a:r>
              <a:rPr lang="ar-SA" sz="2800" dirty="0" smtClean="0">
                <a:effectLst/>
              </a:rPr>
              <a:t>الأيمن</a:t>
            </a:r>
            <a:r>
              <a:rPr lang="ar-SA" sz="2800" dirty="0" smtClean="0">
                <a:effectLst/>
              </a:rPr>
              <a:t> </a:t>
            </a:r>
            <a:r>
              <a:rPr lang="ar-SA" sz="2800" dirty="0" smtClean="0">
                <a:effectLst/>
              </a:rPr>
              <a:t>مسئول عن </a:t>
            </a:r>
            <a:r>
              <a:rPr lang="ar-SA" sz="2800" dirty="0" err="1" smtClean="0">
                <a:effectLst/>
              </a:rPr>
              <a:t>المفاتيح </a:t>
            </a:r>
            <a:r>
              <a:rPr lang="ar-SA" sz="2800" dirty="0" smtClean="0">
                <a:effectLst/>
              </a:rPr>
              <a:t>:2,5,8,0</a:t>
            </a:r>
            <a:br>
              <a:rPr lang="ar-SA" sz="2800" dirty="0" smtClean="0">
                <a:effectLst/>
              </a:rPr>
            </a:br>
            <a:r>
              <a:rPr lang="ar-SA" sz="2800" dirty="0" smtClean="0">
                <a:effectLst/>
              </a:rPr>
              <a:t>البنصر </a:t>
            </a:r>
            <a:r>
              <a:rPr lang="ar-SA" sz="2800" dirty="0" smtClean="0">
                <a:effectLst/>
              </a:rPr>
              <a:t>الأيمن </a:t>
            </a:r>
            <a:r>
              <a:rPr lang="ar-SA" sz="2800" dirty="0" smtClean="0">
                <a:effectLst/>
              </a:rPr>
              <a:t>مسئول </a:t>
            </a:r>
            <a:r>
              <a:rPr lang="ar-SA" sz="2800" dirty="0" smtClean="0">
                <a:effectLst/>
              </a:rPr>
              <a:t>عن </a:t>
            </a:r>
            <a:r>
              <a:rPr lang="ar-SA" sz="2800" dirty="0" err="1" smtClean="0">
                <a:effectLst/>
              </a:rPr>
              <a:t>المفاتيح </a:t>
            </a:r>
            <a:r>
              <a:rPr lang="ar-SA" sz="2800" dirty="0" smtClean="0">
                <a:effectLst/>
              </a:rPr>
              <a:t>:3,6,9</a:t>
            </a:r>
            <a:br>
              <a:rPr lang="ar-SA" sz="2800" dirty="0" smtClean="0">
                <a:effectLst/>
              </a:rPr>
            </a:br>
            <a:r>
              <a:rPr lang="ar-SA" sz="2800" dirty="0" smtClean="0">
                <a:effectLst/>
              </a:rPr>
              <a:t>الخنصر </a:t>
            </a:r>
            <a:r>
              <a:rPr lang="ar-SA" sz="2800" dirty="0" smtClean="0">
                <a:effectLst/>
              </a:rPr>
              <a:t>الأيمن </a:t>
            </a:r>
            <a:r>
              <a:rPr lang="ar-SA" sz="2800" dirty="0" smtClean="0">
                <a:effectLst/>
              </a:rPr>
              <a:t>مسئول </a:t>
            </a:r>
            <a:r>
              <a:rPr lang="ar-SA" sz="2800" dirty="0" smtClean="0">
                <a:effectLst/>
              </a:rPr>
              <a:t>عن </a:t>
            </a:r>
            <a:r>
              <a:rPr lang="ar-SA" sz="2800" dirty="0" smtClean="0">
                <a:effectLst/>
              </a:rPr>
              <a:t>المفاتيح</a:t>
            </a:r>
            <a:r>
              <a:rPr lang="en-US" sz="2800" dirty="0" smtClean="0">
                <a:effectLst/>
              </a:rPr>
              <a:t>enter </a:t>
            </a:r>
            <a:r>
              <a:rPr lang="ar-SA" sz="2800" dirty="0" err="1" smtClean="0">
                <a:effectLst/>
              </a:rPr>
              <a:t>,+.-</a:t>
            </a:r>
            <a:r>
              <a:rPr lang="ar-SA" sz="2800" dirty="0" smtClean="0">
                <a:effectLst/>
              </a:rPr>
              <a:t/>
            </a:r>
            <a:br>
              <a:rPr lang="ar-SA" sz="2800" dirty="0" smtClean="0">
                <a:effectLst/>
              </a:rPr>
            </a:br>
            <a:endParaRPr lang="ar-SA" sz="2800" dirty="0"/>
          </a:p>
        </p:txBody>
      </p:sp>
    </p:spTree>
    <p:extLst>
      <p:ext uri="{BB962C8B-B14F-4D97-AF65-F5344CB8AC3E}">
        <p14:creationId xmlns=""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FEE673-9536-4256-B0AC-BFC4B10BB447}"/>
</file>

<file path=customXml/itemProps2.xml><?xml version="1.0" encoding="utf-8"?>
<ds:datastoreItem xmlns:ds="http://schemas.openxmlformats.org/officeDocument/2006/customXml" ds:itemID="{BFC28F6C-2C69-4BD0-A6B4-228D8D3B0CF2}"/>
</file>

<file path=customXml/itemProps3.xml><?xml version="1.0" encoding="utf-8"?>
<ds:datastoreItem xmlns:ds="http://schemas.openxmlformats.org/officeDocument/2006/customXml" ds:itemID="{4E793819-B212-4337-B1FE-C2FC8C1ACAB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2074</TotalTime>
  <Words>11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ملتقى</vt:lpstr>
      <vt:lpstr>معالجة الكلمات والنسخ  برنامج السكرتارية الطبية</vt:lpstr>
      <vt:lpstr>سنتعلم في هذه المحاضرة طباعة الأرقام وسنعتمد على لوحة الأعداد (الآلة الحاسبة) يمين لوحة المفاتيح كالتالي :  السبابة الأيمن مسئول عن المفاتيح: 1,4,7ومفتاح numlock الوسطى الأيمن مسئول عن المفاتيح :2,5,8,0 البنصر الأيمن مسئول عن المفاتيح :3,6,9 الخنصر الأيمن مسئول عن المفاتيحenter ,+.-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ايميل</cp:lastModifiedBy>
  <cp:revision>49</cp:revision>
  <dcterms:created xsi:type="dcterms:W3CDTF">2014-02-09T17:56:55Z</dcterms:created>
  <dcterms:modified xsi:type="dcterms:W3CDTF">2014-04-20T20:21:35Z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