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5"/>
  </p:notesMasterIdLst>
  <p:sldIdLst>
    <p:sldId id="257" r:id="rId2"/>
    <p:sldId id="319" r:id="rId3"/>
    <p:sldId id="318" r:id="rId4"/>
    <p:sldId id="307" r:id="rId5"/>
    <p:sldId id="298" r:id="rId6"/>
    <p:sldId id="260" r:id="rId7"/>
    <p:sldId id="312" r:id="rId8"/>
    <p:sldId id="291" r:id="rId9"/>
    <p:sldId id="286" r:id="rId10"/>
    <p:sldId id="299" r:id="rId11"/>
    <p:sldId id="293" r:id="rId12"/>
    <p:sldId id="263" r:id="rId13"/>
    <p:sldId id="264" r:id="rId14"/>
    <p:sldId id="294" r:id="rId15"/>
    <p:sldId id="295" r:id="rId16"/>
    <p:sldId id="266" r:id="rId17"/>
    <p:sldId id="300" r:id="rId18"/>
    <p:sldId id="268" r:id="rId19"/>
    <p:sldId id="269" r:id="rId20"/>
    <p:sldId id="270" r:id="rId21"/>
    <p:sldId id="305" r:id="rId22"/>
    <p:sldId id="306" r:id="rId23"/>
    <p:sldId id="272" r:id="rId24"/>
    <p:sldId id="273" r:id="rId25"/>
    <p:sldId id="274" r:id="rId26"/>
    <p:sldId id="301" r:id="rId27"/>
    <p:sldId id="320" r:id="rId28"/>
    <p:sldId id="276" r:id="rId29"/>
    <p:sldId id="277" r:id="rId30"/>
    <p:sldId id="296" r:id="rId31"/>
    <p:sldId id="302" r:id="rId32"/>
    <p:sldId id="303" r:id="rId33"/>
    <p:sldId id="304"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88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97CA8-A142-4336-B82E-B4E7C4B9BB8B}"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pPr rtl="1"/>
          <a:endParaRPr lang="ar-SA"/>
        </a:p>
      </dgm:t>
    </dgm:pt>
    <dgm:pt modelId="{F96D9553-3AD6-4727-9F92-F87DF3EE67D8}">
      <dgm:prSet phldrT="[نص]" custT="1"/>
      <dgm:spPr/>
      <dgm:t>
        <a:bodyPr/>
        <a:lstStyle/>
        <a:p>
          <a:pPr rtl="1"/>
          <a:r>
            <a:rPr lang="ar-SA" sz="2800" b="1" dirty="0" smtClean="0">
              <a:ln/>
            </a:rPr>
            <a:t>تركيز انتباه المتعلمين على الموضوع الجديد .</a:t>
          </a:r>
          <a:endParaRPr lang="ar-SA" sz="2800" dirty="0"/>
        </a:p>
      </dgm:t>
    </dgm:pt>
    <dgm:pt modelId="{449ED10F-68FA-478B-BB2D-7166E04B080B}" type="parTrans" cxnId="{CAE38CED-9F6A-4B94-8E32-0B4184FC051D}">
      <dgm:prSet/>
      <dgm:spPr/>
      <dgm:t>
        <a:bodyPr/>
        <a:lstStyle/>
        <a:p>
          <a:pPr rtl="1"/>
          <a:endParaRPr lang="ar-SA"/>
        </a:p>
      </dgm:t>
    </dgm:pt>
    <dgm:pt modelId="{64B14ED7-F268-4AA4-99D1-9FC96985B2D4}" type="sibTrans" cxnId="{CAE38CED-9F6A-4B94-8E32-0B4184FC051D}">
      <dgm:prSet/>
      <dgm:spPr/>
      <dgm:t>
        <a:bodyPr/>
        <a:lstStyle/>
        <a:p>
          <a:pPr rtl="1"/>
          <a:endParaRPr lang="ar-SA"/>
        </a:p>
      </dgm:t>
    </dgm:pt>
    <dgm:pt modelId="{0281837A-377E-4FF4-9FB1-A659CC2B39E1}">
      <dgm:prSet phldrT="[نص]"/>
      <dgm:spPr/>
      <dgm:t>
        <a:bodyPr/>
        <a:lstStyle/>
        <a:p>
          <a:pPr rtl="1"/>
          <a:r>
            <a:rPr lang="ar-SA" b="1" dirty="0" smtClean="0">
              <a:ln/>
              <a:solidFill>
                <a:schemeClr val="bg1"/>
              </a:solidFill>
            </a:rPr>
            <a:t>إعطاء المتعلمين فكرة عن محتوى الدرس .</a:t>
          </a:r>
          <a:endParaRPr lang="ar-SA" dirty="0">
            <a:solidFill>
              <a:schemeClr val="bg1"/>
            </a:solidFill>
          </a:endParaRPr>
        </a:p>
      </dgm:t>
    </dgm:pt>
    <dgm:pt modelId="{8ACA78EE-317F-44EB-9FEB-98241E1BFF9A}" type="parTrans" cxnId="{6CA271E4-4343-400A-9CFB-AE9A37347A27}">
      <dgm:prSet/>
      <dgm:spPr/>
      <dgm:t>
        <a:bodyPr/>
        <a:lstStyle/>
        <a:p>
          <a:pPr rtl="1"/>
          <a:endParaRPr lang="ar-SA"/>
        </a:p>
      </dgm:t>
    </dgm:pt>
    <dgm:pt modelId="{365E79CC-1299-4555-9236-0DE07E7245B6}" type="sibTrans" cxnId="{6CA271E4-4343-400A-9CFB-AE9A37347A27}">
      <dgm:prSet/>
      <dgm:spPr/>
      <dgm:t>
        <a:bodyPr/>
        <a:lstStyle/>
        <a:p>
          <a:pPr rtl="1"/>
          <a:endParaRPr lang="ar-SA"/>
        </a:p>
      </dgm:t>
    </dgm:pt>
    <dgm:pt modelId="{F1579E75-2142-4CB5-A1C9-07866032FA24}">
      <dgm:prSet phldrT="[نص]"/>
      <dgm:spPr/>
      <dgm:t>
        <a:bodyPr/>
        <a:lstStyle/>
        <a:p>
          <a:pPr rtl="1"/>
          <a:r>
            <a:rPr lang="ar-SA" b="1" dirty="0" smtClean="0">
              <a:ln/>
              <a:solidFill>
                <a:schemeClr val="bg1"/>
              </a:solidFill>
            </a:rPr>
            <a:t>تكوين توقعات المتعلمين لما سيتم تعلمه .</a:t>
          </a:r>
          <a:endParaRPr lang="ar-SA" dirty="0">
            <a:solidFill>
              <a:schemeClr val="bg1"/>
            </a:solidFill>
          </a:endParaRPr>
        </a:p>
      </dgm:t>
    </dgm:pt>
    <dgm:pt modelId="{0EBDBA84-CC57-48DB-B70B-87E9F52A7055}" type="parTrans" cxnId="{08234530-D9AF-429D-A938-66408DD8354D}">
      <dgm:prSet/>
      <dgm:spPr/>
      <dgm:t>
        <a:bodyPr/>
        <a:lstStyle/>
        <a:p>
          <a:pPr rtl="1"/>
          <a:endParaRPr lang="ar-SA"/>
        </a:p>
      </dgm:t>
    </dgm:pt>
    <dgm:pt modelId="{11550779-C417-478E-9CCF-CC06D93E6E0A}" type="sibTrans" cxnId="{08234530-D9AF-429D-A938-66408DD8354D}">
      <dgm:prSet/>
      <dgm:spPr/>
      <dgm:t>
        <a:bodyPr/>
        <a:lstStyle/>
        <a:p>
          <a:pPr rtl="1"/>
          <a:endParaRPr lang="ar-SA"/>
        </a:p>
      </dgm:t>
    </dgm:pt>
    <dgm:pt modelId="{1A0E878E-A01F-4A9F-86D1-9FF89D597D49}" type="pres">
      <dgm:prSet presAssocID="{1EF97CA8-A142-4336-B82E-B4E7C4B9BB8B}" presName="cycle" presStyleCnt="0">
        <dgm:presLayoutVars>
          <dgm:dir/>
          <dgm:resizeHandles val="exact"/>
        </dgm:presLayoutVars>
      </dgm:prSet>
      <dgm:spPr/>
      <dgm:t>
        <a:bodyPr/>
        <a:lstStyle/>
        <a:p>
          <a:pPr rtl="1"/>
          <a:endParaRPr lang="ar-SA"/>
        </a:p>
      </dgm:t>
    </dgm:pt>
    <dgm:pt modelId="{445E8301-9C70-4EE5-81CB-8C8EAE38BD64}" type="pres">
      <dgm:prSet presAssocID="{F96D9553-3AD6-4727-9F92-F87DF3EE67D8}" presName="node" presStyleLbl="node1" presStyleIdx="0" presStyleCnt="3" custScaleX="166076" custScaleY="156909">
        <dgm:presLayoutVars>
          <dgm:bulletEnabled val="1"/>
        </dgm:presLayoutVars>
      </dgm:prSet>
      <dgm:spPr/>
      <dgm:t>
        <a:bodyPr/>
        <a:lstStyle/>
        <a:p>
          <a:pPr rtl="1"/>
          <a:endParaRPr lang="ar-SA"/>
        </a:p>
      </dgm:t>
    </dgm:pt>
    <dgm:pt modelId="{5819EAE6-CBEB-436D-818A-06BE6B2207B1}" type="pres">
      <dgm:prSet presAssocID="{64B14ED7-F268-4AA4-99D1-9FC96985B2D4}" presName="sibTrans" presStyleLbl="sibTrans2D1" presStyleIdx="0" presStyleCnt="3"/>
      <dgm:spPr/>
      <dgm:t>
        <a:bodyPr/>
        <a:lstStyle/>
        <a:p>
          <a:pPr rtl="1"/>
          <a:endParaRPr lang="ar-SA"/>
        </a:p>
      </dgm:t>
    </dgm:pt>
    <dgm:pt modelId="{1F03E036-CA89-47FE-9F5E-E5977FB928E8}" type="pres">
      <dgm:prSet presAssocID="{64B14ED7-F268-4AA4-99D1-9FC96985B2D4}" presName="connectorText" presStyleLbl="sibTrans2D1" presStyleIdx="0" presStyleCnt="3"/>
      <dgm:spPr/>
      <dgm:t>
        <a:bodyPr/>
        <a:lstStyle/>
        <a:p>
          <a:pPr rtl="1"/>
          <a:endParaRPr lang="ar-SA"/>
        </a:p>
      </dgm:t>
    </dgm:pt>
    <dgm:pt modelId="{E9059BC0-9B97-4AE2-A186-FE68BABE4DB7}" type="pres">
      <dgm:prSet presAssocID="{0281837A-377E-4FF4-9FB1-A659CC2B39E1}" presName="node" presStyleLbl="node1" presStyleIdx="1" presStyleCnt="3" custScaleX="166057" custScaleY="156924">
        <dgm:presLayoutVars>
          <dgm:bulletEnabled val="1"/>
        </dgm:presLayoutVars>
      </dgm:prSet>
      <dgm:spPr/>
      <dgm:t>
        <a:bodyPr/>
        <a:lstStyle/>
        <a:p>
          <a:pPr rtl="1"/>
          <a:endParaRPr lang="ar-SA"/>
        </a:p>
      </dgm:t>
    </dgm:pt>
    <dgm:pt modelId="{ACD6A1DD-4101-4177-B3FB-E390ECC41180}" type="pres">
      <dgm:prSet presAssocID="{365E79CC-1299-4555-9236-0DE07E7245B6}" presName="sibTrans" presStyleLbl="sibTrans2D1" presStyleIdx="1" presStyleCnt="3"/>
      <dgm:spPr/>
      <dgm:t>
        <a:bodyPr/>
        <a:lstStyle/>
        <a:p>
          <a:pPr rtl="1"/>
          <a:endParaRPr lang="ar-SA"/>
        </a:p>
      </dgm:t>
    </dgm:pt>
    <dgm:pt modelId="{085DB9F9-0E4C-4108-927B-D84912164648}" type="pres">
      <dgm:prSet presAssocID="{365E79CC-1299-4555-9236-0DE07E7245B6}" presName="connectorText" presStyleLbl="sibTrans2D1" presStyleIdx="1" presStyleCnt="3"/>
      <dgm:spPr/>
      <dgm:t>
        <a:bodyPr/>
        <a:lstStyle/>
        <a:p>
          <a:pPr rtl="1"/>
          <a:endParaRPr lang="ar-SA"/>
        </a:p>
      </dgm:t>
    </dgm:pt>
    <dgm:pt modelId="{86F63586-C0C7-4820-BF2D-D9B0936CB6A9}" type="pres">
      <dgm:prSet presAssocID="{F1579E75-2142-4CB5-A1C9-07866032FA24}" presName="node" presStyleLbl="node1" presStyleIdx="2" presStyleCnt="3" custScaleX="166057" custScaleY="156924">
        <dgm:presLayoutVars>
          <dgm:bulletEnabled val="1"/>
        </dgm:presLayoutVars>
      </dgm:prSet>
      <dgm:spPr/>
      <dgm:t>
        <a:bodyPr/>
        <a:lstStyle/>
        <a:p>
          <a:pPr rtl="1"/>
          <a:endParaRPr lang="ar-SA"/>
        </a:p>
      </dgm:t>
    </dgm:pt>
    <dgm:pt modelId="{29A91173-B02F-4A75-ACC5-0BAD7064B2E6}" type="pres">
      <dgm:prSet presAssocID="{11550779-C417-478E-9CCF-CC06D93E6E0A}" presName="sibTrans" presStyleLbl="sibTrans2D1" presStyleIdx="2" presStyleCnt="3"/>
      <dgm:spPr/>
      <dgm:t>
        <a:bodyPr/>
        <a:lstStyle/>
        <a:p>
          <a:pPr rtl="1"/>
          <a:endParaRPr lang="ar-SA"/>
        </a:p>
      </dgm:t>
    </dgm:pt>
    <dgm:pt modelId="{72F530D9-BCC0-402D-B9E5-B707D93287EE}" type="pres">
      <dgm:prSet presAssocID="{11550779-C417-478E-9CCF-CC06D93E6E0A}" presName="connectorText" presStyleLbl="sibTrans2D1" presStyleIdx="2" presStyleCnt="3"/>
      <dgm:spPr/>
      <dgm:t>
        <a:bodyPr/>
        <a:lstStyle/>
        <a:p>
          <a:pPr rtl="1"/>
          <a:endParaRPr lang="ar-SA"/>
        </a:p>
      </dgm:t>
    </dgm:pt>
  </dgm:ptLst>
  <dgm:cxnLst>
    <dgm:cxn modelId="{B3E7B790-4CEC-44B6-BBEE-530ECB0D7BA8}" type="presOf" srcId="{64B14ED7-F268-4AA4-99D1-9FC96985B2D4}" destId="{1F03E036-CA89-47FE-9F5E-E5977FB928E8}" srcOrd="1" destOrd="0" presId="urn:microsoft.com/office/officeart/2005/8/layout/cycle2"/>
    <dgm:cxn modelId="{6CA271E4-4343-400A-9CFB-AE9A37347A27}" srcId="{1EF97CA8-A142-4336-B82E-B4E7C4B9BB8B}" destId="{0281837A-377E-4FF4-9FB1-A659CC2B39E1}" srcOrd="1" destOrd="0" parTransId="{8ACA78EE-317F-44EB-9FEB-98241E1BFF9A}" sibTransId="{365E79CC-1299-4555-9236-0DE07E7245B6}"/>
    <dgm:cxn modelId="{6F71843E-5FBA-46A4-969A-7DE2049578E3}" type="presOf" srcId="{365E79CC-1299-4555-9236-0DE07E7245B6}" destId="{ACD6A1DD-4101-4177-B3FB-E390ECC41180}" srcOrd="0" destOrd="0" presId="urn:microsoft.com/office/officeart/2005/8/layout/cycle2"/>
    <dgm:cxn modelId="{F0A7B8A5-C8FA-4BCF-8391-35DCD61C1C1F}" type="presOf" srcId="{11550779-C417-478E-9CCF-CC06D93E6E0A}" destId="{29A91173-B02F-4A75-ACC5-0BAD7064B2E6}" srcOrd="0" destOrd="0" presId="urn:microsoft.com/office/officeart/2005/8/layout/cycle2"/>
    <dgm:cxn modelId="{DFC4235D-01D4-4697-8915-C75669886C52}" type="presOf" srcId="{1EF97CA8-A142-4336-B82E-B4E7C4B9BB8B}" destId="{1A0E878E-A01F-4A9F-86D1-9FF89D597D49}" srcOrd="0" destOrd="0" presId="urn:microsoft.com/office/officeart/2005/8/layout/cycle2"/>
    <dgm:cxn modelId="{318152B9-8BF9-4BF4-98A0-05B15A20E1A9}" type="presOf" srcId="{0281837A-377E-4FF4-9FB1-A659CC2B39E1}" destId="{E9059BC0-9B97-4AE2-A186-FE68BABE4DB7}" srcOrd="0" destOrd="0" presId="urn:microsoft.com/office/officeart/2005/8/layout/cycle2"/>
    <dgm:cxn modelId="{AB88E48B-E0E6-417D-8FEE-DC1B5FBF04ED}" type="presOf" srcId="{F96D9553-3AD6-4727-9F92-F87DF3EE67D8}" destId="{445E8301-9C70-4EE5-81CB-8C8EAE38BD64}" srcOrd="0" destOrd="0" presId="urn:microsoft.com/office/officeart/2005/8/layout/cycle2"/>
    <dgm:cxn modelId="{18D91DB1-805E-4969-814C-43A2141619AD}" type="presOf" srcId="{64B14ED7-F268-4AA4-99D1-9FC96985B2D4}" destId="{5819EAE6-CBEB-436D-818A-06BE6B2207B1}" srcOrd="0" destOrd="0" presId="urn:microsoft.com/office/officeart/2005/8/layout/cycle2"/>
    <dgm:cxn modelId="{CAE38CED-9F6A-4B94-8E32-0B4184FC051D}" srcId="{1EF97CA8-A142-4336-B82E-B4E7C4B9BB8B}" destId="{F96D9553-3AD6-4727-9F92-F87DF3EE67D8}" srcOrd="0" destOrd="0" parTransId="{449ED10F-68FA-478B-BB2D-7166E04B080B}" sibTransId="{64B14ED7-F268-4AA4-99D1-9FC96985B2D4}"/>
    <dgm:cxn modelId="{91FFBDF4-7CB0-4523-9AED-8933FD673534}" type="presOf" srcId="{365E79CC-1299-4555-9236-0DE07E7245B6}" destId="{085DB9F9-0E4C-4108-927B-D84912164648}" srcOrd="1" destOrd="0" presId="urn:microsoft.com/office/officeart/2005/8/layout/cycle2"/>
    <dgm:cxn modelId="{08234530-D9AF-429D-A938-66408DD8354D}" srcId="{1EF97CA8-A142-4336-B82E-B4E7C4B9BB8B}" destId="{F1579E75-2142-4CB5-A1C9-07866032FA24}" srcOrd="2" destOrd="0" parTransId="{0EBDBA84-CC57-48DB-B70B-87E9F52A7055}" sibTransId="{11550779-C417-478E-9CCF-CC06D93E6E0A}"/>
    <dgm:cxn modelId="{68E45601-C413-401F-B598-A6317C2C12EA}" type="presOf" srcId="{F1579E75-2142-4CB5-A1C9-07866032FA24}" destId="{86F63586-C0C7-4820-BF2D-D9B0936CB6A9}" srcOrd="0" destOrd="0" presId="urn:microsoft.com/office/officeart/2005/8/layout/cycle2"/>
    <dgm:cxn modelId="{7FF68D62-864C-4637-9E1D-CF7643E8AC55}" type="presOf" srcId="{11550779-C417-478E-9CCF-CC06D93E6E0A}" destId="{72F530D9-BCC0-402D-B9E5-B707D93287EE}" srcOrd="1" destOrd="0" presId="urn:microsoft.com/office/officeart/2005/8/layout/cycle2"/>
    <dgm:cxn modelId="{D5CA1020-7B7A-44C0-BF2A-8BF39B7BA064}" type="presParOf" srcId="{1A0E878E-A01F-4A9F-86D1-9FF89D597D49}" destId="{445E8301-9C70-4EE5-81CB-8C8EAE38BD64}" srcOrd="0" destOrd="0" presId="urn:microsoft.com/office/officeart/2005/8/layout/cycle2"/>
    <dgm:cxn modelId="{EC6FD013-E70C-4448-ADF3-088017BEDAD3}" type="presParOf" srcId="{1A0E878E-A01F-4A9F-86D1-9FF89D597D49}" destId="{5819EAE6-CBEB-436D-818A-06BE6B2207B1}" srcOrd="1" destOrd="0" presId="urn:microsoft.com/office/officeart/2005/8/layout/cycle2"/>
    <dgm:cxn modelId="{B6EBD5C8-7AB7-43BB-A486-C2C8E886B7AB}" type="presParOf" srcId="{5819EAE6-CBEB-436D-818A-06BE6B2207B1}" destId="{1F03E036-CA89-47FE-9F5E-E5977FB928E8}" srcOrd="0" destOrd="0" presId="urn:microsoft.com/office/officeart/2005/8/layout/cycle2"/>
    <dgm:cxn modelId="{74584F25-568C-4479-8842-C201351DBF4C}" type="presParOf" srcId="{1A0E878E-A01F-4A9F-86D1-9FF89D597D49}" destId="{E9059BC0-9B97-4AE2-A186-FE68BABE4DB7}" srcOrd="2" destOrd="0" presId="urn:microsoft.com/office/officeart/2005/8/layout/cycle2"/>
    <dgm:cxn modelId="{004B0446-FA76-4945-AAE3-D4EA018527C5}" type="presParOf" srcId="{1A0E878E-A01F-4A9F-86D1-9FF89D597D49}" destId="{ACD6A1DD-4101-4177-B3FB-E390ECC41180}" srcOrd="3" destOrd="0" presId="urn:microsoft.com/office/officeart/2005/8/layout/cycle2"/>
    <dgm:cxn modelId="{8CD1EED5-85A6-41A6-88E7-3EAD9B1D1D71}" type="presParOf" srcId="{ACD6A1DD-4101-4177-B3FB-E390ECC41180}" destId="{085DB9F9-0E4C-4108-927B-D84912164648}" srcOrd="0" destOrd="0" presId="urn:microsoft.com/office/officeart/2005/8/layout/cycle2"/>
    <dgm:cxn modelId="{FC1CA572-37BB-4728-8A00-0B9EA66D563F}" type="presParOf" srcId="{1A0E878E-A01F-4A9F-86D1-9FF89D597D49}" destId="{86F63586-C0C7-4820-BF2D-D9B0936CB6A9}" srcOrd="4" destOrd="0" presId="urn:microsoft.com/office/officeart/2005/8/layout/cycle2"/>
    <dgm:cxn modelId="{EBC9BB3D-7EBD-4432-A7E5-6BD02985D77B}" type="presParOf" srcId="{1A0E878E-A01F-4A9F-86D1-9FF89D597D49}" destId="{29A91173-B02F-4A75-ACC5-0BAD7064B2E6}" srcOrd="5" destOrd="0" presId="urn:microsoft.com/office/officeart/2005/8/layout/cycle2"/>
    <dgm:cxn modelId="{2F1831CA-7E91-4D75-BE2E-DE12CB6956F2}" type="presParOf" srcId="{29A91173-B02F-4A75-ACC5-0BAD7064B2E6}" destId="{72F530D9-BCC0-402D-B9E5-B707D93287E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2ED1B-2996-4B32-9C1F-FBEED0BCE9A9}" type="doc">
      <dgm:prSet loTypeId="urn:microsoft.com/office/officeart/2005/8/layout/chevron2" loCatId="list" qsTypeId="urn:microsoft.com/office/officeart/2005/8/quickstyle/simple1" qsCatId="simple" csTypeId="urn:microsoft.com/office/officeart/2005/8/colors/accent3_4" csCatId="accent3" phldr="1"/>
      <dgm:spPr/>
      <dgm:t>
        <a:bodyPr/>
        <a:lstStyle/>
        <a:p>
          <a:pPr rtl="1"/>
          <a:endParaRPr lang="ar-SA"/>
        </a:p>
      </dgm:t>
    </dgm:pt>
    <dgm:pt modelId="{4191E7A1-895B-4B22-BEC9-EBF39494DAC8}">
      <dgm:prSet phldrT="[نص]" custT="1"/>
      <dgm:spPr/>
      <dgm:t>
        <a:bodyPr/>
        <a:lstStyle/>
        <a:p>
          <a:pPr rtl="1"/>
          <a:r>
            <a:rPr lang="ar-SA" sz="2400" dirty="0" smtClean="0">
              <a:solidFill>
                <a:schemeClr val="tx2">
                  <a:lumMod val="40000"/>
                  <a:lumOff val="60000"/>
                </a:schemeClr>
              </a:solidFill>
            </a:rPr>
            <a:t>التهيئة التوجيهية</a:t>
          </a:r>
          <a:r>
            <a:rPr lang="ar-SA" sz="1600" dirty="0" smtClean="0">
              <a:solidFill>
                <a:schemeClr val="tx2">
                  <a:lumMod val="40000"/>
                  <a:lumOff val="60000"/>
                </a:schemeClr>
              </a:solidFill>
            </a:rPr>
            <a:t>:</a:t>
          </a:r>
          <a:endParaRPr lang="ar-SA" sz="1600" dirty="0">
            <a:solidFill>
              <a:schemeClr val="tx2">
                <a:lumMod val="40000"/>
                <a:lumOff val="60000"/>
              </a:schemeClr>
            </a:solidFill>
          </a:endParaRPr>
        </a:p>
      </dgm:t>
    </dgm:pt>
    <dgm:pt modelId="{FE9196FB-5342-4A55-B20A-10D4864C2C5F}" type="parTrans" cxnId="{7FD0F2A7-6D07-4E09-AB25-ECA7D13998B6}">
      <dgm:prSet/>
      <dgm:spPr/>
      <dgm:t>
        <a:bodyPr/>
        <a:lstStyle/>
        <a:p>
          <a:pPr rtl="1"/>
          <a:endParaRPr lang="ar-SA"/>
        </a:p>
      </dgm:t>
    </dgm:pt>
    <dgm:pt modelId="{C2BFCB55-74A8-4EBC-8A4A-086F01E318BA}" type="sibTrans" cxnId="{7FD0F2A7-6D07-4E09-AB25-ECA7D13998B6}">
      <dgm:prSet/>
      <dgm:spPr/>
      <dgm:t>
        <a:bodyPr/>
        <a:lstStyle/>
        <a:p>
          <a:pPr rtl="1"/>
          <a:endParaRPr lang="ar-SA"/>
        </a:p>
      </dgm:t>
    </dgm:pt>
    <dgm:pt modelId="{B052722B-2E63-4888-B971-32ABC5DD6745}">
      <dgm:prSet phldrT="[نص]"/>
      <dgm:spPr/>
      <dgm:t>
        <a:bodyPr/>
        <a:lstStyle/>
        <a:p>
          <a:pPr rtl="1"/>
          <a:r>
            <a:rPr lang="ar-SA" dirty="0" smtClean="0">
              <a:solidFill>
                <a:schemeClr val="tx2">
                  <a:lumMod val="75000"/>
                </a:schemeClr>
              </a:solidFill>
            </a:rPr>
            <a:t>يلجأ إليها المعلم لتوجيه انتباه المتعلمين نحو موضوع الدرس باستخدام أساليب عديدة كطرح الأسئلة .</a:t>
          </a:r>
          <a:endParaRPr lang="ar-SA" dirty="0">
            <a:solidFill>
              <a:schemeClr val="tx2">
                <a:lumMod val="75000"/>
              </a:schemeClr>
            </a:solidFill>
          </a:endParaRPr>
        </a:p>
      </dgm:t>
    </dgm:pt>
    <dgm:pt modelId="{78D93AB3-C060-438E-B5B7-26AC862FE69E}" type="parTrans" cxnId="{549FBDAC-1C03-4212-8A13-F34B35306AA8}">
      <dgm:prSet/>
      <dgm:spPr/>
      <dgm:t>
        <a:bodyPr/>
        <a:lstStyle/>
        <a:p>
          <a:pPr rtl="1"/>
          <a:endParaRPr lang="ar-SA"/>
        </a:p>
      </dgm:t>
    </dgm:pt>
    <dgm:pt modelId="{FE5552D0-6F20-4F4B-9C07-A3D28DF296EB}" type="sibTrans" cxnId="{549FBDAC-1C03-4212-8A13-F34B35306AA8}">
      <dgm:prSet/>
      <dgm:spPr/>
      <dgm:t>
        <a:bodyPr/>
        <a:lstStyle/>
        <a:p>
          <a:pPr rtl="1"/>
          <a:endParaRPr lang="ar-SA"/>
        </a:p>
      </dgm:t>
    </dgm:pt>
    <dgm:pt modelId="{E19BDFCD-BA92-4C2F-B17E-B0FAFAA18873}">
      <dgm:prSet phldrT="[نص]" custT="1"/>
      <dgm:spPr/>
      <dgm:t>
        <a:bodyPr/>
        <a:lstStyle/>
        <a:p>
          <a:pPr rtl="1"/>
          <a:r>
            <a:rPr lang="ar-SA" sz="2400" dirty="0" smtClean="0">
              <a:solidFill>
                <a:schemeClr val="tx1"/>
              </a:solidFill>
            </a:rPr>
            <a:t>التهيئة الانتقالية</a:t>
          </a:r>
          <a:r>
            <a:rPr lang="ar-SA" sz="1600" dirty="0" smtClean="0"/>
            <a:t>: </a:t>
          </a:r>
          <a:endParaRPr lang="ar-SA" sz="1600" dirty="0"/>
        </a:p>
      </dgm:t>
    </dgm:pt>
    <dgm:pt modelId="{B5E1B930-4DD5-48A0-9227-F71655BEF6BF}" type="parTrans" cxnId="{F1167BB1-EE63-4AF3-B961-3534EF5BB5E1}">
      <dgm:prSet/>
      <dgm:spPr/>
      <dgm:t>
        <a:bodyPr/>
        <a:lstStyle/>
        <a:p>
          <a:pPr rtl="1"/>
          <a:endParaRPr lang="ar-SA"/>
        </a:p>
      </dgm:t>
    </dgm:pt>
    <dgm:pt modelId="{7CD6F1C8-F43A-40B2-BFC7-E63661D64EB3}" type="sibTrans" cxnId="{F1167BB1-EE63-4AF3-B961-3534EF5BB5E1}">
      <dgm:prSet/>
      <dgm:spPr/>
      <dgm:t>
        <a:bodyPr/>
        <a:lstStyle/>
        <a:p>
          <a:pPr rtl="1"/>
          <a:endParaRPr lang="ar-SA"/>
        </a:p>
      </dgm:t>
    </dgm:pt>
    <dgm:pt modelId="{C9800765-934C-4B50-87AB-94F3DB546688}">
      <dgm:prSet phldrT="[نص]"/>
      <dgm:spPr/>
      <dgm:t>
        <a:bodyPr/>
        <a:lstStyle/>
        <a:p>
          <a:pPr rtl="1"/>
          <a:r>
            <a:rPr lang="ar-SA" dirty="0" smtClean="0">
              <a:solidFill>
                <a:schemeClr val="tx2">
                  <a:lumMod val="75000"/>
                </a:schemeClr>
              </a:solidFill>
            </a:rPr>
            <a:t>يستخدمها المعلم في تسهيل الانتقال التدريجي من شرح نقطة إلى أخرى أو نشاط إلى آخر في الدرس .</a:t>
          </a:r>
          <a:endParaRPr lang="ar-SA" dirty="0">
            <a:solidFill>
              <a:schemeClr val="tx2">
                <a:lumMod val="75000"/>
              </a:schemeClr>
            </a:solidFill>
          </a:endParaRPr>
        </a:p>
      </dgm:t>
    </dgm:pt>
    <dgm:pt modelId="{0CF9530F-2C5D-4446-8254-7F2595C3D971}" type="parTrans" cxnId="{D2E59D47-B727-495C-A35D-49D47D4EDE7B}">
      <dgm:prSet/>
      <dgm:spPr/>
      <dgm:t>
        <a:bodyPr/>
        <a:lstStyle/>
        <a:p>
          <a:pPr rtl="1"/>
          <a:endParaRPr lang="ar-SA"/>
        </a:p>
      </dgm:t>
    </dgm:pt>
    <dgm:pt modelId="{7A11C404-AEF5-4E15-A716-1FA7DD113271}" type="sibTrans" cxnId="{D2E59D47-B727-495C-A35D-49D47D4EDE7B}">
      <dgm:prSet/>
      <dgm:spPr/>
      <dgm:t>
        <a:bodyPr/>
        <a:lstStyle/>
        <a:p>
          <a:pPr rtl="1"/>
          <a:endParaRPr lang="ar-SA"/>
        </a:p>
      </dgm:t>
    </dgm:pt>
    <dgm:pt modelId="{ED60C6A9-EE06-45F4-BB2F-39F91EF30CD2}">
      <dgm:prSet phldrT="[نص]" custT="1"/>
      <dgm:spPr/>
      <dgm:t>
        <a:bodyPr/>
        <a:lstStyle/>
        <a:p>
          <a:pPr rtl="1"/>
          <a:r>
            <a:rPr lang="ar-SA" sz="2400" smtClean="0">
              <a:solidFill>
                <a:schemeClr val="tx1"/>
              </a:solidFill>
            </a:rPr>
            <a:t>التهيئة التقويمية</a:t>
          </a:r>
          <a:r>
            <a:rPr lang="ar-SA" sz="1600" smtClean="0"/>
            <a:t>: </a:t>
          </a:r>
          <a:endParaRPr lang="ar-SA" sz="1600" dirty="0"/>
        </a:p>
      </dgm:t>
    </dgm:pt>
    <dgm:pt modelId="{747FDD95-5AF6-4810-81E3-37858B51D193}" type="parTrans" cxnId="{7A33D267-EC33-4DAB-BFC7-904F6ABF4B68}">
      <dgm:prSet/>
      <dgm:spPr/>
      <dgm:t>
        <a:bodyPr/>
        <a:lstStyle/>
        <a:p>
          <a:pPr rtl="1"/>
          <a:endParaRPr lang="ar-SA"/>
        </a:p>
      </dgm:t>
    </dgm:pt>
    <dgm:pt modelId="{7D5F04B6-390E-48B3-90D2-0C1F0CDF9CF8}" type="sibTrans" cxnId="{7A33D267-EC33-4DAB-BFC7-904F6ABF4B68}">
      <dgm:prSet/>
      <dgm:spPr/>
      <dgm:t>
        <a:bodyPr/>
        <a:lstStyle/>
        <a:p>
          <a:pPr rtl="1"/>
          <a:endParaRPr lang="ar-SA"/>
        </a:p>
      </dgm:t>
    </dgm:pt>
    <dgm:pt modelId="{36B6A04E-4E1E-4A1A-B0C1-C9D76B84A1C0}">
      <dgm:prSet phldrT="[نص]"/>
      <dgm:spPr/>
      <dgm:t>
        <a:bodyPr/>
        <a:lstStyle/>
        <a:p>
          <a:pPr rtl="1"/>
          <a:r>
            <a:rPr lang="ar-SA" dirty="0" smtClean="0">
              <a:solidFill>
                <a:schemeClr val="tx2">
                  <a:lumMod val="75000"/>
                </a:schemeClr>
              </a:solidFill>
            </a:rPr>
            <a:t>تقويم ما تم تعلمه قبل الانتقال إلى أنشطة أو خبرات جديدة . </a:t>
          </a:r>
          <a:endParaRPr lang="ar-SA" dirty="0">
            <a:solidFill>
              <a:schemeClr val="tx2">
                <a:lumMod val="75000"/>
              </a:schemeClr>
            </a:solidFill>
          </a:endParaRPr>
        </a:p>
      </dgm:t>
    </dgm:pt>
    <dgm:pt modelId="{CD50FF5B-F73E-465D-9C86-6E5B99869FD7}" type="parTrans" cxnId="{CC3F2750-7FA8-4015-9E32-A03D90C6CE8D}">
      <dgm:prSet/>
      <dgm:spPr/>
      <dgm:t>
        <a:bodyPr/>
        <a:lstStyle/>
        <a:p>
          <a:pPr rtl="1"/>
          <a:endParaRPr lang="ar-SA"/>
        </a:p>
      </dgm:t>
    </dgm:pt>
    <dgm:pt modelId="{D8780D52-2F53-45A3-BA23-7D9FF340ECA1}" type="sibTrans" cxnId="{CC3F2750-7FA8-4015-9E32-A03D90C6CE8D}">
      <dgm:prSet/>
      <dgm:spPr/>
      <dgm:t>
        <a:bodyPr/>
        <a:lstStyle/>
        <a:p>
          <a:pPr rtl="1"/>
          <a:endParaRPr lang="ar-SA"/>
        </a:p>
      </dgm:t>
    </dgm:pt>
    <dgm:pt modelId="{31073E57-E3B1-4CDF-8DB1-AA4FFF25EBB6}" type="pres">
      <dgm:prSet presAssocID="{7902ED1B-2996-4B32-9C1F-FBEED0BCE9A9}" presName="linearFlow" presStyleCnt="0">
        <dgm:presLayoutVars>
          <dgm:dir/>
          <dgm:animLvl val="lvl"/>
          <dgm:resizeHandles val="exact"/>
        </dgm:presLayoutVars>
      </dgm:prSet>
      <dgm:spPr/>
      <dgm:t>
        <a:bodyPr/>
        <a:lstStyle/>
        <a:p>
          <a:pPr rtl="1"/>
          <a:endParaRPr lang="ar-SA"/>
        </a:p>
      </dgm:t>
    </dgm:pt>
    <dgm:pt modelId="{D3081566-51C0-4E40-9BB9-9ABF500AF05B}" type="pres">
      <dgm:prSet presAssocID="{4191E7A1-895B-4B22-BEC9-EBF39494DAC8}" presName="composite" presStyleCnt="0"/>
      <dgm:spPr/>
    </dgm:pt>
    <dgm:pt modelId="{4690CDA4-3CDC-4FC2-BC51-7A155E370806}" type="pres">
      <dgm:prSet presAssocID="{4191E7A1-895B-4B22-BEC9-EBF39494DAC8}" presName="parentText" presStyleLbl="alignNode1" presStyleIdx="0" presStyleCnt="3">
        <dgm:presLayoutVars>
          <dgm:chMax val="1"/>
          <dgm:bulletEnabled val="1"/>
        </dgm:presLayoutVars>
      </dgm:prSet>
      <dgm:spPr/>
      <dgm:t>
        <a:bodyPr/>
        <a:lstStyle/>
        <a:p>
          <a:pPr rtl="1"/>
          <a:endParaRPr lang="ar-SA"/>
        </a:p>
      </dgm:t>
    </dgm:pt>
    <dgm:pt modelId="{BBEADF40-C985-4457-8784-44D83A33F8F0}" type="pres">
      <dgm:prSet presAssocID="{4191E7A1-895B-4B22-BEC9-EBF39494DAC8}" presName="descendantText" presStyleLbl="alignAcc1" presStyleIdx="0" presStyleCnt="3">
        <dgm:presLayoutVars>
          <dgm:bulletEnabled val="1"/>
        </dgm:presLayoutVars>
      </dgm:prSet>
      <dgm:spPr/>
      <dgm:t>
        <a:bodyPr/>
        <a:lstStyle/>
        <a:p>
          <a:pPr rtl="1"/>
          <a:endParaRPr lang="ar-SA"/>
        </a:p>
      </dgm:t>
    </dgm:pt>
    <dgm:pt modelId="{D88DD1CA-D33E-4BE9-8194-DAF25A407ECE}" type="pres">
      <dgm:prSet presAssocID="{C2BFCB55-74A8-4EBC-8A4A-086F01E318BA}" presName="sp" presStyleCnt="0"/>
      <dgm:spPr/>
    </dgm:pt>
    <dgm:pt modelId="{8586FBF5-5302-426D-BC10-8FF6B05726A4}" type="pres">
      <dgm:prSet presAssocID="{E19BDFCD-BA92-4C2F-B17E-B0FAFAA18873}" presName="composite" presStyleCnt="0"/>
      <dgm:spPr/>
    </dgm:pt>
    <dgm:pt modelId="{6A6DF155-928D-4C25-AF87-5F03E7E310BC}" type="pres">
      <dgm:prSet presAssocID="{E19BDFCD-BA92-4C2F-B17E-B0FAFAA18873}" presName="parentText" presStyleLbl="alignNode1" presStyleIdx="1" presStyleCnt="3">
        <dgm:presLayoutVars>
          <dgm:chMax val="1"/>
          <dgm:bulletEnabled val="1"/>
        </dgm:presLayoutVars>
      </dgm:prSet>
      <dgm:spPr/>
      <dgm:t>
        <a:bodyPr/>
        <a:lstStyle/>
        <a:p>
          <a:pPr rtl="1"/>
          <a:endParaRPr lang="ar-SA"/>
        </a:p>
      </dgm:t>
    </dgm:pt>
    <dgm:pt modelId="{7FBCF392-7C2A-4A1B-BF92-17D00610FF84}" type="pres">
      <dgm:prSet presAssocID="{E19BDFCD-BA92-4C2F-B17E-B0FAFAA18873}" presName="descendantText" presStyleLbl="alignAcc1" presStyleIdx="1" presStyleCnt="3">
        <dgm:presLayoutVars>
          <dgm:bulletEnabled val="1"/>
        </dgm:presLayoutVars>
      </dgm:prSet>
      <dgm:spPr/>
      <dgm:t>
        <a:bodyPr/>
        <a:lstStyle/>
        <a:p>
          <a:pPr rtl="1"/>
          <a:endParaRPr lang="ar-SA"/>
        </a:p>
      </dgm:t>
    </dgm:pt>
    <dgm:pt modelId="{FFA20844-76A3-4D36-BCEB-968901BCB047}" type="pres">
      <dgm:prSet presAssocID="{7CD6F1C8-F43A-40B2-BFC7-E63661D64EB3}" presName="sp" presStyleCnt="0"/>
      <dgm:spPr/>
    </dgm:pt>
    <dgm:pt modelId="{7C903A00-8A34-4A3F-ADC3-4A821A5A018A}" type="pres">
      <dgm:prSet presAssocID="{ED60C6A9-EE06-45F4-BB2F-39F91EF30CD2}" presName="composite" presStyleCnt="0"/>
      <dgm:spPr/>
    </dgm:pt>
    <dgm:pt modelId="{CC464FA2-2376-4EBB-B4FF-5E38C586767F}" type="pres">
      <dgm:prSet presAssocID="{ED60C6A9-EE06-45F4-BB2F-39F91EF30CD2}" presName="parentText" presStyleLbl="alignNode1" presStyleIdx="2" presStyleCnt="3">
        <dgm:presLayoutVars>
          <dgm:chMax val="1"/>
          <dgm:bulletEnabled val="1"/>
        </dgm:presLayoutVars>
      </dgm:prSet>
      <dgm:spPr/>
      <dgm:t>
        <a:bodyPr/>
        <a:lstStyle/>
        <a:p>
          <a:pPr rtl="1"/>
          <a:endParaRPr lang="ar-SA"/>
        </a:p>
      </dgm:t>
    </dgm:pt>
    <dgm:pt modelId="{A18A9388-0F7C-459B-B867-673F065D6088}" type="pres">
      <dgm:prSet presAssocID="{ED60C6A9-EE06-45F4-BB2F-39F91EF30CD2}" presName="descendantText" presStyleLbl="alignAcc1" presStyleIdx="2" presStyleCnt="3">
        <dgm:presLayoutVars>
          <dgm:bulletEnabled val="1"/>
        </dgm:presLayoutVars>
      </dgm:prSet>
      <dgm:spPr/>
      <dgm:t>
        <a:bodyPr/>
        <a:lstStyle/>
        <a:p>
          <a:pPr rtl="1"/>
          <a:endParaRPr lang="ar-SA"/>
        </a:p>
      </dgm:t>
    </dgm:pt>
  </dgm:ptLst>
  <dgm:cxnLst>
    <dgm:cxn modelId="{3FAF59AB-E3D7-48A3-9017-158CD69564CF}" type="presOf" srcId="{ED60C6A9-EE06-45F4-BB2F-39F91EF30CD2}" destId="{CC464FA2-2376-4EBB-B4FF-5E38C586767F}" srcOrd="0" destOrd="0" presId="urn:microsoft.com/office/officeart/2005/8/layout/chevron2"/>
    <dgm:cxn modelId="{7FD0F2A7-6D07-4E09-AB25-ECA7D13998B6}" srcId="{7902ED1B-2996-4B32-9C1F-FBEED0BCE9A9}" destId="{4191E7A1-895B-4B22-BEC9-EBF39494DAC8}" srcOrd="0" destOrd="0" parTransId="{FE9196FB-5342-4A55-B20A-10D4864C2C5F}" sibTransId="{C2BFCB55-74A8-4EBC-8A4A-086F01E318BA}"/>
    <dgm:cxn modelId="{A60AD969-9D4F-4DB7-9023-91FB45ACA87B}" type="presOf" srcId="{7902ED1B-2996-4B32-9C1F-FBEED0BCE9A9}" destId="{31073E57-E3B1-4CDF-8DB1-AA4FFF25EBB6}" srcOrd="0" destOrd="0" presId="urn:microsoft.com/office/officeart/2005/8/layout/chevron2"/>
    <dgm:cxn modelId="{CF5911E1-BD5B-4C48-BF2C-3F22EC7C35D6}" type="presOf" srcId="{4191E7A1-895B-4B22-BEC9-EBF39494DAC8}" destId="{4690CDA4-3CDC-4FC2-BC51-7A155E370806}" srcOrd="0" destOrd="0" presId="urn:microsoft.com/office/officeart/2005/8/layout/chevron2"/>
    <dgm:cxn modelId="{7A33D267-EC33-4DAB-BFC7-904F6ABF4B68}" srcId="{7902ED1B-2996-4B32-9C1F-FBEED0BCE9A9}" destId="{ED60C6A9-EE06-45F4-BB2F-39F91EF30CD2}" srcOrd="2" destOrd="0" parTransId="{747FDD95-5AF6-4810-81E3-37858B51D193}" sibTransId="{7D5F04B6-390E-48B3-90D2-0C1F0CDF9CF8}"/>
    <dgm:cxn modelId="{D2E59D47-B727-495C-A35D-49D47D4EDE7B}" srcId="{E19BDFCD-BA92-4C2F-B17E-B0FAFAA18873}" destId="{C9800765-934C-4B50-87AB-94F3DB546688}" srcOrd="0" destOrd="0" parTransId="{0CF9530F-2C5D-4446-8254-7F2595C3D971}" sibTransId="{7A11C404-AEF5-4E15-A716-1FA7DD113271}"/>
    <dgm:cxn modelId="{F1167BB1-EE63-4AF3-B961-3534EF5BB5E1}" srcId="{7902ED1B-2996-4B32-9C1F-FBEED0BCE9A9}" destId="{E19BDFCD-BA92-4C2F-B17E-B0FAFAA18873}" srcOrd="1" destOrd="0" parTransId="{B5E1B930-4DD5-48A0-9227-F71655BEF6BF}" sibTransId="{7CD6F1C8-F43A-40B2-BFC7-E63661D64EB3}"/>
    <dgm:cxn modelId="{CC3F2750-7FA8-4015-9E32-A03D90C6CE8D}" srcId="{ED60C6A9-EE06-45F4-BB2F-39F91EF30CD2}" destId="{36B6A04E-4E1E-4A1A-B0C1-C9D76B84A1C0}" srcOrd="0" destOrd="0" parTransId="{CD50FF5B-F73E-465D-9C86-6E5B99869FD7}" sibTransId="{D8780D52-2F53-45A3-BA23-7D9FF340ECA1}"/>
    <dgm:cxn modelId="{73C35C02-52F6-46BA-935E-A713A4AB7B97}" type="presOf" srcId="{C9800765-934C-4B50-87AB-94F3DB546688}" destId="{7FBCF392-7C2A-4A1B-BF92-17D00610FF84}" srcOrd="0" destOrd="0" presId="urn:microsoft.com/office/officeart/2005/8/layout/chevron2"/>
    <dgm:cxn modelId="{76B3D083-4EFD-4608-8536-CECADC055E4D}" type="presOf" srcId="{36B6A04E-4E1E-4A1A-B0C1-C9D76B84A1C0}" destId="{A18A9388-0F7C-459B-B867-673F065D6088}" srcOrd="0" destOrd="0" presId="urn:microsoft.com/office/officeart/2005/8/layout/chevron2"/>
    <dgm:cxn modelId="{5F2053F5-C542-49E2-841C-A0B5738552D6}" type="presOf" srcId="{E19BDFCD-BA92-4C2F-B17E-B0FAFAA18873}" destId="{6A6DF155-928D-4C25-AF87-5F03E7E310BC}" srcOrd="0" destOrd="0" presId="urn:microsoft.com/office/officeart/2005/8/layout/chevron2"/>
    <dgm:cxn modelId="{549FBDAC-1C03-4212-8A13-F34B35306AA8}" srcId="{4191E7A1-895B-4B22-BEC9-EBF39494DAC8}" destId="{B052722B-2E63-4888-B971-32ABC5DD6745}" srcOrd="0" destOrd="0" parTransId="{78D93AB3-C060-438E-B5B7-26AC862FE69E}" sibTransId="{FE5552D0-6F20-4F4B-9C07-A3D28DF296EB}"/>
    <dgm:cxn modelId="{780D23F3-6CB2-4FE4-9C6D-E9B40DA25EEC}" type="presOf" srcId="{B052722B-2E63-4888-B971-32ABC5DD6745}" destId="{BBEADF40-C985-4457-8784-44D83A33F8F0}" srcOrd="0" destOrd="0" presId="urn:microsoft.com/office/officeart/2005/8/layout/chevron2"/>
    <dgm:cxn modelId="{167BEE3F-8E33-4ACC-A3A4-8B99C2C1BDD6}" type="presParOf" srcId="{31073E57-E3B1-4CDF-8DB1-AA4FFF25EBB6}" destId="{D3081566-51C0-4E40-9BB9-9ABF500AF05B}" srcOrd="0" destOrd="0" presId="urn:microsoft.com/office/officeart/2005/8/layout/chevron2"/>
    <dgm:cxn modelId="{057CEFF0-05E3-49D1-A204-437D61A327F5}" type="presParOf" srcId="{D3081566-51C0-4E40-9BB9-9ABF500AF05B}" destId="{4690CDA4-3CDC-4FC2-BC51-7A155E370806}" srcOrd="0" destOrd="0" presId="urn:microsoft.com/office/officeart/2005/8/layout/chevron2"/>
    <dgm:cxn modelId="{D524D694-7FC5-46C6-8FAA-6827321012C8}" type="presParOf" srcId="{D3081566-51C0-4E40-9BB9-9ABF500AF05B}" destId="{BBEADF40-C985-4457-8784-44D83A33F8F0}" srcOrd="1" destOrd="0" presId="urn:microsoft.com/office/officeart/2005/8/layout/chevron2"/>
    <dgm:cxn modelId="{52DC4CDF-2525-4765-A9B6-8014CFDDB28A}" type="presParOf" srcId="{31073E57-E3B1-4CDF-8DB1-AA4FFF25EBB6}" destId="{D88DD1CA-D33E-4BE9-8194-DAF25A407ECE}" srcOrd="1" destOrd="0" presId="urn:microsoft.com/office/officeart/2005/8/layout/chevron2"/>
    <dgm:cxn modelId="{D41696A6-BDC1-4E1C-AE61-70DAC97403D7}" type="presParOf" srcId="{31073E57-E3B1-4CDF-8DB1-AA4FFF25EBB6}" destId="{8586FBF5-5302-426D-BC10-8FF6B05726A4}" srcOrd="2" destOrd="0" presId="urn:microsoft.com/office/officeart/2005/8/layout/chevron2"/>
    <dgm:cxn modelId="{EEE044D9-52F6-4800-A09C-D0433891D5F0}" type="presParOf" srcId="{8586FBF5-5302-426D-BC10-8FF6B05726A4}" destId="{6A6DF155-928D-4C25-AF87-5F03E7E310BC}" srcOrd="0" destOrd="0" presId="urn:microsoft.com/office/officeart/2005/8/layout/chevron2"/>
    <dgm:cxn modelId="{1655B2CB-6ADC-4860-B3F1-B544E9ECDD46}" type="presParOf" srcId="{8586FBF5-5302-426D-BC10-8FF6B05726A4}" destId="{7FBCF392-7C2A-4A1B-BF92-17D00610FF84}" srcOrd="1" destOrd="0" presId="urn:microsoft.com/office/officeart/2005/8/layout/chevron2"/>
    <dgm:cxn modelId="{A48195CB-234D-4369-AE90-7496DC62247B}" type="presParOf" srcId="{31073E57-E3B1-4CDF-8DB1-AA4FFF25EBB6}" destId="{FFA20844-76A3-4D36-BCEB-968901BCB047}" srcOrd="3" destOrd="0" presId="urn:microsoft.com/office/officeart/2005/8/layout/chevron2"/>
    <dgm:cxn modelId="{295B31C9-CEF5-45B8-AB6E-ECFA8EFC3079}" type="presParOf" srcId="{31073E57-E3B1-4CDF-8DB1-AA4FFF25EBB6}" destId="{7C903A00-8A34-4A3F-ADC3-4A821A5A018A}" srcOrd="4" destOrd="0" presId="urn:microsoft.com/office/officeart/2005/8/layout/chevron2"/>
    <dgm:cxn modelId="{8E881AF7-6DFA-4163-B871-ED09AD8A5C28}" type="presParOf" srcId="{7C903A00-8A34-4A3F-ADC3-4A821A5A018A}" destId="{CC464FA2-2376-4EBB-B4FF-5E38C586767F}" srcOrd="0" destOrd="0" presId="urn:microsoft.com/office/officeart/2005/8/layout/chevron2"/>
    <dgm:cxn modelId="{71CFD9FB-B76B-425F-AFF2-395A7E8863F0}" type="presParOf" srcId="{7C903A00-8A34-4A3F-ADC3-4A821A5A018A}" destId="{A18A9388-0F7C-459B-B867-673F065D60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1CABB-6CB6-4C77-9A95-7B8027988D24}"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pPr rtl="1"/>
          <a:endParaRPr lang="ar-SA"/>
        </a:p>
      </dgm:t>
    </dgm:pt>
    <dgm:pt modelId="{C888537E-6F75-4E62-A1F6-68EB045188B3}">
      <dgm:prSet phldrT="[نص]"/>
      <dgm:spPr/>
      <dgm:t>
        <a:bodyPr/>
        <a:lstStyle/>
        <a:p>
          <a:pPr rtl="1"/>
          <a:r>
            <a:rPr lang="ar-SA" dirty="0" smtClean="0">
              <a:ln w="0"/>
              <a:effectLst>
                <a:outerShdw blurRad="38100" dist="19050" dir="2700000" algn="tl" rotWithShape="0">
                  <a:schemeClr val="dk1">
                    <a:alpha val="40000"/>
                  </a:schemeClr>
                </a:outerShdw>
              </a:effectLst>
            </a:rPr>
            <a:t>من أهم المهارات الفرعية المكونة لمهارة التهيئة :</a:t>
          </a:r>
          <a:endParaRPr lang="ar-SA" dirty="0"/>
        </a:p>
      </dgm:t>
    </dgm:pt>
    <dgm:pt modelId="{7C0E922A-5892-4724-92E5-B93C30C66E8F}" type="parTrans" cxnId="{5400673D-11DC-4845-844E-5B35ABA3A176}">
      <dgm:prSet/>
      <dgm:spPr/>
      <dgm:t>
        <a:bodyPr/>
        <a:lstStyle/>
        <a:p>
          <a:pPr rtl="1"/>
          <a:endParaRPr lang="ar-SA"/>
        </a:p>
      </dgm:t>
    </dgm:pt>
    <dgm:pt modelId="{86A73709-31EF-4F00-A98A-5A01A098CB97}" type="sibTrans" cxnId="{5400673D-11DC-4845-844E-5B35ABA3A176}">
      <dgm:prSet/>
      <dgm:spPr/>
      <dgm:t>
        <a:bodyPr/>
        <a:lstStyle/>
        <a:p>
          <a:pPr rtl="1"/>
          <a:endParaRPr lang="ar-SA"/>
        </a:p>
      </dgm:t>
    </dgm:pt>
    <dgm:pt modelId="{FEEF9309-1914-4722-8483-EC579D55D7A2}">
      <dgm:prSet/>
      <dgm:spPr/>
      <dgm:t>
        <a:bodyPr/>
        <a:lstStyle/>
        <a:p>
          <a:pPr rtl="1"/>
          <a:r>
            <a:rPr lang="ar-SA" dirty="0" smtClean="0"/>
            <a:t>توفير بيئة تعليمية مواتية للتعليم الفعَال .</a:t>
          </a:r>
        </a:p>
      </dgm:t>
    </dgm:pt>
    <dgm:pt modelId="{5FE5A1EF-A55A-4DDA-81F0-93DDDEDBD6B2}" type="parTrans" cxnId="{C2A6DF27-5B05-4489-9419-B1029E99F1B7}">
      <dgm:prSet/>
      <dgm:spPr/>
      <dgm:t>
        <a:bodyPr/>
        <a:lstStyle/>
        <a:p>
          <a:pPr rtl="1"/>
          <a:endParaRPr lang="ar-SA"/>
        </a:p>
      </dgm:t>
    </dgm:pt>
    <dgm:pt modelId="{480700B1-E019-4E44-9F80-9D70AA8EBC09}" type="sibTrans" cxnId="{C2A6DF27-5B05-4489-9419-B1029E99F1B7}">
      <dgm:prSet/>
      <dgm:spPr/>
      <dgm:t>
        <a:bodyPr/>
        <a:lstStyle/>
        <a:p>
          <a:pPr rtl="1"/>
          <a:endParaRPr lang="ar-SA"/>
        </a:p>
      </dgm:t>
    </dgm:pt>
    <dgm:pt modelId="{2F252DDB-AE7D-4DDC-BAC5-08BD824A12FA}">
      <dgm:prSet/>
      <dgm:spPr/>
      <dgm:t>
        <a:bodyPr/>
        <a:lstStyle/>
        <a:p>
          <a:pPr rtl="1"/>
          <a:r>
            <a:rPr lang="ar-SA" smtClean="0"/>
            <a:t>تنويع أساليب التهيئة وفقا لطبيعة الدرس .</a:t>
          </a:r>
          <a:endParaRPr lang="en-US" dirty="0" smtClean="0"/>
        </a:p>
      </dgm:t>
    </dgm:pt>
    <dgm:pt modelId="{A63BD71D-7EC8-4B6A-A218-86B1A78D2086}" type="parTrans" cxnId="{3603F124-9728-4B5B-829B-396C06AA58FF}">
      <dgm:prSet/>
      <dgm:spPr/>
      <dgm:t>
        <a:bodyPr/>
        <a:lstStyle/>
        <a:p>
          <a:pPr rtl="1"/>
          <a:endParaRPr lang="ar-SA"/>
        </a:p>
      </dgm:t>
    </dgm:pt>
    <dgm:pt modelId="{DAE5CB60-5A1C-4270-9D3A-32259975AC68}" type="sibTrans" cxnId="{3603F124-9728-4B5B-829B-396C06AA58FF}">
      <dgm:prSet/>
      <dgm:spPr/>
      <dgm:t>
        <a:bodyPr/>
        <a:lstStyle/>
        <a:p>
          <a:pPr rtl="1"/>
          <a:endParaRPr lang="ar-SA"/>
        </a:p>
      </dgm:t>
    </dgm:pt>
    <dgm:pt modelId="{AAC19178-C16B-4A58-83A0-63B668F169E1}">
      <dgm:prSet/>
      <dgm:spPr/>
      <dgm:t>
        <a:bodyPr/>
        <a:lstStyle/>
        <a:p>
          <a:pPr rtl="1"/>
          <a:r>
            <a:rPr lang="ar-SA" dirty="0" smtClean="0"/>
            <a:t>قضاء وقت مناسب في التمهيد للدرس .</a:t>
          </a:r>
          <a:endParaRPr lang="en-US" dirty="0" smtClean="0"/>
        </a:p>
      </dgm:t>
    </dgm:pt>
    <dgm:pt modelId="{A1F45C1B-170E-4753-89C0-969233C17D87}" type="parTrans" cxnId="{8B96C41C-A5F4-4101-92BA-C0C6FDA0A628}">
      <dgm:prSet/>
      <dgm:spPr/>
      <dgm:t>
        <a:bodyPr/>
        <a:lstStyle/>
        <a:p>
          <a:pPr rtl="1"/>
          <a:endParaRPr lang="ar-SA"/>
        </a:p>
      </dgm:t>
    </dgm:pt>
    <dgm:pt modelId="{B3408097-9B41-4B59-9908-DE4EF30BAF3B}" type="sibTrans" cxnId="{8B96C41C-A5F4-4101-92BA-C0C6FDA0A628}">
      <dgm:prSet/>
      <dgm:spPr/>
      <dgm:t>
        <a:bodyPr/>
        <a:lstStyle/>
        <a:p>
          <a:pPr rtl="1"/>
          <a:endParaRPr lang="ar-SA"/>
        </a:p>
      </dgm:t>
    </dgm:pt>
    <dgm:pt modelId="{E232E4EE-3BFC-4F0E-A0E6-2405B9F6C217}" type="pres">
      <dgm:prSet presAssocID="{12F1CABB-6CB6-4C77-9A95-7B8027988D24}" presName="hierChild1" presStyleCnt="0">
        <dgm:presLayoutVars>
          <dgm:chPref val="1"/>
          <dgm:dir/>
          <dgm:animOne val="branch"/>
          <dgm:animLvl val="lvl"/>
          <dgm:resizeHandles/>
        </dgm:presLayoutVars>
      </dgm:prSet>
      <dgm:spPr/>
      <dgm:t>
        <a:bodyPr/>
        <a:lstStyle/>
        <a:p>
          <a:pPr rtl="1"/>
          <a:endParaRPr lang="ar-SA"/>
        </a:p>
      </dgm:t>
    </dgm:pt>
    <dgm:pt modelId="{51DFF0F2-18E3-4DDA-940E-0D9DA817D468}" type="pres">
      <dgm:prSet presAssocID="{C888537E-6F75-4E62-A1F6-68EB045188B3}" presName="hierRoot1" presStyleCnt="0"/>
      <dgm:spPr/>
      <dgm:t>
        <a:bodyPr/>
        <a:lstStyle/>
        <a:p>
          <a:pPr rtl="1"/>
          <a:endParaRPr lang="ar-SA"/>
        </a:p>
      </dgm:t>
    </dgm:pt>
    <dgm:pt modelId="{DDBB3024-CCBD-4A0B-91AE-7AAC0360AEEF}" type="pres">
      <dgm:prSet presAssocID="{C888537E-6F75-4E62-A1F6-68EB045188B3}" presName="composite" presStyleCnt="0"/>
      <dgm:spPr/>
      <dgm:t>
        <a:bodyPr/>
        <a:lstStyle/>
        <a:p>
          <a:pPr rtl="1"/>
          <a:endParaRPr lang="ar-SA"/>
        </a:p>
      </dgm:t>
    </dgm:pt>
    <dgm:pt modelId="{25AEC9ED-23A3-46CD-8998-F7A7B4EBA8A3}" type="pres">
      <dgm:prSet presAssocID="{C888537E-6F75-4E62-A1F6-68EB045188B3}" presName="background" presStyleLbl="node0" presStyleIdx="0" presStyleCnt="1"/>
      <dgm:spPr/>
      <dgm:t>
        <a:bodyPr/>
        <a:lstStyle/>
        <a:p>
          <a:pPr rtl="1"/>
          <a:endParaRPr lang="ar-SA"/>
        </a:p>
      </dgm:t>
    </dgm:pt>
    <dgm:pt modelId="{3CAEC1F3-48E4-4199-9396-F5D6F4177EA5}" type="pres">
      <dgm:prSet presAssocID="{C888537E-6F75-4E62-A1F6-68EB045188B3}" presName="text" presStyleLbl="fgAcc0" presStyleIdx="0" presStyleCnt="1" custScaleX="249068" custScaleY="111827" custLinFactNeighborX="479" custLinFactNeighborY="-20155">
        <dgm:presLayoutVars>
          <dgm:chPref val="3"/>
        </dgm:presLayoutVars>
      </dgm:prSet>
      <dgm:spPr/>
      <dgm:t>
        <a:bodyPr/>
        <a:lstStyle/>
        <a:p>
          <a:pPr rtl="1"/>
          <a:endParaRPr lang="ar-SA"/>
        </a:p>
      </dgm:t>
    </dgm:pt>
    <dgm:pt modelId="{04818890-892D-460F-89DA-79E181C8D7CF}" type="pres">
      <dgm:prSet presAssocID="{C888537E-6F75-4E62-A1F6-68EB045188B3}" presName="hierChild2" presStyleCnt="0"/>
      <dgm:spPr/>
      <dgm:t>
        <a:bodyPr/>
        <a:lstStyle/>
        <a:p>
          <a:pPr rtl="1"/>
          <a:endParaRPr lang="ar-SA"/>
        </a:p>
      </dgm:t>
    </dgm:pt>
    <dgm:pt modelId="{8D74F233-BF9D-4712-BA07-012B5DB5DF8E}" type="pres">
      <dgm:prSet presAssocID="{A1F45C1B-170E-4753-89C0-969233C17D87}" presName="Name10" presStyleLbl="parChTrans1D2" presStyleIdx="0" presStyleCnt="3"/>
      <dgm:spPr/>
      <dgm:t>
        <a:bodyPr/>
        <a:lstStyle/>
        <a:p>
          <a:pPr rtl="1"/>
          <a:endParaRPr lang="ar-SA"/>
        </a:p>
      </dgm:t>
    </dgm:pt>
    <dgm:pt modelId="{A5E1E465-1B5B-457F-A9C9-63D6B3C24AD4}" type="pres">
      <dgm:prSet presAssocID="{AAC19178-C16B-4A58-83A0-63B668F169E1}" presName="hierRoot2" presStyleCnt="0"/>
      <dgm:spPr/>
      <dgm:t>
        <a:bodyPr/>
        <a:lstStyle/>
        <a:p>
          <a:pPr rtl="1"/>
          <a:endParaRPr lang="ar-SA"/>
        </a:p>
      </dgm:t>
    </dgm:pt>
    <dgm:pt modelId="{648AD092-AF21-4C5D-88B5-56D1CC7041DB}" type="pres">
      <dgm:prSet presAssocID="{AAC19178-C16B-4A58-83A0-63B668F169E1}" presName="composite2" presStyleCnt="0"/>
      <dgm:spPr/>
      <dgm:t>
        <a:bodyPr/>
        <a:lstStyle/>
        <a:p>
          <a:pPr rtl="1"/>
          <a:endParaRPr lang="ar-SA"/>
        </a:p>
      </dgm:t>
    </dgm:pt>
    <dgm:pt modelId="{FD87618C-0ADD-4A1B-B590-699249280670}" type="pres">
      <dgm:prSet presAssocID="{AAC19178-C16B-4A58-83A0-63B668F169E1}" presName="background2" presStyleLbl="node2" presStyleIdx="0" presStyleCnt="3"/>
      <dgm:spPr/>
      <dgm:t>
        <a:bodyPr/>
        <a:lstStyle/>
        <a:p>
          <a:pPr rtl="1"/>
          <a:endParaRPr lang="ar-SA"/>
        </a:p>
      </dgm:t>
    </dgm:pt>
    <dgm:pt modelId="{DA8C43A6-D1CC-415D-A5F9-D97840A06A01}" type="pres">
      <dgm:prSet presAssocID="{AAC19178-C16B-4A58-83A0-63B668F169E1}" presName="text2" presStyleLbl="fgAcc2" presStyleIdx="0" presStyleCnt="3" custScaleX="169572" custScaleY="109043">
        <dgm:presLayoutVars>
          <dgm:chPref val="3"/>
        </dgm:presLayoutVars>
      </dgm:prSet>
      <dgm:spPr/>
      <dgm:t>
        <a:bodyPr/>
        <a:lstStyle/>
        <a:p>
          <a:pPr rtl="1"/>
          <a:endParaRPr lang="ar-SA"/>
        </a:p>
      </dgm:t>
    </dgm:pt>
    <dgm:pt modelId="{6C2C3016-0401-4375-B0F6-D0E90DE625DB}" type="pres">
      <dgm:prSet presAssocID="{AAC19178-C16B-4A58-83A0-63B668F169E1}" presName="hierChild3" presStyleCnt="0"/>
      <dgm:spPr/>
      <dgm:t>
        <a:bodyPr/>
        <a:lstStyle/>
        <a:p>
          <a:pPr rtl="1"/>
          <a:endParaRPr lang="ar-SA"/>
        </a:p>
      </dgm:t>
    </dgm:pt>
    <dgm:pt modelId="{57D01E4C-161D-45F3-8107-4A07FD83F635}" type="pres">
      <dgm:prSet presAssocID="{A63BD71D-7EC8-4B6A-A218-86B1A78D2086}" presName="Name10" presStyleLbl="parChTrans1D2" presStyleIdx="1" presStyleCnt="3"/>
      <dgm:spPr/>
      <dgm:t>
        <a:bodyPr/>
        <a:lstStyle/>
        <a:p>
          <a:pPr rtl="1"/>
          <a:endParaRPr lang="ar-SA"/>
        </a:p>
      </dgm:t>
    </dgm:pt>
    <dgm:pt modelId="{6E813878-71C5-4B98-9552-3D5070591B2B}" type="pres">
      <dgm:prSet presAssocID="{2F252DDB-AE7D-4DDC-BAC5-08BD824A12FA}" presName="hierRoot2" presStyleCnt="0"/>
      <dgm:spPr/>
      <dgm:t>
        <a:bodyPr/>
        <a:lstStyle/>
        <a:p>
          <a:pPr rtl="1"/>
          <a:endParaRPr lang="ar-SA"/>
        </a:p>
      </dgm:t>
    </dgm:pt>
    <dgm:pt modelId="{20559C44-4B1D-4F47-97DC-5C735EFD0305}" type="pres">
      <dgm:prSet presAssocID="{2F252DDB-AE7D-4DDC-BAC5-08BD824A12FA}" presName="composite2" presStyleCnt="0"/>
      <dgm:spPr/>
      <dgm:t>
        <a:bodyPr/>
        <a:lstStyle/>
        <a:p>
          <a:pPr rtl="1"/>
          <a:endParaRPr lang="ar-SA"/>
        </a:p>
      </dgm:t>
    </dgm:pt>
    <dgm:pt modelId="{D0101695-DDBE-4414-A40E-4C4CEF138668}" type="pres">
      <dgm:prSet presAssocID="{2F252DDB-AE7D-4DDC-BAC5-08BD824A12FA}" presName="background2" presStyleLbl="node2" presStyleIdx="1" presStyleCnt="3"/>
      <dgm:spPr/>
      <dgm:t>
        <a:bodyPr/>
        <a:lstStyle/>
        <a:p>
          <a:pPr rtl="1"/>
          <a:endParaRPr lang="ar-SA"/>
        </a:p>
      </dgm:t>
    </dgm:pt>
    <dgm:pt modelId="{43E2AC3A-1D14-4554-BFDC-0C32142F79B5}" type="pres">
      <dgm:prSet presAssocID="{2F252DDB-AE7D-4DDC-BAC5-08BD824A12FA}" presName="text2" presStyleLbl="fgAcc2" presStyleIdx="1" presStyleCnt="3" custScaleX="169664" custScaleY="109012">
        <dgm:presLayoutVars>
          <dgm:chPref val="3"/>
        </dgm:presLayoutVars>
      </dgm:prSet>
      <dgm:spPr/>
      <dgm:t>
        <a:bodyPr/>
        <a:lstStyle/>
        <a:p>
          <a:pPr rtl="1"/>
          <a:endParaRPr lang="ar-SA"/>
        </a:p>
      </dgm:t>
    </dgm:pt>
    <dgm:pt modelId="{B6971536-885F-4FF2-9C42-F8BF7096E61E}" type="pres">
      <dgm:prSet presAssocID="{2F252DDB-AE7D-4DDC-BAC5-08BD824A12FA}" presName="hierChild3" presStyleCnt="0"/>
      <dgm:spPr/>
      <dgm:t>
        <a:bodyPr/>
        <a:lstStyle/>
        <a:p>
          <a:pPr rtl="1"/>
          <a:endParaRPr lang="ar-SA"/>
        </a:p>
      </dgm:t>
    </dgm:pt>
    <dgm:pt modelId="{C8B6F76F-3C86-4A26-8B4C-99E5A5DAA7AD}" type="pres">
      <dgm:prSet presAssocID="{5FE5A1EF-A55A-4DDA-81F0-93DDDEDBD6B2}" presName="Name10" presStyleLbl="parChTrans1D2" presStyleIdx="2" presStyleCnt="3"/>
      <dgm:spPr/>
      <dgm:t>
        <a:bodyPr/>
        <a:lstStyle/>
        <a:p>
          <a:pPr rtl="1"/>
          <a:endParaRPr lang="ar-SA"/>
        </a:p>
      </dgm:t>
    </dgm:pt>
    <dgm:pt modelId="{287F9CDB-0E03-4F42-B85C-9A83A6C215ED}" type="pres">
      <dgm:prSet presAssocID="{FEEF9309-1914-4722-8483-EC579D55D7A2}" presName="hierRoot2" presStyleCnt="0"/>
      <dgm:spPr/>
      <dgm:t>
        <a:bodyPr/>
        <a:lstStyle/>
        <a:p>
          <a:pPr rtl="1"/>
          <a:endParaRPr lang="ar-SA"/>
        </a:p>
      </dgm:t>
    </dgm:pt>
    <dgm:pt modelId="{A185AC2B-B051-45D4-A51F-07D6F9E983A0}" type="pres">
      <dgm:prSet presAssocID="{FEEF9309-1914-4722-8483-EC579D55D7A2}" presName="composite2" presStyleCnt="0"/>
      <dgm:spPr/>
      <dgm:t>
        <a:bodyPr/>
        <a:lstStyle/>
        <a:p>
          <a:pPr rtl="1"/>
          <a:endParaRPr lang="ar-SA"/>
        </a:p>
      </dgm:t>
    </dgm:pt>
    <dgm:pt modelId="{D508020C-5DFE-4BD4-9D39-F00522704C8A}" type="pres">
      <dgm:prSet presAssocID="{FEEF9309-1914-4722-8483-EC579D55D7A2}" presName="background2" presStyleLbl="node2" presStyleIdx="2" presStyleCnt="3"/>
      <dgm:spPr/>
      <dgm:t>
        <a:bodyPr/>
        <a:lstStyle/>
        <a:p>
          <a:pPr rtl="1"/>
          <a:endParaRPr lang="ar-SA"/>
        </a:p>
      </dgm:t>
    </dgm:pt>
    <dgm:pt modelId="{711C7A13-62BE-4C25-A981-221900EB38B8}" type="pres">
      <dgm:prSet presAssocID="{FEEF9309-1914-4722-8483-EC579D55D7A2}" presName="text2" presStyleLbl="fgAcc2" presStyleIdx="2" presStyleCnt="3" custScaleX="169604" custScaleY="108923">
        <dgm:presLayoutVars>
          <dgm:chPref val="3"/>
        </dgm:presLayoutVars>
      </dgm:prSet>
      <dgm:spPr/>
      <dgm:t>
        <a:bodyPr/>
        <a:lstStyle/>
        <a:p>
          <a:pPr rtl="1"/>
          <a:endParaRPr lang="ar-SA"/>
        </a:p>
      </dgm:t>
    </dgm:pt>
    <dgm:pt modelId="{8A711CC7-7C3E-402B-B670-F7A03BEBDE39}" type="pres">
      <dgm:prSet presAssocID="{FEEF9309-1914-4722-8483-EC579D55D7A2}" presName="hierChild3" presStyleCnt="0"/>
      <dgm:spPr/>
      <dgm:t>
        <a:bodyPr/>
        <a:lstStyle/>
        <a:p>
          <a:pPr rtl="1"/>
          <a:endParaRPr lang="ar-SA"/>
        </a:p>
      </dgm:t>
    </dgm:pt>
  </dgm:ptLst>
  <dgm:cxnLst>
    <dgm:cxn modelId="{BD7D67E5-297E-49A0-B65D-E19576C88C7F}" type="presOf" srcId="{AAC19178-C16B-4A58-83A0-63B668F169E1}" destId="{DA8C43A6-D1CC-415D-A5F9-D97840A06A01}" srcOrd="0" destOrd="0" presId="urn:microsoft.com/office/officeart/2005/8/layout/hierarchy1"/>
    <dgm:cxn modelId="{5400673D-11DC-4845-844E-5B35ABA3A176}" srcId="{12F1CABB-6CB6-4C77-9A95-7B8027988D24}" destId="{C888537E-6F75-4E62-A1F6-68EB045188B3}" srcOrd="0" destOrd="0" parTransId="{7C0E922A-5892-4724-92E5-B93C30C66E8F}" sibTransId="{86A73709-31EF-4F00-A98A-5A01A098CB97}"/>
    <dgm:cxn modelId="{390DFA0A-00EE-4A2D-B300-09962B1B0CFC}" type="presOf" srcId="{5FE5A1EF-A55A-4DDA-81F0-93DDDEDBD6B2}" destId="{C8B6F76F-3C86-4A26-8B4C-99E5A5DAA7AD}" srcOrd="0" destOrd="0" presId="urn:microsoft.com/office/officeart/2005/8/layout/hierarchy1"/>
    <dgm:cxn modelId="{37865CBC-EB08-4F42-9FAE-398CC28A1654}" type="presOf" srcId="{C888537E-6F75-4E62-A1F6-68EB045188B3}" destId="{3CAEC1F3-48E4-4199-9396-F5D6F4177EA5}" srcOrd="0" destOrd="0" presId="urn:microsoft.com/office/officeart/2005/8/layout/hierarchy1"/>
    <dgm:cxn modelId="{84471B9D-59E7-4A3A-AFE9-3E788A1AD4C9}" type="presOf" srcId="{2F252DDB-AE7D-4DDC-BAC5-08BD824A12FA}" destId="{43E2AC3A-1D14-4554-BFDC-0C32142F79B5}" srcOrd="0" destOrd="0" presId="urn:microsoft.com/office/officeart/2005/8/layout/hierarchy1"/>
    <dgm:cxn modelId="{8B96C41C-A5F4-4101-92BA-C0C6FDA0A628}" srcId="{C888537E-6F75-4E62-A1F6-68EB045188B3}" destId="{AAC19178-C16B-4A58-83A0-63B668F169E1}" srcOrd="0" destOrd="0" parTransId="{A1F45C1B-170E-4753-89C0-969233C17D87}" sibTransId="{B3408097-9B41-4B59-9908-DE4EF30BAF3B}"/>
    <dgm:cxn modelId="{74D33C14-2138-4E46-A1BD-24EFFC498942}" type="presOf" srcId="{A1F45C1B-170E-4753-89C0-969233C17D87}" destId="{8D74F233-BF9D-4712-BA07-012B5DB5DF8E}" srcOrd="0" destOrd="0" presId="urn:microsoft.com/office/officeart/2005/8/layout/hierarchy1"/>
    <dgm:cxn modelId="{CC5EC586-A44C-4931-ABA0-3E58A6271187}" type="presOf" srcId="{FEEF9309-1914-4722-8483-EC579D55D7A2}" destId="{711C7A13-62BE-4C25-A981-221900EB38B8}" srcOrd="0" destOrd="0" presId="urn:microsoft.com/office/officeart/2005/8/layout/hierarchy1"/>
    <dgm:cxn modelId="{3CA37DC9-F9A4-4A80-A81B-908B607AEDB4}" type="presOf" srcId="{A63BD71D-7EC8-4B6A-A218-86B1A78D2086}" destId="{57D01E4C-161D-45F3-8107-4A07FD83F635}" srcOrd="0" destOrd="0" presId="urn:microsoft.com/office/officeart/2005/8/layout/hierarchy1"/>
    <dgm:cxn modelId="{3603F124-9728-4B5B-829B-396C06AA58FF}" srcId="{C888537E-6F75-4E62-A1F6-68EB045188B3}" destId="{2F252DDB-AE7D-4DDC-BAC5-08BD824A12FA}" srcOrd="1" destOrd="0" parTransId="{A63BD71D-7EC8-4B6A-A218-86B1A78D2086}" sibTransId="{DAE5CB60-5A1C-4270-9D3A-32259975AC68}"/>
    <dgm:cxn modelId="{C2A6DF27-5B05-4489-9419-B1029E99F1B7}" srcId="{C888537E-6F75-4E62-A1F6-68EB045188B3}" destId="{FEEF9309-1914-4722-8483-EC579D55D7A2}" srcOrd="2" destOrd="0" parTransId="{5FE5A1EF-A55A-4DDA-81F0-93DDDEDBD6B2}" sibTransId="{480700B1-E019-4E44-9F80-9D70AA8EBC09}"/>
    <dgm:cxn modelId="{60E55DA3-656C-4F7E-89E4-40FC75F8B74E}" type="presOf" srcId="{12F1CABB-6CB6-4C77-9A95-7B8027988D24}" destId="{E232E4EE-3BFC-4F0E-A0E6-2405B9F6C217}" srcOrd="0" destOrd="0" presId="urn:microsoft.com/office/officeart/2005/8/layout/hierarchy1"/>
    <dgm:cxn modelId="{FF96B1ED-25DC-4FB9-A323-F9FB8864D701}" type="presParOf" srcId="{E232E4EE-3BFC-4F0E-A0E6-2405B9F6C217}" destId="{51DFF0F2-18E3-4DDA-940E-0D9DA817D468}" srcOrd="0" destOrd="0" presId="urn:microsoft.com/office/officeart/2005/8/layout/hierarchy1"/>
    <dgm:cxn modelId="{47409CF7-B285-41D1-80C1-521D231CFDEF}" type="presParOf" srcId="{51DFF0F2-18E3-4DDA-940E-0D9DA817D468}" destId="{DDBB3024-CCBD-4A0B-91AE-7AAC0360AEEF}" srcOrd="0" destOrd="0" presId="urn:microsoft.com/office/officeart/2005/8/layout/hierarchy1"/>
    <dgm:cxn modelId="{D988FDB4-E2F3-4AF9-823E-8C7A46E092A8}" type="presParOf" srcId="{DDBB3024-CCBD-4A0B-91AE-7AAC0360AEEF}" destId="{25AEC9ED-23A3-46CD-8998-F7A7B4EBA8A3}" srcOrd="0" destOrd="0" presId="urn:microsoft.com/office/officeart/2005/8/layout/hierarchy1"/>
    <dgm:cxn modelId="{0E3538BF-86DF-4767-A4A9-6BDF6283E684}" type="presParOf" srcId="{DDBB3024-CCBD-4A0B-91AE-7AAC0360AEEF}" destId="{3CAEC1F3-48E4-4199-9396-F5D6F4177EA5}" srcOrd="1" destOrd="0" presId="urn:microsoft.com/office/officeart/2005/8/layout/hierarchy1"/>
    <dgm:cxn modelId="{56FF84E3-0BEE-403F-89FF-7A855F67E722}" type="presParOf" srcId="{51DFF0F2-18E3-4DDA-940E-0D9DA817D468}" destId="{04818890-892D-460F-89DA-79E181C8D7CF}" srcOrd="1" destOrd="0" presId="urn:microsoft.com/office/officeart/2005/8/layout/hierarchy1"/>
    <dgm:cxn modelId="{219018E8-E0A7-4A0E-A0E2-183F95BC072E}" type="presParOf" srcId="{04818890-892D-460F-89DA-79E181C8D7CF}" destId="{8D74F233-BF9D-4712-BA07-012B5DB5DF8E}" srcOrd="0" destOrd="0" presId="urn:microsoft.com/office/officeart/2005/8/layout/hierarchy1"/>
    <dgm:cxn modelId="{F10F9EA2-42B1-418F-B5E5-5D553AAB3003}" type="presParOf" srcId="{04818890-892D-460F-89DA-79E181C8D7CF}" destId="{A5E1E465-1B5B-457F-A9C9-63D6B3C24AD4}" srcOrd="1" destOrd="0" presId="urn:microsoft.com/office/officeart/2005/8/layout/hierarchy1"/>
    <dgm:cxn modelId="{FBFF795E-D500-48D3-B83F-196537EFE1FB}" type="presParOf" srcId="{A5E1E465-1B5B-457F-A9C9-63D6B3C24AD4}" destId="{648AD092-AF21-4C5D-88B5-56D1CC7041DB}" srcOrd="0" destOrd="0" presId="urn:microsoft.com/office/officeart/2005/8/layout/hierarchy1"/>
    <dgm:cxn modelId="{7D69F62C-9201-4F43-8162-F4DA563E79D9}" type="presParOf" srcId="{648AD092-AF21-4C5D-88B5-56D1CC7041DB}" destId="{FD87618C-0ADD-4A1B-B590-699249280670}" srcOrd="0" destOrd="0" presId="urn:microsoft.com/office/officeart/2005/8/layout/hierarchy1"/>
    <dgm:cxn modelId="{C7CB2281-5C2F-4166-AC1F-3F0D88439CFE}" type="presParOf" srcId="{648AD092-AF21-4C5D-88B5-56D1CC7041DB}" destId="{DA8C43A6-D1CC-415D-A5F9-D97840A06A01}" srcOrd="1" destOrd="0" presId="urn:microsoft.com/office/officeart/2005/8/layout/hierarchy1"/>
    <dgm:cxn modelId="{D6E7596D-8AD3-40B1-8F0A-57554AB55179}" type="presParOf" srcId="{A5E1E465-1B5B-457F-A9C9-63D6B3C24AD4}" destId="{6C2C3016-0401-4375-B0F6-D0E90DE625DB}" srcOrd="1" destOrd="0" presId="urn:microsoft.com/office/officeart/2005/8/layout/hierarchy1"/>
    <dgm:cxn modelId="{629666DF-59CB-41F8-B900-185A9F63B8CF}" type="presParOf" srcId="{04818890-892D-460F-89DA-79E181C8D7CF}" destId="{57D01E4C-161D-45F3-8107-4A07FD83F635}" srcOrd="2" destOrd="0" presId="urn:microsoft.com/office/officeart/2005/8/layout/hierarchy1"/>
    <dgm:cxn modelId="{E0560EA1-81D2-4058-AE19-036E515250FC}" type="presParOf" srcId="{04818890-892D-460F-89DA-79E181C8D7CF}" destId="{6E813878-71C5-4B98-9552-3D5070591B2B}" srcOrd="3" destOrd="0" presId="urn:microsoft.com/office/officeart/2005/8/layout/hierarchy1"/>
    <dgm:cxn modelId="{A2AD9708-90F7-4CE0-BE97-B73816DB2643}" type="presParOf" srcId="{6E813878-71C5-4B98-9552-3D5070591B2B}" destId="{20559C44-4B1D-4F47-97DC-5C735EFD0305}" srcOrd="0" destOrd="0" presId="urn:microsoft.com/office/officeart/2005/8/layout/hierarchy1"/>
    <dgm:cxn modelId="{49137F5E-3754-4F7C-B690-9BDF216C2666}" type="presParOf" srcId="{20559C44-4B1D-4F47-97DC-5C735EFD0305}" destId="{D0101695-DDBE-4414-A40E-4C4CEF138668}" srcOrd="0" destOrd="0" presId="urn:microsoft.com/office/officeart/2005/8/layout/hierarchy1"/>
    <dgm:cxn modelId="{564CB702-DDD2-4A15-9272-78BC3D8D51CF}" type="presParOf" srcId="{20559C44-4B1D-4F47-97DC-5C735EFD0305}" destId="{43E2AC3A-1D14-4554-BFDC-0C32142F79B5}" srcOrd="1" destOrd="0" presId="urn:microsoft.com/office/officeart/2005/8/layout/hierarchy1"/>
    <dgm:cxn modelId="{930B69DF-F975-478C-9AAE-F1A4B98B9F2C}" type="presParOf" srcId="{6E813878-71C5-4B98-9552-3D5070591B2B}" destId="{B6971536-885F-4FF2-9C42-F8BF7096E61E}" srcOrd="1" destOrd="0" presId="urn:microsoft.com/office/officeart/2005/8/layout/hierarchy1"/>
    <dgm:cxn modelId="{1A63ECF7-41D2-4B1E-9263-58A0F3D406B6}" type="presParOf" srcId="{04818890-892D-460F-89DA-79E181C8D7CF}" destId="{C8B6F76F-3C86-4A26-8B4C-99E5A5DAA7AD}" srcOrd="4" destOrd="0" presId="urn:microsoft.com/office/officeart/2005/8/layout/hierarchy1"/>
    <dgm:cxn modelId="{F965B7D2-8B12-4F3E-982B-AC457ACFEE42}" type="presParOf" srcId="{04818890-892D-460F-89DA-79E181C8D7CF}" destId="{287F9CDB-0E03-4F42-B85C-9A83A6C215ED}" srcOrd="5" destOrd="0" presId="urn:microsoft.com/office/officeart/2005/8/layout/hierarchy1"/>
    <dgm:cxn modelId="{AD91318F-EF2E-4CB9-A844-18673D80F49F}" type="presParOf" srcId="{287F9CDB-0E03-4F42-B85C-9A83A6C215ED}" destId="{A185AC2B-B051-45D4-A51F-07D6F9E983A0}" srcOrd="0" destOrd="0" presId="urn:microsoft.com/office/officeart/2005/8/layout/hierarchy1"/>
    <dgm:cxn modelId="{941F85E3-99A8-4BBD-8E2C-58906A0306CC}" type="presParOf" srcId="{A185AC2B-B051-45D4-A51F-07D6F9E983A0}" destId="{D508020C-5DFE-4BD4-9D39-F00522704C8A}" srcOrd="0" destOrd="0" presId="urn:microsoft.com/office/officeart/2005/8/layout/hierarchy1"/>
    <dgm:cxn modelId="{9014EE5D-8439-482B-92D2-FF8305EC8CC5}" type="presParOf" srcId="{A185AC2B-B051-45D4-A51F-07D6F9E983A0}" destId="{711C7A13-62BE-4C25-A981-221900EB38B8}" srcOrd="1" destOrd="0" presId="urn:microsoft.com/office/officeart/2005/8/layout/hierarchy1"/>
    <dgm:cxn modelId="{087D356E-953E-4B99-A5E9-21CE14619045}" type="presParOf" srcId="{287F9CDB-0E03-4F42-B85C-9A83A6C215ED}" destId="{8A711CC7-7C3E-402B-B670-F7A03BEBDE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484FB-25DC-45B0-83F0-59E00330F18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pPr rtl="1"/>
          <a:endParaRPr lang="ar-SA"/>
        </a:p>
      </dgm:t>
    </dgm:pt>
    <dgm:pt modelId="{C1F74757-6DCF-4E8E-B17D-A0512873DE7D}">
      <dgm:prSet phldrT="[نص]" custT="1"/>
      <dgm:spPr/>
      <dgm:t>
        <a:bodyPr/>
        <a:lstStyle/>
        <a:p>
          <a:pPr rtl="1"/>
          <a:r>
            <a:rPr lang="ar-SA" sz="2800" b="1" dirty="0" smtClean="0"/>
            <a:t>الشرح الإيضاحي</a:t>
          </a:r>
          <a:endParaRPr lang="ar-SA" sz="2800" dirty="0"/>
        </a:p>
      </dgm:t>
    </dgm:pt>
    <dgm:pt modelId="{6683677B-45A6-4674-B2BB-B98081F21743}" type="parTrans" cxnId="{5C521951-F8FD-47FC-AE99-2612E39120AD}">
      <dgm:prSet/>
      <dgm:spPr/>
      <dgm:t>
        <a:bodyPr/>
        <a:lstStyle/>
        <a:p>
          <a:pPr rtl="1"/>
          <a:endParaRPr lang="ar-SA"/>
        </a:p>
      </dgm:t>
    </dgm:pt>
    <dgm:pt modelId="{5E08870D-F826-4AC2-886D-9A1C0B4E1D16}" type="sibTrans" cxnId="{5C521951-F8FD-47FC-AE99-2612E39120AD}">
      <dgm:prSet/>
      <dgm:spPr/>
      <dgm:t>
        <a:bodyPr/>
        <a:lstStyle/>
        <a:p>
          <a:pPr rtl="1"/>
          <a:endParaRPr lang="ar-SA"/>
        </a:p>
      </dgm:t>
    </dgm:pt>
    <dgm:pt modelId="{350EAB50-813C-4F77-8AA5-03D3E8183B93}">
      <dgm:prSet phldrT="[نص]"/>
      <dgm:spPr/>
      <dgm:t>
        <a:bodyPr/>
        <a:lstStyle/>
        <a:p>
          <a:pPr rtl="1"/>
          <a:r>
            <a:rPr lang="ar-SA" dirty="0" smtClean="0"/>
            <a:t>يوضح ماهية الألفاظ والأفكار والأشياء </a:t>
          </a:r>
          <a:endParaRPr lang="ar-SA" dirty="0"/>
        </a:p>
      </dgm:t>
    </dgm:pt>
    <dgm:pt modelId="{680988D5-1AAD-489A-9460-182C1A66355D}" type="parTrans" cxnId="{A55512C8-C674-4CC1-8913-D8606C28F357}">
      <dgm:prSet/>
      <dgm:spPr/>
      <dgm:t>
        <a:bodyPr/>
        <a:lstStyle/>
        <a:p>
          <a:pPr rtl="1"/>
          <a:endParaRPr lang="ar-SA"/>
        </a:p>
      </dgm:t>
    </dgm:pt>
    <dgm:pt modelId="{84BD7C63-2238-4F63-AE5F-8764370F2381}" type="sibTrans" cxnId="{A55512C8-C674-4CC1-8913-D8606C28F357}">
      <dgm:prSet/>
      <dgm:spPr/>
      <dgm:t>
        <a:bodyPr/>
        <a:lstStyle/>
        <a:p>
          <a:pPr rtl="1"/>
          <a:endParaRPr lang="ar-SA"/>
        </a:p>
      </dgm:t>
    </dgm:pt>
    <dgm:pt modelId="{81DC19DF-010D-4196-BCB5-0A87EC0B6D5B}">
      <dgm:prSet phldrT="[نص]" custT="1"/>
      <dgm:spPr/>
      <dgm:t>
        <a:bodyPr/>
        <a:lstStyle/>
        <a:p>
          <a:pPr rtl="1"/>
          <a:r>
            <a:rPr lang="ar-SA" sz="2800" b="1" dirty="0" smtClean="0"/>
            <a:t>الشرح الوصفي</a:t>
          </a:r>
          <a:endParaRPr lang="ar-SA" sz="2800" dirty="0"/>
        </a:p>
      </dgm:t>
    </dgm:pt>
    <dgm:pt modelId="{243EF3D3-F9E8-4EED-B304-7E8B6F3535F1}" type="parTrans" cxnId="{8E6FDB48-EEC4-4EC7-82FA-FFDB7D3B2560}">
      <dgm:prSet/>
      <dgm:spPr/>
      <dgm:t>
        <a:bodyPr/>
        <a:lstStyle/>
        <a:p>
          <a:pPr rtl="1"/>
          <a:endParaRPr lang="ar-SA"/>
        </a:p>
      </dgm:t>
    </dgm:pt>
    <dgm:pt modelId="{A3AA87A0-C887-47B2-A0FE-F2390ABFC2DF}" type="sibTrans" cxnId="{8E6FDB48-EEC4-4EC7-82FA-FFDB7D3B2560}">
      <dgm:prSet/>
      <dgm:spPr/>
      <dgm:t>
        <a:bodyPr/>
        <a:lstStyle/>
        <a:p>
          <a:pPr rtl="1"/>
          <a:endParaRPr lang="ar-SA"/>
        </a:p>
      </dgm:t>
    </dgm:pt>
    <dgm:pt modelId="{9E9BB982-E97C-47D0-B684-874DD42FF347}">
      <dgm:prSet phldrT="[نص]"/>
      <dgm:spPr/>
      <dgm:t>
        <a:bodyPr/>
        <a:lstStyle/>
        <a:p>
          <a:pPr rtl="1"/>
          <a:r>
            <a:rPr lang="ar-SA" smtClean="0"/>
            <a:t>وهو الذي يصف عملية أو إجراء أو تركيبا معينا .</a:t>
          </a:r>
          <a:endParaRPr lang="ar-SA" dirty="0"/>
        </a:p>
      </dgm:t>
    </dgm:pt>
    <dgm:pt modelId="{92DFB9AE-7097-431D-836D-15B9922C11F1}" type="parTrans" cxnId="{D7E318DF-7525-4201-936E-BD2F46836AFC}">
      <dgm:prSet/>
      <dgm:spPr/>
      <dgm:t>
        <a:bodyPr/>
        <a:lstStyle/>
        <a:p>
          <a:pPr rtl="1"/>
          <a:endParaRPr lang="ar-SA"/>
        </a:p>
      </dgm:t>
    </dgm:pt>
    <dgm:pt modelId="{DF013CE5-394B-44C7-8534-2DFF93EA8DF7}" type="sibTrans" cxnId="{D7E318DF-7525-4201-936E-BD2F46836AFC}">
      <dgm:prSet/>
      <dgm:spPr/>
      <dgm:t>
        <a:bodyPr/>
        <a:lstStyle/>
        <a:p>
          <a:pPr rtl="1"/>
          <a:endParaRPr lang="ar-SA"/>
        </a:p>
      </dgm:t>
    </dgm:pt>
    <dgm:pt modelId="{41445745-B5EB-44C1-9C90-DE15007B1D5D}">
      <dgm:prSet custT="1"/>
      <dgm:spPr/>
      <dgm:t>
        <a:bodyPr/>
        <a:lstStyle/>
        <a:p>
          <a:pPr rtl="1"/>
          <a:r>
            <a:rPr lang="ar-SA" sz="2800" b="1" dirty="0" smtClean="0"/>
            <a:t>الشرح </a:t>
          </a:r>
          <a:r>
            <a:rPr lang="ar-SA" sz="2800" b="1" dirty="0" err="1" smtClean="0"/>
            <a:t>السببي</a:t>
          </a:r>
          <a:endParaRPr lang="ar-SA" sz="2800" dirty="0"/>
        </a:p>
      </dgm:t>
    </dgm:pt>
    <dgm:pt modelId="{85905491-A828-4DFA-82AA-6E4739CEF6E5}" type="parTrans" cxnId="{D5E25434-2127-4AE8-A879-7D4265D920D1}">
      <dgm:prSet/>
      <dgm:spPr/>
      <dgm:t>
        <a:bodyPr/>
        <a:lstStyle/>
        <a:p>
          <a:pPr rtl="1"/>
          <a:endParaRPr lang="ar-SA"/>
        </a:p>
      </dgm:t>
    </dgm:pt>
    <dgm:pt modelId="{B9F0AD9F-834E-4E26-8FA7-A33211306EBD}" type="sibTrans" cxnId="{D5E25434-2127-4AE8-A879-7D4265D920D1}">
      <dgm:prSet/>
      <dgm:spPr/>
      <dgm:t>
        <a:bodyPr/>
        <a:lstStyle/>
        <a:p>
          <a:pPr rtl="1"/>
          <a:endParaRPr lang="ar-SA"/>
        </a:p>
      </dgm:t>
    </dgm:pt>
    <dgm:pt modelId="{88FF0040-5CBC-4567-8A16-D94D6A1C52F2}">
      <dgm:prSet custT="1"/>
      <dgm:spPr/>
      <dgm:t>
        <a:bodyPr/>
        <a:lstStyle/>
        <a:p>
          <a:pPr rtl="1"/>
          <a:r>
            <a:rPr lang="ar-SA" sz="2400" dirty="0" smtClean="0"/>
            <a:t>وهو الذي يوضح الأسباب والعوامل التي أدت إلى حدوث ظاهرة أو حدث معين </a:t>
          </a:r>
          <a:r>
            <a:rPr lang="ar-SA" sz="1900" dirty="0" smtClean="0"/>
            <a:t>. </a:t>
          </a:r>
          <a:endParaRPr lang="ar-SA" sz="1900" dirty="0"/>
        </a:p>
      </dgm:t>
    </dgm:pt>
    <dgm:pt modelId="{E2CD42D4-51DA-4211-A81F-CDE2D9B23569}" type="parTrans" cxnId="{D8E04B81-99DE-4B06-8FA6-85915ABE083A}">
      <dgm:prSet/>
      <dgm:spPr/>
      <dgm:t>
        <a:bodyPr/>
        <a:lstStyle/>
        <a:p>
          <a:pPr rtl="1"/>
          <a:endParaRPr lang="ar-SA"/>
        </a:p>
      </dgm:t>
    </dgm:pt>
    <dgm:pt modelId="{5E1E0AE3-84C3-4E62-BD09-8C4FA85B0C74}" type="sibTrans" cxnId="{D8E04B81-99DE-4B06-8FA6-85915ABE083A}">
      <dgm:prSet/>
      <dgm:spPr/>
      <dgm:t>
        <a:bodyPr/>
        <a:lstStyle/>
        <a:p>
          <a:pPr rtl="1"/>
          <a:endParaRPr lang="ar-SA"/>
        </a:p>
      </dgm:t>
    </dgm:pt>
    <dgm:pt modelId="{A7BBA180-7A60-43F7-9D01-B977089FD438}" type="pres">
      <dgm:prSet presAssocID="{252484FB-25DC-45B0-83F0-59E00330F18A}" presName="Name0" presStyleCnt="0">
        <dgm:presLayoutVars>
          <dgm:dir/>
          <dgm:animLvl val="lvl"/>
          <dgm:resizeHandles val="exact"/>
        </dgm:presLayoutVars>
      </dgm:prSet>
      <dgm:spPr/>
      <dgm:t>
        <a:bodyPr/>
        <a:lstStyle/>
        <a:p>
          <a:pPr rtl="1"/>
          <a:endParaRPr lang="ar-SA"/>
        </a:p>
      </dgm:t>
    </dgm:pt>
    <dgm:pt modelId="{3C280D34-D825-49C7-9F6C-A13EF7C2A9A7}" type="pres">
      <dgm:prSet presAssocID="{41445745-B5EB-44C1-9C90-DE15007B1D5D}" presName="boxAndChildren" presStyleCnt="0"/>
      <dgm:spPr/>
    </dgm:pt>
    <dgm:pt modelId="{64DE2DF1-AD54-485A-A3D6-93457A08F3F7}" type="pres">
      <dgm:prSet presAssocID="{41445745-B5EB-44C1-9C90-DE15007B1D5D}" presName="parentTextBox" presStyleLbl="node1" presStyleIdx="0" presStyleCnt="3"/>
      <dgm:spPr/>
      <dgm:t>
        <a:bodyPr/>
        <a:lstStyle/>
        <a:p>
          <a:pPr rtl="1"/>
          <a:endParaRPr lang="ar-SA"/>
        </a:p>
      </dgm:t>
    </dgm:pt>
    <dgm:pt modelId="{03F207A7-B987-4751-8EEA-036C47AEC0AA}" type="pres">
      <dgm:prSet presAssocID="{41445745-B5EB-44C1-9C90-DE15007B1D5D}" presName="entireBox" presStyleLbl="node1" presStyleIdx="0" presStyleCnt="3"/>
      <dgm:spPr/>
      <dgm:t>
        <a:bodyPr/>
        <a:lstStyle/>
        <a:p>
          <a:pPr rtl="1"/>
          <a:endParaRPr lang="ar-SA"/>
        </a:p>
      </dgm:t>
    </dgm:pt>
    <dgm:pt modelId="{53B55680-565E-4B82-B7C8-DD09CB6D68CB}" type="pres">
      <dgm:prSet presAssocID="{41445745-B5EB-44C1-9C90-DE15007B1D5D}" presName="descendantBox" presStyleCnt="0"/>
      <dgm:spPr/>
    </dgm:pt>
    <dgm:pt modelId="{439723B1-F615-4CDE-ADBE-56697A15B1BB}" type="pres">
      <dgm:prSet presAssocID="{88FF0040-5CBC-4567-8A16-D94D6A1C52F2}" presName="childTextBox" presStyleLbl="fgAccFollowNode1" presStyleIdx="0" presStyleCnt="3">
        <dgm:presLayoutVars>
          <dgm:bulletEnabled val="1"/>
        </dgm:presLayoutVars>
      </dgm:prSet>
      <dgm:spPr/>
      <dgm:t>
        <a:bodyPr/>
        <a:lstStyle/>
        <a:p>
          <a:pPr rtl="1"/>
          <a:endParaRPr lang="ar-SA"/>
        </a:p>
      </dgm:t>
    </dgm:pt>
    <dgm:pt modelId="{DB99DBF4-AE3E-42C7-99BC-E7D4F67A495C}" type="pres">
      <dgm:prSet presAssocID="{A3AA87A0-C887-47B2-A0FE-F2390ABFC2DF}" presName="sp" presStyleCnt="0"/>
      <dgm:spPr/>
    </dgm:pt>
    <dgm:pt modelId="{A97C84D1-9948-4AAB-B513-2FA2AF849152}" type="pres">
      <dgm:prSet presAssocID="{81DC19DF-010D-4196-BCB5-0A87EC0B6D5B}" presName="arrowAndChildren" presStyleCnt="0"/>
      <dgm:spPr/>
    </dgm:pt>
    <dgm:pt modelId="{B5487B27-3795-4A70-80F4-D96BDB616CB2}" type="pres">
      <dgm:prSet presAssocID="{81DC19DF-010D-4196-BCB5-0A87EC0B6D5B}" presName="parentTextArrow" presStyleLbl="node1" presStyleIdx="0" presStyleCnt="3"/>
      <dgm:spPr/>
      <dgm:t>
        <a:bodyPr/>
        <a:lstStyle/>
        <a:p>
          <a:pPr rtl="1"/>
          <a:endParaRPr lang="ar-SA"/>
        </a:p>
      </dgm:t>
    </dgm:pt>
    <dgm:pt modelId="{FE561A87-D9D5-4C81-A361-B968B3D5CEF5}" type="pres">
      <dgm:prSet presAssocID="{81DC19DF-010D-4196-BCB5-0A87EC0B6D5B}" presName="arrow" presStyleLbl="node1" presStyleIdx="1" presStyleCnt="3"/>
      <dgm:spPr/>
      <dgm:t>
        <a:bodyPr/>
        <a:lstStyle/>
        <a:p>
          <a:pPr rtl="1"/>
          <a:endParaRPr lang="ar-SA"/>
        </a:p>
      </dgm:t>
    </dgm:pt>
    <dgm:pt modelId="{1E2F068A-B53A-41EE-B229-4A64F142DA5B}" type="pres">
      <dgm:prSet presAssocID="{81DC19DF-010D-4196-BCB5-0A87EC0B6D5B}" presName="descendantArrow" presStyleCnt="0"/>
      <dgm:spPr/>
    </dgm:pt>
    <dgm:pt modelId="{443EB5CF-31F1-4EE2-8745-E5D111C42048}" type="pres">
      <dgm:prSet presAssocID="{9E9BB982-E97C-47D0-B684-874DD42FF347}" presName="childTextArrow" presStyleLbl="fgAccFollowNode1" presStyleIdx="1" presStyleCnt="3">
        <dgm:presLayoutVars>
          <dgm:bulletEnabled val="1"/>
        </dgm:presLayoutVars>
      </dgm:prSet>
      <dgm:spPr/>
      <dgm:t>
        <a:bodyPr/>
        <a:lstStyle/>
        <a:p>
          <a:pPr rtl="1"/>
          <a:endParaRPr lang="ar-SA"/>
        </a:p>
      </dgm:t>
    </dgm:pt>
    <dgm:pt modelId="{17A8E1E5-6AEA-4C15-BC34-2267F4B59F65}" type="pres">
      <dgm:prSet presAssocID="{5E08870D-F826-4AC2-886D-9A1C0B4E1D16}" presName="sp" presStyleCnt="0"/>
      <dgm:spPr/>
    </dgm:pt>
    <dgm:pt modelId="{6185C370-6EFD-411D-8200-A6B774434D03}" type="pres">
      <dgm:prSet presAssocID="{C1F74757-6DCF-4E8E-B17D-A0512873DE7D}" presName="arrowAndChildren" presStyleCnt="0"/>
      <dgm:spPr/>
    </dgm:pt>
    <dgm:pt modelId="{4DADB3BC-2380-4298-8A51-37E38F5E9171}" type="pres">
      <dgm:prSet presAssocID="{C1F74757-6DCF-4E8E-B17D-A0512873DE7D}" presName="parentTextArrow" presStyleLbl="node1" presStyleIdx="1" presStyleCnt="3"/>
      <dgm:spPr/>
      <dgm:t>
        <a:bodyPr/>
        <a:lstStyle/>
        <a:p>
          <a:pPr rtl="1"/>
          <a:endParaRPr lang="ar-SA"/>
        </a:p>
      </dgm:t>
    </dgm:pt>
    <dgm:pt modelId="{4B755D75-64DA-4B71-95A5-785318193CEC}" type="pres">
      <dgm:prSet presAssocID="{C1F74757-6DCF-4E8E-B17D-A0512873DE7D}" presName="arrow" presStyleLbl="node1" presStyleIdx="2" presStyleCnt="3"/>
      <dgm:spPr/>
      <dgm:t>
        <a:bodyPr/>
        <a:lstStyle/>
        <a:p>
          <a:pPr rtl="1"/>
          <a:endParaRPr lang="ar-SA"/>
        </a:p>
      </dgm:t>
    </dgm:pt>
    <dgm:pt modelId="{8A3DDF95-1F2F-40EC-B8BE-C9100418A9B7}" type="pres">
      <dgm:prSet presAssocID="{C1F74757-6DCF-4E8E-B17D-A0512873DE7D}" presName="descendantArrow" presStyleCnt="0"/>
      <dgm:spPr/>
    </dgm:pt>
    <dgm:pt modelId="{8F2A3772-22AD-46ED-BF5C-C3FC0A6F68C6}" type="pres">
      <dgm:prSet presAssocID="{350EAB50-813C-4F77-8AA5-03D3E8183B93}" presName="childTextArrow" presStyleLbl="fgAccFollowNode1" presStyleIdx="2" presStyleCnt="3">
        <dgm:presLayoutVars>
          <dgm:bulletEnabled val="1"/>
        </dgm:presLayoutVars>
      </dgm:prSet>
      <dgm:spPr/>
      <dgm:t>
        <a:bodyPr/>
        <a:lstStyle/>
        <a:p>
          <a:pPr rtl="1"/>
          <a:endParaRPr lang="ar-SA"/>
        </a:p>
      </dgm:t>
    </dgm:pt>
  </dgm:ptLst>
  <dgm:cxnLst>
    <dgm:cxn modelId="{A55512C8-C674-4CC1-8913-D8606C28F357}" srcId="{C1F74757-6DCF-4E8E-B17D-A0512873DE7D}" destId="{350EAB50-813C-4F77-8AA5-03D3E8183B93}" srcOrd="0" destOrd="0" parTransId="{680988D5-1AAD-489A-9460-182C1A66355D}" sibTransId="{84BD7C63-2238-4F63-AE5F-8764370F2381}"/>
    <dgm:cxn modelId="{77A6DD84-D6CC-4CE7-AD0E-FC80F99E5A54}" type="presOf" srcId="{81DC19DF-010D-4196-BCB5-0A87EC0B6D5B}" destId="{FE561A87-D9D5-4C81-A361-B968B3D5CEF5}" srcOrd="1" destOrd="0" presId="urn:microsoft.com/office/officeart/2005/8/layout/process4"/>
    <dgm:cxn modelId="{D8E04B81-99DE-4B06-8FA6-85915ABE083A}" srcId="{41445745-B5EB-44C1-9C90-DE15007B1D5D}" destId="{88FF0040-5CBC-4567-8A16-D94D6A1C52F2}" srcOrd="0" destOrd="0" parTransId="{E2CD42D4-51DA-4211-A81F-CDE2D9B23569}" sibTransId="{5E1E0AE3-84C3-4E62-BD09-8C4FA85B0C74}"/>
    <dgm:cxn modelId="{D7E318DF-7525-4201-936E-BD2F46836AFC}" srcId="{81DC19DF-010D-4196-BCB5-0A87EC0B6D5B}" destId="{9E9BB982-E97C-47D0-B684-874DD42FF347}" srcOrd="0" destOrd="0" parTransId="{92DFB9AE-7097-431D-836D-15B9922C11F1}" sibTransId="{DF013CE5-394B-44C7-8534-2DFF93EA8DF7}"/>
    <dgm:cxn modelId="{5C521951-F8FD-47FC-AE99-2612E39120AD}" srcId="{252484FB-25DC-45B0-83F0-59E00330F18A}" destId="{C1F74757-6DCF-4E8E-B17D-A0512873DE7D}" srcOrd="0" destOrd="0" parTransId="{6683677B-45A6-4674-B2BB-B98081F21743}" sibTransId="{5E08870D-F826-4AC2-886D-9A1C0B4E1D16}"/>
    <dgm:cxn modelId="{D3EB09DA-70C9-4851-98CA-587AF9AFFE22}" type="presOf" srcId="{C1F74757-6DCF-4E8E-B17D-A0512873DE7D}" destId="{4DADB3BC-2380-4298-8A51-37E38F5E9171}" srcOrd="0" destOrd="0" presId="urn:microsoft.com/office/officeart/2005/8/layout/process4"/>
    <dgm:cxn modelId="{DF43F6AB-0D64-4128-95B2-902348A28F22}" type="presOf" srcId="{81DC19DF-010D-4196-BCB5-0A87EC0B6D5B}" destId="{B5487B27-3795-4A70-80F4-D96BDB616CB2}" srcOrd="0" destOrd="0" presId="urn:microsoft.com/office/officeart/2005/8/layout/process4"/>
    <dgm:cxn modelId="{115106B7-737E-4C96-8851-2EE6CFAF6EDD}" type="presOf" srcId="{C1F74757-6DCF-4E8E-B17D-A0512873DE7D}" destId="{4B755D75-64DA-4B71-95A5-785318193CEC}" srcOrd="1" destOrd="0" presId="urn:microsoft.com/office/officeart/2005/8/layout/process4"/>
    <dgm:cxn modelId="{8E6FDB48-EEC4-4EC7-82FA-FFDB7D3B2560}" srcId="{252484FB-25DC-45B0-83F0-59E00330F18A}" destId="{81DC19DF-010D-4196-BCB5-0A87EC0B6D5B}" srcOrd="1" destOrd="0" parTransId="{243EF3D3-F9E8-4EED-B304-7E8B6F3535F1}" sibTransId="{A3AA87A0-C887-47B2-A0FE-F2390ABFC2DF}"/>
    <dgm:cxn modelId="{5C4B1065-A007-4285-BE44-300D9D7933BE}" type="presOf" srcId="{9E9BB982-E97C-47D0-B684-874DD42FF347}" destId="{443EB5CF-31F1-4EE2-8745-E5D111C42048}" srcOrd="0" destOrd="0" presId="urn:microsoft.com/office/officeart/2005/8/layout/process4"/>
    <dgm:cxn modelId="{F9AE8F63-D99A-47E9-95C5-109527DD45E5}" type="presOf" srcId="{88FF0040-5CBC-4567-8A16-D94D6A1C52F2}" destId="{439723B1-F615-4CDE-ADBE-56697A15B1BB}" srcOrd="0" destOrd="0" presId="urn:microsoft.com/office/officeart/2005/8/layout/process4"/>
    <dgm:cxn modelId="{05215FCF-B1A4-4843-8711-7D69B689E53D}" type="presOf" srcId="{350EAB50-813C-4F77-8AA5-03D3E8183B93}" destId="{8F2A3772-22AD-46ED-BF5C-C3FC0A6F68C6}" srcOrd="0" destOrd="0" presId="urn:microsoft.com/office/officeart/2005/8/layout/process4"/>
    <dgm:cxn modelId="{D5E25434-2127-4AE8-A879-7D4265D920D1}" srcId="{252484FB-25DC-45B0-83F0-59E00330F18A}" destId="{41445745-B5EB-44C1-9C90-DE15007B1D5D}" srcOrd="2" destOrd="0" parTransId="{85905491-A828-4DFA-82AA-6E4739CEF6E5}" sibTransId="{B9F0AD9F-834E-4E26-8FA7-A33211306EBD}"/>
    <dgm:cxn modelId="{31C8D054-2751-4080-83C2-D69012C61C0B}" type="presOf" srcId="{41445745-B5EB-44C1-9C90-DE15007B1D5D}" destId="{03F207A7-B987-4751-8EEA-036C47AEC0AA}" srcOrd="1" destOrd="0" presId="urn:microsoft.com/office/officeart/2005/8/layout/process4"/>
    <dgm:cxn modelId="{237B6A7B-59F4-4E1E-B4C3-020CFEA7802D}" type="presOf" srcId="{252484FB-25DC-45B0-83F0-59E00330F18A}" destId="{A7BBA180-7A60-43F7-9D01-B977089FD438}" srcOrd="0" destOrd="0" presId="urn:microsoft.com/office/officeart/2005/8/layout/process4"/>
    <dgm:cxn modelId="{7E424999-3A17-471D-BE6E-A45554E48B80}" type="presOf" srcId="{41445745-B5EB-44C1-9C90-DE15007B1D5D}" destId="{64DE2DF1-AD54-485A-A3D6-93457A08F3F7}" srcOrd="0" destOrd="0" presId="urn:microsoft.com/office/officeart/2005/8/layout/process4"/>
    <dgm:cxn modelId="{6599A4D2-B6FE-437C-B093-4AEE3D7C73F3}" type="presParOf" srcId="{A7BBA180-7A60-43F7-9D01-B977089FD438}" destId="{3C280D34-D825-49C7-9F6C-A13EF7C2A9A7}" srcOrd="0" destOrd="0" presId="urn:microsoft.com/office/officeart/2005/8/layout/process4"/>
    <dgm:cxn modelId="{79C04F4F-F145-429B-82C0-04C36790DCFB}" type="presParOf" srcId="{3C280D34-D825-49C7-9F6C-A13EF7C2A9A7}" destId="{64DE2DF1-AD54-485A-A3D6-93457A08F3F7}" srcOrd="0" destOrd="0" presId="urn:microsoft.com/office/officeart/2005/8/layout/process4"/>
    <dgm:cxn modelId="{40B9E4EF-35D6-4526-A3FA-2F47E7539962}" type="presParOf" srcId="{3C280D34-D825-49C7-9F6C-A13EF7C2A9A7}" destId="{03F207A7-B987-4751-8EEA-036C47AEC0AA}" srcOrd="1" destOrd="0" presId="urn:microsoft.com/office/officeart/2005/8/layout/process4"/>
    <dgm:cxn modelId="{541FBD6E-B792-4A6C-A0E8-ED99F953BDE7}" type="presParOf" srcId="{3C280D34-D825-49C7-9F6C-A13EF7C2A9A7}" destId="{53B55680-565E-4B82-B7C8-DD09CB6D68CB}" srcOrd="2" destOrd="0" presId="urn:microsoft.com/office/officeart/2005/8/layout/process4"/>
    <dgm:cxn modelId="{854C0892-3D47-4173-8E16-8F57C3993812}" type="presParOf" srcId="{53B55680-565E-4B82-B7C8-DD09CB6D68CB}" destId="{439723B1-F615-4CDE-ADBE-56697A15B1BB}" srcOrd="0" destOrd="0" presId="urn:microsoft.com/office/officeart/2005/8/layout/process4"/>
    <dgm:cxn modelId="{21847D44-C5C8-4FD6-BB3B-A1EB976D2CF3}" type="presParOf" srcId="{A7BBA180-7A60-43F7-9D01-B977089FD438}" destId="{DB99DBF4-AE3E-42C7-99BC-E7D4F67A495C}" srcOrd="1" destOrd="0" presId="urn:microsoft.com/office/officeart/2005/8/layout/process4"/>
    <dgm:cxn modelId="{F817653C-AAA7-4A34-9B9C-56C69D967A9C}" type="presParOf" srcId="{A7BBA180-7A60-43F7-9D01-B977089FD438}" destId="{A97C84D1-9948-4AAB-B513-2FA2AF849152}" srcOrd="2" destOrd="0" presId="urn:microsoft.com/office/officeart/2005/8/layout/process4"/>
    <dgm:cxn modelId="{4423A44D-DC03-4DF0-B0BA-7DFE4AD783C9}" type="presParOf" srcId="{A97C84D1-9948-4AAB-B513-2FA2AF849152}" destId="{B5487B27-3795-4A70-80F4-D96BDB616CB2}" srcOrd="0" destOrd="0" presId="urn:microsoft.com/office/officeart/2005/8/layout/process4"/>
    <dgm:cxn modelId="{F585FD4F-3090-4916-85F0-2EC73E452713}" type="presParOf" srcId="{A97C84D1-9948-4AAB-B513-2FA2AF849152}" destId="{FE561A87-D9D5-4C81-A361-B968B3D5CEF5}" srcOrd="1" destOrd="0" presId="urn:microsoft.com/office/officeart/2005/8/layout/process4"/>
    <dgm:cxn modelId="{4DDF9808-BED4-469D-96D1-71113F1782C8}" type="presParOf" srcId="{A97C84D1-9948-4AAB-B513-2FA2AF849152}" destId="{1E2F068A-B53A-41EE-B229-4A64F142DA5B}" srcOrd="2" destOrd="0" presId="urn:microsoft.com/office/officeart/2005/8/layout/process4"/>
    <dgm:cxn modelId="{28BF032D-C53C-488D-9664-4DF1DF667E50}" type="presParOf" srcId="{1E2F068A-B53A-41EE-B229-4A64F142DA5B}" destId="{443EB5CF-31F1-4EE2-8745-E5D111C42048}" srcOrd="0" destOrd="0" presId="urn:microsoft.com/office/officeart/2005/8/layout/process4"/>
    <dgm:cxn modelId="{9896A8A6-CDDA-4252-A457-0977BC444179}" type="presParOf" srcId="{A7BBA180-7A60-43F7-9D01-B977089FD438}" destId="{17A8E1E5-6AEA-4C15-BC34-2267F4B59F65}" srcOrd="3" destOrd="0" presId="urn:microsoft.com/office/officeart/2005/8/layout/process4"/>
    <dgm:cxn modelId="{F94E399F-9EC1-4145-A3FE-23E5D53B6DE2}" type="presParOf" srcId="{A7BBA180-7A60-43F7-9D01-B977089FD438}" destId="{6185C370-6EFD-411D-8200-A6B774434D03}" srcOrd="4" destOrd="0" presId="urn:microsoft.com/office/officeart/2005/8/layout/process4"/>
    <dgm:cxn modelId="{287806C5-7777-4F59-ABEA-2430517C1389}" type="presParOf" srcId="{6185C370-6EFD-411D-8200-A6B774434D03}" destId="{4DADB3BC-2380-4298-8A51-37E38F5E9171}" srcOrd="0" destOrd="0" presId="urn:microsoft.com/office/officeart/2005/8/layout/process4"/>
    <dgm:cxn modelId="{9C1FD959-7208-4DD7-B3F4-A6C72E56C52E}" type="presParOf" srcId="{6185C370-6EFD-411D-8200-A6B774434D03}" destId="{4B755D75-64DA-4B71-95A5-785318193CEC}" srcOrd="1" destOrd="0" presId="urn:microsoft.com/office/officeart/2005/8/layout/process4"/>
    <dgm:cxn modelId="{AD7E177F-A65D-435A-9AE0-ABA6B01E9A0B}" type="presParOf" srcId="{6185C370-6EFD-411D-8200-A6B774434D03}" destId="{8A3DDF95-1F2F-40EC-B8BE-C9100418A9B7}" srcOrd="2" destOrd="0" presId="urn:microsoft.com/office/officeart/2005/8/layout/process4"/>
    <dgm:cxn modelId="{F9E55D03-E359-4491-8858-9D03D52839A4}" type="presParOf" srcId="{8A3DDF95-1F2F-40EC-B8BE-C9100418A9B7}" destId="{8F2A3772-22AD-46ED-BF5C-C3FC0A6F68C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1CABB-6CB6-4C77-9A95-7B8027988D24}"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pPr rtl="1"/>
          <a:endParaRPr lang="ar-SA"/>
        </a:p>
      </dgm:t>
    </dgm:pt>
    <dgm:pt modelId="{C888537E-6F75-4E62-A1F6-68EB045188B3}">
      <dgm:prSet phldrT="[نص]" custT="1"/>
      <dgm:spPr/>
      <dgm:t>
        <a:bodyPr/>
        <a:lstStyle/>
        <a:p>
          <a:pPr rtl="1"/>
          <a:r>
            <a:rPr lang="ar-SA" sz="3200" dirty="0" smtClean="0">
              <a:ln w="0"/>
              <a:effectLst>
                <a:outerShdw blurRad="38100" dist="19050" dir="2700000" algn="tl" rotWithShape="0">
                  <a:schemeClr val="dk1">
                    <a:alpha val="40000"/>
                  </a:schemeClr>
                </a:outerShdw>
              </a:effectLst>
            </a:rPr>
            <a:t>أدوات شرح الدرس :</a:t>
          </a:r>
          <a:endParaRPr lang="ar-SA" sz="3200" dirty="0"/>
        </a:p>
      </dgm:t>
    </dgm:pt>
    <dgm:pt modelId="{7C0E922A-5892-4724-92E5-B93C30C66E8F}" type="parTrans" cxnId="{5400673D-11DC-4845-844E-5B35ABA3A176}">
      <dgm:prSet/>
      <dgm:spPr/>
      <dgm:t>
        <a:bodyPr/>
        <a:lstStyle/>
        <a:p>
          <a:pPr rtl="1"/>
          <a:endParaRPr lang="ar-SA"/>
        </a:p>
      </dgm:t>
    </dgm:pt>
    <dgm:pt modelId="{86A73709-31EF-4F00-A98A-5A01A098CB97}" type="sibTrans" cxnId="{5400673D-11DC-4845-844E-5B35ABA3A176}">
      <dgm:prSet/>
      <dgm:spPr/>
      <dgm:t>
        <a:bodyPr/>
        <a:lstStyle/>
        <a:p>
          <a:pPr rtl="1"/>
          <a:endParaRPr lang="ar-SA"/>
        </a:p>
      </dgm:t>
    </dgm:pt>
    <dgm:pt modelId="{FEEF9309-1914-4722-8483-EC579D55D7A2}">
      <dgm:prSet custT="1"/>
      <dgm:spPr/>
      <dgm:t>
        <a:bodyPr/>
        <a:lstStyle/>
        <a:p>
          <a:pPr rtl="1"/>
          <a:r>
            <a:rPr lang="ar-SA" sz="2400" b="1" dirty="0" smtClean="0">
              <a:solidFill>
                <a:schemeClr val="tx1"/>
              </a:solidFill>
            </a:rPr>
            <a:t>الوسائل التعليمية</a:t>
          </a:r>
        </a:p>
        <a:p>
          <a:pPr rtl="1"/>
          <a:r>
            <a:rPr lang="ar-SA" sz="2400" dirty="0" smtClean="0">
              <a:solidFill>
                <a:schemeClr val="tx1"/>
              </a:solidFill>
            </a:rPr>
            <a:t>تلعب دورا مهما في شرح المواد الدراسية بكافة أنواعها لأنها توفر الخبرات الحسية التي تعطي معنى مجسدا للعبارات اللفظية فمنها العينات والصور ....</a:t>
          </a:r>
        </a:p>
        <a:p>
          <a:pPr rtl="1"/>
          <a:endParaRPr lang="ar-SA" sz="1600" dirty="0" smtClean="0"/>
        </a:p>
      </dgm:t>
    </dgm:pt>
    <dgm:pt modelId="{5FE5A1EF-A55A-4DDA-81F0-93DDDEDBD6B2}" type="parTrans" cxnId="{C2A6DF27-5B05-4489-9419-B1029E99F1B7}">
      <dgm:prSet/>
      <dgm:spPr/>
      <dgm:t>
        <a:bodyPr/>
        <a:lstStyle/>
        <a:p>
          <a:pPr rtl="1"/>
          <a:endParaRPr lang="ar-SA"/>
        </a:p>
      </dgm:t>
    </dgm:pt>
    <dgm:pt modelId="{480700B1-E019-4E44-9F80-9D70AA8EBC09}" type="sibTrans" cxnId="{C2A6DF27-5B05-4489-9419-B1029E99F1B7}">
      <dgm:prSet/>
      <dgm:spPr/>
      <dgm:t>
        <a:bodyPr/>
        <a:lstStyle/>
        <a:p>
          <a:pPr rtl="1"/>
          <a:endParaRPr lang="ar-SA"/>
        </a:p>
      </dgm:t>
    </dgm:pt>
    <dgm:pt modelId="{2F252DDB-AE7D-4DDC-BAC5-08BD824A12FA}">
      <dgm:prSet/>
      <dgm:spPr/>
      <dgm:t>
        <a:bodyPr/>
        <a:lstStyle/>
        <a:p>
          <a:pPr rtl="1"/>
          <a:r>
            <a:rPr lang="ar-SA" dirty="0" smtClean="0"/>
            <a:t> </a:t>
          </a:r>
          <a:r>
            <a:rPr lang="ar-SA" b="1" dirty="0" smtClean="0"/>
            <a:t>ضرب الأمثلة</a:t>
          </a:r>
        </a:p>
        <a:p>
          <a:pPr rtl="1"/>
          <a:endParaRPr lang="ar-SA" dirty="0" smtClean="0"/>
        </a:p>
        <a:p>
          <a:pPr rtl="1"/>
          <a:r>
            <a:rPr lang="ar-SA" dirty="0" smtClean="0"/>
            <a:t>من أدوات الشرح التي يوظفها المعلم </a:t>
          </a:r>
          <a:r>
            <a:rPr lang="ar-SA" dirty="0" smtClean="0"/>
            <a:t>في الشرح لأنها </a:t>
          </a:r>
          <a:r>
            <a:rPr lang="ar-SA" dirty="0" smtClean="0"/>
            <a:t>تسهم في توضيح معاني </a:t>
          </a:r>
          <a:r>
            <a:rPr lang="ar-SA" dirty="0" smtClean="0"/>
            <a:t>المفاهيم.</a:t>
          </a:r>
          <a:endParaRPr lang="en-US" dirty="0" smtClean="0"/>
        </a:p>
      </dgm:t>
    </dgm:pt>
    <dgm:pt modelId="{A63BD71D-7EC8-4B6A-A218-86B1A78D2086}" type="parTrans" cxnId="{3603F124-9728-4B5B-829B-396C06AA58FF}">
      <dgm:prSet/>
      <dgm:spPr/>
      <dgm:t>
        <a:bodyPr/>
        <a:lstStyle/>
        <a:p>
          <a:pPr rtl="1"/>
          <a:endParaRPr lang="ar-SA"/>
        </a:p>
      </dgm:t>
    </dgm:pt>
    <dgm:pt modelId="{DAE5CB60-5A1C-4270-9D3A-32259975AC68}" type="sibTrans" cxnId="{3603F124-9728-4B5B-829B-396C06AA58FF}">
      <dgm:prSet/>
      <dgm:spPr/>
      <dgm:t>
        <a:bodyPr/>
        <a:lstStyle/>
        <a:p>
          <a:pPr rtl="1"/>
          <a:endParaRPr lang="ar-SA"/>
        </a:p>
      </dgm:t>
    </dgm:pt>
    <dgm:pt modelId="{AAC19178-C16B-4A58-83A0-63B668F169E1}">
      <dgm:prSet/>
      <dgm:spPr/>
      <dgm:t>
        <a:bodyPr/>
        <a:lstStyle/>
        <a:p>
          <a:pPr rtl="1"/>
          <a:r>
            <a:rPr lang="ar-SA" dirty="0" smtClean="0"/>
            <a:t> </a:t>
          </a:r>
          <a:r>
            <a:rPr lang="ar-SA" b="1" dirty="0" smtClean="0"/>
            <a:t>إيراد التشبيهات</a:t>
          </a:r>
          <a:endParaRPr lang="ar-SA" dirty="0" smtClean="0"/>
        </a:p>
        <a:p>
          <a:pPr rtl="1"/>
          <a:r>
            <a:rPr lang="ar-SA" dirty="0" smtClean="0"/>
            <a:t>تستخدم بكثرة في </a:t>
          </a:r>
          <a:r>
            <a:rPr lang="ar-SA" dirty="0" smtClean="0"/>
            <a:t>التدريس بغية </a:t>
          </a:r>
          <a:r>
            <a:rPr lang="ar-SA" dirty="0" smtClean="0"/>
            <a:t>إيضاح شي صعب على المتعلمين من خلال تشبيهه بشيء آخر مماثل له ومألوف لديهم .</a:t>
          </a:r>
          <a:endParaRPr lang="en-US" dirty="0" smtClean="0"/>
        </a:p>
      </dgm:t>
    </dgm:pt>
    <dgm:pt modelId="{A1F45C1B-170E-4753-89C0-969233C17D87}" type="parTrans" cxnId="{8B96C41C-A5F4-4101-92BA-C0C6FDA0A628}">
      <dgm:prSet/>
      <dgm:spPr/>
      <dgm:t>
        <a:bodyPr/>
        <a:lstStyle/>
        <a:p>
          <a:pPr rtl="1"/>
          <a:endParaRPr lang="ar-SA"/>
        </a:p>
      </dgm:t>
    </dgm:pt>
    <dgm:pt modelId="{B3408097-9B41-4B59-9908-DE4EF30BAF3B}" type="sibTrans" cxnId="{8B96C41C-A5F4-4101-92BA-C0C6FDA0A628}">
      <dgm:prSet/>
      <dgm:spPr/>
      <dgm:t>
        <a:bodyPr/>
        <a:lstStyle/>
        <a:p>
          <a:pPr rtl="1"/>
          <a:endParaRPr lang="ar-SA"/>
        </a:p>
      </dgm:t>
    </dgm:pt>
    <dgm:pt modelId="{E232E4EE-3BFC-4F0E-A0E6-2405B9F6C217}" type="pres">
      <dgm:prSet presAssocID="{12F1CABB-6CB6-4C77-9A95-7B8027988D24}" presName="hierChild1" presStyleCnt="0">
        <dgm:presLayoutVars>
          <dgm:chPref val="1"/>
          <dgm:dir/>
          <dgm:animOne val="branch"/>
          <dgm:animLvl val="lvl"/>
          <dgm:resizeHandles/>
        </dgm:presLayoutVars>
      </dgm:prSet>
      <dgm:spPr/>
      <dgm:t>
        <a:bodyPr/>
        <a:lstStyle/>
        <a:p>
          <a:pPr rtl="1"/>
          <a:endParaRPr lang="ar-SA"/>
        </a:p>
      </dgm:t>
    </dgm:pt>
    <dgm:pt modelId="{51DFF0F2-18E3-4DDA-940E-0D9DA817D468}" type="pres">
      <dgm:prSet presAssocID="{C888537E-6F75-4E62-A1F6-68EB045188B3}" presName="hierRoot1" presStyleCnt="0"/>
      <dgm:spPr/>
      <dgm:t>
        <a:bodyPr/>
        <a:lstStyle/>
        <a:p>
          <a:pPr rtl="1"/>
          <a:endParaRPr lang="ar-SA"/>
        </a:p>
      </dgm:t>
    </dgm:pt>
    <dgm:pt modelId="{DDBB3024-CCBD-4A0B-91AE-7AAC0360AEEF}" type="pres">
      <dgm:prSet presAssocID="{C888537E-6F75-4E62-A1F6-68EB045188B3}" presName="composite" presStyleCnt="0"/>
      <dgm:spPr/>
      <dgm:t>
        <a:bodyPr/>
        <a:lstStyle/>
        <a:p>
          <a:pPr rtl="1"/>
          <a:endParaRPr lang="ar-SA"/>
        </a:p>
      </dgm:t>
    </dgm:pt>
    <dgm:pt modelId="{25AEC9ED-23A3-46CD-8998-F7A7B4EBA8A3}" type="pres">
      <dgm:prSet presAssocID="{C888537E-6F75-4E62-A1F6-68EB045188B3}" presName="background" presStyleLbl="node0" presStyleIdx="0" presStyleCnt="1"/>
      <dgm:spPr/>
      <dgm:t>
        <a:bodyPr/>
        <a:lstStyle/>
        <a:p>
          <a:pPr rtl="1"/>
          <a:endParaRPr lang="ar-SA"/>
        </a:p>
      </dgm:t>
    </dgm:pt>
    <dgm:pt modelId="{3CAEC1F3-48E4-4199-9396-F5D6F4177EA5}" type="pres">
      <dgm:prSet presAssocID="{C888537E-6F75-4E62-A1F6-68EB045188B3}" presName="text" presStyleLbl="fgAcc0" presStyleIdx="0" presStyleCnt="1" custScaleX="445185" custScaleY="177487" custLinFactNeighborX="1374" custLinFactNeighborY="-68050">
        <dgm:presLayoutVars>
          <dgm:chPref val="3"/>
        </dgm:presLayoutVars>
      </dgm:prSet>
      <dgm:spPr/>
      <dgm:t>
        <a:bodyPr/>
        <a:lstStyle/>
        <a:p>
          <a:pPr rtl="1"/>
          <a:endParaRPr lang="ar-SA"/>
        </a:p>
      </dgm:t>
    </dgm:pt>
    <dgm:pt modelId="{04818890-892D-460F-89DA-79E181C8D7CF}" type="pres">
      <dgm:prSet presAssocID="{C888537E-6F75-4E62-A1F6-68EB045188B3}" presName="hierChild2" presStyleCnt="0"/>
      <dgm:spPr/>
      <dgm:t>
        <a:bodyPr/>
        <a:lstStyle/>
        <a:p>
          <a:pPr rtl="1"/>
          <a:endParaRPr lang="ar-SA"/>
        </a:p>
      </dgm:t>
    </dgm:pt>
    <dgm:pt modelId="{8D74F233-BF9D-4712-BA07-012B5DB5DF8E}" type="pres">
      <dgm:prSet presAssocID="{A1F45C1B-170E-4753-89C0-969233C17D87}" presName="Name10" presStyleLbl="parChTrans1D2" presStyleIdx="0" presStyleCnt="3"/>
      <dgm:spPr/>
      <dgm:t>
        <a:bodyPr/>
        <a:lstStyle/>
        <a:p>
          <a:pPr rtl="1"/>
          <a:endParaRPr lang="ar-SA"/>
        </a:p>
      </dgm:t>
    </dgm:pt>
    <dgm:pt modelId="{A5E1E465-1B5B-457F-A9C9-63D6B3C24AD4}" type="pres">
      <dgm:prSet presAssocID="{AAC19178-C16B-4A58-83A0-63B668F169E1}" presName="hierRoot2" presStyleCnt="0"/>
      <dgm:spPr/>
      <dgm:t>
        <a:bodyPr/>
        <a:lstStyle/>
        <a:p>
          <a:pPr rtl="1"/>
          <a:endParaRPr lang="ar-SA"/>
        </a:p>
      </dgm:t>
    </dgm:pt>
    <dgm:pt modelId="{648AD092-AF21-4C5D-88B5-56D1CC7041DB}" type="pres">
      <dgm:prSet presAssocID="{AAC19178-C16B-4A58-83A0-63B668F169E1}" presName="composite2" presStyleCnt="0"/>
      <dgm:spPr/>
      <dgm:t>
        <a:bodyPr/>
        <a:lstStyle/>
        <a:p>
          <a:pPr rtl="1"/>
          <a:endParaRPr lang="ar-SA"/>
        </a:p>
      </dgm:t>
    </dgm:pt>
    <dgm:pt modelId="{FD87618C-0ADD-4A1B-B590-699249280670}" type="pres">
      <dgm:prSet presAssocID="{AAC19178-C16B-4A58-83A0-63B668F169E1}" presName="background2" presStyleLbl="node2" presStyleIdx="0" presStyleCnt="3"/>
      <dgm:spPr/>
      <dgm:t>
        <a:bodyPr/>
        <a:lstStyle/>
        <a:p>
          <a:pPr rtl="1"/>
          <a:endParaRPr lang="ar-SA"/>
        </a:p>
      </dgm:t>
    </dgm:pt>
    <dgm:pt modelId="{DA8C43A6-D1CC-415D-A5F9-D97840A06A01}" type="pres">
      <dgm:prSet presAssocID="{AAC19178-C16B-4A58-83A0-63B668F169E1}" presName="text2" presStyleLbl="fgAcc2" presStyleIdx="0" presStyleCnt="3" custScaleX="293614" custScaleY="650101">
        <dgm:presLayoutVars>
          <dgm:chPref val="3"/>
        </dgm:presLayoutVars>
      </dgm:prSet>
      <dgm:spPr/>
      <dgm:t>
        <a:bodyPr/>
        <a:lstStyle/>
        <a:p>
          <a:pPr rtl="1"/>
          <a:endParaRPr lang="ar-SA"/>
        </a:p>
      </dgm:t>
    </dgm:pt>
    <dgm:pt modelId="{6C2C3016-0401-4375-B0F6-D0E90DE625DB}" type="pres">
      <dgm:prSet presAssocID="{AAC19178-C16B-4A58-83A0-63B668F169E1}" presName="hierChild3" presStyleCnt="0"/>
      <dgm:spPr/>
      <dgm:t>
        <a:bodyPr/>
        <a:lstStyle/>
        <a:p>
          <a:pPr rtl="1"/>
          <a:endParaRPr lang="ar-SA"/>
        </a:p>
      </dgm:t>
    </dgm:pt>
    <dgm:pt modelId="{57D01E4C-161D-45F3-8107-4A07FD83F635}" type="pres">
      <dgm:prSet presAssocID="{A63BD71D-7EC8-4B6A-A218-86B1A78D2086}" presName="Name10" presStyleLbl="parChTrans1D2" presStyleIdx="1" presStyleCnt="3"/>
      <dgm:spPr/>
      <dgm:t>
        <a:bodyPr/>
        <a:lstStyle/>
        <a:p>
          <a:pPr rtl="1"/>
          <a:endParaRPr lang="ar-SA"/>
        </a:p>
      </dgm:t>
    </dgm:pt>
    <dgm:pt modelId="{6E813878-71C5-4B98-9552-3D5070591B2B}" type="pres">
      <dgm:prSet presAssocID="{2F252DDB-AE7D-4DDC-BAC5-08BD824A12FA}" presName="hierRoot2" presStyleCnt="0"/>
      <dgm:spPr/>
      <dgm:t>
        <a:bodyPr/>
        <a:lstStyle/>
        <a:p>
          <a:pPr rtl="1"/>
          <a:endParaRPr lang="ar-SA"/>
        </a:p>
      </dgm:t>
    </dgm:pt>
    <dgm:pt modelId="{20559C44-4B1D-4F47-97DC-5C735EFD0305}" type="pres">
      <dgm:prSet presAssocID="{2F252DDB-AE7D-4DDC-BAC5-08BD824A12FA}" presName="composite2" presStyleCnt="0"/>
      <dgm:spPr/>
      <dgm:t>
        <a:bodyPr/>
        <a:lstStyle/>
        <a:p>
          <a:pPr rtl="1"/>
          <a:endParaRPr lang="ar-SA"/>
        </a:p>
      </dgm:t>
    </dgm:pt>
    <dgm:pt modelId="{D0101695-DDBE-4414-A40E-4C4CEF138668}" type="pres">
      <dgm:prSet presAssocID="{2F252DDB-AE7D-4DDC-BAC5-08BD824A12FA}" presName="background2" presStyleLbl="node2" presStyleIdx="1" presStyleCnt="3"/>
      <dgm:spPr/>
      <dgm:t>
        <a:bodyPr/>
        <a:lstStyle/>
        <a:p>
          <a:pPr rtl="1"/>
          <a:endParaRPr lang="ar-SA"/>
        </a:p>
      </dgm:t>
    </dgm:pt>
    <dgm:pt modelId="{43E2AC3A-1D14-4554-BFDC-0C32142F79B5}" type="pres">
      <dgm:prSet presAssocID="{2F252DDB-AE7D-4DDC-BAC5-08BD824A12FA}" presName="text2" presStyleLbl="fgAcc2" presStyleIdx="1" presStyleCnt="3" custScaleX="285112" custScaleY="650101">
        <dgm:presLayoutVars>
          <dgm:chPref val="3"/>
        </dgm:presLayoutVars>
      </dgm:prSet>
      <dgm:spPr/>
      <dgm:t>
        <a:bodyPr/>
        <a:lstStyle/>
        <a:p>
          <a:pPr rtl="1"/>
          <a:endParaRPr lang="ar-SA"/>
        </a:p>
      </dgm:t>
    </dgm:pt>
    <dgm:pt modelId="{B6971536-885F-4FF2-9C42-F8BF7096E61E}" type="pres">
      <dgm:prSet presAssocID="{2F252DDB-AE7D-4DDC-BAC5-08BD824A12FA}" presName="hierChild3" presStyleCnt="0"/>
      <dgm:spPr/>
      <dgm:t>
        <a:bodyPr/>
        <a:lstStyle/>
        <a:p>
          <a:pPr rtl="1"/>
          <a:endParaRPr lang="ar-SA"/>
        </a:p>
      </dgm:t>
    </dgm:pt>
    <dgm:pt modelId="{C8B6F76F-3C86-4A26-8B4C-99E5A5DAA7AD}" type="pres">
      <dgm:prSet presAssocID="{5FE5A1EF-A55A-4DDA-81F0-93DDDEDBD6B2}" presName="Name10" presStyleLbl="parChTrans1D2" presStyleIdx="2" presStyleCnt="3"/>
      <dgm:spPr/>
      <dgm:t>
        <a:bodyPr/>
        <a:lstStyle/>
        <a:p>
          <a:pPr rtl="1"/>
          <a:endParaRPr lang="ar-SA"/>
        </a:p>
      </dgm:t>
    </dgm:pt>
    <dgm:pt modelId="{287F9CDB-0E03-4F42-B85C-9A83A6C215ED}" type="pres">
      <dgm:prSet presAssocID="{FEEF9309-1914-4722-8483-EC579D55D7A2}" presName="hierRoot2" presStyleCnt="0"/>
      <dgm:spPr/>
      <dgm:t>
        <a:bodyPr/>
        <a:lstStyle/>
        <a:p>
          <a:pPr rtl="1"/>
          <a:endParaRPr lang="ar-SA"/>
        </a:p>
      </dgm:t>
    </dgm:pt>
    <dgm:pt modelId="{A185AC2B-B051-45D4-A51F-07D6F9E983A0}" type="pres">
      <dgm:prSet presAssocID="{FEEF9309-1914-4722-8483-EC579D55D7A2}" presName="composite2" presStyleCnt="0"/>
      <dgm:spPr/>
      <dgm:t>
        <a:bodyPr/>
        <a:lstStyle/>
        <a:p>
          <a:pPr rtl="1"/>
          <a:endParaRPr lang="ar-SA"/>
        </a:p>
      </dgm:t>
    </dgm:pt>
    <dgm:pt modelId="{D508020C-5DFE-4BD4-9D39-F00522704C8A}" type="pres">
      <dgm:prSet presAssocID="{FEEF9309-1914-4722-8483-EC579D55D7A2}" presName="background2" presStyleLbl="node2" presStyleIdx="2" presStyleCnt="3"/>
      <dgm:spPr/>
      <dgm:t>
        <a:bodyPr/>
        <a:lstStyle/>
        <a:p>
          <a:pPr rtl="1"/>
          <a:endParaRPr lang="ar-SA"/>
        </a:p>
      </dgm:t>
    </dgm:pt>
    <dgm:pt modelId="{711C7A13-62BE-4C25-A981-221900EB38B8}" type="pres">
      <dgm:prSet presAssocID="{FEEF9309-1914-4722-8483-EC579D55D7A2}" presName="text2" presStyleLbl="fgAcc2" presStyleIdx="2" presStyleCnt="3" custScaleX="285085" custScaleY="650099" custLinFactNeighborX="7763" custLinFactNeighborY="-4049">
        <dgm:presLayoutVars>
          <dgm:chPref val="3"/>
        </dgm:presLayoutVars>
      </dgm:prSet>
      <dgm:spPr/>
      <dgm:t>
        <a:bodyPr/>
        <a:lstStyle/>
        <a:p>
          <a:pPr rtl="1"/>
          <a:endParaRPr lang="ar-SA"/>
        </a:p>
      </dgm:t>
    </dgm:pt>
    <dgm:pt modelId="{8A711CC7-7C3E-402B-B670-F7A03BEBDE39}" type="pres">
      <dgm:prSet presAssocID="{FEEF9309-1914-4722-8483-EC579D55D7A2}" presName="hierChild3" presStyleCnt="0"/>
      <dgm:spPr/>
      <dgm:t>
        <a:bodyPr/>
        <a:lstStyle/>
        <a:p>
          <a:pPr rtl="1"/>
          <a:endParaRPr lang="ar-SA"/>
        </a:p>
      </dgm:t>
    </dgm:pt>
  </dgm:ptLst>
  <dgm:cxnLst>
    <dgm:cxn modelId="{5400673D-11DC-4845-844E-5B35ABA3A176}" srcId="{12F1CABB-6CB6-4C77-9A95-7B8027988D24}" destId="{C888537E-6F75-4E62-A1F6-68EB045188B3}" srcOrd="0" destOrd="0" parTransId="{7C0E922A-5892-4724-92E5-B93C30C66E8F}" sibTransId="{86A73709-31EF-4F00-A98A-5A01A098CB97}"/>
    <dgm:cxn modelId="{18BA336F-972F-4E6D-A4D6-83F6C99F6F13}" type="presOf" srcId="{2F252DDB-AE7D-4DDC-BAC5-08BD824A12FA}" destId="{43E2AC3A-1D14-4554-BFDC-0C32142F79B5}" srcOrd="0" destOrd="0" presId="urn:microsoft.com/office/officeart/2005/8/layout/hierarchy1"/>
    <dgm:cxn modelId="{7F725BE8-AF3A-4285-84C2-1C971271FC10}" type="presOf" srcId="{5FE5A1EF-A55A-4DDA-81F0-93DDDEDBD6B2}" destId="{C8B6F76F-3C86-4A26-8B4C-99E5A5DAA7AD}" srcOrd="0" destOrd="0" presId="urn:microsoft.com/office/officeart/2005/8/layout/hierarchy1"/>
    <dgm:cxn modelId="{3A69B295-5A2E-4A79-9C0D-5D8BB92C0964}" type="presOf" srcId="{A1F45C1B-170E-4753-89C0-969233C17D87}" destId="{8D74F233-BF9D-4712-BA07-012B5DB5DF8E}" srcOrd="0" destOrd="0" presId="urn:microsoft.com/office/officeart/2005/8/layout/hierarchy1"/>
    <dgm:cxn modelId="{2B0D3E54-3A6B-42D6-882F-3F1702F377A2}" type="presOf" srcId="{AAC19178-C16B-4A58-83A0-63B668F169E1}" destId="{DA8C43A6-D1CC-415D-A5F9-D97840A06A01}" srcOrd="0" destOrd="0" presId="urn:microsoft.com/office/officeart/2005/8/layout/hierarchy1"/>
    <dgm:cxn modelId="{DCE6AFB7-A4AE-4E3D-8344-DC8BBDD4A33C}" type="presOf" srcId="{C888537E-6F75-4E62-A1F6-68EB045188B3}" destId="{3CAEC1F3-48E4-4199-9396-F5D6F4177EA5}" srcOrd="0" destOrd="0" presId="urn:microsoft.com/office/officeart/2005/8/layout/hierarchy1"/>
    <dgm:cxn modelId="{8B96C41C-A5F4-4101-92BA-C0C6FDA0A628}" srcId="{C888537E-6F75-4E62-A1F6-68EB045188B3}" destId="{AAC19178-C16B-4A58-83A0-63B668F169E1}" srcOrd="0" destOrd="0" parTransId="{A1F45C1B-170E-4753-89C0-969233C17D87}" sibTransId="{B3408097-9B41-4B59-9908-DE4EF30BAF3B}"/>
    <dgm:cxn modelId="{03A78958-6F31-4546-8E01-5E6EF4E480C3}" type="presOf" srcId="{A63BD71D-7EC8-4B6A-A218-86B1A78D2086}" destId="{57D01E4C-161D-45F3-8107-4A07FD83F635}" srcOrd="0" destOrd="0" presId="urn:microsoft.com/office/officeart/2005/8/layout/hierarchy1"/>
    <dgm:cxn modelId="{3603F124-9728-4B5B-829B-396C06AA58FF}" srcId="{C888537E-6F75-4E62-A1F6-68EB045188B3}" destId="{2F252DDB-AE7D-4DDC-BAC5-08BD824A12FA}" srcOrd="1" destOrd="0" parTransId="{A63BD71D-7EC8-4B6A-A218-86B1A78D2086}" sibTransId="{DAE5CB60-5A1C-4270-9D3A-32259975AC68}"/>
    <dgm:cxn modelId="{C2A6DF27-5B05-4489-9419-B1029E99F1B7}" srcId="{C888537E-6F75-4E62-A1F6-68EB045188B3}" destId="{FEEF9309-1914-4722-8483-EC579D55D7A2}" srcOrd="2" destOrd="0" parTransId="{5FE5A1EF-A55A-4DDA-81F0-93DDDEDBD6B2}" sibTransId="{480700B1-E019-4E44-9F80-9D70AA8EBC09}"/>
    <dgm:cxn modelId="{8AB7589D-3D3B-478B-ABAD-1771D6EFACBE}" type="presOf" srcId="{12F1CABB-6CB6-4C77-9A95-7B8027988D24}" destId="{E232E4EE-3BFC-4F0E-A0E6-2405B9F6C217}" srcOrd="0" destOrd="0" presId="urn:microsoft.com/office/officeart/2005/8/layout/hierarchy1"/>
    <dgm:cxn modelId="{E02D4091-3939-442B-8695-7C709D5CAD98}" type="presOf" srcId="{FEEF9309-1914-4722-8483-EC579D55D7A2}" destId="{711C7A13-62BE-4C25-A981-221900EB38B8}" srcOrd="0" destOrd="0" presId="urn:microsoft.com/office/officeart/2005/8/layout/hierarchy1"/>
    <dgm:cxn modelId="{4797B3F0-7E90-499D-AF25-AC5316F13F68}" type="presParOf" srcId="{E232E4EE-3BFC-4F0E-A0E6-2405B9F6C217}" destId="{51DFF0F2-18E3-4DDA-940E-0D9DA817D468}" srcOrd="0" destOrd="0" presId="urn:microsoft.com/office/officeart/2005/8/layout/hierarchy1"/>
    <dgm:cxn modelId="{7E95AF8B-34DB-46CE-A7F9-6AA39CCB1713}" type="presParOf" srcId="{51DFF0F2-18E3-4DDA-940E-0D9DA817D468}" destId="{DDBB3024-CCBD-4A0B-91AE-7AAC0360AEEF}" srcOrd="0" destOrd="0" presId="urn:microsoft.com/office/officeart/2005/8/layout/hierarchy1"/>
    <dgm:cxn modelId="{8800A0E8-A376-4E23-A6BE-B9C22BBA0768}" type="presParOf" srcId="{DDBB3024-CCBD-4A0B-91AE-7AAC0360AEEF}" destId="{25AEC9ED-23A3-46CD-8998-F7A7B4EBA8A3}" srcOrd="0" destOrd="0" presId="urn:microsoft.com/office/officeart/2005/8/layout/hierarchy1"/>
    <dgm:cxn modelId="{D1A39DAD-3C4A-4021-A8C7-40A7B3182B36}" type="presParOf" srcId="{DDBB3024-CCBD-4A0B-91AE-7AAC0360AEEF}" destId="{3CAEC1F3-48E4-4199-9396-F5D6F4177EA5}" srcOrd="1" destOrd="0" presId="urn:microsoft.com/office/officeart/2005/8/layout/hierarchy1"/>
    <dgm:cxn modelId="{3BFD7BE1-C7E0-4BEC-8A3E-9B2242AD93DD}" type="presParOf" srcId="{51DFF0F2-18E3-4DDA-940E-0D9DA817D468}" destId="{04818890-892D-460F-89DA-79E181C8D7CF}" srcOrd="1" destOrd="0" presId="urn:microsoft.com/office/officeart/2005/8/layout/hierarchy1"/>
    <dgm:cxn modelId="{53734D1C-843C-4A8D-9037-3CE65FA7792C}" type="presParOf" srcId="{04818890-892D-460F-89DA-79E181C8D7CF}" destId="{8D74F233-BF9D-4712-BA07-012B5DB5DF8E}" srcOrd="0" destOrd="0" presId="urn:microsoft.com/office/officeart/2005/8/layout/hierarchy1"/>
    <dgm:cxn modelId="{A3B73DE8-2A85-484F-B89C-99052A148586}" type="presParOf" srcId="{04818890-892D-460F-89DA-79E181C8D7CF}" destId="{A5E1E465-1B5B-457F-A9C9-63D6B3C24AD4}" srcOrd="1" destOrd="0" presId="urn:microsoft.com/office/officeart/2005/8/layout/hierarchy1"/>
    <dgm:cxn modelId="{9E3C7013-25B1-4404-88F5-91CDBC32DE5F}" type="presParOf" srcId="{A5E1E465-1B5B-457F-A9C9-63D6B3C24AD4}" destId="{648AD092-AF21-4C5D-88B5-56D1CC7041DB}" srcOrd="0" destOrd="0" presId="urn:microsoft.com/office/officeart/2005/8/layout/hierarchy1"/>
    <dgm:cxn modelId="{5E4C4284-B95B-4F1A-94FE-4D3E86DDC580}" type="presParOf" srcId="{648AD092-AF21-4C5D-88B5-56D1CC7041DB}" destId="{FD87618C-0ADD-4A1B-B590-699249280670}" srcOrd="0" destOrd="0" presId="urn:microsoft.com/office/officeart/2005/8/layout/hierarchy1"/>
    <dgm:cxn modelId="{C18B54C1-22AE-4FD2-966D-99D99740CF3A}" type="presParOf" srcId="{648AD092-AF21-4C5D-88B5-56D1CC7041DB}" destId="{DA8C43A6-D1CC-415D-A5F9-D97840A06A01}" srcOrd="1" destOrd="0" presId="urn:microsoft.com/office/officeart/2005/8/layout/hierarchy1"/>
    <dgm:cxn modelId="{EDB22EA3-E60F-4D44-BBFD-2572EBD56DBA}" type="presParOf" srcId="{A5E1E465-1B5B-457F-A9C9-63D6B3C24AD4}" destId="{6C2C3016-0401-4375-B0F6-D0E90DE625DB}" srcOrd="1" destOrd="0" presId="urn:microsoft.com/office/officeart/2005/8/layout/hierarchy1"/>
    <dgm:cxn modelId="{11C8C1DB-087F-4AC5-8819-DE7AD187538B}" type="presParOf" srcId="{04818890-892D-460F-89DA-79E181C8D7CF}" destId="{57D01E4C-161D-45F3-8107-4A07FD83F635}" srcOrd="2" destOrd="0" presId="urn:microsoft.com/office/officeart/2005/8/layout/hierarchy1"/>
    <dgm:cxn modelId="{D5A04036-88EE-4D27-8E2C-64A7516B7EA7}" type="presParOf" srcId="{04818890-892D-460F-89DA-79E181C8D7CF}" destId="{6E813878-71C5-4B98-9552-3D5070591B2B}" srcOrd="3" destOrd="0" presId="urn:microsoft.com/office/officeart/2005/8/layout/hierarchy1"/>
    <dgm:cxn modelId="{9DC4753A-843B-4841-A44A-AA982C5FB52E}" type="presParOf" srcId="{6E813878-71C5-4B98-9552-3D5070591B2B}" destId="{20559C44-4B1D-4F47-97DC-5C735EFD0305}" srcOrd="0" destOrd="0" presId="urn:microsoft.com/office/officeart/2005/8/layout/hierarchy1"/>
    <dgm:cxn modelId="{6264E1A3-6A3D-44C2-840D-696297088C7C}" type="presParOf" srcId="{20559C44-4B1D-4F47-97DC-5C735EFD0305}" destId="{D0101695-DDBE-4414-A40E-4C4CEF138668}" srcOrd="0" destOrd="0" presId="urn:microsoft.com/office/officeart/2005/8/layout/hierarchy1"/>
    <dgm:cxn modelId="{9EFD66B6-9B86-4CFE-843E-2D5C650BB943}" type="presParOf" srcId="{20559C44-4B1D-4F47-97DC-5C735EFD0305}" destId="{43E2AC3A-1D14-4554-BFDC-0C32142F79B5}" srcOrd="1" destOrd="0" presId="urn:microsoft.com/office/officeart/2005/8/layout/hierarchy1"/>
    <dgm:cxn modelId="{B765E6EE-B548-4B99-80FE-911326C08B27}" type="presParOf" srcId="{6E813878-71C5-4B98-9552-3D5070591B2B}" destId="{B6971536-885F-4FF2-9C42-F8BF7096E61E}" srcOrd="1" destOrd="0" presId="urn:microsoft.com/office/officeart/2005/8/layout/hierarchy1"/>
    <dgm:cxn modelId="{7A9FCE4D-01DB-47E2-A6A9-907576D9B3D4}" type="presParOf" srcId="{04818890-892D-460F-89DA-79E181C8D7CF}" destId="{C8B6F76F-3C86-4A26-8B4C-99E5A5DAA7AD}" srcOrd="4" destOrd="0" presId="urn:microsoft.com/office/officeart/2005/8/layout/hierarchy1"/>
    <dgm:cxn modelId="{57E68904-2621-4BCC-B319-E590462599C3}" type="presParOf" srcId="{04818890-892D-460F-89DA-79E181C8D7CF}" destId="{287F9CDB-0E03-4F42-B85C-9A83A6C215ED}" srcOrd="5" destOrd="0" presId="urn:microsoft.com/office/officeart/2005/8/layout/hierarchy1"/>
    <dgm:cxn modelId="{A053789E-505F-47F0-861F-85E0329218DB}" type="presParOf" srcId="{287F9CDB-0E03-4F42-B85C-9A83A6C215ED}" destId="{A185AC2B-B051-45D4-A51F-07D6F9E983A0}" srcOrd="0" destOrd="0" presId="urn:microsoft.com/office/officeart/2005/8/layout/hierarchy1"/>
    <dgm:cxn modelId="{0928C662-4EE0-4833-A93E-4169787C1BA3}" type="presParOf" srcId="{A185AC2B-B051-45D4-A51F-07D6F9E983A0}" destId="{D508020C-5DFE-4BD4-9D39-F00522704C8A}" srcOrd="0" destOrd="0" presId="urn:microsoft.com/office/officeart/2005/8/layout/hierarchy1"/>
    <dgm:cxn modelId="{DBF5D2CF-2A93-4870-BD53-55DBFDDEB8F6}" type="presParOf" srcId="{A185AC2B-B051-45D4-A51F-07D6F9E983A0}" destId="{711C7A13-62BE-4C25-A981-221900EB38B8}" srcOrd="1" destOrd="0" presId="urn:microsoft.com/office/officeart/2005/8/layout/hierarchy1"/>
    <dgm:cxn modelId="{E3BE1F0F-121E-428C-BB29-736C09199C06}" type="presParOf" srcId="{287F9CDB-0E03-4F42-B85C-9A83A6C215ED}" destId="{8A711CC7-7C3E-402B-B670-F7A03BEBDE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97CA8-A142-4336-B82E-B4E7C4B9BB8B}" type="doc">
      <dgm:prSet loTypeId="urn:microsoft.com/office/officeart/2005/8/layout/cycle2" loCatId="cycle" qsTypeId="urn:microsoft.com/office/officeart/2005/8/quickstyle/simple1" qsCatId="simple" csTypeId="urn:microsoft.com/office/officeart/2005/8/colors/colorful1#3" csCatId="colorful" phldr="1"/>
      <dgm:spPr/>
      <dgm:t>
        <a:bodyPr/>
        <a:lstStyle/>
        <a:p>
          <a:pPr rtl="1"/>
          <a:endParaRPr lang="ar-SA"/>
        </a:p>
      </dgm:t>
    </dgm:pt>
    <dgm:pt modelId="{F96D9553-3AD6-4727-9F92-F87DF3EE67D8}">
      <dgm:prSet phldrT="[نص]" custT="1"/>
      <dgm:spPr/>
      <dgm:t>
        <a:bodyPr/>
        <a:lstStyle/>
        <a:p>
          <a:pPr rtl="1"/>
          <a:r>
            <a:rPr lang="ar-SA" sz="2400" dirty="0" smtClean="0"/>
            <a:t>عرض الدرس بسرعة تناسب مستويات المتعلمين.</a:t>
          </a:r>
          <a:endParaRPr lang="ar-SA" sz="2400" dirty="0"/>
        </a:p>
      </dgm:t>
    </dgm:pt>
    <dgm:pt modelId="{449ED10F-68FA-478B-BB2D-7166E04B080B}" type="parTrans" cxnId="{CAE38CED-9F6A-4B94-8E32-0B4184FC051D}">
      <dgm:prSet/>
      <dgm:spPr/>
      <dgm:t>
        <a:bodyPr/>
        <a:lstStyle/>
        <a:p>
          <a:pPr rtl="1"/>
          <a:endParaRPr lang="ar-SA"/>
        </a:p>
      </dgm:t>
    </dgm:pt>
    <dgm:pt modelId="{64B14ED7-F268-4AA4-99D1-9FC96985B2D4}" type="sibTrans" cxnId="{CAE38CED-9F6A-4B94-8E32-0B4184FC051D}">
      <dgm:prSet/>
      <dgm:spPr/>
      <dgm:t>
        <a:bodyPr/>
        <a:lstStyle/>
        <a:p>
          <a:pPr rtl="1"/>
          <a:endParaRPr lang="ar-SA"/>
        </a:p>
      </dgm:t>
    </dgm:pt>
    <dgm:pt modelId="{0281837A-377E-4FF4-9FB1-A659CC2B39E1}">
      <dgm:prSet phldrT="[نص]"/>
      <dgm:spPr/>
      <dgm:t>
        <a:bodyPr/>
        <a:lstStyle/>
        <a:p>
          <a:pPr rtl="1"/>
          <a:r>
            <a:rPr lang="ar-SA" dirty="0" smtClean="0"/>
            <a:t>شرح الدرس بأسلوب منطقي ومترابط ومتسلسل .</a:t>
          </a:r>
          <a:endParaRPr lang="ar-SA" dirty="0"/>
        </a:p>
      </dgm:t>
    </dgm:pt>
    <dgm:pt modelId="{8ACA78EE-317F-44EB-9FEB-98241E1BFF9A}" type="parTrans" cxnId="{6CA271E4-4343-400A-9CFB-AE9A37347A27}">
      <dgm:prSet/>
      <dgm:spPr/>
      <dgm:t>
        <a:bodyPr/>
        <a:lstStyle/>
        <a:p>
          <a:pPr rtl="1"/>
          <a:endParaRPr lang="ar-SA"/>
        </a:p>
      </dgm:t>
    </dgm:pt>
    <dgm:pt modelId="{365E79CC-1299-4555-9236-0DE07E7245B6}" type="sibTrans" cxnId="{6CA271E4-4343-400A-9CFB-AE9A37347A27}">
      <dgm:prSet/>
      <dgm:spPr/>
      <dgm:t>
        <a:bodyPr/>
        <a:lstStyle/>
        <a:p>
          <a:pPr rtl="1"/>
          <a:endParaRPr lang="ar-SA"/>
        </a:p>
      </dgm:t>
    </dgm:pt>
    <dgm:pt modelId="{F1579E75-2142-4CB5-A1C9-07866032FA24}">
      <dgm:prSet phldrT="[نص]"/>
      <dgm:spPr/>
      <dgm:t>
        <a:bodyPr/>
        <a:lstStyle/>
        <a:p>
          <a:pPr rtl="1"/>
          <a:r>
            <a:rPr lang="ar-SA" dirty="0" smtClean="0"/>
            <a:t>تنويع الحركة والصوت بما يخدم الموقف التعليمي. </a:t>
          </a:r>
          <a:endParaRPr lang="ar-SA" dirty="0"/>
        </a:p>
      </dgm:t>
    </dgm:pt>
    <dgm:pt modelId="{0EBDBA84-CC57-48DB-B70B-87E9F52A7055}" type="parTrans" cxnId="{08234530-D9AF-429D-A938-66408DD8354D}">
      <dgm:prSet/>
      <dgm:spPr/>
      <dgm:t>
        <a:bodyPr/>
        <a:lstStyle/>
        <a:p>
          <a:pPr rtl="1"/>
          <a:endParaRPr lang="ar-SA"/>
        </a:p>
      </dgm:t>
    </dgm:pt>
    <dgm:pt modelId="{11550779-C417-478E-9CCF-CC06D93E6E0A}" type="sibTrans" cxnId="{08234530-D9AF-429D-A938-66408DD8354D}">
      <dgm:prSet/>
      <dgm:spPr/>
      <dgm:t>
        <a:bodyPr/>
        <a:lstStyle/>
        <a:p>
          <a:pPr rtl="1"/>
          <a:endParaRPr lang="ar-SA"/>
        </a:p>
      </dgm:t>
    </dgm:pt>
    <dgm:pt modelId="{1A0E878E-A01F-4A9F-86D1-9FF89D597D49}" type="pres">
      <dgm:prSet presAssocID="{1EF97CA8-A142-4336-B82E-B4E7C4B9BB8B}" presName="cycle" presStyleCnt="0">
        <dgm:presLayoutVars>
          <dgm:dir/>
          <dgm:resizeHandles val="exact"/>
        </dgm:presLayoutVars>
      </dgm:prSet>
      <dgm:spPr/>
      <dgm:t>
        <a:bodyPr/>
        <a:lstStyle/>
        <a:p>
          <a:pPr rtl="1"/>
          <a:endParaRPr lang="ar-SA"/>
        </a:p>
      </dgm:t>
    </dgm:pt>
    <dgm:pt modelId="{445E8301-9C70-4EE5-81CB-8C8EAE38BD64}" type="pres">
      <dgm:prSet presAssocID="{F96D9553-3AD6-4727-9F92-F87DF3EE67D8}" presName="node" presStyleLbl="node1" presStyleIdx="0" presStyleCnt="3" custScaleX="166076" custScaleY="156909">
        <dgm:presLayoutVars>
          <dgm:bulletEnabled val="1"/>
        </dgm:presLayoutVars>
      </dgm:prSet>
      <dgm:spPr/>
      <dgm:t>
        <a:bodyPr/>
        <a:lstStyle/>
        <a:p>
          <a:pPr rtl="1"/>
          <a:endParaRPr lang="ar-SA"/>
        </a:p>
      </dgm:t>
    </dgm:pt>
    <dgm:pt modelId="{5819EAE6-CBEB-436D-818A-06BE6B2207B1}" type="pres">
      <dgm:prSet presAssocID="{64B14ED7-F268-4AA4-99D1-9FC96985B2D4}" presName="sibTrans" presStyleLbl="sibTrans2D1" presStyleIdx="0" presStyleCnt="3"/>
      <dgm:spPr/>
      <dgm:t>
        <a:bodyPr/>
        <a:lstStyle/>
        <a:p>
          <a:pPr rtl="1"/>
          <a:endParaRPr lang="ar-SA"/>
        </a:p>
      </dgm:t>
    </dgm:pt>
    <dgm:pt modelId="{1F03E036-CA89-47FE-9F5E-E5977FB928E8}" type="pres">
      <dgm:prSet presAssocID="{64B14ED7-F268-4AA4-99D1-9FC96985B2D4}" presName="connectorText" presStyleLbl="sibTrans2D1" presStyleIdx="0" presStyleCnt="3"/>
      <dgm:spPr/>
      <dgm:t>
        <a:bodyPr/>
        <a:lstStyle/>
        <a:p>
          <a:pPr rtl="1"/>
          <a:endParaRPr lang="ar-SA"/>
        </a:p>
      </dgm:t>
    </dgm:pt>
    <dgm:pt modelId="{E9059BC0-9B97-4AE2-A186-FE68BABE4DB7}" type="pres">
      <dgm:prSet presAssocID="{0281837A-377E-4FF4-9FB1-A659CC2B39E1}" presName="node" presStyleLbl="node1" presStyleIdx="1" presStyleCnt="3" custScaleX="166057" custScaleY="156924">
        <dgm:presLayoutVars>
          <dgm:bulletEnabled val="1"/>
        </dgm:presLayoutVars>
      </dgm:prSet>
      <dgm:spPr/>
      <dgm:t>
        <a:bodyPr/>
        <a:lstStyle/>
        <a:p>
          <a:pPr rtl="1"/>
          <a:endParaRPr lang="ar-SA"/>
        </a:p>
      </dgm:t>
    </dgm:pt>
    <dgm:pt modelId="{ACD6A1DD-4101-4177-B3FB-E390ECC41180}" type="pres">
      <dgm:prSet presAssocID="{365E79CC-1299-4555-9236-0DE07E7245B6}" presName="sibTrans" presStyleLbl="sibTrans2D1" presStyleIdx="1" presStyleCnt="3"/>
      <dgm:spPr/>
      <dgm:t>
        <a:bodyPr/>
        <a:lstStyle/>
        <a:p>
          <a:pPr rtl="1"/>
          <a:endParaRPr lang="ar-SA"/>
        </a:p>
      </dgm:t>
    </dgm:pt>
    <dgm:pt modelId="{085DB9F9-0E4C-4108-927B-D84912164648}" type="pres">
      <dgm:prSet presAssocID="{365E79CC-1299-4555-9236-0DE07E7245B6}" presName="connectorText" presStyleLbl="sibTrans2D1" presStyleIdx="1" presStyleCnt="3"/>
      <dgm:spPr/>
      <dgm:t>
        <a:bodyPr/>
        <a:lstStyle/>
        <a:p>
          <a:pPr rtl="1"/>
          <a:endParaRPr lang="ar-SA"/>
        </a:p>
      </dgm:t>
    </dgm:pt>
    <dgm:pt modelId="{86F63586-C0C7-4820-BF2D-D9B0936CB6A9}" type="pres">
      <dgm:prSet presAssocID="{F1579E75-2142-4CB5-A1C9-07866032FA24}" presName="node" presStyleLbl="node1" presStyleIdx="2" presStyleCnt="3" custScaleX="166057" custScaleY="156924">
        <dgm:presLayoutVars>
          <dgm:bulletEnabled val="1"/>
        </dgm:presLayoutVars>
      </dgm:prSet>
      <dgm:spPr/>
      <dgm:t>
        <a:bodyPr/>
        <a:lstStyle/>
        <a:p>
          <a:pPr rtl="1"/>
          <a:endParaRPr lang="ar-SA"/>
        </a:p>
      </dgm:t>
    </dgm:pt>
    <dgm:pt modelId="{29A91173-B02F-4A75-ACC5-0BAD7064B2E6}" type="pres">
      <dgm:prSet presAssocID="{11550779-C417-478E-9CCF-CC06D93E6E0A}" presName="sibTrans" presStyleLbl="sibTrans2D1" presStyleIdx="2" presStyleCnt="3"/>
      <dgm:spPr/>
      <dgm:t>
        <a:bodyPr/>
        <a:lstStyle/>
        <a:p>
          <a:pPr rtl="1"/>
          <a:endParaRPr lang="ar-SA"/>
        </a:p>
      </dgm:t>
    </dgm:pt>
    <dgm:pt modelId="{72F530D9-BCC0-402D-B9E5-B707D93287EE}" type="pres">
      <dgm:prSet presAssocID="{11550779-C417-478E-9CCF-CC06D93E6E0A}" presName="connectorText" presStyleLbl="sibTrans2D1" presStyleIdx="2" presStyleCnt="3"/>
      <dgm:spPr/>
      <dgm:t>
        <a:bodyPr/>
        <a:lstStyle/>
        <a:p>
          <a:pPr rtl="1"/>
          <a:endParaRPr lang="ar-SA"/>
        </a:p>
      </dgm:t>
    </dgm:pt>
  </dgm:ptLst>
  <dgm:cxnLst>
    <dgm:cxn modelId="{4E795DF1-3470-432D-B0C2-55431097ACC7}" type="presOf" srcId="{64B14ED7-F268-4AA4-99D1-9FC96985B2D4}" destId="{1F03E036-CA89-47FE-9F5E-E5977FB928E8}" srcOrd="1" destOrd="0" presId="urn:microsoft.com/office/officeart/2005/8/layout/cycle2"/>
    <dgm:cxn modelId="{6CA271E4-4343-400A-9CFB-AE9A37347A27}" srcId="{1EF97CA8-A142-4336-B82E-B4E7C4B9BB8B}" destId="{0281837A-377E-4FF4-9FB1-A659CC2B39E1}" srcOrd="1" destOrd="0" parTransId="{8ACA78EE-317F-44EB-9FEB-98241E1BFF9A}" sibTransId="{365E79CC-1299-4555-9236-0DE07E7245B6}"/>
    <dgm:cxn modelId="{FF86708D-F062-41D5-AA76-854728AA7DBE}" type="presOf" srcId="{11550779-C417-478E-9CCF-CC06D93E6E0A}" destId="{72F530D9-BCC0-402D-B9E5-B707D93287EE}" srcOrd="1" destOrd="0" presId="urn:microsoft.com/office/officeart/2005/8/layout/cycle2"/>
    <dgm:cxn modelId="{69B3DDE5-81B1-4188-B031-0932B13CFD54}" type="presOf" srcId="{365E79CC-1299-4555-9236-0DE07E7245B6}" destId="{085DB9F9-0E4C-4108-927B-D84912164648}" srcOrd="1" destOrd="0" presId="urn:microsoft.com/office/officeart/2005/8/layout/cycle2"/>
    <dgm:cxn modelId="{3A4FB4E0-8C29-4F40-8DFF-07A224AF0889}" type="presOf" srcId="{11550779-C417-478E-9CCF-CC06D93E6E0A}" destId="{29A91173-B02F-4A75-ACC5-0BAD7064B2E6}" srcOrd="0" destOrd="0" presId="urn:microsoft.com/office/officeart/2005/8/layout/cycle2"/>
    <dgm:cxn modelId="{CAE38CED-9F6A-4B94-8E32-0B4184FC051D}" srcId="{1EF97CA8-A142-4336-B82E-B4E7C4B9BB8B}" destId="{F96D9553-3AD6-4727-9F92-F87DF3EE67D8}" srcOrd="0" destOrd="0" parTransId="{449ED10F-68FA-478B-BB2D-7166E04B080B}" sibTransId="{64B14ED7-F268-4AA4-99D1-9FC96985B2D4}"/>
    <dgm:cxn modelId="{964E6986-087F-4DAD-8DE3-618C95BB301E}" type="presOf" srcId="{F1579E75-2142-4CB5-A1C9-07866032FA24}" destId="{86F63586-C0C7-4820-BF2D-D9B0936CB6A9}" srcOrd="0" destOrd="0" presId="urn:microsoft.com/office/officeart/2005/8/layout/cycle2"/>
    <dgm:cxn modelId="{2E83ACAB-BF91-4D82-A10C-E0406FB7EFB5}" type="presOf" srcId="{F96D9553-3AD6-4727-9F92-F87DF3EE67D8}" destId="{445E8301-9C70-4EE5-81CB-8C8EAE38BD64}" srcOrd="0" destOrd="0" presId="urn:microsoft.com/office/officeart/2005/8/layout/cycle2"/>
    <dgm:cxn modelId="{D8019343-D144-459A-9F84-4953BF477E9F}" type="presOf" srcId="{0281837A-377E-4FF4-9FB1-A659CC2B39E1}" destId="{E9059BC0-9B97-4AE2-A186-FE68BABE4DB7}" srcOrd="0" destOrd="0" presId="urn:microsoft.com/office/officeart/2005/8/layout/cycle2"/>
    <dgm:cxn modelId="{12A5B355-6ACD-4314-B4D3-D343E1CEA847}" type="presOf" srcId="{1EF97CA8-A142-4336-B82E-B4E7C4B9BB8B}" destId="{1A0E878E-A01F-4A9F-86D1-9FF89D597D49}" srcOrd="0" destOrd="0" presId="urn:microsoft.com/office/officeart/2005/8/layout/cycle2"/>
    <dgm:cxn modelId="{08234530-D9AF-429D-A938-66408DD8354D}" srcId="{1EF97CA8-A142-4336-B82E-B4E7C4B9BB8B}" destId="{F1579E75-2142-4CB5-A1C9-07866032FA24}" srcOrd="2" destOrd="0" parTransId="{0EBDBA84-CC57-48DB-B70B-87E9F52A7055}" sibTransId="{11550779-C417-478E-9CCF-CC06D93E6E0A}"/>
    <dgm:cxn modelId="{13D9028F-3132-474B-A75A-79A84D0CC21A}" type="presOf" srcId="{64B14ED7-F268-4AA4-99D1-9FC96985B2D4}" destId="{5819EAE6-CBEB-436D-818A-06BE6B2207B1}" srcOrd="0" destOrd="0" presId="urn:microsoft.com/office/officeart/2005/8/layout/cycle2"/>
    <dgm:cxn modelId="{BA99EAE0-7F19-46E8-9914-7B9F75DC4C3A}" type="presOf" srcId="{365E79CC-1299-4555-9236-0DE07E7245B6}" destId="{ACD6A1DD-4101-4177-B3FB-E390ECC41180}" srcOrd="0" destOrd="0" presId="urn:microsoft.com/office/officeart/2005/8/layout/cycle2"/>
    <dgm:cxn modelId="{53DEF6D2-11F2-4BF7-B1B4-891B1BDBF59B}" type="presParOf" srcId="{1A0E878E-A01F-4A9F-86D1-9FF89D597D49}" destId="{445E8301-9C70-4EE5-81CB-8C8EAE38BD64}" srcOrd="0" destOrd="0" presId="urn:microsoft.com/office/officeart/2005/8/layout/cycle2"/>
    <dgm:cxn modelId="{36754830-524A-4A37-BADA-8F167C331D70}" type="presParOf" srcId="{1A0E878E-A01F-4A9F-86D1-9FF89D597D49}" destId="{5819EAE6-CBEB-436D-818A-06BE6B2207B1}" srcOrd="1" destOrd="0" presId="urn:microsoft.com/office/officeart/2005/8/layout/cycle2"/>
    <dgm:cxn modelId="{D561145A-56D8-41B0-95B3-13AFEF144D85}" type="presParOf" srcId="{5819EAE6-CBEB-436D-818A-06BE6B2207B1}" destId="{1F03E036-CA89-47FE-9F5E-E5977FB928E8}" srcOrd="0" destOrd="0" presId="urn:microsoft.com/office/officeart/2005/8/layout/cycle2"/>
    <dgm:cxn modelId="{E3221E69-35EE-4D36-ACA4-083F7C944293}" type="presParOf" srcId="{1A0E878E-A01F-4A9F-86D1-9FF89D597D49}" destId="{E9059BC0-9B97-4AE2-A186-FE68BABE4DB7}" srcOrd="2" destOrd="0" presId="urn:microsoft.com/office/officeart/2005/8/layout/cycle2"/>
    <dgm:cxn modelId="{EB38CE1D-0653-4262-99CF-C84E6A3514F2}" type="presParOf" srcId="{1A0E878E-A01F-4A9F-86D1-9FF89D597D49}" destId="{ACD6A1DD-4101-4177-B3FB-E390ECC41180}" srcOrd="3" destOrd="0" presId="urn:microsoft.com/office/officeart/2005/8/layout/cycle2"/>
    <dgm:cxn modelId="{152F9365-5824-4B18-81D5-04A097040FD8}" type="presParOf" srcId="{ACD6A1DD-4101-4177-B3FB-E390ECC41180}" destId="{085DB9F9-0E4C-4108-927B-D84912164648}" srcOrd="0" destOrd="0" presId="urn:microsoft.com/office/officeart/2005/8/layout/cycle2"/>
    <dgm:cxn modelId="{D78EAB83-23E6-40D4-B30A-2B638EECDBA7}" type="presParOf" srcId="{1A0E878E-A01F-4A9F-86D1-9FF89D597D49}" destId="{86F63586-C0C7-4820-BF2D-D9B0936CB6A9}" srcOrd="4" destOrd="0" presId="urn:microsoft.com/office/officeart/2005/8/layout/cycle2"/>
    <dgm:cxn modelId="{A24E9904-C307-477B-A778-5FE46E0FC00E}" type="presParOf" srcId="{1A0E878E-A01F-4A9F-86D1-9FF89D597D49}" destId="{29A91173-B02F-4A75-ACC5-0BAD7064B2E6}" srcOrd="5" destOrd="0" presId="urn:microsoft.com/office/officeart/2005/8/layout/cycle2"/>
    <dgm:cxn modelId="{E35E42A3-828B-4D35-83A2-D6216DEDF484}" type="presParOf" srcId="{29A91173-B02F-4A75-ACC5-0BAD7064B2E6}" destId="{72F530D9-BCC0-402D-B9E5-B707D93287E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343A9F-78B3-4F16-BE32-C78531A6F643}" type="doc">
      <dgm:prSet loTypeId="urn:microsoft.com/office/officeart/2005/8/layout/cycle3" loCatId="cycle" qsTypeId="urn:microsoft.com/office/officeart/2005/8/quickstyle/simple1" qsCatId="simple" csTypeId="urn:microsoft.com/office/officeart/2005/8/colors/colorful1#4" csCatId="colorful" phldr="1"/>
      <dgm:spPr/>
      <dgm:t>
        <a:bodyPr/>
        <a:lstStyle/>
        <a:p>
          <a:pPr rtl="1"/>
          <a:endParaRPr lang="ar-SA"/>
        </a:p>
      </dgm:t>
    </dgm:pt>
    <dgm:pt modelId="{A6E6CC35-2379-46C9-8939-F1C919C211C5}">
      <dgm:prSet phldrT="[نص]"/>
      <dgm:spPr/>
      <dgm:t>
        <a:bodyPr/>
        <a:lstStyle/>
        <a:p>
          <a:pPr rtl="1"/>
          <a:r>
            <a:rPr lang="ar-SA" dirty="0" smtClean="0"/>
            <a:t>تنويع الحركة</a:t>
          </a:r>
          <a:endParaRPr lang="ar-SA" dirty="0"/>
        </a:p>
      </dgm:t>
    </dgm:pt>
    <dgm:pt modelId="{3736680B-1FE3-430B-83AA-0F8F7BB1BB20}" type="parTrans" cxnId="{80775BC5-4818-4D49-8510-E0DB1044EDB3}">
      <dgm:prSet/>
      <dgm:spPr/>
      <dgm:t>
        <a:bodyPr/>
        <a:lstStyle/>
        <a:p>
          <a:pPr rtl="1"/>
          <a:endParaRPr lang="ar-SA"/>
        </a:p>
      </dgm:t>
    </dgm:pt>
    <dgm:pt modelId="{B4949A8D-8A51-460B-8228-29ADAE0F9DD4}" type="sibTrans" cxnId="{80775BC5-4818-4D49-8510-E0DB1044EDB3}">
      <dgm:prSet/>
      <dgm:spPr/>
      <dgm:t>
        <a:bodyPr/>
        <a:lstStyle/>
        <a:p>
          <a:pPr rtl="1"/>
          <a:endParaRPr lang="ar-SA"/>
        </a:p>
      </dgm:t>
    </dgm:pt>
    <dgm:pt modelId="{C778CE10-863E-4B98-BDF1-414CD10628BE}">
      <dgm:prSet phldrT="[نص]"/>
      <dgm:spPr/>
      <dgm:t>
        <a:bodyPr/>
        <a:lstStyle/>
        <a:p>
          <a:pPr rtl="1"/>
          <a:r>
            <a:rPr lang="ar-SA" dirty="0" smtClean="0"/>
            <a:t>توظيف الإيماءات</a:t>
          </a:r>
          <a:endParaRPr lang="ar-SA" dirty="0"/>
        </a:p>
      </dgm:t>
    </dgm:pt>
    <dgm:pt modelId="{12D47B83-2666-4D3B-BF37-21B0EE09E955}" type="parTrans" cxnId="{4C393C89-DA00-40B5-AA7F-97E38719E8B9}">
      <dgm:prSet/>
      <dgm:spPr/>
      <dgm:t>
        <a:bodyPr/>
        <a:lstStyle/>
        <a:p>
          <a:pPr rtl="1"/>
          <a:endParaRPr lang="ar-SA"/>
        </a:p>
      </dgm:t>
    </dgm:pt>
    <dgm:pt modelId="{E64D900A-6F17-4F90-9866-EFBF045158BB}" type="sibTrans" cxnId="{4C393C89-DA00-40B5-AA7F-97E38719E8B9}">
      <dgm:prSet/>
      <dgm:spPr/>
      <dgm:t>
        <a:bodyPr/>
        <a:lstStyle/>
        <a:p>
          <a:pPr rtl="1"/>
          <a:endParaRPr lang="ar-SA"/>
        </a:p>
      </dgm:t>
    </dgm:pt>
    <dgm:pt modelId="{FE347A5C-6645-4C3F-B66C-7BD2AB3712BB}">
      <dgm:prSet phldrT="[نص]"/>
      <dgm:spPr/>
      <dgm:t>
        <a:bodyPr/>
        <a:lstStyle/>
        <a:p>
          <a:pPr rtl="1"/>
          <a:r>
            <a:rPr lang="ar-SA" dirty="0" smtClean="0"/>
            <a:t>تركيز الانتباه</a:t>
          </a:r>
          <a:endParaRPr lang="ar-SA" dirty="0"/>
        </a:p>
      </dgm:t>
    </dgm:pt>
    <dgm:pt modelId="{F3C4DE14-7C76-4808-904D-41B33B526A3D}" type="parTrans" cxnId="{6FC4EF30-7895-44ED-AFF1-6E344E6A0D55}">
      <dgm:prSet/>
      <dgm:spPr/>
      <dgm:t>
        <a:bodyPr/>
        <a:lstStyle/>
        <a:p>
          <a:pPr rtl="1"/>
          <a:endParaRPr lang="ar-SA"/>
        </a:p>
      </dgm:t>
    </dgm:pt>
    <dgm:pt modelId="{DC48F380-28E7-49B3-B09D-CFCA5DDD9849}" type="sibTrans" cxnId="{6FC4EF30-7895-44ED-AFF1-6E344E6A0D55}">
      <dgm:prSet/>
      <dgm:spPr/>
      <dgm:t>
        <a:bodyPr/>
        <a:lstStyle/>
        <a:p>
          <a:pPr rtl="1"/>
          <a:endParaRPr lang="ar-SA"/>
        </a:p>
      </dgm:t>
    </dgm:pt>
    <dgm:pt modelId="{48C1BDF6-57F6-4632-95D6-604AE1D8C85A}">
      <dgm:prSet phldrT="[نص]"/>
      <dgm:spPr/>
      <dgm:t>
        <a:bodyPr/>
        <a:lstStyle/>
        <a:p>
          <a:pPr rtl="1"/>
          <a:r>
            <a:rPr lang="ar-SA" dirty="0" smtClean="0"/>
            <a:t>توظيف الصمت</a:t>
          </a:r>
          <a:endParaRPr lang="ar-SA" dirty="0"/>
        </a:p>
      </dgm:t>
    </dgm:pt>
    <dgm:pt modelId="{9BE18E9D-729C-48EF-AF50-D07FCC3532E1}" type="parTrans" cxnId="{A467ACAD-1E15-4AEF-9183-16432F347FA8}">
      <dgm:prSet/>
      <dgm:spPr/>
      <dgm:t>
        <a:bodyPr/>
        <a:lstStyle/>
        <a:p>
          <a:pPr rtl="1"/>
          <a:endParaRPr lang="ar-SA"/>
        </a:p>
      </dgm:t>
    </dgm:pt>
    <dgm:pt modelId="{174B458B-216C-4306-B224-AD2CC39BB09E}" type="sibTrans" cxnId="{A467ACAD-1E15-4AEF-9183-16432F347FA8}">
      <dgm:prSet/>
      <dgm:spPr/>
      <dgm:t>
        <a:bodyPr/>
        <a:lstStyle/>
        <a:p>
          <a:pPr rtl="1"/>
          <a:endParaRPr lang="ar-SA"/>
        </a:p>
      </dgm:t>
    </dgm:pt>
    <dgm:pt modelId="{16652443-174F-4E53-BABF-8D0F99BA64E5}">
      <dgm:prSet phldrT="[نص]"/>
      <dgm:spPr/>
      <dgm:t>
        <a:bodyPr/>
        <a:lstStyle/>
        <a:p>
          <a:pPr rtl="1"/>
          <a:r>
            <a:rPr lang="ar-SA" dirty="0" smtClean="0"/>
            <a:t>تحويل التفاعل</a:t>
          </a:r>
          <a:endParaRPr lang="ar-SA" dirty="0"/>
        </a:p>
      </dgm:t>
    </dgm:pt>
    <dgm:pt modelId="{CB5010FF-7035-4EB9-B9EC-E6CA447EFCAB}" type="parTrans" cxnId="{F9A3BF7C-9BE6-4EE5-9E93-825340C0A5A3}">
      <dgm:prSet/>
      <dgm:spPr/>
      <dgm:t>
        <a:bodyPr/>
        <a:lstStyle/>
        <a:p>
          <a:pPr rtl="1"/>
          <a:endParaRPr lang="ar-SA"/>
        </a:p>
      </dgm:t>
    </dgm:pt>
    <dgm:pt modelId="{DBCD6675-24F3-4352-B1E0-5C967DE313BD}" type="sibTrans" cxnId="{F9A3BF7C-9BE6-4EE5-9E93-825340C0A5A3}">
      <dgm:prSet/>
      <dgm:spPr/>
      <dgm:t>
        <a:bodyPr/>
        <a:lstStyle/>
        <a:p>
          <a:pPr rtl="1"/>
          <a:endParaRPr lang="ar-SA"/>
        </a:p>
      </dgm:t>
    </dgm:pt>
    <dgm:pt modelId="{D0EEEDF7-C68D-4148-8B61-85E031DD07D5}">
      <dgm:prSet/>
      <dgm:spPr/>
      <dgm:t>
        <a:bodyPr/>
        <a:lstStyle/>
        <a:p>
          <a:pPr rtl="1"/>
          <a:r>
            <a:rPr lang="ar-SA" smtClean="0"/>
            <a:t>أسلوب التعاقد</a:t>
          </a:r>
          <a:endParaRPr lang="ar-SA"/>
        </a:p>
      </dgm:t>
    </dgm:pt>
    <dgm:pt modelId="{153A20E6-37A6-447B-BA45-54B3225D20AD}" type="parTrans" cxnId="{4C055A11-E9D5-498D-982B-9627A084EA26}">
      <dgm:prSet/>
      <dgm:spPr/>
      <dgm:t>
        <a:bodyPr/>
        <a:lstStyle/>
        <a:p>
          <a:pPr rtl="1"/>
          <a:endParaRPr lang="ar-SA"/>
        </a:p>
      </dgm:t>
    </dgm:pt>
    <dgm:pt modelId="{651CBA3B-C841-4894-A0D4-454EBC428BC9}" type="sibTrans" cxnId="{4C055A11-E9D5-498D-982B-9627A084EA26}">
      <dgm:prSet/>
      <dgm:spPr/>
      <dgm:t>
        <a:bodyPr/>
        <a:lstStyle/>
        <a:p>
          <a:pPr rtl="1"/>
          <a:endParaRPr lang="ar-SA"/>
        </a:p>
      </dgm:t>
    </dgm:pt>
    <dgm:pt modelId="{B47A85B1-8CF8-434B-AA24-05F775E469FC}" type="pres">
      <dgm:prSet presAssocID="{64343A9F-78B3-4F16-BE32-C78531A6F643}" presName="Name0" presStyleCnt="0">
        <dgm:presLayoutVars>
          <dgm:dir/>
          <dgm:resizeHandles val="exact"/>
        </dgm:presLayoutVars>
      </dgm:prSet>
      <dgm:spPr/>
      <dgm:t>
        <a:bodyPr/>
        <a:lstStyle/>
        <a:p>
          <a:pPr rtl="1"/>
          <a:endParaRPr lang="ar-SA"/>
        </a:p>
      </dgm:t>
    </dgm:pt>
    <dgm:pt modelId="{C2AA358E-8024-44A6-8718-F260FAD119AC}" type="pres">
      <dgm:prSet presAssocID="{64343A9F-78B3-4F16-BE32-C78531A6F643}" presName="cycle" presStyleCnt="0"/>
      <dgm:spPr/>
    </dgm:pt>
    <dgm:pt modelId="{841BDFFE-31B9-456C-A1C2-8618298E9EE8}" type="pres">
      <dgm:prSet presAssocID="{A6E6CC35-2379-46C9-8939-F1C919C211C5}" presName="nodeFirstNode" presStyleLbl="node1" presStyleIdx="0" presStyleCnt="6">
        <dgm:presLayoutVars>
          <dgm:bulletEnabled val="1"/>
        </dgm:presLayoutVars>
      </dgm:prSet>
      <dgm:spPr/>
      <dgm:t>
        <a:bodyPr/>
        <a:lstStyle/>
        <a:p>
          <a:pPr rtl="1"/>
          <a:endParaRPr lang="ar-SA"/>
        </a:p>
      </dgm:t>
    </dgm:pt>
    <dgm:pt modelId="{3D6FCE09-8BBD-4416-8486-513A70BDC799}" type="pres">
      <dgm:prSet presAssocID="{B4949A8D-8A51-460B-8228-29ADAE0F9DD4}" presName="sibTransFirstNode" presStyleLbl="bgShp" presStyleIdx="0" presStyleCnt="1"/>
      <dgm:spPr/>
      <dgm:t>
        <a:bodyPr/>
        <a:lstStyle/>
        <a:p>
          <a:pPr rtl="1"/>
          <a:endParaRPr lang="ar-SA"/>
        </a:p>
      </dgm:t>
    </dgm:pt>
    <dgm:pt modelId="{25A349B3-DEFE-41FB-9D02-15CE2A21AD8C}" type="pres">
      <dgm:prSet presAssocID="{C778CE10-863E-4B98-BDF1-414CD10628BE}" presName="nodeFollowingNodes" presStyleLbl="node1" presStyleIdx="1" presStyleCnt="6">
        <dgm:presLayoutVars>
          <dgm:bulletEnabled val="1"/>
        </dgm:presLayoutVars>
      </dgm:prSet>
      <dgm:spPr/>
      <dgm:t>
        <a:bodyPr/>
        <a:lstStyle/>
        <a:p>
          <a:pPr rtl="1"/>
          <a:endParaRPr lang="ar-SA"/>
        </a:p>
      </dgm:t>
    </dgm:pt>
    <dgm:pt modelId="{8CEAFF88-9C76-4711-BE4E-39F15AA1BC00}" type="pres">
      <dgm:prSet presAssocID="{FE347A5C-6645-4C3F-B66C-7BD2AB3712BB}" presName="nodeFollowingNodes" presStyleLbl="node1" presStyleIdx="2" presStyleCnt="6">
        <dgm:presLayoutVars>
          <dgm:bulletEnabled val="1"/>
        </dgm:presLayoutVars>
      </dgm:prSet>
      <dgm:spPr/>
      <dgm:t>
        <a:bodyPr/>
        <a:lstStyle/>
        <a:p>
          <a:pPr rtl="1"/>
          <a:endParaRPr lang="ar-SA"/>
        </a:p>
      </dgm:t>
    </dgm:pt>
    <dgm:pt modelId="{5BE0FD59-9F01-49B8-85E0-C0AC3C4EF51B}" type="pres">
      <dgm:prSet presAssocID="{48C1BDF6-57F6-4632-95D6-604AE1D8C85A}" presName="nodeFollowingNodes" presStyleLbl="node1" presStyleIdx="3" presStyleCnt="6">
        <dgm:presLayoutVars>
          <dgm:bulletEnabled val="1"/>
        </dgm:presLayoutVars>
      </dgm:prSet>
      <dgm:spPr/>
      <dgm:t>
        <a:bodyPr/>
        <a:lstStyle/>
        <a:p>
          <a:pPr rtl="1"/>
          <a:endParaRPr lang="ar-SA"/>
        </a:p>
      </dgm:t>
    </dgm:pt>
    <dgm:pt modelId="{03B36219-BD77-4FED-9B41-33274C4B946B}" type="pres">
      <dgm:prSet presAssocID="{16652443-174F-4E53-BABF-8D0F99BA64E5}" presName="nodeFollowingNodes" presStyleLbl="node1" presStyleIdx="4" presStyleCnt="6">
        <dgm:presLayoutVars>
          <dgm:bulletEnabled val="1"/>
        </dgm:presLayoutVars>
      </dgm:prSet>
      <dgm:spPr/>
      <dgm:t>
        <a:bodyPr/>
        <a:lstStyle/>
        <a:p>
          <a:pPr rtl="1"/>
          <a:endParaRPr lang="ar-SA"/>
        </a:p>
      </dgm:t>
    </dgm:pt>
    <dgm:pt modelId="{4E00CD69-5E1E-472A-94BC-FEC55772A653}" type="pres">
      <dgm:prSet presAssocID="{D0EEEDF7-C68D-4148-8B61-85E031DD07D5}" presName="nodeFollowingNodes" presStyleLbl="node1" presStyleIdx="5" presStyleCnt="6">
        <dgm:presLayoutVars>
          <dgm:bulletEnabled val="1"/>
        </dgm:presLayoutVars>
      </dgm:prSet>
      <dgm:spPr/>
      <dgm:t>
        <a:bodyPr/>
        <a:lstStyle/>
        <a:p>
          <a:pPr rtl="1"/>
          <a:endParaRPr lang="ar-SA"/>
        </a:p>
      </dgm:t>
    </dgm:pt>
  </dgm:ptLst>
  <dgm:cxnLst>
    <dgm:cxn modelId="{A467ACAD-1E15-4AEF-9183-16432F347FA8}" srcId="{64343A9F-78B3-4F16-BE32-C78531A6F643}" destId="{48C1BDF6-57F6-4632-95D6-604AE1D8C85A}" srcOrd="3" destOrd="0" parTransId="{9BE18E9D-729C-48EF-AF50-D07FCC3532E1}" sibTransId="{174B458B-216C-4306-B224-AD2CC39BB09E}"/>
    <dgm:cxn modelId="{7DC63396-104F-4E39-9542-3B6C92172083}" type="presOf" srcId="{64343A9F-78B3-4F16-BE32-C78531A6F643}" destId="{B47A85B1-8CF8-434B-AA24-05F775E469FC}" srcOrd="0" destOrd="0" presId="urn:microsoft.com/office/officeart/2005/8/layout/cycle3"/>
    <dgm:cxn modelId="{AA7971A8-9D26-4AF5-85BF-483FA035FE99}" type="presOf" srcId="{D0EEEDF7-C68D-4148-8B61-85E031DD07D5}" destId="{4E00CD69-5E1E-472A-94BC-FEC55772A653}" srcOrd="0" destOrd="0" presId="urn:microsoft.com/office/officeart/2005/8/layout/cycle3"/>
    <dgm:cxn modelId="{F39CF491-5804-438A-9DB1-F21CCC323E80}" type="presOf" srcId="{48C1BDF6-57F6-4632-95D6-604AE1D8C85A}" destId="{5BE0FD59-9F01-49B8-85E0-C0AC3C4EF51B}" srcOrd="0" destOrd="0" presId="urn:microsoft.com/office/officeart/2005/8/layout/cycle3"/>
    <dgm:cxn modelId="{FB861498-278C-45DC-94EB-EC3B8FE70B2B}" type="presOf" srcId="{A6E6CC35-2379-46C9-8939-F1C919C211C5}" destId="{841BDFFE-31B9-456C-A1C2-8618298E9EE8}" srcOrd="0" destOrd="0" presId="urn:microsoft.com/office/officeart/2005/8/layout/cycle3"/>
    <dgm:cxn modelId="{B1C14A22-61D1-42B5-8F62-574BB9D07E21}" type="presOf" srcId="{FE347A5C-6645-4C3F-B66C-7BD2AB3712BB}" destId="{8CEAFF88-9C76-4711-BE4E-39F15AA1BC00}" srcOrd="0" destOrd="0" presId="urn:microsoft.com/office/officeart/2005/8/layout/cycle3"/>
    <dgm:cxn modelId="{308CFF8B-D76D-4971-9591-33C636BC161B}" type="presOf" srcId="{16652443-174F-4E53-BABF-8D0F99BA64E5}" destId="{03B36219-BD77-4FED-9B41-33274C4B946B}" srcOrd="0" destOrd="0" presId="urn:microsoft.com/office/officeart/2005/8/layout/cycle3"/>
    <dgm:cxn modelId="{4C055A11-E9D5-498D-982B-9627A084EA26}" srcId="{64343A9F-78B3-4F16-BE32-C78531A6F643}" destId="{D0EEEDF7-C68D-4148-8B61-85E031DD07D5}" srcOrd="5" destOrd="0" parTransId="{153A20E6-37A6-447B-BA45-54B3225D20AD}" sibTransId="{651CBA3B-C841-4894-A0D4-454EBC428BC9}"/>
    <dgm:cxn modelId="{4C393C89-DA00-40B5-AA7F-97E38719E8B9}" srcId="{64343A9F-78B3-4F16-BE32-C78531A6F643}" destId="{C778CE10-863E-4B98-BDF1-414CD10628BE}" srcOrd="1" destOrd="0" parTransId="{12D47B83-2666-4D3B-BF37-21B0EE09E955}" sibTransId="{E64D900A-6F17-4F90-9866-EFBF045158BB}"/>
    <dgm:cxn modelId="{6FC4EF30-7895-44ED-AFF1-6E344E6A0D55}" srcId="{64343A9F-78B3-4F16-BE32-C78531A6F643}" destId="{FE347A5C-6645-4C3F-B66C-7BD2AB3712BB}" srcOrd="2" destOrd="0" parTransId="{F3C4DE14-7C76-4808-904D-41B33B526A3D}" sibTransId="{DC48F380-28E7-49B3-B09D-CFCA5DDD9849}"/>
    <dgm:cxn modelId="{80775BC5-4818-4D49-8510-E0DB1044EDB3}" srcId="{64343A9F-78B3-4F16-BE32-C78531A6F643}" destId="{A6E6CC35-2379-46C9-8939-F1C919C211C5}" srcOrd="0" destOrd="0" parTransId="{3736680B-1FE3-430B-83AA-0F8F7BB1BB20}" sibTransId="{B4949A8D-8A51-460B-8228-29ADAE0F9DD4}"/>
    <dgm:cxn modelId="{F9A3BF7C-9BE6-4EE5-9E93-825340C0A5A3}" srcId="{64343A9F-78B3-4F16-BE32-C78531A6F643}" destId="{16652443-174F-4E53-BABF-8D0F99BA64E5}" srcOrd="4" destOrd="0" parTransId="{CB5010FF-7035-4EB9-B9EC-E6CA447EFCAB}" sibTransId="{DBCD6675-24F3-4352-B1E0-5C967DE313BD}"/>
    <dgm:cxn modelId="{15840D88-BA35-4C0B-BFE2-C2AA8E035BA7}" type="presOf" srcId="{B4949A8D-8A51-460B-8228-29ADAE0F9DD4}" destId="{3D6FCE09-8BBD-4416-8486-513A70BDC799}" srcOrd="0" destOrd="0" presId="urn:microsoft.com/office/officeart/2005/8/layout/cycle3"/>
    <dgm:cxn modelId="{4AD24A46-741A-440C-9334-BC9F0B450397}" type="presOf" srcId="{C778CE10-863E-4B98-BDF1-414CD10628BE}" destId="{25A349B3-DEFE-41FB-9D02-15CE2A21AD8C}" srcOrd="0" destOrd="0" presId="urn:microsoft.com/office/officeart/2005/8/layout/cycle3"/>
    <dgm:cxn modelId="{C611468F-39C7-40C0-AF52-A9A06B3EFB7A}" type="presParOf" srcId="{B47A85B1-8CF8-434B-AA24-05F775E469FC}" destId="{C2AA358E-8024-44A6-8718-F260FAD119AC}" srcOrd="0" destOrd="0" presId="urn:microsoft.com/office/officeart/2005/8/layout/cycle3"/>
    <dgm:cxn modelId="{2F4994CC-3197-4CAF-9CA5-498EA11177C6}" type="presParOf" srcId="{C2AA358E-8024-44A6-8718-F260FAD119AC}" destId="{841BDFFE-31B9-456C-A1C2-8618298E9EE8}" srcOrd="0" destOrd="0" presId="urn:microsoft.com/office/officeart/2005/8/layout/cycle3"/>
    <dgm:cxn modelId="{83F63AD0-0DC3-4071-BA2F-F285C426AAA5}" type="presParOf" srcId="{C2AA358E-8024-44A6-8718-F260FAD119AC}" destId="{3D6FCE09-8BBD-4416-8486-513A70BDC799}" srcOrd="1" destOrd="0" presId="urn:microsoft.com/office/officeart/2005/8/layout/cycle3"/>
    <dgm:cxn modelId="{E063E5EC-890D-44A7-88F2-A2FCD93B376B}" type="presParOf" srcId="{C2AA358E-8024-44A6-8718-F260FAD119AC}" destId="{25A349B3-DEFE-41FB-9D02-15CE2A21AD8C}" srcOrd="2" destOrd="0" presId="urn:microsoft.com/office/officeart/2005/8/layout/cycle3"/>
    <dgm:cxn modelId="{0278F59E-CBB3-4C09-B57E-B7E094654876}" type="presParOf" srcId="{C2AA358E-8024-44A6-8718-F260FAD119AC}" destId="{8CEAFF88-9C76-4711-BE4E-39F15AA1BC00}" srcOrd="3" destOrd="0" presId="urn:microsoft.com/office/officeart/2005/8/layout/cycle3"/>
    <dgm:cxn modelId="{A69DC455-049F-424D-9F5E-AE7C56CB8EE5}" type="presParOf" srcId="{C2AA358E-8024-44A6-8718-F260FAD119AC}" destId="{5BE0FD59-9F01-49B8-85E0-C0AC3C4EF51B}" srcOrd="4" destOrd="0" presId="urn:microsoft.com/office/officeart/2005/8/layout/cycle3"/>
    <dgm:cxn modelId="{2D4DC8DE-F756-4968-B258-0C74C2C95748}" type="presParOf" srcId="{C2AA358E-8024-44A6-8718-F260FAD119AC}" destId="{03B36219-BD77-4FED-9B41-33274C4B946B}" srcOrd="5" destOrd="0" presId="urn:microsoft.com/office/officeart/2005/8/layout/cycle3"/>
    <dgm:cxn modelId="{B0A76FA4-0B7A-4364-92A2-74C345E05A4F}" type="presParOf" srcId="{C2AA358E-8024-44A6-8718-F260FAD119AC}" destId="{4E00CD69-5E1E-472A-94BC-FEC55772A65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E8301-9C70-4EE5-81CB-8C8EAE38BD64}">
      <dsp:nvSpPr>
        <dsp:cNvPr id="0" name=""/>
        <dsp:cNvSpPr/>
      </dsp:nvSpPr>
      <dsp:spPr>
        <a:xfrm>
          <a:off x="1598936" y="-417607"/>
          <a:ext cx="2442415" cy="2307599"/>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n/>
            </a:rPr>
            <a:t>تركيز انتباه المتعلمين على الموضوع الجديد .</a:t>
          </a:r>
          <a:endParaRPr lang="ar-SA" sz="2800" kern="1200" dirty="0"/>
        </a:p>
      </dsp:txBody>
      <dsp:txXfrm>
        <a:off x="1956619" y="-79667"/>
        <a:ext cx="1727049" cy="1631719"/>
      </dsp:txXfrm>
    </dsp:sp>
    <dsp:sp modelId="{5819EAE6-CBEB-436D-818A-06BE6B2207B1}">
      <dsp:nvSpPr>
        <dsp:cNvPr id="0" name=""/>
        <dsp:cNvSpPr/>
      </dsp:nvSpPr>
      <dsp:spPr>
        <a:xfrm rot="14400000">
          <a:off x="3338153" y="1445644"/>
          <a:ext cx="69752" cy="4963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3353848" y="1553975"/>
        <a:ext cx="48826" cy="297808"/>
      </dsp:txXfrm>
    </dsp:sp>
    <dsp:sp modelId="{E9059BC0-9B97-4AE2-A186-FE68BABE4DB7}">
      <dsp:nvSpPr>
        <dsp:cNvPr id="0" name=""/>
        <dsp:cNvSpPr/>
      </dsp:nvSpPr>
      <dsp:spPr>
        <a:xfrm>
          <a:off x="2702900" y="1494162"/>
          <a:ext cx="2442135" cy="2307820"/>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n/>
              <a:solidFill>
                <a:schemeClr val="bg1"/>
              </a:solidFill>
            </a:rPr>
            <a:t>إعطاء المتعلمين فكرة عن محتوى الدرس .</a:t>
          </a:r>
          <a:endParaRPr lang="ar-SA" sz="2800" kern="1200" dirty="0">
            <a:solidFill>
              <a:schemeClr val="bg1"/>
            </a:solidFill>
          </a:endParaRPr>
        </a:p>
      </dsp:txBody>
      <dsp:txXfrm>
        <a:off x="3060542" y="1832134"/>
        <a:ext cx="1726851" cy="1631876"/>
      </dsp:txXfrm>
    </dsp:sp>
    <dsp:sp modelId="{ACD6A1DD-4101-4177-B3FB-E390ECC41180}">
      <dsp:nvSpPr>
        <dsp:cNvPr id="0" name=""/>
        <dsp:cNvSpPr/>
      </dsp:nvSpPr>
      <dsp:spPr>
        <a:xfrm>
          <a:off x="2754487" y="2399898"/>
          <a:ext cx="124277" cy="4963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a:off x="2754487" y="2499168"/>
        <a:ext cx="86994" cy="297808"/>
      </dsp:txXfrm>
    </dsp:sp>
    <dsp:sp modelId="{86F63586-C0C7-4820-BF2D-D9B0936CB6A9}">
      <dsp:nvSpPr>
        <dsp:cNvPr id="0" name=""/>
        <dsp:cNvSpPr/>
      </dsp:nvSpPr>
      <dsp:spPr>
        <a:xfrm>
          <a:off x="495251" y="1494162"/>
          <a:ext cx="2442135" cy="2307820"/>
        </a:xfrm>
        <a:prstGeom prst="ellipse">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n/>
              <a:solidFill>
                <a:schemeClr val="bg1"/>
              </a:solidFill>
            </a:rPr>
            <a:t>تكوين توقعات المتعلمين لما سيتم تعلمه .</a:t>
          </a:r>
          <a:endParaRPr lang="ar-SA" sz="2800" kern="1200" dirty="0">
            <a:solidFill>
              <a:schemeClr val="bg1"/>
            </a:solidFill>
          </a:endParaRPr>
        </a:p>
      </dsp:txBody>
      <dsp:txXfrm>
        <a:off x="852893" y="1832134"/>
        <a:ext cx="1726851" cy="1631876"/>
      </dsp:txXfrm>
    </dsp:sp>
    <dsp:sp modelId="{29A91173-B02F-4A75-ACC5-0BAD7064B2E6}">
      <dsp:nvSpPr>
        <dsp:cNvPr id="0" name=""/>
        <dsp:cNvSpPr/>
      </dsp:nvSpPr>
      <dsp:spPr>
        <a:xfrm rot="7200000">
          <a:off x="2234356" y="1442225"/>
          <a:ext cx="69752" cy="49634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2250051" y="1532434"/>
        <a:ext cx="48826" cy="297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0CDA4-3CDC-4FC2-BC51-7A155E370806}">
      <dsp:nvSpPr>
        <dsp:cNvPr id="0" name=""/>
        <dsp:cNvSpPr/>
      </dsp:nvSpPr>
      <dsp:spPr>
        <a:xfrm rot="5400000">
          <a:off x="-247127" y="251255"/>
          <a:ext cx="1647514" cy="1153260"/>
        </a:xfrm>
        <a:prstGeom prst="chevron">
          <a:avLst/>
        </a:prstGeom>
        <a:solidFill>
          <a:schemeClr val="accent3">
            <a:shade val="50000"/>
            <a:hueOff val="0"/>
            <a:satOff val="0"/>
            <a:lumOff val="0"/>
            <a:alphaOff val="0"/>
          </a:schemeClr>
        </a:solidFill>
        <a:ln w="11429" cap="flat" cmpd="sng" algn="ctr">
          <a:solidFill>
            <a:schemeClr val="accent3">
              <a:shade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solidFill>
                <a:schemeClr val="tx2">
                  <a:lumMod val="40000"/>
                  <a:lumOff val="60000"/>
                </a:schemeClr>
              </a:solidFill>
            </a:rPr>
            <a:t>التهيئة التوجيهية</a:t>
          </a:r>
          <a:r>
            <a:rPr lang="ar-SA" sz="1600" kern="1200" dirty="0" smtClean="0">
              <a:solidFill>
                <a:schemeClr val="tx2">
                  <a:lumMod val="40000"/>
                  <a:lumOff val="60000"/>
                </a:schemeClr>
              </a:solidFill>
            </a:rPr>
            <a:t>:</a:t>
          </a:r>
          <a:endParaRPr lang="ar-SA" sz="1600" kern="1200" dirty="0">
            <a:solidFill>
              <a:schemeClr val="tx2">
                <a:lumMod val="40000"/>
                <a:lumOff val="60000"/>
              </a:schemeClr>
            </a:solidFill>
          </a:endParaRPr>
        </a:p>
      </dsp:txBody>
      <dsp:txXfrm rot="-5400000">
        <a:off x="0" y="580758"/>
        <a:ext cx="1153260" cy="494254"/>
      </dsp:txXfrm>
    </dsp:sp>
    <dsp:sp modelId="{BBEADF40-C985-4457-8784-44D83A33F8F0}">
      <dsp:nvSpPr>
        <dsp:cNvPr id="0" name=""/>
        <dsp:cNvSpPr/>
      </dsp:nvSpPr>
      <dsp:spPr>
        <a:xfrm rot="5400000">
          <a:off x="3529451" y="-2372063"/>
          <a:ext cx="1071447" cy="5823829"/>
        </a:xfrm>
        <a:prstGeom prst="round2SameRect">
          <a:avLst/>
        </a:prstGeom>
        <a:solidFill>
          <a:schemeClr val="lt1">
            <a:alpha val="90000"/>
            <a:hueOff val="0"/>
            <a:satOff val="0"/>
            <a:lumOff val="0"/>
            <a:alphaOff val="0"/>
          </a:schemeClr>
        </a:solidFill>
        <a:ln w="11429" cap="flat" cmpd="sng" algn="ctr">
          <a:solidFill>
            <a:schemeClr val="accent3">
              <a:shade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kern="1200" dirty="0" smtClean="0">
              <a:solidFill>
                <a:schemeClr val="tx2">
                  <a:lumMod val="75000"/>
                </a:schemeClr>
              </a:solidFill>
            </a:rPr>
            <a:t>يلجأ إليها المعلم لتوجيه انتباه المتعلمين نحو موضوع الدرس باستخدام أساليب عديدة كطرح الأسئلة .</a:t>
          </a:r>
          <a:endParaRPr lang="ar-SA" sz="2600" kern="1200" dirty="0">
            <a:solidFill>
              <a:schemeClr val="tx2">
                <a:lumMod val="75000"/>
              </a:schemeClr>
            </a:solidFill>
          </a:endParaRPr>
        </a:p>
      </dsp:txBody>
      <dsp:txXfrm rot="-5400000">
        <a:off x="1153260" y="56432"/>
        <a:ext cx="5771525" cy="966839"/>
      </dsp:txXfrm>
    </dsp:sp>
    <dsp:sp modelId="{6A6DF155-928D-4C25-AF87-5F03E7E310BC}">
      <dsp:nvSpPr>
        <dsp:cNvPr id="0" name=""/>
        <dsp:cNvSpPr/>
      </dsp:nvSpPr>
      <dsp:spPr>
        <a:xfrm rot="5400000">
          <a:off x="-247127" y="1705402"/>
          <a:ext cx="1647514" cy="1153260"/>
        </a:xfrm>
        <a:prstGeom prst="chevron">
          <a:avLst/>
        </a:prstGeom>
        <a:solidFill>
          <a:schemeClr val="accent3">
            <a:shade val="50000"/>
            <a:hueOff val="6879"/>
            <a:satOff val="1912"/>
            <a:lumOff val="24811"/>
            <a:alphaOff val="0"/>
          </a:schemeClr>
        </a:solidFill>
        <a:ln w="11429" cap="flat" cmpd="sng" algn="ctr">
          <a:solidFill>
            <a:schemeClr val="accent3">
              <a:shade val="50000"/>
              <a:hueOff val="6879"/>
              <a:satOff val="1912"/>
              <a:lumOff val="24811"/>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solidFill>
                <a:schemeClr val="tx1"/>
              </a:solidFill>
            </a:rPr>
            <a:t>التهيئة الانتقالية</a:t>
          </a:r>
          <a:r>
            <a:rPr lang="ar-SA" sz="1600" kern="1200" dirty="0" smtClean="0"/>
            <a:t>: </a:t>
          </a:r>
          <a:endParaRPr lang="ar-SA" sz="1600" kern="1200" dirty="0"/>
        </a:p>
      </dsp:txBody>
      <dsp:txXfrm rot="-5400000">
        <a:off x="0" y="2034905"/>
        <a:ext cx="1153260" cy="494254"/>
      </dsp:txXfrm>
    </dsp:sp>
    <dsp:sp modelId="{7FBCF392-7C2A-4A1B-BF92-17D00610FF84}">
      <dsp:nvSpPr>
        <dsp:cNvPr id="0" name=""/>
        <dsp:cNvSpPr/>
      </dsp:nvSpPr>
      <dsp:spPr>
        <a:xfrm rot="5400000">
          <a:off x="3529732" y="-918196"/>
          <a:ext cx="1070884" cy="5823829"/>
        </a:xfrm>
        <a:prstGeom prst="round2SameRect">
          <a:avLst/>
        </a:prstGeom>
        <a:solidFill>
          <a:schemeClr val="lt1">
            <a:alpha val="90000"/>
            <a:hueOff val="0"/>
            <a:satOff val="0"/>
            <a:lumOff val="0"/>
            <a:alphaOff val="0"/>
          </a:schemeClr>
        </a:solidFill>
        <a:ln w="11429" cap="flat" cmpd="sng" algn="ctr">
          <a:solidFill>
            <a:schemeClr val="accent3">
              <a:shade val="50000"/>
              <a:hueOff val="6879"/>
              <a:satOff val="1912"/>
              <a:lumOff val="2481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kern="1200" dirty="0" smtClean="0">
              <a:solidFill>
                <a:schemeClr val="tx2">
                  <a:lumMod val="75000"/>
                </a:schemeClr>
              </a:solidFill>
            </a:rPr>
            <a:t>يستخدمها المعلم في تسهيل الانتقال التدريجي من شرح نقطة إلى أخرى أو نشاط إلى آخر في الدرس .</a:t>
          </a:r>
          <a:endParaRPr lang="ar-SA" sz="2600" kern="1200" dirty="0">
            <a:solidFill>
              <a:schemeClr val="tx2">
                <a:lumMod val="75000"/>
              </a:schemeClr>
            </a:solidFill>
          </a:endParaRPr>
        </a:p>
      </dsp:txBody>
      <dsp:txXfrm rot="-5400000">
        <a:off x="1153260" y="1510552"/>
        <a:ext cx="5771553" cy="966332"/>
      </dsp:txXfrm>
    </dsp:sp>
    <dsp:sp modelId="{CC464FA2-2376-4EBB-B4FF-5E38C586767F}">
      <dsp:nvSpPr>
        <dsp:cNvPr id="0" name=""/>
        <dsp:cNvSpPr/>
      </dsp:nvSpPr>
      <dsp:spPr>
        <a:xfrm rot="5400000">
          <a:off x="-247127" y="3159550"/>
          <a:ext cx="1647514" cy="1153260"/>
        </a:xfrm>
        <a:prstGeom prst="chevron">
          <a:avLst/>
        </a:prstGeom>
        <a:solidFill>
          <a:schemeClr val="accent3">
            <a:shade val="50000"/>
            <a:hueOff val="6879"/>
            <a:satOff val="1912"/>
            <a:lumOff val="24811"/>
            <a:alphaOff val="0"/>
          </a:schemeClr>
        </a:solidFill>
        <a:ln w="11429" cap="flat" cmpd="sng" algn="ctr">
          <a:solidFill>
            <a:schemeClr val="accent3">
              <a:shade val="50000"/>
              <a:hueOff val="6879"/>
              <a:satOff val="1912"/>
              <a:lumOff val="24811"/>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smtClean="0">
              <a:solidFill>
                <a:schemeClr val="tx1"/>
              </a:solidFill>
            </a:rPr>
            <a:t>التهيئة التقويمية</a:t>
          </a:r>
          <a:r>
            <a:rPr lang="ar-SA" sz="1600" kern="1200" smtClean="0"/>
            <a:t>: </a:t>
          </a:r>
          <a:endParaRPr lang="ar-SA" sz="1600" kern="1200" dirty="0"/>
        </a:p>
      </dsp:txBody>
      <dsp:txXfrm rot="-5400000">
        <a:off x="0" y="3489053"/>
        <a:ext cx="1153260" cy="494254"/>
      </dsp:txXfrm>
    </dsp:sp>
    <dsp:sp modelId="{A18A9388-0F7C-459B-B867-673F065D6088}">
      <dsp:nvSpPr>
        <dsp:cNvPr id="0" name=""/>
        <dsp:cNvSpPr/>
      </dsp:nvSpPr>
      <dsp:spPr>
        <a:xfrm rot="5400000">
          <a:off x="3529732" y="535950"/>
          <a:ext cx="1070884" cy="5823829"/>
        </a:xfrm>
        <a:prstGeom prst="round2SameRect">
          <a:avLst/>
        </a:prstGeom>
        <a:solidFill>
          <a:schemeClr val="lt1">
            <a:alpha val="90000"/>
            <a:hueOff val="0"/>
            <a:satOff val="0"/>
            <a:lumOff val="0"/>
            <a:alphaOff val="0"/>
          </a:schemeClr>
        </a:solidFill>
        <a:ln w="11429" cap="flat" cmpd="sng" algn="ctr">
          <a:solidFill>
            <a:schemeClr val="accent3">
              <a:shade val="50000"/>
              <a:hueOff val="6879"/>
              <a:satOff val="1912"/>
              <a:lumOff val="2481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kern="1200" dirty="0" smtClean="0">
              <a:solidFill>
                <a:schemeClr val="tx2">
                  <a:lumMod val="75000"/>
                </a:schemeClr>
              </a:solidFill>
            </a:rPr>
            <a:t>تقويم ما تم تعلمه قبل الانتقال إلى أنشطة أو خبرات جديدة . </a:t>
          </a:r>
          <a:endParaRPr lang="ar-SA" sz="2600" kern="1200" dirty="0">
            <a:solidFill>
              <a:schemeClr val="tx2">
                <a:lumMod val="75000"/>
              </a:schemeClr>
            </a:solidFill>
          </a:endParaRPr>
        </a:p>
      </dsp:txBody>
      <dsp:txXfrm rot="-5400000">
        <a:off x="1153260" y="2964698"/>
        <a:ext cx="5771553" cy="966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6F76F-3C86-4A26-8B4C-99E5A5DAA7AD}">
      <dsp:nvSpPr>
        <dsp:cNvPr id="0" name=""/>
        <dsp:cNvSpPr/>
      </dsp:nvSpPr>
      <dsp:spPr>
        <a:xfrm>
          <a:off x="3747800" y="1603028"/>
          <a:ext cx="2586772" cy="566146"/>
        </a:xfrm>
        <a:custGeom>
          <a:avLst/>
          <a:gdLst/>
          <a:ahLst/>
          <a:cxnLst/>
          <a:rect l="0" t="0" r="0" b="0"/>
          <a:pathLst>
            <a:path>
              <a:moveTo>
                <a:pt x="0" y="0"/>
              </a:moveTo>
              <a:lnTo>
                <a:pt x="0" y="440920"/>
              </a:lnTo>
              <a:lnTo>
                <a:pt x="2586772" y="440920"/>
              </a:lnTo>
              <a:lnTo>
                <a:pt x="2586772" y="566146"/>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7D01E4C-161D-45F3-8107-4A07FD83F635}">
      <dsp:nvSpPr>
        <dsp:cNvPr id="0" name=""/>
        <dsp:cNvSpPr/>
      </dsp:nvSpPr>
      <dsp:spPr>
        <a:xfrm>
          <a:off x="3695389" y="1603028"/>
          <a:ext cx="91440" cy="566146"/>
        </a:xfrm>
        <a:custGeom>
          <a:avLst/>
          <a:gdLst/>
          <a:ahLst/>
          <a:cxnLst/>
          <a:rect l="0" t="0" r="0" b="0"/>
          <a:pathLst>
            <a:path>
              <a:moveTo>
                <a:pt x="52411" y="0"/>
              </a:moveTo>
              <a:lnTo>
                <a:pt x="52411" y="440920"/>
              </a:lnTo>
              <a:lnTo>
                <a:pt x="45720" y="440920"/>
              </a:lnTo>
              <a:lnTo>
                <a:pt x="45720" y="566146"/>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D74F233-BF9D-4712-BA07-012B5DB5DF8E}">
      <dsp:nvSpPr>
        <dsp:cNvPr id="0" name=""/>
        <dsp:cNvSpPr/>
      </dsp:nvSpPr>
      <dsp:spPr>
        <a:xfrm>
          <a:off x="1147862" y="1603028"/>
          <a:ext cx="2599938" cy="566146"/>
        </a:xfrm>
        <a:custGeom>
          <a:avLst/>
          <a:gdLst/>
          <a:ahLst/>
          <a:cxnLst/>
          <a:rect l="0" t="0" r="0" b="0"/>
          <a:pathLst>
            <a:path>
              <a:moveTo>
                <a:pt x="2599938" y="0"/>
              </a:moveTo>
              <a:lnTo>
                <a:pt x="2599938" y="440920"/>
              </a:lnTo>
              <a:lnTo>
                <a:pt x="0" y="440920"/>
              </a:lnTo>
              <a:lnTo>
                <a:pt x="0" y="566146"/>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5AEC9ED-23A3-46CD-8998-F7A7B4EBA8A3}">
      <dsp:nvSpPr>
        <dsp:cNvPr id="0" name=""/>
        <dsp:cNvSpPr/>
      </dsp:nvSpPr>
      <dsp:spPr>
        <a:xfrm>
          <a:off x="2064381" y="643131"/>
          <a:ext cx="3366837" cy="959896"/>
        </a:xfrm>
        <a:prstGeom prst="roundRect">
          <a:avLst>
            <a:gd name="adj" fmla="val 10000"/>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CAEC1F3-48E4-4199-9396-F5D6F4177EA5}">
      <dsp:nvSpPr>
        <dsp:cNvPr id="0" name=""/>
        <dsp:cNvSpPr/>
      </dsp:nvSpPr>
      <dsp:spPr>
        <a:xfrm>
          <a:off x="2214578" y="785818"/>
          <a:ext cx="3366837" cy="959896"/>
        </a:xfrm>
        <a:prstGeom prst="roundRect">
          <a:avLst>
            <a:gd name="adj" fmla="val 10000"/>
          </a:avLst>
        </a:prstGeom>
        <a:solidFill>
          <a:schemeClr val="accent3">
            <a:alpha val="90000"/>
            <a:tint val="4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ln w="0"/>
              <a:effectLst>
                <a:outerShdw blurRad="38100" dist="19050" dir="2700000" algn="tl" rotWithShape="0">
                  <a:schemeClr val="dk1">
                    <a:alpha val="40000"/>
                  </a:schemeClr>
                </a:outerShdw>
              </a:effectLst>
            </a:rPr>
            <a:t>من أهم المهارات الفرعية المكونة لمهارة التهيئة :</a:t>
          </a:r>
          <a:endParaRPr lang="ar-SA" sz="2400" kern="1200" dirty="0"/>
        </a:p>
      </dsp:txBody>
      <dsp:txXfrm>
        <a:off x="2242692" y="813932"/>
        <a:ext cx="3310609" cy="903668"/>
      </dsp:txXfrm>
    </dsp:sp>
    <dsp:sp modelId="{FD87618C-0ADD-4A1B-B590-699249280670}">
      <dsp:nvSpPr>
        <dsp:cNvPr id="0" name=""/>
        <dsp:cNvSpPr/>
      </dsp:nvSpPr>
      <dsp:spPr>
        <a:xfrm>
          <a:off x="1746" y="2169175"/>
          <a:ext cx="2292230" cy="935999"/>
        </a:xfrm>
        <a:prstGeom prst="roundRect">
          <a:avLst>
            <a:gd name="adj" fmla="val 10000"/>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A8C43A6-D1CC-415D-A5F9-D97840A06A01}">
      <dsp:nvSpPr>
        <dsp:cNvPr id="0" name=""/>
        <dsp:cNvSpPr/>
      </dsp:nvSpPr>
      <dsp:spPr>
        <a:xfrm>
          <a:off x="151943" y="2311862"/>
          <a:ext cx="2292230" cy="935999"/>
        </a:xfrm>
        <a:prstGeom prst="roundRect">
          <a:avLst>
            <a:gd name="adj" fmla="val 10000"/>
          </a:avLst>
        </a:prstGeom>
        <a:solidFill>
          <a:schemeClr val="accent3">
            <a:alpha val="90000"/>
            <a:tint val="4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قضاء وقت مناسب في التمهيد للدرس .</a:t>
          </a:r>
          <a:endParaRPr lang="en-US" sz="2400" kern="1200" dirty="0" smtClean="0"/>
        </a:p>
      </dsp:txBody>
      <dsp:txXfrm>
        <a:off x="179357" y="2339276"/>
        <a:ext cx="2237402" cy="881171"/>
      </dsp:txXfrm>
    </dsp:sp>
    <dsp:sp modelId="{D0101695-DDBE-4414-A40E-4C4CEF138668}">
      <dsp:nvSpPr>
        <dsp:cNvPr id="0" name=""/>
        <dsp:cNvSpPr/>
      </dsp:nvSpPr>
      <dsp:spPr>
        <a:xfrm>
          <a:off x="2594371" y="2169175"/>
          <a:ext cx="2293474" cy="935733"/>
        </a:xfrm>
        <a:prstGeom prst="roundRect">
          <a:avLst>
            <a:gd name="adj" fmla="val 10000"/>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3E2AC3A-1D14-4554-BFDC-0C32142F79B5}">
      <dsp:nvSpPr>
        <dsp:cNvPr id="0" name=""/>
        <dsp:cNvSpPr/>
      </dsp:nvSpPr>
      <dsp:spPr>
        <a:xfrm>
          <a:off x="2744569" y="2311862"/>
          <a:ext cx="2293474" cy="935733"/>
        </a:xfrm>
        <a:prstGeom prst="roundRect">
          <a:avLst>
            <a:gd name="adj" fmla="val 10000"/>
          </a:avLst>
        </a:prstGeom>
        <a:solidFill>
          <a:schemeClr val="accent3">
            <a:alpha val="90000"/>
            <a:tint val="4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smtClean="0"/>
            <a:t>تنويع أساليب التهيئة وفقا لطبيعة الدرس .</a:t>
          </a:r>
          <a:endParaRPr lang="en-US" sz="2400" kern="1200" dirty="0" smtClean="0"/>
        </a:p>
      </dsp:txBody>
      <dsp:txXfrm>
        <a:off x="2771976" y="2339269"/>
        <a:ext cx="2238660" cy="880919"/>
      </dsp:txXfrm>
    </dsp:sp>
    <dsp:sp modelId="{D508020C-5DFE-4BD4-9D39-F00522704C8A}">
      <dsp:nvSpPr>
        <dsp:cNvPr id="0" name=""/>
        <dsp:cNvSpPr/>
      </dsp:nvSpPr>
      <dsp:spPr>
        <a:xfrm>
          <a:off x="5188240" y="2169175"/>
          <a:ext cx="2292663" cy="934969"/>
        </a:xfrm>
        <a:prstGeom prst="roundRect">
          <a:avLst>
            <a:gd name="adj" fmla="val 10000"/>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1C7A13-62BE-4C25-A981-221900EB38B8}">
      <dsp:nvSpPr>
        <dsp:cNvPr id="0" name=""/>
        <dsp:cNvSpPr/>
      </dsp:nvSpPr>
      <dsp:spPr>
        <a:xfrm>
          <a:off x="5338437" y="2311862"/>
          <a:ext cx="2292663" cy="934969"/>
        </a:xfrm>
        <a:prstGeom prst="roundRect">
          <a:avLst>
            <a:gd name="adj" fmla="val 10000"/>
          </a:avLst>
        </a:prstGeom>
        <a:solidFill>
          <a:schemeClr val="accent3">
            <a:alpha val="90000"/>
            <a:tint val="4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توفير بيئة تعليمية مواتية للتعليم الفعَال .</a:t>
          </a:r>
        </a:p>
      </dsp:txBody>
      <dsp:txXfrm>
        <a:off x="5365821" y="2339246"/>
        <a:ext cx="2237895" cy="880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207A7-B987-4751-8EEA-036C47AEC0AA}">
      <dsp:nvSpPr>
        <dsp:cNvPr id="0" name=""/>
        <dsp:cNvSpPr/>
      </dsp:nvSpPr>
      <dsp:spPr>
        <a:xfrm>
          <a:off x="0" y="3226509"/>
          <a:ext cx="7286676" cy="1059012"/>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الشرح </a:t>
          </a:r>
          <a:r>
            <a:rPr lang="ar-SA" sz="2800" b="1" kern="1200" dirty="0" err="1" smtClean="0"/>
            <a:t>السببي</a:t>
          </a:r>
          <a:endParaRPr lang="ar-SA" sz="2800" kern="1200" dirty="0"/>
        </a:p>
      </dsp:txBody>
      <dsp:txXfrm>
        <a:off x="0" y="3226509"/>
        <a:ext cx="7286676" cy="571866"/>
      </dsp:txXfrm>
    </dsp:sp>
    <dsp:sp modelId="{439723B1-F615-4CDE-ADBE-56697A15B1BB}">
      <dsp:nvSpPr>
        <dsp:cNvPr id="0" name=""/>
        <dsp:cNvSpPr/>
      </dsp:nvSpPr>
      <dsp:spPr>
        <a:xfrm>
          <a:off x="0" y="3777196"/>
          <a:ext cx="7286676" cy="487145"/>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SA" sz="2400" kern="1200" dirty="0" smtClean="0"/>
            <a:t>وهو الذي يوضح الأسباب والعوامل التي أدت إلى حدوث ظاهرة أو حدث معين </a:t>
          </a:r>
          <a:r>
            <a:rPr lang="ar-SA" sz="1900" kern="1200" dirty="0" smtClean="0"/>
            <a:t>. </a:t>
          </a:r>
          <a:endParaRPr lang="ar-SA" sz="1900" kern="1200" dirty="0"/>
        </a:p>
      </dsp:txBody>
      <dsp:txXfrm>
        <a:off x="0" y="3777196"/>
        <a:ext cx="7286676" cy="487145"/>
      </dsp:txXfrm>
    </dsp:sp>
    <dsp:sp modelId="{FE561A87-D9D5-4C81-A361-B968B3D5CEF5}">
      <dsp:nvSpPr>
        <dsp:cNvPr id="0" name=""/>
        <dsp:cNvSpPr/>
      </dsp:nvSpPr>
      <dsp:spPr>
        <a:xfrm rot="10800000">
          <a:off x="0" y="1613633"/>
          <a:ext cx="7286676" cy="1628761"/>
        </a:xfrm>
        <a:prstGeom prst="upArrowCallou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الشرح الوصفي</a:t>
          </a:r>
          <a:endParaRPr lang="ar-SA" sz="2800" kern="1200" dirty="0"/>
        </a:p>
      </dsp:txBody>
      <dsp:txXfrm rot="-10800000">
        <a:off x="0" y="1613633"/>
        <a:ext cx="7286676" cy="571695"/>
      </dsp:txXfrm>
    </dsp:sp>
    <dsp:sp modelId="{443EB5CF-31F1-4EE2-8745-E5D111C42048}">
      <dsp:nvSpPr>
        <dsp:cNvPr id="0" name=""/>
        <dsp:cNvSpPr/>
      </dsp:nvSpPr>
      <dsp:spPr>
        <a:xfrm>
          <a:off x="0" y="2185328"/>
          <a:ext cx="7286676" cy="486999"/>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rtl="1">
            <a:lnSpc>
              <a:spcPct val="90000"/>
            </a:lnSpc>
            <a:spcBef>
              <a:spcPct val="0"/>
            </a:spcBef>
            <a:spcAft>
              <a:spcPct val="35000"/>
            </a:spcAft>
          </a:pPr>
          <a:r>
            <a:rPr lang="ar-SA" sz="3100" kern="1200" smtClean="0"/>
            <a:t>وهو الذي يصف عملية أو إجراء أو تركيبا معينا .</a:t>
          </a:r>
          <a:endParaRPr lang="ar-SA" sz="3100" kern="1200" dirty="0"/>
        </a:p>
      </dsp:txBody>
      <dsp:txXfrm>
        <a:off x="0" y="2185328"/>
        <a:ext cx="7286676" cy="486999"/>
      </dsp:txXfrm>
    </dsp:sp>
    <dsp:sp modelId="{4B755D75-64DA-4B71-95A5-785318193CEC}">
      <dsp:nvSpPr>
        <dsp:cNvPr id="0" name=""/>
        <dsp:cNvSpPr/>
      </dsp:nvSpPr>
      <dsp:spPr>
        <a:xfrm rot="10800000">
          <a:off x="0" y="757"/>
          <a:ext cx="7286676" cy="1628761"/>
        </a:xfrm>
        <a:prstGeom prst="upArrowCallou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الشرح الإيضاحي</a:t>
          </a:r>
          <a:endParaRPr lang="ar-SA" sz="2800" kern="1200" dirty="0"/>
        </a:p>
      </dsp:txBody>
      <dsp:txXfrm rot="-10800000">
        <a:off x="0" y="757"/>
        <a:ext cx="7286676" cy="571695"/>
      </dsp:txXfrm>
    </dsp:sp>
    <dsp:sp modelId="{8F2A3772-22AD-46ED-BF5C-C3FC0A6F68C6}">
      <dsp:nvSpPr>
        <dsp:cNvPr id="0" name=""/>
        <dsp:cNvSpPr/>
      </dsp:nvSpPr>
      <dsp:spPr>
        <a:xfrm>
          <a:off x="0" y="572452"/>
          <a:ext cx="7286676" cy="486999"/>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rtl="1">
            <a:lnSpc>
              <a:spcPct val="90000"/>
            </a:lnSpc>
            <a:spcBef>
              <a:spcPct val="0"/>
            </a:spcBef>
            <a:spcAft>
              <a:spcPct val="35000"/>
            </a:spcAft>
          </a:pPr>
          <a:r>
            <a:rPr lang="ar-SA" sz="3100" kern="1200" dirty="0" smtClean="0"/>
            <a:t>يوضح ماهية الألفاظ والأفكار والأشياء </a:t>
          </a:r>
          <a:endParaRPr lang="ar-SA" sz="3100" kern="1200" dirty="0"/>
        </a:p>
      </dsp:txBody>
      <dsp:txXfrm>
        <a:off x="0" y="572452"/>
        <a:ext cx="7286676" cy="486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6F76F-3C86-4A26-8B4C-99E5A5DAA7AD}">
      <dsp:nvSpPr>
        <dsp:cNvPr id="0" name=""/>
        <dsp:cNvSpPr/>
      </dsp:nvSpPr>
      <dsp:spPr>
        <a:xfrm>
          <a:off x="3924415" y="1044557"/>
          <a:ext cx="2672720" cy="600680"/>
        </a:xfrm>
        <a:custGeom>
          <a:avLst/>
          <a:gdLst/>
          <a:ahLst/>
          <a:cxnLst/>
          <a:rect l="0" t="0" r="0" b="0"/>
          <a:pathLst>
            <a:path>
              <a:moveTo>
                <a:pt x="0" y="0"/>
              </a:moveTo>
              <a:lnTo>
                <a:pt x="0" y="520870"/>
              </a:lnTo>
              <a:lnTo>
                <a:pt x="2672720" y="520870"/>
              </a:lnTo>
              <a:lnTo>
                <a:pt x="2672720" y="600680"/>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7D01E4C-161D-45F3-8107-4A07FD83F635}">
      <dsp:nvSpPr>
        <dsp:cNvPr id="0" name=""/>
        <dsp:cNvSpPr/>
      </dsp:nvSpPr>
      <dsp:spPr>
        <a:xfrm>
          <a:off x="3878695" y="1044557"/>
          <a:ext cx="91440" cy="622830"/>
        </a:xfrm>
        <a:custGeom>
          <a:avLst/>
          <a:gdLst/>
          <a:ahLst/>
          <a:cxnLst/>
          <a:rect l="0" t="0" r="0" b="0"/>
          <a:pathLst>
            <a:path>
              <a:moveTo>
                <a:pt x="45720" y="0"/>
              </a:moveTo>
              <a:lnTo>
                <a:pt x="45720" y="543021"/>
              </a:lnTo>
              <a:lnTo>
                <a:pt x="70621" y="543021"/>
              </a:lnTo>
              <a:lnTo>
                <a:pt x="70621" y="622830"/>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D74F233-BF9D-4712-BA07-012B5DB5DF8E}">
      <dsp:nvSpPr>
        <dsp:cNvPr id="0" name=""/>
        <dsp:cNvSpPr/>
      </dsp:nvSpPr>
      <dsp:spPr>
        <a:xfrm>
          <a:off x="1264974" y="1044557"/>
          <a:ext cx="2659441" cy="622830"/>
        </a:xfrm>
        <a:custGeom>
          <a:avLst/>
          <a:gdLst/>
          <a:ahLst/>
          <a:cxnLst/>
          <a:rect l="0" t="0" r="0" b="0"/>
          <a:pathLst>
            <a:path>
              <a:moveTo>
                <a:pt x="2659441" y="0"/>
              </a:moveTo>
              <a:lnTo>
                <a:pt x="2659441" y="543021"/>
              </a:lnTo>
              <a:lnTo>
                <a:pt x="0" y="543021"/>
              </a:lnTo>
              <a:lnTo>
                <a:pt x="0" y="622830"/>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5AEC9ED-23A3-46CD-8998-F7A7B4EBA8A3}">
      <dsp:nvSpPr>
        <dsp:cNvPr id="0" name=""/>
        <dsp:cNvSpPr/>
      </dsp:nvSpPr>
      <dsp:spPr>
        <a:xfrm>
          <a:off x="2006754" y="73597"/>
          <a:ext cx="3835320" cy="970960"/>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CAEC1F3-48E4-4199-9396-F5D6F4177EA5}">
      <dsp:nvSpPr>
        <dsp:cNvPr id="0" name=""/>
        <dsp:cNvSpPr/>
      </dsp:nvSpPr>
      <dsp:spPr>
        <a:xfrm>
          <a:off x="2102478" y="164534"/>
          <a:ext cx="3835320" cy="970960"/>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ln w="0"/>
              <a:effectLst>
                <a:outerShdw blurRad="38100" dist="19050" dir="2700000" algn="tl" rotWithShape="0">
                  <a:schemeClr val="dk1">
                    <a:alpha val="40000"/>
                  </a:schemeClr>
                </a:outerShdw>
              </a:effectLst>
            </a:rPr>
            <a:t>أدوات شرح الدرس :</a:t>
          </a:r>
          <a:endParaRPr lang="ar-SA" sz="3200" kern="1200" dirty="0"/>
        </a:p>
      </dsp:txBody>
      <dsp:txXfrm>
        <a:off x="2130916" y="192972"/>
        <a:ext cx="3778444" cy="914084"/>
      </dsp:txXfrm>
    </dsp:sp>
    <dsp:sp modelId="{FD87618C-0ADD-4A1B-B590-699249280670}">
      <dsp:nvSpPr>
        <dsp:cNvPr id="0" name=""/>
        <dsp:cNvSpPr/>
      </dsp:nvSpPr>
      <dsp:spPr>
        <a:xfrm>
          <a:off x="214" y="1667388"/>
          <a:ext cx="2529519" cy="3556442"/>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A8C43A6-D1CC-415D-A5F9-D97840A06A01}">
      <dsp:nvSpPr>
        <dsp:cNvPr id="0" name=""/>
        <dsp:cNvSpPr/>
      </dsp:nvSpPr>
      <dsp:spPr>
        <a:xfrm>
          <a:off x="95938" y="1758325"/>
          <a:ext cx="2529519" cy="3556442"/>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 </a:t>
          </a:r>
          <a:r>
            <a:rPr lang="ar-SA" sz="2800" b="1" kern="1200" dirty="0" smtClean="0"/>
            <a:t>إيراد التشبيهات</a:t>
          </a:r>
          <a:endParaRPr lang="ar-SA" sz="2800" kern="1200" dirty="0" smtClean="0"/>
        </a:p>
        <a:p>
          <a:pPr lvl="0" algn="ctr" defTabSz="1244600" rtl="1">
            <a:lnSpc>
              <a:spcPct val="90000"/>
            </a:lnSpc>
            <a:spcBef>
              <a:spcPct val="0"/>
            </a:spcBef>
            <a:spcAft>
              <a:spcPct val="35000"/>
            </a:spcAft>
          </a:pPr>
          <a:r>
            <a:rPr lang="ar-SA" sz="2800" kern="1200" dirty="0" smtClean="0"/>
            <a:t>تستخدم بكثرة في </a:t>
          </a:r>
          <a:r>
            <a:rPr lang="ar-SA" sz="2800" kern="1200" dirty="0" smtClean="0"/>
            <a:t>التدريس بغية </a:t>
          </a:r>
          <a:r>
            <a:rPr lang="ar-SA" sz="2800" kern="1200" dirty="0" smtClean="0"/>
            <a:t>إيضاح شي صعب على المتعلمين من خلال تشبيهه بشيء آخر مماثل له ومألوف لديهم .</a:t>
          </a:r>
          <a:endParaRPr lang="en-US" sz="2800" kern="1200" dirty="0" smtClean="0"/>
        </a:p>
      </dsp:txBody>
      <dsp:txXfrm>
        <a:off x="170025" y="1832412"/>
        <a:ext cx="2381345" cy="3408268"/>
      </dsp:txXfrm>
    </dsp:sp>
    <dsp:sp modelId="{D0101695-DDBE-4414-A40E-4C4CEF138668}">
      <dsp:nvSpPr>
        <dsp:cNvPr id="0" name=""/>
        <dsp:cNvSpPr/>
      </dsp:nvSpPr>
      <dsp:spPr>
        <a:xfrm>
          <a:off x="2721180" y="1667388"/>
          <a:ext cx="2456273" cy="3556442"/>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3E2AC3A-1D14-4554-BFDC-0C32142F79B5}">
      <dsp:nvSpPr>
        <dsp:cNvPr id="0" name=""/>
        <dsp:cNvSpPr/>
      </dsp:nvSpPr>
      <dsp:spPr>
        <a:xfrm>
          <a:off x="2816904" y="1758325"/>
          <a:ext cx="2456273" cy="3556442"/>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 </a:t>
          </a:r>
          <a:r>
            <a:rPr lang="ar-SA" sz="2800" b="1" kern="1200" dirty="0" smtClean="0"/>
            <a:t>ضرب الأمثلة</a:t>
          </a:r>
        </a:p>
        <a:p>
          <a:pPr lvl="0" algn="ctr" defTabSz="1244600" rtl="1">
            <a:lnSpc>
              <a:spcPct val="90000"/>
            </a:lnSpc>
            <a:spcBef>
              <a:spcPct val="0"/>
            </a:spcBef>
            <a:spcAft>
              <a:spcPct val="35000"/>
            </a:spcAft>
          </a:pPr>
          <a:endParaRPr lang="ar-SA" sz="2800" kern="1200" dirty="0" smtClean="0"/>
        </a:p>
        <a:p>
          <a:pPr lvl="0" algn="ctr" defTabSz="1244600" rtl="1">
            <a:lnSpc>
              <a:spcPct val="90000"/>
            </a:lnSpc>
            <a:spcBef>
              <a:spcPct val="0"/>
            </a:spcBef>
            <a:spcAft>
              <a:spcPct val="35000"/>
            </a:spcAft>
          </a:pPr>
          <a:r>
            <a:rPr lang="ar-SA" sz="2800" kern="1200" dirty="0" smtClean="0"/>
            <a:t>من أدوات الشرح التي يوظفها المعلم </a:t>
          </a:r>
          <a:r>
            <a:rPr lang="ar-SA" sz="2800" kern="1200" dirty="0" smtClean="0"/>
            <a:t>في الشرح لأنها </a:t>
          </a:r>
          <a:r>
            <a:rPr lang="ar-SA" sz="2800" kern="1200" dirty="0" smtClean="0"/>
            <a:t>تسهم في توضيح معاني </a:t>
          </a:r>
          <a:r>
            <a:rPr lang="ar-SA" sz="2800" kern="1200" dirty="0" smtClean="0"/>
            <a:t>المفاهيم.</a:t>
          </a:r>
          <a:endParaRPr lang="en-US" sz="2800" kern="1200" dirty="0" smtClean="0"/>
        </a:p>
      </dsp:txBody>
      <dsp:txXfrm>
        <a:off x="2888846" y="1830267"/>
        <a:ext cx="2312389" cy="3412558"/>
      </dsp:txXfrm>
    </dsp:sp>
    <dsp:sp modelId="{D508020C-5DFE-4BD4-9D39-F00522704C8A}">
      <dsp:nvSpPr>
        <dsp:cNvPr id="0" name=""/>
        <dsp:cNvSpPr/>
      </dsp:nvSpPr>
      <dsp:spPr>
        <a:xfrm>
          <a:off x="5369115" y="1645238"/>
          <a:ext cx="2456040" cy="3556431"/>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1C7A13-62BE-4C25-A981-221900EB38B8}">
      <dsp:nvSpPr>
        <dsp:cNvPr id="0" name=""/>
        <dsp:cNvSpPr/>
      </dsp:nvSpPr>
      <dsp:spPr>
        <a:xfrm>
          <a:off x="5464839" y="1736175"/>
          <a:ext cx="2456040" cy="3556431"/>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tx1"/>
              </a:solidFill>
            </a:rPr>
            <a:t>الوسائل التعليمية</a:t>
          </a:r>
        </a:p>
        <a:p>
          <a:pPr lvl="0" algn="ctr" defTabSz="1066800" rtl="1">
            <a:lnSpc>
              <a:spcPct val="90000"/>
            </a:lnSpc>
            <a:spcBef>
              <a:spcPct val="0"/>
            </a:spcBef>
            <a:spcAft>
              <a:spcPct val="35000"/>
            </a:spcAft>
          </a:pPr>
          <a:r>
            <a:rPr lang="ar-SA" sz="2400" kern="1200" dirty="0" smtClean="0">
              <a:solidFill>
                <a:schemeClr val="tx1"/>
              </a:solidFill>
            </a:rPr>
            <a:t>تلعب دورا مهما في شرح المواد الدراسية بكافة أنواعها لأنها توفر الخبرات الحسية التي تعطي معنى مجسدا للعبارات اللفظية فمنها العينات والصور ....</a:t>
          </a:r>
        </a:p>
        <a:p>
          <a:pPr lvl="0" algn="ctr" defTabSz="1066800" rtl="1">
            <a:lnSpc>
              <a:spcPct val="90000"/>
            </a:lnSpc>
            <a:spcBef>
              <a:spcPct val="0"/>
            </a:spcBef>
            <a:spcAft>
              <a:spcPct val="35000"/>
            </a:spcAft>
          </a:pPr>
          <a:endParaRPr lang="ar-SA" sz="1600" kern="1200" dirty="0" smtClean="0"/>
        </a:p>
      </dsp:txBody>
      <dsp:txXfrm>
        <a:off x="5536774" y="1808110"/>
        <a:ext cx="2312170" cy="34125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E8301-9C70-4EE5-81CB-8C8EAE38BD64}">
      <dsp:nvSpPr>
        <dsp:cNvPr id="0" name=""/>
        <dsp:cNvSpPr/>
      </dsp:nvSpPr>
      <dsp:spPr>
        <a:xfrm>
          <a:off x="1802574" y="-418263"/>
          <a:ext cx="2442106" cy="2307308"/>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عرض الدرس بسرعة تناسب مستويات المتعلمين.</a:t>
          </a:r>
          <a:endParaRPr lang="ar-SA" sz="2400" kern="1200" dirty="0"/>
        </a:p>
      </dsp:txBody>
      <dsp:txXfrm>
        <a:off x="2160212" y="-80366"/>
        <a:ext cx="1726830" cy="1631514"/>
      </dsp:txXfrm>
    </dsp:sp>
    <dsp:sp modelId="{5819EAE6-CBEB-436D-818A-06BE6B2207B1}">
      <dsp:nvSpPr>
        <dsp:cNvPr id="0" name=""/>
        <dsp:cNvSpPr/>
      </dsp:nvSpPr>
      <dsp:spPr>
        <a:xfrm rot="14400000">
          <a:off x="3542653" y="1445647"/>
          <a:ext cx="68614" cy="4962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SA" sz="2100" kern="1200"/>
        </a:p>
      </dsp:txBody>
      <dsp:txXfrm rot="10800000">
        <a:off x="3558091" y="1553817"/>
        <a:ext cx="48030" cy="297771"/>
      </dsp:txXfrm>
    </dsp:sp>
    <dsp:sp modelId="{E9059BC0-9B97-4AE2-A186-FE68BABE4DB7}">
      <dsp:nvSpPr>
        <dsp:cNvPr id="0" name=""/>
        <dsp:cNvSpPr/>
      </dsp:nvSpPr>
      <dsp:spPr>
        <a:xfrm>
          <a:off x="2907464" y="1495110"/>
          <a:ext cx="2441827" cy="2307528"/>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ar-SA" sz="2700" kern="1200" dirty="0" smtClean="0"/>
            <a:t>شرح الدرس بأسلوب منطقي ومترابط ومتسلسل .</a:t>
          </a:r>
          <a:endParaRPr lang="ar-SA" sz="2700" kern="1200" dirty="0"/>
        </a:p>
      </dsp:txBody>
      <dsp:txXfrm>
        <a:off x="3265061" y="1833040"/>
        <a:ext cx="1726633" cy="1631668"/>
      </dsp:txXfrm>
    </dsp:sp>
    <dsp:sp modelId="{ACD6A1DD-4101-4177-B3FB-E390ECC41180}">
      <dsp:nvSpPr>
        <dsp:cNvPr id="0" name=""/>
        <dsp:cNvSpPr/>
      </dsp:nvSpPr>
      <dsp:spPr>
        <a:xfrm>
          <a:off x="2958576" y="2400731"/>
          <a:ext cx="123133" cy="4962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SA" sz="2100" kern="1200"/>
        </a:p>
      </dsp:txBody>
      <dsp:txXfrm>
        <a:off x="2958576" y="2499988"/>
        <a:ext cx="86193" cy="297771"/>
      </dsp:txXfrm>
    </dsp:sp>
    <dsp:sp modelId="{86F63586-C0C7-4820-BF2D-D9B0936CB6A9}">
      <dsp:nvSpPr>
        <dsp:cNvPr id="0" name=""/>
        <dsp:cNvSpPr/>
      </dsp:nvSpPr>
      <dsp:spPr>
        <a:xfrm>
          <a:off x="697964" y="1495110"/>
          <a:ext cx="2441827" cy="2307528"/>
        </a:xfrm>
        <a:prstGeom prst="ellipse">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ar-SA" sz="2700" kern="1200" dirty="0" smtClean="0"/>
            <a:t>تنويع الحركة والصوت بما يخدم الموقف التعليمي. </a:t>
          </a:r>
          <a:endParaRPr lang="ar-SA" sz="2700" kern="1200" dirty="0"/>
        </a:p>
      </dsp:txBody>
      <dsp:txXfrm>
        <a:off x="1055561" y="1833040"/>
        <a:ext cx="1726633" cy="1631668"/>
      </dsp:txXfrm>
    </dsp:sp>
    <dsp:sp modelId="{29A91173-B02F-4A75-ACC5-0BAD7064B2E6}">
      <dsp:nvSpPr>
        <dsp:cNvPr id="0" name=""/>
        <dsp:cNvSpPr/>
      </dsp:nvSpPr>
      <dsp:spPr>
        <a:xfrm rot="7200000">
          <a:off x="2437930" y="1442284"/>
          <a:ext cx="68614" cy="496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SA" sz="2100" kern="1200"/>
        </a:p>
      </dsp:txBody>
      <dsp:txXfrm rot="10800000">
        <a:off x="2453368" y="1532628"/>
        <a:ext cx="48030" cy="297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FCE09-8BBD-4416-8486-513A70BDC799}">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BDFFE-31B9-456C-A1C2-8618298E9EE8}">
      <dsp:nvSpPr>
        <dsp:cNvPr id="0" name=""/>
        <dsp:cNvSpPr/>
      </dsp:nvSpPr>
      <dsp:spPr>
        <a:xfrm>
          <a:off x="2290464" y="2451"/>
          <a:ext cx="1515070" cy="75753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t>تنويع الحركة</a:t>
          </a:r>
          <a:endParaRPr lang="ar-SA" sz="2000" kern="1200" dirty="0"/>
        </a:p>
      </dsp:txBody>
      <dsp:txXfrm>
        <a:off x="2327444" y="39431"/>
        <a:ext cx="1441110" cy="683575"/>
      </dsp:txXfrm>
    </dsp:sp>
    <dsp:sp modelId="{25A349B3-DEFE-41FB-9D02-15CE2A21AD8C}">
      <dsp:nvSpPr>
        <dsp:cNvPr id="0" name=""/>
        <dsp:cNvSpPr/>
      </dsp:nvSpPr>
      <dsp:spPr>
        <a:xfrm>
          <a:off x="3720082" y="827842"/>
          <a:ext cx="1515070" cy="757535"/>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t>توظيف الإيماءات</a:t>
          </a:r>
          <a:endParaRPr lang="ar-SA" sz="2000" kern="1200" dirty="0"/>
        </a:p>
      </dsp:txBody>
      <dsp:txXfrm>
        <a:off x="3757062" y="864822"/>
        <a:ext cx="1441110" cy="683575"/>
      </dsp:txXfrm>
    </dsp:sp>
    <dsp:sp modelId="{8CEAFF88-9C76-4711-BE4E-39F15AA1BC00}">
      <dsp:nvSpPr>
        <dsp:cNvPr id="0" name=""/>
        <dsp:cNvSpPr/>
      </dsp:nvSpPr>
      <dsp:spPr>
        <a:xfrm>
          <a:off x="3720082" y="2478622"/>
          <a:ext cx="1515070" cy="757535"/>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t>تركيز الانتباه</a:t>
          </a:r>
          <a:endParaRPr lang="ar-SA" sz="2000" kern="1200" dirty="0"/>
        </a:p>
      </dsp:txBody>
      <dsp:txXfrm>
        <a:off x="3757062" y="2515602"/>
        <a:ext cx="1441110" cy="683575"/>
      </dsp:txXfrm>
    </dsp:sp>
    <dsp:sp modelId="{5BE0FD59-9F01-49B8-85E0-C0AC3C4EF51B}">
      <dsp:nvSpPr>
        <dsp:cNvPr id="0" name=""/>
        <dsp:cNvSpPr/>
      </dsp:nvSpPr>
      <dsp:spPr>
        <a:xfrm>
          <a:off x="2290464" y="3304013"/>
          <a:ext cx="1515070" cy="757535"/>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t>توظيف الصمت</a:t>
          </a:r>
          <a:endParaRPr lang="ar-SA" sz="2000" kern="1200" dirty="0"/>
        </a:p>
      </dsp:txBody>
      <dsp:txXfrm>
        <a:off x="2327444" y="3340993"/>
        <a:ext cx="1441110" cy="683575"/>
      </dsp:txXfrm>
    </dsp:sp>
    <dsp:sp modelId="{03B36219-BD77-4FED-9B41-33274C4B946B}">
      <dsp:nvSpPr>
        <dsp:cNvPr id="0" name=""/>
        <dsp:cNvSpPr/>
      </dsp:nvSpPr>
      <dsp:spPr>
        <a:xfrm>
          <a:off x="860846" y="2478622"/>
          <a:ext cx="1515070" cy="757535"/>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dirty="0" smtClean="0"/>
            <a:t>تحويل التفاعل</a:t>
          </a:r>
          <a:endParaRPr lang="ar-SA" sz="2000" kern="1200" dirty="0"/>
        </a:p>
      </dsp:txBody>
      <dsp:txXfrm>
        <a:off x="897826" y="2515602"/>
        <a:ext cx="1441110" cy="683575"/>
      </dsp:txXfrm>
    </dsp:sp>
    <dsp:sp modelId="{4E00CD69-5E1E-472A-94BC-FEC55772A653}">
      <dsp:nvSpPr>
        <dsp:cNvPr id="0" name=""/>
        <dsp:cNvSpPr/>
      </dsp:nvSpPr>
      <dsp:spPr>
        <a:xfrm>
          <a:off x="860846" y="827842"/>
          <a:ext cx="1515070" cy="75753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kern="1200" smtClean="0"/>
            <a:t>أسلوب التعاقد</a:t>
          </a:r>
          <a:endParaRPr lang="ar-SA" sz="2000" kern="1200"/>
        </a:p>
      </dsp:txBody>
      <dsp:txXfrm>
        <a:off x="897826" y="864822"/>
        <a:ext cx="1441110" cy="6835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841A56-D274-4D38-8A36-C8CC16EAB615}" type="datetimeFigureOut">
              <a:rPr lang="ar-SA" smtClean="0"/>
              <a:pPr/>
              <a:t>07/02/41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D97822-19E4-4A32-A0AF-6687D01EF1AD}" type="slidenum">
              <a:rPr lang="ar-SA" smtClean="0"/>
              <a:pPr/>
              <a:t>‹#›</a:t>
            </a:fld>
            <a:endParaRPr lang="ar-SA"/>
          </a:p>
        </p:txBody>
      </p:sp>
    </p:spTree>
    <p:extLst>
      <p:ext uri="{BB962C8B-B14F-4D97-AF65-F5344CB8AC3E}">
        <p14:creationId xmlns:p14="http://schemas.microsoft.com/office/powerpoint/2010/main" val="33509256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BD97822-19E4-4A32-A0AF-6687D01EF1AD}" type="slidenum">
              <a:rPr lang="ar-SA" smtClean="0"/>
              <a:pPr/>
              <a:t>28</a:t>
            </a:fld>
            <a:endParaRPr lang="ar-SA"/>
          </a:p>
        </p:txBody>
      </p:sp>
    </p:spTree>
    <p:extLst>
      <p:ext uri="{BB962C8B-B14F-4D97-AF65-F5344CB8AC3E}">
        <p14:creationId xmlns:p14="http://schemas.microsoft.com/office/powerpoint/2010/main" val="283168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4DF95D9A-FB66-47E9-8F66-1353287F5174}" type="datetimeFigureOut">
              <a:rPr lang="ar-SA" smtClean="0"/>
              <a:pPr/>
              <a:t>07/02/41</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CD0BFE-C934-41B9-B44C-3F0AC3EBC6D5}" type="slidenum">
              <a:rPr lang="ar-SA" smtClean="0"/>
              <a:pPr/>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F95D9A-FB66-47E9-8F66-1353287F5174}" type="datetimeFigureOut">
              <a:rPr lang="ar-SA" smtClean="0"/>
              <a:pPr/>
              <a:t>07/02/41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CD0BFE-C934-41B9-B44C-3F0AC3EBC6D5}"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A6CD0BFE-C934-41B9-B44C-3F0AC3EBC6D5}" type="slidenum">
              <a:rPr lang="ar-SA" smtClean="0"/>
              <a:pPr/>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F95D9A-FB66-47E9-8F66-1353287F5174}" type="datetimeFigureOut">
              <a:rPr lang="ar-SA" smtClean="0"/>
              <a:pPr/>
              <a:t>07/02/41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4DF95D9A-FB66-47E9-8F66-1353287F5174}" type="datetimeFigureOut">
              <a:rPr lang="ar-SA" smtClean="0"/>
              <a:pPr/>
              <a:t>07/02/41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fld id="{A6CD0BFE-C934-41B9-B44C-3F0AC3EBC6D5}" type="slidenum">
              <a:rPr lang="ar-SA" smtClean="0"/>
              <a:pPr/>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a:p>
        </p:txBody>
      </p:sp>
      <p:sp>
        <p:nvSpPr>
          <p:cNvPr id="4" name="عنصر نائب للتاريخ 3"/>
          <p:cNvSpPr>
            <a:spLocks noGrp="1"/>
          </p:cNvSpPr>
          <p:nvPr>
            <p:ph type="dt" sz="half" idx="10"/>
          </p:nvPr>
        </p:nvSpPr>
        <p:spPr/>
        <p:txBody>
          <a:bodyPr/>
          <a:lstStyle/>
          <a:p>
            <a:fld id="{4DF95D9A-FB66-47E9-8F66-1353287F5174}" type="datetimeFigureOut">
              <a:rPr lang="ar-SA" smtClean="0"/>
              <a:pPr/>
              <a:t>07/02/41</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CD0BFE-C934-41B9-B44C-3F0AC3EBC6D5}" type="slidenum">
              <a:rPr lang="ar-SA" smtClean="0"/>
              <a:pPr/>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4DF95D9A-FB66-47E9-8F66-1353287F5174}" type="datetimeFigureOut">
              <a:rPr lang="ar-SA" smtClean="0"/>
              <a:pPr/>
              <a:t>07/02/41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CD0BFE-C934-41B9-B44C-3F0AC3EBC6D5}" type="slidenum">
              <a:rPr lang="ar-SA" smtClean="0"/>
              <a:pPr/>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4DF95D9A-FB66-47E9-8F66-1353287F5174}" type="datetimeFigureOut">
              <a:rPr lang="ar-SA" smtClean="0"/>
              <a:pPr/>
              <a:t>07/02/41</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A6CD0BFE-C934-41B9-B44C-3F0AC3EBC6D5}" type="slidenum">
              <a:rPr lang="ar-SA" smtClean="0"/>
              <a:pPr/>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DF95D9A-FB66-47E9-8F66-1353287F5174}" type="datetimeFigureOut">
              <a:rPr lang="ar-SA" smtClean="0"/>
              <a:pPr/>
              <a:t>07/02/41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fld id="{A6CD0BFE-C934-41B9-B44C-3F0AC3EBC6D5}" type="slidenum">
              <a:rPr lang="ar-SA" smtClean="0"/>
              <a:pPr/>
              <a:t>‹#›</a:t>
            </a:fld>
            <a:endParaRPr lang="ar-SA"/>
          </a:p>
        </p:txBody>
      </p:sp>
    </p:spTree>
  </p:cSld>
  <p:clrMapOvr>
    <a:masterClrMapping/>
  </p:clrMapOvr>
  <p:transition spd="med">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4DF95D9A-FB66-47E9-8F66-1353287F5174}" type="datetimeFigureOut">
              <a:rPr lang="ar-SA" smtClean="0"/>
              <a:pPr/>
              <a:t>07/02/41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CD0BFE-C934-41B9-B44C-3F0AC3EBC6D5}" type="slidenum">
              <a:rPr lang="ar-SA" smtClean="0"/>
              <a:pPr/>
              <a:t>‹#›</a:t>
            </a:fld>
            <a:endParaRPr lang="ar-SA"/>
          </a:p>
        </p:txBody>
      </p:sp>
    </p:spTree>
  </p:cSld>
  <p:clrMapOvr>
    <a:masterClrMapping/>
  </p:clrMapOvr>
  <p:transition spd="med">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CD0BFE-C934-41B9-B44C-3F0AC3EBC6D5}" type="slidenum">
              <a:rPr lang="ar-SA" smtClean="0"/>
              <a:pPr/>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4DF95D9A-FB66-47E9-8F66-1353287F5174}" type="datetimeFigureOut">
              <a:rPr lang="ar-SA" smtClean="0"/>
              <a:pPr/>
              <a:t>07/02/41</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A6CD0BFE-C934-41B9-B44C-3F0AC3EBC6D5}" type="slidenum">
              <a:rPr lang="ar-SA" smtClean="0"/>
              <a:pPr/>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4DF95D9A-FB66-47E9-8F66-1353287F5174}" type="datetimeFigureOut">
              <a:rPr lang="ar-SA" smtClean="0"/>
              <a:pPr/>
              <a:t>07/02/41</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a:p>
        </p:txBody>
      </p:sp>
    </p:spTree>
  </p:cSld>
  <p:clrMapOvr>
    <a:masterClrMapping/>
  </p:clrMapOvr>
  <p:transition spd="med">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F95D9A-FB66-47E9-8F66-1353287F5174}" type="datetimeFigureOut">
              <a:rPr lang="ar-SA" smtClean="0"/>
              <a:pPr/>
              <a:t>07/02/41</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CD0BFE-C934-41B9-B44C-3F0AC3EBC6D5}" type="slidenum">
              <a:rPr lang="ar-SA" smtClean="0"/>
              <a:pPr/>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edge/>
  </p:transition>
  <p:timing>
    <p:tnLst>
      <p:par>
        <p:cTn id="1" dur="indefinite" restart="never" nodeType="tmRoot"/>
      </p:par>
    </p:tnLst>
  </p:timing>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072074"/>
            <a:ext cx="8183880" cy="1051560"/>
          </a:xfrm>
        </p:spPr>
        <p:txBody>
          <a:bodyPr>
            <a:normAutofit fontScale="90000"/>
          </a:bodyPr>
          <a:lstStyle/>
          <a:p>
            <a:pPr algn="ctr" defTabSz="584200" hangingPunct="0"/>
            <a:r>
              <a:rPr lang="ar-SA" dirty="0">
                <a:solidFill>
                  <a:schemeClr val="accent3">
                    <a:lumMod val="75000"/>
                  </a:schemeClr>
                </a:solidFill>
                <a:latin typeface="Sakkal Majalla" panose="02000000000000000000" pitchFamily="2" charset="-78"/>
                <a:cs typeface="Sakkal Majalla" panose="02000000000000000000" pitchFamily="2" charset="-78"/>
              </a:rPr>
              <a:t/>
            </a:r>
            <a:br>
              <a:rPr lang="ar-SA" dirty="0">
                <a:solidFill>
                  <a:schemeClr val="accent3">
                    <a:lumMod val="75000"/>
                  </a:schemeClr>
                </a:solidFill>
                <a:latin typeface="Sakkal Majalla" panose="02000000000000000000" pitchFamily="2" charset="-78"/>
                <a:cs typeface="Sakkal Majalla" panose="02000000000000000000" pitchFamily="2" charset="-78"/>
              </a:rPr>
            </a:br>
            <a:r>
              <a:rPr lang="ar-SA" dirty="0">
                <a:solidFill>
                  <a:schemeClr val="accent3">
                    <a:lumMod val="75000"/>
                  </a:schemeClr>
                </a:solidFill>
              </a:rPr>
              <a:t/>
            </a:r>
            <a:br>
              <a:rPr lang="ar-SA" dirty="0">
                <a:solidFill>
                  <a:schemeClr val="accent3">
                    <a:lumMod val="75000"/>
                  </a:schemeClr>
                </a:solidFill>
              </a:rPr>
            </a:br>
            <a:endParaRPr lang="ar-SA"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285728"/>
            <a:ext cx="2143140" cy="831137"/>
          </a:xfrm>
          <a:prstGeom prst="rect">
            <a:avLst/>
          </a:prstGeom>
        </p:spPr>
      </p:pic>
      <p:sp>
        <p:nvSpPr>
          <p:cNvPr id="5" name="مستطيل 4"/>
          <p:cNvSpPr/>
          <p:nvPr/>
        </p:nvSpPr>
        <p:spPr>
          <a:xfrm>
            <a:off x="1282477" y="2060848"/>
            <a:ext cx="7177955" cy="2123658"/>
          </a:xfrm>
          <a:prstGeom prst="rect">
            <a:avLst/>
          </a:prstGeom>
        </p:spPr>
        <p:txBody>
          <a:bodyPr wrap="square">
            <a:spAutoFit/>
          </a:bodyPr>
          <a:lstStyle/>
          <a:p>
            <a:pPr algn="ctr"/>
            <a:r>
              <a:rPr lang="ar-SA" sz="6600" b="1" dirty="0"/>
              <a:t>مهارات تنفيذ </a:t>
            </a:r>
            <a:r>
              <a:rPr lang="ar-SA" sz="6600" b="1" dirty="0" smtClean="0"/>
              <a:t>التدريس (2)</a:t>
            </a:r>
            <a:endParaRPr lang="ar-SA" sz="6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080"/>
            <a:ext cx="9144000"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1446623870"/>
              </p:ext>
            </p:extLst>
          </p:nvPr>
        </p:nvGraphicFramePr>
        <p:xfrm>
          <a:off x="714348" y="642918"/>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48" y="4500570"/>
            <a:ext cx="230425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4286256"/>
            <a:ext cx="8786874" cy="1084102"/>
          </a:xfrm>
        </p:spPr>
        <p:txBody>
          <a:bodyPr>
            <a:normAutofit fontScale="90000"/>
          </a:bodyPr>
          <a:lstStyle/>
          <a:p>
            <a:r>
              <a:rPr lang="ar-SA"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خامسا :مهارة </a:t>
            </a:r>
            <a:r>
              <a:rPr lang="ar-SA"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شرح الدرس</a:t>
            </a:r>
            <a:r>
              <a:rPr lang="ar-SA" dirty="0" smtClean="0"/>
              <a:t/>
            </a:r>
            <a:br>
              <a:rPr lang="ar-SA" dirty="0" smtClean="0"/>
            </a:br>
            <a:r>
              <a:rPr lang="ar-SA" dirty="0" smtClean="0"/>
              <a:t/>
            </a:r>
            <a:br>
              <a:rPr lang="ar-SA" dirty="0" smtClean="0"/>
            </a:br>
            <a:r>
              <a:rPr lang="ar-SA" sz="4000" dirty="0" smtClean="0">
                <a:solidFill>
                  <a:schemeClr val="tx1"/>
                </a:solidFill>
              </a:rPr>
              <a:t>تعد </a:t>
            </a:r>
            <a:r>
              <a:rPr lang="ar-SA" sz="4000" dirty="0" smtClean="0">
                <a:solidFill>
                  <a:schemeClr val="tx1"/>
                </a:solidFill>
              </a:rPr>
              <a:t>من أهم </a:t>
            </a:r>
            <a:r>
              <a:rPr lang="ar-SA" sz="4000" dirty="0" smtClean="0">
                <a:solidFill>
                  <a:schemeClr val="tx1"/>
                </a:solidFill>
              </a:rPr>
              <a:t>مهارات منظومة التدريس وهي تبدأ حالما ينتهي المعلم من تهيئة طلابه تماما للدرس الجديد ,وفيها يتم الاستعانة بطرائق التدريس المناسبة للموقف التعليمي </a:t>
            </a:r>
            <a:r>
              <a:rPr lang="ar-SA" sz="4400" dirty="0" smtClean="0">
                <a:solidFill>
                  <a:schemeClr val="tx1"/>
                </a:solidFill>
              </a:rPr>
              <a:t>.</a:t>
            </a:r>
            <a:r>
              <a:rPr lang="en-US" sz="4400" dirty="0" smtClean="0">
                <a:solidFill>
                  <a:schemeClr val="tx1"/>
                </a:solidFill>
              </a:rPr>
              <a:t/>
            </a:r>
            <a:br>
              <a:rPr lang="en-US" sz="4400" dirty="0" smtClean="0">
                <a:solidFill>
                  <a:schemeClr val="tx1"/>
                </a:solidFill>
              </a:rPr>
            </a:br>
            <a:endParaRPr lang="ar-S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4786322"/>
            <a:ext cx="5357850" cy="15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40682"/>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4429132"/>
            <a:ext cx="8501090" cy="1828800"/>
          </a:xfrm>
        </p:spPr>
        <p:txBody>
          <a:bodyPr>
            <a:normAutofit fontScale="90000"/>
          </a:bodyPr>
          <a:lstStyle/>
          <a:p>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وتعرّف مهارة شرح الدرس بأنها :</a:t>
            </a:r>
            <a:r>
              <a:rPr lang="ar-SA"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ar-SA"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4400" dirty="0" smtClean="0">
                <a:solidFill>
                  <a:schemeClr val="accent1">
                    <a:lumMod val="75000"/>
                  </a:schemeClr>
                </a:solidFill>
              </a:rPr>
              <a:t/>
            </a:r>
            <a:br>
              <a:rPr lang="en-US" sz="4400" dirty="0" smtClean="0">
                <a:solidFill>
                  <a:schemeClr val="accent1">
                    <a:lumMod val="75000"/>
                  </a:schemeClr>
                </a:solidFill>
              </a:rPr>
            </a:br>
            <a:r>
              <a:rPr lang="ar-SA" sz="4400" dirty="0" smtClean="0">
                <a:solidFill>
                  <a:schemeClr val="tx2">
                    <a:lumMod val="75000"/>
                  </a:schemeClr>
                </a:solidFill>
              </a:rPr>
              <a:t> مجموعة من السلوكيات الحركية واللفظية التي يقوم </a:t>
            </a:r>
            <a:r>
              <a:rPr lang="ar-SA" sz="4400" dirty="0" err="1" smtClean="0">
                <a:solidFill>
                  <a:schemeClr val="tx2">
                    <a:lumMod val="75000"/>
                  </a:schemeClr>
                </a:solidFill>
              </a:rPr>
              <a:t>بها</a:t>
            </a:r>
            <a:r>
              <a:rPr lang="ar-SA" sz="4400" dirty="0" smtClean="0">
                <a:solidFill>
                  <a:schemeClr val="tx2">
                    <a:lumMod val="75000"/>
                  </a:schemeClr>
                </a:solidFill>
              </a:rPr>
              <a:t> المعلم بدقة وسرعة بغية إيضاح محتوى تعليمي معين للمتعلمين مع الاستعانة بأدوات الشرح المساندة .</a:t>
            </a:r>
            <a:r>
              <a:rPr lang="en-US" sz="4400" dirty="0" smtClean="0">
                <a:solidFill>
                  <a:schemeClr val="accent1">
                    <a:lumMod val="75000"/>
                  </a:schemeClr>
                </a:solidFill>
              </a:rPr>
              <a:t/>
            </a:r>
            <a:br>
              <a:rPr lang="en-US" sz="4400" dirty="0" smtClean="0">
                <a:solidFill>
                  <a:schemeClr val="accent1">
                    <a:lumMod val="75000"/>
                  </a:schemeClr>
                </a:solidFill>
              </a:rPr>
            </a:br>
            <a:r>
              <a:rPr lang="ar-SA"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ar-SA"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ar-SA"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descr="نتيجة الصورة لـ شرح الم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4500570"/>
            <a:ext cx="2762251"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500042"/>
            <a:ext cx="2956888"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رسم تخطيطي 3"/>
          <p:cNvGraphicFramePr/>
          <p:nvPr/>
        </p:nvGraphicFramePr>
        <p:xfrm>
          <a:off x="1071538" y="1785926"/>
          <a:ext cx="7286676"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4"/>
          <p:cNvSpPr/>
          <p:nvPr/>
        </p:nvSpPr>
        <p:spPr>
          <a:xfrm>
            <a:off x="3428992" y="500042"/>
            <a:ext cx="3769811" cy="707886"/>
          </a:xfrm>
          <a:prstGeom prst="rect">
            <a:avLst/>
          </a:prstGeom>
        </p:spPr>
        <p:txBody>
          <a:bodyPr wrap="square">
            <a:spAutoFit/>
          </a:bodyPr>
          <a:lstStyle/>
          <a:p>
            <a:pPr algn="ctr"/>
            <a:r>
              <a:rPr lang="ar-S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أنواع شرح الدرس</a:t>
            </a:r>
            <a:endPar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745831318"/>
              </p:ext>
            </p:extLst>
          </p:nvPr>
        </p:nvGraphicFramePr>
        <p:xfrm>
          <a:off x="683568" y="692696"/>
          <a:ext cx="792088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979886"/>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712820817"/>
              </p:ext>
            </p:extLst>
          </p:nvPr>
        </p:nvGraphicFramePr>
        <p:xfrm>
          <a:off x="1428728" y="2204864"/>
          <a:ext cx="604725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899592" y="980728"/>
            <a:ext cx="7272808" cy="584775"/>
          </a:xfrm>
          <a:prstGeom prst="rect">
            <a:avLst/>
          </a:prstGeom>
          <a:noFill/>
        </p:spPr>
        <p:txBody>
          <a:bodyPr wrap="square" rtlCol="1">
            <a:spAutoFit/>
          </a:bodyPr>
          <a:lstStyle/>
          <a:p>
            <a:pPr algn="ctr"/>
            <a:r>
              <a:rPr lang="ar-SA" sz="3200" dirty="0">
                <a:ln w="0"/>
                <a:effectLst>
                  <a:outerShdw blurRad="38100" dist="19050" dir="2700000" algn="tl" rotWithShape="0">
                    <a:schemeClr val="dk1">
                      <a:alpha val="40000"/>
                    </a:schemeClr>
                  </a:outerShdw>
                </a:effectLst>
              </a:rPr>
              <a:t>من أهم المهارات الفرعية المكونة لمهارة </a:t>
            </a:r>
            <a:r>
              <a:rPr lang="ar-SA" sz="3200" dirty="0" smtClean="0">
                <a:ln w="0"/>
                <a:effectLst>
                  <a:outerShdw blurRad="38100" dist="19050" dir="2700000" algn="tl" rotWithShape="0">
                    <a:schemeClr val="dk1">
                      <a:alpha val="40000"/>
                    </a:schemeClr>
                  </a:outerShdw>
                </a:effectLst>
              </a:rPr>
              <a:t>الشرح :</a:t>
            </a:r>
            <a:endParaRPr lang="ar-SA"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0093278"/>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4" y="2714620"/>
            <a:ext cx="2214578" cy="18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42" y="2786058"/>
            <a:ext cx="2990854" cy="17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899592" y="357166"/>
            <a:ext cx="6408712" cy="830997"/>
          </a:xfrm>
          <a:prstGeom prst="rect">
            <a:avLst/>
          </a:prstGeom>
        </p:spPr>
        <p:txBody>
          <a:bodyPr wrap="square">
            <a:spAutoFit/>
          </a:bodyPr>
          <a:lstStyle/>
          <a:p>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سادسا :مهارة </a:t>
            </a: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التفاعل</a:t>
            </a:r>
            <a:endPar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مستطيل 5"/>
          <p:cNvSpPr/>
          <p:nvPr/>
        </p:nvSpPr>
        <p:spPr>
          <a:xfrm>
            <a:off x="5815790" y="4786322"/>
            <a:ext cx="1638590" cy="830997"/>
          </a:xfrm>
          <a:prstGeom prst="rect">
            <a:avLst/>
          </a:prstGeom>
        </p:spPr>
        <p:txBody>
          <a:bodyPr wrap="none">
            <a:spAutoFit/>
          </a:bodyPr>
          <a:lstStyle/>
          <a:p>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اللفظي </a:t>
            </a:r>
            <a:endPar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مستطيل 6"/>
          <p:cNvSpPr/>
          <p:nvPr/>
        </p:nvSpPr>
        <p:spPr>
          <a:xfrm>
            <a:off x="714348" y="4857760"/>
            <a:ext cx="2558714" cy="830997"/>
          </a:xfrm>
          <a:prstGeom prst="rect">
            <a:avLst/>
          </a:prstGeom>
        </p:spPr>
        <p:txBody>
          <a:bodyPr wrap="none">
            <a:spAutoFit/>
          </a:bodyPr>
          <a:lstStyle/>
          <a:p>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غير اللفظي </a:t>
            </a:r>
          </a:p>
        </p:txBody>
      </p:sp>
      <p:sp>
        <p:nvSpPr>
          <p:cNvPr id="8" name="مربع نص 7"/>
          <p:cNvSpPr txBox="1"/>
          <p:nvPr/>
        </p:nvSpPr>
        <p:spPr>
          <a:xfrm>
            <a:off x="4000496" y="4857760"/>
            <a:ext cx="785818" cy="830997"/>
          </a:xfrm>
          <a:prstGeom prst="rect">
            <a:avLst/>
          </a:prstGeom>
          <a:noFill/>
        </p:spPr>
        <p:txBody>
          <a:bodyPr wrap="square" rtlCol="1">
            <a:spAutoFit/>
          </a:bodyPr>
          <a:lstStyle/>
          <a:p>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a:t>
            </a: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857364"/>
            <a:ext cx="8534400" cy="758952"/>
          </a:xfrm>
        </p:spPr>
        <p:txBody>
          <a:bodyPr>
            <a:noAutofit/>
          </a:bodyPr>
          <a:lstStyle/>
          <a:p>
            <a:r>
              <a:rPr lang="ar-SA"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ماهو</a:t>
            </a: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مفهوم </a:t>
            </a: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التفاعل؟؟</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نتيجة الصورة لـ واحد ي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50" y="4143380"/>
            <a:ext cx="3466782"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642910" y="1643050"/>
            <a:ext cx="8183562" cy="676275"/>
          </a:xfrm>
        </p:spPr>
        <p:txBody>
          <a:bodyPr>
            <a:noAutofit/>
          </a:bodyPr>
          <a:lstStyle/>
          <a:p>
            <a:pPr algn="ctr"/>
            <a:r>
              <a:rPr lang="ar-SA" sz="4800" b="0" dirty="0" smtClean="0">
                <a:solidFill>
                  <a:srgbClr val="FF0000"/>
                </a:solidFill>
                <a:effectLst>
                  <a:glow rad="63500">
                    <a:schemeClr val="accent3">
                      <a:satMod val="175000"/>
                      <a:alpha val="40000"/>
                    </a:schemeClr>
                  </a:glow>
                </a:effectLst>
              </a:rPr>
              <a:t>هل </a:t>
            </a:r>
            <a:r>
              <a:rPr lang="ar-SA" sz="4800" b="0" dirty="0" smtClean="0">
                <a:solidFill>
                  <a:srgbClr val="FF0000"/>
                </a:solidFill>
                <a:effectLst>
                  <a:glow rad="63500">
                    <a:schemeClr val="accent3">
                      <a:satMod val="175000"/>
                      <a:alpha val="40000"/>
                    </a:schemeClr>
                  </a:glow>
                </a:effectLst>
              </a:rPr>
              <a:t>التدريس </a:t>
            </a:r>
            <a:r>
              <a:rPr lang="ar-SA" sz="4800" b="0" dirty="0" smtClean="0">
                <a:solidFill>
                  <a:srgbClr val="FF0000"/>
                </a:solidFill>
                <a:effectLst>
                  <a:glow rad="63500">
                    <a:schemeClr val="accent3">
                      <a:satMod val="175000"/>
                      <a:alpha val="40000"/>
                    </a:schemeClr>
                  </a:glow>
                </a:effectLst>
              </a:rPr>
              <a:t>عملية تفاعل </a:t>
            </a:r>
            <a:r>
              <a:rPr lang="ar-SA" sz="4800" dirty="0" smtClean="0">
                <a:solidFill>
                  <a:srgbClr val="FF0000"/>
                </a:solidFill>
                <a:effectLst>
                  <a:glow rad="63500">
                    <a:schemeClr val="accent3">
                      <a:satMod val="175000"/>
                      <a:alpha val="40000"/>
                    </a:schemeClr>
                  </a:glow>
                </a:effectLst>
              </a:rPr>
              <a:t>؟</a:t>
            </a:r>
            <a:endParaRPr lang="ar-SA" sz="4800" dirty="0">
              <a:solidFill>
                <a:srgbClr val="FF0000"/>
              </a:solidFill>
              <a:effectLst>
                <a:glow rad="63500">
                  <a:schemeClr val="accent3">
                    <a:satMod val="175000"/>
                    <a:alpha val="40000"/>
                  </a:schemeClr>
                </a:glow>
              </a:effectLst>
            </a:endParaRPr>
          </a:p>
        </p:txBody>
      </p:sp>
      <p:sp>
        <p:nvSpPr>
          <p:cNvPr id="3" name="عنصر نائب للنص 2"/>
          <p:cNvSpPr>
            <a:spLocks noGrp="1"/>
          </p:cNvSpPr>
          <p:nvPr>
            <p:ph type="body" idx="4294967295"/>
          </p:nvPr>
        </p:nvSpPr>
        <p:spPr>
          <a:xfrm>
            <a:off x="785786" y="2857496"/>
            <a:ext cx="8183563" cy="420688"/>
          </a:xfrm>
        </p:spPr>
        <p:txBody>
          <a:bodyPr>
            <a:noAutofit/>
          </a:bodyPr>
          <a:lstStyle/>
          <a:p>
            <a:pPr algn="ctr"/>
            <a:r>
              <a:rPr lang="ar-SA" sz="3600" dirty="0" smtClean="0">
                <a:solidFill>
                  <a:schemeClr val="tx2">
                    <a:lumMod val="75000"/>
                  </a:schemeClr>
                </a:solidFill>
              </a:rPr>
              <a:t>نعم ، فعملية التدريس </a:t>
            </a:r>
            <a:r>
              <a:rPr lang="ar-SA" sz="3600" dirty="0" smtClean="0">
                <a:solidFill>
                  <a:schemeClr val="tx2">
                    <a:lumMod val="75000"/>
                  </a:schemeClr>
                </a:solidFill>
              </a:rPr>
              <a:t>لا تخرج </a:t>
            </a:r>
            <a:r>
              <a:rPr lang="ar-SA" sz="3600" dirty="0" smtClean="0">
                <a:solidFill>
                  <a:schemeClr val="tx2">
                    <a:lumMod val="75000"/>
                  </a:schemeClr>
                </a:solidFill>
              </a:rPr>
              <a:t>عن كونها عملية تفاعل مباشر واتصال إنساني دائم بين المعلم والمتعلمين.</a:t>
            </a:r>
            <a:endParaRPr lang="ar-SA" sz="3600" dirty="0">
              <a:solidFill>
                <a:schemeClr val="tx2">
                  <a:lumMod val="75000"/>
                </a:schemeClr>
              </a:solidFill>
            </a:endParaRPr>
          </a:p>
        </p:txBody>
      </p:sp>
      <p:pic>
        <p:nvPicPr>
          <p:cNvPr id="2050" name="Picture 2" descr="نتيجة الصورة لـ واحد يفك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7581">
            <a:off x="592990" y="4467287"/>
            <a:ext cx="4044525" cy="1709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714876" y="571480"/>
            <a:ext cx="4071396" cy="954107"/>
          </a:xfrm>
          <a:prstGeom prst="rect">
            <a:avLst/>
          </a:prstGeom>
          <a:noFill/>
        </p:spPr>
        <p:txBody>
          <a:bodyPr wrap="square" rtlCol="1">
            <a:spAutoFit/>
          </a:bodyPr>
          <a:lstStyle/>
          <a:p>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لنتذكر معًا عناصر عملية الاتصال الناجحة :</a:t>
            </a:r>
          </a:p>
        </p:txBody>
      </p:sp>
      <p:sp>
        <p:nvSpPr>
          <p:cNvPr id="4" name="مربع نص 3"/>
          <p:cNvSpPr txBox="1"/>
          <p:nvPr/>
        </p:nvSpPr>
        <p:spPr>
          <a:xfrm>
            <a:off x="67512" y="587037"/>
            <a:ext cx="4675167" cy="3970318"/>
          </a:xfrm>
          <a:prstGeom prst="rect">
            <a:avLst/>
          </a:prstGeom>
          <a:noFill/>
        </p:spPr>
        <p:txBody>
          <a:bodyPr wrap="square" rtlCol="1">
            <a:spAutoFit/>
          </a:bodyPr>
          <a:lstStyle/>
          <a:p>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يقابلها في عملية التدريس:</a:t>
            </a:r>
          </a:p>
          <a:p>
            <a:endParaRPr lang="ar-SA" sz="3200" dirty="0" smtClean="0">
              <a:solidFill>
                <a:srgbClr val="FF0000"/>
              </a:solidFill>
            </a:endParaRPr>
          </a:p>
          <a:p>
            <a:pPr marL="457200" indent="-457200">
              <a:buFont typeface="+mj-lt"/>
              <a:buAutoNum type="arabicParenR"/>
            </a:pPr>
            <a:r>
              <a:rPr lang="ar-SA" sz="3200" dirty="0" smtClean="0">
                <a:solidFill>
                  <a:srgbClr val="FF0000"/>
                </a:solidFill>
              </a:rPr>
              <a:t>معلم أو متعلم .</a:t>
            </a:r>
          </a:p>
          <a:p>
            <a:pPr marL="457200" indent="-457200">
              <a:buFont typeface="+mj-lt"/>
              <a:buAutoNum type="arabicParenR"/>
            </a:pPr>
            <a:r>
              <a:rPr lang="ar-SA" sz="3200" dirty="0" smtClean="0">
                <a:solidFill>
                  <a:srgbClr val="FF0000"/>
                </a:solidFill>
              </a:rPr>
              <a:t>محتوى الدرس.</a:t>
            </a:r>
          </a:p>
          <a:p>
            <a:pPr marL="457200" indent="-457200">
              <a:buFont typeface="+mj-lt"/>
              <a:buAutoNum type="arabicParenR"/>
            </a:pPr>
            <a:r>
              <a:rPr lang="ar-SA" sz="3200" dirty="0" smtClean="0">
                <a:solidFill>
                  <a:srgbClr val="FF0000"/>
                </a:solidFill>
              </a:rPr>
              <a:t>لغة لفظية أو غير لفظية.</a:t>
            </a:r>
          </a:p>
          <a:p>
            <a:pPr marL="457200" indent="-457200">
              <a:buFont typeface="+mj-lt"/>
              <a:buAutoNum type="arabicParenR"/>
            </a:pPr>
            <a:r>
              <a:rPr lang="ar-SA" sz="3200" dirty="0" smtClean="0">
                <a:solidFill>
                  <a:srgbClr val="FF0000"/>
                </a:solidFill>
              </a:rPr>
              <a:t>معلم أو متعلم .</a:t>
            </a:r>
          </a:p>
          <a:p>
            <a:pPr marL="457200" indent="-457200">
              <a:buFont typeface="+mj-lt"/>
              <a:buAutoNum type="arabicParenR"/>
            </a:pPr>
            <a:r>
              <a:rPr lang="ar-SA" sz="3200" dirty="0" smtClean="0">
                <a:solidFill>
                  <a:srgbClr val="FF0000"/>
                </a:solidFill>
              </a:rPr>
              <a:t>تغذية راجعة.</a:t>
            </a:r>
            <a:endParaRPr lang="en-US" sz="3200" dirty="0" smtClean="0">
              <a:solidFill>
                <a:srgbClr val="FF0000"/>
              </a:solidFill>
            </a:endParaRPr>
          </a:p>
          <a:p>
            <a:endParaRPr lang="ar-SA" sz="3200" dirty="0"/>
          </a:p>
        </p:txBody>
      </p:sp>
      <p:pic>
        <p:nvPicPr>
          <p:cNvPr id="18434" name="Picture 2" descr="نتيجة الصورة لـ عناصر عملية الاتص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1857364"/>
            <a:ext cx="3929090" cy="285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053737"/>
      </p:ext>
    </p:extLst>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0060" y="1844824"/>
            <a:ext cx="8183880" cy="105156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smtClean="0">
                <a:ln/>
                <a:solidFill>
                  <a:schemeClr val="accent3"/>
                </a:solidFill>
                <a:effectLst/>
              </a:rPr>
              <a:t/>
            </a:r>
            <a:br>
              <a:rPr lang="en-US" sz="2400" dirty="0" smtClean="0">
                <a:ln/>
                <a:solidFill>
                  <a:schemeClr val="accent3"/>
                </a:solidFill>
                <a:effectLst/>
              </a:rPr>
            </a:br>
            <a:endParaRPr lang="ar-SA" sz="2400" dirty="0">
              <a:ln/>
              <a:solidFill>
                <a:schemeClr val="accent3"/>
              </a:solidFill>
              <a:effectLst/>
            </a:endParaRPr>
          </a:p>
        </p:txBody>
      </p:sp>
      <p:sp>
        <p:nvSpPr>
          <p:cNvPr id="3" name="مربع نص 2"/>
          <p:cNvSpPr txBox="1"/>
          <p:nvPr/>
        </p:nvSpPr>
        <p:spPr>
          <a:xfrm>
            <a:off x="642910" y="3071810"/>
            <a:ext cx="7858180" cy="1754326"/>
          </a:xfrm>
          <a:prstGeom prst="rect">
            <a:avLst/>
          </a:prstGeom>
          <a:noFill/>
        </p:spPr>
        <p:txBody>
          <a:bodyPr wrap="square" rtlCol="1">
            <a:spAutoFit/>
          </a:bodyPr>
          <a:lstStyle/>
          <a:p>
            <a:pPr algn="ctr"/>
            <a:r>
              <a:rPr lang="ar-SA" sz="3600" b="1" dirty="0" smtClean="0"/>
              <a:t>(عملية اتصال أو تفاعل بين شخصين أو أكثر ،يؤثر كل منهم في الآخر ،من خلال الأفكار المتبادلة بينهم ،فيتم تعلم شيء ما بواسطة عملية التفاعل هذه).</a:t>
            </a:r>
            <a:endParaRPr lang="ar-SA" sz="3600" b="1"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928934"/>
            <a:ext cx="8534400" cy="758952"/>
          </a:xfrm>
        </p:spPr>
        <p:txBody>
          <a:bodyPr>
            <a:noAutofit/>
          </a:bodyPr>
          <a:lstStyle/>
          <a:p>
            <a:r>
              <a:rPr lang="ar-SA" sz="3600" b="1" dirty="0" smtClean="0">
                <a:ln/>
                <a:solidFill>
                  <a:schemeClr val="accent3"/>
                </a:solidFill>
              </a:rPr>
              <a:t/>
            </a:r>
            <a:br>
              <a:rPr lang="ar-SA" sz="3600" b="1" dirty="0" smtClean="0">
                <a:ln/>
                <a:solidFill>
                  <a:schemeClr val="accent3"/>
                </a:solidFill>
              </a:rPr>
            </a:br>
            <a:r>
              <a:rPr lang="ar-SA" sz="4000" b="1" dirty="0" smtClean="0">
                <a:ln/>
                <a:solidFill>
                  <a:schemeClr val="accent3"/>
                </a:solidFill>
              </a:rPr>
              <a:t/>
            </a:r>
            <a:br>
              <a:rPr lang="ar-SA" sz="4000" b="1" dirty="0" smtClean="0">
                <a:ln/>
                <a:solidFill>
                  <a:schemeClr val="accent3"/>
                </a:solidFill>
              </a:rPr>
            </a:br>
            <a:r>
              <a:rPr lang="ar-SA" sz="2000" b="1" dirty="0" smtClean="0">
                <a:ln/>
                <a:solidFill>
                  <a:schemeClr val="accent3"/>
                </a:solidFill>
              </a:rPr>
              <a:t/>
            </a:r>
            <a:br>
              <a:rPr lang="ar-SA" sz="2000" b="1" dirty="0" smtClean="0">
                <a:ln/>
                <a:solidFill>
                  <a:schemeClr val="accent3"/>
                </a:solidFill>
              </a:rPr>
            </a:br>
            <a:r>
              <a:rPr lang="en-US" sz="2000" b="1" dirty="0" smtClean="0">
                <a:ln/>
                <a:solidFill>
                  <a:schemeClr val="accent3"/>
                </a:solidFill>
              </a:rPr>
              <a:t/>
            </a:r>
            <a:br>
              <a:rPr lang="en-US" sz="2000" b="1" dirty="0" smtClean="0">
                <a:ln/>
                <a:solidFill>
                  <a:schemeClr val="accent3"/>
                </a:solidFill>
              </a:rPr>
            </a:br>
            <a:r>
              <a:rPr lang="ar-SA" sz="3200" dirty="0" smtClean="0">
                <a:solidFill>
                  <a:schemeClr val="tx1"/>
                </a:solidFill>
              </a:rPr>
              <a:t/>
            </a:r>
            <a:br>
              <a:rPr lang="ar-SA" sz="3200" dirty="0" smtClean="0">
                <a:solidFill>
                  <a:schemeClr val="tx1"/>
                </a:solidFill>
              </a:rPr>
            </a:br>
            <a:r>
              <a:rPr lang="ar-SA" sz="2800" dirty="0" smtClean="0">
                <a:solidFill>
                  <a:schemeClr val="accent1">
                    <a:lumMod val="75000"/>
                  </a:schemeClr>
                </a:solidFill>
              </a:rPr>
              <a:t> </a:t>
            </a:r>
            <a:r>
              <a:rPr lang="en-US" sz="3200" dirty="0" smtClean="0">
                <a:solidFill>
                  <a:schemeClr val="tx1"/>
                </a:solidFill>
              </a:rPr>
              <a:t/>
            </a:r>
            <a:br>
              <a:rPr lang="en-US" sz="3200" dirty="0" smtClean="0">
                <a:solidFill>
                  <a:schemeClr val="tx1"/>
                </a:solidFill>
              </a:rPr>
            </a:br>
            <a:r>
              <a:rPr lang="ar-SA" sz="3600" b="1" dirty="0" smtClean="0">
                <a:solidFill>
                  <a:schemeClr val="tx2">
                    <a:lumMod val="75000"/>
                  </a:schemeClr>
                </a:solidFill>
                <a:effectLst>
                  <a:reflection blurRad="6350" stA="60000" endA="900" endPos="58000" dir="5400000" sy="-100000" algn="bl" rotWithShape="0"/>
                </a:effectLst>
              </a:rPr>
              <a:t>يمثل التفاعل اللفظي للمعلم مهارة من أهم مهارات تنفيذ التدريس ,إذ يتوقف عليها نجاح عملية الاتصال في الموقف التعليمي</a:t>
            </a:r>
            <a:r>
              <a:rPr lang="ar-SA" sz="3600" dirty="0" smtClean="0">
                <a:solidFill>
                  <a:schemeClr val="tx2">
                    <a:lumMod val="75000"/>
                  </a:schemeClr>
                </a:solidFill>
                <a:effectLst>
                  <a:reflection blurRad="6350" stA="60000" endA="900" endPos="58000" dir="5400000" sy="-100000" algn="bl" rotWithShape="0"/>
                </a:effectLst>
              </a:rPr>
              <a:t>. </a:t>
            </a:r>
            <a:endParaRPr lang="ar-SA" sz="3200" dirty="0">
              <a:solidFill>
                <a:schemeClr val="tx2">
                  <a:lumMod val="75000"/>
                </a:schemeClr>
              </a:solidFill>
              <a:effectLst>
                <a:reflection blurRad="6350" stA="60000" endA="900" endPos="58000" dir="5400000" sy="-100000" algn="bl" rotWithShape="0"/>
              </a:effectLst>
            </a:endParaRPr>
          </a:p>
        </p:txBody>
      </p:sp>
      <p:pic>
        <p:nvPicPr>
          <p:cNvPr id="3" name="Picture 4" descr="نتيجة الصورة لـ صور تفاعل لفظ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4572008"/>
            <a:ext cx="3247200" cy="156023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285984" y="357166"/>
            <a:ext cx="4405373" cy="707886"/>
          </a:xfrm>
          <a:prstGeom prst="rect">
            <a:avLst/>
          </a:prstGeom>
        </p:spPr>
        <p:txBody>
          <a:bodyPr wrap="none">
            <a:spAutoFit/>
          </a:bodyPr>
          <a:lstStyle/>
          <a:p>
            <a:r>
              <a:rPr lang="ar-SA" sz="4000" b="1" dirty="0" smtClean="0">
                <a:ln/>
                <a:solidFill>
                  <a:srgbClr val="FF0000"/>
                </a:solidFill>
              </a:rPr>
              <a:t>التفاعل اللفظي وأهميته : </a:t>
            </a:r>
            <a:endParaRPr lang="ar-SA" sz="4000"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428604"/>
            <a:ext cx="7615213" cy="954107"/>
          </a:xfrm>
          <a:prstGeom prst="rect">
            <a:avLst/>
          </a:prstGeom>
        </p:spPr>
        <p:txBody>
          <a:bodyPr wrap="square">
            <a:spAutoFit/>
          </a:bodyPr>
          <a:lstStyle/>
          <a:p>
            <a:r>
              <a:rPr lang="en-US" sz="2800" dirty="0" smtClean="0">
                <a:solidFill>
                  <a:schemeClr val="accent1">
                    <a:lumMod val="75000"/>
                  </a:schemeClr>
                </a:solidFill>
              </a:rPr>
              <a:t/>
            </a:r>
            <a:br>
              <a:rPr lang="en-US" sz="2800" dirty="0" smtClean="0">
                <a:solidFill>
                  <a:schemeClr val="accent1">
                    <a:lumMod val="75000"/>
                  </a:schemeClr>
                </a:solidFill>
              </a:rPr>
            </a:br>
            <a:endParaRPr lang="ar-SA" sz="2800" dirty="0"/>
          </a:p>
        </p:txBody>
      </p:sp>
      <p:sp>
        <p:nvSpPr>
          <p:cNvPr id="4" name="مستطيل 3"/>
          <p:cNvSpPr/>
          <p:nvPr/>
        </p:nvSpPr>
        <p:spPr>
          <a:xfrm>
            <a:off x="3643306" y="3143248"/>
            <a:ext cx="5000628" cy="646331"/>
          </a:xfrm>
          <a:prstGeom prst="rect">
            <a:avLst/>
          </a:prstGeom>
        </p:spPr>
        <p:txBody>
          <a:bodyPr wrap="square">
            <a:spAutoFit/>
          </a:bodyPr>
          <a:lstStyle/>
          <a:p>
            <a:r>
              <a:rPr lang="en-US" dirty="0" smtClean="0">
                <a:solidFill>
                  <a:schemeClr val="accent1">
                    <a:lumMod val="75000"/>
                  </a:schemeClr>
                </a:solidFill>
              </a:rPr>
              <a:t/>
            </a:r>
            <a:br>
              <a:rPr lang="en-US" dirty="0" smtClean="0">
                <a:solidFill>
                  <a:schemeClr val="accent1">
                    <a:lumMod val="75000"/>
                  </a:schemeClr>
                </a:solidFill>
              </a:rPr>
            </a:br>
            <a:endParaRPr lang="ar-SA" dirty="0"/>
          </a:p>
        </p:txBody>
      </p:sp>
      <p:pic>
        <p:nvPicPr>
          <p:cNvPr id="6" name="صورة 5" descr="٢٠١٧١١١٢_٢١٠٤١١.png"/>
          <p:cNvPicPr>
            <a:picLocks noChangeAspect="1"/>
          </p:cNvPicPr>
          <p:nvPr/>
        </p:nvPicPr>
        <p:blipFill>
          <a:blip r:embed="rId2"/>
          <a:stretch>
            <a:fillRect/>
          </a:stretch>
        </p:blipFill>
        <p:spPr>
          <a:xfrm>
            <a:off x="214282" y="1142984"/>
            <a:ext cx="8572559" cy="4733941"/>
          </a:xfrm>
          <a:prstGeom prst="rect">
            <a:avLst/>
          </a:prstGeom>
        </p:spPr>
      </p:pic>
      <p:sp>
        <p:nvSpPr>
          <p:cNvPr id="7" name="مربع نص 6"/>
          <p:cNvSpPr txBox="1"/>
          <p:nvPr/>
        </p:nvSpPr>
        <p:spPr>
          <a:xfrm>
            <a:off x="964380" y="357166"/>
            <a:ext cx="7072362" cy="584775"/>
          </a:xfrm>
          <a:prstGeom prst="rect">
            <a:avLst/>
          </a:prstGeom>
          <a:noFill/>
        </p:spPr>
        <p:txBody>
          <a:bodyPr wrap="square" rtlCol="1">
            <a:spAutoFit/>
          </a:bodyPr>
          <a:lstStyle/>
          <a:p>
            <a:r>
              <a:rPr lang="ar-SA"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دراسة </a:t>
            </a:r>
            <a:r>
              <a:rPr lang="ar-SA"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فلاند رز </a:t>
            </a:r>
            <a:r>
              <a:rPr lang="ar-SA"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للتفاعل اللفظي داخل الصف</a:t>
            </a: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00100" y="1214422"/>
            <a:ext cx="7072362" cy="3785652"/>
          </a:xfrm>
          <a:prstGeom prst="rect">
            <a:avLst/>
          </a:prstGeom>
        </p:spPr>
        <p:txBody>
          <a:bodyPr wrap="square">
            <a:spAutoFit/>
          </a:bodyPr>
          <a:lstStyle/>
          <a:p>
            <a:pPr algn="ctr"/>
            <a:r>
              <a:rPr lang="ar-SA"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التفاعل غير اللفظي</a:t>
            </a:r>
            <a:endParaRPr lang="ar-SA"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ar-SA" sz="3600" b="1" dirty="0" smtClean="0">
                <a:solidFill>
                  <a:srgbClr val="FF0000"/>
                </a:solidFill>
              </a:rPr>
              <a:t>يمكن تقسيمه إلى نوعين :</a:t>
            </a:r>
            <a:endParaRPr lang="en-US" sz="3600" b="1" dirty="0" smtClean="0">
              <a:solidFill>
                <a:srgbClr val="FF0000"/>
              </a:solidFill>
            </a:endParaRPr>
          </a:p>
          <a:p>
            <a:pPr lvl="0" algn="ctr"/>
            <a:r>
              <a:rPr lang="ar-SA" sz="3600" b="1" dirty="0" smtClean="0"/>
              <a:t>1- مقصود...(النوع السائد في عملية التعليم )</a:t>
            </a:r>
          </a:p>
          <a:p>
            <a:pPr lvl="0" algn="ctr"/>
            <a:endParaRPr lang="en-US" sz="3600" b="1" dirty="0" smtClean="0"/>
          </a:p>
          <a:p>
            <a:pPr lvl="0" algn="ctr"/>
            <a:r>
              <a:rPr lang="ar-SA" sz="3600" b="1" dirty="0" smtClean="0"/>
              <a:t>2- تلقائي...</a:t>
            </a:r>
            <a:endParaRPr lang="en-US" sz="3600" b="1" dirty="0" smtClean="0"/>
          </a:p>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857760"/>
            <a:ext cx="8064895" cy="152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714348" y="642918"/>
            <a:ext cx="8183562" cy="1050925"/>
          </a:xfrm>
        </p:spPr>
        <p:txBody>
          <a:bodyPr>
            <a:noAutofit/>
          </a:bodyPr>
          <a:lstStyle/>
          <a:p>
            <a:pPr algn="ctr"/>
            <a:r>
              <a:rPr lang="ar-SA" sz="3600" b="1" dirty="0" smtClean="0">
                <a:solidFill>
                  <a:srgbClr val="FF0000"/>
                </a:solidFill>
              </a:rPr>
              <a:t>أهم المهارات الفرعية المكونة لمهارة التفاعل اللفظي وغير اللفظي:</a:t>
            </a:r>
            <a:endParaRPr lang="ar-SA" sz="3600" b="1" dirty="0">
              <a:solidFill>
                <a:srgbClr val="FF0000"/>
              </a:solidFill>
            </a:endParaRPr>
          </a:p>
        </p:txBody>
      </p:sp>
      <p:sp>
        <p:nvSpPr>
          <p:cNvPr id="3" name="مربع نص 2"/>
          <p:cNvSpPr txBox="1"/>
          <p:nvPr/>
        </p:nvSpPr>
        <p:spPr>
          <a:xfrm>
            <a:off x="1714480" y="1841242"/>
            <a:ext cx="6643734" cy="5016758"/>
          </a:xfrm>
          <a:prstGeom prst="rect">
            <a:avLst/>
          </a:prstGeom>
          <a:noFill/>
        </p:spPr>
        <p:txBody>
          <a:bodyPr wrap="square" rtlCol="1">
            <a:spAutoFit/>
          </a:bodyPr>
          <a:lstStyle/>
          <a:p>
            <a:pPr lvl="0">
              <a:buFont typeface="Wingdings" pitchFamily="2" charset="2"/>
              <a:buChar char="v"/>
            </a:pPr>
            <a:r>
              <a:rPr lang="ar-SA" sz="2800" b="1" dirty="0" smtClean="0"/>
              <a:t>تمتع المعلم بطلاقة لغوية.</a:t>
            </a:r>
          </a:p>
          <a:p>
            <a:pPr>
              <a:buFont typeface="Wingdings" pitchFamily="2" charset="2"/>
              <a:buChar char="v"/>
            </a:pPr>
            <a:r>
              <a:rPr lang="ar-SA" sz="2800" b="1" dirty="0" smtClean="0"/>
              <a:t>تنويعه لصوته.</a:t>
            </a:r>
            <a:endParaRPr lang="en-US" sz="2800" b="1" dirty="0" smtClean="0"/>
          </a:p>
          <a:p>
            <a:pPr>
              <a:buFont typeface="Wingdings" pitchFamily="2" charset="2"/>
              <a:buChar char="v"/>
            </a:pPr>
            <a:r>
              <a:rPr lang="ar-SA" sz="2800" b="1" dirty="0" smtClean="0"/>
              <a:t>سماعه لأفكار المتعلمين وقبولها وتطويرها.</a:t>
            </a:r>
            <a:endParaRPr lang="en-US" sz="2800" b="1" dirty="0" smtClean="0"/>
          </a:p>
          <a:p>
            <a:pPr>
              <a:buFont typeface="Wingdings" pitchFamily="2" charset="2"/>
              <a:buChar char="v"/>
            </a:pPr>
            <a:r>
              <a:rPr lang="ar-SA" sz="2800" b="1" dirty="0" smtClean="0"/>
              <a:t>قبوله لمشاعرهم والتعامل معهم بلطف.</a:t>
            </a:r>
            <a:endParaRPr lang="en-US" sz="2800" b="1" dirty="0" smtClean="0"/>
          </a:p>
          <a:p>
            <a:pPr lvl="0">
              <a:buFont typeface="Wingdings" pitchFamily="2" charset="2"/>
              <a:buChar char="v"/>
            </a:pPr>
            <a:r>
              <a:rPr lang="ar-SA" sz="2800" b="1" dirty="0" smtClean="0"/>
              <a:t>تشجيعهم باستمرار.</a:t>
            </a:r>
          </a:p>
          <a:p>
            <a:pPr>
              <a:buFont typeface="Wingdings" pitchFamily="2" charset="2"/>
              <a:buChar char="v"/>
            </a:pPr>
            <a:r>
              <a:rPr lang="ar-SA" sz="2800" b="1" dirty="0" smtClean="0"/>
              <a:t>طرح أسئلة حول المادة والإصغاء لإجاباتهم.</a:t>
            </a:r>
            <a:endParaRPr lang="en-US" sz="2800" b="1" dirty="0" smtClean="0"/>
          </a:p>
          <a:p>
            <a:pPr>
              <a:buFont typeface="Wingdings" pitchFamily="2" charset="2"/>
              <a:buChar char="v"/>
            </a:pPr>
            <a:r>
              <a:rPr lang="ar-SA" sz="2800" b="1" dirty="0" smtClean="0"/>
              <a:t>نقده لهم بهدف تعديل سلوكهم إلى الأفضل.</a:t>
            </a:r>
            <a:endParaRPr lang="en-US" sz="2800" b="1" dirty="0" smtClean="0"/>
          </a:p>
          <a:p>
            <a:pPr>
              <a:buFont typeface="Wingdings" pitchFamily="2" charset="2"/>
              <a:buChar char="v"/>
            </a:pPr>
            <a:r>
              <a:rPr lang="ar-SA" sz="2800" b="1" dirty="0" smtClean="0"/>
              <a:t>حثهم على التفاعل والمشاركة .</a:t>
            </a:r>
            <a:endParaRPr lang="en-US" sz="2800" b="1" dirty="0" smtClean="0"/>
          </a:p>
          <a:p>
            <a:pPr>
              <a:buFont typeface="Wingdings" pitchFamily="2" charset="2"/>
              <a:buChar char="v"/>
            </a:pPr>
            <a:r>
              <a:rPr lang="ar-SA" sz="2800" b="1" dirty="0" smtClean="0"/>
              <a:t>توظيف الحركة والرموز غير اللفظية في توصيل المطلوب.</a:t>
            </a:r>
            <a:endParaRPr lang="en-US" sz="2800" b="1" dirty="0" smtClean="0"/>
          </a:p>
          <a:p>
            <a:pPr lvl="0">
              <a:buFont typeface="Wingdings" pitchFamily="2" charset="2"/>
              <a:buChar char="v"/>
            </a:pPr>
            <a:endParaRPr lang="en-US" sz="2000" dirty="0" smtClean="0"/>
          </a:p>
          <a:p>
            <a:endParaRPr lang="ar-SA" sz="2000" dirty="0"/>
          </a:p>
        </p:txBody>
      </p:sp>
      <p:pic>
        <p:nvPicPr>
          <p:cNvPr id="5124" name="Picture 4" descr="نتيجة الصورة لـ صور مهار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1552576"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0"/>
            <a:ext cx="7772400" cy="1828800"/>
          </a:xfrm>
        </p:spPr>
        <p:txBody>
          <a:bodyPr>
            <a:normAutofit/>
          </a:bodyPr>
          <a:lstStyle/>
          <a:p>
            <a:pPr algn="ctr"/>
            <a:r>
              <a:rPr lang="ar-SA"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سابعا : مهارة </a:t>
            </a:r>
            <a:r>
              <a:rPr lang="ar-SA"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إثارة الدافعية </a:t>
            </a:r>
            <a:endParaRPr lang="ar-SA"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7170" name="Picture 2" descr="نتيجة الصورة لـ الدافع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24" y="4077072"/>
            <a:ext cx="4968552"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lstStyle/>
          <a:p>
            <a:r>
              <a:rPr lang="ar-SA" sz="4400" b="1" dirty="0" err="1" smtClean="0">
                <a:solidFill>
                  <a:schemeClr val="tx2">
                    <a:lumMod val="75000"/>
                  </a:schemeClr>
                </a:solidFill>
                <a:effectLst>
                  <a:reflection blurRad="6350" stA="55000" endA="300" endPos="45500" dir="5400000" sy="-100000" algn="bl" rotWithShape="0"/>
                </a:effectLst>
              </a:rPr>
              <a:t>ماهو</a:t>
            </a:r>
            <a:r>
              <a:rPr lang="ar-SA" sz="4400" b="1" dirty="0" smtClean="0">
                <a:solidFill>
                  <a:schemeClr val="tx2">
                    <a:lumMod val="75000"/>
                  </a:schemeClr>
                </a:solidFill>
                <a:effectLst>
                  <a:reflection blurRad="6350" stA="55000" endA="300" endPos="45500" dir="5400000" sy="-100000" algn="bl" rotWithShape="0"/>
                </a:effectLst>
              </a:rPr>
              <a:t> مفهوم الدافعية بشكل عام ؟ </a:t>
            </a:r>
            <a:endParaRPr lang="ar-SA" dirty="0">
              <a:solidFill>
                <a:schemeClr val="tx2">
                  <a:lumMod val="75000"/>
                </a:schemeClr>
              </a:solidFill>
              <a:effectLst>
                <a:reflection blurRad="6350" stA="55000" endA="300" endPos="45500" dir="5400000" sy="-100000" algn="bl" rotWithShape="0"/>
              </a:effectLst>
            </a:endParaRPr>
          </a:p>
        </p:txBody>
      </p:sp>
      <p:pic>
        <p:nvPicPr>
          <p:cNvPr id="4" name="Picture 2" descr="نتيجة الصورة لـ واحد ي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 y="4797152"/>
            <a:ext cx="8858312" cy="1846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66297"/>
      </p:ext>
    </p:extLst>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42852"/>
            <a:ext cx="8183880" cy="1051560"/>
          </a:xfrm>
        </p:spPr>
        <p:txBody>
          <a:bodyPr>
            <a:normAutofit/>
          </a:bodyPr>
          <a:lstStyle/>
          <a:p>
            <a:pPr algn="ctr"/>
            <a:r>
              <a:rPr lang="ar-SA" sz="4400" dirty="0" smtClean="0">
                <a:solidFill>
                  <a:srgbClr val="FF0000"/>
                </a:solidFill>
              </a:rPr>
              <a:t>مفهوم الدافعية للتعلم :</a:t>
            </a:r>
            <a:endParaRPr lang="ar-SA" sz="4400" dirty="0">
              <a:solidFill>
                <a:srgbClr val="FF0000"/>
              </a:solidFill>
            </a:endParaRPr>
          </a:p>
        </p:txBody>
      </p:sp>
      <p:sp>
        <p:nvSpPr>
          <p:cNvPr id="3" name="مربع نص 2"/>
          <p:cNvSpPr txBox="1"/>
          <p:nvPr/>
        </p:nvSpPr>
        <p:spPr>
          <a:xfrm>
            <a:off x="785786" y="1857364"/>
            <a:ext cx="7929618" cy="1754326"/>
          </a:xfrm>
          <a:prstGeom prst="rect">
            <a:avLst/>
          </a:prstGeom>
          <a:noFill/>
        </p:spPr>
        <p:txBody>
          <a:bodyPr wrap="square" rtlCol="1">
            <a:spAutoFit/>
          </a:bodyPr>
          <a:lstStyle/>
          <a:p>
            <a:pPr algn="just"/>
            <a:r>
              <a:rPr lang="ar-SA" sz="3600" dirty="0" smtClean="0">
                <a:solidFill>
                  <a:schemeClr val="tx2">
                    <a:lumMod val="75000"/>
                  </a:schemeClr>
                </a:solidFill>
              </a:rPr>
              <a:t>حالة داخلية لدى المتعلم تدفعه إلى الانتباه للموقف التعليمي ،والإقبال عليه بهمة ونشاط مع الاستمرار في هذا النشاط حتى يتحقق التعلم.</a:t>
            </a:r>
            <a:endParaRPr lang="ar-SA" sz="3600" dirty="0">
              <a:solidFill>
                <a:schemeClr val="tx2">
                  <a:lumMod val="7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86256"/>
            <a:ext cx="8352928" cy="202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57290" y="285728"/>
            <a:ext cx="7129458" cy="1828800"/>
          </a:xfrm>
        </p:spPr>
        <p:txBody>
          <a:bodyPr>
            <a:noAutofit/>
          </a:bodyPr>
          <a:lstStyle/>
          <a:p>
            <a:pPr algn="ctr"/>
            <a:r>
              <a:rPr lang="ar-SA" sz="3600" dirty="0" smtClean="0">
                <a:ln w="10541" cmpd="sng">
                  <a:solidFill>
                    <a:schemeClr val="accent1">
                      <a:shade val="88000"/>
                      <a:satMod val="110000"/>
                    </a:schemeClr>
                  </a:solidFill>
                  <a:prstDash val="solid"/>
                </a:ln>
                <a:solidFill>
                  <a:schemeClr val="tx2">
                    <a:lumMod val="75000"/>
                  </a:schemeClr>
                </a:solidFill>
                <a:effectLst/>
              </a:rPr>
              <a:t>(هذا المعلم ماهر في  إثارة دافعية طلابه للتعلم ) ما المقصود بهذه العبارة؟؟؟</a:t>
            </a:r>
            <a:endParaRPr lang="ar-SA" sz="3600" dirty="0">
              <a:ln w="10541" cmpd="sng">
                <a:solidFill>
                  <a:schemeClr val="accent1">
                    <a:shade val="88000"/>
                    <a:satMod val="110000"/>
                  </a:schemeClr>
                </a:solidFill>
                <a:prstDash val="solid"/>
              </a:ln>
              <a:solidFill>
                <a:schemeClr val="tx2">
                  <a:lumMod val="75000"/>
                </a:schemeClr>
              </a:solidFill>
              <a:effectLst/>
            </a:endParaRPr>
          </a:p>
        </p:txBody>
      </p:sp>
      <p:sp>
        <p:nvSpPr>
          <p:cNvPr id="4" name="مربع نص 3"/>
          <p:cNvSpPr txBox="1"/>
          <p:nvPr/>
        </p:nvSpPr>
        <p:spPr>
          <a:xfrm>
            <a:off x="142844" y="3000372"/>
            <a:ext cx="8786842" cy="2862322"/>
          </a:xfrm>
          <a:prstGeom prst="rect">
            <a:avLst/>
          </a:prstGeom>
          <a:noFill/>
        </p:spPr>
        <p:txBody>
          <a:bodyPr wrap="square" rtlCol="1">
            <a:spAutoFit/>
          </a:bodyPr>
          <a:lstStyle/>
          <a:p>
            <a:r>
              <a:rPr lang="ar-SA" sz="3200" dirty="0" smtClean="0">
                <a:solidFill>
                  <a:schemeClr val="tx2">
                    <a:lumMod val="75000"/>
                  </a:schemeClr>
                </a:solidFill>
              </a:rPr>
              <a:t>إذًا تتمثل هذه المهارة في (مجموعة السلوكيات التدريسية التي يقوم </a:t>
            </a:r>
            <a:r>
              <a:rPr lang="ar-SA" sz="3200" dirty="0" err="1" smtClean="0">
                <a:solidFill>
                  <a:schemeClr val="tx2">
                    <a:lumMod val="75000"/>
                  </a:schemeClr>
                </a:solidFill>
              </a:rPr>
              <a:t>بها</a:t>
            </a:r>
            <a:r>
              <a:rPr lang="ar-SA" sz="3200" dirty="0" smtClean="0">
                <a:solidFill>
                  <a:schemeClr val="tx2">
                    <a:lumMod val="75000"/>
                  </a:schemeClr>
                </a:solidFill>
              </a:rPr>
              <a:t> المعلم،بسرعة ودقة، بغرض إثارة رغبة هؤلاء المتعلمين في تعلم موضوع ما،وتحفيزهم على القيام بأنشطة تعليمية ذات صلة بهذا الموضوع،والاستمرار فيها حتى تتحقق الأهداف ويتم تعلم الموضوع).</a:t>
            </a:r>
            <a:endParaRPr lang="en-US" sz="3200" dirty="0" smtClean="0">
              <a:solidFill>
                <a:schemeClr val="tx2">
                  <a:lumMod val="75000"/>
                </a:schemeClr>
              </a:solidFill>
            </a:endParaRPr>
          </a:p>
          <a:p>
            <a:endParaRPr lang="ar-SA" sz="20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91134"/>
      </p:ext>
    </p:extLst>
  </p:cSld>
  <p:clrMapOvr>
    <a:masterClrMapping/>
  </p:clrMapOvr>
  <p:transition spd="med">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993002910"/>
              </p:ext>
            </p:extLst>
          </p:nvPr>
        </p:nvGraphicFramePr>
        <p:xfrm>
          <a:off x="2339752"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2317718" y="836712"/>
            <a:ext cx="5864935" cy="646331"/>
          </a:xfrm>
          <a:prstGeom prst="rect">
            <a:avLst/>
          </a:prstGeom>
        </p:spPr>
        <p:txBody>
          <a:bodyPr wrap="square">
            <a:spAutoFit/>
          </a:bodyPr>
          <a:lstStyle/>
          <a:p>
            <a:pPr algn="ctr"/>
            <a:r>
              <a:rPr lang="ar-SA" sz="3600" b="1" dirty="0">
                <a:solidFill>
                  <a:schemeClr val="accent1">
                    <a:lumMod val="75000"/>
                  </a:schemeClr>
                </a:solidFill>
              </a:rPr>
              <a:t>أساليب زيادة الدافعية للتعلم</a:t>
            </a:r>
            <a:endParaRPr lang="ar-SA" sz="3600" dirty="0">
              <a:solidFill>
                <a:schemeClr val="accent1">
                  <a:lumMod val="75000"/>
                </a:schemeClr>
              </a:solidFill>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276872"/>
            <a:ext cx="26193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51550"/>
      </p:ext>
    </p:extLst>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solidFill>
                  <a:srgbClr val="FF0000"/>
                </a:solidFill>
              </a:rPr>
              <a:t>أهم المهارات الفرعية المكونة لمهارة إثارة الدافعية:</a:t>
            </a:r>
            <a:endParaRPr lang="ar-SA" sz="3600" dirty="0">
              <a:solidFill>
                <a:srgbClr val="FF0000"/>
              </a:solidFill>
            </a:endParaRPr>
          </a:p>
        </p:txBody>
      </p:sp>
      <p:sp>
        <p:nvSpPr>
          <p:cNvPr id="3" name="مستطيل 2"/>
          <p:cNvSpPr/>
          <p:nvPr/>
        </p:nvSpPr>
        <p:spPr>
          <a:xfrm>
            <a:off x="179512" y="1916832"/>
            <a:ext cx="8358246" cy="4401205"/>
          </a:xfrm>
          <a:prstGeom prst="rect">
            <a:avLst/>
          </a:prstGeom>
        </p:spPr>
        <p:txBody>
          <a:bodyPr wrap="square">
            <a:spAutoFit/>
          </a:bodyPr>
          <a:lstStyle/>
          <a:p>
            <a:pPr marL="514350" lvl="0" indent="-514350">
              <a:buFont typeface="+mj-lt"/>
              <a:buAutoNum type="arabicParenR"/>
            </a:pPr>
            <a:r>
              <a:rPr lang="ar-SA" sz="4000" b="1" dirty="0" smtClean="0"/>
              <a:t>تشجيع المتعلمين للتعلم بأساليب تربوية شائعة.</a:t>
            </a:r>
          </a:p>
          <a:p>
            <a:pPr marL="514350" lvl="0" indent="-514350">
              <a:buFont typeface="+mj-lt"/>
              <a:buAutoNum type="arabicParenR"/>
            </a:pPr>
            <a:endParaRPr lang="ar-SA" sz="4000" b="1" dirty="0" smtClean="0"/>
          </a:p>
          <a:p>
            <a:pPr marL="514350" indent="-514350">
              <a:buFont typeface="+mj-lt"/>
              <a:buAutoNum type="arabicParenR"/>
            </a:pPr>
            <a:r>
              <a:rPr lang="ar-SA" sz="4000" b="1" dirty="0" smtClean="0"/>
              <a:t>إبراز قيمة العلم والتعلم في حياة الطلاب والمجتمع.</a:t>
            </a:r>
          </a:p>
          <a:p>
            <a:pPr marL="514350" indent="-514350">
              <a:buFont typeface="+mj-lt"/>
              <a:buAutoNum type="arabicParenR"/>
            </a:pPr>
            <a:endParaRPr lang="ar-SA" sz="4000" b="1" dirty="0" smtClean="0"/>
          </a:p>
          <a:p>
            <a:pPr marL="514350" lvl="0" indent="-514350">
              <a:buFont typeface="+mj-lt"/>
              <a:buAutoNum type="arabicParenR"/>
            </a:pPr>
            <a:r>
              <a:rPr lang="ar-SA" sz="4000" b="1" dirty="0" smtClean="0"/>
              <a:t>تحدي قدرات المتعلمين بمواقف ومشكلات تدفعهم للتفكير والتعلم .</a:t>
            </a:r>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4972" y="857232"/>
            <a:ext cx="8462573" cy="646331"/>
          </a:xfrm>
          <a:prstGeom prst="rect">
            <a:avLst/>
          </a:prstGeom>
        </p:spPr>
        <p:txBody>
          <a:bodyPr wrap="none">
            <a:spAutoFit/>
          </a:bodyPr>
          <a:lstStyle/>
          <a:p>
            <a:r>
              <a:rPr lang="ar-SA" sz="3600" b="1" dirty="0" smtClean="0"/>
              <a:t>4) إثارة الدهشة والفضول لدى المتعلمين كلما أمكن ذلك </a:t>
            </a:r>
            <a:endParaRPr lang="ar-SA" sz="3600" b="1" dirty="0"/>
          </a:p>
        </p:txBody>
      </p:sp>
      <p:sp>
        <p:nvSpPr>
          <p:cNvPr id="3" name="مستطيل 2"/>
          <p:cNvSpPr/>
          <p:nvPr/>
        </p:nvSpPr>
        <p:spPr>
          <a:xfrm>
            <a:off x="458214" y="1785926"/>
            <a:ext cx="8169224" cy="646331"/>
          </a:xfrm>
          <a:prstGeom prst="rect">
            <a:avLst/>
          </a:prstGeom>
        </p:spPr>
        <p:txBody>
          <a:bodyPr wrap="none">
            <a:spAutoFit/>
          </a:bodyPr>
          <a:lstStyle/>
          <a:p>
            <a:r>
              <a:rPr lang="ar-SA" sz="3600" b="1" dirty="0" smtClean="0"/>
              <a:t>5)إتاحة فرص كافية للنجاح أمام كل متعلم وفق قدراته</a:t>
            </a:r>
            <a:r>
              <a:rPr lang="ar-SA" sz="3200" dirty="0" smtClean="0">
                <a:solidFill>
                  <a:schemeClr val="accent6">
                    <a:lumMod val="50000"/>
                  </a:schemeClr>
                </a:solidFill>
              </a:rPr>
              <a:t>.</a:t>
            </a:r>
            <a:endParaRPr lang="ar-SA" sz="3200" dirty="0"/>
          </a:p>
        </p:txBody>
      </p:sp>
      <p:sp>
        <p:nvSpPr>
          <p:cNvPr id="4" name="مستطيل 3"/>
          <p:cNvSpPr/>
          <p:nvPr/>
        </p:nvSpPr>
        <p:spPr>
          <a:xfrm>
            <a:off x="214282" y="2714620"/>
            <a:ext cx="8429684" cy="1200329"/>
          </a:xfrm>
          <a:prstGeom prst="rect">
            <a:avLst/>
          </a:prstGeom>
        </p:spPr>
        <p:txBody>
          <a:bodyPr wrap="square">
            <a:spAutoFit/>
          </a:bodyPr>
          <a:lstStyle/>
          <a:p>
            <a:r>
              <a:rPr lang="ar-SA" sz="3600" b="1" dirty="0" smtClean="0"/>
              <a:t>6)اعتماد أساليب الدفع الداخلي للمتعلم كاستغلال ميوله واهتماماته.</a:t>
            </a:r>
          </a:p>
        </p:txBody>
      </p:sp>
      <p:sp>
        <p:nvSpPr>
          <p:cNvPr id="5" name="مستطيل 4"/>
          <p:cNvSpPr/>
          <p:nvPr/>
        </p:nvSpPr>
        <p:spPr>
          <a:xfrm>
            <a:off x="214282" y="4286256"/>
            <a:ext cx="8501122" cy="1200329"/>
          </a:xfrm>
          <a:prstGeom prst="rect">
            <a:avLst/>
          </a:prstGeom>
        </p:spPr>
        <p:txBody>
          <a:bodyPr wrap="square">
            <a:spAutoFit/>
          </a:bodyPr>
          <a:lstStyle/>
          <a:p>
            <a:pPr algn="ctr"/>
            <a:r>
              <a:rPr lang="ar-SA" sz="3600" b="1" dirty="0" smtClean="0"/>
              <a:t>7)</a:t>
            </a:r>
            <a:r>
              <a:rPr lang="ar-SA" sz="3600" b="1" dirty="0" err="1" smtClean="0"/>
              <a:t>الحركة،الإيماءات</a:t>
            </a:r>
            <a:r>
              <a:rPr lang="ar-SA" sz="3600" b="1" dirty="0" smtClean="0"/>
              <a:t> </a:t>
            </a:r>
            <a:r>
              <a:rPr lang="ar-SA" sz="3600" b="1" dirty="0" smtClean="0"/>
              <a:t> </a:t>
            </a:r>
            <a:r>
              <a:rPr lang="ar-SA" sz="3600" b="1" dirty="0" smtClean="0"/>
              <a:t>،الوسائط ،الأنشطة الممتعة،تحويل التفاعل </a:t>
            </a:r>
            <a:r>
              <a:rPr lang="ar-SA" sz="3600" b="1" dirty="0" err="1" smtClean="0"/>
              <a:t>البيئة،المكافآت</a:t>
            </a:r>
            <a:r>
              <a:rPr lang="ar-SA" sz="3600" b="1" dirty="0" smtClean="0"/>
              <a:t>.</a:t>
            </a: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2643182"/>
            <a:ext cx="6572296" cy="1015663"/>
          </a:xfrm>
          <a:prstGeom prst="rect">
            <a:avLst/>
          </a:prstGeom>
        </p:spPr>
        <p:txBody>
          <a:bodyPr wrap="square">
            <a:spAutoFit/>
          </a:bodyPr>
          <a:lstStyle/>
          <a:p>
            <a:r>
              <a:rPr lang="ar-S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شكرا لحسن استماعكن...</a:t>
            </a:r>
            <a:endParaRPr lang="ar-SA" sz="6000" dirty="0"/>
          </a:p>
        </p:txBody>
      </p:sp>
      <p:pic>
        <p:nvPicPr>
          <p:cNvPr id="3" name="صورة 2" descr="تتتتتتت9هعغ.jpg"/>
          <p:cNvPicPr>
            <a:picLocks noChangeAspect="1"/>
          </p:cNvPicPr>
          <p:nvPr/>
        </p:nvPicPr>
        <p:blipFill>
          <a:blip r:embed="rId2"/>
          <a:stretch>
            <a:fillRect/>
          </a:stretch>
        </p:blipFill>
        <p:spPr>
          <a:xfrm>
            <a:off x="285720" y="4286256"/>
            <a:ext cx="3357586" cy="1914525"/>
          </a:xfrm>
          <a:prstGeom prst="rect">
            <a:avLst/>
          </a:prstGeom>
        </p:spPr>
      </p:pic>
      <p:pic>
        <p:nvPicPr>
          <p:cNvPr id="4" name="صورة 3" descr="تتتتتتت9هعغ.jpg"/>
          <p:cNvPicPr>
            <a:picLocks noChangeAspect="1"/>
          </p:cNvPicPr>
          <p:nvPr/>
        </p:nvPicPr>
        <p:blipFill>
          <a:blip r:embed="rId2"/>
          <a:stretch>
            <a:fillRect/>
          </a:stretch>
        </p:blipFill>
        <p:spPr>
          <a:xfrm>
            <a:off x="5429256" y="357166"/>
            <a:ext cx="3357586" cy="1914525"/>
          </a:xfrm>
          <a:prstGeom prst="rect">
            <a:avLst/>
          </a:prstGeom>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تعغغعفعغ.jpg"/>
          <p:cNvPicPr>
            <a:picLocks noChangeAspect="1"/>
          </p:cNvPicPr>
          <p:nvPr/>
        </p:nvPicPr>
        <p:blipFill>
          <a:blip r:embed="rId2"/>
          <a:stretch>
            <a:fillRect/>
          </a:stretch>
        </p:blipFill>
        <p:spPr>
          <a:xfrm>
            <a:off x="714348" y="357166"/>
            <a:ext cx="2143125" cy="2133600"/>
          </a:xfrm>
          <a:prstGeom prst="rect">
            <a:avLst/>
          </a:prstGeom>
        </p:spPr>
      </p:pic>
      <p:pic>
        <p:nvPicPr>
          <p:cNvPr id="6" name="صورة 5" descr="عغهخنااتنة.jpg"/>
          <p:cNvPicPr>
            <a:picLocks noChangeAspect="1"/>
          </p:cNvPicPr>
          <p:nvPr/>
        </p:nvPicPr>
        <p:blipFill>
          <a:blip r:embed="rId3"/>
          <a:stretch>
            <a:fillRect/>
          </a:stretch>
        </p:blipFill>
        <p:spPr>
          <a:xfrm>
            <a:off x="357158" y="4214818"/>
            <a:ext cx="2295525" cy="1990725"/>
          </a:xfrm>
          <a:prstGeom prst="rect">
            <a:avLst/>
          </a:prstGeom>
        </p:spPr>
      </p:pic>
      <p:pic>
        <p:nvPicPr>
          <p:cNvPr id="7" name="صورة 6" descr="هعبغلعانهتخه.jpg"/>
          <p:cNvPicPr>
            <a:picLocks noChangeAspect="1"/>
          </p:cNvPicPr>
          <p:nvPr/>
        </p:nvPicPr>
        <p:blipFill>
          <a:blip r:embed="rId4"/>
          <a:srcRect t="7653"/>
          <a:stretch>
            <a:fillRect/>
          </a:stretch>
        </p:blipFill>
        <p:spPr>
          <a:xfrm>
            <a:off x="6143636" y="500042"/>
            <a:ext cx="2438400" cy="1724024"/>
          </a:xfrm>
          <a:prstGeom prst="rect">
            <a:avLst/>
          </a:prstGeom>
        </p:spPr>
      </p:pic>
      <p:pic>
        <p:nvPicPr>
          <p:cNvPr id="8" name="صورة 7" descr="غفعنةىت.jpg"/>
          <p:cNvPicPr>
            <a:picLocks noChangeAspect="1"/>
          </p:cNvPicPr>
          <p:nvPr/>
        </p:nvPicPr>
        <p:blipFill>
          <a:blip r:embed="rId5"/>
          <a:stretch>
            <a:fillRect/>
          </a:stretch>
        </p:blipFill>
        <p:spPr>
          <a:xfrm>
            <a:off x="6357950" y="4143380"/>
            <a:ext cx="2400300" cy="1905000"/>
          </a:xfrm>
          <a:prstGeom prst="rect">
            <a:avLst/>
          </a:prstGeom>
        </p:spPr>
      </p:pic>
      <p:pic>
        <p:nvPicPr>
          <p:cNvPr id="9" name="صورة 8" descr="images.jpg"/>
          <p:cNvPicPr>
            <a:picLocks noChangeAspect="1"/>
          </p:cNvPicPr>
          <p:nvPr/>
        </p:nvPicPr>
        <p:blipFill>
          <a:blip r:embed="rId6"/>
          <a:stretch>
            <a:fillRect/>
          </a:stretch>
        </p:blipFill>
        <p:spPr>
          <a:xfrm>
            <a:off x="3357554" y="571480"/>
            <a:ext cx="2143125" cy="1714512"/>
          </a:xfrm>
          <a:prstGeom prst="rect">
            <a:avLst/>
          </a:prstGeom>
        </p:spPr>
      </p:pic>
      <p:pic>
        <p:nvPicPr>
          <p:cNvPr id="10" name="صورة 9" descr="لاات.jpg"/>
          <p:cNvPicPr>
            <a:picLocks noChangeAspect="1"/>
          </p:cNvPicPr>
          <p:nvPr/>
        </p:nvPicPr>
        <p:blipFill>
          <a:blip r:embed="rId7"/>
          <a:stretch>
            <a:fillRect/>
          </a:stretch>
        </p:blipFill>
        <p:spPr>
          <a:xfrm>
            <a:off x="3071802" y="4357694"/>
            <a:ext cx="2428875" cy="1885950"/>
          </a:xfrm>
          <a:prstGeom prst="rect">
            <a:avLst/>
          </a:prstGeom>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4143380"/>
            <a:ext cx="8534400" cy="758952"/>
          </a:xfrm>
        </p:spPr>
        <p:txBody>
          <a:bodyPr>
            <a:normAutofit fontScale="90000"/>
          </a:bodyPr>
          <a:lstStyle/>
          <a:p>
            <a:r>
              <a:rPr lang="ar-SA" sz="3600" b="1" dirty="0" smtClean="0">
                <a:ln/>
                <a:solidFill>
                  <a:schemeClr val="accent3"/>
                </a:solidFill>
              </a:rPr>
              <a:t>وتكمن أهمية هذه المرحلة في كونها تستدعي من المعلم القيام بالعديد من الإجراءات والأساليب والمهارات المعقدة من أجل إكساب المتعلمين الخبرات التربوية المستهدفة.</a:t>
            </a:r>
            <a:br>
              <a:rPr lang="ar-SA" sz="3600" b="1" dirty="0" smtClean="0">
                <a:ln/>
                <a:solidFill>
                  <a:schemeClr val="accent3"/>
                </a:solidFill>
              </a:rPr>
            </a:br>
            <a:r>
              <a:rPr lang="ar-SA" sz="3600" b="1" dirty="0" smtClean="0">
                <a:ln/>
                <a:solidFill>
                  <a:schemeClr val="accent3"/>
                </a:solidFill>
              </a:rPr>
              <a:t/>
            </a:r>
            <a:br>
              <a:rPr lang="ar-SA" sz="3600" b="1" dirty="0" smtClean="0">
                <a:ln/>
                <a:solidFill>
                  <a:schemeClr val="accent3"/>
                </a:solidFill>
              </a:rPr>
            </a:b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وتعرّف هذه المرحلة بأنها : الانتقال من مرحلة التصور والتخطيط إلى مرحلة الممارسة والتطبيق .</a:t>
            </a:r>
            <a:r>
              <a:rPr lang="ar-SA" sz="3600" b="1" dirty="0" smtClean="0">
                <a:solidFill>
                  <a:schemeClr val="accent1">
                    <a:lumMod val="50000"/>
                  </a:schemeClr>
                </a:solidFill>
              </a:rPr>
              <a:t/>
            </a:r>
            <a:br>
              <a:rPr lang="ar-SA" sz="3600" b="1" dirty="0" smtClean="0">
                <a:solidFill>
                  <a:schemeClr val="accent1">
                    <a:lumMod val="50000"/>
                  </a:schemeClr>
                </a:solidFill>
              </a:rPr>
            </a:br>
            <a:endParaRPr lang="ar-SA"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97152"/>
            <a:ext cx="2041773" cy="155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702" y="642918"/>
            <a:ext cx="2143140" cy="15716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ctrTitle"/>
          </p:nvPr>
        </p:nvSpPr>
        <p:spPr>
          <a:xfrm>
            <a:off x="571472" y="5511508"/>
            <a:ext cx="7772400" cy="1346492"/>
          </a:xfrm>
        </p:spPr>
        <p:txBody>
          <a:bodyPr>
            <a:normAutofit fontScale="90000"/>
          </a:bodyPr>
          <a:lstStyle/>
          <a:p>
            <a:r>
              <a:rPr lang="ar-SA"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رابعا : مهارة </a:t>
            </a:r>
            <a:r>
              <a:rPr lang="ar-SA" sz="5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التهيئة </a:t>
            </a:r>
            <a:r>
              <a:rPr lang="ar-SA"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للدرس</a:t>
            </a:r>
            <a:r>
              <a:rPr lang="ar-SA" b="0" dirty="0" smtClean="0"/>
              <a:t/>
            </a:r>
            <a:br>
              <a:rPr lang="ar-SA" b="0" dirty="0" smtClean="0"/>
            </a:br>
            <a:r>
              <a:rPr lang="ar-SA" b="0" dirty="0" smtClean="0"/>
              <a:t> </a:t>
            </a:r>
            <a:r>
              <a:rPr lang="en-US" dirty="0"/>
              <a:t/>
            </a:r>
            <a:br>
              <a:rPr lang="en-US" dirty="0"/>
            </a:br>
            <a:r>
              <a:rPr lang="ar-SA" sz="3600" dirty="0" smtClean="0">
                <a:solidFill>
                  <a:schemeClr val="tx1"/>
                </a:solidFill>
              </a:rPr>
              <a:t>تعد هذه المهارة أولى مهارات عرض الدرس وإلقائه على المتعلمين ولذا فقد اكتسبت أهمية خاصة في منظومة التدريس مما يحتم على المعلم أن يبتكر ويبحث عن كافة السبل التي تثير اهتمام تلاميذه . </a:t>
            </a:r>
            <a:r>
              <a:rPr lang="en-US" sz="3600" dirty="0" smtClean="0">
                <a:solidFill>
                  <a:schemeClr val="tx2">
                    <a:lumMod val="90000"/>
                    <a:lumOff val="10000"/>
                  </a:schemeClr>
                </a:solidFill>
              </a:rPr>
              <a:t/>
            </a:r>
            <a:br>
              <a:rPr lang="en-US" sz="3600" dirty="0" smtClean="0">
                <a:solidFill>
                  <a:schemeClr val="tx2">
                    <a:lumMod val="90000"/>
                    <a:lumOff val="10000"/>
                  </a:schemeClr>
                </a:solidFill>
              </a:rPr>
            </a:br>
            <a:r>
              <a:rPr lang="ar-SA" sz="3600" dirty="0" smtClean="0">
                <a:solidFill>
                  <a:schemeClr val="tx1"/>
                </a:solidFill>
              </a:rPr>
              <a:t>وهي كل ما يقوله المعلم ويفعله بهدف إعداد المتعلمين للدرس الجديد حتى يكونوا في حالة جيَدة تسمح لهم بتلقي الدرس . </a:t>
            </a:r>
            <a:r>
              <a:rPr lang="en-US" dirty="0" smtClean="0">
                <a:solidFill>
                  <a:schemeClr val="tx1"/>
                </a:solidFill>
              </a:rPr>
              <a:t/>
            </a:r>
            <a:br>
              <a:rPr lang="en-US" dirty="0" smtClean="0">
                <a:solidFill>
                  <a:schemeClr val="tx1"/>
                </a:solidFill>
              </a:rPr>
            </a:br>
            <a:endParaRPr lang="ar-SA" dirty="0"/>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071678"/>
            <a:ext cx="8534400" cy="758952"/>
          </a:xfrm>
        </p:spPr>
        <p:txBody>
          <a:bodyPr>
            <a:noAutofit/>
          </a:bodyPr>
          <a:lstStyle/>
          <a:p>
            <a:r>
              <a:rPr lang="ar-SA" sz="4400" b="1" dirty="0" smtClean="0">
                <a:effectLst>
                  <a:reflection blurRad="6350" stA="60000" endA="900" endPos="58000" dir="5400000" sy="-100000" algn="bl" rotWithShape="0"/>
                </a:effectLst>
              </a:rPr>
              <a:t>ماهي فوائد </a:t>
            </a:r>
            <a:r>
              <a:rPr lang="ar-SA" sz="4400" b="1" dirty="0" smtClean="0">
                <a:effectLst>
                  <a:reflection blurRad="6350" stA="60000" endA="900" endPos="58000" dir="5400000" sy="-100000" algn="bl" rotWithShape="0"/>
                </a:effectLst>
              </a:rPr>
              <a:t>التهيئة للدرس</a:t>
            </a:r>
            <a:r>
              <a:rPr lang="ar-SA" sz="4400" b="1" dirty="0" smtClean="0">
                <a:effectLst>
                  <a:reflection blurRad="6350" stA="60000" endA="900" endPos="58000" dir="5400000" sy="-100000" algn="bl" rotWithShape="0"/>
                </a:effectLst>
              </a:rPr>
              <a:t>؟</a:t>
            </a:r>
            <a:endParaRPr lang="ar-SA" sz="4400" b="1" dirty="0">
              <a:effectLst>
                <a:reflection blurRad="6350" stA="60000" endA="900" endPos="58000" dir="5400000" sy="-100000" algn="bl" rotWithShape="0"/>
              </a:effectLst>
            </a:endParaRPr>
          </a:p>
        </p:txBody>
      </p:sp>
      <p:pic>
        <p:nvPicPr>
          <p:cNvPr id="3" name="Picture 2" descr="نتيجة الصورة لـ واحد يفك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50" y="4143380"/>
            <a:ext cx="3466782"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4000504"/>
            <a:ext cx="25922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رسم تخطيطي 3"/>
          <p:cNvGraphicFramePr/>
          <p:nvPr>
            <p:extLst>
              <p:ext uri="{D42A27DB-BD31-4B8C-83A1-F6EECF244321}">
                <p14:modId xmlns:p14="http://schemas.microsoft.com/office/powerpoint/2010/main" val="1607102328"/>
              </p:ext>
            </p:extLst>
          </p:nvPr>
        </p:nvGraphicFramePr>
        <p:xfrm>
          <a:off x="2771800" y="2132856"/>
          <a:ext cx="564028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p:cNvSpPr txBox="1"/>
          <p:nvPr/>
        </p:nvSpPr>
        <p:spPr>
          <a:xfrm>
            <a:off x="-285784" y="428604"/>
            <a:ext cx="8286808" cy="104644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r>
              <a:rPr lang="ar-SA" sz="4400" b="1" dirty="0">
                <a:ln/>
                <a:solidFill>
                  <a:schemeClr val="accent3"/>
                </a:solidFill>
              </a:rPr>
              <a:t>من أهداف التهيئة للدرس </a:t>
            </a:r>
            <a:r>
              <a:rPr lang="ar-SA" sz="4400" b="1" dirty="0" smtClean="0">
                <a:ln/>
                <a:solidFill>
                  <a:schemeClr val="accent3"/>
                </a:solidFill>
              </a:rPr>
              <a:t>:</a:t>
            </a:r>
            <a:endParaRPr lang="en-US" sz="4000" b="1" dirty="0">
              <a:ln/>
              <a:solidFill>
                <a:schemeClr val="accent3"/>
              </a:solidFill>
            </a:endParaRPr>
          </a:p>
          <a:p>
            <a:endParaRPr lang="ar-SA" b="1" dirty="0">
              <a:ln/>
              <a:solidFill>
                <a:schemeClr val="accent3"/>
              </a:solidFill>
            </a:endParaRPr>
          </a:p>
        </p:txBody>
      </p:sp>
    </p:spTree>
    <p:extLst>
      <p:ext uri="{BB962C8B-B14F-4D97-AF65-F5344CB8AC3E}">
        <p14:creationId xmlns:p14="http://schemas.microsoft.com/office/powerpoint/2010/main" val="345290514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00298" y="428604"/>
            <a:ext cx="3841116" cy="769441"/>
          </a:xfrm>
          <a:prstGeom prst="rect">
            <a:avLst/>
          </a:prstGeom>
        </p:spPr>
        <p:txBody>
          <a:bodyPr wrap="none">
            <a:spAutoFit/>
          </a:bodyPr>
          <a:lstStyle/>
          <a:p>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أنواع التهيئة للدرس</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رسم تخطيطي 3"/>
          <p:cNvGraphicFramePr/>
          <p:nvPr/>
        </p:nvGraphicFramePr>
        <p:xfrm>
          <a:off x="1142976" y="1571612"/>
          <a:ext cx="6977090" cy="456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660844"/>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752</TotalTime>
  <Words>679</Words>
  <Application>Microsoft Office PowerPoint</Application>
  <PresentationFormat>عرض على الشاشة (3:4)‏</PresentationFormat>
  <Paragraphs>105</Paragraphs>
  <Slides>33</Slides>
  <Notes>1</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مدني</vt:lpstr>
      <vt:lpstr>  </vt:lpstr>
      <vt:lpstr>عرض تقديمي في PowerPoint</vt:lpstr>
      <vt:lpstr>عرض تقديمي في PowerPoint</vt:lpstr>
      <vt:lpstr>عرض تقديمي في PowerPoint</vt:lpstr>
      <vt:lpstr>وتكمن أهمية هذه المرحلة في كونها تستدعي من المعلم القيام بالعديد من الإجراءات والأساليب والمهارات المعقدة من أجل إكساب المتعلمين الخبرات التربوية المستهدفة.  وتعرّف هذه المرحلة بأنها : الانتقال من مرحلة التصور والتخطيط إلى مرحلة الممارسة والتطبيق . </vt:lpstr>
      <vt:lpstr>رابعا : مهارة التهيئة للدرس   تعد هذه المهارة أولى مهارات عرض الدرس وإلقائه على المتعلمين ولذا فقد اكتسبت أهمية خاصة في منظومة التدريس مما يحتم على المعلم أن يبتكر ويبحث عن كافة السبل التي تثير اهتمام تلاميذه .  وهي كل ما يقوله المعلم ويفعله بهدف إعداد المتعلمين للدرس الجديد حتى يكونوا في حالة جيَدة تسمح لهم بتلقي الدرس .  </vt:lpstr>
      <vt:lpstr>ماهي فوائد التهيئة للدرس؟</vt:lpstr>
      <vt:lpstr>عرض تقديمي في PowerPoint</vt:lpstr>
      <vt:lpstr>عرض تقديمي في PowerPoint</vt:lpstr>
      <vt:lpstr>عرض تقديمي في PowerPoint</vt:lpstr>
      <vt:lpstr>خامسا :مهارة شرح الدرس  تعد من أهم مهارات منظومة التدريس وهي تبدأ حالما ينتهي المعلم من تهيئة طلابه تماما للدرس الجديد ,وفيها يتم الاستعانة بطرائق التدريس المناسبة للموقف التعليمي . </vt:lpstr>
      <vt:lpstr>وتعرّف مهارة شرح الدرس بأنها :   مجموعة من السلوكيات الحركية واللفظية التي يقوم بها المعلم بدقة وسرعة بغية إيضاح محتوى تعليمي معين للمتعلمين مع الاستعانة بأدوات الشرح المساندة .  </vt:lpstr>
      <vt:lpstr>عرض تقديمي في PowerPoint</vt:lpstr>
      <vt:lpstr>عرض تقديمي في PowerPoint</vt:lpstr>
      <vt:lpstr>عرض تقديمي في PowerPoint</vt:lpstr>
      <vt:lpstr>عرض تقديمي في PowerPoint</vt:lpstr>
      <vt:lpstr>ماهو مفهوم التفاعل؟؟</vt:lpstr>
      <vt:lpstr>هل التدريس عملية تفاعل ؟</vt:lpstr>
      <vt:lpstr>عرض تقديمي في PowerPoint</vt:lpstr>
      <vt:lpstr> </vt:lpstr>
      <vt:lpstr>       يمثل التفاعل اللفظي للمعلم مهارة من أهم مهارات تنفيذ التدريس ,إذ يتوقف عليها نجاح عملية الاتصال في الموقف التعليمي. </vt:lpstr>
      <vt:lpstr>عرض تقديمي في PowerPoint</vt:lpstr>
      <vt:lpstr>عرض تقديمي في PowerPoint</vt:lpstr>
      <vt:lpstr>أهم المهارات الفرعية المكونة لمهارة التفاعل اللفظي وغير اللفظي:</vt:lpstr>
      <vt:lpstr>سابعا : مهارة إثارة الدافعية </vt:lpstr>
      <vt:lpstr>ماهو مفهوم الدافعية بشكل عام ؟ </vt:lpstr>
      <vt:lpstr>عرض تقديمي في PowerPoint</vt:lpstr>
      <vt:lpstr>مفهوم الدافعية للتعلم :</vt:lpstr>
      <vt:lpstr>(هذا المعلم ماهر في  إثارة دافعية طلابه للتعلم ) ما المقصود بهذه العبارة؟؟؟</vt:lpstr>
      <vt:lpstr>عرض تقديمي في PowerPoint</vt:lpstr>
      <vt:lpstr>أهم المهارات الفرعية المكونة لمهارة إثارة الدافعية: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Hussien</dc:creator>
  <cp:lastModifiedBy>Amal Turky. ALosimi</cp:lastModifiedBy>
  <cp:revision>101</cp:revision>
  <dcterms:created xsi:type="dcterms:W3CDTF">2017-10-13T12:50:50Z</dcterms:created>
  <dcterms:modified xsi:type="dcterms:W3CDTF">2019-10-06T08:47:35Z</dcterms:modified>
</cp:coreProperties>
</file>