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3"/>
  </p:sldMasterIdLst>
  <p:notesMasterIdLst>
    <p:notesMasterId r:id="rId12"/>
  </p:notesMasterIdLst>
  <p:handoutMasterIdLst>
    <p:handoutMasterId r:id="rId13"/>
  </p:handoutMasterIdLst>
  <p:sldIdLst>
    <p:sldId id="298" r:id="rId4"/>
    <p:sldId id="283" r:id="rId5"/>
    <p:sldId id="297" r:id="rId6"/>
    <p:sldId id="299" r:id="rId7"/>
    <p:sldId id="300" r:id="rId8"/>
    <p:sldId id="292" r:id="rId9"/>
    <p:sldId id="301" r:id="rId10"/>
    <p:sldId id="296" r:id="rId11"/>
  </p:sldIdLst>
  <p:sldSz cx="12192000" cy="6858000"/>
  <p:notesSz cx="6858000" cy="9144000"/>
  <p:defaultTextStyle>
    <a:defPPr algn="r" rtl="1"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574" autoAdjust="0"/>
  </p:normalViewPr>
  <p:slideViewPr>
    <p:cSldViewPr snapToGrid="0">
      <p:cViewPr>
        <p:scale>
          <a:sx n="75" d="100"/>
          <a:sy n="75" d="100"/>
        </p:scale>
        <p:origin x="974" y="3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41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F7A93-5AC5-4D03-AF47-585AEE259A23}" type="doc">
      <dgm:prSet loTypeId="urn:microsoft.com/office/officeart/2005/8/layout/cycle2" loCatId="cycle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pPr rtl="1"/>
          <a:endParaRPr lang="ar-SA"/>
        </a:p>
      </dgm:t>
    </dgm:pt>
    <dgm:pt modelId="{B687AF3A-0D66-4CAF-BC5E-15DECCAC1AAB}">
      <dgm:prSet phldrT="[نص]" custT="1"/>
      <dgm:spPr/>
      <dgm:t>
        <a:bodyPr/>
        <a:lstStyle/>
        <a:p>
          <a:pPr algn="ctr" rtl="1">
            <a:buFont typeface="+mj-lt"/>
            <a:buAutoNum type="arabicPeriod"/>
          </a:pPr>
          <a:r>
            <a:rPr lang="ar-SA" sz="2400" dirty="0"/>
            <a:t>الدراسة الأولية </a:t>
          </a:r>
        </a:p>
      </dgm:t>
    </dgm:pt>
    <dgm:pt modelId="{3CB86EB8-D096-4C1D-A986-28B540CCB883}" type="parTrans" cxnId="{FE117F9E-1C96-42E6-B2F3-AE4FC6D7B78B}">
      <dgm:prSet/>
      <dgm:spPr/>
      <dgm:t>
        <a:bodyPr/>
        <a:lstStyle/>
        <a:p>
          <a:pPr algn="ctr" rtl="1"/>
          <a:endParaRPr lang="ar-SA"/>
        </a:p>
      </dgm:t>
    </dgm:pt>
    <dgm:pt modelId="{577FF2BB-08CA-4C8E-919F-BB5B5A74E9EA}" type="sibTrans" cxnId="{FE117F9E-1C96-42E6-B2F3-AE4FC6D7B78B}">
      <dgm:prSet/>
      <dgm:spPr/>
      <dgm:t>
        <a:bodyPr/>
        <a:lstStyle/>
        <a:p>
          <a:pPr algn="ctr" rtl="1"/>
          <a:endParaRPr lang="ar-SA"/>
        </a:p>
      </dgm:t>
    </dgm:pt>
    <dgm:pt modelId="{BD933E66-8DAF-48B2-8E66-32DC96E5C9B4}">
      <dgm:prSet custT="1"/>
      <dgm:spPr/>
      <dgm:t>
        <a:bodyPr/>
        <a:lstStyle/>
        <a:p>
          <a:pPr algn="ctr" rtl="1">
            <a:buFont typeface="+mj-lt"/>
            <a:buAutoNum type="arabicPeriod"/>
          </a:pPr>
          <a:r>
            <a:rPr lang="ar-SA" sz="2400" dirty="0"/>
            <a:t>خطة البحث</a:t>
          </a:r>
          <a:endParaRPr lang="en-US" sz="2400" dirty="0"/>
        </a:p>
      </dgm:t>
    </dgm:pt>
    <dgm:pt modelId="{F2EB63E2-4B8C-4553-B21D-60C166B8F49F}" type="parTrans" cxnId="{F902A836-EF72-4BB4-A950-77805ABFECBB}">
      <dgm:prSet/>
      <dgm:spPr/>
      <dgm:t>
        <a:bodyPr/>
        <a:lstStyle/>
        <a:p>
          <a:pPr algn="ctr" rtl="1"/>
          <a:endParaRPr lang="ar-SA"/>
        </a:p>
      </dgm:t>
    </dgm:pt>
    <dgm:pt modelId="{980C203D-7A14-44AA-A6C8-6A6A3F290051}" type="sibTrans" cxnId="{F902A836-EF72-4BB4-A950-77805ABFECBB}">
      <dgm:prSet/>
      <dgm:spPr/>
      <dgm:t>
        <a:bodyPr/>
        <a:lstStyle/>
        <a:p>
          <a:pPr algn="ctr" rtl="1"/>
          <a:endParaRPr lang="ar-SA"/>
        </a:p>
      </dgm:t>
    </dgm:pt>
    <dgm:pt modelId="{1ACBC483-F346-4A27-8C32-3B989C37BB48}">
      <dgm:prSet custT="1"/>
      <dgm:spPr/>
      <dgm:t>
        <a:bodyPr/>
        <a:lstStyle/>
        <a:p>
          <a:pPr algn="ctr" rtl="1">
            <a:buFont typeface="+mj-lt"/>
            <a:buAutoNum type="arabicPeriod"/>
          </a:pPr>
          <a:r>
            <a:rPr lang="ar-SA" sz="2400" dirty="0"/>
            <a:t>صياغة المشكلة</a:t>
          </a:r>
          <a:endParaRPr lang="en-US" sz="2400" dirty="0"/>
        </a:p>
      </dgm:t>
    </dgm:pt>
    <dgm:pt modelId="{C82BCDC7-750B-4093-9C68-7DC2BEBCC952}" type="parTrans" cxnId="{924D5967-A1A3-4221-9314-EF7D1ACFE769}">
      <dgm:prSet/>
      <dgm:spPr/>
      <dgm:t>
        <a:bodyPr/>
        <a:lstStyle/>
        <a:p>
          <a:pPr algn="ctr" rtl="1"/>
          <a:endParaRPr lang="ar-SA"/>
        </a:p>
      </dgm:t>
    </dgm:pt>
    <dgm:pt modelId="{BF5E18E2-AFB0-45FE-B7A2-25FB66A111C7}" type="sibTrans" cxnId="{924D5967-A1A3-4221-9314-EF7D1ACFE769}">
      <dgm:prSet/>
      <dgm:spPr/>
      <dgm:t>
        <a:bodyPr/>
        <a:lstStyle/>
        <a:p>
          <a:pPr algn="ctr" rtl="1"/>
          <a:endParaRPr lang="ar-SA"/>
        </a:p>
      </dgm:t>
    </dgm:pt>
    <dgm:pt modelId="{7F31F71E-724A-4BC9-A09E-1F5A8DA5C45B}">
      <dgm:prSet custT="1"/>
      <dgm:spPr/>
      <dgm:t>
        <a:bodyPr/>
        <a:lstStyle/>
        <a:p>
          <a:pPr algn="ctr" rtl="1">
            <a:buFont typeface="+mj-lt"/>
            <a:buAutoNum type="arabicPeriod"/>
          </a:pPr>
          <a:r>
            <a:rPr lang="ar-SA" sz="2400" dirty="0"/>
            <a:t>مصادر المعلومات</a:t>
          </a:r>
          <a:endParaRPr lang="en-US" sz="2400" dirty="0"/>
        </a:p>
      </dgm:t>
    </dgm:pt>
    <dgm:pt modelId="{2A2DF7C8-112B-4E7E-8AA8-DA36352E1C2D}" type="parTrans" cxnId="{2E25906D-90F7-4B55-B4BF-8ACE9948B30D}">
      <dgm:prSet/>
      <dgm:spPr/>
      <dgm:t>
        <a:bodyPr/>
        <a:lstStyle/>
        <a:p>
          <a:pPr algn="ctr" rtl="1"/>
          <a:endParaRPr lang="ar-SA"/>
        </a:p>
      </dgm:t>
    </dgm:pt>
    <dgm:pt modelId="{D99B7E11-7E6A-48B4-A3BD-F4AAFBBA6566}" type="sibTrans" cxnId="{2E25906D-90F7-4B55-B4BF-8ACE9948B30D}">
      <dgm:prSet/>
      <dgm:spPr/>
      <dgm:t>
        <a:bodyPr/>
        <a:lstStyle/>
        <a:p>
          <a:pPr algn="ctr" rtl="1"/>
          <a:endParaRPr lang="ar-SA"/>
        </a:p>
      </dgm:t>
    </dgm:pt>
    <dgm:pt modelId="{32B7017A-10FA-4216-92EB-D0C109E5AC01}">
      <dgm:prSet custT="1"/>
      <dgm:spPr/>
      <dgm:t>
        <a:bodyPr/>
        <a:lstStyle/>
        <a:p>
          <a:pPr algn="ctr" rtl="1">
            <a:buFont typeface="+mj-lt"/>
            <a:buAutoNum type="arabicPeriod"/>
          </a:pPr>
          <a:r>
            <a:rPr lang="ar-SA" sz="2400"/>
            <a:t>جمع البيانات</a:t>
          </a:r>
          <a:endParaRPr lang="en-US" sz="2400"/>
        </a:p>
      </dgm:t>
    </dgm:pt>
    <dgm:pt modelId="{C120D30C-6766-455D-85C6-70AE7B5C2CAC}" type="parTrans" cxnId="{DA7EB380-7E6A-40D0-9710-1E7FAEFBAA0F}">
      <dgm:prSet/>
      <dgm:spPr/>
      <dgm:t>
        <a:bodyPr/>
        <a:lstStyle/>
        <a:p>
          <a:pPr algn="ctr" rtl="1"/>
          <a:endParaRPr lang="ar-SA"/>
        </a:p>
      </dgm:t>
    </dgm:pt>
    <dgm:pt modelId="{53372F9F-9DD7-42AA-8117-2D56DB9B5B40}" type="sibTrans" cxnId="{DA7EB380-7E6A-40D0-9710-1E7FAEFBAA0F}">
      <dgm:prSet/>
      <dgm:spPr/>
      <dgm:t>
        <a:bodyPr/>
        <a:lstStyle/>
        <a:p>
          <a:pPr algn="ctr" rtl="1"/>
          <a:endParaRPr lang="ar-SA"/>
        </a:p>
      </dgm:t>
    </dgm:pt>
    <dgm:pt modelId="{136ED656-C4FF-4ED5-8A98-518050D01AEE}">
      <dgm:prSet custT="1"/>
      <dgm:spPr/>
      <dgm:t>
        <a:bodyPr/>
        <a:lstStyle/>
        <a:p>
          <a:pPr algn="ctr" rtl="1">
            <a:buFont typeface="+mj-lt"/>
            <a:buAutoNum type="arabicPeriod"/>
          </a:pPr>
          <a:r>
            <a:rPr lang="ar-SA" sz="2400" dirty="0"/>
            <a:t>تحليل البيانات</a:t>
          </a:r>
          <a:endParaRPr lang="en-US" sz="2400" dirty="0"/>
        </a:p>
      </dgm:t>
    </dgm:pt>
    <dgm:pt modelId="{E8B6CB6F-B3C3-49CD-BCB0-65F7B2408F6D}" type="parTrans" cxnId="{7A18EDCE-79C7-47A4-9ADE-FE853B5CF588}">
      <dgm:prSet/>
      <dgm:spPr/>
      <dgm:t>
        <a:bodyPr/>
        <a:lstStyle/>
        <a:p>
          <a:pPr algn="ctr" rtl="1"/>
          <a:endParaRPr lang="ar-SA"/>
        </a:p>
      </dgm:t>
    </dgm:pt>
    <dgm:pt modelId="{BE6052CB-861F-46F3-BA77-17DF133748C5}" type="sibTrans" cxnId="{7A18EDCE-79C7-47A4-9ADE-FE853B5CF588}">
      <dgm:prSet/>
      <dgm:spPr/>
      <dgm:t>
        <a:bodyPr/>
        <a:lstStyle/>
        <a:p>
          <a:pPr algn="ctr" rtl="1"/>
          <a:endParaRPr lang="ar-SA"/>
        </a:p>
      </dgm:t>
    </dgm:pt>
    <dgm:pt modelId="{1C98EF36-E8E0-4F11-A01B-8574DDF8F9D0}">
      <dgm:prSet custT="1"/>
      <dgm:spPr/>
      <dgm:t>
        <a:bodyPr/>
        <a:lstStyle/>
        <a:p>
          <a:pPr algn="ctr" rtl="1">
            <a:buFont typeface="+mj-lt"/>
            <a:buAutoNum type="arabicPeriod"/>
          </a:pPr>
          <a:r>
            <a:rPr lang="ar-SA" sz="2400" dirty="0"/>
            <a:t>كتابة التقرير والتوصيات</a:t>
          </a:r>
          <a:endParaRPr lang="en-US" sz="2400" dirty="0"/>
        </a:p>
      </dgm:t>
    </dgm:pt>
    <dgm:pt modelId="{59689707-7720-4C04-862F-D0EA5B686EFD}" type="parTrans" cxnId="{D8019072-BF0C-4163-B9B1-490316694186}">
      <dgm:prSet/>
      <dgm:spPr/>
      <dgm:t>
        <a:bodyPr/>
        <a:lstStyle/>
        <a:p>
          <a:pPr algn="ctr" rtl="1"/>
          <a:endParaRPr lang="ar-SA"/>
        </a:p>
      </dgm:t>
    </dgm:pt>
    <dgm:pt modelId="{90487FE6-FB87-4D7E-A573-3EEB36E2FE3B}" type="sibTrans" cxnId="{D8019072-BF0C-4163-B9B1-490316694186}">
      <dgm:prSet/>
      <dgm:spPr/>
      <dgm:t>
        <a:bodyPr/>
        <a:lstStyle/>
        <a:p>
          <a:pPr algn="ctr" rtl="1"/>
          <a:endParaRPr lang="ar-SA"/>
        </a:p>
      </dgm:t>
    </dgm:pt>
    <dgm:pt modelId="{75AD17BF-160D-4876-853B-7B69A59ED710}" type="pres">
      <dgm:prSet presAssocID="{BA6F7A93-5AC5-4D03-AF47-585AEE259A23}" presName="cycle" presStyleCnt="0">
        <dgm:presLayoutVars>
          <dgm:dir/>
          <dgm:resizeHandles val="exact"/>
        </dgm:presLayoutVars>
      </dgm:prSet>
      <dgm:spPr/>
    </dgm:pt>
    <dgm:pt modelId="{7FB9AB79-F7AD-434D-BD9B-9BD0F4332DF1}" type="pres">
      <dgm:prSet presAssocID="{B687AF3A-0D66-4CAF-BC5E-15DECCAC1AAB}" presName="node" presStyleLbl="node1" presStyleIdx="0" presStyleCnt="7" custScaleX="207449" custScaleY="122775" custRadScaleRad="109814" custRadScaleInc="-6339">
        <dgm:presLayoutVars>
          <dgm:bulletEnabled val="1"/>
        </dgm:presLayoutVars>
      </dgm:prSet>
      <dgm:spPr/>
    </dgm:pt>
    <dgm:pt modelId="{F5218C55-AC6C-4E16-9796-C500782B9051}" type="pres">
      <dgm:prSet presAssocID="{577FF2BB-08CA-4C8E-919F-BB5B5A74E9EA}" presName="sibTrans" presStyleLbl="sibTrans2D1" presStyleIdx="0" presStyleCnt="7"/>
      <dgm:spPr/>
    </dgm:pt>
    <dgm:pt modelId="{42F59C09-C05C-476F-8323-666912F82D42}" type="pres">
      <dgm:prSet presAssocID="{577FF2BB-08CA-4C8E-919F-BB5B5A74E9EA}" presName="connectorText" presStyleLbl="sibTrans2D1" presStyleIdx="0" presStyleCnt="7"/>
      <dgm:spPr/>
    </dgm:pt>
    <dgm:pt modelId="{F9259B4C-8038-4C3F-8AF7-6B4674F4302D}" type="pres">
      <dgm:prSet presAssocID="{BD933E66-8DAF-48B2-8E66-32DC96E5C9B4}" presName="node" presStyleLbl="node1" presStyleIdx="1" presStyleCnt="7" custScaleX="207449" custScaleY="122775" custRadScaleRad="213956" custRadScaleInc="59407">
        <dgm:presLayoutVars>
          <dgm:bulletEnabled val="1"/>
        </dgm:presLayoutVars>
      </dgm:prSet>
      <dgm:spPr/>
    </dgm:pt>
    <dgm:pt modelId="{F9C0F7F0-6EEE-4B96-B147-14BB87ED57A9}" type="pres">
      <dgm:prSet presAssocID="{980C203D-7A14-44AA-A6C8-6A6A3F290051}" presName="sibTrans" presStyleLbl="sibTrans2D1" presStyleIdx="1" presStyleCnt="7"/>
      <dgm:spPr/>
    </dgm:pt>
    <dgm:pt modelId="{0DBF91FA-02E1-4012-8B2B-04FD356664F3}" type="pres">
      <dgm:prSet presAssocID="{980C203D-7A14-44AA-A6C8-6A6A3F290051}" presName="connectorText" presStyleLbl="sibTrans2D1" presStyleIdx="1" presStyleCnt="7"/>
      <dgm:spPr/>
    </dgm:pt>
    <dgm:pt modelId="{C0659DFF-F6E1-49C6-9643-7F3F8AABEC16}" type="pres">
      <dgm:prSet presAssocID="{1ACBC483-F346-4A27-8C32-3B989C37BB48}" presName="node" presStyleLbl="node1" presStyleIdx="2" presStyleCnt="7" custScaleX="207449" custScaleY="122775" custRadScaleRad="202538" custRadScaleInc="-45015">
        <dgm:presLayoutVars>
          <dgm:bulletEnabled val="1"/>
        </dgm:presLayoutVars>
      </dgm:prSet>
      <dgm:spPr/>
    </dgm:pt>
    <dgm:pt modelId="{122FF218-5948-4017-B975-966EB31DFCE2}" type="pres">
      <dgm:prSet presAssocID="{BF5E18E2-AFB0-45FE-B7A2-25FB66A111C7}" presName="sibTrans" presStyleLbl="sibTrans2D1" presStyleIdx="2" presStyleCnt="7"/>
      <dgm:spPr/>
    </dgm:pt>
    <dgm:pt modelId="{4DCAAE79-4ABF-470F-9531-8569D2609B26}" type="pres">
      <dgm:prSet presAssocID="{BF5E18E2-AFB0-45FE-B7A2-25FB66A111C7}" presName="connectorText" presStyleLbl="sibTrans2D1" presStyleIdx="2" presStyleCnt="7"/>
      <dgm:spPr/>
    </dgm:pt>
    <dgm:pt modelId="{4AB326EE-A118-4DC2-A266-239ABFF67E14}" type="pres">
      <dgm:prSet presAssocID="{7F31F71E-724A-4BC9-A09E-1F5A8DA5C45B}" presName="node" presStyleLbl="node1" presStyleIdx="3" presStyleCnt="7" custScaleX="207449" custScaleY="122775" custRadScaleRad="162346" custRadScaleInc="-121153">
        <dgm:presLayoutVars>
          <dgm:bulletEnabled val="1"/>
        </dgm:presLayoutVars>
      </dgm:prSet>
      <dgm:spPr/>
    </dgm:pt>
    <dgm:pt modelId="{D59BC387-002A-4D9C-97C5-FADEAB2FFF11}" type="pres">
      <dgm:prSet presAssocID="{D99B7E11-7E6A-48B4-A3BD-F4AAFBBA6566}" presName="sibTrans" presStyleLbl="sibTrans2D1" presStyleIdx="3" presStyleCnt="7"/>
      <dgm:spPr/>
    </dgm:pt>
    <dgm:pt modelId="{FA948F82-C43C-4E59-99F9-4D8E84F0F68D}" type="pres">
      <dgm:prSet presAssocID="{D99B7E11-7E6A-48B4-A3BD-F4AAFBBA6566}" presName="connectorText" presStyleLbl="sibTrans2D1" presStyleIdx="3" presStyleCnt="7"/>
      <dgm:spPr/>
    </dgm:pt>
    <dgm:pt modelId="{2D736F16-367B-4886-97BE-7FD9182AD9EE}" type="pres">
      <dgm:prSet presAssocID="{32B7017A-10FA-4216-92EB-D0C109E5AC01}" presName="node" presStyleLbl="node1" presStyleIdx="4" presStyleCnt="7" custScaleX="207449" custScaleY="122775" custRadScaleRad="148896" custRadScaleInc="99232">
        <dgm:presLayoutVars>
          <dgm:bulletEnabled val="1"/>
        </dgm:presLayoutVars>
      </dgm:prSet>
      <dgm:spPr/>
    </dgm:pt>
    <dgm:pt modelId="{51702E77-9B40-4AF2-B63F-14D101A97BF1}" type="pres">
      <dgm:prSet presAssocID="{53372F9F-9DD7-42AA-8117-2D56DB9B5B40}" presName="sibTrans" presStyleLbl="sibTrans2D1" presStyleIdx="4" presStyleCnt="7"/>
      <dgm:spPr/>
    </dgm:pt>
    <dgm:pt modelId="{FB850E42-0F22-449C-9773-47F07D69CB0A}" type="pres">
      <dgm:prSet presAssocID="{53372F9F-9DD7-42AA-8117-2D56DB9B5B40}" presName="connectorText" presStyleLbl="sibTrans2D1" presStyleIdx="4" presStyleCnt="7"/>
      <dgm:spPr/>
    </dgm:pt>
    <dgm:pt modelId="{E332236D-1174-43FB-8DB1-611B189F64C7}" type="pres">
      <dgm:prSet presAssocID="{136ED656-C4FF-4ED5-8A98-518050D01AEE}" presName="node" presStyleLbl="node1" presStyleIdx="5" presStyleCnt="7" custScaleX="207449" custScaleY="122775" custRadScaleRad="191463" custRadScaleInc="29363">
        <dgm:presLayoutVars>
          <dgm:bulletEnabled val="1"/>
        </dgm:presLayoutVars>
      </dgm:prSet>
      <dgm:spPr/>
    </dgm:pt>
    <dgm:pt modelId="{C7403072-0995-4A4F-B781-C71C6E83D3EF}" type="pres">
      <dgm:prSet presAssocID="{BE6052CB-861F-46F3-BA77-17DF133748C5}" presName="sibTrans" presStyleLbl="sibTrans2D1" presStyleIdx="5" presStyleCnt="7"/>
      <dgm:spPr/>
    </dgm:pt>
    <dgm:pt modelId="{30AC10AD-E551-4C64-9EAD-445CFD086173}" type="pres">
      <dgm:prSet presAssocID="{BE6052CB-861F-46F3-BA77-17DF133748C5}" presName="connectorText" presStyleLbl="sibTrans2D1" presStyleIdx="5" presStyleCnt="7"/>
      <dgm:spPr/>
    </dgm:pt>
    <dgm:pt modelId="{CCB73054-E637-4B7D-B812-724A716F80A5}" type="pres">
      <dgm:prSet presAssocID="{1C98EF36-E8E0-4F11-A01B-8574DDF8F9D0}" presName="node" presStyleLbl="node1" presStyleIdx="6" presStyleCnt="7" custScaleX="207449" custScaleY="122775" custRadScaleRad="188009" custRadScaleInc="-52861">
        <dgm:presLayoutVars>
          <dgm:bulletEnabled val="1"/>
        </dgm:presLayoutVars>
      </dgm:prSet>
      <dgm:spPr/>
    </dgm:pt>
    <dgm:pt modelId="{FF5DE3B1-043C-40A4-A091-CFDC3CA953DC}" type="pres">
      <dgm:prSet presAssocID="{90487FE6-FB87-4D7E-A573-3EEB36E2FE3B}" presName="sibTrans" presStyleLbl="sibTrans2D1" presStyleIdx="6" presStyleCnt="7"/>
      <dgm:spPr/>
    </dgm:pt>
    <dgm:pt modelId="{3B1543B3-5DB0-490F-8045-D326A78513F7}" type="pres">
      <dgm:prSet presAssocID="{90487FE6-FB87-4D7E-A573-3EEB36E2FE3B}" presName="connectorText" presStyleLbl="sibTrans2D1" presStyleIdx="6" presStyleCnt="7"/>
      <dgm:spPr/>
    </dgm:pt>
  </dgm:ptLst>
  <dgm:cxnLst>
    <dgm:cxn modelId="{D2818402-3EB9-4CE6-AB18-D955FF038C88}" type="presOf" srcId="{B687AF3A-0D66-4CAF-BC5E-15DECCAC1AAB}" destId="{7FB9AB79-F7AD-434D-BD9B-9BD0F4332DF1}" srcOrd="0" destOrd="0" presId="urn:microsoft.com/office/officeart/2005/8/layout/cycle2"/>
    <dgm:cxn modelId="{F1CD260A-FB3F-4AC6-AE74-E1D717D50F5E}" type="presOf" srcId="{53372F9F-9DD7-42AA-8117-2D56DB9B5B40}" destId="{FB850E42-0F22-449C-9773-47F07D69CB0A}" srcOrd="1" destOrd="0" presId="urn:microsoft.com/office/officeart/2005/8/layout/cycle2"/>
    <dgm:cxn modelId="{BD46AF15-AB7B-4D6C-A5BF-9855440699BE}" type="presOf" srcId="{577FF2BB-08CA-4C8E-919F-BB5B5A74E9EA}" destId="{42F59C09-C05C-476F-8323-666912F82D42}" srcOrd="1" destOrd="0" presId="urn:microsoft.com/office/officeart/2005/8/layout/cycle2"/>
    <dgm:cxn modelId="{13DA3126-ADF2-452D-8CD6-0A7F4B9206D0}" type="presOf" srcId="{980C203D-7A14-44AA-A6C8-6A6A3F290051}" destId="{0DBF91FA-02E1-4012-8B2B-04FD356664F3}" srcOrd="1" destOrd="0" presId="urn:microsoft.com/office/officeart/2005/8/layout/cycle2"/>
    <dgm:cxn modelId="{52F94135-8DAC-4252-9343-37490F07FD0C}" type="presOf" srcId="{32B7017A-10FA-4216-92EB-D0C109E5AC01}" destId="{2D736F16-367B-4886-97BE-7FD9182AD9EE}" srcOrd="0" destOrd="0" presId="urn:microsoft.com/office/officeart/2005/8/layout/cycle2"/>
    <dgm:cxn modelId="{F902A836-EF72-4BB4-A950-77805ABFECBB}" srcId="{BA6F7A93-5AC5-4D03-AF47-585AEE259A23}" destId="{BD933E66-8DAF-48B2-8E66-32DC96E5C9B4}" srcOrd="1" destOrd="0" parTransId="{F2EB63E2-4B8C-4553-B21D-60C166B8F49F}" sibTransId="{980C203D-7A14-44AA-A6C8-6A6A3F290051}"/>
    <dgm:cxn modelId="{B5589B60-B87F-4533-A0EE-F8557ED7B227}" type="presOf" srcId="{BF5E18E2-AFB0-45FE-B7A2-25FB66A111C7}" destId="{4DCAAE79-4ABF-470F-9531-8569D2609B26}" srcOrd="1" destOrd="0" presId="urn:microsoft.com/office/officeart/2005/8/layout/cycle2"/>
    <dgm:cxn modelId="{924D5967-A1A3-4221-9314-EF7D1ACFE769}" srcId="{BA6F7A93-5AC5-4D03-AF47-585AEE259A23}" destId="{1ACBC483-F346-4A27-8C32-3B989C37BB48}" srcOrd="2" destOrd="0" parTransId="{C82BCDC7-750B-4093-9C68-7DC2BEBCC952}" sibTransId="{BF5E18E2-AFB0-45FE-B7A2-25FB66A111C7}"/>
    <dgm:cxn modelId="{2E25906D-90F7-4B55-B4BF-8ACE9948B30D}" srcId="{BA6F7A93-5AC5-4D03-AF47-585AEE259A23}" destId="{7F31F71E-724A-4BC9-A09E-1F5A8DA5C45B}" srcOrd="3" destOrd="0" parTransId="{2A2DF7C8-112B-4E7E-8AA8-DA36352E1C2D}" sibTransId="{D99B7E11-7E6A-48B4-A3BD-F4AAFBBA6566}"/>
    <dgm:cxn modelId="{D8019072-BF0C-4163-B9B1-490316694186}" srcId="{BA6F7A93-5AC5-4D03-AF47-585AEE259A23}" destId="{1C98EF36-E8E0-4F11-A01B-8574DDF8F9D0}" srcOrd="6" destOrd="0" parTransId="{59689707-7720-4C04-862F-D0EA5B686EFD}" sibTransId="{90487FE6-FB87-4D7E-A573-3EEB36E2FE3B}"/>
    <dgm:cxn modelId="{C496F952-77AE-4874-B0FD-F17CB54551C5}" type="presOf" srcId="{1C98EF36-E8E0-4F11-A01B-8574DDF8F9D0}" destId="{CCB73054-E637-4B7D-B812-724A716F80A5}" srcOrd="0" destOrd="0" presId="urn:microsoft.com/office/officeart/2005/8/layout/cycle2"/>
    <dgm:cxn modelId="{DB009977-1D0B-468F-8CB6-03ED14418E3E}" type="presOf" srcId="{577FF2BB-08CA-4C8E-919F-BB5B5A74E9EA}" destId="{F5218C55-AC6C-4E16-9796-C500782B9051}" srcOrd="0" destOrd="0" presId="urn:microsoft.com/office/officeart/2005/8/layout/cycle2"/>
    <dgm:cxn modelId="{2F962E59-6F36-4EA5-B83A-942368D776EC}" type="presOf" srcId="{90487FE6-FB87-4D7E-A573-3EEB36E2FE3B}" destId="{3B1543B3-5DB0-490F-8045-D326A78513F7}" srcOrd="1" destOrd="0" presId="urn:microsoft.com/office/officeart/2005/8/layout/cycle2"/>
    <dgm:cxn modelId="{D2BE8E80-5703-40D1-A054-0D26069FE717}" type="presOf" srcId="{90487FE6-FB87-4D7E-A573-3EEB36E2FE3B}" destId="{FF5DE3B1-043C-40A4-A091-CFDC3CA953DC}" srcOrd="0" destOrd="0" presId="urn:microsoft.com/office/officeart/2005/8/layout/cycle2"/>
    <dgm:cxn modelId="{DA7EB380-7E6A-40D0-9710-1E7FAEFBAA0F}" srcId="{BA6F7A93-5AC5-4D03-AF47-585AEE259A23}" destId="{32B7017A-10FA-4216-92EB-D0C109E5AC01}" srcOrd="4" destOrd="0" parTransId="{C120D30C-6766-455D-85C6-70AE7B5C2CAC}" sibTransId="{53372F9F-9DD7-42AA-8117-2D56DB9B5B40}"/>
    <dgm:cxn modelId="{B002ED85-59CF-4933-B465-74392C181CCC}" type="presOf" srcId="{BA6F7A93-5AC5-4D03-AF47-585AEE259A23}" destId="{75AD17BF-160D-4876-853B-7B69A59ED710}" srcOrd="0" destOrd="0" presId="urn:microsoft.com/office/officeart/2005/8/layout/cycle2"/>
    <dgm:cxn modelId="{AA89DC8C-5C34-4FB6-85EC-2BF5435A2366}" type="presOf" srcId="{1ACBC483-F346-4A27-8C32-3B989C37BB48}" destId="{C0659DFF-F6E1-49C6-9643-7F3F8AABEC16}" srcOrd="0" destOrd="0" presId="urn:microsoft.com/office/officeart/2005/8/layout/cycle2"/>
    <dgm:cxn modelId="{7646B192-5EE7-4CC1-8A58-5F6F84BE0231}" type="presOf" srcId="{BD933E66-8DAF-48B2-8E66-32DC96E5C9B4}" destId="{F9259B4C-8038-4C3F-8AF7-6B4674F4302D}" srcOrd="0" destOrd="0" presId="urn:microsoft.com/office/officeart/2005/8/layout/cycle2"/>
    <dgm:cxn modelId="{FE117F9E-1C96-42E6-B2F3-AE4FC6D7B78B}" srcId="{BA6F7A93-5AC5-4D03-AF47-585AEE259A23}" destId="{B687AF3A-0D66-4CAF-BC5E-15DECCAC1AAB}" srcOrd="0" destOrd="0" parTransId="{3CB86EB8-D096-4C1D-A986-28B540CCB883}" sibTransId="{577FF2BB-08CA-4C8E-919F-BB5B5A74E9EA}"/>
    <dgm:cxn modelId="{1440D8A7-A368-4489-B878-9DD0FBC30A5C}" type="presOf" srcId="{D99B7E11-7E6A-48B4-A3BD-F4AAFBBA6566}" destId="{FA948F82-C43C-4E59-99F9-4D8E84F0F68D}" srcOrd="1" destOrd="0" presId="urn:microsoft.com/office/officeart/2005/8/layout/cycle2"/>
    <dgm:cxn modelId="{2EFD00AB-0821-4A76-B72E-56704535549C}" type="presOf" srcId="{BF5E18E2-AFB0-45FE-B7A2-25FB66A111C7}" destId="{122FF218-5948-4017-B975-966EB31DFCE2}" srcOrd="0" destOrd="0" presId="urn:microsoft.com/office/officeart/2005/8/layout/cycle2"/>
    <dgm:cxn modelId="{354571C4-7863-4B37-8D88-C1E312F5724C}" type="presOf" srcId="{D99B7E11-7E6A-48B4-A3BD-F4AAFBBA6566}" destId="{D59BC387-002A-4D9C-97C5-FADEAB2FFF11}" srcOrd="0" destOrd="0" presId="urn:microsoft.com/office/officeart/2005/8/layout/cycle2"/>
    <dgm:cxn modelId="{706FC5CB-139C-4A1B-9E3B-F5DB063F642A}" type="presOf" srcId="{53372F9F-9DD7-42AA-8117-2D56DB9B5B40}" destId="{51702E77-9B40-4AF2-B63F-14D101A97BF1}" srcOrd="0" destOrd="0" presId="urn:microsoft.com/office/officeart/2005/8/layout/cycle2"/>
    <dgm:cxn modelId="{6CFC17CE-4375-49B7-8B86-B742EC2697F6}" type="presOf" srcId="{BE6052CB-861F-46F3-BA77-17DF133748C5}" destId="{C7403072-0995-4A4F-B781-C71C6E83D3EF}" srcOrd="0" destOrd="0" presId="urn:microsoft.com/office/officeart/2005/8/layout/cycle2"/>
    <dgm:cxn modelId="{7A18EDCE-79C7-47A4-9ADE-FE853B5CF588}" srcId="{BA6F7A93-5AC5-4D03-AF47-585AEE259A23}" destId="{136ED656-C4FF-4ED5-8A98-518050D01AEE}" srcOrd="5" destOrd="0" parTransId="{E8B6CB6F-B3C3-49CD-BCB0-65F7B2408F6D}" sibTransId="{BE6052CB-861F-46F3-BA77-17DF133748C5}"/>
    <dgm:cxn modelId="{8B5278D3-03B0-4C9B-99E0-D4040FB9A558}" type="presOf" srcId="{BE6052CB-861F-46F3-BA77-17DF133748C5}" destId="{30AC10AD-E551-4C64-9EAD-445CFD086173}" srcOrd="1" destOrd="0" presId="urn:microsoft.com/office/officeart/2005/8/layout/cycle2"/>
    <dgm:cxn modelId="{B0CED2DD-2357-46F8-AF1A-5AF3E4E030F8}" type="presOf" srcId="{7F31F71E-724A-4BC9-A09E-1F5A8DA5C45B}" destId="{4AB326EE-A118-4DC2-A266-239ABFF67E14}" srcOrd="0" destOrd="0" presId="urn:microsoft.com/office/officeart/2005/8/layout/cycle2"/>
    <dgm:cxn modelId="{36EED5EB-9A5F-41A8-A76C-FDDA6B2352A3}" type="presOf" srcId="{980C203D-7A14-44AA-A6C8-6A6A3F290051}" destId="{F9C0F7F0-6EEE-4B96-B147-14BB87ED57A9}" srcOrd="0" destOrd="0" presId="urn:microsoft.com/office/officeart/2005/8/layout/cycle2"/>
    <dgm:cxn modelId="{359F31EE-B312-4EF5-91E4-61EBEE2BFEE1}" type="presOf" srcId="{136ED656-C4FF-4ED5-8A98-518050D01AEE}" destId="{E332236D-1174-43FB-8DB1-611B189F64C7}" srcOrd="0" destOrd="0" presId="urn:microsoft.com/office/officeart/2005/8/layout/cycle2"/>
    <dgm:cxn modelId="{21EFD885-0006-4C58-B412-EB7F0C00E97F}" type="presParOf" srcId="{75AD17BF-160D-4876-853B-7B69A59ED710}" destId="{7FB9AB79-F7AD-434D-BD9B-9BD0F4332DF1}" srcOrd="0" destOrd="0" presId="urn:microsoft.com/office/officeart/2005/8/layout/cycle2"/>
    <dgm:cxn modelId="{22475448-34B4-42C1-8BFF-E2610CB606C1}" type="presParOf" srcId="{75AD17BF-160D-4876-853B-7B69A59ED710}" destId="{F5218C55-AC6C-4E16-9796-C500782B9051}" srcOrd="1" destOrd="0" presId="urn:microsoft.com/office/officeart/2005/8/layout/cycle2"/>
    <dgm:cxn modelId="{FEC116DA-A3E5-4E2D-91CD-4FCF7254B462}" type="presParOf" srcId="{F5218C55-AC6C-4E16-9796-C500782B9051}" destId="{42F59C09-C05C-476F-8323-666912F82D42}" srcOrd="0" destOrd="0" presId="urn:microsoft.com/office/officeart/2005/8/layout/cycle2"/>
    <dgm:cxn modelId="{9CCA6794-084B-4B99-9097-ABDCCCA38164}" type="presParOf" srcId="{75AD17BF-160D-4876-853B-7B69A59ED710}" destId="{F9259B4C-8038-4C3F-8AF7-6B4674F4302D}" srcOrd="2" destOrd="0" presId="urn:microsoft.com/office/officeart/2005/8/layout/cycle2"/>
    <dgm:cxn modelId="{EBC11635-7E67-456C-BA1A-1F99C6E22C9B}" type="presParOf" srcId="{75AD17BF-160D-4876-853B-7B69A59ED710}" destId="{F9C0F7F0-6EEE-4B96-B147-14BB87ED57A9}" srcOrd="3" destOrd="0" presId="urn:microsoft.com/office/officeart/2005/8/layout/cycle2"/>
    <dgm:cxn modelId="{0FC6176B-2AAB-4461-9DE7-256C4316AA56}" type="presParOf" srcId="{F9C0F7F0-6EEE-4B96-B147-14BB87ED57A9}" destId="{0DBF91FA-02E1-4012-8B2B-04FD356664F3}" srcOrd="0" destOrd="0" presId="urn:microsoft.com/office/officeart/2005/8/layout/cycle2"/>
    <dgm:cxn modelId="{A882165B-4E56-4E6D-BBD5-27B2BD7A7BB3}" type="presParOf" srcId="{75AD17BF-160D-4876-853B-7B69A59ED710}" destId="{C0659DFF-F6E1-49C6-9643-7F3F8AABEC16}" srcOrd="4" destOrd="0" presId="urn:microsoft.com/office/officeart/2005/8/layout/cycle2"/>
    <dgm:cxn modelId="{7A67B8F0-1627-4DB1-940E-A1F50F3A32AD}" type="presParOf" srcId="{75AD17BF-160D-4876-853B-7B69A59ED710}" destId="{122FF218-5948-4017-B975-966EB31DFCE2}" srcOrd="5" destOrd="0" presId="urn:microsoft.com/office/officeart/2005/8/layout/cycle2"/>
    <dgm:cxn modelId="{2B2DA5A6-E177-4EE9-97C6-F3943E910BCC}" type="presParOf" srcId="{122FF218-5948-4017-B975-966EB31DFCE2}" destId="{4DCAAE79-4ABF-470F-9531-8569D2609B26}" srcOrd="0" destOrd="0" presId="urn:microsoft.com/office/officeart/2005/8/layout/cycle2"/>
    <dgm:cxn modelId="{3379123F-C1B5-4A59-957D-AAED456D77C1}" type="presParOf" srcId="{75AD17BF-160D-4876-853B-7B69A59ED710}" destId="{4AB326EE-A118-4DC2-A266-239ABFF67E14}" srcOrd="6" destOrd="0" presId="urn:microsoft.com/office/officeart/2005/8/layout/cycle2"/>
    <dgm:cxn modelId="{E2346110-6DCE-4053-92E6-CBDD53CD2487}" type="presParOf" srcId="{75AD17BF-160D-4876-853B-7B69A59ED710}" destId="{D59BC387-002A-4D9C-97C5-FADEAB2FFF11}" srcOrd="7" destOrd="0" presId="urn:microsoft.com/office/officeart/2005/8/layout/cycle2"/>
    <dgm:cxn modelId="{E3FF823E-FFF2-48AD-A4C4-0BAB75921229}" type="presParOf" srcId="{D59BC387-002A-4D9C-97C5-FADEAB2FFF11}" destId="{FA948F82-C43C-4E59-99F9-4D8E84F0F68D}" srcOrd="0" destOrd="0" presId="urn:microsoft.com/office/officeart/2005/8/layout/cycle2"/>
    <dgm:cxn modelId="{C4AE85D2-56CE-44CD-997D-36BDEFC7F3CA}" type="presParOf" srcId="{75AD17BF-160D-4876-853B-7B69A59ED710}" destId="{2D736F16-367B-4886-97BE-7FD9182AD9EE}" srcOrd="8" destOrd="0" presId="urn:microsoft.com/office/officeart/2005/8/layout/cycle2"/>
    <dgm:cxn modelId="{A4FE896A-5B5E-48EF-8812-AFEFAE7BFEDA}" type="presParOf" srcId="{75AD17BF-160D-4876-853B-7B69A59ED710}" destId="{51702E77-9B40-4AF2-B63F-14D101A97BF1}" srcOrd="9" destOrd="0" presId="urn:microsoft.com/office/officeart/2005/8/layout/cycle2"/>
    <dgm:cxn modelId="{DEBFE410-42FE-4523-A910-8E73A22C2CC8}" type="presParOf" srcId="{51702E77-9B40-4AF2-B63F-14D101A97BF1}" destId="{FB850E42-0F22-449C-9773-47F07D69CB0A}" srcOrd="0" destOrd="0" presId="urn:microsoft.com/office/officeart/2005/8/layout/cycle2"/>
    <dgm:cxn modelId="{743AF57A-443E-4F99-AAC5-BB98F57837C5}" type="presParOf" srcId="{75AD17BF-160D-4876-853B-7B69A59ED710}" destId="{E332236D-1174-43FB-8DB1-611B189F64C7}" srcOrd="10" destOrd="0" presId="urn:microsoft.com/office/officeart/2005/8/layout/cycle2"/>
    <dgm:cxn modelId="{5148E41A-74DD-4946-8AA4-E7EFC0906582}" type="presParOf" srcId="{75AD17BF-160D-4876-853B-7B69A59ED710}" destId="{C7403072-0995-4A4F-B781-C71C6E83D3EF}" srcOrd="11" destOrd="0" presId="urn:microsoft.com/office/officeart/2005/8/layout/cycle2"/>
    <dgm:cxn modelId="{60CACE17-B3EC-40FD-849E-6A6D5DC640A9}" type="presParOf" srcId="{C7403072-0995-4A4F-B781-C71C6E83D3EF}" destId="{30AC10AD-E551-4C64-9EAD-445CFD086173}" srcOrd="0" destOrd="0" presId="urn:microsoft.com/office/officeart/2005/8/layout/cycle2"/>
    <dgm:cxn modelId="{CDB4659E-C57A-4780-A6F8-698FDDF7B19C}" type="presParOf" srcId="{75AD17BF-160D-4876-853B-7B69A59ED710}" destId="{CCB73054-E637-4B7D-B812-724A716F80A5}" srcOrd="12" destOrd="0" presId="urn:microsoft.com/office/officeart/2005/8/layout/cycle2"/>
    <dgm:cxn modelId="{4C1113FE-0BBF-4010-8D89-88CE77FFF59F}" type="presParOf" srcId="{75AD17BF-160D-4876-853B-7B69A59ED710}" destId="{FF5DE3B1-043C-40A4-A091-CFDC3CA953DC}" srcOrd="13" destOrd="0" presId="urn:microsoft.com/office/officeart/2005/8/layout/cycle2"/>
    <dgm:cxn modelId="{24DE7F1E-7491-41D9-81CC-7404964FC580}" type="presParOf" srcId="{FF5DE3B1-043C-40A4-A091-CFDC3CA953DC}" destId="{3B1543B3-5DB0-490F-8045-D326A78513F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9AB79-F7AD-434D-BD9B-9BD0F4332DF1}">
      <dsp:nvSpPr>
        <dsp:cNvPr id="0" name=""/>
        <dsp:cNvSpPr/>
      </dsp:nvSpPr>
      <dsp:spPr>
        <a:xfrm>
          <a:off x="4529791" y="-154215"/>
          <a:ext cx="2844508" cy="16834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2400" kern="1200" dirty="0"/>
            <a:t>الدراسة الأولية </a:t>
          </a:r>
        </a:p>
      </dsp:txBody>
      <dsp:txXfrm>
        <a:off x="4946360" y="92324"/>
        <a:ext cx="2011370" cy="1190393"/>
      </dsp:txXfrm>
    </dsp:sp>
    <dsp:sp modelId="{F5218C55-AC6C-4E16-9796-C500782B9051}">
      <dsp:nvSpPr>
        <dsp:cNvPr id="0" name=""/>
        <dsp:cNvSpPr/>
      </dsp:nvSpPr>
      <dsp:spPr>
        <a:xfrm rot="267699">
          <a:off x="7769338" y="636467"/>
          <a:ext cx="987677" cy="462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100" kern="1200"/>
        </a:p>
      </dsp:txBody>
      <dsp:txXfrm>
        <a:off x="7769548" y="723622"/>
        <a:ext cx="848845" cy="277664"/>
      </dsp:txXfrm>
    </dsp:sp>
    <dsp:sp modelId="{F9259B4C-8038-4C3F-8AF7-6B4674F4302D}">
      <dsp:nvSpPr>
        <dsp:cNvPr id="0" name=""/>
        <dsp:cNvSpPr/>
      </dsp:nvSpPr>
      <dsp:spPr>
        <a:xfrm>
          <a:off x="9207791" y="210801"/>
          <a:ext cx="2844508" cy="16834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41600"/>
                <a:satOff val="-667"/>
                <a:lumOff val="48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41600"/>
                <a:satOff val="-667"/>
                <a:lumOff val="48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41600"/>
                <a:satOff val="-667"/>
                <a:lumOff val="48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2400" kern="1200" dirty="0"/>
            <a:t>خطة البحث</a:t>
          </a:r>
          <a:endParaRPr lang="en-US" sz="2400" kern="1200" dirty="0"/>
        </a:p>
      </dsp:txBody>
      <dsp:txXfrm>
        <a:off x="9624360" y="457340"/>
        <a:ext cx="2011370" cy="1190393"/>
      </dsp:txXfrm>
    </dsp:sp>
    <dsp:sp modelId="{F9C0F7F0-6EEE-4B96-B147-14BB87ED57A9}">
      <dsp:nvSpPr>
        <dsp:cNvPr id="0" name=""/>
        <dsp:cNvSpPr/>
      </dsp:nvSpPr>
      <dsp:spPr>
        <a:xfrm rot="5400000">
          <a:off x="10515752" y="1872063"/>
          <a:ext cx="228586" cy="462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41601"/>
                <a:satOff val="-599"/>
                <a:lumOff val="445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41601"/>
                <a:satOff val="-599"/>
                <a:lumOff val="445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41601"/>
                <a:satOff val="-599"/>
                <a:lumOff val="445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100" kern="1200"/>
        </a:p>
      </dsp:txBody>
      <dsp:txXfrm>
        <a:off x="10550040" y="1930330"/>
        <a:ext cx="160010" cy="277664"/>
      </dsp:txXfrm>
    </dsp:sp>
    <dsp:sp modelId="{C0659DFF-F6E1-49C6-9643-7F3F8AABEC16}">
      <dsp:nvSpPr>
        <dsp:cNvPr id="0" name=""/>
        <dsp:cNvSpPr/>
      </dsp:nvSpPr>
      <dsp:spPr>
        <a:xfrm>
          <a:off x="9207791" y="2325568"/>
          <a:ext cx="2844508" cy="16834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83200"/>
                <a:satOff val="-1334"/>
                <a:lumOff val="97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83200"/>
                <a:satOff val="-1334"/>
                <a:lumOff val="97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83200"/>
                <a:satOff val="-1334"/>
                <a:lumOff val="97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2400" kern="1200" dirty="0"/>
            <a:t>صياغة المشكلة</a:t>
          </a:r>
          <a:endParaRPr lang="en-US" sz="2400" kern="1200" dirty="0"/>
        </a:p>
      </dsp:txBody>
      <dsp:txXfrm>
        <a:off x="9624360" y="2572107"/>
        <a:ext cx="2011370" cy="1190393"/>
      </dsp:txXfrm>
    </dsp:sp>
    <dsp:sp modelId="{122FF218-5948-4017-B975-966EB31DFCE2}">
      <dsp:nvSpPr>
        <dsp:cNvPr id="0" name=""/>
        <dsp:cNvSpPr/>
      </dsp:nvSpPr>
      <dsp:spPr>
        <a:xfrm rot="7476858">
          <a:off x="9803838" y="3928099"/>
          <a:ext cx="282763" cy="462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83202"/>
                <a:satOff val="-1198"/>
                <a:lumOff val="890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83202"/>
                <a:satOff val="-1198"/>
                <a:lumOff val="890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83202"/>
                <a:satOff val="-1198"/>
                <a:lumOff val="890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100" kern="1200"/>
        </a:p>
      </dsp:txBody>
      <dsp:txXfrm rot="10800000">
        <a:off x="9870346" y="3985747"/>
        <a:ext cx="197934" cy="277664"/>
      </dsp:txXfrm>
    </dsp:sp>
    <dsp:sp modelId="{4AB326EE-A118-4DC2-A266-239ABFF67E14}">
      <dsp:nvSpPr>
        <dsp:cNvPr id="0" name=""/>
        <dsp:cNvSpPr/>
      </dsp:nvSpPr>
      <dsp:spPr>
        <a:xfrm>
          <a:off x="7829047" y="4323105"/>
          <a:ext cx="2844508" cy="16834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24800"/>
                <a:satOff val="-2001"/>
                <a:lumOff val="1466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24800"/>
                <a:satOff val="-2001"/>
                <a:lumOff val="1466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24800"/>
                <a:satOff val="-2001"/>
                <a:lumOff val="1466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2400" kern="1200" dirty="0"/>
            <a:t>مصادر المعلومات</a:t>
          </a:r>
          <a:endParaRPr lang="en-US" sz="2400" kern="1200" dirty="0"/>
        </a:p>
      </dsp:txBody>
      <dsp:txXfrm>
        <a:off x="8245616" y="4569644"/>
        <a:ext cx="2011370" cy="1190393"/>
      </dsp:txXfrm>
    </dsp:sp>
    <dsp:sp modelId="{D59BC387-002A-4D9C-97C5-FADEAB2FFF11}">
      <dsp:nvSpPr>
        <dsp:cNvPr id="0" name=""/>
        <dsp:cNvSpPr/>
      </dsp:nvSpPr>
      <dsp:spPr>
        <a:xfrm rot="10781406">
          <a:off x="5478007" y="4949370"/>
          <a:ext cx="1661458" cy="462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24803"/>
                <a:satOff val="-1797"/>
                <a:lumOff val="133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124803"/>
                <a:satOff val="-1797"/>
                <a:lumOff val="133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124803"/>
                <a:satOff val="-1797"/>
                <a:lumOff val="133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100" kern="1200"/>
        </a:p>
      </dsp:txBody>
      <dsp:txXfrm rot="10800000">
        <a:off x="5616838" y="5041550"/>
        <a:ext cx="1522626" cy="277664"/>
      </dsp:txXfrm>
    </dsp:sp>
    <dsp:sp modelId="{2D736F16-367B-4886-97BE-7FD9182AD9EE}">
      <dsp:nvSpPr>
        <dsp:cNvPr id="0" name=""/>
        <dsp:cNvSpPr/>
      </dsp:nvSpPr>
      <dsp:spPr>
        <a:xfrm>
          <a:off x="1849875" y="4355446"/>
          <a:ext cx="2844508" cy="16834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66400"/>
                <a:satOff val="-2667"/>
                <a:lumOff val="195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66400"/>
                <a:satOff val="-2667"/>
                <a:lumOff val="195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66400"/>
                <a:satOff val="-2667"/>
                <a:lumOff val="195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2400" kern="1200"/>
            <a:t>جمع البيانات</a:t>
          </a:r>
          <a:endParaRPr lang="en-US" sz="2400" kern="1200"/>
        </a:p>
      </dsp:txBody>
      <dsp:txXfrm>
        <a:off x="2266444" y="4601985"/>
        <a:ext cx="2011370" cy="1190393"/>
      </dsp:txXfrm>
    </dsp:sp>
    <dsp:sp modelId="{51702E77-9B40-4AF2-B63F-14D101A97BF1}">
      <dsp:nvSpPr>
        <dsp:cNvPr id="0" name=""/>
        <dsp:cNvSpPr/>
      </dsp:nvSpPr>
      <dsp:spPr>
        <a:xfrm rot="13449416">
          <a:off x="2285728" y="4111348"/>
          <a:ext cx="212864" cy="462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66404"/>
                <a:satOff val="-2395"/>
                <a:lumOff val="1780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166404"/>
                <a:satOff val="-2395"/>
                <a:lumOff val="1780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166404"/>
                <a:satOff val="-2395"/>
                <a:lumOff val="1780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100" kern="1200"/>
        </a:p>
      </dsp:txBody>
      <dsp:txXfrm rot="10800000">
        <a:off x="2340565" y="4226146"/>
        <a:ext cx="149005" cy="277664"/>
      </dsp:txXfrm>
    </dsp:sp>
    <dsp:sp modelId="{E332236D-1174-43FB-8DB1-611B189F64C7}">
      <dsp:nvSpPr>
        <dsp:cNvPr id="0" name=""/>
        <dsp:cNvSpPr/>
      </dsp:nvSpPr>
      <dsp:spPr>
        <a:xfrm>
          <a:off x="81293" y="2638160"/>
          <a:ext cx="2844508" cy="16834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207999"/>
                <a:satOff val="-3334"/>
                <a:lumOff val="2443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07999"/>
                <a:satOff val="-3334"/>
                <a:lumOff val="2443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07999"/>
                <a:satOff val="-3334"/>
                <a:lumOff val="2443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2400" kern="1200" dirty="0"/>
            <a:t>تحليل البيانات</a:t>
          </a:r>
          <a:endParaRPr lang="en-US" sz="2400" kern="1200" dirty="0"/>
        </a:p>
      </dsp:txBody>
      <dsp:txXfrm>
        <a:off x="497862" y="2884699"/>
        <a:ext cx="2011370" cy="1190393"/>
      </dsp:txXfrm>
    </dsp:sp>
    <dsp:sp modelId="{C7403072-0995-4A4F-B781-C71C6E83D3EF}">
      <dsp:nvSpPr>
        <dsp:cNvPr id="0" name=""/>
        <dsp:cNvSpPr/>
      </dsp:nvSpPr>
      <dsp:spPr>
        <a:xfrm rot="16905741">
          <a:off x="1570141" y="2106247"/>
          <a:ext cx="342506" cy="462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08005"/>
                <a:satOff val="-2994"/>
                <a:lumOff val="222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208005"/>
                <a:satOff val="-2994"/>
                <a:lumOff val="222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208005"/>
                <a:satOff val="-2994"/>
                <a:lumOff val="222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100" kern="1200"/>
        </a:p>
      </dsp:txBody>
      <dsp:txXfrm>
        <a:off x="1611044" y="2249099"/>
        <a:ext cx="239754" cy="277664"/>
      </dsp:txXfrm>
    </dsp:sp>
    <dsp:sp modelId="{CCB73054-E637-4B7D-B812-724A716F80A5}">
      <dsp:nvSpPr>
        <dsp:cNvPr id="0" name=""/>
        <dsp:cNvSpPr/>
      </dsp:nvSpPr>
      <dsp:spPr>
        <a:xfrm>
          <a:off x="560940" y="334658"/>
          <a:ext cx="2844508" cy="16834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249599"/>
                <a:satOff val="-4001"/>
                <a:lumOff val="293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49599"/>
                <a:satOff val="-4001"/>
                <a:lumOff val="293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49599"/>
                <a:satOff val="-4001"/>
                <a:lumOff val="293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2400" kern="1200" dirty="0"/>
            <a:t>كتابة التقرير والتوصيات</a:t>
          </a:r>
          <a:endParaRPr lang="en-US" sz="2400" kern="1200" dirty="0"/>
        </a:p>
      </dsp:txBody>
      <dsp:txXfrm>
        <a:off x="977509" y="581197"/>
        <a:ext cx="2011370" cy="1190393"/>
      </dsp:txXfrm>
    </dsp:sp>
    <dsp:sp modelId="{FF5DE3B1-043C-40A4-A091-CFDC3CA953DC}">
      <dsp:nvSpPr>
        <dsp:cNvPr id="0" name=""/>
        <dsp:cNvSpPr/>
      </dsp:nvSpPr>
      <dsp:spPr>
        <a:xfrm rot="21178669">
          <a:off x="3633723" y="702757"/>
          <a:ext cx="632273" cy="4627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49606"/>
                <a:satOff val="-3593"/>
                <a:lumOff val="267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249606"/>
                <a:satOff val="-3593"/>
                <a:lumOff val="267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249606"/>
                <a:satOff val="-3593"/>
                <a:lumOff val="267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100" kern="1200"/>
        </a:p>
      </dsp:txBody>
      <dsp:txXfrm>
        <a:off x="3634244" y="803798"/>
        <a:ext cx="493441" cy="277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10A13F9B-E691-4808-AE2A-2690F3D6C3EB}" type="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12/01/43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682C0B10-7CAE-41E4-AB02-7E8B1FF2B898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39088FB-24C9-4427-819A-F3D706320868}" type="datetime1">
              <a:rPr lang="ar-SA" smtClean="0"/>
              <a:pPr/>
              <a:t>12/01/43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dirty="0"/>
              <a:t>تحرير أنماط النص الرئيسي</a:t>
            </a:r>
          </a:p>
          <a:p>
            <a:pPr lvl="1" rtl="1"/>
            <a:r>
              <a:rPr lang="ar-SA" dirty="0"/>
              <a:t>المستوى الثاني</a:t>
            </a:r>
          </a:p>
          <a:p>
            <a:pPr lvl="2" rtl="1"/>
            <a:r>
              <a:rPr lang="ar-SA" dirty="0"/>
              <a:t>المستوى الثالث</a:t>
            </a:r>
          </a:p>
          <a:p>
            <a:pPr lvl="3" rtl="1"/>
            <a:r>
              <a:rPr lang="ar-SA" dirty="0"/>
              <a:t>المستوى الرابع</a:t>
            </a:r>
          </a:p>
          <a:p>
            <a:pPr lvl="4" rtl="1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530193B-564F-4854-8A52-728F3FB19C85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ar-SA" smtClean="0"/>
              <a:pPr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1754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العنوان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عنصر نائب للصورة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1" anchor="t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قم بإدراج صورتك أو سحبها وإفلاتها هنا</a:t>
            </a: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1" anchor="t">
            <a:noAutofit/>
          </a:bodyPr>
          <a:lstStyle>
            <a:lvl1pPr algn="l" rtl="1">
              <a:defRPr lang="en-ZA" sz="4800" b="1" spc="-300" dirty="0"/>
            </a:lvl1pPr>
          </a:lstStyle>
          <a:p>
            <a:pPr lvl="0" algn="r" rtl="1"/>
            <a:r>
              <a:rPr lang="ar-SA" dirty="0"/>
              <a:t>انقر لتحرير عنوان العرض </a:t>
            </a:r>
            <a:r>
              <a:rPr lang="ar-SA" dirty="0" err="1"/>
              <a:t>التقديمي</a:t>
            </a:r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1">
            <a:noAutofit/>
          </a:bodyPr>
          <a:lstStyle>
            <a:lvl1pPr marL="0" indent="0" algn="r" rtl="1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1"/>
            <a:r>
              <a:rPr lang="ar-SA"/>
              <a:t>انقر لتحرير نمط العنوان الفرعي للشكل الرئيسي</a:t>
            </a:r>
            <a:endParaRPr lang="ar-SA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1"/>
          <a:lstStyle>
            <a:lvl1pPr marL="0" indent="0" algn="r" rtl="1">
              <a:buNone/>
              <a:defRPr/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6" name="عنصر نائب للنص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مود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9" name="عنوان فرعي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1"/>
          <a:lstStyle>
            <a:lvl1pPr marL="0" indent="0" algn="r" rtl="1">
              <a:buNone/>
              <a:defRPr/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11" name="عنصر نائب للنص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مود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10" name="عنوان فرعي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1"/>
          <a:lstStyle>
            <a:lvl1pPr marL="0" indent="0" algn="r" rtl="1">
              <a:buNone/>
              <a:defRPr/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13" name="عنصر نائب للنص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15" name="عنصر نائب للنص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17" name="عنصر نائب للنص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5" name="عنوان فرعي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1"/>
          <a:lstStyle>
            <a:lvl1pPr marL="0" indent="0" algn="r" rtl="1">
              <a:buNone/>
              <a:defRPr/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4" name="العنوان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الفاصل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عنصر نائب للصورة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1" anchor="ctr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إدراج أو السحب والإفلات </a:t>
            </a:r>
            <a:br>
              <a:rPr lang="ar-SA" dirty="0"/>
            </a:br>
            <a:r>
              <a:rPr lang="ar-SA" dirty="0"/>
              <a:t>صورتك هنا</a:t>
            </a: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1" anchor="t">
            <a:noAutofit/>
          </a:bodyPr>
          <a:lstStyle>
            <a:lvl1pPr algn="r" rtl="1">
              <a:defRPr lang="en-ZA" sz="4800" b="1" spc="-300" dirty="0"/>
            </a:lvl1pPr>
          </a:lstStyle>
          <a:p>
            <a:pPr lvl="0" algn="r" rtl="1"/>
            <a:r>
              <a:rPr lang="ar-SA" dirty="0"/>
              <a:t>انقر لتحرير فاصل المقاطع</a:t>
            </a:r>
          </a:p>
        </p:txBody>
      </p: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1"/>
          <a:lstStyle>
            <a:lvl1pPr marL="0" indent="0" algn="r" rtl="1">
              <a:buNone/>
              <a:defRPr sz="1800">
                <a:solidFill>
                  <a:schemeClr val="bg1"/>
                </a:solidFill>
              </a:defRPr>
            </a:lvl1pPr>
            <a:lvl2pPr marL="266700" indent="0" algn="r" rtl="1">
              <a:buNone/>
              <a:defRPr sz="1800">
                <a:solidFill>
                  <a:schemeClr val="bg1"/>
                </a:solidFill>
              </a:defRPr>
            </a:lvl2pPr>
            <a:lvl3pPr marL="542925" indent="0" algn="r" rtl="1">
              <a:buNone/>
              <a:defRPr sz="1800">
                <a:solidFill>
                  <a:schemeClr val="bg1"/>
                </a:solidFill>
              </a:defRPr>
            </a:lvl3pPr>
            <a:lvl4pPr marL="809625" indent="0" algn="r" rtl="1">
              <a:buNone/>
              <a:defRPr sz="1800">
                <a:solidFill>
                  <a:schemeClr val="bg1"/>
                </a:solidFill>
              </a:defRPr>
            </a:lvl4pPr>
            <a:lvl5pPr marL="1076325" indent="0" algn="r" rtl="1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1"/>
            <a:r>
              <a:rPr lang="ar-SA" dirty="0"/>
              <a:t>انقر لتحرير نمط العنوان الفرعي الرئيسي</a:t>
            </a: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الفاصل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عنصر نائب للصورة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1" anchor="ctr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إدراج أو السحب والإفلات </a:t>
            </a:r>
            <a:br>
              <a:rPr lang="ar-SA" dirty="0"/>
            </a:br>
            <a:r>
              <a:rPr lang="ar-SA" dirty="0"/>
              <a:t>صورتك هنا</a:t>
            </a:r>
          </a:p>
        </p:txBody>
      </p:sp>
      <p:sp>
        <p:nvSpPr>
          <p:cNvPr id="3" name="العنوان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1"/>
          <a:lstStyle>
            <a:lvl1pPr algn="r" rtl="1"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فاصل المقاطع</a:t>
            </a:r>
          </a:p>
        </p:txBody>
      </p: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1"/>
          <a:lstStyle>
            <a:lvl1pPr marL="0" indent="0" algn="r" rtl="1">
              <a:buNone/>
              <a:defRPr sz="1800">
                <a:solidFill>
                  <a:schemeClr val="bg1"/>
                </a:solidFill>
              </a:defRPr>
            </a:lvl1pPr>
            <a:lvl2pPr marL="266700" indent="0" algn="r" rtl="1">
              <a:buNone/>
              <a:defRPr sz="1800">
                <a:solidFill>
                  <a:schemeClr val="bg1"/>
                </a:solidFill>
              </a:defRPr>
            </a:lvl2pPr>
            <a:lvl3pPr marL="542925" indent="0" algn="r" rtl="1">
              <a:buNone/>
              <a:defRPr sz="1800">
                <a:solidFill>
                  <a:schemeClr val="bg1"/>
                </a:solidFill>
              </a:defRPr>
            </a:lvl3pPr>
            <a:lvl4pPr marL="809625" indent="0" algn="r" rtl="1">
              <a:buNone/>
              <a:defRPr sz="1800">
                <a:solidFill>
                  <a:schemeClr val="bg1"/>
                </a:solidFill>
              </a:defRPr>
            </a:lvl4pPr>
            <a:lvl5pPr marL="1076325" indent="0" algn="r" rtl="1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1"/>
            <a:r>
              <a:rPr lang="ar-SA" dirty="0"/>
              <a:t>انقر لتحرير نمط العنوان الفرعي الرئيسي</a:t>
            </a: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صورة الن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صورة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1" anchor="t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قم بإدراج صورتك أو سحبها وإفلاتها</a:t>
            </a: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1"/>
          <a:lstStyle>
            <a:lvl1pPr algn="l" rtl="1">
              <a:defRPr sz="4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تحرير عنوان الصفحة</a:t>
            </a:r>
          </a:p>
        </p:txBody>
      </p:sp>
      <p:sp>
        <p:nvSpPr>
          <p:cNvPr id="10" name="عنوان فرعي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1"/>
          <a:lstStyle>
            <a:lvl1pPr marL="0" indent="0" algn="l" rtl="1">
              <a:buNone/>
              <a:defRPr>
                <a:solidFill>
                  <a:schemeClr val="bg1"/>
                </a:solidFill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1" anchor="b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ar-SA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صورة الن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صورة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1" anchor="t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قم بإدراج صورتك أو سحبها وإفلاتها</a:t>
            </a: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1"/>
          <a:lstStyle>
            <a:lvl1pPr algn="r" rtl="1"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10" name="عنوان فرعي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1"/>
          <a:lstStyle>
            <a:lvl1pPr marL="0" indent="0" algn="r" rtl="1">
              <a:buNone/>
              <a:defRPr>
                <a:solidFill>
                  <a:schemeClr val="bg1"/>
                </a:solidFill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8" name="المستطيل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ar-SA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9" name="عنوان فرعي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1"/>
          <a:lstStyle>
            <a:lvl1pPr marL="0" indent="0" algn="r" rtl="1">
              <a:buNone/>
              <a:defRPr/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العنصر النائب الأيمن للمقارنة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1" anchor="t"/>
          <a:lstStyle>
            <a:lvl1pPr marL="0" indent="0" algn="r" rtl="1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12" name="العنصر النائب الأيمن للمقارنة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1"/>
          <a:lstStyle>
            <a:lvl1pPr marL="0" indent="0" algn="r" rtl="1">
              <a:buNone/>
              <a:defRPr sz="2400" b="1"/>
            </a:lvl1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عنصر نائب للنص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1"/>
          <a:lstStyle>
            <a:lvl1pPr algn="l">
              <a:defRPr/>
            </a:lvl1pPr>
          </a:lstStyle>
          <a:p>
            <a:r>
              <a:rPr lang="ar-SA" dirty="0"/>
              <a:t>إضافة تذييل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صورة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1" anchor="ctr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قم بإدراج صورتك أو سحبها وإفلاتها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1" anchor="ctr"/>
          <a:lstStyle>
            <a:lvl1pPr marL="0" indent="0" algn="r" rtl="1">
              <a:buNone/>
              <a:defRPr>
                <a:solidFill>
                  <a:schemeClr val="bg1"/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 dirty="0"/>
              <a:t>أدخل التسمية التوضيحية</a:t>
            </a: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5" name="العنوان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كراً لك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عنصر نائب للصورة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1" anchor="ctr"/>
          <a:lstStyle>
            <a:lvl1pPr marL="0" indent="0" algn="ctr" rtl="1">
              <a:buNone/>
              <a:defRPr sz="1200" i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قم بإدراج صورتك أو سحبها وإفلاتها هنا</a:t>
            </a: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1" anchor="t">
            <a:noAutofit/>
          </a:bodyPr>
          <a:lstStyle>
            <a:lvl1pPr algn="r" rtl="1">
              <a:defRPr lang="en-ZA" sz="6000" b="1" spc="-300" dirty="0"/>
            </a:lvl1pPr>
          </a:lstStyle>
          <a:p>
            <a:pPr lvl="0" algn="r" rtl="1"/>
            <a:r>
              <a:rPr lang="ar-SA" dirty="0"/>
              <a:t>شكراً لك</a:t>
            </a:r>
          </a:p>
        </p:txBody>
      </p:sp>
      <p:sp>
        <p:nvSpPr>
          <p:cNvPr id="9" name="عنصر نائب للنص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1" anchor="ctr"/>
          <a:lstStyle>
            <a:lvl1pPr marL="0" indent="0" algn="r" rtl="1">
              <a:buNone/>
              <a:defRPr>
                <a:solidFill>
                  <a:schemeClr val="bg1"/>
                </a:solidFill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الاسم بالكامل</a:t>
            </a:r>
          </a:p>
        </p:txBody>
      </p:sp>
      <p:sp>
        <p:nvSpPr>
          <p:cNvPr id="10" name="عنصر نائب للنص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1" anchor="ctr"/>
          <a:lstStyle>
            <a:lvl1pPr marL="0" indent="0" algn="r" rtl="1">
              <a:buNone/>
              <a:defRPr>
                <a:solidFill>
                  <a:schemeClr val="bg1"/>
                </a:solidFill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رقم الهاتف</a:t>
            </a:r>
          </a:p>
        </p:txBody>
      </p:sp>
      <p:sp>
        <p:nvSpPr>
          <p:cNvPr id="11" name="عنصر نائب للنص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1" anchor="ctr"/>
          <a:lstStyle>
            <a:lvl1pPr marL="0" indent="0" algn="r" rtl="1">
              <a:buNone/>
              <a:defRPr sz="1200">
                <a:solidFill>
                  <a:schemeClr val="bg1"/>
                </a:solidFill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البريد الإلكتروني أو مقبض الوسائط الاجتماعية</a:t>
            </a:r>
          </a:p>
        </p:txBody>
      </p:sp>
      <p:sp>
        <p:nvSpPr>
          <p:cNvPr id="12" name="عنصر نائب للنص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1" anchor="ctr"/>
          <a:lstStyle>
            <a:lvl1pPr marL="0" indent="0" algn="r" rtl="1">
              <a:buNone/>
              <a:defRPr>
                <a:solidFill>
                  <a:schemeClr val="bg1"/>
                </a:solidFill>
              </a:defRPr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موقع الشركة على الويب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8" name="المستطيل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7" name="عنوان فرعي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1"/>
          <a:lstStyle>
            <a:lvl1pPr marL="0" indent="0" algn="r" rtl="1">
              <a:buNone/>
              <a:defRPr/>
            </a:lvl1pPr>
            <a:lvl2pPr marL="266700" indent="0" algn="r" rtl="1">
              <a:buNone/>
              <a:defRPr/>
            </a:lvl2pPr>
            <a:lvl3pPr marL="542925" indent="0" algn="r" rtl="1">
              <a:buNone/>
              <a:defRPr/>
            </a:lvl3pPr>
            <a:lvl4pPr marL="809625" indent="0" algn="r" rtl="1">
              <a:buNone/>
              <a:defRPr/>
            </a:lvl4pPr>
            <a:lvl5pPr marL="1076325" indent="0" algn="r" rtl="1">
              <a:buNone/>
              <a:defRPr/>
            </a:lvl5pPr>
          </a:lstStyle>
          <a:p>
            <a:pPr lvl="0" rtl="1"/>
            <a:r>
              <a:rPr lang="ar-SA" dirty="0"/>
              <a:t>العنوان الفرعي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1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1"/>
          <a:lstStyle/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/>
          <a:p>
            <a:pPr rtl="1"/>
            <a:r>
              <a:rPr lang="ar-SA" dirty="0"/>
              <a:t>انقر لتحرير عنوان الصفحة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1">
            <a:noAutofit/>
          </a:bodyPr>
          <a:lstStyle/>
          <a:p>
            <a:pPr lvl="0" rtl="1"/>
            <a:r>
              <a:rPr lang="ar-SA" dirty="0"/>
              <a:t>تحرير أنماط النص الرئيسي</a:t>
            </a:r>
          </a:p>
          <a:p>
            <a:pPr lvl="1" rtl="1"/>
            <a:r>
              <a:rPr lang="ar-SA" dirty="0"/>
              <a:t>المستوى الثاني</a:t>
            </a:r>
          </a:p>
          <a:p>
            <a:pPr lvl="2" rtl="1"/>
            <a:r>
              <a:rPr lang="ar-SA" dirty="0"/>
              <a:t>المستوى الثالث</a:t>
            </a:r>
          </a:p>
          <a:p>
            <a:pPr lvl="3" rtl="1"/>
            <a:r>
              <a:rPr lang="ar-SA" dirty="0"/>
              <a:t>المستوى الرابع</a:t>
            </a:r>
          </a:p>
          <a:p>
            <a:pPr lvl="4" rtl="1"/>
            <a:r>
              <a:rPr lang="ar-SA" dirty="0"/>
              <a:t>المستوى الخامس</a:t>
            </a: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1" anchor="ctr"/>
          <a:lstStyle>
            <a:lvl1pPr algn="r" rtl="1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ar-SA" dirty="0"/>
              <a:t>إضافة تذييل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1" anchor="ctr"/>
          <a:lstStyle>
            <a:lvl1pPr algn="ctr" rtl="1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9B51A1E-902D-48AF-9020-955120F399B6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296762"/>
            <a:ext cx="1053900" cy="507625"/>
          </a:xfrm>
          <a:prstGeom prst="rect">
            <a:avLst/>
          </a:prstGeom>
          <a:noFill/>
        </p:spPr>
        <p:txBody>
          <a:bodyPr wrap="square" tIns="108000" bIns="0" rtlCol="1" anchor="ctr">
            <a:spAutoFit/>
          </a:bodyPr>
          <a:lstStyle/>
          <a:p>
            <a:pPr algn="r" rtl="1">
              <a:lnSpc>
                <a:spcPct val="70000"/>
              </a:lnSpc>
            </a:pPr>
            <a:r>
              <a:rPr lang="ar-SA" sz="2500" b="1" i="0" spc="-1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TREY</a:t>
            </a:r>
            <a:r>
              <a:rPr lang="ar-SA" sz="1600" b="1" i="0" spc="-100" dirty="0">
                <a:solidFill>
                  <a:schemeClr val="accent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ar-SA" sz="1600" b="1" i="0" spc="-100" baseline="0" dirty="0">
                <a:solidFill>
                  <a:schemeClr val="accent1"/>
                </a:solidFill>
                <a:latin typeface="Tahoma" panose="020B0604030504040204" pitchFamily="34" charset="0"/>
              </a:rPr>
            </a:br>
            <a:r>
              <a:rPr lang="ar-SA" sz="1200" b="0" i="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research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+mj-ea"/>
          <a:cs typeface="Tahoma" panose="020B0604030504040204" pitchFamily="34" charset="0"/>
        </a:defRPr>
      </a:lvl1pPr>
    </p:titleStyle>
    <p:bodyStyle>
      <a:lvl1pPr marL="266700" indent="-2667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1pPr>
      <a:lvl2pPr marL="542925" indent="-276225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2pPr>
      <a:lvl3pPr marL="809625" indent="-2667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3pPr>
      <a:lvl4pPr marL="1076325" indent="-2667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4pPr>
      <a:lvl5pPr marL="1343025" indent="-2667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صورة 11" descr="أيادٍ تنضم معاً في دائرة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العنوان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 rtlCol="1"/>
          <a:lstStyle/>
          <a:p>
            <a:pPr algn="ctr" rtl="1"/>
            <a:r>
              <a:rPr lang="ar-SA" sz="4400" dirty="0"/>
              <a:t>تسويق الخدمات </a:t>
            </a:r>
          </a:p>
        </p:txBody>
      </p:sp>
      <p:sp>
        <p:nvSpPr>
          <p:cNvPr id="4" name="عنوان فرعي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1007672"/>
          </a:xfrm>
        </p:spPr>
        <p:txBody>
          <a:bodyPr rtlCol="1"/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بحوث التسويق ونظم المعلومات التسويقية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66C1DE0A-7865-466B-B5D7-781C92357026}"/>
              </a:ext>
            </a:extLst>
          </p:cNvPr>
          <p:cNvSpPr txBox="1"/>
          <p:nvPr/>
        </p:nvSpPr>
        <p:spPr>
          <a:xfrm>
            <a:off x="9780589" y="4187620"/>
            <a:ext cx="1907076" cy="502752"/>
          </a:xfrm>
          <a:prstGeom prst="rect">
            <a:avLst/>
          </a:prstGeom>
          <a:noFill/>
        </p:spPr>
        <p:txBody>
          <a:bodyPr wrap="square" tIns="108000" bIns="0" rtlCol="1" anchor="ctr">
            <a:spAutoFit/>
          </a:bodyPr>
          <a:lstStyle/>
          <a:p>
            <a:pPr algn="ctr">
              <a:lnSpc>
                <a:spcPct val="60000"/>
              </a:lnSpc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الفصل الرابع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60000"/>
              </a:lnSpc>
            </a:pPr>
            <a:endParaRPr lang="ar-SA" b="0" i="0" spc="14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847070"/>
            <a:ext cx="5472000" cy="4959110"/>
          </a:xfrm>
        </p:spPr>
        <p:txBody>
          <a:bodyPr rtlCol="1"/>
          <a:lstStyle/>
          <a:p>
            <a:pPr marL="0" indent="0" algn="ctr">
              <a:buNone/>
            </a:pP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 ذلك الهيكل (التركيب) المتداخل من الأفراد والإجراءات والأدوات المصمم لجمع وتحليل وتخزين وتقييم وتدفق المعلومات الصحيحة والحديثة للاستخدام من قبل متخذي القرارات لتحسين وتطوير تخطيطهم ومتابعتهم ورقابتهم على البرامج التسويقية.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9" name="عنصر نائب للصورة 8" descr="تسليم في اليد لهاتف محمول يعمل باللمس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مستطيل 19" descr="كتلة تمييز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algn="ctr" rtl="1"/>
            <a:r>
              <a:rPr lang="ar-SA" sz="3200" dirty="0">
                <a:solidFill>
                  <a:srgbClr val="FF0000"/>
                </a:solidFill>
                <a:latin typeface="Calibri" panose="020F0502020204030204" pitchFamily="34" charset="0"/>
                <a:cs typeface="+mj-cs"/>
              </a:rPr>
              <a:t>التعريف </a:t>
            </a:r>
            <a:endParaRPr lang="ar-SA" sz="3200" dirty="0">
              <a:cs typeface="+mj-cs"/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89511" y="4787900"/>
            <a:ext cx="5370489" cy="1162800"/>
          </a:xfrm>
        </p:spPr>
        <p:txBody>
          <a:bodyPr rtlCol="1"/>
          <a:lstStyle/>
          <a:p>
            <a:pPr algn="ctr" rtl="1"/>
            <a:r>
              <a:rPr lang="ar-SA" sz="2800" b="1" dirty="0"/>
              <a:t>نظام المعلومات التسويقية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عنصر نائب للصورة 13" descr="كتابة باليد على ملاحظة للنشر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مستطيل 19" descr="كتلة تمييز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100" y="317985"/>
            <a:ext cx="6641900" cy="1124345"/>
          </a:xfrm>
        </p:spPr>
        <p:txBody>
          <a:bodyPr rtlCol="1"/>
          <a:lstStyle/>
          <a:p>
            <a:pPr algn="ctr" rtl="1"/>
            <a:r>
              <a:rPr lang="ar-SA" sz="2800" dirty="0">
                <a:solidFill>
                  <a:srgbClr val="FF0000"/>
                </a:solidFill>
                <a:latin typeface="Calibri" panose="020F0502020204030204" pitchFamily="34" charset="0"/>
                <a:cs typeface="+mj-cs"/>
              </a:rPr>
              <a:t>أهداف التنظيم الجيد</a:t>
            </a:r>
            <a:endParaRPr lang="ar-SA" sz="2800" dirty="0">
              <a:cs typeface="+mj-cs"/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126285" y="1147252"/>
            <a:ext cx="6641626" cy="590155"/>
          </a:xfrm>
        </p:spPr>
        <p:txBody>
          <a:bodyPr rtlCol="1"/>
          <a:lstStyle/>
          <a:p>
            <a:endParaRPr lang="ar-SA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004502"/>
            <a:ext cx="5765600" cy="4099753"/>
          </a:xfrm>
        </p:spPr>
        <p:txBody>
          <a:bodyPr rtlCol="1"/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التوقيت وتوفير المعلومات من أجل التخطيط والتنفيذ وأداء الأنشطة المختلفة.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يعتبر نظام تحذير مبكر يقوم على إعلام الإدارة عن أي مشكلة تظهر 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يقدم حقائق موضوعية (عملية)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يقدم معلومات كاملة عن الوضع الاقتصادي.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1">
              <a:buNone/>
            </a:pPr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 rtl="1"/>
              <a:t>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367" y="4021079"/>
            <a:ext cx="5472000" cy="766820"/>
          </a:xfrm>
        </p:spPr>
        <p:txBody>
          <a:bodyPr rtlCol="1"/>
          <a:lstStyle/>
          <a:p>
            <a:pPr marL="0" indent="0" algn="ctr">
              <a:buNone/>
            </a:pPr>
            <a:r>
              <a:rPr lang="ar-SA" sz="4400" dirty="0">
                <a:latin typeface="Arial" panose="020B0604020202020204" pitchFamily="34" charset="0"/>
                <a:cs typeface="Arial" panose="020B0604020202020204" pitchFamily="34" charset="0"/>
              </a:rPr>
              <a:t>هي عملية منتظمة في تصميم وتجميع وتحليل بارز للبيانات والنتائج المعلقة بوضع تسويقي معين يواجه المنشأة.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9" name="عنصر نائب للصورة 8" descr="تسليم في اليد لهاتف محمول يعمل باللمس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مستطيل 19" descr="كتلة تمييز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algn="ctr" rtl="1"/>
            <a:r>
              <a:rPr lang="ar-SA" sz="3200" dirty="0">
                <a:solidFill>
                  <a:srgbClr val="FF0000"/>
                </a:solidFill>
                <a:latin typeface="Calibri" panose="020F0502020204030204" pitchFamily="34" charset="0"/>
                <a:cs typeface="+mj-cs"/>
              </a:rPr>
              <a:t>التعريف </a:t>
            </a:r>
            <a:endParaRPr lang="ar-SA" sz="3200" dirty="0">
              <a:cs typeface="+mj-cs"/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89511" y="4787900"/>
            <a:ext cx="5370489" cy="1162800"/>
          </a:xfrm>
        </p:spPr>
        <p:txBody>
          <a:bodyPr rtlCol="1"/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بحوث التسويق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 rtl="1"/>
              <a:t>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638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عنصر نائب للصورة 13" descr="كتابة باليد على ملاحظة للنشر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مستطيل 19" descr="كتلة تمييز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100" y="317985"/>
            <a:ext cx="6641900" cy="1124345"/>
          </a:xfrm>
        </p:spPr>
        <p:txBody>
          <a:bodyPr rtlCol="1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Calibri" panose="020F0502020204030204" pitchFamily="34" charset="0"/>
                <a:cs typeface="+mj-cs"/>
              </a:rPr>
              <a:t> </a:t>
            </a:r>
            <a:r>
              <a:rPr lang="ar-SA" sz="4400" dirty="0">
                <a:solidFill>
                  <a:srgbClr val="FF0000"/>
                </a:solidFill>
              </a:rPr>
              <a:t>أهداف بحوث التسويق</a:t>
            </a:r>
            <a:br>
              <a:rPr lang="en-US" dirty="0"/>
            </a:br>
            <a:endParaRPr lang="ar-SA" sz="2800" dirty="0">
              <a:cs typeface="+mj-cs"/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126285" y="1147252"/>
            <a:ext cx="6641626" cy="590155"/>
          </a:xfrm>
        </p:spPr>
        <p:txBody>
          <a:bodyPr rtlCol="1"/>
          <a:lstStyle/>
          <a:p>
            <a:endParaRPr lang="ar-SA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004502"/>
            <a:ext cx="5765600" cy="4099753"/>
          </a:xfrm>
        </p:spPr>
        <p:txBody>
          <a:bodyPr rtlCol="1"/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تخفيض حالات عدم التأكد في عملية اتخاذ القرارات.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المتابعة والرقابة على أداء الأنشطة التسويقية.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1">
              <a:buNone/>
            </a:pPr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 rtl="1"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8296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عنصر نائب للصورة 10" descr="مكتب عليه جهاز كمبيوتر وهاتف وكتب، إلخ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706" y="486649"/>
            <a:ext cx="9780588" cy="6371351"/>
          </a:xfrm>
        </p:spPr>
      </p:pic>
      <p:sp>
        <p:nvSpPr>
          <p:cNvPr id="3" name="العنوان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0320" y="3047484"/>
            <a:ext cx="4856480" cy="924560"/>
          </a:xfrm>
        </p:spPr>
        <p:txBody>
          <a:bodyPr rtlCol="1"/>
          <a:lstStyle/>
          <a:p>
            <a:pPr rtl="1"/>
            <a:r>
              <a:rPr lang="ar-SA" sz="3200" dirty="0">
                <a:solidFill>
                  <a:srgbClr val="FF0000"/>
                </a:solidFill>
                <a:latin typeface="+mj-lt"/>
                <a:cs typeface="+mj-cs"/>
              </a:rPr>
              <a:t>خطوات البحوث التسويقية</a:t>
            </a:r>
          </a:p>
        </p:txBody>
      </p:sp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763F8C82-57E5-47E4-89CB-10F02A59D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827186"/>
              </p:ext>
            </p:extLst>
          </p:nvPr>
        </p:nvGraphicFramePr>
        <p:xfrm>
          <a:off x="0" y="486648"/>
          <a:ext cx="12052300" cy="5884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 rtl="1"/>
              <a:t>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B9AB79-F7AD-434D-BD9B-9BD0F4332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7FB9AB79-F7AD-434D-BD9B-9BD0F4332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218C55-AC6C-4E16-9796-C500782B9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5218C55-AC6C-4E16-9796-C500782B9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259B4C-8038-4C3F-8AF7-6B4674F43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F9259B4C-8038-4C3F-8AF7-6B4674F43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C0F7F0-6EEE-4B96-B147-14BB87ED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F9C0F7F0-6EEE-4B96-B147-14BB87ED5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659DFF-F6E1-49C6-9643-7F3F8AABE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0659DFF-F6E1-49C6-9643-7F3F8AABEC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2FF218-5948-4017-B975-966EB31DF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22FF218-5948-4017-B975-966EB31DF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B326EE-A118-4DC2-A266-239ABFF67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4AB326EE-A118-4DC2-A266-239ABFF67E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9BC387-002A-4D9C-97C5-FADEAB2FF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D59BC387-002A-4D9C-97C5-FADEAB2FF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736F16-367B-4886-97BE-7FD9182AD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2D736F16-367B-4886-97BE-7FD9182AD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702E77-9B40-4AF2-B63F-14D101A97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51702E77-9B40-4AF2-B63F-14D101A97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32236D-1174-43FB-8DB1-611B189F6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E332236D-1174-43FB-8DB1-611B189F64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403072-0995-4A4F-B781-C71C6E83D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C7403072-0995-4A4F-B781-C71C6E83D3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B73054-E637-4B7D-B812-724A716F8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B73054-E637-4B7D-B812-724A716F8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5DE3B1-043C-40A4-A091-CFDC3CA9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FF5DE3B1-043C-40A4-A091-CFDC3CA95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عنصر نائب للصورة 13" descr="كتابة باليد على ملاحظة للنشر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مستطيل 19" descr="كتلة تمييز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" y="184437"/>
            <a:ext cx="11864240" cy="1124345"/>
          </a:xfrm>
        </p:spPr>
        <p:txBody>
          <a:bodyPr rtlCol="1"/>
          <a:lstStyle/>
          <a:p>
            <a:pPr algn="ctr"/>
            <a:r>
              <a:rPr lang="ar-SA" sz="3600" dirty="0">
                <a:solidFill>
                  <a:srgbClr val="FF0000"/>
                </a:solidFill>
              </a:rPr>
              <a:t>أهم الفروقات بين بحوث تسويق  الخدمات وبحوث تسويق السلع</a:t>
            </a:r>
            <a:br>
              <a:rPr lang="en-US" dirty="0"/>
            </a:br>
            <a:endParaRPr lang="ar-SA" sz="2800" dirty="0">
              <a:cs typeface="+mj-cs"/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048000" y="1055465"/>
            <a:ext cx="6641626" cy="590155"/>
          </a:xfrm>
        </p:spPr>
        <p:txBody>
          <a:bodyPr rtlCol="1"/>
          <a:lstStyle/>
          <a:p>
            <a:endParaRPr lang="ar-SA" dirty="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749637"/>
            <a:ext cx="5765600" cy="4099753"/>
          </a:xfrm>
        </p:spPr>
        <p:txBody>
          <a:bodyPr rtlCol="1"/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معارضة بعض المؤسسات الخدمية لإجراء بحوث التسويق ومدى أهميتها لهم.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نقص وعدم جودة ونوعية المعلومات الثانوية في الخدمات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المشاكل النابعة من خصائص الخدمات.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مشاكل البحث في الخدمات الجديدة.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1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012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عنصر نائب للصورة 31" descr="تصفيق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العنوان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975"/>
            <a:ext cx="11976000" cy="1013684"/>
          </a:xfrm>
        </p:spPr>
        <p:txBody>
          <a:bodyPr rtlCol="1"/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ar-SA" sz="3200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+mj-cs"/>
              </a:rPr>
              <a:t>ما فائدة الباحث </a:t>
            </a:r>
            <a:r>
              <a:rPr lang="ar-SA" sz="3200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+mj-cs"/>
              </a:rPr>
              <a:t>في إدراك الفروقات بين الخدمات والمنتجات </a:t>
            </a:r>
            <a:endParaRPr lang="en-US" sz="3200" dirty="0">
              <a:solidFill>
                <a:srgbClr val="FF0000"/>
              </a:solidFill>
              <a:effectLst/>
              <a:latin typeface="+mn-lt"/>
              <a:ea typeface="Calibri" panose="020F0502020204030204" pitchFamily="34" charset="0"/>
              <a:cs typeface="+mj-cs"/>
            </a:endParaRP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5680" y="1333692"/>
            <a:ext cx="10980320" cy="1217586"/>
          </a:xfrm>
        </p:spPr>
        <p:txBody>
          <a:bodyPr rtlCol="1"/>
          <a:lstStyle/>
          <a:p>
            <a:r>
              <a:rPr lang="ar-SA" sz="2400" dirty="0"/>
              <a:t>1. إن الباحث يكون لديه الفرصة لتقييم الخدمات قبل البيع وبعده وأثناءه، ليس كالمنتج الذي لا يستطيع تقييمه إلا بعد شراءه واستهلاكه فيأخذ وقت.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07280" y="2971669"/>
            <a:ext cx="6461262" cy="1101235"/>
          </a:xfrm>
        </p:spPr>
        <p:txBody>
          <a:bodyPr rtlCol="1"/>
          <a:lstStyle/>
          <a:p>
            <a:r>
              <a:rPr lang="ar-SA" dirty="0"/>
              <a:t>2</a:t>
            </a:r>
            <a:r>
              <a:rPr lang="ar-SA" sz="2400" dirty="0"/>
              <a:t>. يمكن تفصيل الخدمة حسب رغبة العميل.</a:t>
            </a:r>
            <a:endParaRPr lang="en-US" sz="2400" dirty="0"/>
          </a:p>
          <a:p>
            <a:pPr rtl="1"/>
            <a:endParaRPr lang="ar-SA" dirty="0"/>
          </a:p>
        </p:txBody>
      </p:sp>
      <p:sp>
        <p:nvSpPr>
          <p:cNvPr id="16" name="عنصر نائب للنص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81658" y="6054551"/>
            <a:ext cx="2910342" cy="316800"/>
          </a:xfrm>
        </p:spPr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12" name="عنصر نائب لرقم الشريحة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1"/>
          <a:lstStyle/>
          <a:p>
            <a:pPr rtl="1"/>
            <a:fld id="{19B51A1E-902D-48AF-9020-955120F399B6}" type="slidenum">
              <a:rPr lang="ar-SA" smtClean="0"/>
              <a:pPr rtl="1"/>
              <a:t>8</a:t>
            </a:fld>
            <a:endParaRPr lang="ar-SA" dirty="0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76C4B50-DE56-4591-92C8-EEBFCDFF7B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81658" y="6054551"/>
            <a:ext cx="2910342" cy="316800"/>
          </a:xfrm>
        </p:spPr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build="p" animBg="1"/>
      <p:bldP spid="5" grpId="0" build="p" animBg="1"/>
    </p:bldLst>
  </p:timing>
</p:sld>
</file>

<file path=ppt/theme/theme1.xml><?xml version="1.0" encoding="utf-8"?>
<a:theme xmlns:a="http://schemas.openxmlformats.org/drawingml/2006/main" name="نسق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310_TF16411250.potx" id="{2BD4C3FD-BADB-4B8F-9272-6427A1833B1F}" vid="{9F3FA766-BFA6-4B2D-8E8B-DF7E9C6CF78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microsoft.com/sharepoint/v3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schemas.microsoft.com/office/infopath/2007/PartnerControls"/>
    <ds:schemaRef ds:uri="6dc4bcd6-49db-4c07-9060-8acfc67cef9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 مبهج للأعمال</Template>
  <TotalTime>40</TotalTime>
  <Words>239</Words>
  <Application>Microsoft Office PowerPoint</Application>
  <PresentationFormat>شاشة عريضة</PresentationFormat>
  <Paragraphs>41</Paragraphs>
  <Slides>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Arial</vt:lpstr>
      <vt:lpstr>Calibri</vt:lpstr>
      <vt:lpstr>Candara</vt:lpstr>
      <vt:lpstr>Corbel</vt:lpstr>
      <vt:lpstr>Tahoma</vt:lpstr>
      <vt:lpstr>نسق Office</vt:lpstr>
      <vt:lpstr>تسويق الخدمات </vt:lpstr>
      <vt:lpstr>التعريف </vt:lpstr>
      <vt:lpstr>أهداف التنظيم الجيد</vt:lpstr>
      <vt:lpstr>التعريف </vt:lpstr>
      <vt:lpstr> أهداف بحوث التسويق </vt:lpstr>
      <vt:lpstr>خطوات البحوث التسويقية</vt:lpstr>
      <vt:lpstr>أهم الفروقات بين بحوث تسويق  الخدمات وبحوث تسويق السلع </vt:lpstr>
      <vt:lpstr>ما فائدة الباحث في إدراك الفروقات بين الخدمات والمنتجات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تسويق الخدمات </dc:title>
  <dc:creator>HP</dc:creator>
  <cp:lastModifiedBy>HP</cp:lastModifiedBy>
  <cp:revision>6</cp:revision>
  <dcterms:created xsi:type="dcterms:W3CDTF">2021-08-20T11:20:04Z</dcterms:created>
  <dcterms:modified xsi:type="dcterms:W3CDTF">2021-08-20T12:01:02Z</dcterms:modified>
</cp:coreProperties>
</file>