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63" r:id="rId2"/>
    <p:sldId id="256" r:id="rId3"/>
    <p:sldId id="257" r:id="rId4"/>
    <p:sldId id="258" r:id="rId5"/>
    <p:sldId id="259" r:id="rId6"/>
    <p:sldId id="261" r:id="rId7"/>
    <p:sldId id="262" r:id="rId8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013" autoAdjust="0"/>
    <p:restoredTop sz="94660"/>
  </p:normalViewPr>
  <p:slideViewPr>
    <p:cSldViewPr snapToGrid="0">
      <p:cViewPr varScale="1">
        <p:scale>
          <a:sx n="73" d="100"/>
          <a:sy n="73" d="100"/>
        </p:scale>
        <p:origin x="-570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796AC-4F40-476D-94B8-3467E900B6D9}" type="datetimeFigureOut">
              <a:rPr lang="ar-SA" smtClean="0"/>
              <a:pPr/>
              <a:t>25/05/1438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801A7-8F53-4DF1-8F67-4459A59CC40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1080320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796AC-4F40-476D-94B8-3467E900B6D9}" type="datetimeFigureOut">
              <a:rPr lang="ar-SA" smtClean="0"/>
              <a:pPr/>
              <a:t>25/05/1438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801A7-8F53-4DF1-8F67-4459A59CC40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1023590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796AC-4F40-476D-94B8-3467E900B6D9}" type="datetimeFigureOut">
              <a:rPr lang="ar-SA" smtClean="0"/>
              <a:pPr/>
              <a:t>25/05/1438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801A7-8F53-4DF1-8F67-4459A59CC40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4078975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796AC-4F40-476D-94B8-3467E900B6D9}" type="datetimeFigureOut">
              <a:rPr lang="ar-SA" smtClean="0"/>
              <a:pPr/>
              <a:t>25/05/1438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801A7-8F53-4DF1-8F67-4459A59CC40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4284302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796AC-4F40-476D-94B8-3467E900B6D9}" type="datetimeFigureOut">
              <a:rPr lang="ar-SA" smtClean="0"/>
              <a:pPr/>
              <a:t>25/05/1438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801A7-8F53-4DF1-8F67-4459A59CC40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3096638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796AC-4F40-476D-94B8-3467E900B6D9}" type="datetimeFigureOut">
              <a:rPr lang="ar-SA" smtClean="0"/>
              <a:pPr/>
              <a:t>25/05/1438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801A7-8F53-4DF1-8F67-4459A59CC40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4270160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796AC-4F40-476D-94B8-3467E900B6D9}" type="datetimeFigureOut">
              <a:rPr lang="ar-SA" smtClean="0"/>
              <a:pPr/>
              <a:t>25/05/1438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801A7-8F53-4DF1-8F67-4459A59CC40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584286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796AC-4F40-476D-94B8-3467E900B6D9}" type="datetimeFigureOut">
              <a:rPr lang="ar-SA" smtClean="0"/>
              <a:pPr/>
              <a:t>25/05/1438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801A7-8F53-4DF1-8F67-4459A59CC40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961676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796AC-4F40-476D-94B8-3467E900B6D9}" type="datetimeFigureOut">
              <a:rPr lang="ar-SA" smtClean="0"/>
              <a:pPr/>
              <a:t>25/05/1438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801A7-8F53-4DF1-8F67-4459A59CC40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45633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796AC-4F40-476D-94B8-3467E900B6D9}" type="datetimeFigureOut">
              <a:rPr lang="ar-SA" smtClean="0"/>
              <a:pPr/>
              <a:t>25/05/1438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801A7-8F53-4DF1-8F67-4459A59CC40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250549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796AC-4F40-476D-94B8-3467E900B6D9}" type="datetimeFigureOut">
              <a:rPr lang="ar-SA" smtClean="0"/>
              <a:pPr/>
              <a:t>25/05/1438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801A7-8F53-4DF1-8F67-4459A59CC40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3021181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C796AC-4F40-476D-94B8-3467E900B6D9}" type="datetimeFigureOut">
              <a:rPr lang="ar-SA" smtClean="0"/>
              <a:pPr/>
              <a:t>25/05/1438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9801A7-8F53-4DF1-8F67-4459A59CC400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xmlns="" val="230738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شكل بيضاوي 1"/>
          <p:cNvSpPr/>
          <p:nvPr/>
        </p:nvSpPr>
        <p:spPr>
          <a:xfrm>
            <a:off x="2552700" y="2416628"/>
            <a:ext cx="7086599" cy="2024743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MA" sz="2800" b="1" dirty="0" smtClean="0">
                <a:solidFill>
                  <a:schemeClr val="tx1"/>
                </a:solidFill>
              </a:rPr>
              <a:t>مقاييس التشتت</a:t>
            </a:r>
            <a:endParaRPr lang="ar-SA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2" cstate="print"/>
          <a:srcRect l="34039" t="34146" r="35378" b="31359"/>
          <a:stretch/>
        </p:blipFill>
        <p:spPr>
          <a:xfrm rot="157839">
            <a:off x="571500" y="293916"/>
            <a:ext cx="10882993" cy="6270171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8987246" y="3161211"/>
            <a:ext cx="32047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dirty="0" smtClean="0"/>
              <a:t>المدى</a:t>
            </a:r>
          </a:p>
          <a:p>
            <a:pPr algn="ctr"/>
            <a:r>
              <a:rPr lang="en-US" sz="2000" dirty="0" smtClean="0"/>
              <a:t>)</a:t>
            </a:r>
            <a:r>
              <a:rPr lang="ar-MA" sz="2000" dirty="0" smtClean="0"/>
              <a:t>اكبر مشاهدة</a:t>
            </a:r>
            <a:r>
              <a:rPr lang="en-US" sz="2000" dirty="0" smtClean="0"/>
              <a:t> </a:t>
            </a:r>
            <a:r>
              <a:rPr lang="ar-MA" sz="2000" dirty="0" smtClean="0"/>
              <a:t> </a:t>
            </a:r>
            <a:r>
              <a:rPr lang="en-US" sz="2000" dirty="0" smtClean="0"/>
              <a:t>-</a:t>
            </a:r>
            <a:r>
              <a:rPr lang="ar-MA" sz="2000" dirty="0" smtClean="0"/>
              <a:t> اصغر مشاهدة </a:t>
            </a:r>
            <a:r>
              <a:rPr lang="en-US" sz="2000" dirty="0" smtClean="0"/>
              <a:t>(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11634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/>
          <p:cNvPicPr>
            <a:picLocks noChangeAspect="1"/>
          </p:cNvPicPr>
          <p:nvPr/>
        </p:nvPicPr>
        <p:blipFill rotWithShape="1">
          <a:blip r:embed="rId2" cstate="print"/>
          <a:srcRect l="35143" t="41360" r="35273" b="25554"/>
          <a:stretch/>
        </p:blipFill>
        <p:spPr>
          <a:xfrm>
            <a:off x="106136" y="404948"/>
            <a:ext cx="11601450" cy="6147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301450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/>
          <p:cNvPicPr>
            <a:picLocks noChangeAspect="1"/>
          </p:cNvPicPr>
          <p:nvPr/>
        </p:nvPicPr>
        <p:blipFill rotWithShape="1">
          <a:blip r:embed="rId2" cstate="print"/>
          <a:srcRect l="33843" t="18314" r="37043" b="15843"/>
          <a:stretch/>
        </p:blipFill>
        <p:spPr>
          <a:xfrm>
            <a:off x="2399784" y="731520"/>
            <a:ext cx="9448228" cy="6126480"/>
          </a:xfrm>
          <a:prstGeom prst="rect">
            <a:avLst/>
          </a:prstGeom>
        </p:spPr>
      </p:pic>
      <p:pic>
        <p:nvPicPr>
          <p:cNvPr id="6" name="صورة 5"/>
          <p:cNvPicPr>
            <a:picLocks noChangeAspect="1"/>
          </p:cNvPicPr>
          <p:nvPr/>
        </p:nvPicPr>
        <p:blipFill rotWithShape="1">
          <a:blip r:embed="rId3" cstate="print"/>
          <a:srcRect l="34522" t="48742" r="34755" b="45677"/>
          <a:stretch/>
        </p:blipFill>
        <p:spPr>
          <a:xfrm rot="150417">
            <a:off x="4713042" y="83356"/>
            <a:ext cx="6791034" cy="69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911645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/>
          <p:cNvPicPr>
            <a:picLocks noChangeAspect="1"/>
          </p:cNvPicPr>
          <p:nvPr/>
        </p:nvPicPr>
        <p:blipFill rotWithShape="1">
          <a:blip r:embed="rId2" cstate="print"/>
          <a:srcRect l="36347" t="29386" r="49661" b="16938"/>
          <a:stretch/>
        </p:blipFill>
        <p:spPr>
          <a:xfrm>
            <a:off x="3670650" y="222070"/>
            <a:ext cx="6564085" cy="6439988"/>
          </a:xfrm>
          <a:prstGeom prst="rect">
            <a:avLst/>
          </a:prstGeom>
        </p:spPr>
      </p:pic>
      <p:sp>
        <p:nvSpPr>
          <p:cNvPr id="4" name="مربع نص 3"/>
          <p:cNvSpPr txBox="1"/>
          <p:nvPr/>
        </p:nvSpPr>
        <p:spPr>
          <a:xfrm>
            <a:off x="9783263" y="395604"/>
            <a:ext cx="31840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endParaRPr lang="ar-SA" dirty="0"/>
          </a:p>
        </p:txBody>
      </p:sp>
      <p:sp>
        <p:nvSpPr>
          <p:cNvPr id="5" name="مربع نص 4"/>
          <p:cNvSpPr txBox="1"/>
          <p:nvPr/>
        </p:nvSpPr>
        <p:spPr>
          <a:xfrm>
            <a:off x="10180864" y="351064"/>
            <a:ext cx="179614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 smtClean="0">
                <a:solidFill>
                  <a:schemeClr val="accent1">
                    <a:lumMod val="50000"/>
                  </a:schemeClr>
                </a:solidFill>
              </a:rPr>
              <a:t>مثــــال</a:t>
            </a:r>
            <a:r>
              <a:rPr lang="ar-SA" sz="2800" dirty="0" smtClean="0"/>
              <a:t> </a:t>
            </a:r>
            <a:r>
              <a:rPr lang="ar-SA" dirty="0" smtClean="0"/>
              <a:t>: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1814746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 rotWithShape="1">
          <a:blip r:embed="rId2" cstate="print"/>
          <a:srcRect l="34230" t="31561" r="34530" b="51457"/>
          <a:stretch/>
        </p:blipFill>
        <p:spPr>
          <a:xfrm>
            <a:off x="1869622" y="1649185"/>
            <a:ext cx="9282792" cy="3967843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8817429" y="564892"/>
            <a:ext cx="214720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b="1" dirty="0" smtClean="0">
                <a:solidFill>
                  <a:schemeClr val="accent1">
                    <a:lumMod val="50000"/>
                  </a:schemeClr>
                </a:solidFill>
              </a:rPr>
              <a:t>تمريــــن:</a:t>
            </a:r>
            <a:endParaRPr lang="ar-SA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5372100" y="2881994"/>
            <a:ext cx="209005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endParaRPr lang="ar-SA" dirty="0"/>
          </a:p>
        </p:txBody>
      </p:sp>
      <p:sp>
        <p:nvSpPr>
          <p:cNvPr id="5" name="مربع نص 4"/>
          <p:cNvSpPr txBox="1"/>
          <p:nvPr/>
        </p:nvSpPr>
        <p:spPr>
          <a:xfrm>
            <a:off x="8335736" y="3448440"/>
            <a:ext cx="56333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endParaRPr lang="ar-SA" dirty="0"/>
          </a:p>
        </p:txBody>
      </p:sp>
      <p:sp>
        <p:nvSpPr>
          <p:cNvPr id="6" name="مربع نص 5"/>
          <p:cNvSpPr txBox="1"/>
          <p:nvPr/>
        </p:nvSpPr>
        <p:spPr>
          <a:xfrm>
            <a:off x="6000749" y="4694463"/>
            <a:ext cx="2204358" cy="375558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xmlns="" val="19046540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0633167" y="561703"/>
            <a:ext cx="128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 smtClean="0">
                <a:solidFill>
                  <a:srgbClr val="FF0000"/>
                </a:solidFill>
              </a:rPr>
              <a:t>واجب</a:t>
            </a:r>
            <a:r>
              <a:rPr lang="ar-MA" sz="2800" dirty="0" smtClean="0">
                <a:solidFill>
                  <a:srgbClr val="FF0000"/>
                </a:solidFill>
              </a:rPr>
              <a:t>: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2403566" y="966651"/>
            <a:ext cx="80075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 smtClean="0"/>
              <a:t>نفرض ان لدينا المشاهدات التالية </a:t>
            </a:r>
            <a:r>
              <a:rPr lang="en-US" sz="2800" dirty="0" smtClean="0"/>
              <a:t>2,7,9,11,0,1,25,17,16,41,32</a:t>
            </a:r>
            <a:r>
              <a:rPr lang="ar-MA" sz="2800" dirty="0" smtClean="0"/>
              <a:t> والمطلوب ايجاد </a:t>
            </a:r>
            <a:r>
              <a:rPr lang="ar-MA" sz="2800" dirty="0" err="1" smtClean="0"/>
              <a:t>مايلي:</a:t>
            </a:r>
            <a:endParaRPr lang="en-US" sz="2800" dirty="0"/>
          </a:p>
        </p:txBody>
      </p:sp>
      <p:sp>
        <p:nvSpPr>
          <p:cNvPr id="4" name="مربع نص 3"/>
          <p:cNvSpPr txBox="1"/>
          <p:nvPr/>
        </p:nvSpPr>
        <p:spPr>
          <a:xfrm>
            <a:off x="5721531" y="2547257"/>
            <a:ext cx="482019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dirty="0" smtClean="0"/>
              <a:t>اولاً: المدى </a:t>
            </a:r>
          </a:p>
          <a:p>
            <a:r>
              <a:rPr lang="ar-MA" sz="2800" dirty="0" smtClean="0"/>
              <a:t>ثانياً: المدى الربيعي</a:t>
            </a:r>
          </a:p>
          <a:p>
            <a:r>
              <a:rPr lang="ar-MA" sz="2800" dirty="0" smtClean="0"/>
              <a:t>ثالثاً: التباين </a:t>
            </a:r>
          </a:p>
          <a:p>
            <a:r>
              <a:rPr lang="ar-MA" sz="2800" dirty="0" smtClean="0"/>
              <a:t>رابعا: الانحراف المعياري</a:t>
            </a:r>
            <a:endParaRPr lang="en-US" sz="2800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40</Words>
  <Application>Microsoft Office PowerPoint</Application>
  <PresentationFormat>مخصص</PresentationFormat>
  <Paragraphs>11</Paragraphs>
  <Slides>7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نسق Office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Laila</dc:creator>
  <cp:lastModifiedBy>skills</cp:lastModifiedBy>
  <cp:revision>11</cp:revision>
  <dcterms:created xsi:type="dcterms:W3CDTF">2017-02-14T07:27:19Z</dcterms:created>
  <dcterms:modified xsi:type="dcterms:W3CDTF">2017-02-21T20:31:41Z</dcterms:modified>
</cp:coreProperties>
</file>