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17"/>
  </p:notesMasterIdLst>
  <p:sldIdLst>
    <p:sldId id="278" r:id="rId2"/>
    <p:sldId id="275" r:id="rId3"/>
    <p:sldId id="280" r:id="rId4"/>
    <p:sldId id="281" r:id="rId5"/>
    <p:sldId id="305" r:id="rId6"/>
    <p:sldId id="308" r:id="rId7"/>
    <p:sldId id="306" r:id="rId8"/>
    <p:sldId id="307" r:id="rId9"/>
    <p:sldId id="309" r:id="rId10"/>
    <p:sldId id="310" r:id="rId11"/>
    <p:sldId id="311" r:id="rId12"/>
    <p:sldId id="304" r:id="rId13"/>
    <p:sldId id="312" r:id="rId14"/>
    <p:sldId id="293" r:id="rId15"/>
    <p:sldId id="32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7158" autoAdjust="0"/>
  </p:normalViewPr>
  <p:slideViewPr>
    <p:cSldViewPr>
      <p:cViewPr>
        <p:scale>
          <a:sx n="68" d="100"/>
          <a:sy n="6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07/01/37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07/01/37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18084" y="1484784"/>
            <a:ext cx="604203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  <a:endParaRPr lang="en-US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الجداول – الجزء الأول -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429000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48783"/>
              </p:ext>
            </p:extLst>
          </p:nvPr>
        </p:nvGraphicFramePr>
        <p:xfrm>
          <a:off x="467544" y="1556792"/>
          <a:ext cx="8229600" cy="4885632"/>
        </p:xfrm>
        <a:graphic>
          <a:graphicData uri="http://schemas.openxmlformats.org/drawingml/2006/table">
            <a:tbl>
              <a:tblPr rtl="1"/>
              <a:tblGrid>
                <a:gridCol w="3304654"/>
                <a:gridCol w="4924946"/>
              </a:tblGrid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لادراج رقم تلقائي لكل سجل يضاف الى الجدول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854968"/>
          </a:xfrm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</a:t>
            </a:r>
            <a:r>
              <a:rPr lang="ar-SA" sz="3200" dirty="0" smtClean="0"/>
              <a:t>.</a:t>
            </a:r>
          </a:p>
          <a:p>
            <a:pPr algn="just"/>
            <a:r>
              <a:rPr lang="ar-SA" sz="3200" dirty="0" smtClean="0"/>
              <a:t>تنسيق البيانات .</a:t>
            </a: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فرز السجلات تصاعديا وتنازليا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280920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على 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2010</a:t>
            </a:r>
            <a:endParaRPr lang="en-US" sz="2800" b="1" dirty="0"/>
          </a:p>
          <a:p>
            <a:pPr marL="0" indent="0">
              <a:buNone/>
            </a:pP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Database3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طلاب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1409</TotalTime>
  <Words>427</Words>
  <Application>Microsoft Office PowerPoint</Application>
  <PresentationFormat>عرض على الشاشة (3:4)‏</PresentationFormat>
  <Paragraphs>95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موازنة</vt:lpstr>
      <vt:lpstr>عرض تقديمي في PowerPoint</vt:lpstr>
      <vt:lpstr>برنامج قواعد البياناتAccess 2010 :</vt:lpstr>
      <vt:lpstr>قاعدة البيانات فيAccess 2010 :</vt:lpstr>
      <vt:lpstr>انشاء قاعدة بيانات جديدة Create New Database: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أنواع البيانات Data Type </vt:lpstr>
      <vt:lpstr>عرض تقديمي في PowerPoint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132</cp:revision>
  <dcterms:created xsi:type="dcterms:W3CDTF">2012-03-02T14:49:28Z</dcterms:created>
  <dcterms:modified xsi:type="dcterms:W3CDTF">2015-10-20T15:20:28Z</dcterms:modified>
</cp:coreProperties>
</file>