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08032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5054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02118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02359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07897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8430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0966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7016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58428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96167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96AC-4F40-476D-94B8-3467E900B6D9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56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796AC-4F40-476D-94B8-3467E900B6D9}" type="datetimeFigureOut">
              <a:rPr lang="ar-SA" smtClean="0"/>
              <a:pPr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801A7-8F53-4DF1-8F67-4459A59CC40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3073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552700" y="2416628"/>
            <a:ext cx="7086599" cy="20247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2800" b="1" dirty="0" smtClean="0">
                <a:solidFill>
                  <a:schemeClr val="tx1"/>
                </a:solidFill>
              </a:rPr>
              <a:t>مقاييس التشتت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424" t="11250" r="32031" b="12857"/>
          <a:stretch>
            <a:fillRect/>
          </a:stretch>
        </p:blipFill>
        <p:spPr bwMode="auto">
          <a:xfrm rot="16200000">
            <a:off x="3200402" y="-1946367"/>
            <a:ext cx="5826033" cy="1063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1224" t="19643" r="30123" b="6250"/>
          <a:stretch>
            <a:fillRect/>
          </a:stretch>
        </p:blipFill>
        <p:spPr bwMode="auto">
          <a:xfrm rot="16200000">
            <a:off x="3317966" y="-1867990"/>
            <a:ext cx="5525589" cy="1059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/>
          <a:srcRect l="34039" t="34146" r="35378" b="31359"/>
          <a:stretch/>
        </p:blipFill>
        <p:spPr>
          <a:xfrm rot="157839">
            <a:off x="571500" y="293916"/>
            <a:ext cx="10882993" cy="627017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987246" y="3161211"/>
            <a:ext cx="3204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400" dirty="0" smtClean="0"/>
              <a:t>المدى</a:t>
            </a:r>
          </a:p>
          <a:p>
            <a:pPr algn="ctr"/>
            <a:r>
              <a:rPr lang="en-US" sz="2000" dirty="0" smtClean="0"/>
              <a:t>)</a:t>
            </a:r>
            <a:r>
              <a:rPr lang="ar-MA" sz="2000" dirty="0" smtClean="0"/>
              <a:t>اكبر مشاهدة</a:t>
            </a:r>
            <a:r>
              <a:rPr lang="en-US" sz="2000" dirty="0" smtClean="0"/>
              <a:t> </a:t>
            </a:r>
            <a:r>
              <a:rPr lang="ar-MA" sz="2000" dirty="0" smtClean="0"/>
              <a:t> </a:t>
            </a:r>
            <a:r>
              <a:rPr lang="en-US" sz="2000" dirty="0" smtClean="0"/>
              <a:t>-</a:t>
            </a:r>
            <a:r>
              <a:rPr lang="ar-MA" sz="2000" dirty="0" smtClean="0"/>
              <a:t> اصغر مشاهدة </a:t>
            </a:r>
            <a:r>
              <a:rPr lang="en-US" sz="2000" dirty="0" smtClean="0"/>
              <a:t>(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163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/>
          <a:srcRect l="35143" t="41360" r="35273" b="25554"/>
          <a:stretch/>
        </p:blipFill>
        <p:spPr>
          <a:xfrm>
            <a:off x="106136" y="404948"/>
            <a:ext cx="11601450" cy="61477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014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/>
          <a:srcRect l="33843" t="18314" r="37043" b="15843"/>
          <a:stretch/>
        </p:blipFill>
        <p:spPr>
          <a:xfrm>
            <a:off x="2399784" y="731520"/>
            <a:ext cx="9448228" cy="612648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 cstate="print"/>
          <a:srcRect l="34522" t="48742" r="34755" b="45677"/>
          <a:stretch/>
        </p:blipFill>
        <p:spPr>
          <a:xfrm rot="150417">
            <a:off x="4713042" y="83356"/>
            <a:ext cx="6791034" cy="693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116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/>
          <a:srcRect l="36347" t="29386" r="49661" b="16938"/>
          <a:stretch/>
        </p:blipFill>
        <p:spPr>
          <a:xfrm>
            <a:off x="3670650" y="222070"/>
            <a:ext cx="6564085" cy="6439988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783263" y="395604"/>
            <a:ext cx="318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0180864" y="351064"/>
            <a:ext cx="17961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مثــــال</a:t>
            </a:r>
            <a:r>
              <a:rPr lang="ar-SA" sz="2800" dirty="0" smtClean="0"/>
              <a:t> </a:t>
            </a:r>
            <a:r>
              <a:rPr lang="ar-SA" dirty="0" smtClean="0"/>
              <a:t>: 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18147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34230" t="31561" r="34530" b="51457"/>
          <a:stretch/>
        </p:blipFill>
        <p:spPr>
          <a:xfrm>
            <a:off x="1869622" y="1649185"/>
            <a:ext cx="9282792" cy="396784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17429" y="564892"/>
            <a:ext cx="214720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50000"/>
                  </a:schemeClr>
                </a:solidFill>
              </a:rPr>
              <a:t>تمريــــن: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372100" y="2881994"/>
            <a:ext cx="2090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8335736" y="3448440"/>
            <a:ext cx="5633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000749" y="4694463"/>
            <a:ext cx="2204358" cy="37555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190465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0633167" y="561703"/>
            <a:ext cx="128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b="1" dirty="0" smtClean="0">
                <a:solidFill>
                  <a:srgbClr val="FF0000"/>
                </a:solidFill>
              </a:rPr>
              <a:t>واجب</a:t>
            </a:r>
            <a:r>
              <a:rPr lang="ar-MA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403566" y="966651"/>
            <a:ext cx="8007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/>
              <a:t>نفرض ان لدينا المشاهدات التالية </a:t>
            </a:r>
            <a:r>
              <a:rPr lang="en-US" sz="2800" dirty="0" smtClean="0"/>
              <a:t>2,7,9,11,0,1,25,17,16,41,32</a:t>
            </a:r>
            <a:r>
              <a:rPr lang="ar-MA" sz="2800" dirty="0" smtClean="0"/>
              <a:t> والمطلوب ايجاد </a:t>
            </a:r>
            <a:r>
              <a:rPr lang="ar-MA" sz="2800" dirty="0" err="1" smtClean="0"/>
              <a:t>مايلي:</a:t>
            </a:r>
            <a:endParaRPr lang="en-US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5721531" y="2547257"/>
            <a:ext cx="4820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800" dirty="0" smtClean="0"/>
              <a:t>اولاً: المدى </a:t>
            </a:r>
          </a:p>
          <a:p>
            <a:r>
              <a:rPr lang="ar-MA" sz="2800" dirty="0" smtClean="0"/>
              <a:t>ثانياً: المدى الربيعي</a:t>
            </a:r>
          </a:p>
          <a:p>
            <a:r>
              <a:rPr lang="ar-MA" sz="2800" dirty="0" smtClean="0"/>
              <a:t>ثالثاً: التباين </a:t>
            </a:r>
          </a:p>
          <a:p>
            <a:r>
              <a:rPr lang="ar-MA" sz="2800" dirty="0" smtClean="0"/>
              <a:t>رابعا: الانحراف المعياري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027" t="12679" r="30324" b="6250"/>
          <a:stretch>
            <a:fillRect/>
          </a:stretch>
        </p:blipFill>
        <p:spPr bwMode="auto">
          <a:xfrm rot="16200000">
            <a:off x="3144886" y="-1851659"/>
            <a:ext cx="5858691" cy="105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525" t="11250" r="32031" b="8393"/>
          <a:stretch>
            <a:fillRect/>
          </a:stretch>
        </p:blipFill>
        <p:spPr bwMode="auto">
          <a:xfrm rot="16200000">
            <a:off x="3017522" y="-1920242"/>
            <a:ext cx="5982788" cy="1065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40</Words>
  <Application>Microsoft Office PowerPoint</Application>
  <PresentationFormat>مخصص</PresentationFormat>
  <Paragraphs>11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</dc:creator>
  <cp:lastModifiedBy>Amal</cp:lastModifiedBy>
  <cp:revision>12</cp:revision>
  <dcterms:created xsi:type="dcterms:W3CDTF">2017-02-14T07:27:19Z</dcterms:created>
  <dcterms:modified xsi:type="dcterms:W3CDTF">2019-09-14T14:54:21Z</dcterms:modified>
</cp:coreProperties>
</file>