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notesMasterIdLst>
    <p:notesMasterId r:id="rId39"/>
  </p:notesMasterIdLst>
  <p:sldIdLst>
    <p:sldId id="256" r:id="rId2"/>
    <p:sldId id="323" r:id="rId3"/>
    <p:sldId id="273" r:id="rId4"/>
    <p:sldId id="268" r:id="rId5"/>
    <p:sldId id="398" r:id="rId6"/>
    <p:sldId id="394" r:id="rId7"/>
    <p:sldId id="327" r:id="rId8"/>
    <p:sldId id="329" r:id="rId9"/>
    <p:sldId id="333" r:id="rId10"/>
    <p:sldId id="365" r:id="rId11"/>
    <p:sldId id="403" r:id="rId12"/>
    <p:sldId id="337" r:id="rId13"/>
    <p:sldId id="341" r:id="rId14"/>
    <p:sldId id="343" r:id="rId15"/>
    <p:sldId id="367" r:id="rId16"/>
    <p:sldId id="369" r:id="rId17"/>
    <p:sldId id="371" r:id="rId18"/>
    <p:sldId id="373" r:id="rId19"/>
    <p:sldId id="375" r:id="rId20"/>
    <p:sldId id="377" r:id="rId21"/>
    <p:sldId id="379" r:id="rId22"/>
    <p:sldId id="381" r:id="rId23"/>
    <p:sldId id="383" r:id="rId24"/>
    <p:sldId id="345" r:id="rId25"/>
    <p:sldId id="347" r:id="rId26"/>
    <p:sldId id="351" r:id="rId27"/>
    <p:sldId id="353" r:id="rId28"/>
    <p:sldId id="355" r:id="rId29"/>
    <p:sldId id="357" r:id="rId30"/>
    <p:sldId id="384" r:id="rId31"/>
    <p:sldId id="395" r:id="rId32"/>
    <p:sldId id="399" r:id="rId33"/>
    <p:sldId id="400" r:id="rId34"/>
    <p:sldId id="401" r:id="rId35"/>
    <p:sldId id="402" r:id="rId36"/>
    <p:sldId id="386" r:id="rId37"/>
    <p:sldId id="387" r:id="rId3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69B832-D6DC-49FE-A0C0-F8686FC3F315}" v="44" dt="2019-02-16T15:09:43.2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1" d="100"/>
          <a:sy n="71" d="100"/>
        </p:scale>
        <p:origin x="-1542" y="-3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di aljodi" userId="226b4f66daac348d" providerId="LiveId" clId="{2969B832-D6DC-49FE-A0C0-F8686FC3F315}"/>
    <pc:docChg chg="custSel modSld">
      <pc:chgData name="joodi aljodi" userId="226b4f66daac348d" providerId="LiveId" clId="{2969B832-D6DC-49FE-A0C0-F8686FC3F315}" dt="2019-02-16T15:09:43.210" v="622" actId="14100"/>
      <pc:docMkLst>
        <pc:docMk/>
      </pc:docMkLst>
      <pc:sldChg chg="modSp">
        <pc:chgData name="joodi aljodi" userId="226b4f66daac348d" providerId="LiveId" clId="{2969B832-D6DC-49FE-A0C0-F8686FC3F315}" dt="2019-02-16T14:54:40.609" v="52" actId="20577"/>
        <pc:sldMkLst>
          <pc:docMk/>
          <pc:sldMk cId="0" sldId="327"/>
        </pc:sldMkLst>
        <pc:spChg chg="mod">
          <ac:chgData name="joodi aljodi" userId="226b4f66daac348d" providerId="LiveId" clId="{2969B832-D6DC-49FE-A0C0-F8686FC3F315}" dt="2019-02-16T14:54:40.609" v="52" actId="20577"/>
          <ac:spMkLst>
            <pc:docMk/>
            <pc:sldMk cId="0" sldId="327"/>
            <ac:spMk id="3" creationId="{00000000-0000-0000-0000-000000000000}"/>
          </ac:spMkLst>
        </pc:spChg>
      </pc:sldChg>
      <pc:sldChg chg="modSp">
        <pc:chgData name="joodi aljodi" userId="226b4f66daac348d" providerId="LiveId" clId="{2969B832-D6DC-49FE-A0C0-F8686FC3F315}" dt="2019-02-16T14:55:28.460" v="55" actId="20577"/>
        <pc:sldMkLst>
          <pc:docMk/>
          <pc:sldMk cId="0" sldId="329"/>
        </pc:sldMkLst>
        <pc:spChg chg="mod">
          <ac:chgData name="joodi aljodi" userId="226b4f66daac348d" providerId="LiveId" clId="{2969B832-D6DC-49FE-A0C0-F8686FC3F315}" dt="2019-02-16T14:55:28.460" v="55" actId="20577"/>
          <ac:spMkLst>
            <pc:docMk/>
            <pc:sldMk cId="0" sldId="329"/>
            <ac:spMk id="3" creationId="{00000000-0000-0000-0000-000000000000}"/>
          </ac:spMkLst>
        </pc:spChg>
      </pc:sldChg>
      <pc:sldChg chg="modSp">
        <pc:chgData name="joodi aljodi" userId="226b4f66daac348d" providerId="LiveId" clId="{2969B832-D6DC-49FE-A0C0-F8686FC3F315}" dt="2019-02-16T14:57:01.233" v="131" actId="20577"/>
        <pc:sldMkLst>
          <pc:docMk/>
          <pc:sldMk cId="0" sldId="333"/>
        </pc:sldMkLst>
        <pc:spChg chg="mod">
          <ac:chgData name="joodi aljodi" userId="226b4f66daac348d" providerId="LiveId" clId="{2969B832-D6DC-49FE-A0C0-F8686FC3F315}" dt="2019-02-16T14:57:01.233" v="131" actId="20577"/>
          <ac:spMkLst>
            <pc:docMk/>
            <pc:sldMk cId="0" sldId="333"/>
            <ac:spMk id="3" creationId="{00000000-0000-0000-0000-000000000000}"/>
          </ac:spMkLst>
        </pc:spChg>
      </pc:sldChg>
      <pc:sldChg chg="modSp">
        <pc:chgData name="joodi aljodi" userId="226b4f66daac348d" providerId="LiveId" clId="{2969B832-D6DC-49FE-A0C0-F8686FC3F315}" dt="2019-02-16T15:04:59.383" v="204" actId="20577"/>
        <pc:sldMkLst>
          <pc:docMk/>
          <pc:sldMk cId="0" sldId="341"/>
        </pc:sldMkLst>
        <pc:spChg chg="mod">
          <ac:chgData name="joodi aljodi" userId="226b4f66daac348d" providerId="LiveId" clId="{2969B832-D6DC-49FE-A0C0-F8686FC3F315}" dt="2019-02-16T15:04:59.383" v="204" actId="20577"/>
          <ac:spMkLst>
            <pc:docMk/>
            <pc:sldMk cId="0" sldId="341"/>
            <ac:spMk id="3" creationId="{00000000-0000-0000-0000-000000000000}"/>
          </ac:spMkLst>
        </pc:spChg>
      </pc:sldChg>
      <pc:sldChg chg="modSp">
        <pc:chgData name="joodi aljodi" userId="226b4f66daac348d" providerId="LiveId" clId="{2969B832-D6DC-49FE-A0C0-F8686FC3F315}" dt="2019-02-16T15:08:07.995" v="580" actId="207"/>
        <pc:sldMkLst>
          <pc:docMk/>
          <pc:sldMk cId="0" sldId="343"/>
        </pc:sldMkLst>
        <pc:spChg chg="mod">
          <ac:chgData name="joodi aljodi" userId="226b4f66daac348d" providerId="LiveId" clId="{2969B832-D6DC-49FE-A0C0-F8686FC3F315}" dt="2019-02-16T15:08:07.995" v="580" actId="207"/>
          <ac:spMkLst>
            <pc:docMk/>
            <pc:sldMk cId="0" sldId="343"/>
            <ac:spMk id="3" creationId="{00000000-0000-0000-0000-000000000000}"/>
          </ac:spMkLst>
        </pc:spChg>
      </pc:sldChg>
      <pc:sldChg chg="modSp">
        <pc:chgData name="joodi aljodi" userId="226b4f66daac348d" providerId="LiveId" clId="{2969B832-D6DC-49FE-A0C0-F8686FC3F315}" dt="2019-02-16T15:08:36.099" v="581" actId="20577"/>
        <pc:sldMkLst>
          <pc:docMk/>
          <pc:sldMk cId="0" sldId="384"/>
        </pc:sldMkLst>
        <pc:spChg chg="mod">
          <ac:chgData name="joodi aljodi" userId="226b4f66daac348d" providerId="LiveId" clId="{2969B832-D6DC-49FE-A0C0-F8686FC3F315}" dt="2019-02-16T15:08:36.099" v="581" actId="20577"/>
          <ac:spMkLst>
            <pc:docMk/>
            <pc:sldMk cId="0" sldId="384"/>
            <ac:spMk id="3" creationId="{00000000-0000-0000-0000-000000000000}"/>
          </ac:spMkLst>
        </pc:spChg>
      </pc:sldChg>
      <pc:sldChg chg="modSp">
        <pc:chgData name="joodi aljodi" userId="226b4f66daac348d" providerId="LiveId" clId="{2969B832-D6DC-49FE-A0C0-F8686FC3F315}" dt="2019-02-16T15:09:43.210" v="622" actId="14100"/>
        <pc:sldMkLst>
          <pc:docMk/>
          <pc:sldMk cId="0" sldId="394"/>
        </pc:sldMkLst>
        <pc:graphicFrameChg chg="mod">
          <ac:chgData name="joodi aljodi" userId="226b4f66daac348d" providerId="LiveId" clId="{2969B832-D6DC-49FE-A0C0-F8686FC3F315}" dt="2019-02-16T15:09:43.210" v="622" actId="14100"/>
          <ac:graphicFrameMkLst>
            <pc:docMk/>
            <pc:sldMk cId="0" sldId="394"/>
            <ac:graphicFrameMk id="4"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47B11E-5F93-42EB-BC49-165B10704DA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4F87E271-F57B-4338-BF39-01EE1A8BEE44}">
      <dgm:prSet phldrT="[نص]" custT="1"/>
      <dgm:spPr/>
      <dgm:t>
        <a:bodyPr/>
        <a:lstStyle/>
        <a:p>
          <a:pPr rtl="1"/>
          <a:r>
            <a:rPr lang="ar-SA" sz="2800" b="1" dirty="0">
              <a:solidFill>
                <a:srgbClr val="C00000"/>
              </a:solidFill>
            </a:rPr>
            <a:t>أنواع الفقرات</a:t>
          </a:r>
        </a:p>
      </dgm:t>
    </dgm:pt>
    <dgm:pt modelId="{938AB2B7-F70C-4F4A-813D-5FC96D919B49}" type="parTrans" cxnId="{BB8E3532-DD77-4C75-BB02-1C21102771BB}">
      <dgm:prSet/>
      <dgm:spPr/>
      <dgm:t>
        <a:bodyPr/>
        <a:lstStyle/>
        <a:p>
          <a:pPr rtl="1"/>
          <a:endParaRPr lang="ar-SA"/>
        </a:p>
      </dgm:t>
    </dgm:pt>
    <dgm:pt modelId="{EB05BB9D-AF79-49DE-AEBC-D2B1CEBD05C5}" type="sibTrans" cxnId="{BB8E3532-DD77-4C75-BB02-1C21102771BB}">
      <dgm:prSet/>
      <dgm:spPr/>
      <dgm:t>
        <a:bodyPr/>
        <a:lstStyle/>
        <a:p>
          <a:pPr rtl="1"/>
          <a:endParaRPr lang="ar-SA"/>
        </a:p>
      </dgm:t>
    </dgm:pt>
    <dgm:pt modelId="{3ABB5C39-B178-4170-9855-926256D36EA3}">
      <dgm:prSet phldrT="[نص]" custT="1"/>
      <dgm:spPr/>
      <dgm:t>
        <a:bodyPr/>
        <a:lstStyle/>
        <a:p>
          <a:pPr rtl="1"/>
          <a:r>
            <a:rPr lang="ar-SA" sz="2400" b="1" dirty="0">
              <a:solidFill>
                <a:srgbClr val="00B050"/>
              </a:solidFill>
            </a:rPr>
            <a:t>فقرات ذات الإجابة المصوغة (المقالية)</a:t>
          </a:r>
        </a:p>
      </dgm:t>
    </dgm:pt>
    <dgm:pt modelId="{9ABFB29A-2437-4D08-ACAB-D1F6E463679F}" type="parTrans" cxnId="{362447B6-1807-4C5C-99BE-C67BA011CF32}">
      <dgm:prSet/>
      <dgm:spPr/>
      <dgm:t>
        <a:bodyPr/>
        <a:lstStyle/>
        <a:p>
          <a:pPr rtl="1"/>
          <a:endParaRPr lang="ar-SA"/>
        </a:p>
      </dgm:t>
    </dgm:pt>
    <dgm:pt modelId="{D21603A5-AED0-4737-ACDF-3A612B6D0743}" type="sibTrans" cxnId="{362447B6-1807-4C5C-99BE-C67BA011CF32}">
      <dgm:prSet/>
      <dgm:spPr/>
      <dgm:t>
        <a:bodyPr/>
        <a:lstStyle/>
        <a:p>
          <a:pPr rtl="1"/>
          <a:endParaRPr lang="ar-SA"/>
        </a:p>
      </dgm:t>
    </dgm:pt>
    <dgm:pt modelId="{CE33E8EA-460D-438D-A742-9FAA2D5FB67E}">
      <dgm:prSet phldrT="[نص]"/>
      <dgm:spPr/>
      <dgm:t>
        <a:bodyPr/>
        <a:lstStyle/>
        <a:p>
          <a:pPr rtl="1"/>
          <a:r>
            <a:rPr lang="ar-SA" b="1" dirty="0"/>
            <a:t>الإنشائية المفتوحة</a:t>
          </a:r>
        </a:p>
      </dgm:t>
    </dgm:pt>
    <dgm:pt modelId="{10A87D87-FEB1-4B11-8941-E22EE383CBB9}" type="parTrans" cxnId="{A48C0D59-3B6E-435D-B02E-A0895C829A3E}">
      <dgm:prSet/>
      <dgm:spPr/>
      <dgm:t>
        <a:bodyPr/>
        <a:lstStyle/>
        <a:p>
          <a:pPr rtl="1"/>
          <a:endParaRPr lang="ar-SA"/>
        </a:p>
      </dgm:t>
    </dgm:pt>
    <dgm:pt modelId="{0443D3EF-7721-4200-B2F6-EEB17FEEE0E0}" type="sibTrans" cxnId="{A48C0D59-3B6E-435D-B02E-A0895C829A3E}">
      <dgm:prSet/>
      <dgm:spPr/>
      <dgm:t>
        <a:bodyPr/>
        <a:lstStyle/>
        <a:p>
          <a:pPr rtl="1"/>
          <a:endParaRPr lang="ar-SA"/>
        </a:p>
      </dgm:t>
    </dgm:pt>
    <dgm:pt modelId="{C3F5FED6-FBFA-4412-8EDF-6741A67CBB8F}">
      <dgm:prSet phldrT="[نص]"/>
      <dgm:spPr/>
      <dgm:t>
        <a:bodyPr/>
        <a:lstStyle/>
        <a:p>
          <a:pPr rtl="1"/>
          <a:r>
            <a:rPr lang="ar-SA" b="1" dirty="0"/>
            <a:t>التكميل</a:t>
          </a:r>
        </a:p>
        <a:p>
          <a:pPr rtl="1"/>
          <a:r>
            <a:rPr lang="ar-SA" b="1" dirty="0"/>
            <a:t>باحثين اعتبروها من الأسئلة </a:t>
          </a:r>
          <a:r>
            <a:rPr lang="ar-SA" b="1" dirty="0" err="1"/>
            <a:t>الموضوعيه</a:t>
          </a:r>
          <a:endParaRPr lang="ar-SA" b="1" dirty="0"/>
        </a:p>
      </dgm:t>
    </dgm:pt>
    <dgm:pt modelId="{5D7C2B63-8415-48BC-A06A-85AE17FAB3B6}" type="parTrans" cxnId="{9BD97EAF-41D8-427A-BEEF-0100FE17F2D5}">
      <dgm:prSet/>
      <dgm:spPr/>
      <dgm:t>
        <a:bodyPr/>
        <a:lstStyle/>
        <a:p>
          <a:pPr rtl="1"/>
          <a:endParaRPr lang="ar-SA"/>
        </a:p>
      </dgm:t>
    </dgm:pt>
    <dgm:pt modelId="{84F78BF1-C8E4-48D3-81F2-A5CB6602A169}" type="sibTrans" cxnId="{9BD97EAF-41D8-427A-BEEF-0100FE17F2D5}">
      <dgm:prSet/>
      <dgm:spPr/>
      <dgm:t>
        <a:bodyPr/>
        <a:lstStyle/>
        <a:p>
          <a:pPr rtl="1"/>
          <a:endParaRPr lang="ar-SA"/>
        </a:p>
      </dgm:t>
    </dgm:pt>
    <dgm:pt modelId="{E9DA15F0-F1FF-457A-8318-5FC72D45B0A5}">
      <dgm:prSet phldrT="[نص]"/>
      <dgm:spPr/>
      <dgm:t>
        <a:bodyPr/>
        <a:lstStyle/>
        <a:p>
          <a:pPr rtl="1"/>
          <a:r>
            <a:rPr lang="ar-SA" b="1" dirty="0"/>
            <a:t>الصواب والخطأ</a:t>
          </a:r>
        </a:p>
      </dgm:t>
    </dgm:pt>
    <dgm:pt modelId="{22E3377A-EC4E-46C9-B0F6-120B3F627D9D}" type="parTrans" cxnId="{CCB281E0-AE24-456F-8889-28039604304A}">
      <dgm:prSet/>
      <dgm:spPr/>
      <dgm:t>
        <a:bodyPr/>
        <a:lstStyle/>
        <a:p>
          <a:pPr rtl="1"/>
          <a:endParaRPr lang="ar-SA"/>
        </a:p>
      </dgm:t>
    </dgm:pt>
    <dgm:pt modelId="{11E7FD81-3EC1-4FE3-B720-96CCCD27B01E}" type="sibTrans" cxnId="{CCB281E0-AE24-456F-8889-28039604304A}">
      <dgm:prSet/>
      <dgm:spPr/>
      <dgm:t>
        <a:bodyPr/>
        <a:lstStyle/>
        <a:p>
          <a:pPr rtl="1"/>
          <a:endParaRPr lang="ar-SA"/>
        </a:p>
      </dgm:t>
    </dgm:pt>
    <dgm:pt modelId="{2F2A4A5A-5D02-4E89-85F3-6C30AFD2FBB8}">
      <dgm:prSet phldrT="[نص]" custT="1"/>
      <dgm:spPr/>
      <dgm:t>
        <a:bodyPr/>
        <a:lstStyle/>
        <a:p>
          <a:pPr rtl="1"/>
          <a:r>
            <a:rPr lang="ar-SA" sz="2400" b="1" dirty="0">
              <a:solidFill>
                <a:srgbClr val="00B050"/>
              </a:solidFill>
            </a:rPr>
            <a:t>فقرات ذات الإجابة المنتقاة (الموضوعية)</a:t>
          </a:r>
        </a:p>
      </dgm:t>
    </dgm:pt>
    <dgm:pt modelId="{6A99F9AF-C622-4ED7-A604-A64391D8A662}" type="sibTrans" cxnId="{8CA54C14-B78F-4BCD-A5D1-C30DA414F02E}">
      <dgm:prSet/>
      <dgm:spPr/>
      <dgm:t>
        <a:bodyPr/>
        <a:lstStyle/>
        <a:p>
          <a:pPr rtl="1"/>
          <a:endParaRPr lang="ar-SA"/>
        </a:p>
      </dgm:t>
    </dgm:pt>
    <dgm:pt modelId="{F14015E8-AC26-4500-9130-455D30D724BB}" type="parTrans" cxnId="{8CA54C14-B78F-4BCD-A5D1-C30DA414F02E}">
      <dgm:prSet/>
      <dgm:spPr/>
      <dgm:t>
        <a:bodyPr/>
        <a:lstStyle/>
        <a:p>
          <a:pPr rtl="1"/>
          <a:endParaRPr lang="ar-SA"/>
        </a:p>
      </dgm:t>
    </dgm:pt>
    <dgm:pt modelId="{1FF7FD40-C963-4592-A22F-3E7FAD714A7C}">
      <dgm:prSet/>
      <dgm:spPr/>
      <dgm:t>
        <a:bodyPr/>
        <a:lstStyle/>
        <a:p>
          <a:pPr rtl="1"/>
          <a:r>
            <a:rPr lang="ar-SA" b="1" dirty="0"/>
            <a:t>الاختيار من متعدد</a:t>
          </a:r>
        </a:p>
      </dgm:t>
    </dgm:pt>
    <dgm:pt modelId="{D4E21E25-80ED-49CB-8343-3F975FE4AAB1}" type="parTrans" cxnId="{2BE28E51-7EE0-4AA9-A0A7-28D67A06C32B}">
      <dgm:prSet/>
      <dgm:spPr/>
      <dgm:t>
        <a:bodyPr/>
        <a:lstStyle/>
        <a:p>
          <a:pPr rtl="1"/>
          <a:endParaRPr lang="ar-SA"/>
        </a:p>
      </dgm:t>
    </dgm:pt>
    <dgm:pt modelId="{4A68B27E-59E1-444B-A10E-375389493259}" type="sibTrans" cxnId="{2BE28E51-7EE0-4AA9-A0A7-28D67A06C32B}">
      <dgm:prSet/>
      <dgm:spPr/>
      <dgm:t>
        <a:bodyPr/>
        <a:lstStyle/>
        <a:p>
          <a:pPr rtl="1"/>
          <a:endParaRPr lang="ar-SA"/>
        </a:p>
      </dgm:t>
    </dgm:pt>
    <dgm:pt modelId="{DC3A9AA8-E539-40E9-8781-05444FCFB47A}">
      <dgm:prSet/>
      <dgm:spPr/>
      <dgm:t>
        <a:bodyPr/>
        <a:lstStyle/>
        <a:p>
          <a:pPr rtl="1"/>
          <a:r>
            <a:rPr lang="ar-SA" b="1" dirty="0"/>
            <a:t>المطابقة أو المزاوجة</a:t>
          </a:r>
        </a:p>
      </dgm:t>
    </dgm:pt>
    <dgm:pt modelId="{7962098F-115E-46DA-9740-5BE24D46F1BF}" type="parTrans" cxnId="{DC89B39F-289C-49DA-9052-C97BC19E9C75}">
      <dgm:prSet/>
      <dgm:spPr/>
      <dgm:t>
        <a:bodyPr/>
        <a:lstStyle/>
        <a:p>
          <a:pPr rtl="1"/>
          <a:endParaRPr lang="ar-SA"/>
        </a:p>
      </dgm:t>
    </dgm:pt>
    <dgm:pt modelId="{4E0029F4-BB04-498A-B02A-72CE74EB1719}" type="sibTrans" cxnId="{DC89B39F-289C-49DA-9052-C97BC19E9C75}">
      <dgm:prSet/>
      <dgm:spPr/>
      <dgm:t>
        <a:bodyPr/>
        <a:lstStyle/>
        <a:p>
          <a:pPr rtl="1"/>
          <a:endParaRPr lang="ar-SA"/>
        </a:p>
      </dgm:t>
    </dgm:pt>
    <dgm:pt modelId="{0A089A95-DA97-48A8-BA7D-EBE5E1829CA1}">
      <dgm:prSet/>
      <dgm:spPr/>
      <dgm:t>
        <a:bodyPr/>
        <a:lstStyle/>
        <a:p>
          <a:pPr rtl="1"/>
          <a:r>
            <a:rPr lang="ar-SA" b="1" dirty="0"/>
            <a:t>الإنشائية المحددة</a:t>
          </a:r>
        </a:p>
      </dgm:t>
    </dgm:pt>
    <dgm:pt modelId="{AF9BA927-2E3C-4A71-A280-9E105F2BB582}" type="parTrans" cxnId="{C98DD98D-5250-4ABB-AB5A-9EAE56C14EC5}">
      <dgm:prSet/>
      <dgm:spPr/>
      <dgm:t>
        <a:bodyPr/>
        <a:lstStyle/>
        <a:p>
          <a:pPr rtl="1"/>
          <a:endParaRPr lang="ar-SA"/>
        </a:p>
      </dgm:t>
    </dgm:pt>
    <dgm:pt modelId="{CA97D52E-0A55-4B38-92C5-FCD47D18E741}" type="sibTrans" cxnId="{C98DD98D-5250-4ABB-AB5A-9EAE56C14EC5}">
      <dgm:prSet/>
      <dgm:spPr/>
      <dgm:t>
        <a:bodyPr/>
        <a:lstStyle/>
        <a:p>
          <a:pPr rtl="1"/>
          <a:endParaRPr lang="ar-SA"/>
        </a:p>
      </dgm:t>
    </dgm:pt>
    <dgm:pt modelId="{0E22B8C5-65DB-4A85-8F49-4EF3021F4E41}" type="pres">
      <dgm:prSet presAssocID="{2647B11E-5F93-42EB-BC49-165B10704DAC}" presName="hierChild1" presStyleCnt="0">
        <dgm:presLayoutVars>
          <dgm:chPref val="1"/>
          <dgm:dir/>
          <dgm:animOne val="branch"/>
          <dgm:animLvl val="lvl"/>
          <dgm:resizeHandles/>
        </dgm:presLayoutVars>
      </dgm:prSet>
      <dgm:spPr/>
      <dgm:t>
        <a:bodyPr/>
        <a:lstStyle/>
        <a:p>
          <a:pPr rtl="1"/>
          <a:endParaRPr lang="ar-SA"/>
        </a:p>
      </dgm:t>
    </dgm:pt>
    <dgm:pt modelId="{B05C525E-BD41-455E-9278-04CF0E3F8457}" type="pres">
      <dgm:prSet presAssocID="{4F87E271-F57B-4338-BF39-01EE1A8BEE44}" presName="hierRoot1" presStyleCnt="0"/>
      <dgm:spPr/>
    </dgm:pt>
    <dgm:pt modelId="{E9DF560B-AD5E-41C6-B52E-ED8C41744ED2}" type="pres">
      <dgm:prSet presAssocID="{4F87E271-F57B-4338-BF39-01EE1A8BEE44}" presName="composite" presStyleCnt="0"/>
      <dgm:spPr/>
    </dgm:pt>
    <dgm:pt modelId="{2A37F199-778D-4BFB-99A9-E5F63256D6F7}" type="pres">
      <dgm:prSet presAssocID="{4F87E271-F57B-4338-BF39-01EE1A8BEE44}" presName="background" presStyleLbl="node0" presStyleIdx="0" presStyleCnt="1"/>
      <dgm:spPr/>
    </dgm:pt>
    <dgm:pt modelId="{0C71B6EB-D0C7-400C-AC99-B575BC04D3CB}" type="pres">
      <dgm:prSet presAssocID="{4F87E271-F57B-4338-BF39-01EE1A8BEE44}" presName="text" presStyleLbl="fgAcc0" presStyleIdx="0" presStyleCnt="1" custScaleX="223378">
        <dgm:presLayoutVars>
          <dgm:chPref val="3"/>
        </dgm:presLayoutVars>
      </dgm:prSet>
      <dgm:spPr/>
      <dgm:t>
        <a:bodyPr/>
        <a:lstStyle/>
        <a:p>
          <a:pPr rtl="1"/>
          <a:endParaRPr lang="ar-SA"/>
        </a:p>
      </dgm:t>
    </dgm:pt>
    <dgm:pt modelId="{96BE482B-53C4-4CDB-B7B0-4822261EFAD0}" type="pres">
      <dgm:prSet presAssocID="{4F87E271-F57B-4338-BF39-01EE1A8BEE44}" presName="hierChild2" presStyleCnt="0"/>
      <dgm:spPr/>
    </dgm:pt>
    <dgm:pt modelId="{BD1778AD-99F7-404A-B2CE-2F3761AE5338}" type="pres">
      <dgm:prSet presAssocID="{9ABFB29A-2437-4D08-ACAB-D1F6E463679F}" presName="Name10" presStyleLbl="parChTrans1D2" presStyleIdx="0" presStyleCnt="2"/>
      <dgm:spPr/>
      <dgm:t>
        <a:bodyPr/>
        <a:lstStyle/>
        <a:p>
          <a:pPr rtl="1"/>
          <a:endParaRPr lang="ar-SA"/>
        </a:p>
      </dgm:t>
    </dgm:pt>
    <dgm:pt modelId="{72211D52-4938-4018-A6DC-87B5F381A65A}" type="pres">
      <dgm:prSet presAssocID="{3ABB5C39-B178-4170-9855-926256D36EA3}" presName="hierRoot2" presStyleCnt="0"/>
      <dgm:spPr/>
    </dgm:pt>
    <dgm:pt modelId="{FE5EE034-EC6D-4C98-A01F-FC3AFE23BAB9}" type="pres">
      <dgm:prSet presAssocID="{3ABB5C39-B178-4170-9855-926256D36EA3}" presName="composite2" presStyleCnt="0"/>
      <dgm:spPr/>
    </dgm:pt>
    <dgm:pt modelId="{1743095A-FED6-4595-9AD4-F7C8840F1F91}" type="pres">
      <dgm:prSet presAssocID="{3ABB5C39-B178-4170-9855-926256D36EA3}" presName="background2" presStyleLbl="node2" presStyleIdx="0" presStyleCnt="2"/>
      <dgm:spPr/>
    </dgm:pt>
    <dgm:pt modelId="{BCF9DEA7-6604-4026-9937-6336662BE005}" type="pres">
      <dgm:prSet presAssocID="{3ABB5C39-B178-4170-9855-926256D36EA3}" presName="text2" presStyleLbl="fgAcc2" presStyleIdx="0" presStyleCnt="2" custScaleX="326183">
        <dgm:presLayoutVars>
          <dgm:chPref val="3"/>
        </dgm:presLayoutVars>
      </dgm:prSet>
      <dgm:spPr/>
      <dgm:t>
        <a:bodyPr/>
        <a:lstStyle/>
        <a:p>
          <a:pPr rtl="1"/>
          <a:endParaRPr lang="ar-SA"/>
        </a:p>
      </dgm:t>
    </dgm:pt>
    <dgm:pt modelId="{859877CD-6FA3-449D-813D-64CB3A96F054}" type="pres">
      <dgm:prSet presAssocID="{3ABB5C39-B178-4170-9855-926256D36EA3}" presName="hierChild3" presStyleCnt="0"/>
      <dgm:spPr/>
    </dgm:pt>
    <dgm:pt modelId="{2C7B18C7-4D33-4234-916A-9DF528D6F908}" type="pres">
      <dgm:prSet presAssocID="{10A87D87-FEB1-4B11-8941-E22EE383CBB9}" presName="Name17" presStyleLbl="parChTrans1D3" presStyleIdx="0" presStyleCnt="6"/>
      <dgm:spPr/>
      <dgm:t>
        <a:bodyPr/>
        <a:lstStyle/>
        <a:p>
          <a:pPr rtl="1"/>
          <a:endParaRPr lang="ar-SA"/>
        </a:p>
      </dgm:t>
    </dgm:pt>
    <dgm:pt modelId="{63606F41-F806-481D-89A8-DC9B6F15E720}" type="pres">
      <dgm:prSet presAssocID="{CE33E8EA-460D-438D-A742-9FAA2D5FB67E}" presName="hierRoot3" presStyleCnt="0"/>
      <dgm:spPr/>
    </dgm:pt>
    <dgm:pt modelId="{DC246284-7A27-46E4-A6A9-A34DD265DAC0}" type="pres">
      <dgm:prSet presAssocID="{CE33E8EA-460D-438D-A742-9FAA2D5FB67E}" presName="composite3" presStyleCnt="0"/>
      <dgm:spPr/>
    </dgm:pt>
    <dgm:pt modelId="{C0114113-5A92-48B7-A079-64227C1F01D5}" type="pres">
      <dgm:prSet presAssocID="{CE33E8EA-460D-438D-A742-9FAA2D5FB67E}" presName="background3" presStyleLbl="node3" presStyleIdx="0" presStyleCnt="6"/>
      <dgm:spPr/>
    </dgm:pt>
    <dgm:pt modelId="{19A4C32B-9CA4-4383-95D6-49A101B27091}" type="pres">
      <dgm:prSet presAssocID="{CE33E8EA-460D-438D-A742-9FAA2D5FB67E}" presName="text3" presStyleLbl="fgAcc3" presStyleIdx="0" presStyleCnt="6">
        <dgm:presLayoutVars>
          <dgm:chPref val="3"/>
        </dgm:presLayoutVars>
      </dgm:prSet>
      <dgm:spPr/>
      <dgm:t>
        <a:bodyPr/>
        <a:lstStyle/>
        <a:p>
          <a:pPr rtl="1"/>
          <a:endParaRPr lang="ar-SA"/>
        </a:p>
      </dgm:t>
    </dgm:pt>
    <dgm:pt modelId="{BDDA3BC1-7D73-45CE-B8C8-89B5F6C5382B}" type="pres">
      <dgm:prSet presAssocID="{CE33E8EA-460D-438D-A742-9FAA2D5FB67E}" presName="hierChild4" presStyleCnt="0"/>
      <dgm:spPr/>
    </dgm:pt>
    <dgm:pt modelId="{27B02E96-7CF6-43BA-83E0-3A14792876DA}" type="pres">
      <dgm:prSet presAssocID="{AF9BA927-2E3C-4A71-A280-9E105F2BB582}" presName="Name17" presStyleLbl="parChTrans1D3" presStyleIdx="1" presStyleCnt="6"/>
      <dgm:spPr/>
      <dgm:t>
        <a:bodyPr/>
        <a:lstStyle/>
        <a:p>
          <a:pPr rtl="1"/>
          <a:endParaRPr lang="ar-SA"/>
        </a:p>
      </dgm:t>
    </dgm:pt>
    <dgm:pt modelId="{A66272DA-04FF-4D1B-9635-E85EF3BAE362}" type="pres">
      <dgm:prSet presAssocID="{0A089A95-DA97-48A8-BA7D-EBE5E1829CA1}" presName="hierRoot3" presStyleCnt="0"/>
      <dgm:spPr/>
    </dgm:pt>
    <dgm:pt modelId="{0DC45843-3472-48A6-B2FE-F00B14AA7417}" type="pres">
      <dgm:prSet presAssocID="{0A089A95-DA97-48A8-BA7D-EBE5E1829CA1}" presName="composite3" presStyleCnt="0"/>
      <dgm:spPr/>
    </dgm:pt>
    <dgm:pt modelId="{8EE6001C-A73C-492D-95C2-AE54FF99C273}" type="pres">
      <dgm:prSet presAssocID="{0A089A95-DA97-48A8-BA7D-EBE5E1829CA1}" presName="background3" presStyleLbl="node3" presStyleIdx="1" presStyleCnt="6"/>
      <dgm:spPr/>
    </dgm:pt>
    <dgm:pt modelId="{C16D237E-A4A1-4744-AA53-254FCBDE51DF}" type="pres">
      <dgm:prSet presAssocID="{0A089A95-DA97-48A8-BA7D-EBE5E1829CA1}" presName="text3" presStyleLbl="fgAcc3" presStyleIdx="1" presStyleCnt="6">
        <dgm:presLayoutVars>
          <dgm:chPref val="3"/>
        </dgm:presLayoutVars>
      </dgm:prSet>
      <dgm:spPr/>
      <dgm:t>
        <a:bodyPr/>
        <a:lstStyle/>
        <a:p>
          <a:pPr rtl="1"/>
          <a:endParaRPr lang="ar-SA"/>
        </a:p>
      </dgm:t>
    </dgm:pt>
    <dgm:pt modelId="{35FC63CF-9D08-4453-85B4-43DCFE10B616}" type="pres">
      <dgm:prSet presAssocID="{0A089A95-DA97-48A8-BA7D-EBE5E1829CA1}" presName="hierChild4" presStyleCnt="0"/>
      <dgm:spPr/>
    </dgm:pt>
    <dgm:pt modelId="{4360003B-1C1D-4265-B774-346F91D50316}" type="pres">
      <dgm:prSet presAssocID="{5D7C2B63-8415-48BC-A06A-85AE17FAB3B6}" presName="Name17" presStyleLbl="parChTrans1D3" presStyleIdx="2" presStyleCnt="6"/>
      <dgm:spPr/>
      <dgm:t>
        <a:bodyPr/>
        <a:lstStyle/>
        <a:p>
          <a:pPr rtl="1"/>
          <a:endParaRPr lang="ar-SA"/>
        </a:p>
      </dgm:t>
    </dgm:pt>
    <dgm:pt modelId="{D5C05D2D-3FA7-4EC0-8095-EC0819619C8A}" type="pres">
      <dgm:prSet presAssocID="{C3F5FED6-FBFA-4412-8EDF-6741A67CBB8F}" presName="hierRoot3" presStyleCnt="0"/>
      <dgm:spPr/>
    </dgm:pt>
    <dgm:pt modelId="{2169E808-4271-45A0-B811-05DF1995660F}" type="pres">
      <dgm:prSet presAssocID="{C3F5FED6-FBFA-4412-8EDF-6741A67CBB8F}" presName="composite3" presStyleCnt="0"/>
      <dgm:spPr/>
    </dgm:pt>
    <dgm:pt modelId="{57F6F726-C1E0-4278-9C7D-4FB095519133}" type="pres">
      <dgm:prSet presAssocID="{C3F5FED6-FBFA-4412-8EDF-6741A67CBB8F}" presName="background3" presStyleLbl="node3" presStyleIdx="2" presStyleCnt="6"/>
      <dgm:spPr/>
    </dgm:pt>
    <dgm:pt modelId="{91B65BB8-FEAC-4945-923B-4A738A6212C4}" type="pres">
      <dgm:prSet presAssocID="{C3F5FED6-FBFA-4412-8EDF-6741A67CBB8F}" presName="text3" presStyleLbl="fgAcc3" presStyleIdx="2" presStyleCnt="6">
        <dgm:presLayoutVars>
          <dgm:chPref val="3"/>
        </dgm:presLayoutVars>
      </dgm:prSet>
      <dgm:spPr/>
      <dgm:t>
        <a:bodyPr/>
        <a:lstStyle/>
        <a:p>
          <a:pPr rtl="1"/>
          <a:endParaRPr lang="ar-SA"/>
        </a:p>
      </dgm:t>
    </dgm:pt>
    <dgm:pt modelId="{474968E4-30CC-4617-B1CB-C81DA226A531}" type="pres">
      <dgm:prSet presAssocID="{C3F5FED6-FBFA-4412-8EDF-6741A67CBB8F}" presName="hierChild4" presStyleCnt="0"/>
      <dgm:spPr/>
    </dgm:pt>
    <dgm:pt modelId="{B89F8CB6-B14E-477E-81C9-0F37D47FA605}" type="pres">
      <dgm:prSet presAssocID="{F14015E8-AC26-4500-9130-455D30D724BB}" presName="Name10" presStyleLbl="parChTrans1D2" presStyleIdx="1" presStyleCnt="2"/>
      <dgm:spPr/>
      <dgm:t>
        <a:bodyPr/>
        <a:lstStyle/>
        <a:p>
          <a:pPr rtl="1"/>
          <a:endParaRPr lang="ar-SA"/>
        </a:p>
      </dgm:t>
    </dgm:pt>
    <dgm:pt modelId="{D25C32AC-F6C6-4952-8157-9E96AD2A76F8}" type="pres">
      <dgm:prSet presAssocID="{2F2A4A5A-5D02-4E89-85F3-6C30AFD2FBB8}" presName="hierRoot2" presStyleCnt="0"/>
      <dgm:spPr/>
    </dgm:pt>
    <dgm:pt modelId="{5A86813E-2759-413A-9964-84B63B9A4E7E}" type="pres">
      <dgm:prSet presAssocID="{2F2A4A5A-5D02-4E89-85F3-6C30AFD2FBB8}" presName="composite2" presStyleCnt="0"/>
      <dgm:spPr/>
    </dgm:pt>
    <dgm:pt modelId="{4C23A784-2B4D-4FF7-9212-AF4292D543A5}" type="pres">
      <dgm:prSet presAssocID="{2F2A4A5A-5D02-4E89-85F3-6C30AFD2FBB8}" presName="background2" presStyleLbl="node2" presStyleIdx="1" presStyleCnt="2"/>
      <dgm:spPr/>
    </dgm:pt>
    <dgm:pt modelId="{871FCBE7-27AF-49DC-9573-8863F08EAFBD}" type="pres">
      <dgm:prSet presAssocID="{2F2A4A5A-5D02-4E89-85F3-6C30AFD2FBB8}" presName="text2" presStyleLbl="fgAcc2" presStyleIdx="1" presStyleCnt="2" custScaleX="293066">
        <dgm:presLayoutVars>
          <dgm:chPref val="3"/>
        </dgm:presLayoutVars>
      </dgm:prSet>
      <dgm:spPr/>
      <dgm:t>
        <a:bodyPr/>
        <a:lstStyle/>
        <a:p>
          <a:pPr rtl="1"/>
          <a:endParaRPr lang="ar-SA"/>
        </a:p>
      </dgm:t>
    </dgm:pt>
    <dgm:pt modelId="{B6C60693-C40C-4755-B143-260E72B43807}" type="pres">
      <dgm:prSet presAssocID="{2F2A4A5A-5D02-4E89-85F3-6C30AFD2FBB8}" presName="hierChild3" presStyleCnt="0"/>
      <dgm:spPr/>
    </dgm:pt>
    <dgm:pt modelId="{85833DAF-729D-4CD9-8761-D658DF3F0E2B}" type="pres">
      <dgm:prSet presAssocID="{7962098F-115E-46DA-9740-5BE24D46F1BF}" presName="Name17" presStyleLbl="parChTrans1D3" presStyleIdx="3" presStyleCnt="6"/>
      <dgm:spPr/>
      <dgm:t>
        <a:bodyPr/>
        <a:lstStyle/>
        <a:p>
          <a:pPr rtl="1"/>
          <a:endParaRPr lang="ar-SA"/>
        </a:p>
      </dgm:t>
    </dgm:pt>
    <dgm:pt modelId="{F9F592D8-994D-4821-B157-F202C619705B}" type="pres">
      <dgm:prSet presAssocID="{DC3A9AA8-E539-40E9-8781-05444FCFB47A}" presName="hierRoot3" presStyleCnt="0"/>
      <dgm:spPr/>
    </dgm:pt>
    <dgm:pt modelId="{5CD9138B-87A8-409E-B66C-CF60CDD82E5E}" type="pres">
      <dgm:prSet presAssocID="{DC3A9AA8-E539-40E9-8781-05444FCFB47A}" presName="composite3" presStyleCnt="0"/>
      <dgm:spPr/>
    </dgm:pt>
    <dgm:pt modelId="{D8519983-32F5-4C4B-8183-864A6C4338B9}" type="pres">
      <dgm:prSet presAssocID="{DC3A9AA8-E539-40E9-8781-05444FCFB47A}" presName="background3" presStyleLbl="node3" presStyleIdx="3" presStyleCnt="6"/>
      <dgm:spPr/>
    </dgm:pt>
    <dgm:pt modelId="{E8858290-B85C-4299-9B0C-C201E31C2024}" type="pres">
      <dgm:prSet presAssocID="{DC3A9AA8-E539-40E9-8781-05444FCFB47A}" presName="text3" presStyleLbl="fgAcc3" presStyleIdx="3" presStyleCnt="6">
        <dgm:presLayoutVars>
          <dgm:chPref val="3"/>
        </dgm:presLayoutVars>
      </dgm:prSet>
      <dgm:spPr/>
      <dgm:t>
        <a:bodyPr/>
        <a:lstStyle/>
        <a:p>
          <a:pPr rtl="1"/>
          <a:endParaRPr lang="ar-SA"/>
        </a:p>
      </dgm:t>
    </dgm:pt>
    <dgm:pt modelId="{938FBDB3-60DC-4F77-966D-F9159044E12C}" type="pres">
      <dgm:prSet presAssocID="{DC3A9AA8-E539-40E9-8781-05444FCFB47A}" presName="hierChild4" presStyleCnt="0"/>
      <dgm:spPr/>
    </dgm:pt>
    <dgm:pt modelId="{DBA0D33C-662C-4676-89CB-60E587F67C6A}" type="pres">
      <dgm:prSet presAssocID="{D4E21E25-80ED-49CB-8343-3F975FE4AAB1}" presName="Name17" presStyleLbl="parChTrans1D3" presStyleIdx="4" presStyleCnt="6"/>
      <dgm:spPr/>
      <dgm:t>
        <a:bodyPr/>
        <a:lstStyle/>
        <a:p>
          <a:pPr rtl="1"/>
          <a:endParaRPr lang="ar-SA"/>
        </a:p>
      </dgm:t>
    </dgm:pt>
    <dgm:pt modelId="{06AC1611-E4EB-4FF2-BF8C-4FAE6F703A45}" type="pres">
      <dgm:prSet presAssocID="{1FF7FD40-C963-4592-A22F-3E7FAD714A7C}" presName="hierRoot3" presStyleCnt="0"/>
      <dgm:spPr/>
    </dgm:pt>
    <dgm:pt modelId="{9DDA3099-E374-48CF-8249-28545F1EFB60}" type="pres">
      <dgm:prSet presAssocID="{1FF7FD40-C963-4592-A22F-3E7FAD714A7C}" presName="composite3" presStyleCnt="0"/>
      <dgm:spPr/>
    </dgm:pt>
    <dgm:pt modelId="{BDE60DDF-9BDE-4F01-9EAD-4A6254481A13}" type="pres">
      <dgm:prSet presAssocID="{1FF7FD40-C963-4592-A22F-3E7FAD714A7C}" presName="background3" presStyleLbl="node3" presStyleIdx="4" presStyleCnt="6"/>
      <dgm:spPr/>
    </dgm:pt>
    <dgm:pt modelId="{1CE37DB0-0D1C-4171-8198-537668C018F1}" type="pres">
      <dgm:prSet presAssocID="{1FF7FD40-C963-4592-A22F-3E7FAD714A7C}" presName="text3" presStyleLbl="fgAcc3" presStyleIdx="4" presStyleCnt="6">
        <dgm:presLayoutVars>
          <dgm:chPref val="3"/>
        </dgm:presLayoutVars>
      </dgm:prSet>
      <dgm:spPr/>
      <dgm:t>
        <a:bodyPr/>
        <a:lstStyle/>
        <a:p>
          <a:pPr rtl="1"/>
          <a:endParaRPr lang="ar-SA"/>
        </a:p>
      </dgm:t>
    </dgm:pt>
    <dgm:pt modelId="{B234AF04-3A56-43EF-9F19-CF75AC902C08}" type="pres">
      <dgm:prSet presAssocID="{1FF7FD40-C963-4592-A22F-3E7FAD714A7C}" presName="hierChild4" presStyleCnt="0"/>
      <dgm:spPr/>
    </dgm:pt>
    <dgm:pt modelId="{F2DCD31B-24E2-4B51-AB9D-4A1FED3B3102}" type="pres">
      <dgm:prSet presAssocID="{22E3377A-EC4E-46C9-B0F6-120B3F627D9D}" presName="Name17" presStyleLbl="parChTrans1D3" presStyleIdx="5" presStyleCnt="6"/>
      <dgm:spPr/>
      <dgm:t>
        <a:bodyPr/>
        <a:lstStyle/>
        <a:p>
          <a:pPr rtl="1"/>
          <a:endParaRPr lang="ar-SA"/>
        </a:p>
      </dgm:t>
    </dgm:pt>
    <dgm:pt modelId="{3D02110E-9CB6-447E-B8E1-787B68908323}" type="pres">
      <dgm:prSet presAssocID="{E9DA15F0-F1FF-457A-8318-5FC72D45B0A5}" presName="hierRoot3" presStyleCnt="0"/>
      <dgm:spPr/>
    </dgm:pt>
    <dgm:pt modelId="{BE21DCDA-B2F9-4DAC-A83C-E0201F42F021}" type="pres">
      <dgm:prSet presAssocID="{E9DA15F0-F1FF-457A-8318-5FC72D45B0A5}" presName="composite3" presStyleCnt="0"/>
      <dgm:spPr/>
    </dgm:pt>
    <dgm:pt modelId="{0CEF76A0-5222-46CA-9382-9C419BC68AC3}" type="pres">
      <dgm:prSet presAssocID="{E9DA15F0-F1FF-457A-8318-5FC72D45B0A5}" presName="background3" presStyleLbl="node3" presStyleIdx="5" presStyleCnt="6"/>
      <dgm:spPr/>
    </dgm:pt>
    <dgm:pt modelId="{E263EB82-08C8-414C-9F42-4EEE4CF27616}" type="pres">
      <dgm:prSet presAssocID="{E9DA15F0-F1FF-457A-8318-5FC72D45B0A5}" presName="text3" presStyleLbl="fgAcc3" presStyleIdx="5" presStyleCnt="6">
        <dgm:presLayoutVars>
          <dgm:chPref val="3"/>
        </dgm:presLayoutVars>
      </dgm:prSet>
      <dgm:spPr/>
      <dgm:t>
        <a:bodyPr/>
        <a:lstStyle/>
        <a:p>
          <a:pPr rtl="1"/>
          <a:endParaRPr lang="ar-SA"/>
        </a:p>
      </dgm:t>
    </dgm:pt>
    <dgm:pt modelId="{116209E5-DA77-405D-B55A-39C3FB2DB5B4}" type="pres">
      <dgm:prSet presAssocID="{E9DA15F0-F1FF-457A-8318-5FC72D45B0A5}" presName="hierChild4" presStyleCnt="0"/>
      <dgm:spPr/>
    </dgm:pt>
  </dgm:ptLst>
  <dgm:cxnLst>
    <dgm:cxn modelId="{53E9CFAF-7E4D-4E7B-9484-4FA3E3D606DB}" type="presOf" srcId="{2647B11E-5F93-42EB-BC49-165B10704DAC}" destId="{0E22B8C5-65DB-4A85-8F49-4EF3021F4E41}" srcOrd="0" destOrd="0" presId="urn:microsoft.com/office/officeart/2005/8/layout/hierarchy1"/>
    <dgm:cxn modelId="{A48C0D59-3B6E-435D-B02E-A0895C829A3E}" srcId="{3ABB5C39-B178-4170-9855-926256D36EA3}" destId="{CE33E8EA-460D-438D-A742-9FAA2D5FB67E}" srcOrd="0" destOrd="0" parTransId="{10A87D87-FEB1-4B11-8941-E22EE383CBB9}" sibTransId="{0443D3EF-7721-4200-B2F6-EEB17FEEE0E0}"/>
    <dgm:cxn modelId="{0350A04C-1539-40EF-86AE-B052FF90AD24}" type="presOf" srcId="{D4E21E25-80ED-49CB-8343-3F975FE4AAB1}" destId="{DBA0D33C-662C-4676-89CB-60E587F67C6A}" srcOrd="0" destOrd="0" presId="urn:microsoft.com/office/officeart/2005/8/layout/hierarchy1"/>
    <dgm:cxn modelId="{82BC8DA8-0813-4213-92FF-08CB7593C0EE}" type="presOf" srcId="{7962098F-115E-46DA-9740-5BE24D46F1BF}" destId="{85833DAF-729D-4CD9-8761-D658DF3F0E2B}" srcOrd="0" destOrd="0" presId="urn:microsoft.com/office/officeart/2005/8/layout/hierarchy1"/>
    <dgm:cxn modelId="{CCB281E0-AE24-456F-8889-28039604304A}" srcId="{2F2A4A5A-5D02-4E89-85F3-6C30AFD2FBB8}" destId="{E9DA15F0-F1FF-457A-8318-5FC72D45B0A5}" srcOrd="2" destOrd="0" parTransId="{22E3377A-EC4E-46C9-B0F6-120B3F627D9D}" sibTransId="{11E7FD81-3EC1-4FE3-B720-96CCCD27B01E}"/>
    <dgm:cxn modelId="{24C82AA8-448C-4245-A3DE-17F99572722A}" type="presOf" srcId="{5D7C2B63-8415-48BC-A06A-85AE17FAB3B6}" destId="{4360003B-1C1D-4265-B774-346F91D50316}" srcOrd="0" destOrd="0" presId="urn:microsoft.com/office/officeart/2005/8/layout/hierarchy1"/>
    <dgm:cxn modelId="{CAAA8C55-6E7A-4B48-9E67-4B8DC1DCE371}" type="presOf" srcId="{DC3A9AA8-E539-40E9-8781-05444FCFB47A}" destId="{E8858290-B85C-4299-9B0C-C201E31C2024}" srcOrd="0" destOrd="0" presId="urn:microsoft.com/office/officeart/2005/8/layout/hierarchy1"/>
    <dgm:cxn modelId="{C98DD98D-5250-4ABB-AB5A-9EAE56C14EC5}" srcId="{3ABB5C39-B178-4170-9855-926256D36EA3}" destId="{0A089A95-DA97-48A8-BA7D-EBE5E1829CA1}" srcOrd="1" destOrd="0" parTransId="{AF9BA927-2E3C-4A71-A280-9E105F2BB582}" sibTransId="{CA97D52E-0A55-4B38-92C5-FCD47D18E741}"/>
    <dgm:cxn modelId="{DC89B39F-289C-49DA-9052-C97BC19E9C75}" srcId="{2F2A4A5A-5D02-4E89-85F3-6C30AFD2FBB8}" destId="{DC3A9AA8-E539-40E9-8781-05444FCFB47A}" srcOrd="0" destOrd="0" parTransId="{7962098F-115E-46DA-9740-5BE24D46F1BF}" sibTransId="{4E0029F4-BB04-498A-B02A-72CE74EB1719}"/>
    <dgm:cxn modelId="{682CFA13-5898-4F79-80A5-725ABC0A2C47}" type="presOf" srcId="{4F87E271-F57B-4338-BF39-01EE1A8BEE44}" destId="{0C71B6EB-D0C7-400C-AC99-B575BC04D3CB}" srcOrd="0" destOrd="0" presId="urn:microsoft.com/office/officeart/2005/8/layout/hierarchy1"/>
    <dgm:cxn modelId="{402A8F77-0CB1-4E79-9C30-06FE10A22815}" type="presOf" srcId="{C3F5FED6-FBFA-4412-8EDF-6741A67CBB8F}" destId="{91B65BB8-FEAC-4945-923B-4A738A6212C4}" srcOrd="0" destOrd="0" presId="urn:microsoft.com/office/officeart/2005/8/layout/hierarchy1"/>
    <dgm:cxn modelId="{2F263F7F-B211-4B90-9A4F-A813D2A5F7CD}" type="presOf" srcId="{0A089A95-DA97-48A8-BA7D-EBE5E1829CA1}" destId="{C16D237E-A4A1-4744-AA53-254FCBDE51DF}" srcOrd="0" destOrd="0" presId="urn:microsoft.com/office/officeart/2005/8/layout/hierarchy1"/>
    <dgm:cxn modelId="{54888EDE-67D4-493E-B9F3-138CA668E88F}" type="presOf" srcId="{2F2A4A5A-5D02-4E89-85F3-6C30AFD2FBB8}" destId="{871FCBE7-27AF-49DC-9573-8863F08EAFBD}" srcOrd="0" destOrd="0" presId="urn:microsoft.com/office/officeart/2005/8/layout/hierarchy1"/>
    <dgm:cxn modelId="{F9C2AA5B-1FED-4435-AA0A-FAA838968139}" type="presOf" srcId="{10A87D87-FEB1-4B11-8941-E22EE383CBB9}" destId="{2C7B18C7-4D33-4234-916A-9DF528D6F908}" srcOrd="0" destOrd="0" presId="urn:microsoft.com/office/officeart/2005/8/layout/hierarchy1"/>
    <dgm:cxn modelId="{9BD97EAF-41D8-427A-BEEF-0100FE17F2D5}" srcId="{3ABB5C39-B178-4170-9855-926256D36EA3}" destId="{C3F5FED6-FBFA-4412-8EDF-6741A67CBB8F}" srcOrd="2" destOrd="0" parTransId="{5D7C2B63-8415-48BC-A06A-85AE17FAB3B6}" sibTransId="{84F78BF1-C8E4-48D3-81F2-A5CB6602A169}"/>
    <dgm:cxn modelId="{4CEAA87F-DBF1-4949-BDC5-3B60F413D632}" type="presOf" srcId="{CE33E8EA-460D-438D-A742-9FAA2D5FB67E}" destId="{19A4C32B-9CA4-4383-95D6-49A101B27091}" srcOrd="0" destOrd="0" presId="urn:microsoft.com/office/officeart/2005/8/layout/hierarchy1"/>
    <dgm:cxn modelId="{2BE28E51-7EE0-4AA9-A0A7-28D67A06C32B}" srcId="{2F2A4A5A-5D02-4E89-85F3-6C30AFD2FBB8}" destId="{1FF7FD40-C963-4592-A22F-3E7FAD714A7C}" srcOrd="1" destOrd="0" parTransId="{D4E21E25-80ED-49CB-8343-3F975FE4AAB1}" sibTransId="{4A68B27E-59E1-444B-A10E-375389493259}"/>
    <dgm:cxn modelId="{9998A085-E71D-4BF2-BB79-92011F4F178B}" type="presOf" srcId="{AF9BA927-2E3C-4A71-A280-9E105F2BB582}" destId="{27B02E96-7CF6-43BA-83E0-3A14792876DA}" srcOrd="0" destOrd="0" presId="urn:microsoft.com/office/officeart/2005/8/layout/hierarchy1"/>
    <dgm:cxn modelId="{8CA54C14-B78F-4BCD-A5D1-C30DA414F02E}" srcId="{4F87E271-F57B-4338-BF39-01EE1A8BEE44}" destId="{2F2A4A5A-5D02-4E89-85F3-6C30AFD2FBB8}" srcOrd="1" destOrd="0" parTransId="{F14015E8-AC26-4500-9130-455D30D724BB}" sibTransId="{6A99F9AF-C622-4ED7-A604-A64391D8A662}"/>
    <dgm:cxn modelId="{362447B6-1807-4C5C-99BE-C67BA011CF32}" srcId="{4F87E271-F57B-4338-BF39-01EE1A8BEE44}" destId="{3ABB5C39-B178-4170-9855-926256D36EA3}" srcOrd="0" destOrd="0" parTransId="{9ABFB29A-2437-4D08-ACAB-D1F6E463679F}" sibTransId="{D21603A5-AED0-4737-ACDF-3A612B6D0743}"/>
    <dgm:cxn modelId="{5B07CF59-A4EE-462B-87D9-7CE36ECF62B6}" type="presOf" srcId="{3ABB5C39-B178-4170-9855-926256D36EA3}" destId="{BCF9DEA7-6604-4026-9937-6336662BE005}" srcOrd="0" destOrd="0" presId="urn:microsoft.com/office/officeart/2005/8/layout/hierarchy1"/>
    <dgm:cxn modelId="{6CE9558D-4B53-4781-AF6F-7321C480889B}" type="presOf" srcId="{F14015E8-AC26-4500-9130-455D30D724BB}" destId="{B89F8CB6-B14E-477E-81C9-0F37D47FA605}" srcOrd="0" destOrd="0" presId="urn:microsoft.com/office/officeart/2005/8/layout/hierarchy1"/>
    <dgm:cxn modelId="{ED6D9C74-6A68-4DFB-ADA0-8AB53ACAF0DF}" type="presOf" srcId="{9ABFB29A-2437-4D08-ACAB-D1F6E463679F}" destId="{BD1778AD-99F7-404A-B2CE-2F3761AE5338}" srcOrd="0" destOrd="0" presId="urn:microsoft.com/office/officeart/2005/8/layout/hierarchy1"/>
    <dgm:cxn modelId="{BB8E3532-DD77-4C75-BB02-1C21102771BB}" srcId="{2647B11E-5F93-42EB-BC49-165B10704DAC}" destId="{4F87E271-F57B-4338-BF39-01EE1A8BEE44}" srcOrd="0" destOrd="0" parTransId="{938AB2B7-F70C-4F4A-813D-5FC96D919B49}" sibTransId="{EB05BB9D-AF79-49DE-AEBC-D2B1CEBD05C5}"/>
    <dgm:cxn modelId="{38E02293-3CF3-4E4C-A579-8BB4F70E1E49}" type="presOf" srcId="{E9DA15F0-F1FF-457A-8318-5FC72D45B0A5}" destId="{E263EB82-08C8-414C-9F42-4EEE4CF27616}" srcOrd="0" destOrd="0" presId="urn:microsoft.com/office/officeart/2005/8/layout/hierarchy1"/>
    <dgm:cxn modelId="{58D400D5-96C0-41E6-8C3E-FA9D52D0BE5F}" type="presOf" srcId="{1FF7FD40-C963-4592-A22F-3E7FAD714A7C}" destId="{1CE37DB0-0D1C-4171-8198-537668C018F1}" srcOrd="0" destOrd="0" presId="urn:microsoft.com/office/officeart/2005/8/layout/hierarchy1"/>
    <dgm:cxn modelId="{DE037555-BB99-431C-8DF1-F4AE29318602}" type="presOf" srcId="{22E3377A-EC4E-46C9-B0F6-120B3F627D9D}" destId="{F2DCD31B-24E2-4B51-AB9D-4A1FED3B3102}" srcOrd="0" destOrd="0" presId="urn:microsoft.com/office/officeart/2005/8/layout/hierarchy1"/>
    <dgm:cxn modelId="{CF904EEA-9075-46AD-81C1-424A5B90CEE3}" type="presParOf" srcId="{0E22B8C5-65DB-4A85-8F49-4EF3021F4E41}" destId="{B05C525E-BD41-455E-9278-04CF0E3F8457}" srcOrd="0" destOrd="0" presId="urn:microsoft.com/office/officeart/2005/8/layout/hierarchy1"/>
    <dgm:cxn modelId="{B9E8524C-F631-4E63-82AF-A6D475B9ED81}" type="presParOf" srcId="{B05C525E-BD41-455E-9278-04CF0E3F8457}" destId="{E9DF560B-AD5E-41C6-B52E-ED8C41744ED2}" srcOrd="0" destOrd="0" presId="urn:microsoft.com/office/officeart/2005/8/layout/hierarchy1"/>
    <dgm:cxn modelId="{18C9C060-8AB5-478F-A8D3-38624A51B03F}" type="presParOf" srcId="{E9DF560B-AD5E-41C6-B52E-ED8C41744ED2}" destId="{2A37F199-778D-4BFB-99A9-E5F63256D6F7}" srcOrd="0" destOrd="0" presId="urn:microsoft.com/office/officeart/2005/8/layout/hierarchy1"/>
    <dgm:cxn modelId="{7F9FF00F-7213-4CE5-A218-DD386CDE03F5}" type="presParOf" srcId="{E9DF560B-AD5E-41C6-B52E-ED8C41744ED2}" destId="{0C71B6EB-D0C7-400C-AC99-B575BC04D3CB}" srcOrd="1" destOrd="0" presId="urn:microsoft.com/office/officeart/2005/8/layout/hierarchy1"/>
    <dgm:cxn modelId="{C63EF341-6F79-42E2-8DF6-59CA58E46F18}" type="presParOf" srcId="{B05C525E-BD41-455E-9278-04CF0E3F8457}" destId="{96BE482B-53C4-4CDB-B7B0-4822261EFAD0}" srcOrd="1" destOrd="0" presId="urn:microsoft.com/office/officeart/2005/8/layout/hierarchy1"/>
    <dgm:cxn modelId="{D2DB9012-7DD4-4D29-AD54-0FCEBE6AB815}" type="presParOf" srcId="{96BE482B-53C4-4CDB-B7B0-4822261EFAD0}" destId="{BD1778AD-99F7-404A-B2CE-2F3761AE5338}" srcOrd="0" destOrd="0" presId="urn:microsoft.com/office/officeart/2005/8/layout/hierarchy1"/>
    <dgm:cxn modelId="{24CE0E08-B4BE-472D-862E-8CF4C82FF35A}" type="presParOf" srcId="{96BE482B-53C4-4CDB-B7B0-4822261EFAD0}" destId="{72211D52-4938-4018-A6DC-87B5F381A65A}" srcOrd="1" destOrd="0" presId="urn:microsoft.com/office/officeart/2005/8/layout/hierarchy1"/>
    <dgm:cxn modelId="{E541F1F0-3489-4205-B37D-B41C156684FF}" type="presParOf" srcId="{72211D52-4938-4018-A6DC-87B5F381A65A}" destId="{FE5EE034-EC6D-4C98-A01F-FC3AFE23BAB9}" srcOrd="0" destOrd="0" presId="urn:microsoft.com/office/officeart/2005/8/layout/hierarchy1"/>
    <dgm:cxn modelId="{8E57FAC4-0F8D-4F09-8C48-4DDF35F992AF}" type="presParOf" srcId="{FE5EE034-EC6D-4C98-A01F-FC3AFE23BAB9}" destId="{1743095A-FED6-4595-9AD4-F7C8840F1F91}" srcOrd="0" destOrd="0" presId="urn:microsoft.com/office/officeart/2005/8/layout/hierarchy1"/>
    <dgm:cxn modelId="{666F5484-4A3C-49C1-90C8-9DAAED1E5AD3}" type="presParOf" srcId="{FE5EE034-EC6D-4C98-A01F-FC3AFE23BAB9}" destId="{BCF9DEA7-6604-4026-9937-6336662BE005}" srcOrd="1" destOrd="0" presId="urn:microsoft.com/office/officeart/2005/8/layout/hierarchy1"/>
    <dgm:cxn modelId="{5E09974E-52CA-4FAB-B402-F170012FB206}" type="presParOf" srcId="{72211D52-4938-4018-A6DC-87B5F381A65A}" destId="{859877CD-6FA3-449D-813D-64CB3A96F054}" srcOrd="1" destOrd="0" presId="urn:microsoft.com/office/officeart/2005/8/layout/hierarchy1"/>
    <dgm:cxn modelId="{E7B76E00-C255-44B1-8C6B-6C10621C3AD7}" type="presParOf" srcId="{859877CD-6FA3-449D-813D-64CB3A96F054}" destId="{2C7B18C7-4D33-4234-916A-9DF528D6F908}" srcOrd="0" destOrd="0" presId="urn:microsoft.com/office/officeart/2005/8/layout/hierarchy1"/>
    <dgm:cxn modelId="{89630254-6DD9-4A5D-B421-34EE54706DCD}" type="presParOf" srcId="{859877CD-6FA3-449D-813D-64CB3A96F054}" destId="{63606F41-F806-481D-89A8-DC9B6F15E720}" srcOrd="1" destOrd="0" presId="urn:microsoft.com/office/officeart/2005/8/layout/hierarchy1"/>
    <dgm:cxn modelId="{FAECB75A-ABC2-4B1D-8762-E57E291BFD75}" type="presParOf" srcId="{63606F41-F806-481D-89A8-DC9B6F15E720}" destId="{DC246284-7A27-46E4-A6A9-A34DD265DAC0}" srcOrd="0" destOrd="0" presId="urn:microsoft.com/office/officeart/2005/8/layout/hierarchy1"/>
    <dgm:cxn modelId="{BD786B68-2905-4D2D-B835-3648F28D5A9C}" type="presParOf" srcId="{DC246284-7A27-46E4-A6A9-A34DD265DAC0}" destId="{C0114113-5A92-48B7-A079-64227C1F01D5}" srcOrd="0" destOrd="0" presId="urn:microsoft.com/office/officeart/2005/8/layout/hierarchy1"/>
    <dgm:cxn modelId="{EDDAA361-E4DA-41B0-84DC-319DB4C74A38}" type="presParOf" srcId="{DC246284-7A27-46E4-A6A9-A34DD265DAC0}" destId="{19A4C32B-9CA4-4383-95D6-49A101B27091}" srcOrd="1" destOrd="0" presId="urn:microsoft.com/office/officeart/2005/8/layout/hierarchy1"/>
    <dgm:cxn modelId="{EF8F437E-0AA4-42E1-807B-73FBD9468739}" type="presParOf" srcId="{63606F41-F806-481D-89A8-DC9B6F15E720}" destId="{BDDA3BC1-7D73-45CE-B8C8-89B5F6C5382B}" srcOrd="1" destOrd="0" presId="urn:microsoft.com/office/officeart/2005/8/layout/hierarchy1"/>
    <dgm:cxn modelId="{3A596346-16BB-472B-A6BE-97E4751A2808}" type="presParOf" srcId="{859877CD-6FA3-449D-813D-64CB3A96F054}" destId="{27B02E96-7CF6-43BA-83E0-3A14792876DA}" srcOrd="2" destOrd="0" presId="urn:microsoft.com/office/officeart/2005/8/layout/hierarchy1"/>
    <dgm:cxn modelId="{96601E68-D2CF-43D6-9177-86E152FAC650}" type="presParOf" srcId="{859877CD-6FA3-449D-813D-64CB3A96F054}" destId="{A66272DA-04FF-4D1B-9635-E85EF3BAE362}" srcOrd="3" destOrd="0" presId="urn:microsoft.com/office/officeart/2005/8/layout/hierarchy1"/>
    <dgm:cxn modelId="{FA9E6E51-3684-4F93-925D-DAFF6AEC6AD3}" type="presParOf" srcId="{A66272DA-04FF-4D1B-9635-E85EF3BAE362}" destId="{0DC45843-3472-48A6-B2FE-F00B14AA7417}" srcOrd="0" destOrd="0" presId="urn:microsoft.com/office/officeart/2005/8/layout/hierarchy1"/>
    <dgm:cxn modelId="{45CF4528-EF1A-4241-B926-42E88421135B}" type="presParOf" srcId="{0DC45843-3472-48A6-B2FE-F00B14AA7417}" destId="{8EE6001C-A73C-492D-95C2-AE54FF99C273}" srcOrd="0" destOrd="0" presId="urn:microsoft.com/office/officeart/2005/8/layout/hierarchy1"/>
    <dgm:cxn modelId="{FF2B6199-9A08-4D95-B611-96868CB61E2E}" type="presParOf" srcId="{0DC45843-3472-48A6-B2FE-F00B14AA7417}" destId="{C16D237E-A4A1-4744-AA53-254FCBDE51DF}" srcOrd="1" destOrd="0" presId="urn:microsoft.com/office/officeart/2005/8/layout/hierarchy1"/>
    <dgm:cxn modelId="{80B48DE3-E7B8-43A6-BACD-0F5DF804DCC9}" type="presParOf" srcId="{A66272DA-04FF-4D1B-9635-E85EF3BAE362}" destId="{35FC63CF-9D08-4453-85B4-43DCFE10B616}" srcOrd="1" destOrd="0" presId="urn:microsoft.com/office/officeart/2005/8/layout/hierarchy1"/>
    <dgm:cxn modelId="{356A2E45-86C8-4289-AFB0-C9FF55D50BA2}" type="presParOf" srcId="{859877CD-6FA3-449D-813D-64CB3A96F054}" destId="{4360003B-1C1D-4265-B774-346F91D50316}" srcOrd="4" destOrd="0" presId="urn:microsoft.com/office/officeart/2005/8/layout/hierarchy1"/>
    <dgm:cxn modelId="{D085E0A3-9A5A-49B9-8C39-39513B566061}" type="presParOf" srcId="{859877CD-6FA3-449D-813D-64CB3A96F054}" destId="{D5C05D2D-3FA7-4EC0-8095-EC0819619C8A}" srcOrd="5" destOrd="0" presId="urn:microsoft.com/office/officeart/2005/8/layout/hierarchy1"/>
    <dgm:cxn modelId="{581E29CB-FE51-412E-8A15-47B37F3D8B10}" type="presParOf" srcId="{D5C05D2D-3FA7-4EC0-8095-EC0819619C8A}" destId="{2169E808-4271-45A0-B811-05DF1995660F}" srcOrd="0" destOrd="0" presId="urn:microsoft.com/office/officeart/2005/8/layout/hierarchy1"/>
    <dgm:cxn modelId="{DF1DAAB0-A5D9-4594-AFCA-2E9F3FDD4F35}" type="presParOf" srcId="{2169E808-4271-45A0-B811-05DF1995660F}" destId="{57F6F726-C1E0-4278-9C7D-4FB095519133}" srcOrd="0" destOrd="0" presId="urn:microsoft.com/office/officeart/2005/8/layout/hierarchy1"/>
    <dgm:cxn modelId="{256F2247-D6B5-422C-A8EA-57E6F00D22A4}" type="presParOf" srcId="{2169E808-4271-45A0-B811-05DF1995660F}" destId="{91B65BB8-FEAC-4945-923B-4A738A6212C4}" srcOrd="1" destOrd="0" presId="urn:microsoft.com/office/officeart/2005/8/layout/hierarchy1"/>
    <dgm:cxn modelId="{FACD73E8-F809-4A2A-9251-5E7F5BF51840}" type="presParOf" srcId="{D5C05D2D-3FA7-4EC0-8095-EC0819619C8A}" destId="{474968E4-30CC-4617-B1CB-C81DA226A531}" srcOrd="1" destOrd="0" presId="urn:microsoft.com/office/officeart/2005/8/layout/hierarchy1"/>
    <dgm:cxn modelId="{1889CF95-3FC2-409A-B8F7-C547A62DEBFD}" type="presParOf" srcId="{96BE482B-53C4-4CDB-B7B0-4822261EFAD0}" destId="{B89F8CB6-B14E-477E-81C9-0F37D47FA605}" srcOrd="2" destOrd="0" presId="urn:microsoft.com/office/officeart/2005/8/layout/hierarchy1"/>
    <dgm:cxn modelId="{D598A50C-2C1B-4E83-B094-311598356746}" type="presParOf" srcId="{96BE482B-53C4-4CDB-B7B0-4822261EFAD0}" destId="{D25C32AC-F6C6-4952-8157-9E96AD2A76F8}" srcOrd="3" destOrd="0" presId="urn:microsoft.com/office/officeart/2005/8/layout/hierarchy1"/>
    <dgm:cxn modelId="{9920B60A-9B24-4396-8D78-32C5367ED4AE}" type="presParOf" srcId="{D25C32AC-F6C6-4952-8157-9E96AD2A76F8}" destId="{5A86813E-2759-413A-9964-84B63B9A4E7E}" srcOrd="0" destOrd="0" presId="urn:microsoft.com/office/officeart/2005/8/layout/hierarchy1"/>
    <dgm:cxn modelId="{AF0D9598-99E9-4E76-B0E5-760E51115FFD}" type="presParOf" srcId="{5A86813E-2759-413A-9964-84B63B9A4E7E}" destId="{4C23A784-2B4D-4FF7-9212-AF4292D543A5}" srcOrd="0" destOrd="0" presId="urn:microsoft.com/office/officeart/2005/8/layout/hierarchy1"/>
    <dgm:cxn modelId="{D1BA5452-EB94-49A6-965A-E05587104698}" type="presParOf" srcId="{5A86813E-2759-413A-9964-84B63B9A4E7E}" destId="{871FCBE7-27AF-49DC-9573-8863F08EAFBD}" srcOrd="1" destOrd="0" presId="urn:microsoft.com/office/officeart/2005/8/layout/hierarchy1"/>
    <dgm:cxn modelId="{305EE895-3A20-4EB2-B6B4-7F281E50107F}" type="presParOf" srcId="{D25C32AC-F6C6-4952-8157-9E96AD2A76F8}" destId="{B6C60693-C40C-4755-B143-260E72B43807}" srcOrd="1" destOrd="0" presId="urn:microsoft.com/office/officeart/2005/8/layout/hierarchy1"/>
    <dgm:cxn modelId="{28CE9ED1-BB26-43D2-A0DB-A6EC91D4007A}" type="presParOf" srcId="{B6C60693-C40C-4755-B143-260E72B43807}" destId="{85833DAF-729D-4CD9-8761-D658DF3F0E2B}" srcOrd="0" destOrd="0" presId="urn:microsoft.com/office/officeart/2005/8/layout/hierarchy1"/>
    <dgm:cxn modelId="{1447B624-95CA-4C4F-AA80-5CAD8E2943B5}" type="presParOf" srcId="{B6C60693-C40C-4755-B143-260E72B43807}" destId="{F9F592D8-994D-4821-B157-F202C619705B}" srcOrd="1" destOrd="0" presId="urn:microsoft.com/office/officeart/2005/8/layout/hierarchy1"/>
    <dgm:cxn modelId="{777F2422-95B5-4D81-9ABF-5638E7BDA40E}" type="presParOf" srcId="{F9F592D8-994D-4821-B157-F202C619705B}" destId="{5CD9138B-87A8-409E-B66C-CF60CDD82E5E}" srcOrd="0" destOrd="0" presId="urn:microsoft.com/office/officeart/2005/8/layout/hierarchy1"/>
    <dgm:cxn modelId="{ACC1BE17-6336-4B5E-A02E-0C811D9841D3}" type="presParOf" srcId="{5CD9138B-87A8-409E-B66C-CF60CDD82E5E}" destId="{D8519983-32F5-4C4B-8183-864A6C4338B9}" srcOrd="0" destOrd="0" presId="urn:microsoft.com/office/officeart/2005/8/layout/hierarchy1"/>
    <dgm:cxn modelId="{05405EBA-D741-44BF-9E97-593109A8F175}" type="presParOf" srcId="{5CD9138B-87A8-409E-B66C-CF60CDD82E5E}" destId="{E8858290-B85C-4299-9B0C-C201E31C2024}" srcOrd="1" destOrd="0" presId="urn:microsoft.com/office/officeart/2005/8/layout/hierarchy1"/>
    <dgm:cxn modelId="{E06DCA45-FAC6-47C8-9D85-0E5DACD39FDD}" type="presParOf" srcId="{F9F592D8-994D-4821-B157-F202C619705B}" destId="{938FBDB3-60DC-4F77-966D-F9159044E12C}" srcOrd="1" destOrd="0" presId="urn:microsoft.com/office/officeart/2005/8/layout/hierarchy1"/>
    <dgm:cxn modelId="{BDC9BD92-CE5E-49C3-A073-3430D3292DC5}" type="presParOf" srcId="{B6C60693-C40C-4755-B143-260E72B43807}" destId="{DBA0D33C-662C-4676-89CB-60E587F67C6A}" srcOrd="2" destOrd="0" presId="urn:microsoft.com/office/officeart/2005/8/layout/hierarchy1"/>
    <dgm:cxn modelId="{BF35D7C3-E94D-4AB1-B2F0-8BCF0DDAD95A}" type="presParOf" srcId="{B6C60693-C40C-4755-B143-260E72B43807}" destId="{06AC1611-E4EB-4FF2-BF8C-4FAE6F703A45}" srcOrd="3" destOrd="0" presId="urn:microsoft.com/office/officeart/2005/8/layout/hierarchy1"/>
    <dgm:cxn modelId="{0BF317A0-2452-4E86-AB83-AAF4258BC31C}" type="presParOf" srcId="{06AC1611-E4EB-4FF2-BF8C-4FAE6F703A45}" destId="{9DDA3099-E374-48CF-8249-28545F1EFB60}" srcOrd="0" destOrd="0" presId="urn:microsoft.com/office/officeart/2005/8/layout/hierarchy1"/>
    <dgm:cxn modelId="{181C76B6-E0DD-4774-8A79-E0A197EB403A}" type="presParOf" srcId="{9DDA3099-E374-48CF-8249-28545F1EFB60}" destId="{BDE60DDF-9BDE-4F01-9EAD-4A6254481A13}" srcOrd="0" destOrd="0" presId="urn:microsoft.com/office/officeart/2005/8/layout/hierarchy1"/>
    <dgm:cxn modelId="{ADD3E157-C23C-462B-B66E-4DDCD5CE6ABC}" type="presParOf" srcId="{9DDA3099-E374-48CF-8249-28545F1EFB60}" destId="{1CE37DB0-0D1C-4171-8198-537668C018F1}" srcOrd="1" destOrd="0" presId="urn:microsoft.com/office/officeart/2005/8/layout/hierarchy1"/>
    <dgm:cxn modelId="{E57666A1-FDBE-4846-8B76-1CB2CD1FBFBD}" type="presParOf" srcId="{06AC1611-E4EB-4FF2-BF8C-4FAE6F703A45}" destId="{B234AF04-3A56-43EF-9F19-CF75AC902C08}" srcOrd="1" destOrd="0" presId="urn:microsoft.com/office/officeart/2005/8/layout/hierarchy1"/>
    <dgm:cxn modelId="{427B762D-4771-41FC-8FBF-CC7C947D772C}" type="presParOf" srcId="{B6C60693-C40C-4755-B143-260E72B43807}" destId="{F2DCD31B-24E2-4B51-AB9D-4A1FED3B3102}" srcOrd="4" destOrd="0" presId="urn:microsoft.com/office/officeart/2005/8/layout/hierarchy1"/>
    <dgm:cxn modelId="{70C78A80-C9A3-4A35-A5C6-CF03694E6E49}" type="presParOf" srcId="{B6C60693-C40C-4755-B143-260E72B43807}" destId="{3D02110E-9CB6-447E-B8E1-787B68908323}" srcOrd="5" destOrd="0" presId="urn:microsoft.com/office/officeart/2005/8/layout/hierarchy1"/>
    <dgm:cxn modelId="{5F831968-D773-4C62-8313-66BC7FDF4284}" type="presParOf" srcId="{3D02110E-9CB6-447E-B8E1-787B68908323}" destId="{BE21DCDA-B2F9-4DAC-A83C-E0201F42F021}" srcOrd="0" destOrd="0" presId="urn:microsoft.com/office/officeart/2005/8/layout/hierarchy1"/>
    <dgm:cxn modelId="{D0DF04EA-BE60-4FCE-A7C1-B23A0899E813}" type="presParOf" srcId="{BE21DCDA-B2F9-4DAC-A83C-E0201F42F021}" destId="{0CEF76A0-5222-46CA-9382-9C419BC68AC3}" srcOrd="0" destOrd="0" presId="urn:microsoft.com/office/officeart/2005/8/layout/hierarchy1"/>
    <dgm:cxn modelId="{5A44DDFC-45E8-4EFA-B5C6-5BB0AD96765F}" type="presParOf" srcId="{BE21DCDA-B2F9-4DAC-A83C-E0201F42F021}" destId="{E263EB82-08C8-414C-9F42-4EEE4CF27616}" srcOrd="1" destOrd="0" presId="urn:microsoft.com/office/officeart/2005/8/layout/hierarchy1"/>
    <dgm:cxn modelId="{356570B1-599D-410F-83E9-2EEFEC83EE89}" type="presParOf" srcId="{3D02110E-9CB6-447E-B8E1-787B68908323}" destId="{116209E5-DA77-405D-B55A-39C3FB2DB5B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46AC68-F18C-453E-B8FD-F72E9DBE9F08}" type="doc">
      <dgm:prSet loTypeId="urn:microsoft.com/office/officeart/2005/8/layout/orgChart1" loCatId="hierarchy" qsTypeId="urn:microsoft.com/office/officeart/2005/8/quickstyle/simple1" qsCatId="simple" csTypeId="urn:microsoft.com/office/officeart/2005/8/colors/accent2_1" csCatId="accent2" phldr="1"/>
      <dgm:spPr/>
      <dgm:t>
        <a:bodyPr/>
        <a:lstStyle/>
        <a:p>
          <a:endParaRPr lang="en-US"/>
        </a:p>
      </dgm:t>
    </dgm:pt>
    <dgm:pt modelId="{93116926-BF23-4C8A-A0BE-925C334D4CFB}">
      <dgm:prSet phldrT="[نص]" custT="1"/>
      <dgm:spPr/>
      <dgm:t>
        <a:bodyPr/>
        <a:lstStyle/>
        <a:p>
          <a:r>
            <a:rPr lang="ar-SA" sz="3600" b="1" dirty="0">
              <a:solidFill>
                <a:srgbClr val="FF0000"/>
              </a:solidFill>
            </a:rPr>
            <a:t>أنواع اختبارات المقال</a:t>
          </a:r>
          <a:endParaRPr lang="en-US" sz="3600" b="1" dirty="0">
            <a:solidFill>
              <a:srgbClr val="FF0000"/>
            </a:solidFill>
          </a:endParaRPr>
        </a:p>
      </dgm:t>
    </dgm:pt>
    <dgm:pt modelId="{6DBD004A-CF27-436B-8144-548D7B3A8872}" type="parTrans" cxnId="{4666A271-06BC-4FD4-AE9A-C15B7383ADCF}">
      <dgm:prSet/>
      <dgm:spPr/>
      <dgm:t>
        <a:bodyPr/>
        <a:lstStyle/>
        <a:p>
          <a:endParaRPr lang="en-US"/>
        </a:p>
      </dgm:t>
    </dgm:pt>
    <dgm:pt modelId="{E0E6ACFB-FDEB-4B9F-8A36-8E7F496BDFB7}" type="sibTrans" cxnId="{4666A271-06BC-4FD4-AE9A-C15B7383ADCF}">
      <dgm:prSet/>
      <dgm:spPr/>
      <dgm:t>
        <a:bodyPr/>
        <a:lstStyle/>
        <a:p>
          <a:endParaRPr lang="en-US"/>
        </a:p>
      </dgm:t>
    </dgm:pt>
    <dgm:pt modelId="{59B3B25B-ED8F-44A3-B352-107C4C904FBC}">
      <dgm:prSet phldrT="[نص]" custT="1"/>
      <dgm:spPr/>
      <dgm:t>
        <a:bodyPr/>
        <a:lstStyle/>
        <a:p>
          <a:r>
            <a:rPr lang="ar-SA" sz="3200" dirty="0"/>
            <a:t>ذات الإجابات الحرة</a:t>
          </a:r>
          <a:endParaRPr lang="en-US" sz="3200" dirty="0"/>
        </a:p>
      </dgm:t>
    </dgm:pt>
    <dgm:pt modelId="{7D0601C7-73C0-4614-90C5-CC765689724F}" type="parTrans" cxnId="{F4425BF1-B292-4C3A-97BD-DD76354A06AB}">
      <dgm:prSet/>
      <dgm:spPr/>
      <dgm:t>
        <a:bodyPr/>
        <a:lstStyle/>
        <a:p>
          <a:endParaRPr lang="en-US"/>
        </a:p>
      </dgm:t>
    </dgm:pt>
    <dgm:pt modelId="{2058B8BC-C884-41E7-ADCF-19EDA82E863B}" type="sibTrans" cxnId="{F4425BF1-B292-4C3A-97BD-DD76354A06AB}">
      <dgm:prSet/>
      <dgm:spPr/>
      <dgm:t>
        <a:bodyPr/>
        <a:lstStyle/>
        <a:p>
          <a:endParaRPr lang="en-US"/>
        </a:p>
      </dgm:t>
    </dgm:pt>
    <dgm:pt modelId="{FD9E6178-8BA6-4578-86AE-D528B488F89F}">
      <dgm:prSet phldrT="[نص]" custT="1"/>
      <dgm:spPr/>
      <dgm:t>
        <a:bodyPr/>
        <a:lstStyle/>
        <a:p>
          <a:r>
            <a:rPr lang="ar-SA" sz="3200" dirty="0"/>
            <a:t>ذات الإجابة المقيدة</a:t>
          </a:r>
          <a:endParaRPr lang="en-US" sz="3200" dirty="0"/>
        </a:p>
      </dgm:t>
    </dgm:pt>
    <dgm:pt modelId="{E90198DD-D0D2-4C03-BAA4-09896ECE6F31}" type="parTrans" cxnId="{F6EB535E-640A-4A04-AE9C-EF6D1ADBE1BC}">
      <dgm:prSet/>
      <dgm:spPr/>
      <dgm:t>
        <a:bodyPr/>
        <a:lstStyle/>
        <a:p>
          <a:endParaRPr lang="en-US"/>
        </a:p>
      </dgm:t>
    </dgm:pt>
    <dgm:pt modelId="{28E8E155-5DD6-4255-80F6-6FEF219897B8}" type="sibTrans" cxnId="{F6EB535E-640A-4A04-AE9C-EF6D1ADBE1BC}">
      <dgm:prSet/>
      <dgm:spPr/>
      <dgm:t>
        <a:bodyPr/>
        <a:lstStyle/>
        <a:p>
          <a:endParaRPr lang="en-US"/>
        </a:p>
      </dgm:t>
    </dgm:pt>
    <dgm:pt modelId="{D63D6552-5609-43D1-8FF1-90FAE0DB68ED}" type="pres">
      <dgm:prSet presAssocID="{0B46AC68-F18C-453E-B8FD-F72E9DBE9F08}" presName="hierChild1" presStyleCnt="0">
        <dgm:presLayoutVars>
          <dgm:orgChart val="1"/>
          <dgm:chPref val="1"/>
          <dgm:dir/>
          <dgm:animOne val="branch"/>
          <dgm:animLvl val="lvl"/>
          <dgm:resizeHandles/>
        </dgm:presLayoutVars>
      </dgm:prSet>
      <dgm:spPr/>
      <dgm:t>
        <a:bodyPr/>
        <a:lstStyle/>
        <a:p>
          <a:pPr rtl="1"/>
          <a:endParaRPr lang="ar-SA"/>
        </a:p>
      </dgm:t>
    </dgm:pt>
    <dgm:pt modelId="{52C9D354-2A87-439F-AB6E-2CC7FD42CE48}" type="pres">
      <dgm:prSet presAssocID="{93116926-BF23-4C8A-A0BE-925C334D4CFB}" presName="hierRoot1" presStyleCnt="0">
        <dgm:presLayoutVars>
          <dgm:hierBranch val="init"/>
        </dgm:presLayoutVars>
      </dgm:prSet>
      <dgm:spPr/>
    </dgm:pt>
    <dgm:pt modelId="{4A5198C4-F3A3-4CFC-BC5A-8F3D78D27F48}" type="pres">
      <dgm:prSet presAssocID="{93116926-BF23-4C8A-A0BE-925C334D4CFB}" presName="rootComposite1" presStyleCnt="0"/>
      <dgm:spPr/>
    </dgm:pt>
    <dgm:pt modelId="{26D673B5-CFAD-4891-9320-2DCC021040A1}" type="pres">
      <dgm:prSet presAssocID="{93116926-BF23-4C8A-A0BE-925C334D4CFB}" presName="rootText1" presStyleLbl="node0" presStyleIdx="0" presStyleCnt="1">
        <dgm:presLayoutVars>
          <dgm:chPref val="3"/>
        </dgm:presLayoutVars>
      </dgm:prSet>
      <dgm:spPr/>
      <dgm:t>
        <a:bodyPr/>
        <a:lstStyle/>
        <a:p>
          <a:pPr rtl="1"/>
          <a:endParaRPr lang="ar-SA"/>
        </a:p>
      </dgm:t>
    </dgm:pt>
    <dgm:pt modelId="{85FF2244-0AF3-4498-BF2C-0D7C52ED6C9F}" type="pres">
      <dgm:prSet presAssocID="{93116926-BF23-4C8A-A0BE-925C334D4CFB}" presName="rootConnector1" presStyleLbl="node1" presStyleIdx="0" presStyleCnt="0"/>
      <dgm:spPr/>
      <dgm:t>
        <a:bodyPr/>
        <a:lstStyle/>
        <a:p>
          <a:pPr rtl="1"/>
          <a:endParaRPr lang="ar-SA"/>
        </a:p>
      </dgm:t>
    </dgm:pt>
    <dgm:pt modelId="{AA5691CA-8324-42DC-8FB5-B37AFB9FA31C}" type="pres">
      <dgm:prSet presAssocID="{93116926-BF23-4C8A-A0BE-925C334D4CFB}" presName="hierChild2" presStyleCnt="0"/>
      <dgm:spPr/>
    </dgm:pt>
    <dgm:pt modelId="{C8F58BFD-4C32-477A-AA67-A4AAABB2C915}" type="pres">
      <dgm:prSet presAssocID="{7D0601C7-73C0-4614-90C5-CC765689724F}" presName="Name37" presStyleLbl="parChTrans1D2" presStyleIdx="0" presStyleCnt="2"/>
      <dgm:spPr/>
      <dgm:t>
        <a:bodyPr/>
        <a:lstStyle/>
        <a:p>
          <a:pPr rtl="1"/>
          <a:endParaRPr lang="ar-SA"/>
        </a:p>
      </dgm:t>
    </dgm:pt>
    <dgm:pt modelId="{B11CA5B6-A2A8-4C57-925B-9DE401496253}" type="pres">
      <dgm:prSet presAssocID="{59B3B25B-ED8F-44A3-B352-107C4C904FBC}" presName="hierRoot2" presStyleCnt="0">
        <dgm:presLayoutVars>
          <dgm:hierBranch val="init"/>
        </dgm:presLayoutVars>
      </dgm:prSet>
      <dgm:spPr/>
    </dgm:pt>
    <dgm:pt modelId="{911549EB-AE5C-41DC-813A-6313C5765DEC}" type="pres">
      <dgm:prSet presAssocID="{59B3B25B-ED8F-44A3-B352-107C4C904FBC}" presName="rootComposite" presStyleCnt="0"/>
      <dgm:spPr/>
    </dgm:pt>
    <dgm:pt modelId="{701BCAD5-71AE-43DC-8F79-8F85E236EEB5}" type="pres">
      <dgm:prSet presAssocID="{59B3B25B-ED8F-44A3-B352-107C4C904FBC}" presName="rootText" presStyleLbl="node2" presStyleIdx="0" presStyleCnt="2" custScaleX="61888">
        <dgm:presLayoutVars>
          <dgm:chPref val="3"/>
        </dgm:presLayoutVars>
      </dgm:prSet>
      <dgm:spPr/>
      <dgm:t>
        <a:bodyPr/>
        <a:lstStyle/>
        <a:p>
          <a:pPr rtl="1"/>
          <a:endParaRPr lang="ar-SA"/>
        </a:p>
      </dgm:t>
    </dgm:pt>
    <dgm:pt modelId="{7D81541B-2379-408A-8F44-C3528F7C93B4}" type="pres">
      <dgm:prSet presAssocID="{59B3B25B-ED8F-44A3-B352-107C4C904FBC}" presName="rootConnector" presStyleLbl="node2" presStyleIdx="0" presStyleCnt="2"/>
      <dgm:spPr/>
      <dgm:t>
        <a:bodyPr/>
        <a:lstStyle/>
        <a:p>
          <a:pPr rtl="1"/>
          <a:endParaRPr lang="ar-SA"/>
        </a:p>
      </dgm:t>
    </dgm:pt>
    <dgm:pt modelId="{6FAF848F-3ED0-4C24-B490-969D64E1AF97}" type="pres">
      <dgm:prSet presAssocID="{59B3B25B-ED8F-44A3-B352-107C4C904FBC}" presName="hierChild4" presStyleCnt="0"/>
      <dgm:spPr/>
    </dgm:pt>
    <dgm:pt modelId="{4672E0CB-5C47-4439-90C2-F1F0D814DFDC}" type="pres">
      <dgm:prSet presAssocID="{59B3B25B-ED8F-44A3-B352-107C4C904FBC}" presName="hierChild5" presStyleCnt="0"/>
      <dgm:spPr/>
    </dgm:pt>
    <dgm:pt modelId="{00E06C59-FBB5-47BD-B57A-CA2B3859D35D}" type="pres">
      <dgm:prSet presAssocID="{E90198DD-D0D2-4C03-BAA4-09896ECE6F31}" presName="Name37" presStyleLbl="parChTrans1D2" presStyleIdx="1" presStyleCnt="2"/>
      <dgm:spPr/>
      <dgm:t>
        <a:bodyPr/>
        <a:lstStyle/>
        <a:p>
          <a:pPr rtl="1"/>
          <a:endParaRPr lang="ar-SA"/>
        </a:p>
      </dgm:t>
    </dgm:pt>
    <dgm:pt modelId="{187D07A1-037D-4DFF-B10A-E956A21766FB}" type="pres">
      <dgm:prSet presAssocID="{FD9E6178-8BA6-4578-86AE-D528B488F89F}" presName="hierRoot2" presStyleCnt="0">
        <dgm:presLayoutVars>
          <dgm:hierBranch val="init"/>
        </dgm:presLayoutVars>
      </dgm:prSet>
      <dgm:spPr/>
    </dgm:pt>
    <dgm:pt modelId="{30E537B0-7280-4CBA-A547-E73693933A0D}" type="pres">
      <dgm:prSet presAssocID="{FD9E6178-8BA6-4578-86AE-D528B488F89F}" presName="rootComposite" presStyleCnt="0"/>
      <dgm:spPr/>
    </dgm:pt>
    <dgm:pt modelId="{2E99A47F-DD69-45FD-8D35-10C362E54ABD}" type="pres">
      <dgm:prSet presAssocID="{FD9E6178-8BA6-4578-86AE-D528B488F89F}" presName="rootText" presStyleLbl="node2" presStyleIdx="1" presStyleCnt="2" custScaleX="65171">
        <dgm:presLayoutVars>
          <dgm:chPref val="3"/>
        </dgm:presLayoutVars>
      </dgm:prSet>
      <dgm:spPr/>
      <dgm:t>
        <a:bodyPr/>
        <a:lstStyle/>
        <a:p>
          <a:pPr rtl="1"/>
          <a:endParaRPr lang="ar-SA"/>
        </a:p>
      </dgm:t>
    </dgm:pt>
    <dgm:pt modelId="{11750021-751D-4FA2-A67B-9D0BA9038F47}" type="pres">
      <dgm:prSet presAssocID="{FD9E6178-8BA6-4578-86AE-D528B488F89F}" presName="rootConnector" presStyleLbl="node2" presStyleIdx="1" presStyleCnt="2"/>
      <dgm:spPr/>
      <dgm:t>
        <a:bodyPr/>
        <a:lstStyle/>
        <a:p>
          <a:pPr rtl="1"/>
          <a:endParaRPr lang="ar-SA"/>
        </a:p>
      </dgm:t>
    </dgm:pt>
    <dgm:pt modelId="{A637E7CB-4374-43C1-BB6A-0E98DFEF1031}" type="pres">
      <dgm:prSet presAssocID="{FD9E6178-8BA6-4578-86AE-D528B488F89F}" presName="hierChild4" presStyleCnt="0"/>
      <dgm:spPr/>
    </dgm:pt>
    <dgm:pt modelId="{9B48F519-0C2E-455E-B781-D5264B1FE2AE}" type="pres">
      <dgm:prSet presAssocID="{FD9E6178-8BA6-4578-86AE-D528B488F89F}" presName="hierChild5" presStyleCnt="0"/>
      <dgm:spPr/>
    </dgm:pt>
    <dgm:pt modelId="{D6E3D3FA-511E-4614-A40E-FBDEBB47B456}" type="pres">
      <dgm:prSet presAssocID="{93116926-BF23-4C8A-A0BE-925C334D4CFB}" presName="hierChild3" presStyleCnt="0"/>
      <dgm:spPr/>
    </dgm:pt>
  </dgm:ptLst>
  <dgm:cxnLst>
    <dgm:cxn modelId="{04962C51-36CF-4197-89A8-655B5DA29882}" type="presOf" srcId="{7D0601C7-73C0-4614-90C5-CC765689724F}" destId="{C8F58BFD-4C32-477A-AA67-A4AAABB2C915}" srcOrd="0" destOrd="0" presId="urn:microsoft.com/office/officeart/2005/8/layout/orgChart1"/>
    <dgm:cxn modelId="{48A9F22B-3A95-4DE6-A24F-2436E1E09B06}" type="presOf" srcId="{59B3B25B-ED8F-44A3-B352-107C4C904FBC}" destId="{701BCAD5-71AE-43DC-8F79-8F85E236EEB5}" srcOrd="0" destOrd="0" presId="urn:microsoft.com/office/officeart/2005/8/layout/orgChart1"/>
    <dgm:cxn modelId="{F4425BF1-B292-4C3A-97BD-DD76354A06AB}" srcId="{93116926-BF23-4C8A-A0BE-925C334D4CFB}" destId="{59B3B25B-ED8F-44A3-B352-107C4C904FBC}" srcOrd="0" destOrd="0" parTransId="{7D0601C7-73C0-4614-90C5-CC765689724F}" sibTransId="{2058B8BC-C884-41E7-ADCF-19EDA82E863B}"/>
    <dgm:cxn modelId="{D0F42ADB-021E-4E2A-B795-5805BC9DBFFA}" type="presOf" srcId="{E90198DD-D0D2-4C03-BAA4-09896ECE6F31}" destId="{00E06C59-FBB5-47BD-B57A-CA2B3859D35D}" srcOrd="0" destOrd="0" presId="urn:microsoft.com/office/officeart/2005/8/layout/orgChart1"/>
    <dgm:cxn modelId="{B114EADB-3EB0-4E4F-B37F-2B6D0747DAE8}" type="presOf" srcId="{93116926-BF23-4C8A-A0BE-925C334D4CFB}" destId="{85FF2244-0AF3-4498-BF2C-0D7C52ED6C9F}" srcOrd="1" destOrd="0" presId="urn:microsoft.com/office/officeart/2005/8/layout/orgChart1"/>
    <dgm:cxn modelId="{42D1904B-7302-4DE2-910E-11E87837B540}" type="presOf" srcId="{59B3B25B-ED8F-44A3-B352-107C4C904FBC}" destId="{7D81541B-2379-408A-8F44-C3528F7C93B4}" srcOrd="1" destOrd="0" presId="urn:microsoft.com/office/officeart/2005/8/layout/orgChart1"/>
    <dgm:cxn modelId="{DE176283-87DA-4A0C-A036-BD4285A97DC2}" type="presOf" srcId="{FD9E6178-8BA6-4578-86AE-D528B488F89F}" destId="{11750021-751D-4FA2-A67B-9D0BA9038F47}" srcOrd="1" destOrd="0" presId="urn:microsoft.com/office/officeart/2005/8/layout/orgChart1"/>
    <dgm:cxn modelId="{F6EB535E-640A-4A04-AE9C-EF6D1ADBE1BC}" srcId="{93116926-BF23-4C8A-A0BE-925C334D4CFB}" destId="{FD9E6178-8BA6-4578-86AE-D528B488F89F}" srcOrd="1" destOrd="0" parTransId="{E90198DD-D0D2-4C03-BAA4-09896ECE6F31}" sibTransId="{28E8E155-5DD6-4255-80F6-6FEF219897B8}"/>
    <dgm:cxn modelId="{389E8FCE-9A87-4E0C-824C-6CB83E4ED457}" type="presOf" srcId="{FD9E6178-8BA6-4578-86AE-D528B488F89F}" destId="{2E99A47F-DD69-45FD-8D35-10C362E54ABD}" srcOrd="0" destOrd="0" presId="urn:microsoft.com/office/officeart/2005/8/layout/orgChart1"/>
    <dgm:cxn modelId="{4666A271-06BC-4FD4-AE9A-C15B7383ADCF}" srcId="{0B46AC68-F18C-453E-B8FD-F72E9DBE9F08}" destId="{93116926-BF23-4C8A-A0BE-925C334D4CFB}" srcOrd="0" destOrd="0" parTransId="{6DBD004A-CF27-436B-8144-548D7B3A8872}" sibTransId="{E0E6ACFB-FDEB-4B9F-8A36-8E7F496BDFB7}"/>
    <dgm:cxn modelId="{1BA2DFDE-FC5B-4339-B42B-F033F3653081}" type="presOf" srcId="{93116926-BF23-4C8A-A0BE-925C334D4CFB}" destId="{26D673B5-CFAD-4891-9320-2DCC021040A1}" srcOrd="0" destOrd="0" presId="urn:microsoft.com/office/officeart/2005/8/layout/orgChart1"/>
    <dgm:cxn modelId="{D8CA0313-E58F-4864-9DB7-7AB1F5440319}" type="presOf" srcId="{0B46AC68-F18C-453E-B8FD-F72E9DBE9F08}" destId="{D63D6552-5609-43D1-8FF1-90FAE0DB68ED}" srcOrd="0" destOrd="0" presId="urn:microsoft.com/office/officeart/2005/8/layout/orgChart1"/>
    <dgm:cxn modelId="{C8CDF2C5-E621-45EB-BF3D-9F9B2AB7A729}" type="presParOf" srcId="{D63D6552-5609-43D1-8FF1-90FAE0DB68ED}" destId="{52C9D354-2A87-439F-AB6E-2CC7FD42CE48}" srcOrd="0" destOrd="0" presId="urn:microsoft.com/office/officeart/2005/8/layout/orgChart1"/>
    <dgm:cxn modelId="{12DE5CF2-513D-4A8E-B150-610665B39F87}" type="presParOf" srcId="{52C9D354-2A87-439F-AB6E-2CC7FD42CE48}" destId="{4A5198C4-F3A3-4CFC-BC5A-8F3D78D27F48}" srcOrd="0" destOrd="0" presId="urn:microsoft.com/office/officeart/2005/8/layout/orgChart1"/>
    <dgm:cxn modelId="{9CA312A9-ABDE-41ED-867C-9CD87B3899EF}" type="presParOf" srcId="{4A5198C4-F3A3-4CFC-BC5A-8F3D78D27F48}" destId="{26D673B5-CFAD-4891-9320-2DCC021040A1}" srcOrd="0" destOrd="0" presId="urn:microsoft.com/office/officeart/2005/8/layout/orgChart1"/>
    <dgm:cxn modelId="{198B2D18-AED5-4E81-A7C3-B351C240F6A4}" type="presParOf" srcId="{4A5198C4-F3A3-4CFC-BC5A-8F3D78D27F48}" destId="{85FF2244-0AF3-4498-BF2C-0D7C52ED6C9F}" srcOrd="1" destOrd="0" presId="urn:microsoft.com/office/officeart/2005/8/layout/orgChart1"/>
    <dgm:cxn modelId="{71DF3A99-B98D-4961-BE87-AA81B574D848}" type="presParOf" srcId="{52C9D354-2A87-439F-AB6E-2CC7FD42CE48}" destId="{AA5691CA-8324-42DC-8FB5-B37AFB9FA31C}" srcOrd="1" destOrd="0" presId="urn:microsoft.com/office/officeart/2005/8/layout/orgChart1"/>
    <dgm:cxn modelId="{58485725-C63E-49F8-AC47-042625737218}" type="presParOf" srcId="{AA5691CA-8324-42DC-8FB5-B37AFB9FA31C}" destId="{C8F58BFD-4C32-477A-AA67-A4AAABB2C915}" srcOrd="0" destOrd="0" presId="urn:microsoft.com/office/officeart/2005/8/layout/orgChart1"/>
    <dgm:cxn modelId="{09E3A93E-59F9-409E-8E11-8DA2FD4DD629}" type="presParOf" srcId="{AA5691CA-8324-42DC-8FB5-B37AFB9FA31C}" destId="{B11CA5B6-A2A8-4C57-925B-9DE401496253}" srcOrd="1" destOrd="0" presId="urn:microsoft.com/office/officeart/2005/8/layout/orgChart1"/>
    <dgm:cxn modelId="{0AD081D5-D792-49D5-AA2C-5ACDF537476A}" type="presParOf" srcId="{B11CA5B6-A2A8-4C57-925B-9DE401496253}" destId="{911549EB-AE5C-41DC-813A-6313C5765DEC}" srcOrd="0" destOrd="0" presId="urn:microsoft.com/office/officeart/2005/8/layout/orgChart1"/>
    <dgm:cxn modelId="{6DEA4E03-1032-4212-8AF9-A0E644AF91D8}" type="presParOf" srcId="{911549EB-AE5C-41DC-813A-6313C5765DEC}" destId="{701BCAD5-71AE-43DC-8F79-8F85E236EEB5}" srcOrd="0" destOrd="0" presId="urn:microsoft.com/office/officeart/2005/8/layout/orgChart1"/>
    <dgm:cxn modelId="{2655A2B7-CE25-42FA-92C3-6F0943DEE0DB}" type="presParOf" srcId="{911549EB-AE5C-41DC-813A-6313C5765DEC}" destId="{7D81541B-2379-408A-8F44-C3528F7C93B4}" srcOrd="1" destOrd="0" presId="urn:microsoft.com/office/officeart/2005/8/layout/orgChart1"/>
    <dgm:cxn modelId="{FE1D6FB8-32D7-4A2B-BF46-E6E45B1FA56B}" type="presParOf" srcId="{B11CA5B6-A2A8-4C57-925B-9DE401496253}" destId="{6FAF848F-3ED0-4C24-B490-969D64E1AF97}" srcOrd="1" destOrd="0" presId="urn:microsoft.com/office/officeart/2005/8/layout/orgChart1"/>
    <dgm:cxn modelId="{4CA7241B-DBD0-49E0-99CD-6B90D70CCDE2}" type="presParOf" srcId="{B11CA5B6-A2A8-4C57-925B-9DE401496253}" destId="{4672E0CB-5C47-4439-90C2-F1F0D814DFDC}" srcOrd="2" destOrd="0" presId="urn:microsoft.com/office/officeart/2005/8/layout/orgChart1"/>
    <dgm:cxn modelId="{E532C857-AA59-4536-897F-C08F5FD47114}" type="presParOf" srcId="{AA5691CA-8324-42DC-8FB5-B37AFB9FA31C}" destId="{00E06C59-FBB5-47BD-B57A-CA2B3859D35D}" srcOrd="2" destOrd="0" presId="urn:microsoft.com/office/officeart/2005/8/layout/orgChart1"/>
    <dgm:cxn modelId="{253B32B7-52E1-4C6D-B5CA-907962133E24}" type="presParOf" srcId="{AA5691CA-8324-42DC-8FB5-B37AFB9FA31C}" destId="{187D07A1-037D-4DFF-B10A-E956A21766FB}" srcOrd="3" destOrd="0" presId="urn:microsoft.com/office/officeart/2005/8/layout/orgChart1"/>
    <dgm:cxn modelId="{4E01F914-00C8-4BF4-AE86-FC0783C4F226}" type="presParOf" srcId="{187D07A1-037D-4DFF-B10A-E956A21766FB}" destId="{30E537B0-7280-4CBA-A547-E73693933A0D}" srcOrd="0" destOrd="0" presId="urn:microsoft.com/office/officeart/2005/8/layout/orgChart1"/>
    <dgm:cxn modelId="{471203CF-EA2A-4AA6-920F-3A4FC8BCB8DE}" type="presParOf" srcId="{30E537B0-7280-4CBA-A547-E73693933A0D}" destId="{2E99A47F-DD69-45FD-8D35-10C362E54ABD}" srcOrd="0" destOrd="0" presId="urn:microsoft.com/office/officeart/2005/8/layout/orgChart1"/>
    <dgm:cxn modelId="{851BBCFA-AAFF-4F6E-9F89-6EDC569155EA}" type="presParOf" srcId="{30E537B0-7280-4CBA-A547-E73693933A0D}" destId="{11750021-751D-4FA2-A67B-9D0BA9038F47}" srcOrd="1" destOrd="0" presId="urn:microsoft.com/office/officeart/2005/8/layout/orgChart1"/>
    <dgm:cxn modelId="{2550ADFF-7BC8-41BA-B82D-78F2D708F039}" type="presParOf" srcId="{187D07A1-037D-4DFF-B10A-E956A21766FB}" destId="{A637E7CB-4374-43C1-BB6A-0E98DFEF1031}" srcOrd="1" destOrd="0" presId="urn:microsoft.com/office/officeart/2005/8/layout/orgChart1"/>
    <dgm:cxn modelId="{9777B793-0FBC-437E-B18A-2DED55EA0E9B}" type="presParOf" srcId="{187D07A1-037D-4DFF-B10A-E956A21766FB}" destId="{9B48F519-0C2E-455E-B781-D5264B1FE2AE}" srcOrd="2" destOrd="0" presId="urn:microsoft.com/office/officeart/2005/8/layout/orgChart1"/>
    <dgm:cxn modelId="{CD312FDA-9EBD-41F8-BFE8-7B6542E95B90}" type="presParOf" srcId="{52C9D354-2A87-439F-AB6E-2CC7FD42CE48}" destId="{D6E3D3FA-511E-4614-A40E-FBDEBB47B45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DCD31B-24E2-4B51-AB9D-4A1FED3B3102}">
      <dsp:nvSpPr>
        <dsp:cNvPr id="0" name=""/>
        <dsp:cNvSpPr/>
      </dsp:nvSpPr>
      <dsp:spPr>
        <a:xfrm>
          <a:off x="5837116" y="2534593"/>
          <a:ext cx="1323665" cy="314972"/>
        </a:xfrm>
        <a:custGeom>
          <a:avLst/>
          <a:gdLst/>
          <a:ahLst/>
          <a:cxnLst/>
          <a:rect l="0" t="0" r="0" b="0"/>
          <a:pathLst>
            <a:path>
              <a:moveTo>
                <a:pt x="0" y="0"/>
              </a:moveTo>
              <a:lnTo>
                <a:pt x="0" y="214644"/>
              </a:lnTo>
              <a:lnTo>
                <a:pt x="1323665" y="214644"/>
              </a:lnTo>
              <a:lnTo>
                <a:pt x="1323665" y="3149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A0D33C-662C-4676-89CB-60E587F67C6A}">
      <dsp:nvSpPr>
        <dsp:cNvPr id="0" name=""/>
        <dsp:cNvSpPr/>
      </dsp:nvSpPr>
      <dsp:spPr>
        <a:xfrm>
          <a:off x="5791396" y="2534593"/>
          <a:ext cx="91440" cy="314972"/>
        </a:xfrm>
        <a:custGeom>
          <a:avLst/>
          <a:gdLst/>
          <a:ahLst/>
          <a:cxnLst/>
          <a:rect l="0" t="0" r="0" b="0"/>
          <a:pathLst>
            <a:path>
              <a:moveTo>
                <a:pt x="45720" y="0"/>
              </a:moveTo>
              <a:lnTo>
                <a:pt x="45720" y="3149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833DAF-729D-4CD9-8761-D658DF3F0E2B}">
      <dsp:nvSpPr>
        <dsp:cNvPr id="0" name=""/>
        <dsp:cNvSpPr/>
      </dsp:nvSpPr>
      <dsp:spPr>
        <a:xfrm>
          <a:off x="4513451" y="2534593"/>
          <a:ext cx="1323665" cy="314972"/>
        </a:xfrm>
        <a:custGeom>
          <a:avLst/>
          <a:gdLst/>
          <a:ahLst/>
          <a:cxnLst/>
          <a:rect l="0" t="0" r="0" b="0"/>
          <a:pathLst>
            <a:path>
              <a:moveTo>
                <a:pt x="1323665" y="0"/>
              </a:moveTo>
              <a:lnTo>
                <a:pt x="1323665" y="214644"/>
              </a:lnTo>
              <a:lnTo>
                <a:pt x="0" y="214644"/>
              </a:lnTo>
              <a:lnTo>
                <a:pt x="0" y="3149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9F8CB6-B14E-477E-81C9-0F37D47FA605}">
      <dsp:nvSpPr>
        <dsp:cNvPr id="0" name=""/>
        <dsp:cNvSpPr/>
      </dsp:nvSpPr>
      <dsp:spPr>
        <a:xfrm>
          <a:off x="3761954" y="1531917"/>
          <a:ext cx="2075162" cy="314972"/>
        </a:xfrm>
        <a:custGeom>
          <a:avLst/>
          <a:gdLst/>
          <a:ahLst/>
          <a:cxnLst/>
          <a:rect l="0" t="0" r="0" b="0"/>
          <a:pathLst>
            <a:path>
              <a:moveTo>
                <a:pt x="0" y="0"/>
              </a:moveTo>
              <a:lnTo>
                <a:pt x="0" y="214644"/>
              </a:lnTo>
              <a:lnTo>
                <a:pt x="2075162" y="214644"/>
              </a:lnTo>
              <a:lnTo>
                <a:pt x="2075162" y="3149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60003B-1C1D-4265-B774-346F91D50316}">
      <dsp:nvSpPr>
        <dsp:cNvPr id="0" name=""/>
        <dsp:cNvSpPr/>
      </dsp:nvSpPr>
      <dsp:spPr>
        <a:xfrm>
          <a:off x="1866120" y="2534593"/>
          <a:ext cx="1323665" cy="314972"/>
        </a:xfrm>
        <a:custGeom>
          <a:avLst/>
          <a:gdLst/>
          <a:ahLst/>
          <a:cxnLst/>
          <a:rect l="0" t="0" r="0" b="0"/>
          <a:pathLst>
            <a:path>
              <a:moveTo>
                <a:pt x="0" y="0"/>
              </a:moveTo>
              <a:lnTo>
                <a:pt x="0" y="214644"/>
              </a:lnTo>
              <a:lnTo>
                <a:pt x="1323665" y="214644"/>
              </a:lnTo>
              <a:lnTo>
                <a:pt x="1323665" y="3149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B02E96-7CF6-43BA-83E0-3A14792876DA}">
      <dsp:nvSpPr>
        <dsp:cNvPr id="0" name=""/>
        <dsp:cNvSpPr/>
      </dsp:nvSpPr>
      <dsp:spPr>
        <a:xfrm>
          <a:off x="1820400" y="2534593"/>
          <a:ext cx="91440" cy="314972"/>
        </a:xfrm>
        <a:custGeom>
          <a:avLst/>
          <a:gdLst/>
          <a:ahLst/>
          <a:cxnLst/>
          <a:rect l="0" t="0" r="0" b="0"/>
          <a:pathLst>
            <a:path>
              <a:moveTo>
                <a:pt x="45720" y="0"/>
              </a:moveTo>
              <a:lnTo>
                <a:pt x="45720" y="3149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7B18C7-4D33-4234-916A-9DF528D6F908}">
      <dsp:nvSpPr>
        <dsp:cNvPr id="0" name=""/>
        <dsp:cNvSpPr/>
      </dsp:nvSpPr>
      <dsp:spPr>
        <a:xfrm>
          <a:off x="542454" y="2534593"/>
          <a:ext cx="1323665" cy="314972"/>
        </a:xfrm>
        <a:custGeom>
          <a:avLst/>
          <a:gdLst/>
          <a:ahLst/>
          <a:cxnLst/>
          <a:rect l="0" t="0" r="0" b="0"/>
          <a:pathLst>
            <a:path>
              <a:moveTo>
                <a:pt x="1323665" y="0"/>
              </a:moveTo>
              <a:lnTo>
                <a:pt x="1323665" y="214644"/>
              </a:lnTo>
              <a:lnTo>
                <a:pt x="0" y="214644"/>
              </a:lnTo>
              <a:lnTo>
                <a:pt x="0" y="31497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1778AD-99F7-404A-B2CE-2F3761AE5338}">
      <dsp:nvSpPr>
        <dsp:cNvPr id="0" name=""/>
        <dsp:cNvSpPr/>
      </dsp:nvSpPr>
      <dsp:spPr>
        <a:xfrm>
          <a:off x="1866120" y="1531917"/>
          <a:ext cx="1895834" cy="314972"/>
        </a:xfrm>
        <a:custGeom>
          <a:avLst/>
          <a:gdLst/>
          <a:ahLst/>
          <a:cxnLst/>
          <a:rect l="0" t="0" r="0" b="0"/>
          <a:pathLst>
            <a:path>
              <a:moveTo>
                <a:pt x="1895834" y="0"/>
              </a:moveTo>
              <a:lnTo>
                <a:pt x="1895834" y="214644"/>
              </a:lnTo>
              <a:lnTo>
                <a:pt x="0" y="214644"/>
              </a:lnTo>
              <a:lnTo>
                <a:pt x="0" y="31497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37F199-778D-4BFB-99A9-E5F63256D6F7}">
      <dsp:nvSpPr>
        <dsp:cNvPr id="0" name=""/>
        <dsp:cNvSpPr/>
      </dsp:nvSpPr>
      <dsp:spPr>
        <a:xfrm>
          <a:off x="2552363" y="844212"/>
          <a:ext cx="2419181"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71B6EB-D0C7-400C-AC99-B575BC04D3CB}">
      <dsp:nvSpPr>
        <dsp:cNvPr id="0" name=""/>
        <dsp:cNvSpPr/>
      </dsp:nvSpPr>
      <dsp:spPr>
        <a:xfrm>
          <a:off x="2672696" y="958529"/>
          <a:ext cx="2419181"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a:solidFill>
                <a:srgbClr val="C00000"/>
              </a:solidFill>
            </a:rPr>
            <a:t>أنواع الفقرات</a:t>
          </a:r>
        </a:p>
      </dsp:txBody>
      <dsp:txXfrm>
        <a:off x="2692838" y="978671"/>
        <a:ext cx="2378897" cy="647420"/>
      </dsp:txXfrm>
    </dsp:sp>
    <dsp:sp modelId="{1743095A-FED6-4595-9AD4-F7C8840F1F91}">
      <dsp:nvSpPr>
        <dsp:cNvPr id="0" name=""/>
        <dsp:cNvSpPr/>
      </dsp:nvSpPr>
      <dsp:spPr>
        <a:xfrm>
          <a:off x="99840" y="1846889"/>
          <a:ext cx="3532558"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F9DEA7-6604-4026-9937-6336662BE005}">
      <dsp:nvSpPr>
        <dsp:cNvPr id="0" name=""/>
        <dsp:cNvSpPr/>
      </dsp:nvSpPr>
      <dsp:spPr>
        <a:xfrm>
          <a:off x="220173" y="1961206"/>
          <a:ext cx="3532558"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a:solidFill>
                <a:srgbClr val="00B050"/>
              </a:solidFill>
            </a:rPr>
            <a:t>فقرات ذات الإجابة المصوغة (المقالية)</a:t>
          </a:r>
        </a:p>
      </dsp:txBody>
      <dsp:txXfrm>
        <a:off x="240315" y="1981348"/>
        <a:ext cx="3492274" cy="647420"/>
      </dsp:txXfrm>
    </dsp:sp>
    <dsp:sp modelId="{C0114113-5A92-48B7-A079-64227C1F01D5}">
      <dsp:nvSpPr>
        <dsp:cNvPr id="0" name=""/>
        <dsp:cNvSpPr/>
      </dsp:nvSpPr>
      <dsp:spPr>
        <a:xfrm>
          <a:off x="955" y="2849566"/>
          <a:ext cx="1082999"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9A4C32B-9CA4-4383-95D6-49A101B27091}">
      <dsp:nvSpPr>
        <dsp:cNvPr id="0" name=""/>
        <dsp:cNvSpPr/>
      </dsp:nvSpPr>
      <dsp:spPr>
        <a:xfrm>
          <a:off x="121288" y="2963882"/>
          <a:ext cx="1082999"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1">
            <a:lnSpc>
              <a:spcPct val="90000"/>
            </a:lnSpc>
            <a:spcBef>
              <a:spcPct val="0"/>
            </a:spcBef>
            <a:spcAft>
              <a:spcPct val="35000"/>
            </a:spcAft>
          </a:pPr>
          <a:r>
            <a:rPr lang="ar-SA" sz="1100" b="1" kern="1200" dirty="0"/>
            <a:t>الإنشائية المفتوحة</a:t>
          </a:r>
        </a:p>
      </dsp:txBody>
      <dsp:txXfrm>
        <a:off x="141430" y="2984024"/>
        <a:ext cx="1042715" cy="647420"/>
      </dsp:txXfrm>
    </dsp:sp>
    <dsp:sp modelId="{8EE6001C-A73C-492D-95C2-AE54FF99C273}">
      <dsp:nvSpPr>
        <dsp:cNvPr id="0" name=""/>
        <dsp:cNvSpPr/>
      </dsp:nvSpPr>
      <dsp:spPr>
        <a:xfrm>
          <a:off x="1324620" y="2849566"/>
          <a:ext cx="1082999"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6D237E-A4A1-4744-AA53-254FCBDE51DF}">
      <dsp:nvSpPr>
        <dsp:cNvPr id="0" name=""/>
        <dsp:cNvSpPr/>
      </dsp:nvSpPr>
      <dsp:spPr>
        <a:xfrm>
          <a:off x="1444953" y="2963882"/>
          <a:ext cx="1082999"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1">
            <a:lnSpc>
              <a:spcPct val="90000"/>
            </a:lnSpc>
            <a:spcBef>
              <a:spcPct val="0"/>
            </a:spcBef>
            <a:spcAft>
              <a:spcPct val="35000"/>
            </a:spcAft>
          </a:pPr>
          <a:r>
            <a:rPr lang="ar-SA" sz="1100" b="1" kern="1200" dirty="0"/>
            <a:t>الإنشائية المحددة</a:t>
          </a:r>
        </a:p>
      </dsp:txBody>
      <dsp:txXfrm>
        <a:off x="1465095" y="2984024"/>
        <a:ext cx="1042715" cy="647420"/>
      </dsp:txXfrm>
    </dsp:sp>
    <dsp:sp modelId="{57F6F726-C1E0-4278-9C7D-4FB095519133}">
      <dsp:nvSpPr>
        <dsp:cNvPr id="0" name=""/>
        <dsp:cNvSpPr/>
      </dsp:nvSpPr>
      <dsp:spPr>
        <a:xfrm>
          <a:off x="2648286" y="2849566"/>
          <a:ext cx="1082999"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B65BB8-FEAC-4945-923B-4A738A6212C4}">
      <dsp:nvSpPr>
        <dsp:cNvPr id="0" name=""/>
        <dsp:cNvSpPr/>
      </dsp:nvSpPr>
      <dsp:spPr>
        <a:xfrm>
          <a:off x="2768619" y="2963882"/>
          <a:ext cx="1082999"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1">
            <a:lnSpc>
              <a:spcPct val="90000"/>
            </a:lnSpc>
            <a:spcBef>
              <a:spcPct val="0"/>
            </a:spcBef>
            <a:spcAft>
              <a:spcPct val="35000"/>
            </a:spcAft>
          </a:pPr>
          <a:r>
            <a:rPr lang="ar-SA" sz="1100" b="1" kern="1200" dirty="0"/>
            <a:t>التكميل</a:t>
          </a:r>
        </a:p>
        <a:p>
          <a:pPr lvl="0" algn="ctr" defTabSz="488950" rtl="1">
            <a:lnSpc>
              <a:spcPct val="90000"/>
            </a:lnSpc>
            <a:spcBef>
              <a:spcPct val="0"/>
            </a:spcBef>
            <a:spcAft>
              <a:spcPct val="35000"/>
            </a:spcAft>
          </a:pPr>
          <a:r>
            <a:rPr lang="ar-SA" sz="1100" b="1" kern="1200" dirty="0"/>
            <a:t>باحثين اعتبروها من الأسئلة </a:t>
          </a:r>
          <a:r>
            <a:rPr lang="ar-SA" sz="1100" b="1" kern="1200" dirty="0" err="1"/>
            <a:t>الموضوعيه</a:t>
          </a:r>
          <a:endParaRPr lang="ar-SA" sz="1100" b="1" kern="1200" dirty="0"/>
        </a:p>
      </dsp:txBody>
      <dsp:txXfrm>
        <a:off x="2788761" y="2984024"/>
        <a:ext cx="1042715" cy="647420"/>
      </dsp:txXfrm>
    </dsp:sp>
    <dsp:sp modelId="{4C23A784-2B4D-4FF7-9212-AF4292D543A5}">
      <dsp:nvSpPr>
        <dsp:cNvPr id="0" name=""/>
        <dsp:cNvSpPr/>
      </dsp:nvSpPr>
      <dsp:spPr>
        <a:xfrm>
          <a:off x="4250165" y="1846889"/>
          <a:ext cx="3173902"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1FCBE7-27AF-49DC-9573-8863F08EAFBD}">
      <dsp:nvSpPr>
        <dsp:cNvPr id="0" name=""/>
        <dsp:cNvSpPr/>
      </dsp:nvSpPr>
      <dsp:spPr>
        <a:xfrm>
          <a:off x="4370498" y="1961206"/>
          <a:ext cx="3173902"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a:solidFill>
                <a:srgbClr val="00B050"/>
              </a:solidFill>
            </a:rPr>
            <a:t>فقرات ذات الإجابة المنتقاة (الموضوعية)</a:t>
          </a:r>
        </a:p>
      </dsp:txBody>
      <dsp:txXfrm>
        <a:off x="4390640" y="1981348"/>
        <a:ext cx="3133618" cy="647420"/>
      </dsp:txXfrm>
    </dsp:sp>
    <dsp:sp modelId="{D8519983-32F5-4C4B-8183-864A6C4338B9}">
      <dsp:nvSpPr>
        <dsp:cNvPr id="0" name=""/>
        <dsp:cNvSpPr/>
      </dsp:nvSpPr>
      <dsp:spPr>
        <a:xfrm>
          <a:off x="3971951" y="2849566"/>
          <a:ext cx="1082999"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858290-B85C-4299-9B0C-C201E31C2024}">
      <dsp:nvSpPr>
        <dsp:cNvPr id="0" name=""/>
        <dsp:cNvSpPr/>
      </dsp:nvSpPr>
      <dsp:spPr>
        <a:xfrm>
          <a:off x="4092284" y="2963882"/>
          <a:ext cx="1082999"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1">
            <a:lnSpc>
              <a:spcPct val="90000"/>
            </a:lnSpc>
            <a:spcBef>
              <a:spcPct val="0"/>
            </a:spcBef>
            <a:spcAft>
              <a:spcPct val="35000"/>
            </a:spcAft>
          </a:pPr>
          <a:r>
            <a:rPr lang="ar-SA" sz="1100" b="1" kern="1200" dirty="0"/>
            <a:t>المطابقة أو المزاوجة</a:t>
          </a:r>
        </a:p>
      </dsp:txBody>
      <dsp:txXfrm>
        <a:off x="4112426" y="2984024"/>
        <a:ext cx="1042715" cy="647420"/>
      </dsp:txXfrm>
    </dsp:sp>
    <dsp:sp modelId="{BDE60DDF-9BDE-4F01-9EAD-4A6254481A13}">
      <dsp:nvSpPr>
        <dsp:cNvPr id="0" name=""/>
        <dsp:cNvSpPr/>
      </dsp:nvSpPr>
      <dsp:spPr>
        <a:xfrm>
          <a:off x="5295617" y="2849566"/>
          <a:ext cx="1082999"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E37DB0-0D1C-4171-8198-537668C018F1}">
      <dsp:nvSpPr>
        <dsp:cNvPr id="0" name=""/>
        <dsp:cNvSpPr/>
      </dsp:nvSpPr>
      <dsp:spPr>
        <a:xfrm>
          <a:off x="5415950" y="2963882"/>
          <a:ext cx="1082999"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1">
            <a:lnSpc>
              <a:spcPct val="90000"/>
            </a:lnSpc>
            <a:spcBef>
              <a:spcPct val="0"/>
            </a:spcBef>
            <a:spcAft>
              <a:spcPct val="35000"/>
            </a:spcAft>
          </a:pPr>
          <a:r>
            <a:rPr lang="ar-SA" sz="1100" b="1" kern="1200" dirty="0"/>
            <a:t>الاختيار من متعدد</a:t>
          </a:r>
        </a:p>
      </dsp:txBody>
      <dsp:txXfrm>
        <a:off x="5436092" y="2984024"/>
        <a:ext cx="1042715" cy="647420"/>
      </dsp:txXfrm>
    </dsp:sp>
    <dsp:sp modelId="{0CEF76A0-5222-46CA-9382-9C419BC68AC3}">
      <dsp:nvSpPr>
        <dsp:cNvPr id="0" name=""/>
        <dsp:cNvSpPr/>
      </dsp:nvSpPr>
      <dsp:spPr>
        <a:xfrm>
          <a:off x="6619282" y="2849566"/>
          <a:ext cx="1082999" cy="687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63EB82-08C8-414C-9F42-4EEE4CF27616}">
      <dsp:nvSpPr>
        <dsp:cNvPr id="0" name=""/>
        <dsp:cNvSpPr/>
      </dsp:nvSpPr>
      <dsp:spPr>
        <a:xfrm>
          <a:off x="6739615" y="2963882"/>
          <a:ext cx="1082999" cy="6877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1">
            <a:lnSpc>
              <a:spcPct val="90000"/>
            </a:lnSpc>
            <a:spcBef>
              <a:spcPct val="0"/>
            </a:spcBef>
            <a:spcAft>
              <a:spcPct val="35000"/>
            </a:spcAft>
          </a:pPr>
          <a:r>
            <a:rPr lang="ar-SA" sz="1100" b="1" kern="1200" dirty="0"/>
            <a:t>الصواب والخطأ</a:t>
          </a:r>
        </a:p>
      </dsp:txBody>
      <dsp:txXfrm>
        <a:off x="6759757" y="2984024"/>
        <a:ext cx="1042715" cy="6474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06C59-FBB5-47BD-B57A-CA2B3859D35D}">
      <dsp:nvSpPr>
        <dsp:cNvPr id="0" name=""/>
        <dsp:cNvSpPr/>
      </dsp:nvSpPr>
      <dsp:spPr>
        <a:xfrm>
          <a:off x="3909417" y="2057884"/>
          <a:ext cx="1704868" cy="863870"/>
        </a:xfrm>
        <a:custGeom>
          <a:avLst/>
          <a:gdLst/>
          <a:ahLst/>
          <a:cxnLst/>
          <a:rect l="0" t="0" r="0" b="0"/>
          <a:pathLst>
            <a:path>
              <a:moveTo>
                <a:pt x="0" y="0"/>
              </a:moveTo>
              <a:lnTo>
                <a:pt x="0" y="431935"/>
              </a:lnTo>
              <a:lnTo>
                <a:pt x="1704868" y="431935"/>
              </a:lnTo>
              <a:lnTo>
                <a:pt x="1704868" y="8638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F58BFD-4C32-477A-AA67-A4AAABB2C915}">
      <dsp:nvSpPr>
        <dsp:cNvPr id="0" name=""/>
        <dsp:cNvSpPr/>
      </dsp:nvSpPr>
      <dsp:spPr>
        <a:xfrm>
          <a:off x="2137022" y="2057884"/>
          <a:ext cx="1772394" cy="863870"/>
        </a:xfrm>
        <a:custGeom>
          <a:avLst/>
          <a:gdLst/>
          <a:ahLst/>
          <a:cxnLst/>
          <a:rect l="0" t="0" r="0" b="0"/>
          <a:pathLst>
            <a:path>
              <a:moveTo>
                <a:pt x="1772394" y="0"/>
              </a:moveTo>
              <a:lnTo>
                <a:pt x="1772394" y="431935"/>
              </a:lnTo>
              <a:lnTo>
                <a:pt x="0" y="431935"/>
              </a:lnTo>
              <a:lnTo>
                <a:pt x="0" y="863870"/>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D673B5-CFAD-4891-9320-2DCC021040A1}">
      <dsp:nvSpPr>
        <dsp:cNvPr id="0" name=""/>
        <dsp:cNvSpPr/>
      </dsp:nvSpPr>
      <dsp:spPr>
        <a:xfrm>
          <a:off x="1852582" y="1050"/>
          <a:ext cx="4113668" cy="205683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ar-SA" sz="3600" b="1" kern="1200" dirty="0">
              <a:solidFill>
                <a:srgbClr val="FF0000"/>
              </a:solidFill>
            </a:rPr>
            <a:t>أنواع اختبارات المقال</a:t>
          </a:r>
          <a:endParaRPr lang="en-US" sz="3600" b="1" kern="1200" dirty="0">
            <a:solidFill>
              <a:srgbClr val="FF0000"/>
            </a:solidFill>
          </a:endParaRPr>
        </a:p>
      </dsp:txBody>
      <dsp:txXfrm>
        <a:off x="1852582" y="1050"/>
        <a:ext cx="4113668" cy="2056834"/>
      </dsp:txXfrm>
    </dsp:sp>
    <dsp:sp modelId="{701BCAD5-71AE-43DC-8F79-8F85E236EEB5}">
      <dsp:nvSpPr>
        <dsp:cNvPr id="0" name=""/>
        <dsp:cNvSpPr/>
      </dsp:nvSpPr>
      <dsp:spPr>
        <a:xfrm>
          <a:off x="864088" y="2921755"/>
          <a:ext cx="2545867" cy="205683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SA" sz="3200" kern="1200" dirty="0"/>
            <a:t>ذات الإجابات الحرة</a:t>
          </a:r>
          <a:endParaRPr lang="en-US" sz="3200" kern="1200" dirty="0"/>
        </a:p>
      </dsp:txBody>
      <dsp:txXfrm>
        <a:off x="864088" y="2921755"/>
        <a:ext cx="2545867" cy="2056834"/>
      </dsp:txXfrm>
    </dsp:sp>
    <dsp:sp modelId="{2E99A47F-DD69-45FD-8D35-10C362E54ABD}">
      <dsp:nvSpPr>
        <dsp:cNvPr id="0" name=""/>
        <dsp:cNvSpPr/>
      </dsp:nvSpPr>
      <dsp:spPr>
        <a:xfrm>
          <a:off x="4273826" y="2921755"/>
          <a:ext cx="2680919" cy="2056834"/>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ar-SA" sz="3200" kern="1200" dirty="0"/>
            <a:t>ذات الإجابة المقيدة</a:t>
          </a:r>
          <a:endParaRPr lang="en-US" sz="3200" kern="1200" dirty="0"/>
        </a:p>
      </dsp:txBody>
      <dsp:txXfrm>
        <a:off x="4273826" y="2921755"/>
        <a:ext cx="2680919" cy="205683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BD9A03A-EB17-4D97-A47F-8956AE6EE6B0}" type="datetimeFigureOut">
              <a:rPr lang="ar-SA" smtClean="0"/>
              <a:pPr/>
              <a:t>13/06/40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287BEFF-C180-4801-BC7E-2B7F71D8123B}" type="slidenum">
              <a:rPr lang="ar-SA" smtClean="0"/>
              <a:pPr/>
              <a:t>‹#›</a:t>
            </a:fld>
            <a:endParaRPr lang="ar-SA"/>
          </a:p>
        </p:txBody>
      </p:sp>
    </p:spTree>
    <p:extLst>
      <p:ext uri="{BB962C8B-B14F-4D97-AF65-F5344CB8AC3E}">
        <p14:creationId xmlns:p14="http://schemas.microsoft.com/office/powerpoint/2010/main" val="28329951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27347D75-23C0-4EEE-B528-A4F67B24739D}" type="slidenum">
              <a:rPr lang="ar-SA"/>
              <a:pPr/>
              <a:t>15</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D29843BF-D16A-45E2-BCA8-D7F3DDB7599C}" type="slidenum">
              <a:rPr lang="ar-SA"/>
              <a:pPr/>
              <a:t>17</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70F5FB65-66D8-43C6-8EC4-39D3E2164A99}" type="slidenum">
              <a:rPr lang="ar-SA"/>
              <a:pPr/>
              <a:t>18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C893F378-8264-4C19-9FCA-8B640AF8E796}" type="slidenum">
              <a:rPr lang="ar-SA"/>
              <a:pPr/>
              <a:t>21</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3FAF207-F543-4C80-B563-69431CF2F00B}" type="slidenum">
              <a:rPr lang="ar-SA"/>
              <a:pPr/>
              <a:t>22</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8D98244F-8933-4967-973D-E5E06CECC894}" type="slidenum">
              <a:rPr lang="ar-SA"/>
              <a:pPr/>
              <a:t>23</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914400" y="4343400"/>
            <a:ext cx="5029200" cy="4114800"/>
          </a:xfrm>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A287BEFF-C180-4801-BC7E-2B7F71D8123B}" type="slidenum">
              <a:rPr lang="ar-SA" smtClean="0"/>
              <a:pPr/>
              <a:t>24</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p>
            <a:fld id="{F96DB054-7942-4A62-B5DC-8C2F3DF90C8F}" type="datetimeFigureOut">
              <a:rPr lang="ar-SA" smtClean="0"/>
              <a:pPr/>
              <a:t>13/06/40</a:t>
            </a:fld>
            <a:endParaRPr lang="ar-SA"/>
          </a:p>
        </p:txBody>
      </p:sp>
      <p:sp>
        <p:nvSpPr>
          <p:cNvPr id="20" name="عنصر نائب للتذييل 19"/>
          <p:cNvSpPr>
            <a:spLocks noGrp="1"/>
          </p:cNvSpPr>
          <p:nvPr>
            <p:ph type="ftr" sz="quarter" idx="11"/>
          </p:nvPr>
        </p:nvSpPr>
        <p:spPr/>
        <p:txBody>
          <a:bodyPr/>
          <a:lstStyle/>
          <a:p>
            <a:endParaRPr lang="ar-SA"/>
          </a:p>
        </p:txBody>
      </p:sp>
      <p:sp>
        <p:nvSpPr>
          <p:cNvPr id="10" name="عنصر نائب لرقم الشريحة 9"/>
          <p:cNvSpPr>
            <a:spLocks noGrp="1"/>
          </p:cNvSpPr>
          <p:nvPr>
            <p:ph type="sldNum" sz="quarter" idx="12"/>
          </p:nvPr>
        </p:nvSpPr>
        <p:spPr/>
        <p:txBody>
          <a:bodyPr/>
          <a:lstStyle/>
          <a:p>
            <a:fld id="{660936D4-688D-48E5-8588-C41A7C94D53F}"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F96DB054-7942-4A62-B5DC-8C2F3DF90C8F}" type="datetimeFigureOut">
              <a:rPr lang="ar-SA" smtClean="0"/>
              <a:pPr/>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F96DB054-7942-4A62-B5DC-8C2F3DF90C8F}" type="datetimeFigureOut">
              <a:rPr lang="ar-SA" smtClean="0"/>
              <a:pPr/>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a:t>انقر لتحرير نمط العنوان الرئيسي</a:t>
            </a:r>
          </a:p>
        </p:txBody>
      </p:sp>
      <p:sp>
        <p:nvSpPr>
          <p:cNvPr id="3" name="عنصر نائب للجدول 2"/>
          <p:cNvSpPr>
            <a:spLocks noGrp="1"/>
          </p:cNvSpPr>
          <p:nvPr>
            <p:ph type="tbl" idx="1"/>
          </p:nvPr>
        </p:nvSpPr>
        <p:spPr>
          <a:xfrm>
            <a:off x="457200" y="1600200"/>
            <a:ext cx="8229600" cy="4525963"/>
          </a:xfrm>
        </p:spPr>
        <p:txBody>
          <a:bodyPr/>
          <a:lstStyle/>
          <a:p>
            <a:pPr lvl="0"/>
            <a:endParaRPr lang="ar-SA"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1DCF28-02EB-4A47-A271-641790D94B1F}" type="slidenum">
              <a:rPr lang="ar-SA"/>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F96DB054-7942-4A62-B5DC-8C2F3DF90C8F}" type="datetimeFigureOut">
              <a:rPr lang="ar-SA" smtClean="0"/>
              <a:pPr/>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F96DB054-7942-4A62-B5DC-8C2F3DF90C8F}" type="datetimeFigureOut">
              <a:rPr lang="ar-SA" smtClean="0"/>
              <a:pPr/>
              <a:t>13/06/40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60936D4-688D-48E5-8588-C41A7C94D53F}"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p>
            <a:r>
              <a:rPr kumimoji="0" lang="ar-SA"/>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F96DB054-7942-4A62-B5DC-8C2F3DF90C8F}" type="datetimeFigureOut">
              <a:rPr lang="ar-SA" smtClean="0"/>
              <a:pPr/>
              <a:t>13/06/40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7" name="عنصر نائب للتاريخ 6"/>
          <p:cNvSpPr>
            <a:spLocks noGrp="1"/>
          </p:cNvSpPr>
          <p:nvPr>
            <p:ph type="dt" sz="half" idx="10"/>
          </p:nvPr>
        </p:nvSpPr>
        <p:spPr/>
        <p:txBody>
          <a:bodyPr/>
          <a:lstStyle/>
          <a:p>
            <a:fld id="{F96DB054-7942-4A62-B5DC-8C2F3DF90C8F}" type="datetimeFigureOut">
              <a:rPr lang="ar-SA" smtClean="0"/>
              <a:pPr/>
              <a:t>13/06/40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F96DB054-7942-4A62-B5DC-8C2F3DF90C8F}" type="datetimeFigureOut">
              <a:rPr lang="ar-SA" smtClean="0"/>
              <a:pPr/>
              <a:t>13/06/40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p>
            <a:fld id="{F96DB054-7942-4A62-B5DC-8C2F3DF90C8F}" type="datetimeFigureOut">
              <a:rPr lang="ar-SA" smtClean="0"/>
              <a:pPr/>
              <a:t>13/06/40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60936D4-688D-48E5-8588-C41A7C94D53F}"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5" name="عنصر نائب للتاريخ 4"/>
          <p:cNvSpPr>
            <a:spLocks noGrp="1"/>
          </p:cNvSpPr>
          <p:nvPr>
            <p:ph type="dt" sz="half" idx="10"/>
          </p:nvPr>
        </p:nvSpPr>
        <p:spPr/>
        <p:txBody>
          <a:bodyPr/>
          <a:lstStyle/>
          <a:p>
            <a:fld id="{F96DB054-7942-4A62-B5DC-8C2F3DF90C8F}" type="datetimeFigureOut">
              <a:rPr lang="ar-SA" smtClean="0"/>
              <a:pPr/>
              <a:t>13/06/40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60936D4-688D-48E5-8588-C41A7C94D53F}"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F96DB054-7942-4A62-B5DC-8C2F3DF90C8F}" type="datetimeFigureOut">
              <a:rPr lang="ar-SA" smtClean="0"/>
              <a:pPr/>
              <a:t>13/06/40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60936D4-688D-48E5-8588-C41A7C94D53F}"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p>
            <a:r>
              <a:rPr kumimoji="0" lang="ar-SA"/>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6DB054-7942-4A62-B5DC-8C2F3DF90C8F}" type="datetimeFigureOut">
              <a:rPr lang="ar-SA" smtClean="0"/>
              <a:pPr/>
              <a:t>13/06/40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60936D4-688D-48E5-8588-C41A7C94D53F}"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32560" y="359898"/>
            <a:ext cx="7406640" cy="3283416"/>
          </a:xfrm>
        </p:spPr>
        <p:txBody>
          <a:bodyPr/>
          <a:lstStyle/>
          <a:p>
            <a:pPr algn="ctr"/>
            <a:r>
              <a:rPr lang="ar-SA" b="1" dirty="0">
                <a:solidFill>
                  <a:schemeClr val="accent1">
                    <a:lumMod val="75000"/>
                  </a:schemeClr>
                </a:solidFill>
              </a:rPr>
              <a:t>تقويم نواتج التعلم المعرفية</a:t>
            </a:r>
            <a:br>
              <a:rPr lang="ar-SA" b="1" dirty="0">
                <a:solidFill>
                  <a:schemeClr val="accent1">
                    <a:lumMod val="75000"/>
                  </a:schemeClr>
                </a:solidFill>
              </a:rPr>
            </a:br>
            <a:r>
              <a:rPr lang="ar-SA" dirty="0">
                <a:solidFill>
                  <a:srgbClr val="00B0F0"/>
                </a:solidFill>
                <a:effectLst/>
              </a:rPr>
              <a:t/>
            </a:r>
            <a:br>
              <a:rPr lang="ar-SA" dirty="0">
                <a:solidFill>
                  <a:srgbClr val="00B0F0"/>
                </a:solidFill>
                <a:effectLst/>
              </a:rPr>
            </a:br>
            <a:r>
              <a:rPr lang="ar-SA" sz="2400" dirty="0">
                <a:solidFill>
                  <a:srgbClr val="00B0F0"/>
                </a:solidFill>
                <a:effectLst/>
              </a:rPr>
              <a:t>أنواع الأسئلة </a:t>
            </a:r>
            <a:br>
              <a:rPr lang="ar-SA" sz="2400" dirty="0">
                <a:solidFill>
                  <a:srgbClr val="00B0F0"/>
                </a:solidFill>
                <a:effectLst/>
              </a:rPr>
            </a:br>
            <a:r>
              <a:rPr lang="ar-SA" sz="2400" dirty="0">
                <a:solidFill>
                  <a:srgbClr val="00B0F0"/>
                </a:solidFill>
                <a:effectLst/>
              </a:rPr>
              <a:t>إيجابياتها وسلبياتها</a:t>
            </a:r>
            <a:br>
              <a:rPr lang="ar-SA" sz="2400" dirty="0">
                <a:solidFill>
                  <a:srgbClr val="00B0F0"/>
                </a:solidFill>
                <a:effectLst/>
              </a:rPr>
            </a:br>
            <a:r>
              <a:rPr lang="ar-SA" sz="2400" dirty="0">
                <a:solidFill>
                  <a:srgbClr val="00B0F0"/>
                </a:solidFill>
                <a:effectLst/>
              </a:rPr>
              <a:t>إرشادات لإعداد أسئلة نموذجية</a:t>
            </a:r>
            <a:r>
              <a:rPr lang="en-US" sz="2400" dirty="0">
                <a:solidFill>
                  <a:srgbClr val="00B0F0"/>
                </a:solidFill>
                <a:effectLst/>
              </a:rPr>
              <a:t/>
            </a:r>
            <a:br>
              <a:rPr lang="en-US" sz="2400" dirty="0">
                <a:solidFill>
                  <a:srgbClr val="00B0F0"/>
                </a:solidFill>
                <a:effectLst/>
              </a:rPr>
            </a:br>
            <a:r>
              <a:rPr lang="en-US" sz="2400" dirty="0">
                <a:solidFill>
                  <a:srgbClr val="00B0F0"/>
                </a:solidFill>
                <a:effectLst/>
              </a:rPr>
              <a:t/>
            </a:r>
            <a:br>
              <a:rPr lang="en-US" sz="2400" dirty="0">
                <a:solidFill>
                  <a:srgbClr val="00B0F0"/>
                </a:solidFill>
                <a:effectLst/>
              </a:rPr>
            </a:br>
            <a:r>
              <a:rPr lang="ar-SA" sz="2400" dirty="0">
                <a:solidFill>
                  <a:srgbClr val="00B0F0"/>
                </a:solidFill>
                <a:effectLst/>
              </a:rPr>
              <a:t>الفصل السادس</a:t>
            </a:r>
          </a:p>
        </p:txBody>
      </p:sp>
      <p:pic>
        <p:nvPicPr>
          <p:cNvPr id="3" name="صورة 2" descr="HO.jpg"/>
          <p:cNvPicPr>
            <a:picLocks noChangeAspect="1"/>
          </p:cNvPicPr>
          <p:nvPr/>
        </p:nvPicPr>
        <p:blipFill>
          <a:blip r:embed="rId2"/>
          <a:stretch>
            <a:fillRect/>
          </a:stretch>
        </p:blipFill>
        <p:spPr>
          <a:xfrm>
            <a:off x="1785918" y="4071942"/>
            <a:ext cx="2143125" cy="2143125"/>
          </a:xfrm>
          <a:prstGeom prst="rect">
            <a:avLst/>
          </a:prstGeom>
        </p:spPr>
      </p:pic>
      <p:pic>
        <p:nvPicPr>
          <p:cNvPr id="5" name="صورة 4" descr="بدون عنوان.png"/>
          <p:cNvPicPr>
            <a:picLocks noChangeAspect="1"/>
          </p:cNvPicPr>
          <p:nvPr/>
        </p:nvPicPr>
        <p:blipFill>
          <a:blip r:embed="rId3"/>
          <a:stretch>
            <a:fillRect/>
          </a:stretch>
        </p:blipFill>
        <p:spPr>
          <a:xfrm>
            <a:off x="5572132" y="4000504"/>
            <a:ext cx="2247900" cy="20383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ChangeArrowheads="1"/>
          </p:cNvSpPr>
          <p:nvPr/>
        </p:nvSpPr>
        <p:spPr bwMode="auto">
          <a:xfrm>
            <a:off x="2700338" y="763588"/>
            <a:ext cx="4176712" cy="649287"/>
          </a:xfrm>
          <a:prstGeom prst="rect">
            <a:avLst/>
          </a:prstGeom>
          <a:gradFill rotWithShape="1">
            <a:gsLst>
              <a:gs pos="0">
                <a:srgbClr val="EC0808"/>
              </a:gs>
              <a:gs pos="100000">
                <a:srgbClr val="6D0404"/>
              </a:gs>
            </a:gsLst>
            <a:lin ang="5400000" scaled="1"/>
          </a:gradFill>
          <a:ln w="9525">
            <a:solidFill>
              <a:schemeClr val="accent2"/>
            </a:solidFill>
            <a:miter lim="800000"/>
            <a:headEnd/>
            <a:tailEnd/>
          </a:ln>
        </p:spPr>
        <p:txBody>
          <a:bodyPr wrap="none" anchor="ctr"/>
          <a:lstStyle/>
          <a:p>
            <a:pPr algn="ctr"/>
            <a:r>
              <a:rPr lang="ar-SA">
                <a:solidFill>
                  <a:srgbClr val="EC0808"/>
                </a:solidFill>
              </a:rPr>
              <a:t> </a:t>
            </a:r>
            <a:r>
              <a:rPr lang="ar-SA" sz="3600">
                <a:solidFill>
                  <a:schemeClr val="bg1"/>
                </a:solidFill>
                <a:cs typeface="AL-Mohanad Bold" pitchFamily="2" charset="-78"/>
              </a:rPr>
              <a:t>أسئلة الاختيار من متعدد</a:t>
            </a:r>
            <a:endParaRPr lang="en-US" sz="3600">
              <a:solidFill>
                <a:schemeClr val="bg1"/>
              </a:solidFill>
              <a:cs typeface="AL-Mohanad Bold" pitchFamily="2" charset="-78"/>
            </a:endParaRPr>
          </a:p>
        </p:txBody>
      </p:sp>
      <p:sp>
        <p:nvSpPr>
          <p:cNvPr id="44037" name="Oval 5"/>
          <p:cNvSpPr>
            <a:spLocks noChangeArrowheads="1"/>
          </p:cNvSpPr>
          <p:nvPr/>
        </p:nvSpPr>
        <p:spPr bwMode="auto">
          <a:xfrm>
            <a:off x="1619250" y="2852738"/>
            <a:ext cx="6337300" cy="792162"/>
          </a:xfrm>
          <a:prstGeom prst="ellipse">
            <a:avLst/>
          </a:prstGeom>
          <a:noFill/>
          <a:ln w="9525">
            <a:solidFill>
              <a:srgbClr val="FFDA3F"/>
            </a:solidFill>
            <a:round/>
            <a:headEnd/>
            <a:tailEnd/>
          </a:ln>
        </p:spPr>
        <p:txBody>
          <a:bodyPr wrap="none" anchor="ctr"/>
          <a:lstStyle/>
          <a:p>
            <a:pPr algn="ctr"/>
            <a:r>
              <a:rPr lang="ar-SA" sz="2800" dirty="0">
                <a:solidFill>
                  <a:srgbClr val="0070C0"/>
                </a:solidFill>
                <a:cs typeface="AL-Mohanad Bold" pitchFamily="2" charset="-78"/>
              </a:rPr>
              <a:t>السؤال فيها يسمى : الجذر </a:t>
            </a:r>
            <a:r>
              <a:rPr lang="ar-SA" sz="2800" dirty="0" err="1">
                <a:solidFill>
                  <a:srgbClr val="0070C0"/>
                </a:solidFill>
                <a:cs typeface="AL-Mohanad Bold" pitchFamily="2" charset="-78"/>
              </a:rPr>
              <a:t>او</a:t>
            </a:r>
            <a:r>
              <a:rPr lang="ar-SA" sz="2800" dirty="0">
                <a:solidFill>
                  <a:srgbClr val="0070C0"/>
                </a:solidFill>
                <a:cs typeface="AL-Mohanad Bold" pitchFamily="2" charset="-78"/>
              </a:rPr>
              <a:t> الجذع أو المتن</a:t>
            </a:r>
            <a:r>
              <a:rPr lang="ar-SA" sz="2800" b="1" dirty="0">
                <a:solidFill>
                  <a:srgbClr val="0070C0"/>
                </a:solidFill>
              </a:rPr>
              <a:t> </a:t>
            </a:r>
            <a:endParaRPr lang="en-US" sz="2800" dirty="0">
              <a:solidFill>
                <a:srgbClr val="0070C0"/>
              </a:solidFill>
            </a:endParaRPr>
          </a:p>
        </p:txBody>
      </p:sp>
      <p:sp>
        <p:nvSpPr>
          <p:cNvPr id="44038" name="Oval 6"/>
          <p:cNvSpPr>
            <a:spLocks noChangeArrowheads="1"/>
          </p:cNvSpPr>
          <p:nvPr/>
        </p:nvSpPr>
        <p:spPr bwMode="auto">
          <a:xfrm>
            <a:off x="1547813" y="3860800"/>
            <a:ext cx="6337300" cy="792163"/>
          </a:xfrm>
          <a:prstGeom prst="ellipse">
            <a:avLst/>
          </a:prstGeom>
          <a:noFill/>
          <a:ln w="9525">
            <a:solidFill>
              <a:srgbClr val="FFDA3F"/>
            </a:solidFill>
            <a:round/>
            <a:headEnd/>
            <a:tailEnd/>
          </a:ln>
        </p:spPr>
        <p:txBody>
          <a:bodyPr wrap="none" anchor="ctr"/>
          <a:lstStyle/>
          <a:p>
            <a:pPr algn="ctr"/>
            <a:r>
              <a:rPr lang="ar-SA" sz="3200" dirty="0">
                <a:solidFill>
                  <a:srgbClr val="0070C0"/>
                </a:solidFill>
                <a:cs typeface="AL-Mohanad Bold" pitchFamily="2" charset="-78"/>
              </a:rPr>
              <a:t>الإجابات الممكنة تسمى  : الخيارات أو البدائل</a:t>
            </a:r>
            <a:r>
              <a:rPr lang="ar-SA" sz="3200" dirty="0">
                <a:solidFill>
                  <a:srgbClr val="0070C0"/>
                </a:solidFill>
              </a:rPr>
              <a:t> </a:t>
            </a:r>
            <a:endParaRPr lang="en-US" sz="3200" dirty="0">
              <a:solidFill>
                <a:srgbClr val="0070C0"/>
              </a:solidFill>
            </a:endParaRPr>
          </a:p>
        </p:txBody>
      </p:sp>
      <p:pic>
        <p:nvPicPr>
          <p:cNvPr id="7" name="صورة 6" descr="اختيار.png"/>
          <p:cNvPicPr>
            <a:picLocks noChangeAspect="1"/>
          </p:cNvPicPr>
          <p:nvPr/>
        </p:nvPicPr>
        <p:blipFill>
          <a:blip r:embed="rId2"/>
          <a:stretch>
            <a:fillRect/>
          </a:stretch>
        </p:blipFill>
        <p:spPr>
          <a:xfrm>
            <a:off x="2214546" y="5072074"/>
            <a:ext cx="5214974" cy="13716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circle(in)">
                                      <p:cBhvr>
                                        <p:cTn id="7" dur="20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iterate type="lt">
                                    <p:tmPct val="5000"/>
                                  </p:iterate>
                                  <p:childTnLst>
                                    <p:set>
                                      <p:cBhvr>
                                        <p:cTn id="11" dur="1" fill="hold">
                                          <p:stCondLst>
                                            <p:cond delay="0"/>
                                          </p:stCondLst>
                                        </p:cTn>
                                        <p:tgtEl>
                                          <p:spTgt spid="44037"/>
                                        </p:tgtEl>
                                        <p:attrNameLst>
                                          <p:attrName>style.visibility</p:attrName>
                                        </p:attrNameLst>
                                      </p:cBhvr>
                                      <p:to>
                                        <p:strVal val="visible"/>
                                      </p:to>
                                    </p:set>
                                    <p:anim calcmode="lin" valueType="num">
                                      <p:cBhvr>
                                        <p:cTn id="12" dur="1000" fill="hold"/>
                                        <p:tgtEl>
                                          <p:spTgt spid="44037"/>
                                        </p:tgtEl>
                                        <p:attrNameLst>
                                          <p:attrName>ppt_w</p:attrName>
                                        </p:attrNameLst>
                                      </p:cBhvr>
                                      <p:tavLst>
                                        <p:tav tm="0">
                                          <p:val>
                                            <p:fltVal val="0"/>
                                          </p:val>
                                        </p:tav>
                                        <p:tav tm="100000">
                                          <p:val>
                                            <p:strVal val="#ppt_w"/>
                                          </p:val>
                                        </p:tav>
                                      </p:tavLst>
                                    </p:anim>
                                    <p:anim calcmode="lin" valueType="num">
                                      <p:cBhvr>
                                        <p:cTn id="13" dur="1000" fill="hold"/>
                                        <p:tgtEl>
                                          <p:spTgt spid="44037"/>
                                        </p:tgtEl>
                                        <p:attrNameLst>
                                          <p:attrName>ppt_h</p:attrName>
                                        </p:attrNameLst>
                                      </p:cBhvr>
                                      <p:tavLst>
                                        <p:tav tm="0">
                                          <p:val>
                                            <p:fltVal val="0"/>
                                          </p:val>
                                        </p:tav>
                                        <p:tav tm="100000">
                                          <p:val>
                                            <p:strVal val="#ppt_h"/>
                                          </p:val>
                                        </p:tav>
                                      </p:tavLst>
                                    </p:anim>
                                    <p:anim calcmode="lin" valueType="num">
                                      <p:cBhvr>
                                        <p:cTn id="14" dur="1000" fill="hold"/>
                                        <p:tgtEl>
                                          <p:spTgt spid="44037"/>
                                        </p:tgtEl>
                                        <p:attrNameLst>
                                          <p:attrName>style.rotation</p:attrName>
                                        </p:attrNameLst>
                                      </p:cBhvr>
                                      <p:tavLst>
                                        <p:tav tm="0">
                                          <p:val>
                                            <p:fltVal val="90"/>
                                          </p:val>
                                        </p:tav>
                                        <p:tav tm="100000">
                                          <p:val>
                                            <p:fltVal val="0"/>
                                          </p:val>
                                        </p:tav>
                                      </p:tavLst>
                                    </p:anim>
                                    <p:animEffect transition="in" filter="fade">
                                      <p:cBhvr>
                                        <p:cTn id="15" dur="1000"/>
                                        <p:tgtEl>
                                          <p:spTgt spid="44037"/>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iterate type="lt">
                                    <p:tmPct val="5000"/>
                                  </p:iterate>
                                  <p:childTnLst>
                                    <p:set>
                                      <p:cBhvr>
                                        <p:cTn id="19" dur="1" fill="hold">
                                          <p:stCondLst>
                                            <p:cond delay="0"/>
                                          </p:stCondLst>
                                        </p:cTn>
                                        <p:tgtEl>
                                          <p:spTgt spid="44038"/>
                                        </p:tgtEl>
                                        <p:attrNameLst>
                                          <p:attrName>style.visibility</p:attrName>
                                        </p:attrNameLst>
                                      </p:cBhvr>
                                      <p:to>
                                        <p:strVal val="visible"/>
                                      </p:to>
                                    </p:set>
                                    <p:anim calcmode="lin" valueType="num">
                                      <p:cBhvr>
                                        <p:cTn id="20" dur="1000" fill="hold"/>
                                        <p:tgtEl>
                                          <p:spTgt spid="44038"/>
                                        </p:tgtEl>
                                        <p:attrNameLst>
                                          <p:attrName>ppt_w</p:attrName>
                                        </p:attrNameLst>
                                      </p:cBhvr>
                                      <p:tavLst>
                                        <p:tav tm="0">
                                          <p:val>
                                            <p:fltVal val="0"/>
                                          </p:val>
                                        </p:tav>
                                        <p:tav tm="100000">
                                          <p:val>
                                            <p:strVal val="#ppt_w"/>
                                          </p:val>
                                        </p:tav>
                                      </p:tavLst>
                                    </p:anim>
                                    <p:anim calcmode="lin" valueType="num">
                                      <p:cBhvr>
                                        <p:cTn id="21" dur="1000" fill="hold"/>
                                        <p:tgtEl>
                                          <p:spTgt spid="44038"/>
                                        </p:tgtEl>
                                        <p:attrNameLst>
                                          <p:attrName>ppt_h</p:attrName>
                                        </p:attrNameLst>
                                      </p:cBhvr>
                                      <p:tavLst>
                                        <p:tav tm="0">
                                          <p:val>
                                            <p:fltVal val="0"/>
                                          </p:val>
                                        </p:tav>
                                        <p:tav tm="100000">
                                          <p:val>
                                            <p:strVal val="#ppt_h"/>
                                          </p:val>
                                        </p:tav>
                                      </p:tavLst>
                                    </p:anim>
                                    <p:anim calcmode="lin" valueType="num">
                                      <p:cBhvr>
                                        <p:cTn id="22" dur="1000" fill="hold"/>
                                        <p:tgtEl>
                                          <p:spTgt spid="44038"/>
                                        </p:tgtEl>
                                        <p:attrNameLst>
                                          <p:attrName>style.rotation</p:attrName>
                                        </p:attrNameLst>
                                      </p:cBhvr>
                                      <p:tavLst>
                                        <p:tav tm="0">
                                          <p:val>
                                            <p:fltVal val="90"/>
                                          </p:val>
                                        </p:tav>
                                        <p:tav tm="100000">
                                          <p:val>
                                            <p:fltVal val="0"/>
                                          </p:val>
                                        </p:tav>
                                      </p:tavLst>
                                    </p:anim>
                                    <p:animEffect transition="in" filter="fade">
                                      <p:cBhvr>
                                        <p:cTn id="23" dur="1000"/>
                                        <p:tgtEl>
                                          <p:spTgt spid="44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animBg="1"/>
      <p:bldP spid="44037" grpId="0" animBg="1"/>
      <p:bldP spid="4403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3DE2C170-E623-4F7C-A590-C4D0D5403988}"/>
              </a:ext>
            </a:extLst>
          </p:cNvPr>
          <p:cNvSpPr>
            <a:spLocks noGrp="1"/>
          </p:cNvSpPr>
          <p:nvPr>
            <p:ph type="title"/>
          </p:nvPr>
        </p:nvSpPr>
        <p:spPr/>
        <p:txBody>
          <a:bodyPr/>
          <a:lstStyle/>
          <a:p>
            <a:pPr algn="ctr"/>
            <a:r>
              <a:rPr lang="ar-SA" dirty="0"/>
              <a:t>أنواعها</a:t>
            </a:r>
            <a:endParaRPr lang="en-US" dirty="0"/>
          </a:p>
        </p:txBody>
      </p:sp>
      <p:sp>
        <p:nvSpPr>
          <p:cNvPr id="3" name="عنصر نائب للمحتوى 2">
            <a:extLst>
              <a:ext uri="{FF2B5EF4-FFF2-40B4-BE49-F238E27FC236}">
                <a16:creationId xmlns="" xmlns:a16="http://schemas.microsoft.com/office/drawing/2014/main" id="{1540F9E4-2451-41DF-8AE3-486BF18E026E}"/>
              </a:ext>
            </a:extLst>
          </p:cNvPr>
          <p:cNvSpPr>
            <a:spLocks noGrp="1"/>
          </p:cNvSpPr>
          <p:nvPr>
            <p:ph idx="1"/>
          </p:nvPr>
        </p:nvSpPr>
        <p:spPr/>
        <p:txBody>
          <a:bodyPr/>
          <a:lstStyle/>
          <a:p>
            <a:r>
              <a:rPr lang="ar-SA" dirty="0"/>
              <a:t> أ- اختيار أفضل إجابة</a:t>
            </a:r>
          </a:p>
          <a:p>
            <a:r>
              <a:rPr lang="ar-SA" dirty="0"/>
              <a:t> ب- اختيار الإجابة الصحيحة.</a:t>
            </a:r>
          </a:p>
          <a:p>
            <a:r>
              <a:rPr lang="ar-SA" dirty="0"/>
              <a:t> ج- الاستجابات المتعددة.</a:t>
            </a:r>
          </a:p>
          <a:p>
            <a:r>
              <a:rPr lang="ar-SA" dirty="0"/>
              <a:t> د- اختيار الإجابة الخاطئة.</a:t>
            </a:r>
            <a:endParaRPr lang="en-US" dirty="0"/>
          </a:p>
        </p:txBody>
      </p:sp>
    </p:spTree>
    <p:extLst>
      <p:ext uri="{BB962C8B-B14F-4D97-AF65-F5344CB8AC3E}">
        <p14:creationId xmlns:p14="http://schemas.microsoft.com/office/powerpoint/2010/main" val="1679855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571480"/>
            <a:ext cx="7498080" cy="5676920"/>
          </a:xfrm>
        </p:spPr>
        <p:txBody>
          <a:bodyPr>
            <a:normAutofit/>
          </a:bodyPr>
          <a:lstStyle/>
          <a:p>
            <a:pPr>
              <a:buFont typeface="Courier New" pitchFamily="49" charset="0"/>
              <a:buChar char="o"/>
            </a:pPr>
            <a:r>
              <a:rPr lang="ar-SA" sz="2800" b="1" dirty="0">
                <a:solidFill>
                  <a:srgbClr val="0070C0"/>
                </a:solidFill>
              </a:rPr>
              <a:t>إيجابياتها:</a:t>
            </a:r>
          </a:p>
          <a:p>
            <a:pPr>
              <a:buFont typeface="Courier New" pitchFamily="49" charset="0"/>
              <a:buChar char="o"/>
            </a:pPr>
            <a:r>
              <a:rPr lang="ar-SA" sz="2400" dirty="0"/>
              <a:t>سهلة التصحيح. </a:t>
            </a:r>
          </a:p>
          <a:p>
            <a:pPr>
              <a:buFont typeface="Courier New" pitchFamily="49" charset="0"/>
              <a:buChar char="o"/>
            </a:pPr>
            <a:r>
              <a:rPr lang="ar-SA" sz="2400" dirty="0"/>
              <a:t>موضوعية التصحيح.</a:t>
            </a:r>
          </a:p>
          <a:p>
            <a:pPr>
              <a:buFont typeface="Courier New" pitchFamily="49" charset="0"/>
              <a:buChar char="o"/>
            </a:pPr>
            <a:r>
              <a:rPr lang="ar-SA" sz="2400" dirty="0"/>
              <a:t> يمكن صياغتها في مستويات معرفية مختلفة.</a:t>
            </a:r>
          </a:p>
          <a:p>
            <a:pPr>
              <a:buFont typeface="Courier New" pitchFamily="49" charset="0"/>
              <a:buChar char="o"/>
            </a:pPr>
            <a:r>
              <a:rPr lang="ar-SA" sz="2400" dirty="0"/>
              <a:t>تغطي موضوعات كثيرة من المقرر.</a:t>
            </a:r>
          </a:p>
          <a:p>
            <a:pPr>
              <a:buFont typeface="Courier New" pitchFamily="49" charset="0"/>
              <a:buChar char="o"/>
            </a:pPr>
            <a:r>
              <a:rPr lang="ar-SA" sz="2400" dirty="0"/>
              <a:t>فرصة التخمين أقل من فقرات الصواب والخطأ لتعدد البدائل.</a:t>
            </a:r>
          </a:p>
          <a:p>
            <a:pPr>
              <a:buFont typeface="Courier New" pitchFamily="49" charset="0"/>
              <a:buChar char="o"/>
            </a:pPr>
            <a:r>
              <a:rPr lang="ar-SA" sz="2800" b="1" dirty="0">
                <a:solidFill>
                  <a:srgbClr val="0070C0"/>
                </a:solidFill>
              </a:rPr>
              <a:t>سلبياتها:</a:t>
            </a:r>
          </a:p>
          <a:p>
            <a:pPr>
              <a:buFont typeface="Courier New" pitchFamily="49" charset="0"/>
              <a:buChar char="o"/>
            </a:pPr>
            <a:r>
              <a:rPr lang="ar-SA" sz="2400" dirty="0"/>
              <a:t>تتطلب مهارة وجهد فني في إعدادها.</a:t>
            </a:r>
          </a:p>
          <a:p>
            <a:pPr>
              <a:buFont typeface="Courier New" pitchFamily="49" charset="0"/>
              <a:buChar char="o"/>
            </a:pPr>
            <a:r>
              <a:rPr lang="ar-SA" sz="2400" dirty="0"/>
              <a:t>يشغل الاختبار حيزا على الورق أكبر مما تشغله أسئلة الاختبارات الأخرى.</a:t>
            </a:r>
          </a:p>
          <a:p>
            <a:pPr>
              <a:buFont typeface="Courier New" pitchFamily="49" charset="0"/>
              <a:buChar char="o"/>
            </a:pPr>
            <a:r>
              <a:rPr lang="ar-SA" sz="2400" dirty="0"/>
              <a:t>لا تقيس قدرة الطالب على تنظيم الأفكار والابتكار والتعبير الكتابي.</a:t>
            </a:r>
          </a:p>
          <a:p>
            <a:pPr>
              <a:buNone/>
            </a:pPr>
            <a:endParaRPr lang="ar-SA" sz="2400" dirty="0"/>
          </a:p>
          <a:p>
            <a:pPr>
              <a:buNone/>
            </a:pP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solidFill>
                  <a:srgbClr val="00B050"/>
                </a:solidFill>
              </a:rPr>
              <a:t>إرشادات لإعداد أسئلة الاختيار من متعدد</a:t>
            </a:r>
          </a:p>
        </p:txBody>
      </p:sp>
      <p:sp>
        <p:nvSpPr>
          <p:cNvPr id="3" name="عنصر نائب للمحتوى 2"/>
          <p:cNvSpPr>
            <a:spLocks noGrp="1"/>
          </p:cNvSpPr>
          <p:nvPr>
            <p:ph idx="1"/>
          </p:nvPr>
        </p:nvSpPr>
        <p:spPr>
          <a:xfrm>
            <a:off x="1115616" y="1447800"/>
            <a:ext cx="7818072" cy="4800600"/>
          </a:xfrm>
        </p:spPr>
        <p:txBody>
          <a:bodyPr>
            <a:normAutofit lnSpcReduction="10000"/>
          </a:bodyPr>
          <a:lstStyle/>
          <a:p>
            <a:pPr>
              <a:buFont typeface="Wingdings" pitchFamily="2" charset="2"/>
              <a:buChar char="v"/>
            </a:pPr>
            <a:r>
              <a:rPr lang="ar-SA" sz="2400" dirty="0"/>
              <a:t> </a:t>
            </a:r>
            <a:r>
              <a:rPr lang="ar-SA" sz="2400" b="1" dirty="0"/>
              <a:t>يجب أن يحتوي جذر السؤال على مشكلة واضحة بحيث يستطيع الطالب فهم المطلوب قبل قراءة البدائل.</a:t>
            </a:r>
          </a:p>
          <a:p>
            <a:pPr>
              <a:buFont typeface="Wingdings" pitchFamily="2" charset="2"/>
              <a:buChar char="v"/>
            </a:pPr>
            <a:r>
              <a:rPr lang="ar-SA" sz="2400" b="1" dirty="0"/>
              <a:t>أن تكون الأسئلة </a:t>
            </a:r>
            <a:r>
              <a:rPr lang="ar-SA" sz="2400" b="1" dirty="0" smtClean="0"/>
              <a:t>المفيدة </a:t>
            </a:r>
            <a:r>
              <a:rPr lang="ar-SA" sz="2400" b="1" dirty="0"/>
              <a:t>في قياس مخرجات المقرر والابتعاد عن التفاصيل الغير مهمة.</a:t>
            </a:r>
          </a:p>
          <a:p>
            <a:pPr>
              <a:buFont typeface="Wingdings" pitchFamily="2" charset="2"/>
              <a:buChar char="v"/>
            </a:pPr>
            <a:r>
              <a:rPr lang="ar-SA" sz="2600" dirty="0"/>
              <a:t>ترتيب البدائل بشكل جيد إما عمودي أو أفقي.</a:t>
            </a:r>
          </a:p>
          <a:p>
            <a:pPr>
              <a:buFont typeface="Wingdings" pitchFamily="2" charset="2"/>
              <a:buChar char="v"/>
            </a:pPr>
            <a:r>
              <a:rPr lang="ar-SA" sz="2600" dirty="0"/>
              <a:t> أن يكون عدد البدائل متساوية في جميع الأسئلة.</a:t>
            </a:r>
          </a:p>
          <a:p>
            <a:pPr>
              <a:buFont typeface="Wingdings" pitchFamily="2" charset="2"/>
              <a:buChar char="v"/>
            </a:pPr>
            <a:r>
              <a:rPr lang="ar-SA" sz="2600" dirty="0"/>
              <a:t> يفضل أن لا يقل عدد البدائل عن أربعة ويفضل خمسة لتقليل احتمالية التخمين ( هذا </a:t>
            </a:r>
            <a:r>
              <a:rPr lang="ar-SA" sz="2600" dirty="0" smtClean="0"/>
              <a:t>البند </a:t>
            </a:r>
            <a:r>
              <a:rPr lang="ar-SA" sz="2600" dirty="0"/>
              <a:t>لا يشمل طلاب المرحلة الابتدائية)</a:t>
            </a:r>
          </a:p>
          <a:p>
            <a:pPr>
              <a:buFont typeface="Wingdings" pitchFamily="2" charset="2"/>
              <a:buChar char="v"/>
            </a:pPr>
            <a:r>
              <a:rPr lang="ar-SA" sz="2600" dirty="0"/>
              <a:t>مراعاة أن تكون البدائل متساوية في الطول.</a:t>
            </a:r>
          </a:p>
          <a:p>
            <a:pPr>
              <a:buFont typeface="Wingdings" pitchFamily="2" charset="2"/>
              <a:buChar char="v"/>
            </a:pPr>
            <a:r>
              <a:rPr lang="ar-SA" sz="2600" dirty="0"/>
              <a:t> أن تتصف البدائل بالفاعلية: أن تكون جميعها متساوية من وجهة نظر الطالب.</a:t>
            </a:r>
          </a:p>
          <a:p>
            <a:pPr>
              <a:buFont typeface="Wingdings" pitchFamily="2" charset="2"/>
              <a:buChar char="v"/>
            </a:pPr>
            <a:r>
              <a:rPr lang="ar-SA" sz="2600" dirty="0"/>
              <a:t> يجب أن يختلف ترتيب الإجابات الصحيحة بالنسبة للبدائل المعطاة.</a:t>
            </a:r>
          </a:p>
          <a:p>
            <a:pPr>
              <a:buNone/>
            </a:pP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2976" y="500042"/>
            <a:ext cx="7790712" cy="5748358"/>
          </a:xfrm>
        </p:spPr>
        <p:txBody>
          <a:bodyPr>
            <a:normAutofit lnSpcReduction="10000"/>
          </a:bodyPr>
          <a:lstStyle/>
          <a:p>
            <a:pPr>
              <a:buFont typeface="Wingdings" pitchFamily="2" charset="2"/>
              <a:buChar char="v"/>
            </a:pPr>
            <a:r>
              <a:rPr lang="ar-SA" sz="2800" dirty="0"/>
              <a:t> يجب أن تكون البدائل متجانسة (مثل جميعها تواريخ أو أمراض أو علماء...الخ)</a:t>
            </a:r>
          </a:p>
          <a:p>
            <a:pPr>
              <a:buFont typeface="Wingdings" pitchFamily="2" charset="2"/>
              <a:buChar char="v"/>
            </a:pPr>
            <a:r>
              <a:rPr lang="ar-SA" sz="2800" dirty="0"/>
              <a:t>ألا يتضمن احد الأسئلة إجابة عن سؤال سابق له أو تال له.</a:t>
            </a:r>
          </a:p>
          <a:p>
            <a:pPr>
              <a:buFont typeface="Wingdings" pitchFamily="2" charset="2"/>
              <a:buChar char="v"/>
            </a:pPr>
            <a:r>
              <a:rPr lang="ar-SA" sz="2800" dirty="0"/>
              <a:t>ترتيب الأسئلة من السهل إلى الصعب.</a:t>
            </a:r>
          </a:p>
          <a:p>
            <a:pPr>
              <a:buFont typeface="Wingdings" pitchFamily="2" charset="2"/>
              <a:buChar char="v"/>
            </a:pPr>
            <a:r>
              <a:rPr lang="ar-SA" sz="2800" dirty="0"/>
              <a:t>لا تستخدم عبارات النفي في فقرات أسئلة الاختيار من متعدد.</a:t>
            </a:r>
          </a:p>
          <a:p>
            <a:pPr>
              <a:buFont typeface="Wingdings" pitchFamily="2" charset="2"/>
              <a:buChar char="v"/>
            </a:pPr>
            <a:r>
              <a:rPr lang="ar-SA" sz="2800" dirty="0"/>
              <a:t>يجب أن يكون السؤال خاليا من أي جمل معترضة تسبب التشويش للسؤال.</a:t>
            </a:r>
          </a:p>
          <a:p>
            <a:pPr>
              <a:buFont typeface="Wingdings" pitchFamily="2" charset="2"/>
              <a:buChar char="v"/>
            </a:pPr>
            <a:r>
              <a:rPr lang="ar-SA" sz="2800" dirty="0"/>
              <a:t>يجب أن تكون البدائل من محتوى المقرر.</a:t>
            </a:r>
          </a:p>
          <a:p>
            <a:pPr>
              <a:buFont typeface="Wingdings" pitchFamily="2" charset="2"/>
              <a:buChar char="v"/>
            </a:pPr>
            <a:r>
              <a:rPr lang="ar-SA" sz="2800" dirty="0"/>
              <a:t>الابتعاد عن البديل ( جميع ما ذكر – لا شئ مما سبق – كل ما سبق).</a:t>
            </a:r>
          </a:p>
          <a:p>
            <a:pPr>
              <a:buFont typeface="Wingdings" pitchFamily="2" charset="2"/>
              <a:buChar char="v"/>
            </a:pPr>
            <a:r>
              <a:rPr lang="ar-SA" sz="2800" dirty="0"/>
              <a:t> لو كانت البدائل تحوي كلمة مشتركة فيجب الاكتفاء بكتابتها في جذع السؤال وعدم تكرارها في كل بديل مثل (</a:t>
            </a:r>
            <a:r>
              <a:rPr lang="ar-SA" sz="2800" dirty="0">
                <a:solidFill>
                  <a:srgbClr val="FF0000"/>
                </a:solidFill>
              </a:rPr>
              <a:t> مرحلة </a:t>
            </a:r>
            <a:r>
              <a:rPr lang="ar-SA" sz="2800" dirty="0"/>
              <a:t>الطفولة</a:t>
            </a:r>
            <a:r>
              <a:rPr lang="ar-SA" sz="2800" dirty="0">
                <a:solidFill>
                  <a:srgbClr val="FF0000"/>
                </a:solidFill>
              </a:rPr>
              <a:t>-مرحلة</a:t>
            </a:r>
            <a:r>
              <a:rPr lang="ar-SA" sz="2800" dirty="0"/>
              <a:t> </a:t>
            </a:r>
            <a:r>
              <a:rPr lang="ar-SA" sz="2800" dirty="0" smtClean="0"/>
              <a:t>المراهقة - </a:t>
            </a:r>
            <a:r>
              <a:rPr lang="ar-SA" sz="2800" dirty="0" smtClean="0">
                <a:solidFill>
                  <a:srgbClr val="FF0000"/>
                </a:solidFill>
              </a:rPr>
              <a:t>مرحلة</a:t>
            </a:r>
            <a:r>
              <a:rPr lang="ar-SA" sz="2800" dirty="0" smtClean="0"/>
              <a:t> </a:t>
            </a:r>
            <a:r>
              <a:rPr lang="ar-SA" sz="2800" dirty="0"/>
              <a:t>الرشد ) </a:t>
            </a:r>
          </a:p>
          <a:p>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5"/>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1509" name="Text Box 6"/>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45063" name="Group 7"/>
          <p:cNvGraphicFramePr>
            <a:graphicFrameLocks noGrp="1"/>
          </p:cNvGraphicFramePr>
          <p:nvPr/>
        </p:nvGraphicFramePr>
        <p:xfrm>
          <a:off x="1763713" y="1928802"/>
          <a:ext cx="6096000" cy="1259840"/>
        </p:xfrm>
        <a:graphic>
          <a:graphicData uri="http://schemas.openxmlformats.org/drawingml/2006/table">
            <a:tbl>
              <a:tblPr rtl="1"/>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131773">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FF3300"/>
                          </a:solidFill>
                          <a:effectLst/>
                          <a:latin typeface="Times New Roman" pitchFamily="18" charset="0"/>
                          <a:cs typeface="Times New Roman" pitchFamily="18" charset="0"/>
                        </a:rPr>
                        <a:t>إن خلايا جزر البنكرياس :</a:t>
                      </a:r>
                      <a:endParaRPr kumimoji="0" lang="en-US" sz="20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أ ) تحتوي على قنوات .</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3366"/>
                          </a:solidFill>
                          <a:effectLst/>
                          <a:latin typeface="Times New Roman" pitchFamily="18" charset="0"/>
                          <a:cs typeface="Times New Roman" pitchFamily="18" charset="0"/>
                        </a:rPr>
                        <a:t>ب ) تنتج الأنسولين .</a:t>
                      </a:r>
                      <a:endParaRPr kumimoji="0" lang="en-US" sz="20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ج ) تختفي مع التقدم في العمر .</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د ) تقع على أطراف البنكرياس .</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1523" name="Text Box 20"/>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45077" name="Group 21"/>
          <p:cNvGraphicFramePr>
            <a:graphicFrameLocks noGrp="1"/>
          </p:cNvGraphicFramePr>
          <p:nvPr/>
        </p:nvGraphicFramePr>
        <p:xfrm>
          <a:off x="1785918" y="4357694"/>
          <a:ext cx="6096000" cy="1311275"/>
        </p:xfrm>
        <a:graphic>
          <a:graphicData uri="http://schemas.openxmlformats.org/drawingml/2006/table">
            <a:tbl>
              <a:tblPr rtl="1"/>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FF3300"/>
                          </a:solidFill>
                          <a:effectLst/>
                          <a:latin typeface="Times New Roman" pitchFamily="18" charset="0"/>
                          <a:cs typeface="Times New Roman" pitchFamily="18" charset="0"/>
                        </a:rPr>
                        <a:t>تفرز خلايا جزر البنكرياس  مادة تسمى:</a:t>
                      </a:r>
                      <a:endParaRPr kumimoji="0" lang="en-US" sz="20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أ ) </a:t>
                      </a:r>
                      <a:r>
                        <a:rPr kumimoji="0" lang="ar-SA" sz="2000" b="1" i="0" u="none" strike="noStrike" cap="none" normalizeH="0" baseline="0" dirty="0" err="1">
                          <a:ln>
                            <a:noFill/>
                          </a:ln>
                          <a:solidFill>
                            <a:srgbClr val="003366"/>
                          </a:solidFill>
                          <a:effectLst/>
                          <a:latin typeface="Times New Roman" pitchFamily="18" charset="0"/>
                          <a:cs typeface="Times New Roman" pitchFamily="18" charset="0"/>
                        </a:rPr>
                        <a:t>تريبسين</a:t>
                      </a: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 .</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3366"/>
                          </a:solidFill>
                          <a:effectLst/>
                          <a:latin typeface="Times New Roman" pitchFamily="18" charset="0"/>
                          <a:cs typeface="Times New Roman" pitchFamily="18" charset="0"/>
                        </a:rPr>
                        <a:t>ب ) أنسولين .</a:t>
                      </a:r>
                      <a:endParaRPr kumimoji="0" lang="en-US" sz="20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ج ) سكرين .</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د ) </a:t>
                      </a:r>
                      <a:r>
                        <a:rPr kumimoji="0" lang="ar-SA" sz="2000" b="1" i="0" u="none" strike="noStrike" cap="none" normalizeH="0" baseline="0" dirty="0" err="1">
                          <a:ln>
                            <a:noFill/>
                          </a:ln>
                          <a:solidFill>
                            <a:srgbClr val="003366"/>
                          </a:solidFill>
                          <a:effectLst/>
                          <a:latin typeface="Times New Roman" pitchFamily="18" charset="0"/>
                          <a:cs typeface="Times New Roman" pitchFamily="18" charset="0"/>
                        </a:rPr>
                        <a:t>ادرنالين</a:t>
                      </a: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 .</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 name="مربع نص 6"/>
          <p:cNvSpPr txBox="1"/>
          <p:nvPr/>
        </p:nvSpPr>
        <p:spPr>
          <a:xfrm>
            <a:off x="1571604" y="857232"/>
            <a:ext cx="6572296" cy="707886"/>
          </a:xfrm>
          <a:prstGeom prst="rect">
            <a:avLst/>
          </a:prstGeom>
          <a:noFill/>
        </p:spPr>
        <p:txBody>
          <a:bodyPr wrap="square" rtlCol="1">
            <a:spAutoFit/>
          </a:bodyPr>
          <a:lstStyle/>
          <a:p>
            <a:r>
              <a:rPr lang="ar-SA" sz="2000" dirty="0">
                <a:solidFill>
                  <a:srgbClr val="00B0F0"/>
                </a:solidFill>
              </a:rPr>
              <a:t>خطأ: البدائل غير متجانسة فهي مرة تتحدث عن وظيفة ومره مكونات ومره موقع البنكرياس...</a:t>
            </a:r>
          </a:p>
        </p:txBody>
      </p:sp>
      <p:sp>
        <p:nvSpPr>
          <p:cNvPr id="8" name="مربع نص 7"/>
          <p:cNvSpPr txBox="1"/>
          <p:nvPr/>
        </p:nvSpPr>
        <p:spPr>
          <a:xfrm>
            <a:off x="2500298" y="3500438"/>
            <a:ext cx="5143536" cy="707886"/>
          </a:xfrm>
          <a:prstGeom prst="rect">
            <a:avLst/>
          </a:prstGeom>
          <a:noFill/>
        </p:spPr>
        <p:txBody>
          <a:bodyPr wrap="square" rtlCol="1">
            <a:spAutoFit/>
          </a:bodyPr>
          <a:lstStyle/>
          <a:p>
            <a:r>
              <a:rPr lang="ar-SA" sz="2000" dirty="0">
                <a:solidFill>
                  <a:srgbClr val="00B050"/>
                </a:solidFill>
              </a:rPr>
              <a:t>التصحيح: حددنا طلب وهو ( ماذا تنتج ؟) جميع البدائل هي </a:t>
            </a:r>
            <a:r>
              <a:rPr lang="ar-SA" sz="2000" dirty="0" err="1">
                <a:solidFill>
                  <a:srgbClr val="00B050"/>
                </a:solidFill>
              </a:rPr>
              <a:t>هرمونات</a:t>
            </a:r>
            <a:endParaRPr lang="ar-SA" sz="2000" dirty="0">
              <a:solidFill>
                <a:srgbClr val="00B05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5063"/>
                                        </p:tgtEl>
                                        <p:attrNameLst>
                                          <p:attrName>style.visibility</p:attrName>
                                        </p:attrNameLst>
                                      </p:cBhvr>
                                      <p:to>
                                        <p:strVal val="visible"/>
                                      </p:to>
                                    </p:set>
                                    <p:animEffect transition="in" filter="strips(downLeft)">
                                      <p:cBhvr>
                                        <p:cTn id="7" dur="2000"/>
                                        <p:tgtEl>
                                          <p:spTgt spid="4506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5077"/>
                                        </p:tgtEl>
                                        <p:attrNameLst>
                                          <p:attrName>style.visibility</p:attrName>
                                        </p:attrNameLst>
                                      </p:cBhvr>
                                      <p:to>
                                        <p:strVal val="visible"/>
                                      </p:to>
                                    </p:set>
                                    <p:animEffect transition="in" filter="strips(downLeft)">
                                      <p:cBhvr>
                                        <p:cTn id="12" dur="2000"/>
                                        <p:tgtEl>
                                          <p:spTgt spid="45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Text Box 143"/>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2533" name="Text Box 144"/>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71825" name="Group 145"/>
          <p:cNvGraphicFramePr>
            <a:graphicFrameLocks noGrp="1"/>
          </p:cNvGraphicFramePr>
          <p:nvPr/>
        </p:nvGraphicFramePr>
        <p:xfrm>
          <a:off x="1763713" y="1973263"/>
          <a:ext cx="6096000" cy="1311275"/>
        </p:xfrm>
        <a:graphic>
          <a:graphicData uri="http://schemas.openxmlformats.org/drawingml/2006/table">
            <a:tbl>
              <a:tblPr rtl="1"/>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FF3300"/>
                          </a:solidFill>
                          <a:effectLst/>
                          <a:latin typeface="Times New Roman" pitchFamily="18" charset="0"/>
                          <a:cs typeface="Times New Roman" pitchFamily="18" charset="0"/>
                        </a:rPr>
                        <a:t>محمد في قولنا : ( خرج محمد من منزله )  :</a:t>
                      </a:r>
                      <a:endParaRPr kumimoji="0" lang="en-US" sz="20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3366"/>
                          </a:solidFill>
                          <a:effectLst/>
                          <a:latin typeface="Times New Roman" pitchFamily="18" charset="0"/>
                          <a:cs typeface="Times New Roman" pitchFamily="18" charset="0"/>
                        </a:rPr>
                        <a:t>أ ) يعرب خبرا</a:t>
                      </a:r>
                      <a:endParaRPr kumimoji="0" lang="en-US" sz="20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a:ln>
                            <a:noFill/>
                          </a:ln>
                          <a:solidFill>
                            <a:srgbClr val="003366"/>
                          </a:solidFill>
                          <a:effectLst/>
                          <a:latin typeface="Times New Roman" pitchFamily="18" charset="0"/>
                          <a:cs typeface="Times New Roman" pitchFamily="18" charset="0"/>
                        </a:rPr>
                        <a:t>ب ) فعل مضارع</a:t>
                      </a:r>
                      <a:endParaRPr kumimoji="0" lang="en-US" sz="20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ج ) لا يدخل  عليه حرف جازم</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3366"/>
                          </a:solidFill>
                          <a:effectLst/>
                          <a:latin typeface="Times New Roman" pitchFamily="18" charset="0"/>
                          <a:cs typeface="Times New Roman" pitchFamily="18" charset="0"/>
                        </a:rPr>
                        <a:t>د ) فاعل</a:t>
                      </a:r>
                      <a:endParaRPr kumimoji="0" lang="en-US" sz="20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graphicFrame>
        <p:nvGraphicFramePr>
          <p:cNvPr id="71839" name="Group 159"/>
          <p:cNvGraphicFramePr>
            <a:graphicFrameLocks noGrp="1"/>
          </p:cNvGraphicFramePr>
          <p:nvPr/>
        </p:nvGraphicFramePr>
        <p:xfrm>
          <a:off x="1714480" y="4500570"/>
          <a:ext cx="6096000" cy="1311275"/>
        </p:xfrm>
        <a:graphic>
          <a:graphicData uri="http://schemas.openxmlformats.org/drawingml/2006/table">
            <a:tbl>
              <a:tblPr rtl="1"/>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يعرب محمد في قولنا ( خرج محمد من منزله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أ ) فاعلا</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ب ) مبتدأ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ج ) خبرا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د ) بدلا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6" name="مربع نص 5"/>
          <p:cNvSpPr txBox="1"/>
          <p:nvPr/>
        </p:nvSpPr>
        <p:spPr>
          <a:xfrm>
            <a:off x="2643174" y="1142984"/>
            <a:ext cx="4929222" cy="646331"/>
          </a:xfrm>
          <a:prstGeom prst="rect">
            <a:avLst/>
          </a:prstGeom>
          <a:noFill/>
        </p:spPr>
        <p:txBody>
          <a:bodyPr wrap="square" rtlCol="1">
            <a:spAutoFit/>
          </a:bodyPr>
          <a:lstStyle/>
          <a:p>
            <a:r>
              <a:rPr lang="ar-SA" b="1" dirty="0">
                <a:solidFill>
                  <a:srgbClr val="00B050"/>
                </a:solidFill>
              </a:rPr>
              <a:t>خطأ: وجود بديل ( </a:t>
            </a:r>
            <a:r>
              <a:rPr lang="ar-SA" b="1" dirty="0" err="1">
                <a:solidFill>
                  <a:srgbClr val="00B050"/>
                </a:solidFill>
              </a:rPr>
              <a:t>ج</a:t>
            </a:r>
            <a:r>
              <a:rPr lang="ar-SA" b="1" dirty="0">
                <a:solidFill>
                  <a:srgbClr val="00B050"/>
                </a:solidFill>
              </a:rPr>
              <a:t> )  نفي وطويل مختلف عن البدائل الأخرى، أيضا غير واضح المطلوب في السؤال. </a:t>
            </a:r>
          </a:p>
        </p:txBody>
      </p:sp>
      <p:sp>
        <p:nvSpPr>
          <p:cNvPr id="7" name="مربع نص 6"/>
          <p:cNvSpPr txBox="1"/>
          <p:nvPr/>
        </p:nvSpPr>
        <p:spPr>
          <a:xfrm>
            <a:off x="2643174" y="3429000"/>
            <a:ext cx="4929222" cy="646331"/>
          </a:xfrm>
          <a:prstGeom prst="rect">
            <a:avLst/>
          </a:prstGeom>
          <a:noFill/>
        </p:spPr>
        <p:txBody>
          <a:bodyPr wrap="square" rtlCol="1">
            <a:spAutoFit/>
          </a:bodyPr>
          <a:lstStyle/>
          <a:p>
            <a:r>
              <a:rPr lang="ar-SA" b="1" dirty="0">
                <a:solidFill>
                  <a:srgbClr val="00B050"/>
                </a:solidFill>
              </a:rPr>
              <a:t>خطأ: حددنا المطلوب وهو الإعراب + البدائل متجانسة ومتماثلة في الطول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1825"/>
                                        </p:tgtEl>
                                        <p:attrNameLst>
                                          <p:attrName>style.visibility</p:attrName>
                                        </p:attrNameLst>
                                      </p:cBhvr>
                                      <p:to>
                                        <p:strVal val="visible"/>
                                      </p:to>
                                    </p:set>
                                    <p:animEffect transition="in" filter="strips(downLeft)">
                                      <p:cBhvr>
                                        <p:cTn id="7" dur="2000"/>
                                        <p:tgtEl>
                                          <p:spTgt spid="7182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1839"/>
                                        </p:tgtEl>
                                        <p:attrNameLst>
                                          <p:attrName>style.visibility</p:attrName>
                                        </p:attrNameLst>
                                      </p:cBhvr>
                                      <p:to>
                                        <p:strVal val="visible"/>
                                      </p:to>
                                    </p:set>
                                    <p:animEffect transition="in" filter="strips(downLeft)">
                                      <p:cBhvr>
                                        <p:cTn id="12" dur="2000"/>
                                        <p:tgtEl>
                                          <p:spTgt spid="718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4"/>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3556" name="Text Box 5"/>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47110" name="Group 6"/>
          <p:cNvGraphicFramePr>
            <a:graphicFrameLocks noGrp="1"/>
          </p:cNvGraphicFramePr>
          <p:nvPr/>
        </p:nvGraphicFramePr>
        <p:xfrm>
          <a:off x="1785918" y="1428736"/>
          <a:ext cx="6096000" cy="2459355"/>
        </p:xfrm>
        <a:graphic>
          <a:graphicData uri="http://schemas.openxmlformats.org/drawingml/2006/table">
            <a:tbl>
              <a:tblPr rtl="1"/>
              <a:tblGrid>
                <a:gridCol w="3048000">
                  <a:extLst>
                    <a:ext uri="{9D8B030D-6E8A-4147-A177-3AD203B41FA5}">
                      <a16:colId xmlns="" xmlns:a16="http://schemas.microsoft.com/office/drawing/2014/main" val="20000"/>
                    </a:ext>
                  </a:extLst>
                </a:gridCol>
                <a:gridCol w="304800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FF3300"/>
                          </a:solidFill>
                          <a:effectLst/>
                          <a:latin typeface="Times New Roman" pitchFamily="18" charset="0"/>
                          <a:cs typeface="Times New Roman" pitchFamily="18" charset="0"/>
                        </a:rPr>
                        <a:t>إن  مصطلح الطعام ( ذي السعر الخالي ) يعني :</a:t>
                      </a:r>
                      <a:endParaRPr kumimoji="0" lang="en-US" sz="2000" b="0"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أ ) الطعام الذي تقل فيه المواد الغذائية الأساسية وترتفع قيمته الحرارية .</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ب ) الطعام الذي ليس فيه مواد غذائية أساسية ولا قيمه حرارية  .</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ج ) الطعام الذي تتوافر فيه القيمة الغذائية </a:t>
                      </a:r>
                      <a:r>
                        <a:rPr kumimoji="0" lang="ar-SA" sz="2000" b="0" i="0" u="none" strike="noStrike" cap="none" normalizeH="0" baseline="0" dirty="0" err="1">
                          <a:ln>
                            <a:noFill/>
                          </a:ln>
                          <a:solidFill>
                            <a:srgbClr val="003366"/>
                          </a:solidFill>
                          <a:effectLst/>
                          <a:latin typeface="Times New Roman" pitchFamily="18" charset="0"/>
                          <a:cs typeface="Times New Roman" pitchFamily="18" charset="0"/>
                        </a:rPr>
                        <a:t>و</a:t>
                      </a: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 قيمه الحرارية معاً.</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د ) الطعام الذي تكون القيمة  الغذائية فيه عالية  والقيمة حرارية منخفضة .</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3570" name="Text Box 19"/>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47124" name="Group 20"/>
          <p:cNvGraphicFramePr>
            <a:graphicFrameLocks noGrp="1"/>
          </p:cNvGraphicFramePr>
          <p:nvPr/>
        </p:nvGraphicFramePr>
        <p:xfrm>
          <a:off x="1619250" y="4494213"/>
          <a:ext cx="6408738" cy="1727835"/>
        </p:xfrm>
        <a:graphic>
          <a:graphicData uri="http://schemas.openxmlformats.org/drawingml/2006/table">
            <a:tbl>
              <a:tblPr rtl="1"/>
              <a:tblGrid>
                <a:gridCol w="3203575">
                  <a:extLst>
                    <a:ext uri="{9D8B030D-6E8A-4147-A177-3AD203B41FA5}">
                      <a16:colId xmlns="" xmlns:a16="http://schemas.microsoft.com/office/drawing/2014/main" val="20000"/>
                    </a:ext>
                  </a:extLst>
                </a:gridCol>
                <a:gridCol w="3205163">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يطلق  مصطلح ( السعر الخالي ) على الأطعمة التي تكون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أ ) قيمتها الغذائية منخفضة  والحرارية عاليه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ب ) منخفضة في قيمتها الغذائية  وحرارية معاً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rgbClr val="FF0000"/>
                          </a:solidFill>
                          <a:effectLst/>
                          <a:latin typeface="Times New Roman" pitchFamily="18" charset="0"/>
                          <a:cs typeface="Times New Roman" pitchFamily="18" charset="0"/>
                        </a:rPr>
                        <a:t>ج ) مرتفعة في قيمتها الغذائية  وحرارية معاً  .</a:t>
                      </a:r>
                      <a:endParaRPr kumimoji="0" lang="en-US" sz="1800" b="1" i="0" u="none" strike="noStrike" cap="none" normalizeH="0" baseline="0">
                        <a:ln>
                          <a:noFill/>
                        </a:ln>
                        <a:solidFill>
                          <a:srgbClr val="FF00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0000"/>
                          </a:solidFill>
                          <a:effectLst/>
                          <a:latin typeface="Times New Roman" pitchFamily="18" charset="0"/>
                          <a:cs typeface="Times New Roman" pitchFamily="18" charset="0"/>
                        </a:rPr>
                        <a:t>د ) قيمتها الغذائية عاليه والحرارية منخفضة .</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 name="مربع نص 6"/>
          <p:cNvSpPr txBox="1"/>
          <p:nvPr/>
        </p:nvSpPr>
        <p:spPr>
          <a:xfrm>
            <a:off x="2428860" y="642918"/>
            <a:ext cx="4929222" cy="400110"/>
          </a:xfrm>
          <a:prstGeom prst="rect">
            <a:avLst/>
          </a:prstGeom>
          <a:noFill/>
        </p:spPr>
        <p:txBody>
          <a:bodyPr wrap="square" rtlCol="1">
            <a:spAutoFit/>
          </a:bodyPr>
          <a:lstStyle/>
          <a:p>
            <a:r>
              <a:rPr lang="ar-SA" sz="2000" b="1" dirty="0">
                <a:solidFill>
                  <a:srgbClr val="00B050"/>
                </a:solidFill>
              </a:rPr>
              <a:t>خطأ: البدائل طويلة ومشتته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7110"/>
                                        </p:tgtEl>
                                        <p:attrNameLst>
                                          <p:attrName>style.visibility</p:attrName>
                                        </p:attrNameLst>
                                      </p:cBhvr>
                                      <p:to>
                                        <p:strVal val="visible"/>
                                      </p:to>
                                    </p:set>
                                    <p:animEffect transition="in" filter="strips(downLeft)">
                                      <p:cBhvr>
                                        <p:cTn id="7" dur="500"/>
                                        <p:tgtEl>
                                          <p:spTgt spid="4711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7124"/>
                                        </p:tgtEl>
                                        <p:attrNameLst>
                                          <p:attrName>style.visibility</p:attrName>
                                        </p:attrNameLst>
                                      </p:cBhvr>
                                      <p:to>
                                        <p:strVal val="visible"/>
                                      </p:to>
                                    </p:set>
                                    <p:animEffect transition="in" filter="strips(downLeft)">
                                      <p:cBhvr>
                                        <p:cTn id="12" dur="500"/>
                                        <p:tgtEl>
                                          <p:spTgt spid="47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4"/>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4580" name="Text Box 5"/>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49158" name="Group 6"/>
          <p:cNvGraphicFramePr>
            <a:graphicFrameLocks noGrp="1"/>
          </p:cNvGraphicFramePr>
          <p:nvPr/>
        </p:nvGraphicFramePr>
        <p:xfrm>
          <a:off x="1692275" y="1525588"/>
          <a:ext cx="6335713" cy="1869440"/>
        </p:xfrm>
        <a:graphic>
          <a:graphicData uri="http://schemas.openxmlformats.org/drawingml/2006/table">
            <a:tbl>
              <a:tblPr rtl="1"/>
              <a:tblGrid>
                <a:gridCol w="3167063">
                  <a:extLst>
                    <a:ext uri="{9D8B030D-6E8A-4147-A177-3AD203B41FA5}">
                      <a16:colId xmlns="" xmlns:a16="http://schemas.microsoft.com/office/drawing/2014/main" val="20000"/>
                    </a:ext>
                  </a:extLst>
                </a:gridCol>
                <a:gridCol w="316865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FF3300"/>
                          </a:solidFill>
                          <a:effectLst/>
                          <a:latin typeface="Times New Roman" pitchFamily="18" charset="0"/>
                          <a:cs typeface="Times New Roman" pitchFamily="18" charset="0"/>
                        </a:rPr>
                        <a:t>هناك خلايا من نوع واحد ، تنتمي إلى فئة واحده وتؤدي وظيفة متخصصة ويطلق على هذه الفئة من خلايا ”النسيج“ ولدي كل منا أنواع مختلفة من </a:t>
                      </a:r>
                      <a:r>
                        <a:rPr kumimoji="0" lang="ar-SA" sz="2000" b="0" i="0" u="none" strike="noStrike" cap="none" normalizeH="0" baseline="0" dirty="0" err="1">
                          <a:ln>
                            <a:noFill/>
                          </a:ln>
                          <a:solidFill>
                            <a:srgbClr val="FF3300"/>
                          </a:solidFill>
                          <a:effectLst/>
                          <a:latin typeface="Times New Roman" pitchFamily="18" charset="0"/>
                          <a:cs typeface="Times New Roman" pitchFamily="18" charset="0"/>
                        </a:rPr>
                        <a:t>الانسجة</a:t>
                      </a:r>
                      <a:r>
                        <a:rPr kumimoji="0" lang="ar-SA" sz="2000" b="0" i="0" u="none" strike="noStrike" cap="none" normalizeH="0" baseline="0" dirty="0">
                          <a:ln>
                            <a:noFill/>
                          </a:ln>
                          <a:solidFill>
                            <a:srgbClr val="FF3300"/>
                          </a:solidFill>
                          <a:effectLst/>
                          <a:latin typeface="Times New Roman" pitchFamily="18" charset="0"/>
                          <a:cs typeface="Times New Roman" pitchFamily="18" charset="0"/>
                        </a:rPr>
                        <a:t> في </a:t>
                      </a:r>
                      <a:r>
                        <a:rPr kumimoji="0" lang="ar-SA" sz="2000" b="0" i="0" u="none" strike="noStrike" cap="none" normalizeH="0" baseline="0" dirty="0" err="1">
                          <a:ln>
                            <a:noFill/>
                          </a:ln>
                          <a:solidFill>
                            <a:srgbClr val="FF3300"/>
                          </a:solidFill>
                          <a:effectLst/>
                          <a:latin typeface="Times New Roman" pitchFamily="18" charset="0"/>
                          <a:cs typeface="Times New Roman" pitchFamily="18" charset="0"/>
                        </a:rPr>
                        <a:t>اجسامنا</a:t>
                      </a:r>
                      <a:r>
                        <a:rPr kumimoji="0" lang="ar-SA" sz="2000" b="0" i="0" u="none" strike="noStrike" cap="none" normalizeH="0" baseline="0" dirty="0">
                          <a:ln>
                            <a:noFill/>
                          </a:ln>
                          <a:solidFill>
                            <a:srgbClr val="FF3300"/>
                          </a:solidFill>
                          <a:effectLst/>
                          <a:latin typeface="Times New Roman" pitchFamily="18" charset="0"/>
                          <a:cs typeface="Times New Roman" pitchFamily="18" charset="0"/>
                        </a:rPr>
                        <a:t> أي مما يلي يمكن تصنيفه كنسيج طلائي :</a:t>
                      </a:r>
                      <a:endParaRPr kumimoji="0" lang="en-US" sz="2000" b="0"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a:ln>
                            <a:noFill/>
                          </a:ln>
                          <a:solidFill>
                            <a:srgbClr val="003366"/>
                          </a:solidFill>
                          <a:effectLst/>
                          <a:latin typeface="Times New Roman" pitchFamily="18" charset="0"/>
                          <a:cs typeface="Times New Roman" pitchFamily="18" charset="0"/>
                        </a:rPr>
                        <a:t>أ ) الأوتار .</a:t>
                      </a:r>
                      <a:endParaRPr kumimoji="0" lang="en-US" sz="2000" b="0"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a:ln>
                            <a:noFill/>
                          </a:ln>
                          <a:solidFill>
                            <a:srgbClr val="003366"/>
                          </a:solidFill>
                          <a:effectLst/>
                          <a:latin typeface="Times New Roman" pitchFamily="18" charset="0"/>
                          <a:cs typeface="Times New Roman" pitchFamily="18" charset="0"/>
                        </a:rPr>
                        <a:t>ب ) الزوائد الانفية  .</a:t>
                      </a:r>
                      <a:endParaRPr kumimoji="0" lang="en-US" sz="2000" b="0"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a:ln>
                            <a:noFill/>
                          </a:ln>
                          <a:solidFill>
                            <a:srgbClr val="003366"/>
                          </a:solidFill>
                          <a:effectLst/>
                          <a:latin typeface="Times New Roman" pitchFamily="18" charset="0"/>
                          <a:cs typeface="Times New Roman" pitchFamily="18" charset="0"/>
                        </a:rPr>
                        <a:t>ج ) الاغشية المخاطية .</a:t>
                      </a:r>
                      <a:endParaRPr kumimoji="0" lang="en-US" sz="2000" b="0"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د ) الغضاريف .</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4594" name="Text Box 19"/>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49172" name="Group 20"/>
          <p:cNvGraphicFramePr>
            <a:graphicFrameLocks noGrp="1"/>
          </p:cNvGraphicFramePr>
          <p:nvPr/>
        </p:nvGraphicFramePr>
        <p:xfrm>
          <a:off x="1619250" y="4652963"/>
          <a:ext cx="6408738" cy="1311275"/>
        </p:xfrm>
        <a:graphic>
          <a:graphicData uri="http://schemas.openxmlformats.org/drawingml/2006/table">
            <a:tbl>
              <a:tblPr rtl="1"/>
              <a:tblGrid>
                <a:gridCol w="3203575">
                  <a:extLst>
                    <a:ext uri="{9D8B030D-6E8A-4147-A177-3AD203B41FA5}">
                      <a16:colId xmlns="" xmlns:a16="http://schemas.microsoft.com/office/drawing/2014/main" val="20000"/>
                    </a:ext>
                  </a:extLst>
                </a:gridCol>
                <a:gridCol w="3205163">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أي مما يلي يمكن تصنيفه كنسيج طلائي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أ ) الأوتار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ب ) الزوائد </a:t>
                      </a:r>
                      <a:r>
                        <a:rPr kumimoji="0" lang="ar-SA" sz="1800" b="1" i="0" u="none" strike="noStrike" cap="none" normalizeH="0" baseline="0" dirty="0" err="1">
                          <a:ln>
                            <a:noFill/>
                          </a:ln>
                          <a:solidFill>
                            <a:schemeClr val="accent4">
                              <a:lumMod val="50000"/>
                            </a:schemeClr>
                          </a:solidFill>
                          <a:effectLst/>
                          <a:latin typeface="Times New Roman" pitchFamily="18" charset="0"/>
                          <a:cs typeface="Times New Roman" pitchFamily="18" charset="0"/>
                        </a:rPr>
                        <a:t>الانفية</a:t>
                      </a: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chemeClr val="accent4">
                              <a:lumMod val="50000"/>
                            </a:schemeClr>
                          </a:solidFill>
                          <a:effectLst/>
                          <a:latin typeface="Times New Roman" pitchFamily="18" charset="0"/>
                          <a:cs typeface="Times New Roman" pitchFamily="18" charset="0"/>
                        </a:rPr>
                        <a:t>ج ) الاغشية المخاطية .</a:t>
                      </a:r>
                      <a:endParaRPr kumimoji="0" lang="en-US" sz="1800" b="1" i="0" u="none" strike="noStrike" cap="none" normalizeH="0" baseline="0">
                        <a:ln>
                          <a:noFill/>
                        </a:ln>
                        <a:solidFill>
                          <a:schemeClr val="accent4">
                            <a:lumMod val="50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د ) الغضاريف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 name="مربع نص 6"/>
          <p:cNvSpPr txBox="1"/>
          <p:nvPr/>
        </p:nvSpPr>
        <p:spPr>
          <a:xfrm>
            <a:off x="2571736" y="571480"/>
            <a:ext cx="4929222" cy="461665"/>
          </a:xfrm>
          <a:prstGeom prst="rect">
            <a:avLst/>
          </a:prstGeom>
          <a:noFill/>
        </p:spPr>
        <p:txBody>
          <a:bodyPr wrap="square" rtlCol="1">
            <a:spAutoFit/>
          </a:bodyPr>
          <a:lstStyle/>
          <a:p>
            <a:r>
              <a:rPr lang="ar-SA" sz="2400" b="1" dirty="0">
                <a:solidFill>
                  <a:srgbClr val="00B050"/>
                </a:solidFill>
              </a:rPr>
              <a:t>خطأ:الجذر طويل جداً ويمكننا اختصاره.</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9158"/>
                                        </p:tgtEl>
                                        <p:attrNameLst>
                                          <p:attrName>style.visibility</p:attrName>
                                        </p:attrNameLst>
                                      </p:cBhvr>
                                      <p:to>
                                        <p:strVal val="visible"/>
                                      </p:to>
                                    </p:set>
                                    <p:animEffect transition="in" filter="strips(downLeft)">
                                      <p:cBhvr>
                                        <p:cTn id="7" dur="500"/>
                                        <p:tgtEl>
                                          <p:spTgt spid="49158"/>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9172"/>
                                        </p:tgtEl>
                                        <p:attrNameLst>
                                          <p:attrName>style.visibility</p:attrName>
                                        </p:attrNameLst>
                                      </p:cBhvr>
                                      <p:to>
                                        <p:strVal val="visible"/>
                                      </p:to>
                                    </p:set>
                                    <p:animEffect transition="in" filter="strips(downLeft)">
                                      <p:cBhvr>
                                        <p:cTn id="12" dur="500"/>
                                        <p:tgtEl>
                                          <p:spTgt spid="49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6"/>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78886" name="Group 38"/>
          <p:cNvGraphicFramePr>
            <a:graphicFrameLocks noGrp="1"/>
          </p:cNvGraphicFramePr>
          <p:nvPr/>
        </p:nvGraphicFramePr>
        <p:xfrm>
          <a:off x="1692275" y="1844675"/>
          <a:ext cx="6335713" cy="1564640"/>
        </p:xfrm>
        <a:graphic>
          <a:graphicData uri="http://schemas.openxmlformats.org/drawingml/2006/table">
            <a:tbl>
              <a:tblPr rtl="1"/>
              <a:tblGrid>
                <a:gridCol w="3167063">
                  <a:extLst>
                    <a:ext uri="{9D8B030D-6E8A-4147-A177-3AD203B41FA5}">
                      <a16:colId xmlns="" xmlns:a16="http://schemas.microsoft.com/office/drawing/2014/main" val="20000"/>
                    </a:ext>
                  </a:extLst>
                </a:gridCol>
                <a:gridCol w="316865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FF3300"/>
                          </a:solidFill>
                          <a:effectLst/>
                          <a:latin typeface="Times New Roman" pitchFamily="18" charset="0"/>
                          <a:cs typeface="Times New Roman" pitchFamily="18" charset="0"/>
                        </a:rPr>
                        <a:t>يتميز الشعر – مما يتميز </a:t>
                      </a:r>
                      <a:r>
                        <a:rPr kumimoji="0" lang="ar-SA" sz="2000" b="0" i="0" u="none" strike="noStrike" cap="none" normalizeH="0" baseline="0" dirty="0" err="1">
                          <a:ln>
                            <a:noFill/>
                          </a:ln>
                          <a:solidFill>
                            <a:srgbClr val="FF3300"/>
                          </a:solidFill>
                          <a:effectLst/>
                          <a:latin typeface="Times New Roman" pitchFamily="18" charset="0"/>
                          <a:cs typeface="Times New Roman" pitchFamily="18" charset="0"/>
                        </a:rPr>
                        <a:t>به</a:t>
                      </a:r>
                      <a:r>
                        <a:rPr kumimoji="0" lang="ar-SA" sz="2000" b="0" i="0" u="none" strike="noStrike" cap="none" normalizeH="0" baseline="0" dirty="0">
                          <a:ln>
                            <a:noFill/>
                          </a:ln>
                          <a:solidFill>
                            <a:srgbClr val="FF3300"/>
                          </a:solidFill>
                          <a:effectLst/>
                          <a:latin typeface="Times New Roman" pitchFamily="18" charset="0"/>
                          <a:cs typeface="Times New Roman" pitchFamily="18" charset="0"/>
                        </a:rPr>
                        <a:t> – في العصر الحديث بظهور مذاهب شعرية جديدة مستقاة من الآداب الغربية ومن أشهر شعرائها :</a:t>
                      </a:r>
                      <a:endParaRPr kumimoji="0" lang="en-US" sz="2000" b="0"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a:ln>
                            <a:noFill/>
                          </a:ln>
                          <a:solidFill>
                            <a:srgbClr val="003366"/>
                          </a:solidFill>
                          <a:effectLst/>
                          <a:latin typeface="Times New Roman" pitchFamily="18" charset="0"/>
                          <a:cs typeface="Times New Roman" pitchFamily="18" charset="0"/>
                        </a:rPr>
                        <a:t>أ ) أحمد شوقي  .</a:t>
                      </a:r>
                      <a:endParaRPr kumimoji="0" lang="en-US" sz="2000" b="0"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a:ln>
                            <a:noFill/>
                          </a:ln>
                          <a:solidFill>
                            <a:srgbClr val="003366"/>
                          </a:solidFill>
                          <a:effectLst/>
                          <a:latin typeface="Times New Roman" pitchFamily="18" charset="0"/>
                          <a:cs typeface="Times New Roman" pitchFamily="18" charset="0"/>
                        </a:rPr>
                        <a:t>ب ) كعب بن مالك  .</a:t>
                      </a:r>
                      <a:endParaRPr kumimoji="0" lang="en-US" sz="2000" b="0"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ج ) البحتري .</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د ) امرؤ </a:t>
                      </a:r>
                      <a:r>
                        <a:rPr kumimoji="0" lang="ar-SA" sz="2000" b="0" i="0" u="none" strike="noStrike" cap="none" normalizeH="0" baseline="0" dirty="0" err="1">
                          <a:ln>
                            <a:noFill/>
                          </a:ln>
                          <a:solidFill>
                            <a:srgbClr val="003366"/>
                          </a:solidFill>
                          <a:effectLst/>
                          <a:latin typeface="Times New Roman" pitchFamily="18" charset="0"/>
                          <a:cs typeface="Times New Roman" pitchFamily="18" charset="0"/>
                        </a:rPr>
                        <a:t>القيس</a:t>
                      </a:r>
                      <a:r>
                        <a:rPr kumimoji="0" lang="ar-SA" sz="2000" b="0" i="0" u="none" strike="noStrike" cap="none" normalizeH="0" baseline="0" dirty="0">
                          <a:ln>
                            <a:noFill/>
                          </a:ln>
                          <a:solidFill>
                            <a:srgbClr val="003366"/>
                          </a:solidFill>
                          <a:effectLst/>
                          <a:latin typeface="Times New Roman" pitchFamily="18" charset="0"/>
                          <a:cs typeface="Times New Roman" pitchFamily="18" charset="0"/>
                        </a:rPr>
                        <a:t> .</a:t>
                      </a:r>
                      <a:endParaRPr kumimoji="0" lang="en-US" sz="2000" b="0"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5617" name="Text Box 21"/>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78870" name="Group 22"/>
          <p:cNvGraphicFramePr>
            <a:graphicFrameLocks noGrp="1"/>
          </p:cNvGraphicFramePr>
          <p:nvPr/>
        </p:nvGraphicFramePr>
        <p:xfrm>
          <a:off x="1619250" y="4292600"/>
          <a:ext cx="6408738" cy="1311275"/>
        </p:xfrm>
        <a:graphic>
          <a:graphicData uri="http://schemas.openxmlformats.org/drawingml/2006/table">
            <a:tbl>
              <a:tblPr rtl="1"/>
              <a:tblGrid>
                <a:gridCol w="3203575">
                  <a:extLst>
                    <a:ext uri="{9D8B030D-6E8A-4147-A177-3AD203B41FA5}">
                      <a16:colId xmlns="" xmlns:a16="http://schemas.microsoft.com/office/drawing/2014/main" val="20000"/>
                    </a:ext>
                  </a:extLst>
                </a:gridCol>
                <a:gridCol w="3205163">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من شعراء العصر الحديث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chemeClr val="accent4">
                              <a:lumMod val="50000"/>
                            </a:schemeClr>
                          </a:solidFill>
                          <a:effectLst/>
                          <a:latin typeface="Times New Roman" pitchFamily="18" charset="0"/>
                          <a:cs typeface="Times New Roman" pitchFamily="18" charset="0"/>
                        </a:rPr>
                        <a:t>أ ) أحمد شوقي  .</a:t>
                      </a:r>
                      <a:endParaRPr kumimoji="0" lang="en-US" sz="1800" b="1" i="0" u="none" strike="noStrike" cap="none" normalizeH="0" baseline="0">
                        <a:ln>
                          <a:noFill/>
                        </a:ln>
                        <a:solidFill>
                          <a:schemeClr val="accent4">
                            <a:lumMod val="50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ب ) كعب بن مالك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chemeClr val="accent4">
                              <a:lumMod val="50000"/>
                            </a:schemeClr>
                          </a:solidFill>
                          <a:effectLst/>
                          <a:latin typeface="Times New Roman" pitchFamily="18" charset="0"/>
                          <a:cs typeface="Times New Roman" pitchFamily="18" charset="0"/>
                        </a:rPr>
                        <a:t>ج ) البحتري .</a:t>
                      </a:r>
                      <a:endParaRPr kumimoji="0" lang="en-US" sz="1800" b="1" i="0" u="none" strike="noStrike" cap="none" normalizeH="0" baseline="0">
                        <a:ln>
                          <a:noFill/>
                        </a:ln>
                        <a:solidFill>
                          <a:schemeClr val="accent4">
                            <a:lumMod val="50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د ) امرؤ </a:t>
                      </a:r>
                      <a:r>
                        <a:rPr kumimoji="0" lang="ar-SA" sz="1800" b="1" i="0" u="none" strike="noStrike" cap="none" normalizeH="0" baseline="0" dirty="0" err="1">
                          <a:ln>
                            <a:noFill/>
                          </a:ln>
                          <a:solidFill>
                            <a:schemeClr val="accent4">
                              <a:lumMod val="50000"/>
                            </a:schemeClr>
                          </a:solidFill>
                          <a:effectLst/>
                          <a:latin typeface="Times New Roman" pitchFamily="18" charset="0"/>
                          <a:cs typeface="Times New Roman" pitchFamily="18" charset="0"/>
                        </a:rPr>
                        <a:t>القيس</a:t>
                      </a:r>
                      <a:r>
                        <a:rPr kumimoji="0" lang="ar-SA" sz="1800" b="1" i="0" u="none" strike="noStrike" cap="none" normalizeH="0" baseline="0" dirty="0">
                          <a:ln>
                            <a:noFill/>
                          </a:ln>
                          <a:solidFill>
                            <a:schemeClr val="accent4">
                              <a:lumMod val="50000"/>
                            </a:schemeClr>
                          </a:solidFill>
                          <a:effectLst/>
                          <a:latin typeface="Times New Roman" pitchFamily="18" charset="0"/>
                          <a:cs typeface="Times New Roman" pitchFamily="18" charset="0"/>
                        </a:rPr>
                        <a:t> .</a:t>
                      </a:r>
                      <a:endParaRPr kumimoji="0" lang="en-US" sz="1800" b="1" i="0" u="none" strike="noStrike" cap="none" normalizeH="0" baseline="0" dirty="0">
                        <a:ln>
                          <a:noFill/>
                        </a:ln>
                        <a:solidFill>
                          <a:schemeClr val="accent4">
                            <a:lumMod val="50000"/>
                          </a:schemeClr>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6" name="مربع نص 5"/>
          <p:cNvSpPr txBox="1"/>
          <p:nvPr/>
        </p:nvSpPr>
        <p:spPr>
          <a:xfrm>
            <a:off x="2000232" y="785794"/>
            <a:ext cx="6215106" cy="646331"/>
          </a:xfrm>
          <a:prstGeom prst="rect">
            <a:avLst/>
          </a:prstGeom>
          <a:noFill/>
        </p:spPr>
        <p:txBody>
          <a:bodyPr wrap="square" rtlCol="1">
            <a:spAutoFit/>
          </a:bodyPr>
          <a:lstStyle/>
          <a:p>
            <a:r>
              <a:rPr lang="ar-SA" b="1" dirty="0">
                <a:solidFill>
                  <a:srgbClr val="00B050"/>
                </a:solidFill>
              </a:rPr>
              <a:t>خطأ: وجود جملة معترضة ( مما يتميز </a:t>
            </a:r>
            <a:r>
              <a:rPr lang="ar-SA" b="1" dirty="0" err="1">
                <a:solidFill>
                  <a:srgbClr val="00B050"/>
                </a:solidFill>
              </a:rPr>
              <a:t>به</a:t>
            </a:r>
            <a:r>
              <a:rPr lang="ar-SA" b="1" dirty="0">
                <a:solidFill>
                  <a:srgbClr val="00B050"/>
                </a:solidFill>
              </a:rPr>
              <a:t>) فهي تسبب التشتيت للطالبة بما هو مطلوب فتحذف لا داع لها. أيضا الجذر يمكن اختصاره.</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8886"/>
                                        </p:tgtEl>
                                        <p:attrNameLst>
                                          <p:attrName>style.visibility</p:attrName>
                                        </p:attrNameLst>
                                      </p:cBhvr>
                                      <p:to>
                                        <p:strVal val="visible"/>
                                      </p:to>
                                    </p:set>
                                    <p:animEffect transition="in" filter="strips(downLeft)">
                                      <p:cBhvr>
                                        <p:cTn id="7" dur="500"/>
                                        <p:tgtEl>
                                          <p:spTgt spid="7888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8870"/>
                                        </p:tgtEl>
                                        <p:attrNameLst>
                                          <p:attrName>style.visibility</p:attrName>
                                        </p:attrNameLst>
                                      </p:cBhvr>
                                      <p:to>
                                        <p:strVal val="visible"/>
                                      </p:to>
                                    </p:set>
                                    <p:animEffect transition="in" filter="strips(downLeft)">
                                      <p:cBhvr>
                                        <p:cTn id="12" dur="500"/>
                                        <p:tgtEl>
                                          <p:spTgt spid="78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1435608" y="642918"/>
            <a:ext cx="7498080" cy="5605482"/>
          </a:xfrm>
        </p:spPr>
        <p:txBody>
          <a:bodyPr>
            <a:normAutofit/>
          </a:bodyPr>
          <a:lstStyle/>
          <a:p>
            <a:r>
              <a:rPr lang="ar-SA" sz="4000" b="1" dirty="0">
                <a:solidFill>
                  <a:srgbClr val="C00000"/>
                </a:solidFill>
              </a:rPr>
              <a:t>الاختبارات الشفهية:</a:t>
            </a:r>
          </a:p>
          <a:p>
            <a:pPr algn="just">
              <a:buNone/>
            </a:pPr>
            <a:r>
              <a:rPr lang="ar-SA" sz="2800" dirty="0">
                <a:solidFill>
                  <a:srgbClr val="002060"/>
                </a:solidFill>
              </a:rPr>
              <a:t>تعد هذه الاختبارات من أقدم أنواع الاختبارات التي استخدمت في تقييم  وتقويم النواتج المعرفية، حيث يقوم المعلم بإلقاء بعض الأسئلة الشفهية على التلاميذ ويطلب منهم الإجابة عنها بصورة شفهية لمعرفة فهم الطالب للمقرر الدراسي ومدى قدرته على التعبير وهي ضرورية في بعض المواقف التعليمية مثل: القراءة </a:t>
            </a:r>
            <a:r>
              <a:rPr lang="ar-SA" sz="2800" dirty="0" err="1">
                <a:solidFill>
                  <a:srgbClr val="002060"/>
                </a:solidFill>
              </a:rPr>
              <a:t>الجهرية</a:t>
            </a:r>
            <a:r>
              <a:rPr lang="ar-SA" sz="2800" dirty="0">
                <a:solidFill>
                  <a:srgbClr val="002060"/>
                </a:solidFill>
              </a:rPr>
              <a:t> – الإلقاء – تلاوة القرآن الكريم، مناقشة البحوث والأنشطة مع الطالب.</a:t>
            </a:r>
          </a:p>
          <a:p>
            <a:pPr>
              <a:buNone/>
            </a:pPr>
            <a:endParaRPr lang="ar-SA" sz="4000" b="1" u="sng" dirty="0">
              <a:solidFill>
                <a:srgbClr val="FF0000"/>
              </a:solidFill>
            </a:endParaRPr>
          </a:p>
          <a:p>
            <a:pPr>
              <a:buNone/>
            </a:pPr>
            <a:endParaRPr lang="ar-SA" sz="4000" b="1" u="sng" dirty="0">
              <a:solidFill>
                <a:srgbClr val="FF0000"/>
              </a:solidFill>
            </a:endParaRPr>
          </a:p>
        </p:txBody>
      </p:sp>
      <p:pic>
        <p:nvPicPr>
          <p:cNvPr id="3" name="صورة 2" descr="المعرفة.png"/>
          <p:cNvPicPr>
            <a:picLocks noChangeAspect="1"/>
          </p:cNvPicPr>
          <p:nvPr/>
        </p:nvPicPr>
        <p:blipFill>
          <a:blip r:embed="rId2"/>
          <a:stretch>
            <a:fillRect/>
          </a:stretch>
        </p:blipFill>
        <p:spPr>
          <a:xfrm>
            <a:off x="2285984" y="4286256"/>
            <a:ext cx="2857520" cy="1903697"/>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ext Box 6"/>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6628" name="Text Box 7"/>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79880" name="Group 8"/>
          <p:cNvGraphicFramePr>
            <a:graphicFrameLocks noGrp="1"/>
          </p:cNvGraphicFramePr>
          <p:nvPr/>
        </p:nvGraphicFramePr>
        <p:xfrm>
          <a:off x="1908175" y="1628775"/>
          <a:ext cx="6311900" cy="1311275"/>
        </p:xfrm>
        <a:graphic>
          <a:graphicData uri="http://schemas.openxmlformats.org/drawingml/2006/table">
            <a:tbl>
              <a:tblPr rtl="1"/>
              <a:tblGrid>
                <a:gridCol w="3155950">
                  <a:extLst>
                    <a:ext uri="{9D8B030D-6E8A-4147-A177-3AD203B41FA5}">
                      <a16:colId xmlns="" xmlns:a16="http://schemas.microsoft.com/office/drawing/2014/main" val="20000"/>
                    </a:ext>
                  </a:extLst>
                </a:gridCol>
                <a:gridCol w="3155950">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3300"/>
                          </a:solidFill>
                          <a:effectLst/>
                          <a:latin typeface="Times New Roman" pitchFamily="18" charset="0"/>
                          <a:cs typeface="Times New Roman" pitchFamily="18" charset="0"/>
                        </a:rPr>
                        <a:t>أي الحيوانات التالية لا يدخل في فئة </a:t>
                      </a:r>
                      <a:r>
                        <a:rPr kumimoji="0" lang="ar-SA" sz="1800" b="1" i="0" u="none" strike="noStrike" cap="none" normalizeH="0" baseline="0" dirty="0" err="1">
                          <a:ln>
                            <a:noFill/>
                          </a:ln>
                          <a:solidFill>
                            <a:srgbClr val="FF3300"/>
                          </a:solidFill>
                          <a:effectLst/>
                          <a:latin typeface="Times New Roman" pitchFamily="18" charset="0"/>
                          <a:cs typeface="Times New Roman" pitchFamily="18" charset="0"/>
                        </a:rPr>
                        <a:t>الثديات</a:t>
                      </a:r>
                      <a:endParaRPr kumimoji="0" lang="en-US" sz="18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أ ) </a:t>
                      </a:r>
                      <a:r>
                        <a:rPr kumimoji="0" lang="ar-SA" sz="1800" b="1" i="0" u="none" strike="noStrike" cap="none" normalizeH="0" baseline="0" dirty="0" err="1">
                          <a:ln>
                            <a:noFill/>
                          </a:ln>
                          <a:solidFill>
                            <a:srgbClr val="003366"/>
                          </a:solidFill>
                          <a:effectLst/>
                          <a:latin typeface="Times New Roman" pitchFamily="18" charset="0"/>
                          <a:cs typeface="Times New Roman" pitchFamily="18" charset="0"/>
                        </a:rPr>
                        <a:t>الارنب</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ب ) الثعبان</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ج ) الأسد</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د )  الزرافة</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6642" name="Text Box 21"/>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79894" name="Group 22"/>
          <p:cNvGraphicFramePr>
            <a:graphicFrameLocks noGrp="1"/>
          </p:cNvGraphicFramePr>
          <p:nvPr/>
        </p:nvGraphicFramePr>
        <p:xfrm>
          <a:off x="1908175" y="3500438"/>
          <a:ext cx="6408738" cy="1285885"/>
        </p:xfrm>
        <a:graphic>
          <a:graphicData uri="http://schemas.openxmlformats.org/drawingml/2006/table">
            <a:tbl>
              <a:tblPr rtl="1"/>
              <a:tblGrid>
                <a:gridCol w="3203575">
                  <a:extLst>
                    <a:ext uri="{9D8B030D-6E8A-4147-A177-3AD203B41FA5}">
                      <a16:colId xmlns="" xmlns:a16="http://schemas.microsoft.com/office/drawing/2014/main" val="20000"/>
                    </a:ext>
                  </a:extLst>
                </a:gridCol>
                <a:gridCol w="3205163">
                  <a:extLst>
                    <a:ext uri="{9D8B030D-6E8A-4147-A177-3AD203B41FA5}">
                      <a16:colId xmlns="" xmlns:a16="http://schemas.microsoft.com/office/drawing/2014/main" val="20001"/>
                    </a:ext>
                  </a:extLst>
                </a:gridCol>
              </a:tblGrid>
              <a:tr h="439007">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70C0"/>
                          </a:solidFill>
                          <a:effectLst/>
                          <a:latin typeface="Times New Roman" pitchFamily="18" charset="0"/>
                          <a:cs typeface="Times New Roman" pitchFamily="18" charset="0"/>
                        </a:rPr>
                        <a:t>أي الحيوانات التالية يدخل ضمن فئة الزواحف</a:t>
                      </a:r>
                      <a:endParaRPr kumimoji="0" lang="en-US" sz="18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23439">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70C0"/>
                          </a:solidFill>
                          <a:effectLst/>
                          <a:latin typeface="Times New Roman" pitchFamily="18" charset="0"/>
                          <a:cs typeface="Times New Roman" pitchFamily="18" charset="0"/>
                        </a:rPr>
                        <a:t>أ ) </a:t>
                      </a:r>
                      <a:r>
                        <a:rPr kumimoji="0" lang="ar-SA" sz="1800" b="1" i="0" u="none" strike="noStrike" cap="none" normalizeH="0" baseline="0" dirty="0" err="1">
                          <a:ln>
                            <a:noFill/>
                          </a:ln>
                          <a:solidFill>
                            <a:srgbClr val="0070C0"/>
                          </a:solidFill>
                          <a:effectLst/>
                          <a:latin typeface="Times New Roman" pitchFamily="18" charset="0"/>
                          <a:cs typeface="Times New Roman" pitchFamily="18" charset="0"/>
                        </a:rPr>
                        <a:t>الارنب</a:t>
                      </a:r>
                      <a:endParaRPr kumimoji="0" lang="en-US" sz="18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70C0"/>
                          </a:solidFill>
                          <a:effectLst/>
                          <a:latin typeface="Times New Roman" pitchFamily="18" charset="0"/>
                          <a:cs typeface="Times New Roman" pitchFamily="18" charset="0"/>
                        </a:rPr>
                        <a:t>ب ) الثعبان</a:t>
                      </a:r>
                      <a:endParaRPr kumimoji="0" lang="en-US" sz="18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23439">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70C0"/>
                          </a:solidFill>
                          <a:effectLst/>
                          <a:latin typeface="Times New Roman" pitchFamily="18" charset="0"/>
                          <a:cs typeface="Times New Roman" pitchFamily="18" charset="0"/>
                        </a:rPr>
                        <a:t>ج ) الأسد</a:t>
                      </a:r>
                      <a:endParaRPr kumimoji="0" lang="en-US" sz="18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70C0"/>
                          </a:solidFill>
                          <a:effectLst/>
                          <a:latin typeface="Times New Roman" pitchFamily="18" charset="0"/>
                          <a:cs typeface="Times New Roman" pitchFamily="18" charset="0"/>
                        </a:rPr>
                        <a:t>د )  الزرافة</a:t>
                      </a:r>
                      <a:endParaRPr kumimoji="0" lang="en-US" sz="18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 name="مربع نص 6"/>
          <p:cNvSpPr txBox="1"/>
          <p:nvPr/>
        </p:nvSpPr>
        <p:spPr>
          <a:xfrm>
            <a:off x="2428860" y="785794"/>
            <a:ext cx="4929222" cy="400110"/>
          </a:xfrm>
          <a:prstGeom prst="rect">
            <a:avLst/>
          </a:prstGeom>
          <a:noFill/>
        </p:spPr>
        <p:txBody>
          <a:bodyPr wrap="square" rtlCol="1">
            <a:spAutoFit/>
          </a:bodyPr>
          <a:lstStyle/>
          <a:p>
            <a:r>
              <a:rPr lang="ar-SA" sz="2000" b="1" dirty="0">
                <a:solidFill>
                  <a:srgbClr val="00B050"/>
                </a:solidFill>
              </a:rPr>
              <a:t>خطأ: وجود نفي في الجذر.</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9880"/>
                                        </p:tgtEl>
                                        <p:attrNameLst>
                                          <p:attrName>style.visibility</p:attrName>
                                        </p:attrNameLst>
                                      </p:cBhvr>
                                      <p:to>
                                        <p:strVal val="visible"/>
                                      </p:to>
                                    </p:set>
                                    <p:animEffect transition="in" filter="strips(downLeft)">
                                      <p:cBhvr>
                                        <p:cTn id="7" dur="500"/>
                                        <p:tgtEl>
                                          <p:spTgt spid="7988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79894"/>
                                        </p:tgtEl>
                                        <p:attrNameLst>
                                          <p:attrName>style.visibility</p:attrName>
                                        </p:attrNameLst>
                                      </p:cBhvr>
                                      <p:to>
                                        <p:strVal val="visible"/>
                                      </p:to>
                                    </p:set>
                                    <p:animEffect transition="in" filter="strips(downLeft)">
                                      <p:cBhvr>
                                        <p:cTn id="12" dur="500"/>
                                        <p:tgtEl>
                                          <p:spTgt spid="79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4"/>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7652" name="Text Box 5"/>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55302" name="Group 6"/>
          <p:cNvGraphicFramePr>
            <a:graphicFrameLocks noGrp="1"/>
          </p:cNvGraphicFramePr>
          <p:nvPr/>
        </p:nvGraphicFramePr>
        <p:xfrm>
          <a:off x="1908175" y="1643052"/>
          <a:ext cx="6096000" cy="1641487"/>
        </p:xfrm>
        <a:graphic>
          <a:graphicData uri="http://schemas.openxmlformats.org/drawingml/2006/table">
            <a:tbl>
              <a:tblPr rtl="1"/>
              <a:tblGrid>
                <a:gridCol w="2424112">
                  <a:extLst>
                    <a:ext uri="{9D8B030D-6E8A-4147-A177-3AD203B41FA5}">
                      <a16:colId xmlns="" xmlns:a16="http://schemas.microsoft.com/office/drawing/2014/main" val="20000"/>
                    </a:ext>
                  </a:extLst>
                </a:gridCol>
                <a:gridCol w="3671888">
                  <a:extLst>
                    <a:ext uri="{9D8B030D-6E8A-4147-A177-3AD203B41FA5}">
                      <a16:colId xmlns="" xmlns:a16="http://schemas.microsoft.com/office/drawing/2014/main" val="20001"/>
                    </a:ext>
                  </a:extLst>
                </a:gridCol>
              </a:tblGrid>
              <a:tr h="560411">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3300"/>
                          </a:solidFill>
                          <a:effectLst/>
                          <a:latin typeface="Times New Roman" pitchFamily="18" charset="0"/>
                          <a:cs typeface="Times New Roman" pitchFamily="18" charset="0"/>
                        </a:rPr>
                        <a:t>”المنافق لم </a:t>
                      </a:r>
                      <a:r>
                        <a:rPr kumimoji="0" lang="ar-SA" sz="1800" b="1" i="0" u="sng" strike="noStrike" cap="none" normalizeH="0" baseline="0" dirty="0">
                          <a:ln>
                            <a:noFill/>
                          </a:ln>
                          <a:solidFill>
                            <a:srgbClr val="FF3300"/>
                          </a:solidFill>
                          <a:effectLst/>
                          <a:latin typeface="Times New Roman" pitchFamily="18" charset="0"/>
                          <a:cs typeface="Times New Roman" pitchFamily="18" charset="0"/>
                        </a:rPr>
                        <a:t>يوف</a:t>
                      </a:r>
                      <a:r>
                        <a:rPr kumimoji="0" lang="ar-SA" sz="1800" b="1" i="0" u="none" strike="noStrike" cap="none" normalizeH="0" baseline="0" dirty="0">
                          <a:ln>
                            <a:noFill/>
                          </a:ln>
                          <a:solidFill>
                            <a:srgbClr val="FF3300"/>
                          </a:solidFill>
                          <a:effectLst/>
                          <a:latin typeface="Times New Roman" pitchFamily="18" charset="0"/>
                          <a:cs typeface="Times New Roman" pitchFamily="18" charset="0"/>
                        </a:rPr>
                        <a:t> بوعده ” ما تحته خط مجزوم وعلامة جزمه :</a:t>
                      </a:r>
                      <a:endParaRPr kumimoji="0" lang="en-US" sz="18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540538">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أ ) حذف حرف العلة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ب ) الشدة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540538">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ج ) حرف محذوف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د ) حرف الضاد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7666" name="Text Box 19"/>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55316" name="Group 20"/>
          <p:cNvGraphicFramePr>
            <a:graphicFrameLocks noGrp="1"/>
          </p:cNvGraphicFramePr>
          <p:nvPr/>
        </p:nvGraphicFramePr>
        <p:xfrm>
          <a:off x="1690688" y="4278313"/>
          <a:ext cx="6264275" cy="1311275"/>
        </p:xfrm>
        <a:graphic>
          <a:graphicData uri="http://schemas.openxmlformats.org/drawingml/2006/table">
            <a:tbl>
              <a:tblPr rtl="1"/>
              <a:tblGrid>
                <a:gridCol w="3132138">
                  <a:extLst>
                    <a:ext uri="{9D8B030D-6E8A-4147-A177-3AD203B41FA5}">
                      <a16:colId xmlns="" xmlns:a16="http://schemas.microsoft.com/office/drawing/2014/main" val="20000"/>
                    </a:ext>
                  </a:extLst>
                </a:gridCol>
                <a:gridCol w="3132137">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70C0"/>
                          </a:solidFill>
                          <a:effectLst/>
                          <a:latin typeface="Times New Roman" pitchFamily="18" charset="0"/>
                          <a:cs typeface="Times New Roman" pitchFamily="18" charset="0"/>
                        </a:rPr>
                        <a:t>”</a:t>
                      </a:r>
                      <a:r>
                        <a:rPr kumimoji="0" lang="ar-SA" sz="2000" b="1" i="0" u="none" strike="noStrike" cap="none" normalizeH="0" baseline="0" dirty="0">
                          <a:ln>
                            <a:noFill/>
                          </a:ln>
                          <a:solidFill>
                            <a:srgbClr val="FF0000"/>
                          </a:solidFill>
                          <a:effectLst/>
                          <a:latin typeface="Times New Roman" pitchFamily="18" charset="0"/>
                          <a:cs typeface="Times New Roman" pitchFamily="18" charset="0"/>
                        </a:rPr>
                        <a:t>المنافق لم </a:t>
                      </a:r>
                      <a:r>
                        <a:rPr kumimoji="0" lang="ar-SA" sz="2000" b="1" i="0" u="sng" strike="noStrike" cap="none" normalizeH="0" baseline="0" dirty="0">
                          <a:ln>
                            <a:noFill/>
                          </a:ln>
                          <a:solidFill>
                            <a:srgbClr val="FF0000"/>
                          </a:solidFill>
                          <a:effectLst/>
                          <a:latin typeface="Times New Roman" pitchFamily="18" charset="0"/>
                          <a:cs typeface="Times New Roman" pitchFamily="18" charset="0"/>
                        </a:rPr>
                        <a:t>يوف</a:t>
                      </a:r>
                      <a:r>
                        <a:rPr kumimoji="0" lang="ar-SA" sz="2000" b="1" i="0" u="none" strike="noStrike" cap="none" normalizeH="0" baseline="0" dirty="0">
                          <a:ln>
                            <a:noFill/>
                          </a:ln>
                          <a:solidFill>
                            <a:srgbClr val="FF0000"/>
                          </a:solidFill>
                          <a:effectLst/>
                          <a:latin typeface="Times New Roman" pitchFamily="18" charset="0"/>
                          <a:cs typeface="Times New Roman" pitchFamily="18" charset="0"/>
                        </a:rPr>
                        <a:t> بوعده </a:t>
                      </a:r>
                      <a:r>
                        <a:rPr kumimoji="0" lang="ar-SA" sz="2000" b="1" i="0" u="none" strike="noStrike" cap="none" normalizeH="0" baseline="0" dirty="0">
                          <a:ln>
                            <a:noFill/>
                          </a:ln>
                          <a:solidFill>
                            <a:srgbClr val="0070C0"/>
                          </a:solidFill>
                          <a:effectLst/>
                          <a:latin typeface="Times New Roman" pitchFamily="18" charset="0"/>
                          <a:cs typeface="Times New Roman" pitchFamily="18" charset="0"/>
                        </a:rPr>
                        <a:t>” ما تحته خط مجزوم وعلامة جزمه :</a:t>
                      </a:r>
                      <a:endParaRPr kumimoji="0" lang="en-US" sz="20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70C0"/>
                          </a:solidFill>
                          <a:effectLst/>
                          <a:latin typeface="Times New Roman" pitchFamily="18" charset="0"/>
                          <a:cs typeface="Times New Roman" pitchFamily="18" charset="0"/>
                        </a:rPr>
                        <a:t>أ ) حذف حرف العلة.</a:t>
                      </a:r>
                      <a:endParaRPr kumimoji="0" lang="en-US" sz="20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70C0"/>
                          </a:solidFill>
                          <a:effectLst/>
                          <a:latin typeface="Times New Roman" pitchFamily="18" charset="0"/>
                          <a:cs typeface="Times New Roman" pitchFamily="18" charset="0"/>
                        </a:rPr>
                        <a:t>ب ) السكون.</a:t>
                      </a:r>
                      <a:endParaRPr kumimoji="0" lang="en-US" sz="20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70C0"/>
                          </a:solidFill>
                          <a:effectLst/>
                          <a:latin typeface="Times New Roman" pitchFamily="18" charset="0"/>
                          <a:cs typeface="Times New Roman" pitchFamily="18" charset="0"/>
                        </a:rPr>
                        <a:t>ج ) حذف النون .</a:t>
                      </a:r>
                      <a:endParaRPr kumimoji="0" lang="en-US" sz="20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2000" b="1" i="0" u="none" strike="noStrike" cap="none" normalizeH="0" baseline="0" dirty="0">
                          <a:ln>
                            <a:noFill/>
                          </a:ln>
                          <a:solidFill>
                            <a:srgbClr val="0070C0"/>
                          </a:solidFill>
                          <a:effectLst/>
                          <a:latin typeface="Times New Roman" pitchFamily="18" charset="0"/>
                          <a:cs typeface="Times New Roman" pitchFamily="18" charset="0"/>
                        </a:rPr>
                        <a:t>د )الكسرة.</a:t>
                      </a:r>
                      <a:endParaRPr kumimoji="0" lang="en-US" sz="20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 name="مربع نص 6"/>
          <p:cNvSpPr txBox="1"/>
          <p:nvPr/>
        </p:nvSpPr>
        <p:spPr>
          <a:xfrm>
            <a:off x="1928794" y="785794"/>
            <a:ext cx="6215106" cy="646331"/>
          </a:xfrm>
          <a:prstGeom prst="rect">
            <a:avLst/>
          </a:prstGeom>
          <a:noFill/>
        </p:spPr>
        <p:txBody>
          <a:bodyPr wrap="square" rtlCol="1">
            <a:spAutoFit/>
          </a:bodyPr>
          <a:lstStyle/>
          <a:p>
            <a:r>
              <a:rPr lang="ar-SA" b="1" dirty="0">
                <a:solidFill>
                  <a:srgbClr val="00B050"/>
                </a:solidFill>
              </a:rPr>
              <a:t>خطأ: وجود بديل شاذ وهو ( </a:t>
            </a:r>
            <a:r>
              <a:rPr lang="ar-SA" b="1" dirty="0" err="1">
                <a:solidFill>
                  <a:srgbClr val="00B050"/>
                </a:solidFill>
              </a:rPr>
              <a:t>د</a:t>
            </a:r>
            <a:r>
              <a:rPr lang="ar-SA" b="1" dirty="0">
                <a:solidFill>
                  <a:srgbClr val="00B050"/>
                </a:solidFill>
              </a:rPr>
              <a:t>) وبذلك الطالبة تستبعده فوراً</a:t>
            </a:r>
          </a:p>
          <a:p>
            <a:r>
              <a:rPr lang="ar-SA" b="1" dirty="0">
                <a:solidFill>
                  <a:srgbClr val="00B050"/>
                </a:solidFill>
              </a:rPr>
              <a:t>والمطلوب وضع بدائل متجانسة.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5302"/>
                                        </p:tgtEl>
                                        <p:attrNameLst>
                                          <p:attrName>style.visibility</p:attrName>
                                        </p:attrNameLst>
                                      </p:cBhvr>
                                      <p:to>
                                        <p:strVal val="visible"/>
                                      </p:to>
                                    </p:set>
                                    <p:animEffect transition="in" filter="strips(downLeft)">
                                      <p:cBhvr>
                                        <p:cTn id="7" dur="500"/>
                                        <p:tgtEl>
                                          <p:spTgt spid="5530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55316"/>
                                        </p:tgtEl>
                                        <p:attrNameLst>
                                          <p:attrName>style.visibility</p:attrName>
                                        </p:attrNameLst>
                                      </p:cBhvr>
                                      <p:to>
                                        <p:strVal val="visible"/>
                                      </p:to>
                                    </p:set>
                                    <p:animEffect transition="in" filter="strips(downLeft)">
                                      <p:cBhvr>
                                        <p:cTn id="12" dur="500"/>
                                        <p:tgtEl>
                                          <p:spTgt spid="55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Box 4"/>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29700" name="Text Box 5"/>
          <p:cNvSpPr txBox="1">
            <a:spLocks noChangeArrowheads="1"/>
          </p:cNvSpPr>
          <p:nvPr/>
        </p:nvSpPr>
        <p:spPr bwMode="auto">
          <a:xfrm>
            <a:off x="1928794" y="1071546"/>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59398" name="Group 6"/>
          <p:cNvGraphicFramePr>
            <a:graphicFrameLocks noGrp="1"/>
          </p:cNvGraphicFramePr>
          <p:nvPr/>
        </p:nvGraphicFramePr>
        <p:xfrm>
          <a:off x="1908175" y="2046288"/>
          <a:ext cx="6096000" cy="1311275"/>
        </p:xfrm>
        <a:graphic>
          <a:graphicData uri="http://schemas.openxmlformats.org/drawingml/2006/table">
            <a:tbl>
              <a:tblPr rtl="1"/>
              <a:tblGrid>
                <a:gridCol w="3216275">
                  <a:extLst>
                    <a:ext uri="{9D8B030D-6E8A-4147-A177-3AD203B41FA5}">
                      <a16:colId xmlns="" xmlns:a16="http://schemas.microsoft.com/office/drawing/2014/main" val="20000"/>
                    </a:ext>
                  </a:extLst>
                </a:gridCol>
                <a:gridCol w="2879725">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3300"/>
                          </a:solidFill>
                          <a:effectLst/>
                          <a:latin typeface="Times New Roman" pitchFamily="18" charset="0"/>
                          <a:cs typeface="Times New Roman" pitchFamily="18" charset="0"/>
                        </a:rPr>
                        <a:t>أي العوامل الآتية يؤخذ بعين الاعتبار في حساب متطلبات الطاقة الأساسية ؟</a:t>
                      </a:r>
                      <a:endParaRPr kumimoji="0" lang="en-US" sz="18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rgbClr val="003366"/>
                          </a:solidFill>
                          <a:effectLst/>
                          <a:latin typeface="Times New Roman" pitchFamily="18" charset="0"/>
                          <a:cs typeface="Times New Roman" pitchFamily="18" charset="0"/>
                        </a:rPr>
                        <a:t>أ ) العمر.</a:t>
                      </a:r>
                      <a:endParaRPr kumimoji="0" lang="en-US" sz="18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ب ) الطول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rgbClr val="003366"/>
                          </a:solidFill>
                          <a:effectLst/>
                          <a:latin typeface="Times New Roman" pitchFamily="18" charset="0"/>
                          <a:cs typeface="Times New Roman" pitchFamily="18" charset="0"/>
                        </a:rPr>
                        <a:t>ج ) الوزن .</a:t>
                      </a:r>
                      <a:endParaRPr kumimoji="0" lang="en-US" sz="18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د ) جميع ما ذكر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29714" name="Text Box 19"/>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6" name="مربع نص 5"/>
          <p:cNvSpPr txBox="1"/>
          <p:nvPr/>
        </p:nvSpPr>
        <p:spPr>
          <a:xfrm>
            <a:off x="2643174" y="1142984"/>
            <a:ext cx="4929222" cy="707886"/>
          </a:xfrm>
          <a:prstGeom prst="rect">
            <a:avLst/>
          </a:prstGeom>
          <a:noFill/>
        </p:spPr>
        <p:txBody>
          <a:bodyPr wrap="square" rtlCol="1">
            <a:spAutoFit/>
          </a:bodyPr>
          <a:lstStyle/>
          <a:p>
            <a:r>
              <a:rPr lang="ar-SA" sz="2000" b="1" dirty="0">
                <a:solidFill>
                  <a:srgbClr val="00B050"/>
                </a:solidFill>
              </a:rPr>
              <a:t>خطأ: البديل (جميع </a:t>
            </a:r>
            <a:r>
              <a:rPr lang="ar-SA" sz="2000" b="1" dirty="0" err="1">
                <a:solidFill>
                  <a:srgbClr val="00B050"/>
                </a:solidFill>
              </a:rPr>
              <a:t>ماذكر</a:t>
            </a:r>
            <a:r>
              <a:rPr lang="ar-SA" sz="2000" b="1" dirty="0">
                <a:solidFill>
                  <a:srgbClr val="00B050"/>
                </a:solidFill>
              </a:rPr>
              <a:t>) .  إن لم يوجد بديل متجانس فيستحسن وضع </a:t>
            </a:r>
            <a:r>
              <a:rPr lang="ar-SA" sz="2000" b="1" dirty="0" err="1">
                <a:solidFill>
                  <a:srgbClr val="00B050"/>
                </a:solidFill>
              </a:rPr>
              <a:t>العباره</a:t>
            </a:r>
            <a:r>
              <a:rPr lang="ar-SA" sz="2000" b="1" dirty="0">
                <a:solidFill>
                  <a:srgbClr val="00B050"/>
                </a:solidFill>
              </a:rPr>
              <a:t> صح أو خطأ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9398"/>
                                        </p:tgtEl>
                                        <p:attrNameLst>
                                          <p:attrName>style.visibility</p:attrName>
                                        </p:attrNameLst>
                                      </p:cBhvr>
                                      <p:to>
                                        <p:strVal val="visible"/>
                                      </p:to>
                                    </p:set>
                                    <p:animEffect transition="in" filter="strips(downLeft)">
                                      <p:cBhvr>
                                        <p:cTn id="7" dur="500"/>
                                        <p:tgtEl>
                                          <p:spTgt spid="59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4"/>
          <p:cNvSpPr txBox="1">
            <a:spLocks noChangeArrowheads="1"/>
          </p:cNvSpPr>
          <p:nvPr/>
        </p:nvSpPr>
        <p:spPr bwMode="auto">
          <a:xfrm>
            <a:off x="827088" y="2060575"/>
            <a:ext cx="7561262"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sp>
        <p:nvSpPr>
          <p:cNvPr id="30724" name="Text Box 5"/>
          <p:cNvSpPr txBox="1">
            <a:spLocks noChangeArrowheads="1"/>
          </p:cNvSpPr>
          <p:nvPr/>
        </p:nvSpPr>
        <p:spPr bwMode="auto">
          <a:xfrm>
            <a:off x="2268538" y="1484313"/>
            <a:ext cx="6191250"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61446" name="Group 6"/>
          <p:cNvGraphicFramePr>
            <a:graphicFrameLocks noGrp="1"/>
          </p:cNvGraphicFramePr>
          <p:nvPr/>
        </p:nvGraphicFramePr>
        <p:xfrm>
          <a:off x="1908175" y="1973263"/>
          <a:ext cx="6096000" cy="1503680"/>
        </p:xfrm>
        <a:graphic>
          <a:graphicData uri="http://schemas.openxmlformats.org/drawingml/2006/table">
            <a:tbl>
              <a:tblPr rtl="1"/>
              <a:tblGrid>
                <a:gridCol w="3216275">
                  <a:extLst>
                    <a:ext uri="{9D8B030D-6E8A-4147-A177-3AD203B41FA5}">
                      <a16:colId xmlns="" xmlns:a16="http://schemas.microsoft.com/office/drawing/2014/main" val="20000"/>
                    </a:ext>
                  </a:extLst>
                </a:gridCol>
                <a:gridCol w="2879725">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FF3300"/>
                          </a:solidFill>
                          <a:effectLst/>
                          <a:latin typeface="Times New Roman" pitchFamily="18" charset="0"/>
                          <a:cs typeface="Times New Roman" pitchFamily="18" charset="0"/>
                        </a:rPr>
                        <a:t>في عام 1967م كان معدل الوفيات في جميع أنواع الحوادث في كل 100000من السكان في فئة العمر  15-24 هو  :</a:t>
                      </a:r>
                      <a:endParaRPr kumimoji="0" lang="en-US" sz="1800" b="1" i="0" u="none" strike="noStrike" cap="none" normalizeH="0" baseline="0" dirty="0">
                        <a:ln>
                          <a:noFill/>
                        </a:ln>
                        <a:solidFill>
                          <a:srgbClr val="FF330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أ )   59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ب )  59.1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rgbClr val="003366"/>
                          </a:solidFill>
                          <a:effectLst/>
                          <a:latin typeface="Times New Roman" pitchFamily="18" charset="0"/>
                          <a:cs typeface="Times New Roman" pitchFamily="18" charset="0"/>
                        </a:rPr>
                        <a:t>ج ) 59.2   .</a:t>
                      </a:r>
                      <a:endParaRPr kumimoji="0" lang="en-US" sz="1800" b="1" i="0" u="none" strike="noStrike" cap="none" normalizeH="0" baseline="0">
                        <a:ln>
                          <a:noFill/>
                        </a:ln>
                        <a:solidFill>
                          <a:srgbClr val="003366"/>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3366"/>
                          </a:solidFill>
                          <a:effectLst/>
                          <a:latin typeface="Times New Roman" pitchFamily="18" charset="0"/>
                          <a:cs typeface="Times New Roman" pitchFamily="18" charset="0"/>
                        </a:rPr>
                        <a:t>د )  59.3  .</a:t>
                      </a:r>
                      <a:endParaRPr kumimoji="0" lang="en-US" sz="1800" b="1" i="0" u="none" strike="noStrike" cap="none" normalizeH="0" baseline="0" dirty="0">
                        <a:ln>
                          <a:noFill/>
                        </a:ln>
                        <a:solidFill>
                          <a:srgbClr val="003366"/>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30738" name="Text Box 19"/>
          <p:cNvSpPr txBox="1">
            <a:spLocks noChangeArrowheads="1"/>
          </p:cNvSpPr>
          <p:nvPr/>
        </p:nvSpPr>
        <p:spPr bwMode="auto">
          <a:xfrm>
            <a:off x="2411413" y="4437063"/>
            <a:ext cx="5832475" cy="457200"/>
          </a:xfrm>
          <a:prstGeom prst="rect">
            <a:avLst/>
          </a:prstGeom>
          <a:noFill/>
          <a:ln w="9525">
            <a:noFill/>
            <a:miter lim="800000"/>
            <a:headEnd/>
            <a:tailEnd/>
          </a:ln>
        </p:spPr>
        <p:txBody>
          <a:bodyPr>
            <a:spAutoFit/>
          </a:bodyPr>
          <a:lstStyle/>
          <a:p>
            <a:pPr>
              <a:spcBef>
                <a:spcPct val="50000"/>
              </a:spcBef>
            </a:pPr>
            <a:endParaRPr lang="en-US" sz="2400" b="1">
              <a:solidFill>
                <a:srgbClr val="003366"/>
              </a:solidFill>
              <a:latin typeface="AL-Mohanad" pitchFamily="2" charset="-78"/>
              <a:cs typeface="AL-Mohanad Bold" pitchFamily="2" charset="-78"/>
            </a:endParaRPr>
          </a:p>
        </p:txBody>
      </p:sp>
      <p:graphicFrame>
        <p:nvGraphicFramePr>
          <p:cNvPr id="61460" name="Group 20"/>
          <p:cNvGraphicFramePr>
            <a:graphicFrameLocks noGrp="1"/>
          </p:cNvGraphicFramePr>
          <p:nvPr/>
        </p:nvGraphicFramePr>
        <p:xfrm>
          <a:off x="1908175" y="4278313"/>
          <a:ext cx="6046788" cy="1311275"/>
        </p:xfrm>
        <a:graphic>
          <a:graphicData uri="http://schemas.openxmlformats.org/drawingml/2006/table">
            <a:tbl>
              <a:tblPr rtl="1"/>
              <a:tblGrid>
                <a:gridCol w="3022600">
                  <a:extLst>
                    <a:ext uri="{9D8B030D-6E8A-4147-A177-3AD203B41FA5}">
                      <a16:colId xmlns="" xmlns:a16="http://schemas.microsoft.com/office/drawing/2014/main" val="20000"/>
                    </a:ext>
                  </a:extLst>
                </a:gridCol>
                <a:gridCol w="3024188">
                  <a:extLst>
                    <a:ext uri="{9D8B030D-6E8A-4147-A177-3AD203B41FA5}">
                      <a16:colId xmlns="" xmlns:a16="http://schemas.microsoft.com/office/drawing/2014/main" val="20001"/>
                    </a:ext>
                  </a:extLst>
                </a:gridCol>
              </a:tblGrid>
              <a:tr h="447675">
                <a:tc gridSpan="2">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rgbClr val="0070C0"/>
                          </a:solidFill>
                          <a:effectLst/>
                          <a:latin typeface="Times New Roman" pitchFamily="18" charset="0"/>
                          <a:cs typeface="Times New Roman" pitchFamily="18" charset="0"/>
                        </a:rPr>
                        <a:t>في عام 1967م كان السبب الرئيسي للوفيات في فئة العمر  15-24 هو  :</a:t>
                      </a:r>
                      <a:endParaRPr kumimoji="0" lang="en-US" sz="1800" b="1" i="0" u="none" strike="noStrike" cap="none" normalizeH="0" baseline="0" dirty="0">
                        <a:ln>
                          <a:noFill/>
                        </a:ln>
                        <a:solidFill>
                          <a:srgbClr val="0070C0"/>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pPr rtl="1"/>
                      <a:endParaRPr lang="ar-SA"/>
                    </a:p>
                  </a:txBody>
                  <a:tcPr/>
                </a:tc>
                <a:extLst>
                  <a:ext uri="{0D108BD9-81ED-4DB2-BD59-A6C34878D82A}">
                    <a16:rowId xmlns="" xmlns:a16="http://schemas.microsoft.com/office/drawing/2014/main" val="10000"/>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rPr>
                        <a:t>أ ) الحوادث .</a:t>
                      </a:r>
                      <a:endParaRPr kumimoji="0" lang="en-US"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rPr>
                        <a:t>ب ) السرطان .</a:t>
                      </a:r>
                      <a:endParaRPr kumimoji="0" lang="en-US"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1800">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a:ln>
                            <a:noFill/>
                          </a:ln>
                          <a:solidFill>
                            <a:schemeClr val="tx1">
                              <a:lumMod val="95000"/>
                              <a:lumOff val="5000"/>
                            </a:schemeClr>
                          </a:solidFill>
                          <a:effectLst/>
                          <a:latin typeface="Times New Roman" pitchFamily="18" charset="0"/>
                          <a:cs typeface="Times New Roman" pitchFamily="18" charset="0"/>
                        </a:rPr>
                        <a:t>ج ) الامراض الصدرية .</a:t>
                      </a:r>
                      <a:endParaRPr kumimoji="0" lang="en-US" sz="1800" b="1" i="0" u="none" strike="noStrike" cap="none" normalizeH="0" baseline="0">
                        <a:ln>
                          <a:noFill/>
                        </a:ln>
                        <a:solidFill>
                          <a:schemeClr val="tx1">
                            <a:lumMod val="95000"/>
                            <a:lumOff val="5000"/>
                          </a:schemeClr>
                        </a:solidFill>
                        <a:effectLst/>
                        <a:latin typeface="Times New Roman" pitchFamily="18" charset="0"/>
                        <a:cs typeface="Times New Roman" pitchFamily="18"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justLow" defTabSz="914400" rtl="1" eaLnBrk="1" fontAlgn="base" latinLnBrk="0" hangingPunct="1">
                        <a:lnSpc>
                          <a:spcPct val="100000"/>
                        </a:lnSpc>
                        <a:spcBef>
                          <a:spcPct val="20000"/>
                        </a:spcBef>
                        <a:spcAft>
                          <a:spcPct val="0"/>
                        </a:spcAft>
                        <a:buClrTx/>
                        <a:buSzTx/>
                        <a:buFontTx/>
                        <a:buNone/>
                        <a:tabLst/>
                      </a:pPr>
                      <a:r>
                        <a:rPr kumimoji="0" lang="ar-SA"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rPr>
                        <a:t>د ) </a:t>
                      </a:r>
                      <a:r>
                        <a:rPr kumimoji="0" lang="ar-SA" sz="1800" b="1" i="0" u="none" strike="noStrike" cap="none" normalizeH="0" baseline="0" dirty="0" err="1">
                          <a:ln>
                            <a:noFill/>
                          </a:ln>
                          <a:solidFill>
                            <a:schemeClr val="tx1">
                              <a:lumMod val="95000"/>
                              <a:lumOff val="5000"/>
                            </a:schemeClr>
                          </a:solidFill>
                          <a:effectLst/>
                          <a:latin typeface="Times New Roman" pitchFamily="18" charset="0"/>
                          <a:cs typeface="Times New Roman" pitchFamily="18" charset="0"/>
                        </a:rPr>
                        <a:t>امراض</a:t>
                      </a:r>
                      <a:r>
                        <a:rPr kumimoji="0" lang="ar-SA"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rPr>
                        <a:t> القلب . </a:t>
                      </a:r>
                      <a:endParaRPr kumimoji="0" lang="en-US" sz="1800" b="1" i="0" u="none" strike="noStrike" cap="none" normalizeH="0" baseline="0" dirty="0">
                        <a:ln>
                          <a:noFill/>
                        </a:ln>
                        <a:solidFill>
                          <a:schemeClr val="tx1">
                            <a:lumMod val="95000"/>
                            <a:lumOff val="5000"/>
                          </a:schemeClr>
                        </a:solidFill>
                        <a:effectLst/>
                        <a:latin typeface="Times New Roman" pitchFamily="18" charset="0"/>
                        <a:cs typeface="Times New Roman" pitchFamily="18" charset="0"/>
                      </a:endParaRP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bl>
          </a:graphicData>
        </a:graphic>
      </p:graphicFrame>
      <p:sp>
        <p:nvSpPr>
          <p:cNvPr id="7" name="مربع نص 6"/>
          <p:cNvSpPr txBox="1"/>
          <p:nvPr/>
        </p:nvSpPr>
        <p:spPr>
          <a:xfrm>
            <a:off x="1928794" y="1142984"/>
            <a:ext cx="6143668" cy="707886"/>
          </a:xfrm>
          <a:prstGeom prst="rect">
            <a:avLst/>
          </a:prstGeom>
          <a:noFill/>
        </p:spPr>
        <p:txBody>
          <a:bodyPr wrap="square" rtlCol="1">
            <a:spAutoFit/>
          </a:bodyPr>
          <a:lstStyle/>
          <a:p>
            <a:r>
              <a:rPr lang="ar-SA" sz="2000" b="1" dirty="0">
                <a:solidFill>
                  <a:srgbClr val="00B050"/>
                </a:solidFill>
              </a:rPr>
              <a:t>خطأ: المطلوب في السؤال هو معلومة غير مهمة ونجد الأهم منها معرفة سبب الوفاة وليس الإحصائية</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1446"/>
                                        </p:tgtEl>
                                        <p:attrNameLst>
                                          <p:attrName>style.visibility</p:attrName>
                                        </p:attrNameLst>
                                      </p:cBhvr>
                                      <p:to>
                                        <p:strVal val="visible"/>
                                      </p:to>
                                    </p:set>
                                    <p:animEffect transition="in" filter="strips(downLeft)">
                                      <p:cBhvr>
                                        <p:cTn id="7" dur="500"/>
                                        <p:tgtEl>
                                          <p:spTgt spid="61446"/>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61460"/>
                                        </p:tgtEl>
                                        <p:attrNameLst>
                                          <p:attrName>style.visibility</p:attrName>
                                        </p:attrNameLst>
                                      </p:cBhvr>
                                      <p:to>
                                        <p:strVal val="visible"/>
                                      </p:to>
                                    </p:set>
                                    <p:animEffect transition="in" filter="strips(downLeft)">
                                      <p:cBhvr>
                                        <p:cTn id="12" dur="500"/>
                                        <p:tgtEl>
                                          <p:spTgt spid="61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solidFill>
                  <a:srgbClr val="C00000"/>
                </a:solidFill>
                <a:effectLst/>
              </a:rPr>
              <a:t>المطابقة (المزاوجة - المقابلة)</a:t>
            </a:r>
          </a:p>
        </p:txBody>
      </p:sp>
      <p:sp>
        <p:nvSpPr>
          <p:cNvPr id="3" name="عنصر نائب للمحتوى 2"/>
          <p:cNvSpPr>
            <a:spLocks noGrp="1"/>
          </p:cNvSpPr>
          <p:nvPr>
            <p:ph idx="1"/>
          </p:nvPr>
        </p:nvSpPr>
        <p:spPr>
          <a:xfrm>
            <a:off x="1115616" y="1071546"/>
            <a:ext cx="7818072" cy="5429288"/>
          </a:xfrm>
        </p:spPr>
        <p:txBody>
          <a:bodyPr>
            <a:noAutofit/>
          </a:bodyPr>
          <a:lstStyle/>
          <a:p>
            <a:pPr>
              <a:buFont typeface="Wingdings" pitchFamily="2" charset="2"/>
              <a:buChar char="Ø"/>
            </a:pPr>
            <a:r>
              <a:rPr lang="ar-SA" sz="2800" dirty="0">
                <a:latin typeface="Times New Roman" pitchFamily="18" charset="0"/>
                <a:cs typeface="Times New Roman" pitchFamily="18" charset="0"/>
              </a:rPr>
              <a:t>أسئلة تحتوي على قائمتين متقابلتين، والتي تتطلب أن يحدد الطالب العلاقة بين فقرات القائمتين، ويطابق بينهما بشكل صحيح.</a:t>
            </a:r>
          </a:p>
          <a:p>
            <a:pPr>
              <a:buFont typeface="Wingdings" pitchFamily="2" charset="2"/>
              <a:buChar char="Ø"/>
            </a:pPr>
            <a:r>
              <a:rPr lang="ar-SA" sz="2800" dirty="0">
                <a:latin typeface="Times New Roman" pitchFamily="18" charset="0"/>
                <a:cs typeface="Times New Roman" pitchFamily="18" charset="0"/>
              </a:rPr>
              <a:t> تسمى القائمة الأولى ( المثيرات) وتسمى القائمة الثانية</a:t>
            </a:r>
          </a:p>
          <a:p>
            <a:pPr>
              <a:buNone/>
            </a:pPr>
            <a:r>
              <a:rPr lang="ar-SA" sz="2800" dirty="0" smtClean="0">
                <a:latin typeface="Times New Roman" pitchFamily="18" charset="0"/>
                <a:cs typeface="Times New Roman" pitchFamily="18" charset="0"/>
              </a:rPr>
              <a:t>(الاجابات</a:t>
            </a:r>
            <a:r>
              <a:rPr lang="ar-SA" sz="2800" dirty="0">
                <a:latin typeface="Times New Roman" pitchFamily="18" charset="0"/>
                <a:cs typeface="Times New Roman" pitchFamily="18" charset="0"/>
              </a:rPr>
              <a:t>) بحيث يكون لكل مثير في القائمة الأولى إجابة من بين الإجابات في القائمة الثانية.</a:t>
            </a:r>
          </a:p>
          <a:p>
            <a:pPr>
              <a:buFont typeface="Wingdings" pitchFamily="2" charset="2"/>
              <a:buChar char="Ø"/>
            </a:pPr>
            <a:r>
              <a:rPr lang="ar-SA" sz="2800" dirty="0">
                <a:latin typeface="Times New Roman" pitchFamily="18" charset="0"/>
                <a:cs typeface="Times New Roman" pitchFamily="18" charset="0"/>
              </a:rPr>
              <a:t> من صورها </a:t>
            </a:r>
            <a:r>
              <a:rPr lang="ar-SA" sz="2800" dirty="0" smtClean="0">
                <a:latin typeface="Times New Roman" pitchFamily="18" charset="0"/>
                <a:cs typeface="Times New Roman" pitchFamily="18" charset="0"/>
              </a:rPr>
              <a:t>الثانوية/ أن </a:t>
            </a:r>
            <a:r>
              <a:rPr lang="ar-SA" sz="2800" dirty="0">
                <a:latin typeface="Times New Roman" pitchFamily="18" charset="0"/>
                <a:cs typeface="Times New Roman" pitchFamily="18" charset="0"/>
              </a:rPr>
              <a:t>يرسم المعلم خريطة أو نموذجا ، ويكتب اجابات وعلى الطالب تعيينها على الرسم.</a:t>
            </a:r>
          </a:p>
          <a:p>
            <a:pPr>
              <a:buFont typeface="Wingdings" pitchFamily="2" charset="2"/>
              <a:buChar char="Ø"/>
            </a:pPr>
            <a:r>
              <a:rPr lang="ar-SA" sz="2800" dirty="0">
                <a:latin typeface="Times New Roman" pitchFamily="18" charset="0"/>
                <a:cs typeface="Times New Roman" pitchFamily="18" charset="0"/>
              </a:rPr>
              <a:t> فقرة المطابقة تعتبر مجموعة فرعية من الاختيار من متعدد مع اختلاف عدد البدائل لكل فقرة.</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214290"/>
            <a:ext cx="7498080" cy="6034110"/>
          </a:xfrm>
        </p:spPr>
        <p:txBody>
          <a:bodyPr>
            <a:normAutofit/>
          </a:bodyPr>
          <a:lstStyle/>
          <a:p>
            <a:pPr>
              <a:buFont typeface="Wingdings" pitchFamily="2" charset="2"/>
              <a:buChar char="ü"/>
            </a:pPr>
            <a:r>
              <a:rPr lang="ar-SA" b="1" dirty="0">
                <a:solidFill>
                  <a:srgbClr val="C00000"/>
                </a:solidFill>
              </a:rPr>
              <a:t>إيجابياتها:</a:t>
            </a:r>
          </a:p>
          <a:p>
            <a:pPr>
              <a:buFont typeface="Wingdings" pitchFamily="2" charset="2"/>
              <a:buChar char="ü"/>
            </a:pPr>
            <a:r>
              <a:rPr lang="ar-SA" dirty="0"/>
              <a:t>  </a:t>
            </a:r>
            <a:r>
              <a:rPr lang="ar-SA" sz="2800" dirty="0"/>
              <a:t>تساعد المعلم في تقييم كمية كبيرة من المعلومات في مساحة صغيرة من الورقة.</a:t>
            </a:r>
          </a:p>
          <a:p>
            <a:pPr>
              <a:buFont typeface="Wingdings" pitchFamily="2" charset="2"/>
              <a:buChar char="ü"/>
            </a:pPr>
            <a:r>
              <a:rPr lang="ar-SA" sz="2800" dirty="0"/>
              <a:t> إذا تم تصميمها بمهارة فإن إمكانية التخمين قليلة.</a:t>
            </a:r>
          </a:p>
          <a:p>
            <a:pPr>
              <a:buFont typeface="Wingdings" pitchFamily="2" charset="2"/>
              <a:buChar char="ü"/>
            </a:pPr>
            <a:r>
              <a:rPr lang="ar-SA" sz="2800" dirty="0"/>
              <a:t> تصحيحها موضوعي وسهل .</a:t>
            </a:r>
          </a:p>
          <a:p>
            <a:pPr>
              <a:buFont typeface="Wingdings" pitchFamily="2" charset="2"/>
              <a:buChar char="ü"/>
            </a:pPr>
            <a:r>
              <a:rPr lang="ar-SA" sz="2800" dirty="0"/>
              <a:t> تكون لدى الطالب القدرة على الربط المنطقي الصحيح.</a:t>
            </a:r>
          </a:p>
          <a:p>
            <a:pPr>
              <a:buFont typeface="Wingdings" pitchFamily="2" charset="2"/>
              <a:buChar char="ü"/>
            </a:pPr>
            <a:r>
              <a:rPr lang="ar-SA" b="1" dirty="0">
                <a:solidFill>
                  <a:srgbClr val="C00000"/>
                </a:solidFill>
              </a:rPr>
              <a:t>سلبياتها:</a:t>
            </a:r>
          </a:p>
          <a:p>
            <a:pPr>
              <a:buFont typeface="Wingdings" pitchFamily="2" charset="2"/>
              <a:buChar char="Ø"/>
            </a:pPr>
            <a:r>
              <a:rPr lang="ar-SA" sz="2800" dirty="0"/>
              <a:t>لا تقيس مستويات التفكير العليا وإنما تركز على التذكر.</a:t>
            </a:r>
          </a:p>
          <a:p>
            <a:pPr>
              <a:buFont typeface="Wingdings" pitchFamily="2" charset="2"/>
              <a:buChar char="Ø"/>
            </a:pPr>
            <a:r>
              <a:rPr lang="ar-SA" sz="2800" dirty="0"/>
              <a:t> يقتصر استخدامها على الفقرات المتجانسة التي يمكن أن تشترك في موضوع واحد مثل ( المعارك- مراحل </a:t>
            </a:r>
            <a:r>
              <a:rPr lang="ar-SA" sz="2800" dirty="0" smtClean="0"/>
              <a:t>نمو-أمراض- أدويه</a:t>
            </a:r>
            <a:r>
              <a:rPr lang="ar-SA" sz="2800" dirty="0"/>
              <a:t>..).</a:t>
            </a:r>
          </a:p>
          <a:p>
            <a:pPr>
              <a:buNone/>
            </a:pPr>
            <a:endParaRPr lang="ar-SA" b="1" dirty="0">
              <a:solidFill>
                <a:srgbClr val="C00000"/>
              </a:solidFill>
            </a:endParaRPr>
          </a:p>
          <a:p>
            <a:pPr>
              <a:buNone/>
            </a:pP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solidFill>
                  <a:srgbClr val="FF0000"/>
                </a:solidFill>
                <a:effectLst/>
              </a:rPr>
              <a:t>إرشادات لإعداد أسئلة المطابقة</a:t>
            </a:r>
          </a:p>
        </p:txBody>
      </p:sp>
      <p:sp>
        <p:nvSpPr>
          <p:cNvPr id="3" name="عنصر نائب للمحتوى 2"/>
          <p:cNvSpPr>
            <a:spLocks noGrp="1"/>
          </p:cNvSpPr>
          <p:nvPr>
            <p:ph idx="1"/>
          </p:nvPr>
        </p:nvSpPr>
        <p:spPr>
          <a:xfrm>
            <a:off x="1115616" y="1447800"/>
            <a:ext cx="7818072" cy="4800600"/>
          </a:xfrm>
        </p:spPr>
        <p:txBody>
          <a:bodyPr>
            <a:normAutofit fontScale="77500" lnSpcReduction="20000"/>
          </a:bodyPr>
          <a:lstStyle/>
          <a:p>
            <a:pPr>
              <a:buFont typeface="Wingdings" pitchFamily="2" charset="2"/>
              <a:buChar char="v"/>
            </a:pPr>
            <a:r>
              <a:rPr lang="en-US" dirty="0"/>
              <a:t>  </a:t>
            </a:r>
            <a:r>
              <a:rPr lang="ar-SA" sz="3300" dirty="0"/>
              <a:t>يجب أن تكون عناصر العمود الأول متجانسة.</a:t>
            </a:r>
          </a:p>
          <a:p>
            <a:pPr>
              <a:buFont typeface="Wingdings" pitchFamily="2" charset="2"/>
              <a:buChar char="v"/>
            </a:pPr>
            <a:r>
              <a:rPr lang="ar-SA" sz="3300" dirty="0"/>
              <a:t> يجب أن تكون العناصر قصيرة لكن ليس على حساب المعنى.</a:t>
            </a:r>
          </a:p>
          <a:p>
            <a:pPr>
              <a:buFont typeface="Wingdings" pitchFamily="2" charset="2"/>
              <a:buChar char="v"/>
            </a:pPr>
            <a:r>
              <a:rPr lang="ar-SA" sz="3300" dirty="0"/>
              <a:t>يفضل تغيير المعلم نوع السؤال من مطابقة إلى تكميل أو إجابة قصيرة إذا اضطر لوضع عبارات طويلة.</a:t>
            </a:r>
          </a:p>
          <a:p>
            <a:pPr>
              <a:buFont typeface="Wingdings" pitchFamily="2" charset="2"/>
              <a:buChar char="v"/>
            </a:pPr>
            <a:r>
              <a:rPr lang="ar-SA" sz="3300" dirty="0"/>
              <a:t>يجب أن يكون عدد عناصر الإجابات أكثر من عدد عناصر المثيرات.</a:t>
            </a:r>
          </a:p>
          <a:p>
            <a:pPr>
              <a:buFont typeface="Wingdings" pitchFamily="2" charset="2"/>
              <a:buChar char="v"/>
            </a:pPr>
            <a:r>
              <a:rPr lang="ar-SA" sz="3300" dirty="0"/>
              <a:t> عدم الإكثار من عدد العناصر في العمود الواحد، فالعدد المقترح الجيد تكون مثلا خمسة عناصر في المثيرات وعشرة عناصر في الإجابات.</a:t>
            </a:r>
          </a:p>
          <a:p>
            <a:pPr>
              <a:buFont typeface="Wingdings" pitchFamily="2" charset="2"/>
              <a:buChar char="v"/>
            </a:pPr>
            <a:r>
              <a:rPr lang="ar-SA" sz="3300" dirty="0"/>
              <a:t> يجب ترتيب العناصر ترتيبا عشوائيا في المقدمات, حتى لا يكون هناك تسلسل معين موحي بالإجابة .</a:t>
            </a:r>
          </a:p>
          <a:p>
            <a:pPr>
              <a:buFont typeface="Wingdings" pitchFamily="2" charset="2"/>
              <a:buChar char="v"/>
            </a:pPr>
            <a:r>
              <a:rPr lang="ar-SA" sz="3300" dirty="0"/>
              <a:t>أن ينتمي السؤال للمادة الدراسيه.</a:t>
            </a:r>
          </a:p>
          <a:p>
            <a:pPr>
              <a:buFont typeface="Wingdings" pitchFamily="2" charset="2"/>
              <a:buChar char="v"/>
            </a:pPr>
            <a:r>
              <a:rPr lang="ar-SA" sz="3300" dirty="0"/>
              <a:t>أن يكون جدول المطابقة في صفحة واحدة.</a:t>
            </a:r>
          </a:p>
          <a:p>
            <a:pPr>
              <a:buNone/>
            </a:pPr>
            <a:r>
              <a:rPr lang="ar-SA"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solidFill>
                  <a:srgbClr val="FF0000"/>
                </a:solidFill>
              </a:rPr>
              <a:t>الأسئلة المقالية :</a:t>
            </a:r>
            <a:r>
              <a:rPr lang="ar-SA" b="1" dirty="0"/>
              <a:t>أسئلة التكميل</a:t>
            </a:r>
          </a:p>
        </p:txBody>
      </p:sp>
      <p:sp>
        <p:nvSpPr>
          <p:cNvPr id="3" name="عنصر نائب للمحتوى 2"/>
          <p:cNvSpPr>
            <a:spLocks noGrp="1"/>
          </p:cNvSpPr>
          <p:nvPr>
            <p:ph idx="1"/>
          </p:nvPr>
        </p:nvSpPr>
        <p:spPr/>
        <p:txBody>
          <a:bodyPr>
            <a:normAutofit fontScale="92500" lnSpcReduction="10000"/>
          </a:bodyPr>
          <a:lstStyle/>
          <a:p>
            <a:r>
              <a:rPr lang="ar-SA" dirty="0"/>
              <a:t> نوع من الأسئلة ذات نهايات مفتوحة، وتعد من الاختبارات الفعالة في قياس تحصيل الطلبة، ويطلق عليها اختبارات ( الاستدعاء أو التذكر).</a:t>
            </a:r>
          </a:p>
          <a:p>
            <a:r>
              <a:rPr lang="ar-SA" dirty="0"/>
              <a:t>تتعدد صورها فمنها:</a:t>
            </a:r>
          </a:p>
          <a:p>
            <a:pPr marL="571500" indent="-571500">
              <a:buFont typeface="+mj-cs"/>
              <a:buAutoNum type="arabic1Minus"/>
            </a:pPr>
            <a:r>
              <a:rPr lang="ar-SA" dirty="0"/>
              <a:t> صور الإجابات القصيرة: سؤال يمكن الإجابة عليه بكلمة أو اكثر.</a:t>
            </a:r>
          </a:p>
          <a:p>
            <a:pPr marL="571500" indent="-571500">
              <a:buNone/>
            </a:pPr>
            <a:r>
              <a:rPr lang="ar-SA" dirty="0"/>
              <a:t>مثل/ من رواد النظرية المعرفية.................</a:t>
            </a:r>
          </a:p>
          <a:p>
            <a:pPr marL="571500" indent="-571500">
              <a:buNone/>
            </a:pPr>
            <a:r>
              <a:rPr lang="ar-SA" dirty="0"/>
              <a:t>ب. معرفة المصطلحات: </a:t>
            </a:r>
          </a:p>
          <a:p>
            <a:pPr marL="571500" indent="-571500">
              <a:buNone/>
            </a:pPr>
            <a:r>
              <a:rPr lang="ar-SA" dirty="0"/>
              <a:t>مثل / نسمي العدد الذي لا يقبل القسمة على نفسه أو العدد 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t>أسئلة التكميل</a:t>
            </a:r>
            <a:endParaRPr lang="ar-SA" dirty="0"/>
          </a:p>
        </p:txBody>
      </p:sp>
      <p:sp>
        <p:nvSpPr>
          <p:cNvPr id="3" name="عنصر نائب للمحتوى 2"/>
          <p:cNvSpPr>
            <a:spLocks noGrp="1"/>
          </p:cNvSpPr>
          <p:nvPr>
            <p:ph idx="1"/>
          </p:nvPr>
        </p:nvSpPr>
        <p:spPr/>
        <p:txBody>
          <a:bodyPr>
            <a:normAutofit fontScale="70000" lnSpcReduction="20000"/>
          </a:bodyPr>
          <a:lstStyle/>
          <a:p>
            <a:pPr>
              <a:buNone/>
            </a:pPr>
            <a:r>
              <a:rPr lang="ar-SA" dirty="0"/>
              <a:t>ج. معرفة حوادث وتواريخ معينة.</a:t>
            </a:r>
          </a:p>
          <a:p>
            <a:pPr>
              <a:buNone/>
            </a:pPr>
            <a:r>
              <a:rPr lang="ar-SA" dirty="0"/>
              <a:t>مثل/ استقلت </a:t>
            </a:r>
            <a:r>
              <a:rPr lang="ar-SA" dirty="0" err="1"/>
              <a:t>الاردن</a:t>
            </a:r>
            <a:r>
              <a:rPr lang="ar-SA" dirty="0"/>
              <a:t> عام.............</a:t>
            </a:r>
          </a:p>
          <a:p>
            <a:pPr>
              <a:buNone/>
            </a:pPr>
            <a:r>
              <a:rPr lang="ar-SA" dirty="0"/>
              <a:t>د. معرفة القوانين.</a:t>
            </a:r>
          </a:p>
          <a:p>
            <a:pPr>
              <a:buNone/>
            </a:pPr>
            <a:r>
              <a:rPr lang="ar-SA" dirty="0"/>
              <a:t>مثل/ حجم الكرة هو .................</a:t>
            </a:r>
          </a:p>
          <a:p>
            <a:pPr>
              <a:buNone/>
            </a:pPr>
            <a:r>
              <a:rPr lang="ar-SA" dirty="0"/>
              <a:t>ه. التفسير.</a:t>
            </a:r>
          </a:p>
          <a:p>
            <a:pPr>
              <a:buNone/>
            </a:pPr>
            <a:r>
              <a:rPr lang="ar-SA" dirty="0"/>
              <a:t>مثل/ اذا كانت الساعة السابعة مساءا في مدينة لندن، ستكون الساعة في الرياض...........</a:t>
            </a:r>
          </a:p>
          <a:p>
            <a:pPr>
              <a:buNone/>
            </a:pPr>
            <a:r>
              <a:rPr lang="ar-SA" dirty="0"/>
              <a:t>و. معرفة الطريقة.</a:t>
            </a:r>
          </a:p>
          <a:p>
            <a:pPr>
              <a:buNone/>
            </a:pPr>
            <a:r>
              <a:rPr lang="ar-SA" dirty="0"/>
              <a:t>مثل/ لقياس درجة الحرارة نستخدم............</a:t>
            </a:r>
          </a:p>
          <a:p>
            <a:pPr>
              <a:buNone/>
            </a:pPr>
            <a:r>
              <a:rPr lang="ar-SA" dirty="0"/>
              <a:t>ح. معرفة السبب.</a:t>
            </a:r>
          </a:p>
          <a:p>
            <a:pPr>
              <a:buNone/>
            </a:pPr>
            <a:r>
              <a:rPr lang="ar-SA" dirty="0"/>
              <a:t>مثل/ يقل وزن </a:t>
            </a:r>
            <a:r>
              <a:rPr lang="ar-SA" dirty="0" err="1"/>
              <a:t>الانسان</a:t>
            </a:r>
            <a:r>
              <a:rPr lang="ar-SA" dirty="0"/>
              <a:t> على سطح القمر بسبب..................</a:t>
            </a:r>
          </a:p>
          <a:p>
            <a:pPr>
              <a:buNone/>
            </a:pPr>
            <a:r>
              <a:rPr lang="ar-SA" dirty="0"/>
              <a:t>ز. معرفة النتيجة.</a:t>
            </a:r>
          </a:p>
          <a:p>
            <a:pPr>
              <a:buNone/>
            </a:pPr>
            <a:r>
              <a:rPr lang="ar-SA" dirty="0"/>
              <a:t>مثل/ الجذر </a:t>
            </a:r>
            <a:r>
              <a:rPr lang="ar-SA" dirty="0" err="1"/>
              <a:t>التربيعي</a:t>
            </a:r>
            <a:r>
              <a:rPr lang="ar-SA" dirty="0"/>
              <a:t> للعدد 169 هو ......................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Font typeface="Wingdings" pitchFamily="2" charset="2"/>
              <a:buChar char="ü"/>
            </a:pPr>
            <a:r>
              <a:rPr lang="ar-SA" dirty="0">
                <a:solidFill>
                  <a:srgbClr val="0070C0"/>
                </a:solidFill>
              </a:rPr>
              <a:t>ايجابياتها:</a:t>
            </a:r>
          </a:p>
          <a:p>
            <a:pPr>
              <a:buFont typeface="Wingdings" pitchFamily="2" charset="2"/>
              <a:buChar char="ü"/>
            </a:pPr>
            <a:r>
              <a:rPr lang="ar-SA" dirty="0"/>
              <a:t> شاملة تغطي جزء كبير من المقرر.</a:t>
            </a:r>
          </a:p>
          <a:p>
            <a:pPr>
              <a:buFont typeface="Wingdings" pitchFamily="2" charset="2"/>
              <a:buChar char="ü"/>
            </a:pPr>
            <a:r>
              <a:rPr lang="ar-SA" dirty="0"/>
              <a:t> سهولة إعدادها وتصحيحها.</a:t>
            </a:r>
          </a:p>
          <a:p>
            <a:pPr>
              <a:buNone/>
            </a:pPr>
            <a:r>
              <a:rPr lang="ar-SA" dirty="0">
                <a:solidFill>
                  <a:srgbClr val="0070C0"/>
                </a:solidFill>
              </a:rPr>
              <a:t>سلبياتها:</a:t>
            </a:r>
          </a:p>
          <a:p>
            <a:pPr>
              <a:buFont typeface="Wingdings" pitchFamily="2" charset="2"/>
              <a:buChar char="ü"/>
            </a:pPr>
            <a:r>
              <a:rPr lang="ar-SA" dirty="0"/>
              <a:t>تسمح بدرجة من الذاتية في التصحيح.</a:t>
            </a:r>
          </a:p>
          <a:p>
            <a:pPr>
              <a:buFont typeface="Wingdings" pitchFamily="2" charset="2"/>
              <a:buChar char="ü"/>
            </a:pPr>
            <a:r>
              <a:rPr lang="ar-SA" dirty="0"/>
              <a:t>قد يكون فيها صعوبة تصحيح</a:t>
            </a:r>
          </a:p>
          <a:p>
            <a:pPr>
              <a:buFont typeface="Wingdings" pitchFamily="2" charset="2"/>
              <a:buChar char="ü"/>
            </a:pPr>
            <a:r>
              <a:rPr lang="ar-SA" dirty="0"/>
              <a:t>تركيزها على الحفظ والتذكر.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043608" y="1500174"/>
            <a:ext cx="7920880" cy="3785652"/>
          </a:xfrm>
          <a:prstGeom prst="rect">
            <a:avLst/>
          </a:prstGeom>
          <a:noFill/>
        </p:spPr>
        <p:txBody>
          <a:bodyPr wrap="square" rtlCol="1">
            <a:spAutoFit/>
          </a:bodyPr>
          <a:lstStyle/>
          <a:p>
            <a:r>
              <a:rPr lang="ar-SA" sz="2400" dirty="0">
                <a:solidFill>
                  <a:srgbClr val="002060"/>
                </a:solidFill>
              </a:rPr>
              <a:t>- اعتماد المعلم على الأسئلة الشفهية أثناء شرحه للدرس يجعل التلميذ على اتصال مستمر بما يشرحه المعلم ويظل الطالب في يقظة ومتابعة.</a:t>
            </a:r>
          </a:p>
          <a:p>
            <a:r>
              <a:rPr lang="ar-SA" sz="2400" dirty="0">
                <a:solidFill>
                  <a:srgbClr val="002060"/>
                </a:solidFill>
              </a:rPr>
              <a:t> - تساعد في إصدار الحكم على قدرة الطالب على المناقشة والحوار وسرعة التفكير والفهم وربط المعلومات واستخلاص النتائج منها.</a:t>
            </a:r>
          </a:p>
          <a:p>
            <a:r>
              <a:rPr lang="ar-SA" sz="2400" dirty="0">
                <a:solidFill>
                  <a:srgbClr val="002060"/>
                </a:solidFill>
              </a:rPr>
              <a:t> </a:t>
            </a:r>
            <a:r>
              <a:rPr lang="ar-SA" sz="2400" dirty="0" smtClean="0">
                <a:solidFill>
                  <a:srgbClr val="002060"/>
                </a:solidFill>
              </a:rPr>
              <a:t>- تستخدم </a:t>
            </a:r>
            <a:r>
              <a:rPr lang="ar-SA" sz="2400" dirty="0">
                <a:solidFill>
                  <a:srgbClr val="002060"/>
                </a:solidFill>
              </a:rPr>
              <a:t>في تقويم الأطفال وخاصة الصفوف الأولية وما </a:t>
            </a:r>
            <a:r>
              <a:rPr lang="ar-SA" sz="2400" dirty="0" smtClean="0">
                <a:solidFill>
                  <a:srgbClr val="002060"/>
                </a:solidFill>
              </a:rPr>
              <a:t>قبلها. وتجعل </a:t>
            </a:r>
            <a:r>
              <a:rPr lang="ar-SA" sz="2400" dirty="0">
                <a:solidFill>
                  <a:srgbClr val="002060"/>
                </a:solidFill>
              </a:rPr>
              <a:t>التقويم عملية مستمرة.</a:t>
            </a:r>
          </a:p>
          <a:p>
            <a:r>
              <a:rPr lang="ar-SA" sz="2400" dirty="0" smtClean="0">
                <a:solidFill>
                  <a:srgbClr val="002060"/>
                </a:solidFill>
              </a:rPr>
              <a:t>- تساعد </a:t>
            </a:r>
            <a:r>
              <a:rPr lang="ar-SA" sz="2400" dirty="0">
                <a:solidFill>
                  <a:srgbClr val="002060"/>
                </a:solidFill>
              </a:rPr>
              <a:t>على تشخيص بعض صعوبات التعلم مثل: صعوبة القراءة أو عسر القراءة. </a:t>
            </a:r>
            <a:endParaRPr lang="ar-SA" sz="2400" dirty="0" smtClean="0">
              <a:solidFill>
                <a:srgbClr val="002060"/>
              </a:solidFill>
            </a:endParaRPr>
          </a:p>
          <a:p>
            <a:r>
              <a:rPr lang="ar-SA" sz="2400" dirty="0" smtClean="0">
                <a:solidFill>
                  <a:srgbClr val="002060"/>
                </a:solidFill>
              </a:rPr>
              <a:t>- تقدم </a:t>
            </a:r>
            <a:r>
              <a:rPr lang="ar-SA" sz="2400" dirty="0">
                <a:solidFill>
                  <a:srgbClr val="002060"/>
                </a:solidFill>
              </a:rPr>
              <a:t>تغذية راجعه فورية للمعلم بمستوى فهم الطلاب </a:t>
            </a:r>
          </a:p>
          <a:p>
            <a:endParaRPr lang="ar-SA" sz="2400" dirty="0">
              <a:solidFill>
                <a:srgbClr val="002060"/>
              </a:solidFill>
            </a:endParaRPr>
          </a:p>
        </p:txBody>
      </p:sp>
      <p:sp>
        <p:nvSpPr>
          <p:cNvPr id="5" name="مربع نص 4"/>
          <p:cNvSpPr txBox="1"/>
          <p:nvPr/>
        </p:nvSpPr>
        <p:spPr>
          <a:xfrm>
            <a:off x="1500166" y="714356"/>
            <a:ext cx="6643734" cy="646331"/>
          </a:xfrm>
          <a:prstGeom prst="rect">
            <a:avLst/>
          </a:prstGeom>
          <a:noFill/>
        </p:spPr>
        <p:txBody>
          <a:bodyPr wrap="square" rtlCol="1">
            <a:spAutoFit/>
          </a:bodyPr>
          <a:lstStyle/>
          <a:p>
            <a:pPr algn="ctr"/>
            <a:r>
              <a:rPr lang="ar-SA" sz="3600" b="1" dirty="0">
                <a:solidFill>
                  <a:srgbClr val="C00000"/>
                </a:solidFill>
              </a:rPr>
              <a:t>مزاياها</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solidFill>
                  <a:srgbClr val="0070C0"/>
                </a:solidFill>
                <a:effectLst/>
              </a:rPr>
              <a:t>ارشادات لكتابة فقرات التكميل</a:t>
            </a:r>
          </a:p>
        </p:txBody>
      </p:sp>
      <p:sp>
        <p:nvSpPr>
          <p:cNvPr id="3" name="عنصر نائب للمحتوى 2"/>
          <p:cNvSpPr>
            <a:spLocks noGrp="1"/>
          </p:cNvSpPr>
          <p:nvPr>
            <p:ph idx="1"/>
          </p:nvPr>
        </p:nvSpPr>
        <p:spPr/>
        <p:txBody>
          <a:bodyPr>
            <a:normAutofit lnSpcReduction="10000"/>
          </a:bodyPr>
          <a:lstStyle/>
          <a:p>
            <a:r>
              <a:rPr lang="ar-SA" sz="3000" dirty="0"/>
              <a:t> أن تكون العبارة مختصرة وواضحة اللغة والمعنى لكي يفهم الطالب المطلوب مباشرة.</a:t>
            </a:r>
          </a:p>
          <a:p>
            <a:r>
              <a:rPr lang="ar-SA" sz="3000" dirty="0"/>
              <a:t>التركيز على وضع فراغ يحوي معلومة مهمة والابتعاد عن الفراغات التي إجاباتها حروف جر أو علة أو أدوات شرط!.</a:t>
            </a:r>
          </a:p>
          <a:p>
            <a:r>
              <a:rPr lang="ar-SA" sz="3000" dirty="0"/>
              <a:t>يجب أن تكون الفراغات متساوية الطول في جميع الفقرات.</a:t>
            </a:r>
          </a:p>
          <a:p>
            <a:r>
              <a:rPr lang="ar-SA" sz="3000" dirty="0"/>
              <a:t>إذا كان الفراغ يتكون من عدد ووحدة فيتطلب كتابة احدهما..</a:t>
            </a:r>
          </a:p>
          <a:p>
            <a:r>
              <a:rPr lang="ar-SA" sz="3000" dirty="0"/>
              <a:t>مثاله/ طول ضلع المستطيل ...............سم</a:t>
            </a:r>
          </a:p>
          <a:p>
            <a:pPr>
              <a:buNone/>
            </a:pPr>
            <a:endParaRPr lang="ar-SA"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solidFill>
                  <a:schemeClr val="accent1">
                    <a:lumMod val="75000"/>
                  </a:schemeClr>
                </a:solidFill>
                <a:effectLst/>
              </a:rPr>
              <a:t>الأسئلة المقالية</a:t>
            </a:r>
          </a:p>
        </p:txBody>
      </p:sp>
      <p:sp>
        <p:nvSpPr>
          <p:cNvPr id="3" name="عنصر نائب للمحتوى 2"/>
          <p:cNvSpPr>
            <a:spLocks noGrp="1"/>
          </p:cNvSpPr>
          <p:nvPr>
            <p:ph idx="1"/>
          </p:nvPr>
        </p:nvSpPr>
        <p:spPr/>
        <p:txBody>
          <a:bodyPr>
            <a:normAutofit fontScale="92500" lnSpcReduction="10000"/>
          </a:bodyPr>
          <a:lstStyle/>
          <a:p>
            <a:r>
              <a:rPr lang="ar-SA" sz="2400" dirty="0"/>
              <a:t>على الرغم من أنه يمكن قياس جميع مخرجات التعليم والتعلم المعرفية من تذكر للمعلومات وتطبيق وتحليل للبيانات وتركيبها وتقويمها فإنه لا يجب استخدام هذا النوع من الاختبارات في قياس مستوى التذكر فقط بل قياس مستوى الطالب في القدرة على التعبير والتنظيم والربط والابتكار.</a:t>
            </a:r>
          </a:p>
          <a:p>
            <a:r>
              <a:rPr lang="ar-SA" sz="2400" u="sng" dirty="0">
                <a:solidFill>
                  <a:srgbClr val="C00000"/>
                </a:solidFill>
              </a:rPr>
              <a:t>أهدافها:</a:t>
            </a:r>
          </a:p>
          <a:p>
            <a:r>
              <a:rPr lang="ar-SA" sz="2400" dirty="0"/>
              <a:t>القدرة على التعبير الكتابي  والتعبير عن الأفكار.</a:t>
            </a:r>
          </a:p>
          <a:p>
            <a:r>
              <a:rPr lang="ar-SA" sz="2400" dirty="0"/>
              <a:t> القدرة على انتقاء المعلومات وتنظيمها والربط بينها ويعيد تأليفها وتركيبها بطريقته الخاصة.</a:t>
            </a:r>
          </a:p>
          <a:p>
            <a:r>
              <a:rPr lang="ar-SA" sz="2400" dirty="0"/>
              <a:t>القدرة على التفكير الناقد والتقويم</a:t>
            </a:r>
          </a:p>
          <a:p>
            <a:r>
              <a:rPr lang="ar-SA" sz="2400" dirty="0"/>
              <a:t>القدرة على الابتكار  .</a:t>
            </a:r>
          </a:p>
          <a:p>
            <a:pPr>
              <a:buNone/>
            </a:pPr>
            <a:endParaRPr lang="ar-SA" sz="2400" dirty="0"/>
          </a:p>
          <a:p>
            <a:pPr>
              <a:buNone/>
            </a:pPr>
            <a:r>
              <a:rPr lang="ar-SA" sz="2400" dirty="0"/>
              <a:t>وحتى تكون الأسئلة المقالية صادقة في قياس تلك الأهداف يجب أن تتعلق بمشكلات ومواقف جديدة تتيح للمتعلم أن يبتكر ويبدع في تنظيم أفكاره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عنصر نائب للمحتوى 5">
            <a:extLst>
              <a:ext uri="{FF2B5EF4-FFF2-40B4-BE49-F238E27FC236}">
                <a16:creationId xmlns="" xmlns:a16="http://schemas.microsoft.com/office/drawing/2014/main" id="{A0C8AF25-A9B6-4659-99B3-0B66ED6F9ED3}"/>
              </a:ext>
            </a:extLst>
          </p:cNvPr>
          <p:cNvGraphicFramePr>
            <a:graphicFrameLocks noGrp="1"/>
          </p:cNvGraphicFramePr>
          <p:nvPr>
            <p:ph idx="1"/>
            <p:extLst>
              <p:ext uri="{D42A27DB-BD31-4B8C-83A1-F6EECF244321}">
                <p14:modId xmlns:p14="http://schemas.microsoft.com/office/powerpoint/2010/main" val="283632028"/>
              </p:ext>
            </p:extLst>
          </p:nvPr>
        </p:nvGraphicFramePr>
        <p:xfrm>
          <a:off x="1115616" y="1268760"/>
          <a:ext cx="7818834" cy="4979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2249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766D75E7-B3DB-4DD6-AC92-A78BCD434A42}"/>
              </a:ext>
            </a:extLst>
          </p:cNvPr>
          <p:cNvSpPr>
            <a:spLocks noGrp="1"/>
          </p:cNvSpPr>
          <p:nvPr>
            <p:ph type="title"/>
          </p:nvPr>
        </p:nvSpPr>
        <p:spPr/>
        <p:txBody>
          <a:bodyPr/>
          <a:lstStyle/>
          <a:p>
            <a:pPr algn="ctr"/>
            <a:r>
              <a:rPr lang="ar-SA" dirty="0"/>
              <a:t>أسئلة المقال ذات الإجابة المقيدة</a:t>
            </a:r>
            <a:endParaRPr lang="en-US" dirty="0"/>
          </a:p>
        </p:txBody>
      </p:sp>
      <p:sp>
        <p:nvSpPr>
          <p:cNvPr id="3" name="عنصر نائب للمحتوى 2">
            <a:extLst>
              <a:ext uri="{FF2B5EF4-FFF2-40B4-BE49-F238E27FC236}">
                <a16:creationId xmlns="" xmlns:a16="http://schemas.microsoft.com/office/drawing/2014/main" id="{D0065CCD-D0C2-43DF-8C41-747F3AE76CA6}"/>
              </a:ext>
            </a:extLst>
          </p:cNvPr>
          <p:cNvSpPr>
            <a:spLocks noGrp="1"/>
          </p:cNvSpPr>
          <p:nvPr>
            <p:ph idx="1"/>
          </p:nvPr>
        </p:nvSpPr>
        <p:spPr/>
        <p:txBody>
          <a:bodyPr>
            <a:normAutofit fontScale="92500"/>
          </a:bodyPr>
          <a:lstStyle/>
          <a:p>
            <a:r>
              <a:rPr lang="ar-SA" dirty="0"/>
              <a:t>  في هذا النوع من الأسئلة توضع حدود وقيود على الإجابة المطلوبة من حيث المادة المطلوبة في السؤال أو بتحديد المساحة المخصصة او بتحديد نقاط معينة للإجابة.</a:t>
            </a:r>
          </a:p>
          <a:p>
            <a:r>
              <a:rPr lang="ar-SA" dirty="0"/>
              <a:t>مثالها:</a:t>
            </a:r>
          </a:p>
          <a:p>
            <a:r>
              <a:rPr lang="ar-SA" dirty="0"/>
              <a:t> اذكري المقصود من الاحماض:...................</a:t>
            </a:r>
          </a:p>
          <a:p>
            <a:r>
              <a:rPr lang="ar-SA" dirty="0"/>
              <a:t>عرفي الذاكرة:..............................................</a:t>
            </a:r>
          </a:p>
          <a:p>
            <a:r>
              <a:rPr lang="ar-SA" dirty="0"/>
              <a:t>اذكري أسباب الحملة الفرنسية على مصر.</a:t>
            </a:r>
          </a:p>
          <a:p>
            <a:r>
              <a:rPr lang="ar-SA" dirty="0"/>
              <a:t>عللي: اختيار العباسيين بلاد فارس مركزا لدعوتهم؟</a:t>
            </a:r>
            <a:endParaRPr lang="en-US" dirty="0"/>
          </a:p>
        </p:txBody>
      </p:sp>
    </p:spTree>
    <p:extLst>
      <p:ext uri="{BB962C8B-B14F-4D97-AF65-F5344CB8AC3E}">
        <p14:creationId xmlns:p14="http://schemas.microsoft.com/office/powerpoint/2010/main" val="2869726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5FC55EC4-9AE3-4E70-833F-43FB834693B3}"/>
              </a:ext>
            </a:extLst>
          </p:cNvPr>
          <p:cNvSpPr>
            <a:spLocks noGrp="1"/>
          </p:cNvSpPr>
          <p:nvPr>
            <p:ph type="title"/>
          </p:nvPr>
        </p:nvSpPr>
        <p:spPr/>
        <p:txBody>
          <a:bodyPr/>
          <a:lstStyle/>
          <a:p>
            <a:pPr algn="ctr"/>
            <a:r>
              <a:rPr lang="ar-SA" dirty="0"/>
              <a:t>مزاياها / عيوبها</a:t>
            </a:r>
            <a:endParaRPr lang="en-US" dirty="0"/>
          </a:p>
        </p:txBody>
      </p:sp>
      <p:sp>
        <p:nvSpPr>
          <p:cNvPr id="3" name="عنصر نائب للمحتوى 2">
            <a:extLst>
              <a:ext uri="{FF2B5EF4-FFF2-40B4-BE49-F238E27FC236}">
                <a16:creationId xmlns="" xmlns:a16="http://schemas.microsoft.com/office/drawing/2014/main" id="{C5C0CBF8-5966-48B3-BB47-996E9190B8A7}"/>
              </a:ext>
            </a:extLst>
          </p:cNvPr>
          <p:cNvSpPr>
            <a:spLocks noGrp="1"/>
          </p:cNvSpPr>
          <p:nvPr>
            <p:ph idx="1"/>
          </p:nvPr>
        </p:nvSpPr>
        <p:spPr>
          <a:xfrm>
            <a:off x="1043608" y="1447800"/>
            <a:ext cx="7890080" cy="4800600"/>
          </a:xfrm>
        </p:spPr>
        <p:txBody>
          <a:bodyPr/>
          <a:lstStyle/>
          <a:p>
            <a:r>
              <a:rPr lang="ar-SA" dirty="0">
                <a:solidFill>
                  <a:srgbClr val="FF0000"/>
                </a:solidFill>
              </a:rPr>
              <a:t>المزايا:</a:t>
            </a:r>
          </a:p>
          <a:p>
            <a:r>
              <a:rPr lang="ar-SA" dirty="0"/>
              <a:t> سهلة الاعداد والتصحيح.</a:t>
            </a:r>
          </a:p>
          <a:p>
            <a:r>
              <a:rPr lang="ar-SA" dirty="0"/>
              <a:t> تنفع لقياس مستوى الفهم والتطبيق والتحليل.</a:t>
            </a:r>
          </a:p>
          <a:p>
            <a:endParaRPr lang="ar-SA" dirty="0"/>
          </a:p>
          <a:p>
            <a:r>
              <a:rPr lang="ar-SA" dirty="0">
                <a:solidFill>
                  <a:srgbClr val="FF0000"/>
                </a:solidFill>
              </a:rPr>
              <a:t>عيوبها:</a:t>
            </a:r>
          </a:p>
          <a:p>
            <a:r>
              <a:rPr lang="ar-SA" dirty="0"/>
              <a:t> </a:t>
            </a:r>
            <a:r>
              <a:rPr lang="ar-SA"/>
              <a:t>لا </a:t>
            </a:r>
            <a:r>
              <a:rPr lang="ar-SA" smtClean="0"/>
              <a:t>تقيس مستوى </a:t>
            </a:r>
            <a:r>
              <a:rPr lang="ar-SA" dirty="0"/>
              <a:t>الربط والتنظيم والتقويم للطالب.</a:t>
            </a:r>
          </a:p>
          <a:p>
            <a:endParaRPr lang="ar-SA" dirty="0"/>
          </a:p>
          <a:p>
            <a:pPr marL="82296" indent="0">
              <a:buNone/>
            </a:pPr>
            <a:endParaRPr lang="en-US" dirty="0"/>
          </a:p>
        </p:txBody>
      </p:sp>
    </p:spTree>
    <p:extLst>
      <p:ext uri="{BB962C8B-B14F-4D97-AF65-F5344CB8AC3E}">
        <p14:creationId xmlns:p14="http://schemas.microsoft.com/office/powerpoint/2010/main" val="35347265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7114382E-6356-43A8-913C-25FB3751FF3C}"/>
              </a:ext>
            </a:extLst>
          </p:cNvPr>
          <p:cNvSpPr>
            <a:spLocks noGrp="1"/>
          </p:cNvSpPr>
          <p:nvPr>
            <p:ph type="title"/>
          </p:nvPr>
        </p:nvSpPr>
        <p:spPr/>
        <p:txBody>
          <a:bodyPr/>
          <a:lstStyle/>
          <a:p>
            <a:pPr algn="ctr"/>
            <a:r>
              <a:rPr lang="ar-SA" dirty="0"/>
              <a:t>أسئلة المقال ذات الإجابات الحرة</a:t>
            </a:r>
            <a:endParaRPr lang="en-US" dirty="0"/>
          </a:p>
        </p:txBody>
      </p:sp>
      <p:sp>
        <p:nvSpPr>
          <p:cNvPr id="3" name="عنصر نائب للمحتوى 2">
            <a:extLst>
              <a:ext uri="{FF2B5EF4-FFF2-40B4-BE49-F238E27FC236}">
                <a16:creationId xmlns="" xmlns:a16="http://schemas.microsoft.com/office/drawing/2014/main" id="{3ED55A29-0176-4E9C-8A8E-FCDFE171AC60}"/>
              </a:ext>
            </a:extLst>
          </p:cNvPr>
          <p:cNvSpPr>
            <a:spLocks noGrp="1"/>
          </p:cNvSpPr>
          <p:nvPr>
            <p:ph idx="1"/>
          </p:nvPr>
        </p:nvSpPr>
        <p:spPr/>
        <p:txBody>
          <a:bodyPr/>
          <a:lstStyle/>
          <a:p>
            <a:r>
              <a:rPr lang="ar-SA" dirty="0"/>
              <a:t> هذا النوع من الأسئلة يترك للمتعلم الحرية الكاملة لتحديد مدى إجابته وشمولها، ويترك له الحرية في التعبير في حدود عدد أسطر أو صفحات أو زمن معين.</a:t>
            </a:r>
          </a:p>
          <a:p>
            <a:endParaRPr lang="ar-SA" dirty="0"/>
          </a:p>
          <a:p>
            <a:r>
              <a:rPr lang="ar-SA" dirty="0"/>
              <a:t>مثالها:</a:t>
            </a:r>
          </a:p>
          <a:p>
            <a:r>
              <a:rPr lang="ar-SA" dirty="0"/>
              <a:t> اقترحي طريقة لتحلية مياه البحر.</a:t>
            </a:r>
          </a:p>
          <a:p>
            <a:r>
              <a:rPr lang="ar-SA" dirty="0"/>
              <a:t> تكلمي باختصار عن مصادر تلوث الهواء.</a:t>
            </a:r>
            <a:endParaRPr lang="en-US" dirty="0"/>
          </a:p>
        </p:txBody>
      </p:sp>
    </p:spTree>
    <p:extLst>
      <p:ext uri="{BB962C8B-B14F-4D97-AF65-F5344CB8AC3E}">
        <p14:creationId xmlns:p14="http://schemas.microsoft.com/office/powerpoint/2010/main" val="14740951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500042"/>
            <a:ext cx="7498080" cy="5748358"/>
          </a:xfrm>
        </p:spPr>
        <p:txBody>
          <a:bodyPr>
            <a:normAutofit lnSpcReduction="10000"/>
          </a:bodyPr>
          <a:lstStyle/>
          <a:p>
            <a:r>
              <a:rPr lang="ar-SA" sz="2800" b="1" u="sng" dirty="0">
                <a:solidFill>
                  <a:schemeClr val="accent1">
                    <a:lumMod val="75000"/>
                  </a:schemeClr>
                </a:solidFill>
              </a:rPr>
              <a:t>ايجابيات الأسئلة المقالية:</a:t>
            </a:r>
          </a:p>
          <a:p>
            <a:pPr>
              <a:buFontTx/>
              <a:buChar char="-"/>
            </a:pPr>
            <a:r>
              <a:rPr lang="ar-SA" sz="2400" dirty="0"/>
              <a:t>نستطيع أن نقيس من خلالها جميع المستويات المعرفية.</a:t>
            </a:r>
          </a:p>
          <a:p>
            <a:pPr>
              <a:buFontTx/>
              <a:buChar char="-"/>
            </a:pPr>
            <a:r>
              <a:rPr lang="ar-SA" sz="2400" dirty="0"/>
              <a:t>إعطاء حرية للطالب في التعبير عن </a:t>
            </a:r>
            <a:r>
              <a:rPr lang="ar-SA" sz="2400" dirty="0" err="1"/>
              <a:t>رأيه.وقياس</a:t>
            </a:r>
            <a:r>
              <a:rPr lang="ar-SA" sz="2400" dirty="0"/>
              <a:t> قدرته على التفكير الابتكاري</a:t>
            </a:r>
          </a:p>
          <a:p>
            <a:pPr>
              <a:buFontTx/>
              <a:buChar char="-"/>
            </a:pPr>
            <a:r>
              <a:rPr lang="ar-SA" sz="2400" dirty="0"/>
              <a:t>لا يوجد مجال للتخمين.</a:t>
            </a:r>
          </a:p>
          <a:p>
            <a:pPr>
              <a:buFontTx/>
              <a:buChar char="-"/>
            </a:pPr>
            <a:r>
              <a:rPr lang="ar-SA" sz="2400" dirty="0"/>
              <a:t>سهلة الإعداد والتحضير.</a:t>
            </a:r>
            <a:endParaRPr lang="ar-SA" sz="2400" b="1" u="sng" dirty="0">
              <a:solidFill>
                <a:schemeClr val="accent1">
                  <a:lumMod val="75000"/>
                </a:schemeClr>
              </a:solidFill>
            </a:endParaRPr>
          </a:p>
          <a:p>
            <a:r>
              <a:rPr lang="ar-SA" sz="2800" b="1" u="sng" dirty="0">
                <a:solidFill>
                  <a:schemeClr val="accent1">
                    <a:lumMod val="75000"/>
                  </a:schemeClr>
                </a:solidFill>
              </a:rPr>
              <a:t>سلبياتها:</a:t>
            </a:r>
          </a:p>
          <a:p>
            <a:pPr>
              <a:buFontTx/>
              <a:buChar char="-"/>
            </a:pPr>
            <a:r>
              <a:rPr lang="ar-SA" sz="2800" dirty="0"/>
              <a:t>أحياناً تحتاج زمن طويل للإجابة.</a:t>
            </a:r>
          </a:p>
          <a:p>
            <a:pPr>
              <a:buFontTx/>
              <a:buChar char="-"/>
            </a:pPr>
            <a:r>
              <a:rPr lang="ar-SA" sz="2800" dirty="0"/>
              <a:t> قد تدخل ذاتية المصحح في التصحيح.</a:t>
            </a:r>
          </a:p>
          <a:p>
            <a:pPr>
              <a:buFontTx/>
              <a:buChar char="-"/>
            </a:pPr>
            <a:r>
              <a:rPr lang="ar-SA" sz="2800" dirty="0"/>
              <a:t>يحصل فيها التورية من بعض الطلاب.</a:t>
            </a:r>
          </a:p>
          <a:p>
            <a:pPr>
              <a:buFontTx/>
              <a:buChar char="-"/>
            </a:pPr>
            <a:r>
              <a:rPr lang="ar-SA" sz="2800" dirty="0"/>
              <a:t>تحتاج وقت طويل أحيانا للتصحيح.</a:t>
            </a:r>
          </a:p>
          <a:p>
            <a:pPr>
              <a:buFontTx/>
              <a:buChar char="-"/>
            </a:pPr>
            <a:r>
              <a:rPr lang="ar-SA" sz="2800" dirty="0"/>
              <a:t> تتأثر درجة الطالب بقدرته على التعبير والكتابة ، فالتعبير الضعيف والأخطاء الإملائية تؤثر سلبياً على تقدير الدرجة.</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868346"/>
          </a:xfrm>
        </p:spPr>
        <p:txBody>
          <a:bodyPr>
            <a:normAutofit/>
          </a:bodyPr>
          <a:lstStyle/>
          <a:p>
            <a:pPr algn="ctr"/>
            <a:r>
              <a:rPr lang="ar-SA" sz="3200" b="1" dirty="0">
                <a:effectLst/>
              </a:rPr>
              <a:t>ارشادات لصياغة الأسئلة المقالية</a:t>
            </a:r>
          </a:p>
        </p:txBody>
      </p:sp>
      <p:sp>
        <p:nvSpPr>
          <p:cNvPr id="3" name="عنصر نائب للمحتوى 2"/>
          <p:cNvSpPr>
            <a:spLocks noGrp="1"/>
          </p:cNvSpPr>
          <p:nvPr>
            <p:ph idx="1"/>
          </p:nvPr>
        </p:nvSpPr>
        <p:spPr>
          <a:xfrm>
            <a:off x="1071538" y="1214422"/>
            <a:ext cx="7862150" cy="5429288"/>
          </a:xfrm>
        </p:spPr>
        <p:txBody>
          <a:bodyPr>
            <a:normAutofit/>
          </a:bodyPr>
          <a:lstStyle/>
          <a:p>
            <a:r>
              <a:rPr lang="ar-SA" sz="2400" dirty="0"/>
              <a:t>تحديد </a:t>
            </a:r>
            <a:r>
              <a:rPr lang="ar-SA" sz="2400" u="sng" dirty="0"/>
              <a:t>المطلوب بدقة </a:t>
            </a:r>
            <a:r>
              <a:rPr lang="ar-SA" sz="2400" dirty="0"/>
              <a:t>وبدون أخطاء لغوية ويكون الوقت متاح ومناسب لما هو مطلوب في السؤال.</a:t>
            </a:r>
          </a:p>
          <a:p>
            <a:r>
              <a:rPr lang="ar-SA" sz="2400" dirty="0"/>
              <a:t>أن لا تكون صياغة السؤال طويلة فتسبب تشتت للطالب.</a:t>
            </a:r>
          </a:p>
          <a:p>
            <a:pPr lvl="0"/>
            <a:r>
              <a:rPr lang="ar-SA" sz="2400" dirty="0"/>
              <a:t>وضع نموذج إجابة ثم وضع سلم للتصحيح يحدد درجة كل سؤال وكل فقرة أو جزء منها .</a:t>
            </a:r>
            <a:endParaRPr lang="en-US" sz="2400" dirty="0"/>
          </a:p>
          <a:p>
            <a:pPr lvl="0"/>
            <a:r>
              <a:rPr lang="ar-SA" sz="2400" dirty="0"/>
              <a:t>تصحيح إجابة السؤال لجميع الطلاب قبل الانتقال لتصحيح سؤال آخر.</a:t>
            </a:r>
            <a:endParaRPr lang="en-US" sz="2400" dirty="0"/>
          </a:p>
          <a:p>
            <a:pPr lvl="0"/>
            <a:r>
              <a:rPr lang="ar-SA" sz="2400" dirty="0"/>
              <a:t>التصحيح لجميع الطلاب في نفس الظروف ما أمكن.</a:t>
            </a:r>
          </a:p>
          <a:p>
            <a:pPr lvl="0"/>
            <a:r>
              <a:rPr lang="ar-SA" sz="2400" dirty="0"/>
              <a:t>الابتعاد عن أسئلة الاختيار حتى يجيب جميع المتعلمين على جميع الأسئلة ويمكن مقارنة اجاباتهم.</a:t>
            </a:r>
          </a:p>
          <a:p>
            <a:pPr lvl="0"/>
            <a:r>
              <a:rPr lang="ar-SA" sz="2400" dirty="0"/>
              <a:t>التنويع في مستويات الاسئلة من حيث مستويات المجال المعرفي.</a:t>
            </a:r>
            <a:endParaRPr lang="en-US" sz="2400" dirty="0"/>
          </a:p>
          <a:p>
            <a:pPr lvl="0"/>
            <a:r>
              <a:rPr lang="ar-SA" sz="2400" dirty="0"/>
              <a:t>إعادة التصحيح بعد فترة لنفس المصحح أو من قبل مصحح آخر .</a:t>
            </a:r>
            <a:endParaRPr lang="en-US" sz="2400" dirty="0"/>
          </a:p>
          <a:p>
            <a:pPr lvl="1"/>
            <a:r>
              <a:rPr lang="ar-SA" sz="2400" dirty="0"/>
              <a:t>إخفاء الاسم ووضع رقم بدلاً منه  للتقليل من الذاتية.</a:t>
            </a:r>
            <a:endParaRPr lang="en-US" sz="2400" dirty="0"/>
          </a:p>
          <a:p>
            <a:pPr marL="402336" lvl="1" indent="0">
              <a:buNone/>
            </a:pPr>
            <a:endParaRPr lang="ar-SA" sz="2400" dirty="0"/>
          </a:p>
          <a:p>
            <a:pPr lvl="1">
              <a:buNone/>
            </a:pPr>
            <a:endParaRPr lang="ar-SA" sz="2400" dirty="0"/>
          </a:p>
          <a:p>
            <a:pPr lvl="1"/>
            <a:endParaRPr lang="ar-SA" dirty="0"/>
          </a:p>
          <a:p>
            <a:pPr lvl="1"/>
            <a:endParaRPr lang="en-US" dirty="0"/>
          </a:p>
          <a:p>
            <a:endParaRPr lang="ar-SA" dirty="0"/>
          </a:p>
          <a:p>
            <a:pPr>
              <a:buNone/>
            </a:pP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normAutofit/>
          </a:bodyPr>
          <a:lstStyle/>
          <a:p>
            <a:pPr algn="ctr"/>
            <a:r>
              <a:rPr lang="ar-SA" sz="4400" dirty="0">
                <a:solidFill>
                  <a:srgbClr val="C00000"/>
                </a:solidFill>
                <a:effectLst/>
                <a:latin typeface="Tahoma" pitchFamily="34" charset="0"/>
                <a:cs typeface="PT Bold Heading" pitchFamily="2" charset="-78"/>
              </a:rPr>
              <a:t>عيوبها</a:t>
            </a:r>
            <a:endParaRPr lang="ar-SA" dirty="0">
              <a:solidFill>
                <a:srgbClr val="C00000"/>
              </a:solidFill>
              <a:effectLst/>
            </a:endParaRPr>
          </a:p>
        </p:txBody>
      </p:sp>
      <p:sp>
        <p:nvSpPr>
          <p:cNvPr id="6" name="عنصر نائب للمحتوى 5"/>
          <p:cNvSpPr>
            <a:spLocks noGrp="1"/>
          </p:cNvSpPr>
          <p:nvPr>
            <p:ph idx="1"/>
          </p:nvPr>
        </p:nvSpPr>
        <p:spPr>
          <a:xfrm>
            <a:off x="1043608" y="1447800"/>
            <a:ext cx="7890080" cy="4800600"/>
          </a:xfrm>
        </p:spPr>
        <p:txBody>
          <a:bodyPr>
            <a:normAutofit fontScale="85000" lnSpcReduction="10000"/>
          </a:bodyPr>
          <a:lstStyle/>
          <a:p>
            <a:r>
              <a:rPr lang="ar-SA" dirty="0"/>
              <a:t>تتأثر بدرجة كبيرة بذاتية المعلم سواء في عملية صياغة الأسئلة أو تقدير الدرجات.</a:t>
            </a:r>
          </a:p>
          <a:p>
            <a:r>
              <a:rPr lang="ar-SA" dirty="0"/>
              <a:t>تستغرق وقتاً طويلاً في إجرائها خصوصاً عندما يكون عدد الأسئلة المطروحة على كل طالب كثيرة وأعداد الطلاب في الصف كبيرة.</a:t>
            </a:r>
          </a:p>
          <a:p>
            <a:r>
              <a:rPr lang="ar-SA" dirty="0"/>
              <a:t>إن عدم تدوين إجابات الطلاب وتسجيلها لا يتيح الفرصة للمعلم تحليلها والتعرف على نقاط القوة والضعف فيها.</a:t>
            </a:r>
          </a:p>
          <a:p>
            <a:r>
              <a:rPr lang="ar-SA" dirty="0"/>
              <a:t>تتأثر ببعض العوامل النفسية للطالب مثل الخوف والارتباك والقلق من مواجهة المعلم وزملائه.</a:t>
            </a:r>
          </a:p>
          <a:p>
            <a:r>
              <a:rPr lang="ar-SA" dirty="0"/>
              <a:t>اختلاف مستوى صعوبة سهولة وصعوبة الأسئلة من طالب لآخر.</a:t>
            </a:r>
          </a:p>
          <a:p>
            <a:r>
              <a:rPr lang="ar-SA" dirty="0"/>
              <a:t>افتقارها لشمولية الأسئلة في تغطيه المحتوى</a:t>
            </a:r>
          </a:p>
          <a:p>
            <a:r>
              <a:rPr lang="ar-SA" dirty="0"/>
              <a:t>لذلك يجب أن لا نعتمد عليها كوسيلة وحيدة للتقويم.</a:t>
            </a:r>
          </a:p>
          <a:p>
            <a:pPr>
              <a:buNone/>
            </a:pP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 xmlns:a16="http://schemas.microsoft.com/office/drawing/2014/main" id="{3E658A72-ABA0-4747-A876-6E0FB3221411}"/>
              </a:ext>
            </a:extLst>
          </p:cNvPr>
          <p:cNvSpPr>
            <a:spLocks noGrp="1"/>
          </p:cNvSpPr>
          <p:nvPr>
            <p:ph type="title"/>
          </p:nvPr>
        </p:nvSpPr>
        <p:spPr/>
        <p:txBody>
          <a:bodyPr/>
          <a:lstStyle/>
          <a:p>
            <a:pPr algn="ctr"/>
            <a:r>
              <a:rPr lang="ar-SA" b="1" dirty="0">
                <a:solidFill>
                  <a:srgbClr val="FF0000"/>
                </a:solidFill>
              </a:rPr>
              <a:t>الاختبارات العملية</a:t>
            </a:r>
            <a:endParaRPr lang="en-US" b="1" dirty="0">
              <a:solidFill>
                <a:srgbClr val="FF0000"/>
              </a:solidFill>
            </a:endParaRPr>
          </a:p>
        </p:txBody>
      </p:sp>
      <p:sp>
        <p:nvSpPr>
          <p:cNvPr id="3" name="عنصر نائب للمحتوى 2">
            <a:extLst>
              <a:ext uri="{FF2B5EF4-FFF2-40B4-BE49-F238E27FC236}">
                <a16:creationId xmlns="" xmlns:a16="http://schemas.microsoft.com/office/drawing/2014/main" id="{858CE4E7-FCF7-4129-9A20-2441D890EAD5}"/>
              </a:ext>
            </a:extLst>
          </p:cNvPr>
          <p:cNvSpPr>
            <a:spLocks noGrp="1"/>
          </p:cNvSpPr>
          <p:nvPr>
            <p:ph idx="1"/>
          </p:nvPr>
        </p:nvSpPr>
        <p:spPr>
          <a:xfrm>
            <a:off x="1043608" y="1447800"/>
            <a:ext cx="7890080" cy="4800600"/>
          </a:xfrm>
        </p:spPr>
        <p:txBody>
          <a:bodyPr/>
          <a:lstStyle/>
          <a:p>
            <a:r>
              <a:rPr lang="ar-SA" dirty="0"/>
              <a:t>يقيس هذا النوع من الاختبارات مخرجات التعلم </a:t>
            </a:r>
            <a:r>
              <a:rPr lang="ar-SA" dirty="0" err="1" smtClean="0"/>
              <a:t>المهارية</a:t>
            </a:r>
            <a:r>
              <a:rPr lang="ar-SA" dirty="0" smtClean="0"/>
              <a:t> العملية وأيضا </a:t>
            </a:r>
            <a:r>
              <a:rPr lang="ar-SA" dirty="0"/>
              <a:t>لقياس المهارات المعرفية </a:t>
            </a:r>
          </a:p>
          <a:p>
            <a:r>
              <a:rPr lang="ar-SA" dirty="0"/>
              <a:t> مقرر العلوم – الكيمياء مثلا والممثلة في استخدام التجارب.</a:t>
            </a:r>
          </a:p>
          <a:p>
            <a:r>
              <a:rPr lang="ar-SA" dirty="0"/>
              <a:t> مقررات الدراسات الاجتماعية عندما يريد المعلم يقيس مهارات رسم الخرائط ، رسم </a:t>
            </a:r>
            <a:r>
              <a:rPr lang="ar-SA" dirty="0" smtClean="0"/>
              <a:t>بياني..</a:t>
            </a:r>
            <a:endParaRPr lang="ar-SA" dirty="0"/>
          </a:p>
          <a:p>
            <a:r>
              <a:rPr lang="ar-SA" dirty="0"/>
              <a:t>مقرر التربية الفنية والاقتصاد المنزلي وغيرها..</a:t>
            </a:r>
          </a:p>
          <a:p>
            <a:r>
              <a:rPr lang="ar-SA" dirty="0"/>
              <a:t> كتابة بحث، قصة قصيرة، خطة بحث...</a:t>
            </a:r>
            <a:endParaRPr lang="en-US" dirty="0"/>
          </a:p>
        </p:txBody>
      </p:sp>
    </p:spTree>
    <p:extLst>
      <p:ext uri="{BB962C8B-B14F-4D97-AF65-F5344CB8AC3E}">
        <p14:creationId xmlns:p14="http://schemas.microsoft.com/office/powerpoint/2010/main" val="72603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600" b="1" dirty="0">
                <a:solidFill>
                  <a:srgbClr val="C00000"/>
                </a:solidFill>
              </a:rPr>
              <a:t>اختبارات الورقة والقلم</a:t>
            </a:r>
          </a:p>
        </p:txBody>
      </p:sp>
      <p:sp>
        <p:nvSpPr>
          <p:cNvPr id="3" name="عنصر نائب للمحتوى 2"/>
          <p:cNvSpPr>
            <a:spLocks noGrp="1"/>
          </p:cNvSpPr>
          <p:nvPr>
            <p:ph idx="1"/>
          </p:nvPr>
        </p:nvSpPr>
        <p:spPr/>
        <p:txBody>
          <a:bodyPr/>
          <a:lstStyle/>
          <a:p>
            <a:r>
              <a:rPr lang="ar-SA" sz="2400" dirty="0"/>
              <a:t>هي تلك الاختبارات التي يستخدم فيها الطالب الورقة والقلم وتسمى أيضاً الاختبارات التحريرية.</a:t>
            </a:r>
          </a:p>
          <a:p>
            <a:endParaRPr lang="ar-SA" dirty="0"/>
          </a:p>
        </p:txBody>
      </p:sp>
      <p:graphicFrame>
        <p:nvGraphicFramePr>
          <p:cNvPr id="4" name="عنصر نائب للمحتوى 3"/>
          <p:cNvGraphicFramePr>
            <a:graphicFrameLocks/>
          </p:cNvGraphicFramePr>
          <p:nvPr>
            <p:extLst>
              <p:ext uri="{D42A27DB-BD31-4B8C-83A1-F6EECF244321}">
                <p14:modId xmlns:p14="http://schemas.microsoft.com/office/powerpoint/2010/main" val="3351114768"/>
              </p:ext>
            </p:extLst>
          </p:nvPr>
        </p:nvGraphicFramePr>
        <p:xfrm>
          <a:off x="1115616" y="2143116"/>
          <a:ext cx="782357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600" b="1" dirty="0">
                <a:solidFill>
                  <a:srgbClr val="C00000"/>
                </a:solidFill>
              </a:rPr>
              <a:t>الأسئلة الموضوعية:</a:t>
            </a:r>
            <a:r>
              <a:rPr lang="ar-SA" sz="3600" b="1" dirty="0">
                <a:solidFill>
                  <a:srgbClr val="002060"/>
                </a:solidFill>
              </a:rPr>
              <a:t>أسئلة الصواب والخطأ</a:t>
            </a:r>
          </a:p>
        </p:txBody>
      </p:sp>
      <p:sp>
        <p:nvSpPr>
          <p:cNvPr id="3" name="عنصر نائب للمحتوى 2"/>
          <p:cNvSpPr>
            <a:spLocks noGrp="1"/>
          </p:cNvSpPr>
          <p:nvPr>
            <p:ph idx="1"/>
          </p:nvPr>
        </p:nvSpPr>
        <p:spPr/>
        <p:txBody>
          <a:bodyPr/>
          <a:lstStyle/>
          <a:p>
            <a:r>
              <a:rPr lang="ar-SA" sz="2400" dirty="0">
                <a:latin typeface="Times New Roman" pitchFamily="18" charset="0"/>
                <a:cs typeface="Times New Roman" pitchFamily="18" charset="0"/>
              </a:rPr>
              <a:t>تتطلب من الطلاب أن يحددوا صحة أو خطأ هذه العبارات.</a:t>
            </a:r>
          </a:p>
          <a:p>
            <a:r>
              <a:rPr lang="ar-SA" sz="2400" dirty="0">
                <a:latin typeface="Times New Roman" pitchFamily="18" charset="0"/>
                <a:cs typeface="Times New Roman" pitchFamily="18" charset="0"/>
              </a:rPr>
              <a:t> تعتبر أكثر الأسئلة انتشارا في المؤسسات التعليمية.</a:t>
            </a:r>
          </a:p>
          <a:p>
            <a:pPr>
              <a:buNone/>
            </a:pPr>
            <a:endParaRPr lang="ar-SA" sz="2400" dirty="0">
              <a:latin typeface="Times New Roman" pitchFamily="18" charset="0"/>
              <a:cs typeface="Times New Roman" pitchFamily="18" charset="0"/>
            </a:endParaRPr>
          </a:p>
          <a:p>
            <a:r>
              <a:rPr lang="ar-SA" sz="2400" dirty="0">
                <a:latin typeface="Times New Roman" pitchFamily="18" charset="0"/>
                <a:cs typeface="Times New Roman" pitchFamily="18" charset="0"/>
              </a:rPr>
              <a:t> </a:t>
            </a:r>
            <a:r>
              <a:rPr lang="ar-SA" sz="2400" b="1" u="sng" dirty="0">
                <a:solidFill>
                  <a:srgbClr val="002060"/>
                </a:solidFill>
                <a:latin typeface="Times New Roman" pitchFamily="18" charset="0"/>
                <a:cs typeface="Times New Roman" pitchFamily="18" charset="0"/>
              </a:rPr>
              <a:t>تتخذ صوراً </a:t>
            </a:r>
            <a:r>
              <a:rPr lang="ar-SA" sz="2400" b="1" u="sng" dirty="0" err="1">
                <a:solidFill>
                  <a:srgbClr val="002060"/>
                </a:solidFill>
                <a:latin typeface="Times New Roman" pitchFamily="18" charset="0"/>
                <a:cs typeface="Times New Roman" pitchFamily="18" charset="0"/>
              </a:rPr>
              <a:t>و</a:t>
            </a:r>
            <a:r>
              <a:rPr lang="ar-SA" sz="2400" b="1" u="sng" dirty="0">
                <a:solidFill>
                  <a:srgbClr val="002060"/>
                </a:solidFill>
                <a:latin typeface="Times New Roman" pitchFamily="18" charset="0"/>
                <a:cs typeface="Times New Roman" pitchFamily="18" charset="0"/>
              </a:rPr>
              <a:t> </a:t>
            </a:r>
            <a:r>
              <a:rPr lang="ar-SA" sz="2400" b="1" u="sng" dirty="0" err="1">
                <a:solidFill>
                  <a:srgbClr val="002060"/>
                </a:solidFill>
                <a:latin typeface="Times New Roman" pitchFamily="18" charset="0"/>
                <a:cs typeface="Times New Roman" pitchFamily="18" charset="0"/>
              </a:rPr>
              <a:t>اشكالاً</a:t>
            </a:r>
            <a:r>
              <a:rPr lang="ar-SA" sz="2400" b="1" u="sng" dirty="0">
                <a:solidFill>
                  <a:srgbClr val="002060"/>
                </a:solidFill>
                <a:latin typeface="Times New Roman" pitchFamily="18" charset="0"/>
                <a:cs typeface="Times New Roman" pitchFamily="18" charset="0"/>
              </a:rPr>
              <a:t> مختلفة:</a:t>
            </a:r>
          </a:p>
          <a:p>
            <a:pPr marL="514350" indent="-514350">
              <a:buFont typeface="+mj-cs"/>
              <a:buAutoNum type="arabic2Minus"/>
            </a:pPr>
            <a:r>
              <a:rPr lang="ar-SA" sz="2400" dirty="0">
                <a:latin typeface="Times New Roman" pitchFamily="18" charset="0"/>
                <a:cs typeface="Times New Roman" pitchFamily="18" charset="0"/>
              </a:rPr>
              <a:t> صورة عامة: يطلب فيها من الطالب أن يحكم ويقرر فيما إذا كانت العبارات صحيحة أم خاطئة فقط.</a:t>
            </a:r>
          </a:p>
          <a:p>
            <a:pPr marL="514350" indent="-514350">
              <a:buFont typeface="+mj-cs"/>
              <a:buAutoNum type="arabic2Minus"/>
            </a:pPr>
            <a:r>
              <a:rPr lang="ar-SA" sz="2400" dirty="0">
                <a:latin typeface="Times New Roman" pitchFamily="18" charset="0"/>
                <a:cs typeface="Times New Roman" pitchFamily="18" charset="0"/>
              </a:rPr>
              <a:t> صورة يطلب من الطالب أن يحكم ويقرر فيما إذا كانت العبارات صحيحة أم خاطئة فقط، مع تصحيح الخطأ.</a:t>
            </a:r>
          </a:p>
          <a:p>
            <a:pPr marL="514350" indent="-514350">
              <a:buFont typeface="+mj-cs"/>
              <a:buAutoNum type="arabic2Minus"/>
            </a:pPr>
            <a:r>
              <a:rPr lang="ar-SA" sz="2400" dirty="0">
                <a:latin typeface="Times New Roman" pitchFamily="18" charset="0"/>
                <a:cs typeface="Times New Roman" pitchFamily="18" charset="0"/>
              </a:rPr>
              <a:t> صيغة (نعم / لا )</a:t>
            </a:r>
          </a:p>
          <a:p>
            <a:pPr marL="514350" indent="-514350">
              <a:buFont typeface="+mj-cs"/>
              <a:buAutoNum type="arabic2Minus"/>
            </a:pPr>
            <a:r>
              <a:rPr lang="ar-SA" sz="2400" dirty="0">
                <a:latin typeface="Times New Roman" pitchFamily="18" charset="0"/>
                <a:cs typeface="Times New Roman" pitchFamily="18" charset="0"/>
              </a:rPr>
              <a:t> صيغة التجميع  (ص، 179)</a:t>
            </a:r>
          </a:p>
          <a:p>
            <a:pPr marL="514350" indent="-514350">
              <a:buNone/>
            </a:pPr>
            <a:endParaRPr lang="ar-SA" dirty="0"/>
          </a:p>
          <a:p>
            <a:pPr marL="514350" indent="-514350">
              <a:buNone/>
            </a:pPr>
            <a:endParaRPr lang="ar-SA" dirty="0"/>
          </a:p>
        </p:txBody>
      </p:sp>
      <p:pic>
        <p:nvPicPr>
          <p:cNvPr id="4" name="صورة 3" descr="صح او خطأ.png"/>
          <p:cNvPicPr>
            <a:picLocks noChangeAspect="1"/>
          </p:cNvPicPr>
          <p:nvPr/>
        </p:nvPicPr>
        <p:blipFill>
          <a:blip r:embed="rId2"/>
          <a:stretch>
            <a:fillRect/>
          </a:stretch>
        </p:blipFill>
        <p:spPr>
          <a:xfrm>
            <a:off x="1643042" y="4714884"/>
            <a:ext cx="2466975" cy="18478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35608" y="571480"/>
            <a:ext cx="7498080" cy="5676920"/>
          </a:xfrm>
        </p:spPr>
        <p:txBody>
          <a:bodyPr/>
          <a:lstStyle/>
          <a:p>
            <a:pPr marL="514350" indent="-514350">
              <a:buNone/>
            </a:pPr>
            <a:r>
              <a:rPr lang="ar-SA" sz="2800" b="1" dirty="0">
                <a:solidFill>
                  <a:srgbClr val="C00000"/>
                </a:solidFill>
              </a:rPr>
              <a:t>إيجابياتها:</a:t>
            </a:r>
          </a:p>
          <a:p>
            <a:pPr marL="514350" indent="-514350">
              <a:buNone/>
            </a:pPr>
            <a:r>
              <a:rPr lang="ar-SA" sz="2400" dirty="0"/>
              <a:t>1.تعتبر أسئلة الصواب الأسهل في إعدادها أكثر من أنواع الأسئلة الأخرى.</a:t>
            </a:r>
          </a:p>
          <a:p>
            <a:pPr marL="514350" indent="-514350">
              <a:buNone/>
            </a:pPr>
            <a:r>
              <a:rPr lang="ar-SA" sz="2400" dirty="0"/>
              <a:t>2. تغطي مساحة كبيرة من موضوعات المقرر بوقت قليل.</a:t>
            </a:r>
          </a:p>
          <a:p>
            <a:pPr marL="514350" indent="-514350">
              <a:buNone/>
            </a:pPr>
            <a:r>
              <a:rPr lang="ar-SA" sz="2400" dirty="0"/>
              <a:t>3. سهلة التصحيح.</a:t>
            </a:r>
          </a:p>
          <a:p>
            <a:pPr marL="514350" indent="-514350">
              <a:buNone/>
            </a:pPr>
            <a:r>
              <a:rPr lang="ar-SA" sz="2400" dirty="0"/>
              <a:t>4.موضوعية التصحيح.</a:t>
            </a:r>
          </a:p>
          <a:p>
            <a:pPr marL="514350" indent="-514350">
              <a:buNone/>
            </a:pPr>
            <a:r>
              <a:rPr lang="ar-SA" sz="2800" b="1" dirty="0">
                <a:solidFill>
                  <a:srgbClr val="C00000"/>
                </a:solidFill>
              </a:rPr>
              <a:t>سلبياتها:</a:t>
            </a:r>
          </a:p>
          <a:p>
            <a:pPr marL="514350" indent="-514350">
              <a:buFont typeface="+mj-lt"/>
              <a:buAutoNum type="arabicPeriod"/>
            </a:pPr>
            <a:r>
              <a:rPr lang="ar-SA" sz="2400" dirty="0"/>
              <a:t>إمكانية التخمين في هذا النوع من الأسئلة عالية جداً تصل 50%</a:t>
            </a:r>
          </a:p>
          <a:p>
            <a:pPr marL="514350" indent="-514350">
              <a:buFont typeface="+mj-lt"/>
              <a:buAutoNum type="arabicPeriod"/>
            </a:pPr>
            <a:r>
              <a:rPr lang="ar-SA" sz="2400" dirty="0"/>
              <a:t> انخفاض الثبات بسبب ارتفاع احتمالات التخمين والصدفة.</a:t>
            </a:r>
          </a:p>
          <a:p>
            <a:pPr marL="514350" indent="-514350">
              <a:buFont typeface="+mj-lt"/>
              <a:buAutoNum type="arabicPeriod"/>
            </a:pPr>
            <a:r>
              <a:rPr lang="ar-SA" sz="2400" dirty="0"/>
              <a:t> لا يشجع على التفكير في المستويات العليا.</a:t>
            </a:r>
          </a:p>
          <a:p>
            <a:pPr marL="514350" indent="-514350">
              <a:buNone/>
            </a:pPr>
            <a:endParaRPr lang="ar-SA" sz="2800" b="1" dirty="0">
              <a:solidFill>
                <a:srgbClr val="C00000"/>
              </a:solidFill>
            </a:endParaRPr>
          </a:p>
          <a:p>
            <a:pPr marL="514350" indent="-514350">
              <a:buNone/>
            </a:pPr>
            <a:endParaRPr lang="ar-SA" sz="2800" b="1"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sz="3200" b="1" dirty="0">
                <a:solidFill>
                  <a:srgbClr val="7030A0"/>
                </a:solidFill>
              </a:rPr>
              <a:t>إرشادات لكتابة أسئلة الصواب والخطأ</a:t>
            </a:r>
          </a:p>
        </p:txBody>
      </p:sp>
      <p:sp>
        <p:nvSpPr>
          <p:cNvPr id="3" name="عنصر نائب للمحتوى 2"/>
          <p:cNvSpPr>
            <a:spLocks noGrp="1"/>
          </p:cNvSpPr>
          <p:nvPr>
            <p:ph idx="1"/>
          </p:nvPr>
        </p:nvSpPr>
        <p:spPr/>
        <p:txBody>
          <a:bodyPr>
            <a:normAutofit/>
          </a:bodyPr>
          <a:lstStyle/>
          <a:p>
            <a:pPr>
              <a:buFont typeface="Wingdings" pitchFamily="2" charset="2"/>
              <a:buChar char="ü"/>
            </a:pPr>
            <a:r>
              <a:rPr lang="ar-SA" sz="2400" dirty="0"/>
              <a:t> أن لا تحتمل العبارة </a:t>
            </a:r>
            <a:r>
              <a:rPr lang="ar-SA" sz="2400" dirty="0" err="1"/>
              <a:t>الصح</a:t>
            </a:r>
            <a:r>
              <a:rPr lang="ar-SA" sz="2400" dirty="0"/>
              <a:t> والخطأ في آن واحد.</a:t>
            </a:r>
          </a:p>
          <a:p>
            <a:pPr>
              <a:buFont typeface="Wingdings" pitchFamily="2" charset="2"/>
              <a:buChar char="ü"/>
            </a:pPr>
            <a:r>
              <a:rPr lang="ar-SA" sz="2400" dirty="0"/>
              <a:t> أن يكون عدد الأسئلة كافياً وشاملا لمحتوى المادة.</a:t>
            </a:r>
          </a:p>
          <a:p>
            <a:pPr>
              <a:buFont typeface="Wingdings" pitchFamily="2" charset="2"/>
              <a:buChar char="ü"/>
            </a:pPr>
            <a:r>
              <a:rPr lang="ar-SA" sz="2400" dirty="0"/>
              <a:t>الابتعاد عن الغموض في العبارات.</a:t>
            </a:r>
          </a:p>
          <a:p>
            <a:pPr>
              <a:buFont typeface="Wingdings" pitchFamily="2" charset="2"/>
              <a:buChar char="ü"/>
            </a:pPr>
            <a:r>
              <a:rPr lang="ar-SA" sz="2400" dirty="0"/>
              <a:t>أن تشتمل كل عبارة على فكرة واحدة فقط.</a:t>
            </a:r>
          </a:p>
          <a:p>
            <a:pPr>
              <a:buFont typeface="Wingdings" pitchFamily="2" charset="2"/>
              <a:buChar char="ü"/>
            </a:pPr>
            <a:r>
              <a:rPr lang="ar-SA" sz="2400" dirty="0"/>
              <a:t> الابتعاد عن كتابة العبارات بنمط معين ( صح-خطأ-صح-خطأ...)</a:t>
            </a:r>
          </a:p>
          <a:p>
            <a:pPr>
              <a:buFont typeface="Wingdings" pitchFamily="2" charset="2"/>
              <a:buChar char="ü"/>
            </a:pPr>
            <a:r>
              <a:rPr lang="ar-SA" sz="2400" dirty="0"/>
              <a:t>الابتعاد عن الألفاظ الجازمة ( دائماً- على الإطلاق- جميع الحالات)</a:t>
            </a:r>
          </a:p>
          <a:p>
            <a:pPr>
              <a:buFont typeface="Wingdings" pitchFamily="2" charset="2"/>
              <a:buChar char="ü"/>
            </a:pPr>
            <a:r>
              <a:rPr lang="ar-SA" sz="2400" dirty="0"/>
              <a:t>الابتعاد عن صيغة النفي في العبارات واستبدالها بالإثبات.</a:t>
            </a:r>
          </a:p>
          <a:p>
            <a:pPr>
              <a:buFont typeface="Wingdings" pitchFamily="2" charset="2"/>
              <a:buChar char="ü"/>
            </a:pPr>
            <a:r>
              <a:rPr lang="ar-SA" sz="2400" dirty="0"/>
              <a:t> أن لا تؤخذ العبارة حرفياً كما هي بالكتاب حتى لا يتم تعويد الطالب على الحفظ الآلي.</a:t>
            </a:r>
          </a:p>
          <a:p>
            <a:pPr>
              <a:buFont typeface="Wingdings" pitchFamily="2" charset="2"/>
              <a:buChar char="ü"/>
            </a:pPr>
            <a:r>
              <a:rPr lang="ar-SA" sz="2400" dirty="0"/>
              <a:t> يجب ان تتساوى العبارات الصحيحة والخاطئة في الطول تقريبا.</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967</TotalTime>
  <Words>2665</Words>
  <Application>Microsoft Office PowerPoint</Application>
  <PresentationFormat>عرض على الشاشة (3:4)‏</PresentationFormat>
  <Paragraphs>316</Paragraphs>
  <Slides>37</Slides>
  <Notes>7</Notes>
  <HiddenSlides>0</HiddenSlides>
  <MMClips>0</MMClips>
  <ScaleCrop>false</ScaleCrop>
  <HeadingPairs>
    <vt:vector size="4" baseType="variant">
      <vt:variant>
        <vt:lpstr>نسق</vt:lpstr>
      </vt:variant>
      <vt:variant>
        <vt:i4>1</vt:i4>
      </vt:variant>
      <vt:variant>
        <vt:lpstr>عناوين الشرائح</vt:lpstr>
      </vt:variant>
      <vt:variant>
        <vt:i4>37</vt:i4>
      </vt:variant>
    </vt:vector>
  </HeadingPairs>
  <TitlesOfParts>
    <vt:vector size="38" baseType="lpstr">
      <vt:lpstr>انقلاب</vt:lpstr>
      <vt:lpstr>تقويم نواتج التعلم المعرفية  أنواع الأسئلة  إيجابياتها وسلبياتها إرشادات لإعداد أسئلة نموذجية  الفصل السادس</vt:lpstr>
      <vt:lpstr>عرض تقديمي في PowerPoint</vt:lpstr>
      <vt:lpstr>عرض تقديمي في PowerPoint</vt:lpstr>
      <vt:lpstr>عيوبها</vt:lpstr>
      <vt:lpstr>الاختبارات العملية</vt:lpstr>
      <vt:lpstr>اختبارات الورقة والقلم</vt:lpstr>
      <vt:lpstr>الأسئلة الموضوعية:أسئلة الصواب والخطأ</vt:lpstr>
      <vt:lpstr>عرض تقديمي في PowerPoint</vt:lpstr>
      <vt:lpstr>إرشادات لكتابة أسئلة الصواب والخطأ</vt:lpstr>
      <vt:lpstr>عرض تقديمي في PowerPoint</vt:lpstr>
      <vt:lpstr>أنواعها</vt:lpstr>
      <vt:lpstr>عرض تقديمي في PowerPoint</vt:lpstr>
      <vt:lpstr>إرشادات لإعداد أسئلة الاختيار من متعدد</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المطابقة (المزاوجة - المقابلة)</vt:lpstr>
      <vt:lpstr>عرض تقديمي في PowerPoint</vt:lpstr>
      <vt:lpstr>إرشادات لإعداد أسئلة المطابقة</vt:lpstr>
      <vt:lpstr>الأسئلة المقالية :أسئلة التكميل</vt:lpstr>
      <vt:lpstr>أسئلة التكميل</vt:lpstr>
      <vt:lpstr>عرض تقديمي في PowerPoint</vt:lpstr>
      <vt:lpstr>ارشادات لكتابة فقرات التكميل</vt:lpstr>
      <vt:lpstr>الأسئلة المقالية</vt:lpstr>
      <vt:lpstr>عرض تقديمي في PowerPoint</vt:lpstr>
      <vt:lpstr>أسئلة المقال ذات الإجابة المقيدة</vt:lpstr>
      <vt:lpstr>مزاياها / عيوبها</vt:lpstr>
      <vt:lpstr>أسئلة المقال ذات الإجابات الحرة</vt:lpstr>
      <vt:lpstr>عرض تقديمي في PowerPoint</vt:lpstr>
      <vt:lpstr>ارشادات لصياغة الأسئلة المقالية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مرحبا</dc:creator>
  <cp:lastModifiedBy>Nouf A Alshuraym</cp:lastModifiedBy>
  <cp:revision>94</cp:revision>
  <dcterms:created xsi:type="dcterms:W3CDTF">2014-02-21T12:17:39Z</dcterms:created>
  <dcterms:modified xsi:type="dcterms:W3CDTF">2019-02-18T09:17:18Z</dcterms:modified>
</cp:coreProperties>
</file>