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69"/>
  </p:notesMasterIdLst>
  <p:sldIdLst>
    <p:sldId id="256" r:id="rId2"/>
    <p:sldId id="261" r:id="rId3"/>
    <p:sldId id="262" r:id="rId4"/>
    <p:sldId id="323" r:id="rId5"/>
    <p:sldId id="273" r:id="rId6"/>
    <p:sldId id="268" r:id="rId7"/>
    <p:sldId id="270" r:id="rId8"/>
    <p:sldId id="274" r:id="rId9"/>
    <p:sldId id="276" r:id="rId10"/>
    <p:sldId id="278" r:id="rId11"/>
    <p:sldId id="280" r:id="rId12"/>
    <p:sldId id="282" r:id="rId13"/>
    <p:sldId id="284" r:id="rId14"/>
    <p:sldId id="286" r:id="rId15"/>
    <p:sldId id="288" r:id="rId16"/>
    <p:sldId id="290" r:id="rId17"/>
    <p:sldId id="292" r:id="rId18"/>
    <p:sldId id="294" r:id="rId19"/>
    <p:sldId id="296" r:id="rId20"/>
    <p:sldId id="298" r:id="rId21"/>
    <p:sldId id="300" r:id="rId22"/>
    <p:sldId id="302" r:id="rId23"/>
    <p:sldId id="304" r:id="rId24"/>
    <p:sldId id="306" r:id="rId25"/>
    <p:sldId id="308" r:id="rId26"/>
    <p:sldId id="310" r:id="rId27"/>
    <p:sldId id="312" r:id="rId28"/>
    <p:sldId id="314" r:id="rId29"/>
    <p:sldId id="316" r:id="rId30"/>
    <p:sldId id="318" r:id="rId31"/>
    <p:sldId id="320" r:id="rId32"/>
    <p:sldId id="322" r:id="rId33"/>
    <p:sldId id="325" r:id="rId34"/>
    <p:sldId id="363" r:id="rId35"/>
    <p:sldId id="327" r:id="rId36"/>
    <p:sldId id="329" r:id="rId37"/>
    <p:sldId id="333" r:id="rId38"/>
    <p:sldId id="365" r:id="rId39"/>
    <p:sldId id="337" r:id="rId40"/>
    <p:sldId id="341" r:id="rId41"/>
    <p:sldId id="343" r:id="rId42"/>
    <p:sldId id="366" r:id="rId43"/>
    <p:sldId id="367" r:id="rId44"/>
    <p:sldId id="369" r:id="rId45"/>
    <p:sldId id="371" r:id="rId46"/>
    <p:sldId id="373" r:id="rId47"/>
    <p:sldId id="375" r:id="rId48"/>
    <p:sldId id="377" r:id="rId49"/>
    <p:sldId id="379" r:id="rId50"/>
    <p:sldId id="381" r:id="rId51"/>
    <p:sldId id="383" r:id="rId52"/>
    <p:sldId id="345" r:id="rId53"/>
    <p:sldId id="347" r:id="rId54"/>
    <p:sldId id="351" r:id="rId55"/>
    <p:sldId id="353" r:id="rId56"/>
    <p:sldId id="355" r:id="rId57"/>
    <p:sldId id="357" r:id="rId58"/>
    <p:sldId id="384" r:id="rId59"/>
    <p:sldId id="385" r:id="rId60"/>
    <p:sldId id="386" r:id="rId61"/>
    <p:sldId id="387" r:id="rId62"/>
    <p:sldId id="388" r:id="rId63"/>
    <p:sldId id="389" r:id="rId64"/>
    <p:sldId id="390" r:id="rId65"/>
    <p:sldId id="391" r:id="rId66"/>
    <p:sldId id="392" r:id="rId67"/>
    <p:sldId id="393" r:id="rId6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10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E3C73-33EB-4178-8D70-CC4EFB19178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FAA21EE-776F-4E94-852C-15F4AC4AAAD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ar-SA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cs typeface="Arial" pitchFamily="34" charset="0"/>
          </a:endParaRP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rPr>
            <a:t>خطوات بناء الاختبار</a:t>
          </a:r>
          <a:endParaRPr kumimoji="0" lang="en-US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cs typeface="Arial" pitchFamily="34" charset="0"/>
          </a:endParaRP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gm:t>
    </dgm:pt>
    <dgm:pt modelId="{19BA20E5-4095-4082-A7F8-F69B589B2137}" type="parTrans" cxnId="{D56048D8-C298-49FD-BB48-6970660B67E5}">
      <dgm:prSet/>
      <dgm:spPr/>
    </dgm:pt>
    <dgm:pt modelId="{88FE2B85-FA9F-4712-853E-065574FCBFBE}" type="sibTrans" cxnId="{D56048D8-C298-49FD-BB48-6970660B67E5}">
      <dgm:prSet/>
      <dgm:spPr/>
    </dgm:pt>
    <dgm:pt modelId="{AABD494B-A3F2-4968-AF8C-FBF4FA1D9AEE}">
      <dgm:prSet/>
      <dgm:spPr/>
      <dgm:t>
        <a:bodyPr/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1- تحديد الغرض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gm:t>
    </dgm:pt>
    <dgm:pt modelId="{5EF6B09F-C64A-4C41-ADC5-8D0F6B5AE47D}" type="parTrans" cxnId="{437D3AC7-F31C-4DBC-9FE1-9B224FBA9BD5}">
      <dgm:prSet/>
      <dgm:spPr/>
    </dgm:pt>
    <dgm:pt modelId="{D5780243-FF47-41BE-8E46-7AFD2C17EDDA}" type="sibTrans" cxnId="{437D3AC7-F31C-4DBC-9FE1-9B224FBA9BD5}">
      <dgm:prSet/>
      <dgm:spPr/>
    </dgm:pt>
    <dgm:pt modelId="{06457F23-C1C3-4B0E-9C32-93E37B2DA094}">
      <dgm:prSet/>
      <dgm:spPr/>
      <dgm:t>
        <a:bodyPr/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2- تحليل المحتوى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gm:t>
    </dgm:pt>
    <dgm:pt modelId="{32D613B6-9C2C-4E3F-B052-9D09549DAB31}" type="parTrans" cxnId="{6052F483-D9C1-4482-8B5D-43386802AC24}">
      <dgm:prSet/>
      <dgm:spPr/>
    </dgm:pt>
    <dgm:pt modelId="{50E2FAA6-FD42-46CC-83EE-F5C7B2A1D282}" type="sibTrans" cxnId="{6052F483-D9C1-4482-8B5D-43386802AC24}">
      <dgm:prSet/>
      <dgm:spPr/>
    </dgm:pt>
    <dgm:pt modelId="{07DD2ED6-9DE4-47CB-BC24-1ADB5C557189}">
      <dgm:prSet/>
      <dgm:spPr/>
      <dgm:t>
        <a:bodyPr/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3- بناء جدول المواصفات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gm:t>
    </dgm:pt>
    <dgm:pt modelId="{A71EA4F4-7696-45CC-8332-9E89EBB5842B}" type="parTrans" cxnId="{D30EC0EE-4BFA-4F8F-AD25-694F95D6B814}">
      <dgm:prSet/>
      <dgm:spPr/>
    </dgm:pt>
    <dgm:pt modelId="{4F1678BF-5E39-4E70-9BA8-46B6C3C4CD41}" type="sibTrans" cxnId="{D30EC0EE-4BFA-4F8F-AD25-694F95D6B814}">
      <dgm:prSet/>
      <dgm:spPr/>
    </dgm:pt>
    <dgm:pt modelId="{A03C49E1-A1F8-4163-B53B-C2F8D753E9BC}">
      <dgm:prSet/>
      <dgm:spPr/>
      <dgm:t>
        <a:bodyPr/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4- إخراج الاختبار وتطبيقه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gm:t>
    </dgm:pt>
    <dgm:pt modelId="{CFAEF376-D148-42A5-93A7-340C16E184AC}" type="parTrans" cxnId="{9073D601-C504-46DC-98EE-980AAACE3AFF}">
      <dgm:prSet/>
      <dgm:spPr/>
    </dgm:pt>
    <dgm:pt modelId="{348C9765-7271-432B-BED6-647BBE545FC1}" type="sibTrans" cxnId="{9073D601-C504-46DC-98EE-980AAACE3AFF}">
      <dgm:prSet/>
      <dgm:spPr/>
    </dgm:pt>
    <dgm:pt modelId="{DECD3128-F1A5-4685-9E2E-DD7CB0FE6D1F}">
      <dgm:prSet/>
      <dgm:spPr/>
      <dgm:t>
        <a:bodyPr/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5- تحليل بنود الاختبار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gm:t>
    </dgm:pt>
    <dgm:pt modelId="{9A86E5CA-7AA1-4186-B684-04B5D3CBAA4E}" type="parTrans" cxnId="{267539B7-9DC0-4A94-82BE-4F64210898E9}">
      <dgm:prSet/>
      <dgm:spPr/>
    </dgm:pt>
    <dgm:pt modelId="{1D8EA8FB-C84B-4E44-8751-562361DCACD2}" type="sibTrans" cxnId="{267539B7-9DC0-4A94-82BE-4F64210898E9}">
      <dgm:prSet/>
      <dgm:spPr/>
    </dgm:pt>
    <dgm:pt modelId="{B8106F2A-01E4-4BC0-BD4C-DCEC199B61DC}" type="pres">
      <dgm:prSet presAssocID="{CDCE3C73-33EB-4178-8D70-CC4EFB1917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8E602F-77FD-4673-84BD-9A80558FDD9E}" type="pres">
      <dgm:prSet presAssocID="{BFAA21EE-776F-4E94-852C-15F4AC4AAAD9}" presName="hierRoot1" presStyleCnt="0">
        <dgm:presLayoutVars>
          <dgm:hierBranch val="l"/>
        </dgm:presLayoutVars>
      </dgm:prSet>
      <dgm:spPr/>
    </dgm:pt>
    <dgm:pt modelId="{4825002C-D293-4FD9-A1EB-51466F11CAED}" type="pres">
      <dgm:prSet presAssocID="{BFAA21EE-776F-4E94-852C-15F4AC4AAAD9}" presName="rootComposite1" presStyleCnt="0"/>
      <dgm:spPr/>
    </dgm:pt>
    <dgm:pt modelId="{9C29A279-ED8C-4040-B1B0-633E23ED293D}" type="pres">
      <dgm:prSet presAssocID="{BFAA21EE-776F-4E94-852C-15F4AC4AAAD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7C9EDF2-0E9F-47BD-9285-E1B9C1CECD7F}" type="pres">
      <dgm:prSet presAssocID="{BFAA21EE-776F-4E94-852C-15F4AC4AAAD9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308E11E8-E56C-41E0-ABEA-CB1BCF7FA6B3}" type="pres">
      <dgm:prSet presAssocID="{BFAA21EE-776F-4E94-852C-15F4AC4AAAD9}" presName="hierChild2" presStyleCnt="0"/>
      <dgm:spPr/>
    </dgm:pt>
    <dgm:pt modelId="{BB6BBC02-7645-4151-B54A-CAB9BDE24549}" type="pres">
      <dgm:prSet presAssocID="{5EF6B09F-C64A-4C41-ADC5-8D0F6B5AE47D}" presName="Name50" presStyleLbl="parChTrans1D2" presStyleIdx="0" presStyleCnt="5"/>
      <dgm:spPr/>
    </dgm:pt>
    <dgm:pt modelId="{6B318644-A291-4A99-A021-F5524A116DCE}" type="pres">
      <dgm:prSet presAssocID="{AABD494B-A3F2-4968-AF8C-FBF4FA1D9AEE}" presName="hierRoot2" presStyleCnt="0">
        <dgm:presLayoutVars>
          <dgm:hierBranch/>
        </dgm:presLayoutVars>
      </dgm:prSet>
      <dgm:spPr/>
    </dgm:pt>
    <dgm:pt modelId="{CA7D613E-9084-44D7-9AC9-9C497DEFE536}" type="pres">
      <dgm:prSet presAssocID="{AABD494B-A3F2-4968-AF8C-FBF4FA1D9AEE}" presName="rootComposite" presStyleCnt="0"/>
      <dgm:spPr/>
    </dgm:pt>
    <dgm:pt modelId="{6B2F6DA3-C3AB-4934-A7D9-F5374A04E67E}" type="pres">
      <dgm:prSet presAssocID="{AABD494B-A3F2-4968-AF8C-FBF4FA1D9AE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31D179-A0BE-4C6A-A2CB-77082DECB975}" type="pres">
      <dgm:prSet presAssocID="{AABD494B-A3F2-4968-AF8C-FBF4FA1D9AEE}" presName="rootConnector" presStyleLbl="node2" presStyleIdx="0" presStyleCnt="5"/>
      <dgm:spPr/>
      <dgm:t>
        <a:bodyPr/>
        <a:lstStyle/>
        <a:p>
          <a:pPr rtl="1"/>
          <a:endParaRPr lang="ar-SA"/>
        </a:p>
      </dgm:t>
    </dgm:pt>
    <dgm:pt modelId="{B346EA7F-6C71-4785-BF7B-DB359A9965C3}" type="pres">
      <dgm:prSet presAssocID="{AABD494B-A3F2-4968-AF8C-FBF4FA1D9AEE}" presName="hierChild4" presStyleCnt="0"/>
      <dgm:spPr/>
    </dgm:pt>
    <dgm:pt modelId="{61A32E6D-A1AC-471F-BB65-7158B1F238FF}" type="pres">
      <dgm:prSet presAssocID="{AABD494B-A3F2-4968-AF8C-FBF4FA1D9AEE}" presName="hierChild5" presStyleCnt="0"/>
      <dgm:spPr/>
    </dgm:pt>
    <dgm:pt modelId="{4DD0FE04-B754-4D03-A972-A9079779462D}" type="pres">
      <dgm:prSet presAssocID="{32D613B6-9C2C-4E3F-B052-9D09549DAB31}" presName="Name50" presStyleLbl="parChTrans1D2" presStyleIdx="1" presStyleCnt="5"/>
      <dgm:spPr/>
    </dgm:pt>
    <dgm:pt modelId="{9919081E-F4A3-4443-83B7-CC7EA482A027}" type="pres">
      <dgm:prSet presAssocID="{06457F23-C1C3-4B0E-9C32-93E37B2DA094}" presName="hierRoot2" presStyleCnt="0">
        <dgm:presLayoutVars>
          <dgm:hierBranch/>
        </dgm:presLayoutVars>
      </dgm:prSet>
      <dgm:spPr/>
    </dgm:pt>
    <dgm:pt modelId="{DBF74E96-657E-4649-8617-6C6242930C4F}" type="pres">
      <dgm:prSet presAssocID="{06457F23-C1C3-4B0E-9C32-93E37B2DA094}" presName="rootComposite" presStyleCnt="0"/>
      <dgm:spPr/>
    </dgm:pt>
    <dgm:pt modelId="{8F336717-BBEA-4B1D-B12F-ED006C820282}" type="pres">
      <dgm:prSet presAssocID="{06457F23-C1C3-4B0E-9C32-93E37B2DA094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63DE177-DD3B-4965-84AE-85112DA63F20}" type="pres">
      <dgm:prSet presAssocID="{06457F23-C1C3-4B0E-9C32-93E37B2DA094}" presName="rootConnector" presStyleLbl="node2" presStyleIdx="1" presStyleCnt="5"/>
      <dgm:spPr/>
      <dgm:t>
        <a:bodyPr/>
        <a:lstStyle/>
        <a:p>
          <a:pPr rtl="1"/>
          <a:endParaRPr lang="ar-SA"/>
        </a:p>
      </dgm:t>
    </dgm:pt>
    <dgm:pt modelId="{B8A65341-12E1-4D17-B2DC-1E859FD81576}" type="pres">
      <dgm:prSet presAssocID="{06457F23-C1C3-4B0E-9C32-93E37B2DA094}" presName="hierChild4" presStyleCnt="0"/>
      <dgm:spPr/>
    </dgm:pt>
    <dgm:pt modelId="{F0960172-0467-4920-97F6-D80735EE311D}" type="pres">
      <dgm:prSet presAssocID="{06457F23-C1C3-4B0E-9C32-93E37B2DA094}" presName="hierChild5" presStyleCnt="0"/>
      <dgm:spPr/>
    </dgm:pt>
    <dgm:pt modelId="{F53C4B49-0F6B-4D52-A083-91968A7ABBC1}" type="pres">
      <dgm:prSet presAssocID="{A71EA4F4-7696-45CC-8332-9E89EBB5842B}" presName="Name50" presStyleLbl="parChTrans1D2" presStyleIdx="2" presStyleCnt="5"/>
      <dgm:spPr/>
    </dgm:pt>
    <dgm:pt modelId="{B4E72ED2-D9F4-4D8A-8615-F25A8965FE62}" type="pres">
      <dgm:prSet presAssocID="{07DD2ED6-9DE4-47CB-BC24-1ADB5C557189}" presName="hierRoot2" presStyleCnt="0">
        <dgm:presLayoutVars>
          <dgm:hierBranch/>
        </dgm:presLayoutVars>
      </dgm:prSet>
      <dgm:spPr/>
    </dgm:pt>
    <dgm:pt modelId="{8070E3BB-15AF-4DFD-8E58-31664BD9C80A}" type="pres">
      <dgm:prSet presAssocID="{07DD2ED6-9DE4-47CB-BC24-1ADB5C557189}" presName="rootComposite" presStyleCnt="0"/>
      <dgm:spPr/>
    </dgm:pt>
    <dgm:pt modelId="{52F50096-6B9A-4AE7-95E2-09C85B3FF1B9}" type="pres">
      <dgm:prSet presAssocID="{07DD2ED6-9DE4-47CB-BC24-1ADB5C55718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50295DB-91B6-4AFF-85D6-C37D1871D11C}" type="pres">
      <dgm:prSet presAssocID="{07DD2ED6-9DE4-47CB-BC24-1ADB5C557189}" presName="rootConnector" presStyleLbl="node2" presStyleIdx="2" presStyleCnt="5"/>
      <dgm:spPr/>
      <dgm:t>
        <a:bodyPr/>
        <a:lstStyle/>
        <a:p>
          <a:pPr rtl="1"/>
          <a:endParaRPr lang="ar-SA"/>
        </a:p>
      </dgm:t>
    </dgm:pt>
    <dgm:pt modelId="{36CD531F-9262-4644-AF90-F2467470B3F3}" type="pres">
      <dgm:prSet presAssocID="{07DD2ED6-9DE4-47CB-BC24-1ADB5C557189}" presName="hierChild4" presStyleCnt="0"/>
      <dgm:spPr/>
    </dgm:pt>
    <dgm:pt modelId="{0791535F-19CA-4E3D-9AC4-F2A14E5A80B7}" type="pres">
      <dgm:prSet presAssocID="{07DD2ED6-9DE4-47CB-BC24-1ADB5C557189}" presName="hierChild5" presStyleCnt="0"/>
      <dgm:spPr/>
    </dgm:pt>
    <dgm:pt modelId="{6FD0F449-A928-4A6D-9421-235CC24F55E7}" type="pres">
      <dgm:prSet presAssocID="{CFAEF376-D148-42A5-93A7-340C16E184AC}" presName="Name50" presStyleLbl="parChTrans1D2" presStyleIdx="3" presStyleCnt="5"/>
      <dgm:spPr/>
    </dgm:pt>
    <dgm:pt modelId="{3824FD07-C367-4ABC-8F64-F53778D1B41B}" type="pres">
      <dgm:prSet presAssocID="{A03C49E1-A1F8-4163-B53B-C2F8D753E9BC}" presName="hierRoot2" presStyleCnt="0">
        <dgm:presLayoutVars>
          <dgm:hierBranch/>
        </dgm:presLayoutVars>
      </dgm:prSet>
      <dgm:spPr/>
    </dgm:pt>
    <dgm:pt modelId="{1DD1A330-B8FC-41E8-9A53-8C9290D2CA77}" type="pres">
      <dgm:prSet presAssocID="{A03C49E1-A1F8-4163-B53B-C2F8D753E9BC}" presName="rootComposite" presStyleCnt="0"/>
      <dgm:spPr/>
    </dgm:pt>
    <dgm:pt modelId="{1567CA99-E68E-450E-9038-425F7E5C3A3E}" type="pres">
      <dgm:prSet presAssocID="{A03C49E1-A1F8-4163-B53B-C2F8D753E9BC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B20406B-7859-428B-9624-0FE1C2244F86}" type="pres">
      <dgm:prSet presAssocID="{A03C49E1-A1F8-4163-B53B-C2F8D753E9BC}" presName="rootConnector" presStyleLbl="node2" presStyleIdx="3" presStyleCnt="5"/>
      <dgm:spPr/>
      <dgm:t>
        <a:bodyPr/>
        <a:lstStyle/>
        <a:p>
          <a:pPr rtl="1"/>
          <a:endParaRPr lang="ar-SA"/>
        </a:p>
      </dgm:t>
    </dgm:pt>
    <dgm:pt modelId="{0D72EC38-A86A-4458-8873-0815836CFBBF}" type="pres">
      <dgm:prSet presAssocID="{A03C49E1-A1F8-4163-B53B-C2F8D753E9BC}" presName="hierChild4" presStyleCnt="0"/>
      <dgm:spPr/>
    </dgm:pt>
    <dgm:pt modelId="{86163E91-EEF8-47B1-A37A-33A7A1D6BD5D}" type="pres">
      <dgm:prSet presAssocID="{A03C49E1-A1F8-4163-B53B-C2F8D753E9BC}" presName="hierChild5" presStyleCnt="0"/>
      <dgm:spPr/>
    </dgm:pt>
    <dgm:pt modelId="{1563E2D7-1881-41F8-88A7-E19C1CC890E3}" type="pres">
      <dgm:prSet presAssocID="{9A86E5CA-7AA1-4186-B684-04B5D3CBAA4E}" presName="Name50" presStyleLbl="parChTrans1D2" presStyleIdx="4" presStyleCnt="5"/>
      <dgm:spPr/>
    </dgm:pt>
    <dgm:pt modelId="{7AC0912E-2FE5-4F03-9714-59505B6A1771}" type="pres">
      <dgm:prSet presAssocID="{DECD3128-F1A5-4685-9E2E-DD7CB0FE6D1F}" presName="hierRoot2" presStyleCnt="0">
        <dgm:presLayoutVars>
          <dgm:hierBranch/>
        </dgm:presLayoutVars>
      </dgm:prSet>
      <dgm:spPr/>
    </dgm:pt>
    <dgm:pt modelId="{32754DD2-FC88-4C51-AE87-8AC167955F88}" type="pres">
      <dgm:prSet presAssocID="{DECD3128-F1A5-4685-9E2E-DD7CB0FE6D1F}" presName="rootComposite" presStyleCnt="0"/>
      <dgm:spPr/>
    </dgm:pt>
    <dgm:pt modelId="{CDC06704-1CAA-4C4C-83CC-78EB494D1FEE}" type="pres">
      <dgm:prSet presAssocID="{DECD3128-F1A5-4685-9E2E-DD7CB0FE6D1F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105ADA-AEA0-4414-9A61-B74FBF8E8254}" type="pres">
      <dgm:prSet presAssocID="{DECD3128-F1A5-4685-9E2E-DD7CB0FE6D1F}" presName="rootConnector" presStyleLbl="node2" presStyleIdx="4" presStyleCnt="5"/>
      <dgm:spPr/>
      <dgm:t>
        <a:bodyPr/>
        <a:lstStyle/>
        <a:p>
          <a:pPr rtl="1"/>
          <a:endParaRPr lang="ar-SA"/>
        </a:p>
      </dgm:t>
    </dgm:pt>
    <dgm:pt modelId="{E7359F37-AA2B-4882-9DD6-D478E1096612}" type="pres">
      <dgm:prSet presAssocID="{DECD3128-F1A5-4685-9E2E-DD7CB0FE6D1F}" presName="hierChild4" presStyleCnt="0"/>
      <dgm:spPr/>
    </dgm:pt>
    <dgm:pt modelId="{B68D7D18-CC89-482B-A0D0-CDC748E083D7}" type="pres">
      <dgm:prSet presAssocID="{DECD3128-F1A5-4685-9E2E-DD7CB0FE6D1F}" presName="hierChild5" presStyleCnt="0"/>
      <dgm:spPr/>
    </dgm:pt>
    <dgm:pt modelId="{9D6A80BC-FBA3-442A-B57F-B4BB1D3E36C4}" type="pres">
      <dgm:prSet presAssocID="{BFAA21EE-776F-4E94-852C-15F4AC4AAAD9}" presName="hierChild3" presStyleCnt="0"/>
      <dgm:spPr/>
    </dgm:pt>
  </dgm:ptLst>
  <dgm:cxnLst>
    <dgm:cxn modelId="{2E7E5814-164D-4F2A-A30B-5F5878C3BC89}" type="presOf" srcId="{BFAA21EE-776F-4E94-852C-15F4AC4AAAD9}" destId="{97C9EDF2-0E9F-47BD-9285-E1B9C1CECD7F}" srcOrd="1" destOrd="0" presId="urn:microsoft.com/office/officeart/2005/8/layout/orgChart1"/>
    <dgm:cxn modelId="{6052F483-D9C1-4482-8B5D-43386802AC24}" srcId="{BFAA21EE-776F-4E94-852C-15F4AC4AAAD9}" destId="{06457F23-C1C3-4B0E-9C32-93E37B2DA094}" srcOrd="1" destOrd="0" parTransId="{32D613B6-9C2C-4E3F-B052-9D09549DAB31}" sibTransId="{50E2FAA6-FD42-46CC-83EE-F5C7B2A1D282}"/>
    <dgm:cxn modelId="{587BC2E9-CEEA-4E77-8086-DEAB500C29D1}" type="presOf" srcId="{BFAA21EE-776F-4E94-852C-15F4AC4AAAD9}" destId="{9C29A279-ED8C-4040-B1B0-633E23ED293D}" srcOrd="0" destOrd="0" presId="urn:microsoft.com/office/officeart/2005/8/layout/orgChart1"/>
    <dgm:cxn modelId="{04572EB5-BECC-439E-9FF8-A810FCED64D2}" type="presOf" srcId="{CFAEF376-D148-42A5-93A7-340C16E184AC}" destId="{6FD0F449-A928-4A6D-9421-235CC24F55E7}" srcOrd="0" destOrd="0" presId="urn:microsoft.com/office/officeart/2005/8/layout/orgChart1"/>
    <dgm:cxn modelId="{E65E3C00-348D-475C-A02E-172A931B60F6}" type="presOf" srcId="{07DD2ED6-9DE4-47CB-BC24-1ADB5C557189}" destId="{52F50096-6B9A-4AE7-95E2-09C85B3FF1B9}" srcOrd="0" destOrd="0" presId="urn:microsoft.com/office/officeart/2005/8/layout/orgChart1"/>
    <dgm:cxn modelId="{774AE90B-CDEE-4F96-B952-AB2EDD3A9334}" type="presOf" srcId="{06457F23-C1C3-4B0E-9C32-93E37B2DA094}" destId="{8F336717-BBEA-4B1D-B12F-ED006C820282}" srcOrd="0" destOrd="0" presId="urn:microsoft.com/office/officeart/2005/8/layout/orgChart1"/>
    <dgm:cxn modelId="{B4AE7374-D254-4480-9915-9767255C5CDE}" type="presOf" srcId="{DECD3128-F1A5-4685-9E2E-DD7CB0FE6D1F}" destId="{2C105ADA-AEA0-4414-9A61-B74FBF8E8254}" srcOrd="1" destOrd="0" presId="urn:microsoft.com/office/officeart/2005/8/layout/orgChart1"/>
    <dgm:cxn modelId="{B8B34FEC-F55E-48EB-A63B-A1C62001CA1C}" type="presOf" srcId="{AABD494B-A3F2-4968-AF8C-FBF4FA1D9AEE}" destId="{1431D179-A0BE-4C6A-A2CB-77082DECB975}" srcOrd="1" destOrd="0" presId="urn:microsoft.com/office/officeart/2005/8/layout/orgChart1"/>
    <dgm:cxn modelId="{C5237429-39FC-4A7F-A595-DAF8B9CFAC8A}" type="presOf" srcId="{32D613B6-9C2C-4E3F-B052-9D09549DAB31}" destId="{4DD0FE04-B754-4D03-A972-A9079779462D}" srcOrd="0" destOrd="0" presId="urn:microsoft.com/office/officeart/2005/8/layout/orgChart1"/>
    <dgm:cxn modelId="{9073D601-C504-46DC-98EE-980AAACE3AFF}" srcId="{BFAA21EE-776F-4E94-852C-15F4AC4AAAD9}" destId="{A03C49E1-A1F8-4163-B53B-C2F8D753E9BC}" srcOrd="3" destOrd="0" parTransId="{CFAEF376-D148-42A5-93A7-340C16E184AC}" sibTransId="{348C9765-7271-432B-BED6-647BBE545FC1}"/>
    <dgm:cxn modelId="{69B7E04C-5B72-4465-90EE-5BE2576647CB}" type="presOf" srcId="{CDCE3C73-33EB-4178-8D70-CC4EFB191781}" destId="{B8106F2A-01E4-4BC0-BD4C-DCEC199B61DC}" srcOrd="0" destOrd="0" presId="urn:microsoft.com/office/officeart/2005/8/layout/orgChart1"/>
    <dgm:cxn modelId="{E125C9E8-3E89-4A79-9B34-AB1B34DE26B1}" type="presOf" srcId="{DECD3128-F1A5-4685-9E2E-DD7CB0FE6D1F}" destId="{CDC06704-1CAA-4C4C-83CC-78EB494D1FEE}" srcOrd="0" destOrd="0" presId="urn:microsoft.com/office/officeart/2005/8/layout/orgChart1"/>
    <dgm:cxn modelId="{0E22F6C5-706D-4104-A8C2-360F85F3C3AD}" type="presOf" srcId="{9A86E5CA-7AA1-4186-B684-04B5D3CBAA4E}" destId="{1563E2D7-1881-41F8-88A7-E19C1CC890E3}" srcOrd="0" destOrd="0" presId="urn:microsoft.com/office/officeart/2005/8/layout/orgChart1"/>
    <dgm:cxn modelId="{24CAA15A-9EB2-4D24-9C51-BD3DF4F995E3}" type="presOf" srcId="{07DD2ED6-9DE4-47CB-BC24-1ADB5C557189}" destId="{B50295DB-91B6-4AFF-85D6-C37D1871D11C}" srcOrd="1" destOrd="0" presId="urn:microsoft.com/office/officeart/2005/8/layout/orgChart1"/>
    <dgm:cxn modelId="{92F16A85-8175-46AF-A22F-EDCD3D0DFEF6}" type="presOf" srcId="{5EF6B09F-C64A-4C41-ADC5-8D0F6B5AE47D}" destId="{BB6BBC02-7645-4151-B54A-CAB9BDE24549}" srcOrd="0" destOrd="0" presId="urn:microsoft.com/office/officeart/2005/8/layout/orgChart1"/>
    <dgm:cxn modelId="{3D961687-6C29-49D2-A791-05F8ABC9D863}" type="presOf" srcId="{A03C49E1-A1F8-4163-B53B-C2F8D753E9BC}" destId="{EB20406B-7859-428B-9624-0FE1C2244F86}" srcOrd="1" destOrd="0" presId="urn:microsoft.com/office/officeart/2005/8/layout/orgChart1"/>
    <dgm:cxn modelId="{1707D3A0-43E1-4FF1-97CA-BE52643C7286}" type="presOf" srcId="{A71EA4F4-7696-45CC-8332-9E89EBB5842B}" destId="{F53C4B49-0F6B-4D52-A083-91968A7ABBC1}" srcOrd="0" destOrd="0" presId="urn:microsoft.com/office/officeart/2005/8/layout/orgChart1"/>
    <dgm:cxn modelId="{927CD49A-4675-411B-8A69-A34D81E28C94}" type="presOf" srcId="{A03C49E1-A1F8-4163-B53B-C2F8D753E9BC}" destId="{1567CA99-E68E-450E-9038-425F7E5C3A3E}" srcOrd="0" destOrd="0" presId="urn:microsoft.com/office/officeart/2005/8/layout/orgChart1"/>
    <dgm:cxn modelId="{D30EC0EE-4BFA-4F8F-AD25-694F95D6B814}" srcId="{BFAA21EE-776F-4E94-852C-15F4AC4AAAD9}" destId="{07DD2ED6-9DE4-47CB-BC24-1ADB5C557189}" srcOrd="2" destOrd="0" parTransId="{A71EA4F4-7696-45CC-8332-9E89EBB5842B}" sibTransId="{4F1678BF-5E39-4E70-9BA8-46B6C3C4CD41}"/>
    <dgm:cxn modelId="{E0FE13FE-1A65-46C0-95C5-AC5F564340C6}" type="presOf" srcId="{AABD494B-A3F2-4968-AF8C-FBF4FA1D9AEE}" destId="{6B2F6DA3-C3AB-4934-A7D9-F5374A04E67E}" srcOrd="0" destOrd="0" presId="urn:microsoft.com/office/officeart/2005/8/layout/orgChart1"/>
    <dgm:cxn modelId="{437D3AC7-F31C-4DBC-9FE1-9B224FBA9BD5}" srcId="{BFAA21EE-776F-4E94-852C-15F4AC4AAAD9}" destId="{AABD494B-A3F2-4968-AF8C-FBF4FA1D9AEE}" srcOrd="0" destOrd="0" parTransId="{5EF6B09F-C64A-4C41-ADC5-8D0F6B5AE47D}" sibTransId="{D5780243-FF47-41BE-8E46-7AFD2C17EDDA}"/>
    <dgm:cxn modelId="{267539B7-9DC0-4A94-82BE-4F64210898E9}" srcId="{BFAA21EE-776F-4E94-852C-15F4AC4AAAD9}" destId="{DECD3128-F1A5-4685-9E2E-DD7CB0FE6D1F}" srcOrd="4" destOrd="0" parTransId="{9A86E5CA-7AA1-4186-B684-04B5D3CBAA4E}" sibTransId="{1D8EA8FB-C84B-4E44-8751-562361DCACD2}"/>
    <dgm:cxn modelId="{5018EC38-41B8-41DA-85FB-8BDFB4B85A7F}" type="presOf" srcId="{06457F23-C1C3-4B0E-9C32-93E37B2DA094}" destId="{163DE177-DD3B-4965-84AE-85112DA63F20}" srcOrd="1" destOrd="0" presId="urn:microsoft.com/office/officeart/2005/8/layout/orgChart1"/>
    <dgm:cxn modelId="{D56048D8-C298-49FD-BB48-6970660B67E5}" srcId="{CDCE3C73-33EB-4178-8D70-CC4EFB191781}" destId="{BFAA21EE-776F-4E94-852C-15F4AC4AAAD9}" srcOrd="0" destOrd="0" parTransId="{19BA20E5-4095-4082-A7F8-F69B589B2137}" sibTransId="{88FE2B85-FA9F-4712-853E-065574FCBFBE}"/>
    <dgm:cxn modelId="{62331894-144E-44DC-B192-1B73F199DE97}" type="presParOf" srcId="{B8106F2A-01E4-4BC0-BD4C-DCEC199B61DC}" destId="{F48E602F-77FD-4673-84BD-9A80558FDD9E}" srcOrd="0" destOrd="0" presId="urn:microsoft.com/office/officeart/2005/8/layout/orgChart1"/>
    <dgm:cxn modelId="{BB297620-7CF3-4E62-B8B4-F6A28FC7D4A9}" type="presParOf" srcId="{F48E602F-77FD-4673-84BD-9A80558FDD9E}" destId="{4825002C-D293-4FD9-A1EB-51466F11CAED}" srcOrd="0" destOrd="0" presId="urn:microsoft.com/office/officeart/2005/8/layout/orgChart1"/>
    <dgm:cxn modelId="{0D96CE75-0B1F-44B1-89D1-E633D89E0D07}" type="presParOf" srcId="{4825002C-D293-4FD9-A1EB-51466F11CAED}" destId="{9C29A279-ED8C-4040-B1B0-633E23ED293D}" srcOrd="0" destOrd="0" presId="urn:microsoft.com/office/officeart/2005/8/layout/orgChart1"/>
    <dgm:cxn modelId="{74617E2F-B7A8-41BD-ACD1-DC3D131B60D6}" type="presParOf" srcId="{4825002C-D293-4FD9-A1EB-51466F11CAED}" destId="{97C9EDF2-0E9F-47BD-9285-E1B9C1CECD7F}" srcOrd="1" destOrd="0" presId="urn:microsoft.com/office/officeart/2005/8/layout/orgChart1"/>
    <dgm:cxn modelId="{AEA8B31D-3C2B-40A1-BEA5-B096B875CEC7}" type="presParOf" srcId="{F48E602F-77FD-4673-84BD-9A80558FDD9E}" destId="{308E11E8-E56C-41E0-ABEA-CB1BCF7FA6B3}" srcOrd="1" destOrd="0" presId="urn:microsoft.com/office/officeart/2005/8/layout/orgChart1"/>
    <dgm:cxn modelId="{43307437-EF7F-4C8B-A240-118B149EC6A1}" type="presParOf" srcId="{308E11E8-E56C-41E0-ABEA-CB1BCF7FA6B3}" destId="{BB6BBC02-7645-4151-B54A-CAB9BDE24549}" srcOrd="0" destOrd="0" presId="urn:microsoft.com/office/officeart/2005/8/layout/orgChart1"/>
    <dgm:cxn modelId="{AD9307B4-3D67-4712-962D-A40BA0C03184}" type="presParOf" srcId="{308E11E8-E56C-41E0-ABEA-CB1BCF7FA6B3}" destId="{6B318644-A291-4A99-A021-F5524A116DCE}" srcOrd="1" destOrd="0" presId="urn:microsoft.com/office/officeart/2005/8/layout/orgChart1"/>
    <dgm:cxn modelId="{BA1DF2EF-FE58-4499-8FA5-35B46D4F1BC1}" type="presParOf" srcId="{6B318644-A291-4A99-A021-F5524A116DCE}" destId="{CA7D613E-9084-44D7-9AC9-9C497DEFE536}" srcOrd="0" destOrd="0" presId="urn:microsoft.com/office/officeart/2005/8/layout/orgChart1"/>
    <dgm:cxn modelId="{E3E49C44-0B19-44E3-A311-107E1B308C3B}" type="presParOf" srcId="{CA7D613E-9084-44D7-9AC9-9C497DEFE536}" destId="{6B2F6DA3-C3AB-4934-A7D9-F5374A04E67E}" srcOrd="0" destOrd="0" presId="urn:microsoft.com/office/officeart/2005/8/layout/orgChart1"/>
    <dgm:cxn modelId="{E7961C9C-1B1B-4168-A439-AA0B78918AFD}" type="presParOf" srcId="{CA7D613E-9084-44D7-9AC9-9C497DEFE536}" destId="{1431D179-A0BE-4C6A-A2CB-77082DECB975}" srcOrd="1" destOrd="0" presId="urn:microsoft.com/office/officeart/2005/8/layout/orgChart1"/>
    <dgm:cxn modelId="{6FF87451-6DC8-4C20-99C4-E34AA5DA1C7F}" type="presParOf" srcId="{6B318644-A291-4A99-A021-F5524A116DCE}" destId="{B346EA7F-6C71-4785-BF7B-DB359A9965C3}" srcOrd="1" destOrd="0" presId="urn:microsoft.com/office/officeart/2005/8/layout/orgChart1"/>
    <dgm:cxn modelId="{97EBC31C-C192-4989-B43C-6C21B4D5BFF1}" type="presParOf" srcId="{6B318644-A291-4A99-A021-F5524A116DCE}" destId="{61A32E6D-A1AC-471F-BB65-7158B1F238FF}" srcOrd="2" destOrd="0" presId="urn:microsoft.com/office/officeart/2005/8/layout/orgChart1"/>
    <dgm:cxn modelId="{18FE53B1-6B23-4273-95A6-EA07DFF2CD0D}" type="presParOf" srcId="{308E11E8-E56C-41E0-ABEA-CB1BCF7FA6B3}" destId="{4DD0FE04-B754-4D03-A972-A9079779462D}" srcOrd="2" destOrd="0" presId="urn:microsoft.com/office/officeart/2005/8/layout/orgChart1"/>
    <dgm:cxn modelId="{FAC27227-0DD2-4F1E-9CBA-93FE2B3BE243}" type="presParOf" srcId="{308E11E8-E56C-41E0-ABEA-CB1BCF7FA6B3}" destId="{9919081E-F4A3-4443-83B7-CC7EA482A027}" srcOrd="3" destOrd="0" presId="urn:microsoft.com/office/officeart/2005/8/layout/orgChart1"/>
    <dgm:cxn modelId="{E04A0287-F524-4C43-89D0-4EE89AF9757D}" type="presParOf" srcId="{9919081E-F4A3-4443-83B7-CC7EA482A027}" destId="{DBF74E96-657E-4649-8617-6C6242930C4F}" srcOrd="0" destOrd="0" presId="urn:microsoft.com/office/officeart/2005/8/layout/orgChart1"/>
    <dgm:cxn modelId="{0BA5A72C-2873-456E-BFB4-64178E1D4DA0}" type="presParOf" srcId="{DBF74E96-657E-4649-8617-6C6242930C4F}" destId="{8F336717-BBEA-4B1D-B12F-ED006C820282}" srcOrd="0" destOrd="0" presId="urn:microsoft.com/office/officeart/2005/8/layout/orgChart1"/>
    <dgm:cxn modelId="{573CE3B3-94B5-43B8-B15F-9B2C38817D56}" type="presParOf" srcId="{DBF74E96-657E-4649-8617-6C6242930C4F}" destId="{163DE177-DD3B-4965-84AE-85112DA63F20}" srcOrd="1" destOrd="0" presId="urn:microsoft.com/office/officeart/2005/8/layout/orgChart1"/>
    <dgm:cxn modelId="{4FA94585-29CC-4E9D-831F-AE8B26549AB7}" type="presParOf" srcId="{9919081E-F4A3-4443-83B7-CC7EA482A027}" destId="{B8A65341-12E1-4D17-B2DC-1E859FD81576}" srcOrd="1" destOrd="0" presId="urn:microsoft.com/office/officeart/2005/8/layout/orgChart1"/>
    <dgm:cxn modelId="{C33559FF-6DAB-4DE6-9225-D47F3EA185A5}" type="presParOf" srcId="{9919081E-F4A3-4443-83B7-CC7EA482A027}" destId="{F0960172-0467-4920-97F6-D80735EE311D}" srcOrd="2" destOrd="0" presId="urn:microsoft.com/office/officeart/2005/8/layout/orgChart1"/>
    <dgm:cxn modelId="{1E9D5799-040E-48ED-A65C-8F014AE21BA8}" type="presParOf" srcId="{308E11E8-E56C-41E0-ABEA-CB1BCF7FA6B3}" destId="{F53C4B49-0F6B-4D52-A083-91968A7ABBC1}" srcOrd="4" destOrd="0" presId="urn:microsoft.com/office/officeart/2005/8/layout/orgChart1"/>
    <dgm:cxn modelId="{70430F57-943E-44E8-A7E5-6AB8A1F5E173}" type="presParOf" srcId="{308E11E8-E56C-41E0-ABEA-CB1BCF7FA6B3}" destId="{B4E72ED2-D9F4-4D8A-8615-F25A8965FE62}" srcOrd="5" destOrd="0" presId="urn:microsoft.com/office/officeart/2005/8/layout/orgChart1"/>
    <dgm:cxn modelId="{595AF893-7B3E-4DA7-95C5-10E98155A0CF}" type="presParOf" srcId="{B4E72ED2-D9F4-4D8A-8615-F25A8965FE62}" destId="{8070E3BB-15AF-4DFD-8E58-31664BD9C80A}" srcOrd="0" destOrd="0" presId="urn:microsoft.com/office/officeart/2005/8/layout/orgChart1"/>
    <dgm:cxn modelId="{45F14EA4-E4B8-4D02-8E12-E6C0D30BFA95}" type="presParOf" srcId="{8070E3BB-15AF-4DFD-8E58-31664BD9C80A}" destId="{52F50096-6B9A-4AE7-95E2-09C85B3FF1B9}" srcOrd="0" destOrd="0" presId="urn:microsoft.com/office/officeart/2005/8/layout/orgChart1"/>
    <dgm:cxn modelId="{1FAEA040-7476-4383-88B7-F1078A67CF16}" type="presParOf" srcId="{8070E3BB-15AF-4DFD-8E58-31664BD9C80A}" destId="{B50295DB-91B6-4AFF-85D6-C37D1871D11C}" srcOrd="1" destOrd="0" presId="urn:microsoft.com/office/officeart/2005/8/layout/orgChart1"/>
    <dgm:cxn modelId="{2E927DCD-A153-45BF-882E-C71C3D3CDB3F}" type="presParOf" srcId="{B4E72ED2-D9F4-4D8A-8615-F25A8965FE62}" destId="{36CD531F-9262-4644-AF90-F2467470B3F3}" srcOrd="1" destOrd="0" presId="urn:microsoft.com/office/officeart/2005/8/layout/orgChart1"/>
    <dgm:cxn modelId="{DE2EA7D8-272F-4C12-9B22-6CB411AC9155}" type="presParOf" srcId="{B4E72ED2-D9F4-4D8A-8615-F25A8965FE62}" destId="{0791535F-19CA-4E3D-9AC4-F2A14E5A80B7}" srcOrd="2" destOrd="0" presId="urn:microsoft.com/office/officeart/2005/8/layout/orgChart1"/>
    <dgm:cxn modelId="{56D05169-4839-480D-99CF-F286F85077CB}" type="presParOf" srcId="{308E11E8-E56C-41E0-ABEA-CB1BCF7FA6B3}" destId="{6FD0F449-A928-4A6D-9421-235CC24F55E7}" srcOrd="6" destOrd="0" presId="urn:microsoft.com/office/officeart/2005/8/layout/orgChart1"/>
    <dgm:cxn modelId="{3175178C-4465-46DE-86BA-C2DE229ABBBB}" type="presParOf" srcId="{308E11E8-E56C-41E0-ABEA-CB1BCF7FA6B3}" destId="{3824FD07-C367-4ABC-8F64-F53778D1B41B}" srcOrd="7" destOrd="0" presId="urn:microsoft.com/office/officeart/2005/8/layout/orgChart1"/>
    <dgm:cxn modelId="{D6BAD748-5847-4510-8D3E-DD7BA57F6820}" type="presParOf" srcId="{3824FD07-C367-4ABC-8F64-F53778D1B41B}" destId="{1DD1A330-B8FC-41E8-9A53-8C9290D2CA77}" srcOrd="0" destOrd="0" presId="urn:microsoft.com/office/officeart/2005/8/layout/orgChart1"/>
    <dgm:cxn modelId="{E7875230-2AF2-49AC-B6B1-8A289C5A9506}" type="presParOf" srcId="{1DD1A330-B8FC-41E8-9A53-8C9290D2CA77}" destId="{1567CA99-E68E-450E-9038-425F7E5C3A3E}" srcOrd="0" destOrd="0" presId="urn:microsoft.com/office/officeart/2005/8/layout/orgChart1"/>
    <dgm:cxn modelId="{EC7FE25D-B365-446D-930A-555BC323202C}" type="presParOf" srcId="{1DD1A330-B8FC-41E8-9A53-8C9290D2CA77}" destId="{EB20406B-7859-428B-9624-0FE1C2244F86}" srcOrd="1" destOrd="0" presId="urn:microsoft.com/office/officeart/2005/8/layout/orgChart1"/>
    <dgm:cxn modelId="{0470EB8E-C992-4F89-B53E-7D9DE1C5BD7B}" type="presParOf" srcId="{3824FD07-C367-4ABC-8F64-F53778D1B41B}" destId="{0D72EC38-A86A-4458-8873-0815836CFBBF}" srcOrd="1" destOrd="0" presId="urn:microsoft.com/office/officeart/2005/8/layout/orgChart1"/>
    <dgm:cxn modelId="{4F28C79F-8178-4290-B5D7-E4CE65A63E46}" type="presParOf" srcId="{3824FD07-C367-4ABC-8F64-F53778D1B41B}" destId="{86163E91-EEF8-47B1-A37A-33A7A1D6BD5D}" srcOrd="2" destOrd="0" presId="urn:microsoft.com/office/officeart/2005/8/layout/orgChart1"/>
    <dgm:cxn modelId="{51C995B7-5194-4EF6-9395-23C3DC1D8480}" type="presParOf" srcId="{308E11E8-E56C-41E0-ABEA-CB1BCF7FA6B3}" destId="{1563E2D7-1881-41F8-88A7-E19C1CC890E3}" srcOrd="8" destOrd="0" presId="urn:microsoft.com/office/officeart/2005/8/layout/orgChart1"/>
    <dgm:cxn modelId="{24E0D285-4DA9-428E-92C6-177D1B5D182F}" type="presParOf" srcId="{308E11E8-E56C-41E0-ABEA-CB1BCF7FA6B3}" destId="{7AC0912E-2FE5-4F03-9714-59505B6A1771}" srcOrd="9" destOrd="0" presId="urn:microsoft.com/office/officeart/2005/8/layout/orgChart1"/>
    <dgm:cxn modelId="{A1D784B9-AC33-416A-8AE3-EA6A91967097}" type="presParOf" srcId="{7AC0912E-2FE5-4F03-9714-59505B6A1771}" destId="{32754DD2-FC88-4C51-AE87-8AC167955F88}" srcOrd="0" destOrd="0" presId="urn:microsoft.com/office/officeart/2005/8/layout/orgChart1"/>
    <dgm:cxn modelId="{61FFFC2C-AECB-477F-A0B8-9914B666F676}" type="presParOf" srcId="{32754DD2-FC88-4C51-AE87-8AC167955F88}" destId="{CDC06704-1CAA-4C4C-83CC-78EB494D1FEE}" srcOrd="0" destOrd="0" presId="urn:microsoft.com/office/officeart/2005/8/layout/orgChart1"/>
    <dgm:cxn modelId="{5894AB5C-32C2-4154-B03C-F0C59F14AF48}" type="presParOf" srcId="{32754DD2-FC88-4C51-AE87-8AC167955F88}" destId="{2C105ADA-AEA0-4414-9A61-B74FBF8E8254}" srcOrd="1" destOrd="0" presId="urn:microsoft.com/office/officeart/2005/8/layout/orgChart1"/>
    <dgm:cxn modelId="{A54BA37E-9415-487A-8063-F11A666359FB}" type="presParOf" srcId="{7AC0912E-2FE5-4F03-9714-59505B6A1771}" destId="{E7359F37-AA2B-4882-9DD6-D478E1096612}" srcOrd="1" destOrd="0" presId="urn:microsoft.com/office/officeart/2005/8/layout/orgChart1"/>
    <dgm:cxn modelId="{3409B2AE-ACDB-491E-8F9A-45C93C44E139}" type="presParOf" srcId="{7AC0912E-2FE5-4F03-9714-59505B6A1771}" destId="{B68D7D18-CC89-482B-A0D0-CDC748E083D7}" srcOrd="2" destOrd="0" presId="urn:microsoft.com/office/officeart/2005/8/layout/orgChart1"/>
    <dgm:cxn modelId="{939AC9AC-1DA8-4954-BC33-7B9BA8BFA1E8}" type="presParOf" srcId="{F48E602F-77FD-4673-84BD-9A80558FDD9E}" destId="{9D6A80BC-FBA3-442A-B57F-B4BB1D3E36C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47B11E-5F93-42EB-BC49-165B10704D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F87E271-F57B-4338-BF39-01EE1A8BEE44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rgbClr val="C00000"/>
              </a:solidFill>
            </a:rPr>
            <a:t>أنواع الفقرات</a:t>
          </a:r>
          <a:endParaRPr lang="ar-SA" sz="2800" b="1" dirty="0">
            <a:solidFill>
              <a:srgbClr val="C00000"/>
            </a:solidFill>
          </a:endParaRPr>
        </a:p>
      </dgm:t>
    </dgm:pt>
    <dgm:pt modelId="{938AB2B7-F70C-4F4A-813D-5FC96D919B49}" type="parTrans" cxnId="{BB8E3532-DD77-4C75-BB02-1C21102771BB}">
      <dgm:prSet/>
      <dgm:spPr/>
      <dgm:t>
        <a:bodyPr/>
        <a:lstStyle/>
        <a:p>
          <a:pPr rtl="1"/>
          <a:endParaRPr lang="ar-SA"/>
        </a:p>
      </dgm:t>
    </dgm:pt>
    <dgm:pt modelId="{EB05BB9D-AF79-49DE-AEBC-D2B1CEBD05C5}" type="sibTrans" cxnId="{BB8E3532-DD77-4C75-BB02-1C21102771BB}">
      <dgm:prSet/>
      <dgm:spPr/>
      <dgm:t>
        <a:bodyPr/>
        <a:lstStyle/>
        <a:p>
          <a:pPr rtl="1"/>
          <a:endParaRPr lang="ar-SA"/>
        </a:p>
      </dgm:t>
    </dgm:pt>
    <dgm:pt modelId="{3ABB5C39-B178-4170-9855-926256D36EA3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rgbClr val="00B050"/>
              </a:solidFill>
            </a:rPr>
            <a:t>فقرات ذات الإجابة المصوغة</a:t>
          </a:r>
          <a:endParaRPr lang="ar-SA" sz="2400" b="1" dirty="0">
            <a:solidFill>
              <a:srgbClr val="00B050"/>
            </a:solidFill>
          </a:endParaRPr>
        </a:p>
      </dgm:t>
    </dgm:pt>
    <dgm:pt modelId="{9ABFB29A-2437-4D08-ACAB-D1F6E463679F}" type="parTrans" cxnId="{362447B6-1807-4C5C-99BE-C67BA011CF32}">
      <dgm:prSet/>
      <dgm:spPr/>
      <dgm:t>
        <a:bodyPr/>
        <a:lstStyle/>
        <a:p>
          <a:pPr rtl="1"/>
          <a:endParaRPr lang="ar-SA"/>
        </a:p>
      </dgm:t>
    </dgm:pt>
    <dgm:pt modelId="{D21603A5-AED0-4737-ACDF-3A612B6D0743}" type="sibTrans" cxnId="{362447B6-1807-4C5C-99BE-C67BA011CF32}">
      <dgm:prSet/>
      <dgm:spPr/>
      <dgm:t>
        <a:bodyPr/>
        <a:lstStyle/>
        <a:p>
          <a:pPr rtl="1"/>
          <a:endParaRPr lang="ar-SA"/>
        </a:p>
      </dgm:t>
    </dgm:pt>
    <dgm:pt modelId="{CE33E8EA-460D-438D-A742-9FAA2D5FB67E}">
      <dgm:prSet phldrT="[نص]"/>
      <dgm:spPr/>
      <dgm:t>
        <a:bodyPr/>
        <a:lstStyle/>
        <a:p>
          <a:pPr rtl="1"/>
          <a:r>
            <a:rPr lang="ar-SA" b="1" dirty="0" smtClean="0"/>
            <a:t>الإنشائية المفتوحة</a:t>
          </a:r>
          <a:endParaRPr lang="ar-SA" b="1" dirty="0"/>
        </a:p>
      </dgm:t>
    </dgm:pt>
    <dgm:pt modelId="{10A87D87-FEB1-4B11-8941-E22EE383CBB9}" type="parTrans" cxnId="{A48C0D59-3B6E-435D-B02E-A0895C829A3E}">
      <dgm:prSet/>
      <dgm:spPr/>
      <dgm:t>
        <a:bodyPr/>
        <a:lstStyle/>
        <a:p>
          <a:pPr rtl="1"/>
          <a:endParaRPr lang="ar-SA"/>
        </a:p>
      </dgm:t>
    </dgm:pt>
    <dgm:pt modelId="{0443D3EF-7721-4200-B2F6-EEB17FEEE0E0}" type="sibTrans" cxnId="{A48C0D59-3B6E-435D-B02E-A0895C829A3E}">
      <dgm:prSet/>
      <dgm:spPr/>
      <dgm:t>
        <a:bodyPr/>
        <a:lstStyle/>
        <a:p>
          <a:pPr rtl="1"/>
          <a:endParaRPr lang="ar-SA"/>
        </a:p>
      </dgm:t>
    </dgm:pt>
    <dgm:pt modelId="{C3F5FED6-FBFA-4412-8EDF-6741A67CBB8F}">
      <dgm:prSet phldrT="[نص]"/>
      <dgm:spPr/>
      <dgm:t>
        <a:bodyPr/>
        <a:lstStyle/>
        <a:p>
          <a:pPr rtl="1"/>
          <a:r>
            <a:rPr lang="ar-SA" b="1" dirty="0" smtClean="0"/>
            <a:t>التكميل</a:t>
          </a:r>
          <a:endParaRPr lang="ar-SA" b="1" dirty="0"/>
        </a:p>
      </dgm:t>
    </dgm:pt>
    <dgm:pt modelId="{5D7C2B63-8415-48BC-A06A-85AE17FAB3B6}" type="parTrans" cxnId="{9BD97EAF-41D8-427A-BEEF-0100FE17F2D5}">
      <dgm:prSet/>
      <dgm:spPr/>
      <dgm:t>
        <a:bodyPr/>
        <a:lstStyle/>
        <a:p>
          <a:pPr rtl="1"/>
          <a:endParaRPr lang="ar-SA"/>
        </a:p>
      </dgm:t>
    </dgm:pt>
    <dgm:pt modelId="{84F78BF1-C8E4-48D3-81F2-A5CB6602A169}" type="sibTrans" cxnId="{9BD97EAF-41D8-427A-BEEF-0100FE17F2D5}">
      <dgm:prSet/>
      <dgm:spPr/>
      <dgm:t>
        <a:bodyPr/>
        <a:lstStyle/>
        <a:p>
          <a:pPr rtl="1"/>
          <a:endParaRPr lang="ar-SA"/>
        </a:p>
      </dgm:t>
    </dgm:pt>
    <dgm:pt modelId="{E9DA15F0-F1FF-457A-8318-5FC72D45B0A5}">
      <dgm:prSet phldrT="[نص]"/>
      <dgm:spPr/>
      <dgm:t>
        <a:bodyPr/>
        <a:lstStyle/>
        <a:p>
          <a:pPr rtl="1"/>
          <a:r>
            <a:rPr lang="ar-SA" b="1" dirty="0" smtClean="0"/>
            <a:t>الصواب والخطأ</a:t>
          </a:r>
          <a:endParaRPr lang="ar-SA" b="1" dirty="0"/>
        </a:p>
      </dgm:t>
    </dgm:pt>
    <dgm:pt modelId="{22E3377A-EC4E-46C9-B0F6-120B3F627D9D}" type="parTrans" cxnId="{CCB281E0-AE24-456F-8889-28039604304A}">
      <dgm:prSet/>
      <dgm:spPr/>
      <dgm:t>
        <a:bodyPr/>
        <a:lstStyle/>
        <a:p>
          <a:pPr rtl="1"/>
          <a:endParaRPr lang="ar-SA"/>
        </a:p>
      </dgm:t>
    </dgm:pt>
    <dgm:pt modelId="{11E7FD81-3EC1-4FE3-B720-96CCCD27B01E}" type="sibTrans" cxnId="{CCB281E0-AE24-456F-8889-28039604304A}">
      <dgm:prSet/>
      <dgm:spPr/>
      <dgm:t>
        <a:bodyPr/>
        <a:lstStyle/>
        <a:p>
          <a:pPr rtl="1"/>
          <a:endParaRPr lang="ar-SA"/>
        </a:p>
      </dgm:t>
    </dgm:pt>
    <dgm:pt modelId="{2F2A4A5A-5D02-4E89-85F3-6C30AFD2FBB8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rgbClr val="00B050"/>
              </a:solidFill>
            </a:rPr>
            <a:t>فقرات ذات الإجابة المنتقاة</a:t>
          </a:r>
          <a:endParaRPr lang="ar-SA" sz="2400" b="1" dirty="0">
            <a:solidFill>
              <a:srgbClr val="00B050"/>
            </a:solidFill>
          </a:endParaRPr>
        </a:p>
      </dgm:t>
    </dgm:pt>
    <dgm:pt modelId="{6A99F9AF-C622-4ED7-A604-A64391D8A662}" type="sibTrans" cxnId="{8CA54C14-B78F-4BCD-A5D1-C30DA414F02E}">
      <dgm:prSet/>
      <dgm:spPr/>
      <dgm:t>
        <a:bodyPr/>
        <a:lstStyle/>
        <a:p>
          <a:pPr rtl="1"/>
          <a:endParaRPr lang="ar-SA"/>
        </a:p>
      </dgm:t>
    </dgm:pt>
    <dgm:pt modelId="{F14015E8-AC26-4500-9130-455D30D724BB}" type="parTrans" cxnId="{8CA54C14-B78F-4BCD-A5D1-C30DA414F02E}">
      <dgm:prSet/>
      <dgm:spPr/>
      <dgm:t>
        <a:bodyPr/>
        <a:lstStyle/>
        <a:p>
          <a:pPr rtl="1"/>
          <a:endParaRPr lang="ar-SA"/>
        </a:p>
      </dgm:t>
    </dgm:pt>
    <dgm:pt modelId="{1FF7FD40-C963-4592-A22F-3E7FAD714A7C}">
      <dgm:prSet/>
      <dgm:spPr/>
      <dgm:t>
        <a:bodyPr/>
        <a:lstStyle/>
        <a:p>
          <a:pPr rtl="1"/>
          <a:r>
            <a:rPr lang="ar-SA" b="1" dirty="0" smtClean="0"/>
            <a:t>الاختيار من متعدد</a:t>
          </a:r>
          <a:endParaRPr lang="ar-SA" b="1" dirty="0"/>
        </a:p>
      </dgm:t>
    </dgm:pt>
    <dgm:pt modelId="{D4E21E25-80ED-49CB-8343-3F975FE4AAB1}" type="parTrans" cxnId="{2BE28E51-7EE0-4AA9-A0A7-28D67A06C32B}">
      <dgm:prSet/>
      <dgm:spPr/>
      <dgm:t>
        <a:bodyPr/>
        <a:lstStyle/>
        <a:p>
          <a:pPr rtl="1"/>
          <a:endParaRPr lang="ar-SA"/>
        </a:p>
      </dgm:t>
    </dgm:pt>
    <dgm:pt modelId="{4A68B27E-59E1-444B-A10E-375389493259}" type="sibTrans" cxnId="{2BE28E51-7EE0-4AA9-A0A7-28D67A06C32B}">
      <dgm:prSet/>
      <dgm:spPr/>
      <dgm:t>
        <a:bodyPr/>
        <a:lstStyle/>
        <a:p>
          <a:pPr rtl="1"/>
          <a:endParaRPr lang="ar-SA"/>
        </a:p>
      </dgm:t>
    </dgm:pt>
    <dgm:pt modelId="{DC3A9AA8-E539-40E9-8781-05444FCFB47A}">
      <dgm:prSet/>
      <dgm:spPr/>
      <dgm:t>
        <a:bodyPr/>
        <a:lstStyle/>
        <a:p>
          <a:pPr rtl="1"/>
          <a:r>
            <a:rPr lang="ar-SA" b="1" dirty="0" smtClean="0"/>
            <a:t>المطابقة أو المزاوجة</a:t>
          </a:r>
          <a:endParaRPr lang="ar-SA" b="1" dirty="0"/>
        </a:p>
      </dgm:t>
    </dgm:pt>
    <dgm:pt modelId="{7962098F-115E-46DA-9740-5BE24D46F1BF}" type="parTrans" cxnId="{DC89B39F-289C-49DA-9052-C97BC19E9C75}">
      <dgm:prSet/>
      <dgm:spPr/>
      <dgm:t>
        <a:bodyPr/>
        <a:lstStyle/>
        <a:p>
          <a:pPr rtl="1"/>
          <a:endParaRPr lang="ar-SA"/>
        </a:p>
      </dgm:t>
    </dgm:pt>
    <dgm:pt modelId="{4E0029F4-BB04-498A-B02A-72CE74EB1719}" type="sibTrans" cxnId="{DC89B39F-289C-49DA-9052-C97BC19E9C75}">
      <dgm:prSet/>
      <dgm:spPr/>
      <dgm:t>
        <a:bodyPr/>
        <a:lstStyle/>
        <a:p>
          <a:pPr rtl="1"/>
          <a:endParaRPr lang="ar-SA"/>
        </a:p>
      </dgm:t>
    </dgm:pt>
    <dgm:pt modelId="{0A089A95-DA97-48A8-BA7D-EBE5E1829CA1}">
      <dgm:prSet/>
      <dgm:spPr/>
      <dgm:t>
        <a:bodyPr/>
        <a:lstStyle/>
        <a:p>
          <a:pPr rtl="1"/>
          <a:r>
            <a:rPr lang="ar-SA" b="1" dirty="0" smtClean="0"/>
            <a:t>الإنشائية المحددة</a:t>
          </a:r>
          <a:endParaRPr lang="ar-SA" b="1" dirty="0"/>
        </a:p>
      </dgm:t>
    </dgm:pt>
    <dgm:pt modelId="{AF9BA927-2E3C-4A71-A280-9E105F2BB582}" type="parTrans" cxnId="{C98DD98D-5250-4ABB-AB5A-9EAE56C14EC5}">
      <dgm:prSet/>
      <dgm:spPr/>
      <dgm:t>
        <a:bodyPr/>
        <a:lstStyle/>
        <a:p>
          <a:pPr rtl="1"/>
          <a:endParaRPr lang="ar-SA"/>
        </a:p>
      </dgm:t>
    </dgm:pt>
    <dgm:pt modelId="{CA97D52E-0A55-4B38-92C5-FCD47D18E741}" type="sibTrans" cxnId="{C98DD98D-5250-4ABB-AB5A-9EAE56C14EC5}">
      <dgm:prSet/>
      <dgm:spPr/>
      <dgm:t>
        <a:bodyPr/>
        <a:lstStyle/>
        <a:p>
          <a:pPr rtl="1"/>
          <a:endParaRPr lang="ar-SA"/>
        </a:p>
      </dgm:t>
    </dgm:pt>
    <dgm:pt modelId="{0E22B8C5-65DB-4A85-8F49-4EF3021F4E41}" type="pres">
      <dgm:prSet presAssocID="{2647B11E-5F93-42EB-BC49-165B10704D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05C525E-BD41-455E-9278-04CF0E3F8457}" type="pres">
      <dgm:prSet presAssocID="{4F87E271-F57B-4338-BF39-01EE1A8BEE44}" presName="hierRoot1" presStyleCnt="0"/>
      <dgm:spPr/>
    </dgm:pt>
    <dgm:pt modelId="{E9DF560B-AD5E-41C6-B52E-ED8C41744ED2}" type="pres">
      <dgm:prSet presAssocID="{4F87E271-F57B-4338-BF39-01EE1A8BEE44}" presName="composite" presStyleCnt="0"/>
      <dgm:spPr/>
    </dgm:pt>
    <dgm:pt modelId="{2A37F199-778D-4BFB-99A9-E5F63256D6F7}" type="pres">
      <dgm:prSet presAssocID="{4F87E271-F57B-4338-BF39-01EE1A8BEE44}" presName="background" presStyleLbl="node0" presStyleIdx="0" presStyleCnt="1"/>
      <dgm:spPr/>
    </dgm:pt>
    <dgm:pt modelId="{0C71B6EB-D0C7-400C-AC99-B575BC04D3CB}" type="pres">
      <dgm:prSet presAssocID="{4F87E271-F57B-4338-BF39-01EE1A8BEE44}" presName="text" presStyleLbl="fgAcc0" presStyleIdx="0" presStyleCnt="1" custScaleX="22337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6BE482B-53C4-4CDB-B7B0-4822261EFAD0}" type="pres">
      <dgm:prSet presAssocID="{4F87E271-F57B-4338-BF39-01EE1A8BEE44}" presName="hierChild2" presStyleCnt="0"/>
      <dgm:spPr/>
    </dgm:pt>
    <dgm:pt modelId="{BD1778AD-99F7-404A-B2CE-2F3761AE5338}" type="pres">
      <dgm:prSet presAssocID="{9ABFB29A-2437-4D08-ACAB-D1F6E463679F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72211D52-4938-4018-A6DC-87B5F381A65A}" type="pres">
      <dgm:prSet presAssocID="{3ABB5C39-B178-4170-9855-926256D36EA3}" presName="hierRoot2" presStyleCnt="0"/>
      <dgm:spPr/>
    </dgm:pt>
    <dgm:pt modelId="{FE5EE034-EC6D-4C98-A01F-FC3AFE23BAB9}" type="pres">
      <dgm:prSet presAssocID="{3ABB5C39-B178-4170-9855-926256D36EA3}" presName="composite2" presStyleCnt="0"/>
      <dgm:spPr/>
    </dgm:pt>
    <dgm:pt modelId="{1743095A-FED6-4595-9AD4-F7C8840F1F91}" type="pres">
      <dgm:prSet presAssocID="{3ABB5C39-B178-4170-9855-926256D36EA3}" presName="background2" presStyleLbl="node2" presStyleIdx="0" presStyleCnt="2"/>
      <dgm:spPr/>
    </dgm:pt>
    <dgm:pt modelId="{BCF9DEA7-6604-4026-9937-6336662BE005}" type="pres">
      <dgm:prSet presAssocID="{3ABB5C39-B178-4170-9855-926256D36EA3}" presName="text2" presStyleLbl="fgAcc2" presStyleIdx="0" presStyleCnt="2" custScaleX="3261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59877CD-6FA3-449D-813D-64CB3A96F054}" type="pres">
      <dgm:prSet presAssocID="{3ABB5C39-B178-4170-9855-926256D36EA3}" presName="hierChild3" presStyleCnt="0"/>
      <dgm:spPr/>
    </dgm:pt>
    <dgm:pt modelId="{2C7B18C7-4D33-4234-916A-9DF528D6F908}" type="pres">
      <dgm:prSet presAssocID="{10A87D87-FEB1-4B11-8941-E22EE383CBB9}" presName="Name17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63606F41-F806-481D-89A8-DC9B6F15E720}" type="pres">
      <dgm:prSet presAssocID="{CE33E8EA-460D-438D-A742-9FAA2D5FB67E}" presName="hierRoot3" presStyleCnt="0"/>
      <dgm:spPr/>
    </dgm:pt>
    <dgm:pt modelId="{DC246284-7A27-46E4-A6A9-A34DD265DAC0}" type="pres">
      <dgm:prSet presAssocID="{CE33E8EA-460D-438D-A742-9FAA2D5FB67E}" presName="composite3" presStyleCnt="0"/>
      <dgm:spPr/>
    </dgm:pt>
    <dgm:pt modelId="{C0114113-5A92-48B7-A079-64227C1F01D5}" type="pres">
      <dgm:prSet presAssocID="{CE33E8EA-460D-438D-A742-9FAA2D5FB67E}" presName="background3" presStyleLbl="node3" presStyleIdx="0" presStyleCnt="6"/>
      <dgm:spPr/>
    </dgm:pt>
    <dgm:pt modelId="{19A4C32B-9CA4-4383-95D6-49A101B27091}" type="pres">
      <dgm:prSet presAssocID="{CE33E8EA-460D-438D-A742-9FAA2D5FB67E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DDA3BC1-7D73-45CE-B8C8-89B5F6C5382B}" type="pres">
      <dgm:prSet presAssocID="{CE33E8EA-460D-438D-A742-9FAA2D5FB67E}" presName="hierChild4" presStyleCnt="0"/>
      <dgm:spPr/>
    </dgm:pt>
    <dgm:pt modelId="{27B02E96-7CF6-43BA-83E0-3A14792876DA}" type="pres">
      <dgm:prSet presAssocID="{AF9BA927-2E3C-4A71-A280-9E105F2BB582}" presName="Name17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A66272DA-04FF-4D1B-9635-E85EF3BAE362}" type="pres">
      <dgm:prSet presAssocID="{0A089A95-DA97-48A8-BA7D-EBE5E1829CA1}" presName="hierRoot3" presStyleCnt="0"/>
      <dgm:spPr/>
    </dgm:pt>
    <dgm:pt modelId="{0DC45843-3472-48A6-B2FE-F00B14AA7417}" type="pres">
      <dgm:prSet presAssocID="{0A089A95-DA97-48A8-BA7D-EBE5E1829CA1}" presName="composite3" presStyleCnt="0"/>
      <dgm:spPr/>
    </dgm:pt>
    <dgm:pt modelId="{8EE6001C-A73C-492D-95C2-AE54FF99C273}" type="pres">
      <dgm:prSet presAssocID="{0A089A95-DA97-48A8-BA7D-EBE5E1829CA1}" presName="background3" presStyleLbl="node3" presStyleIdx="1" presStyleCnt="6"/>
      <dgm:spPr/>
    </dgm:pt>
    <dgm:pt modelId="{C16D237E-A4A1-4744-AA53-254FCBDE51DF}" type="pres">
      <dgm:prSet presAssocID="{0A089A95-DA97-48A8-BA7D-EBE5E1829CA1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5FC63CF-9D08-4453-85B4-43DCFE10B616}" type="pres">
      <dgm:prSet presAssocID="{0A089A95-DA97-48A8-BA7D-EBE5E1829CA1}" presName="hierChild4" presStyleCnt="0"/>
      <dgm:spPr/>
    </dgm:pt>
    <dgm:pt modelId="{4360003B-1C1D-4265-B774-346F91D50316}" type="pres">
      <dgm:prSet presAssocID="{5D7C2B63-8415-48BC-A06A-85AE17FAB3B6}" presName="Name17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D5C05D2D-3FA7-4EC0-8095-EC0819619C8A}" type="pres">
      <dgm:prSet presAssocID="{C3F5FED6-FBFA-4412-8EDF-6741A67CBB8F}" presName="hierRoot3" presStyleCnt="0"/>
      <dgm:spPr/>
    </dgm:pt>
    <dgm:pt modelId="{2169E808-4271-45A0-B811-05DF1995660F}" type="pres">
      <dgm:prSet presAssocID="{C3F5FED6-FBFA-4412-8EDF-6741A67CBB8F}" presName="composite3" presStyleCnt="0"/>
      <dgm:spPr/>
    </dgm:pt>
    <dgm:pt modelId="{57F6F726-C1E0-4278-9C7D-4FB095519133}" type="pres">
      <dgm:prSet presAssocID="{C3F5FED6-FBFA-4412-8EDF-6741A67CBB8F}" presName="background3" presStyleLbl="node3" presStyleIdx="2" presStyleCnt="6"/>
      <dgm:spPr/>
    </dgm:pt>
    <dgm:pt modelId="{91B65BB8-FEAC-4945-923B-4A738A6212C4}" type="pres">
      <dgm:prSet presAssocID="{C3F5FED6-FBFA-4412-8EDF-6741A67CBB8F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4968E4-30CC-4617-B1CB-C81DA226A531}" type="pres">
      <dgm:prSet presAssocID="{C3F5FED6-FBFA-4412-8EDF-6741A67CBB8F}" presName="hierChild4" presStyleCnt="0"/>
      <dgm:spPr/>
    </dgm:pt>
    <dgm:pt modelId="{B89F8CB6-B14E-477E-81C9-0F37D47FA605}" type="pres">
      <dgm:prSet presAssocID="{F14015E8-AC26-4500-9130-455D30D724BB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D25C32AC-F6C6-4952-8157-9E96AD2A76F8}" type="pres">
      <dgm:prSet presAssocID="{2F2A4A5A-5D02-4E89-85F3-6C30AFD2FBB8}" presName="hierRoot2" presStyleCnt="0"/>
      <dgm:spPr/>
    </dgm:pt>
    <dgm:pt modelId="{5A86813E-2759-413A-9964-84B63B9A4E7E}" type="pres">
      <dgm:prSet presAssocID="{2F2A4A5A-5D02-4E89-85F3-6C30AFD2FBB8}" presName="composite2" presStyleCnt="0"/>
      <dgm:spPr/>
    </dgm:pt>
    <dgm:pt modelId="{4C23A784-2B4D-4FF7-9212-AF4292D543A5}" type="pres">
      <dgm:prSet presAssocID="{2F2A4A5A-5D02-4E89-85F3-6C30AFD2FBB8}" presName="background2" presStyleLbl="node2" presStyleIdx="1" presStyleCnt="2"/>
      <dgm:spPr/>
    </dgm:pt>
    <dgm:pt modelId="{871FCBE7-27AF-49DC-9573-8863F08EAFBD}" type="pres">
      <dgm:prSet presAssocID="{2F2A4A5A-5D02-4E89-85F3-6C30AFD2FBB8}" presName="text2" presStyleLbl="fgAcc2" presStyleIdx="1" presStyleCnt="2" custScaleX="29306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6C60693-C40C-4755-B143-260E72B43807}" type="pres">
      <dgm:prSet presAssocID="{2F2A4A5A-5D02-4E89-85F3-6C30AFD2FBB8}" presName="hierChild3" presStyleCnt="0"/>
      <dgm:spPr/>
    </dgm:pt>
    <dgm:pt modelId="{85833DAF-729D-4CD9-8761-D658DF3F0E2B}" type="pres">
      <dgm:prSet presAssocID="{7962098F-115E-46DA-9740-5BE24D46F1BF}" presName="Name17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F9F592D8-994D-4821-B157-F202C619705B}" type="pres">
      <dgm:prSet presAssocID="{DC3A9AA8-E539-40E9-8781-05444FCFB47A}" presName="hierRoot3" presStyleCnt="0"/>
      <dgm:spPr/>
    </dgm:pt>
    <dgm:pt modelId="{5CD9138B-87A8-409E-B66C-CF60CDD82E5E}" type="pres">
      <dgm:prSet presAssocID="{DC3A9AA8-E539-40E9-8781-05444FCFB47A}" presName="composite3" presStyleCnt="0"/>
      <dgm:spPr/>
    </dgm:pt>
    <dgm:pt modelId="{D8519983-32F5-4C4B-8183-864A6C4338B9}" type="pres">
      <dgm:prSet presAssocID="{DC3A9AA8-E539-40E9-8781-05444FCFB47A}" presName="background3" presStyleLbl="node3" presStyleIdx="3" presStyleCnt="6"/>
      <dgm:spPr/>
    </dgm:pt>
    <dgm:pt modelId="{E8858290-B85C-4299-9B0C-C201E31C2024}" type="pres">
      <dgm:prSet presAssocID="{DC3A9AA8-E539-40E9-8781-05444FCFB47A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38FBDB3-60DC-4F77-966D-F9159044E12C}" type="pres">
      <dgm:prSet presAssocID="{DC3A9AA8-E539-40E9-8781-05444FCFB47A}" presName="hierChild4" presStyleCnt="0"/>
      <dgm:spPr/>
    </dgm:pt>
    <dgm:pt modelId="{DBA0D33C-662C-4676-89CB-60E587F67C6A}" type="pres">
      <dgm:prSet presAssocID="{D4E21E25-80ED-49CB-8343-3F975FE4AAB1}" presName="Name17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06AC1611-E4EB-4FF2-BF8C-4FAE6F703A45}" type="pres">
      <dgm:prSet presAssocID="{1FF7FD40-C963-4592-A22F-3E7FAD714A7C}" presName="hierRoot3" presStyleCnt="0"/>
      <dgm:spPr/>
    </dgm:pt>
    <dgm:pt modelId="{9DDA3099-E374-48CF-8249-28545F1EFB60}" type="pres">
      <dgm:prSet presAssocID="{1FF7FD40-C963-4592-A22F-3E7FAD714A7C}" presName="composite3" presStyleCnt="0"/>
      <dgm:spPr/>
    </dgm:pt>
    <dgm:pt modelId="{BDE60DDF-9BDE-4F01-9EAD-4A6254481A13}" type="pres">
      <dgm:prSet presAssocID="{1FF7FD40-C963-4592-A22F-3E7FAD714A7C}" presName="background3" presStyleLbl="node3" presStyleIdx="4" presStyleCnt="6"/>
      <dgm:spPr/>
    </dgm:pt>
    <dgm:pt modelId="{1CE37DB0-0D1C-4171-8198-537668C018F1}" type="pres">
      <dgm:prSet presAssocID="{1FF7FD40-C963-4592-A22F-3E7FAD714A7C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34AF04-3A56-43EF-9F19-CF75AC902C08}" type="pres">
      <dgm:prSet presAssocID="{1FF7FD40-C963-4592-A22F-3E7FAD714A7C}" presName="hierChild4" presStyleCnt="0"/>
      <dgm:spPr/>
    </dgm:pt>
    <dgm:pt modelId="{F2DCD31B-24E2-4B51-AB9D-4A1FED3B3102}" type="pres">
      <dgm:prSet presAssocID="{22E3377A-EC4E-46C9-B0F6-120B3F627D9D}" presName="Name17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3D02110E-9CB6-447E-B8E1-787B68908323}" type="pres">
      <dgm:prSet presAssocID="{E9DA15F0-F1FF-457A-8318-5FC72D45B0A5}" presName="hierRoot3" presStyleCnt="0"/>
      <dgm:spPr/>
    </dgm:pt>
    <dgm:pt modelId="{BE21DCDA-B2F9-4DAC-A83C-E0201F42F021}" type="pres">
      <dgm:prSet presAssocID="{E9DA15F0-F1FF-457A-8318-5FC72D45B0A5}" presName="composite3" presStyleCnt="0"/>
      <dgm:spPr/>
    </dgm:pt>
    <dgm:pt modelId="{0CEF76A0-5222-46CA-9382-9C419BC68AC3}" type="pres">
      <dgm:prSet presAssocID="{E9DA15F0-F1FF-457A-8318-5FC72D45B0A5}" presName="background3" presStyleLbl="node3" presStyleIdx="5" presStyleCnt="6"/>
      <dgm:spPr/>
    </dgm:pt>
    <dgm:pt modelId="{E263EB82-08C8-414C-9F42-4EEE4CF27616}" type="pres">
      <dgm:prSet presAssocID="{E9DA15F0-F1FF-457A-8318-5FC72D45B0A5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16209E5-DA77-405D-B55A-39C3FB2DB5B4}" type="pres">
      <dgm:prSet presAssocID="{E9DA15F0-F1FF-457A-8318-5FC72D45B0A5}" presName="hierChild4" presStyleCnt="0"/>
      <dgm:spPr/>
    </dgm:pt>
  </dgm:ptLst>
  <dgm:cxnLst>
    <dgm:cxn modelId="{2BE28E51-7EE0-4AA9-A0A7-28D67A06C32B}" srcId="{2F2A4A5A-5D02-4E89-85F3-6C30AFD2FBB8}" destId="{1FF7FD40-C963-4592-A22F-3E7FAD714A7C}" srcOrd="1" destOrd="0" parTransId="{D4E21E25-80ED-49CB-8343-3F975FE4AAB1}" sibTransId="{4A68B27E-59E1-444B-A10E-375389493259}"/>
    <dgm:cxn modelId="{D97C4534-2EE5-4B91-970B-616E4A8840F7}" type="presOf" srcId="{10A87D87-FEB1-4B11-8941-E22EE383CBB9}" destId="{2C7B18C7-4D33-4234-916A-9DF528D6F908}" srcOrd="0" destOrd="0" presId="urn:microsoft.com/office/officeart/2005/8/layout/hierarchy1"/>
    <dgm:cxn modelId="{CCB281E0-AE24-456F-8889-28039604304A}" srcId="{2F2A4A5A-5D02-4E89-85F3-6C30AFD2FBB8}" destId="{E9DA15F0-F1FF-457A-8318-5FC72D45B0A5}" srcOrd="2" destOrd="0" parTransId="{22E3377A-EC4E-46C9-B0F6-120B3F627D9D}" sibTransId="{11E7FD81-3EC1-4FE3-B720-96CCCD27B01E}"/>
    <dgm:cxn modelId="{BB8E3532-DD77-4C75-BB02-1C21102771BB}" srcId="{2647B11E-5F93-42EB-BC49-165B10704DAC}" destId="{4F87E271-F57B-4338-BF39-01EE1A8BEE44}" srcOrd="0" destOrd="0" parTransId="{938AB2B7-F70C-4F4A-813D-5FC96D919B49}" sibTransId="{EB05BB9D-AF79-49DE-AEBC-D2B1CEBD05C5}"/>
    <dgm:cxn modelId="{5BF1B830-F44B-4290-867A-07E7A2E7DE37}" type="presOf" srcId="{AF9BA927-2E3C-4A71-A280-9E105F2BB582}" destId="{27B02E96-7CF6-43BA-83E0-3A14792876DA}" srcOrd="0" destOrd="0" presId="urn:microsoft.com/office/officeart/2005/8/layout/hierarchy1"/>
    <dgm:cxn modelId="{D1A639EF-6A18-4FB1-BFAA-8056BC9DC06F}" type="presOf" srcId="{D4E21E25-80ED-49CB-8343-3F975FE4AAB1}" destId="{DBA0D33C-662C-4676-89CB-60E587F67C6A}" srcOrd="0" destOrd="0" presId="urn:microsoft.com/office/officeart/2005/8/layout/hierarchy1"/>
    <dgm:cxn modelId="{A12E6284-E343-4178-9315-91A988415486}" type="presOf" srcId="{7962098F-115E-46DA-9740-5BE24D46F1BF}" destId="{85833DAF-729D-4CD9-8761-D658DF3F0E2B}" srcOrd="0" destOrd="0" presId="urn:microsoft.com/office/officeart/2005/8/layout/hierarchy1"/>
    <dgm:cxn modelId="{362447B6-1807-4C5C-99BE-C67BA011CF32}" srcId="{4F87E271-F57B-4338-BF39-01EE1A8BEE44}" destId="{3ABB5C39-B178-4170-9855-926256D36EA3}" srcOrd="0" destOrd="0" parTransId="{9ABFB29A-2437-4D08-ACAB-D1F6E463679F}" sibTransId="{D21603A5-AED0-4737-ACDF-3A612B6D0743}"/>
    <dgm:cxn modelId="{9BD97EAF-41D8-427A-BEEF-0100FE17F2D5}" srcId="{3ABB5C39-B178-4170-9855-926256D36EA3}" destId="{C3F5FED6-FBFA-4412-8EDF-6741A67CBB8F}" srcOrd="2" destOrd="0" parTransId="{5D7C2B63-8415-48BC-A06A-85AE17FAB3B6}" sibTransId="{84F78BF1-C8E4-48D3-81F2-A5CB6602A169}"/>
    <dgm:cxn modelId="{A43CADC6-EC1B-4893-9020-69F9B1979306}" type="presOf" srcId="{22E3377A-EC4E-46C9-B0F6-120B3F627D9D}" destId="{F2DCD31B-24E2-4B51-AB9D-4A1FED3B3102}" srcOrd="0" destOrd="0" presId="urn:microsoft.com/office/officeart/2005/8/layout/hierarchy1"/>
    <dgm:cxn modelId="{A48C0D59-3B6E-435D-B02E-A0895C829A3E}" srcId="{3ABB5C39-B178-4170-9855-926256D36EA3}" destId="{CE33E8EA-460D-438D-A742-9FAA2D5FB67E}" srcOrd="0" destOrd="0" parTransId="{10A87D87-FEB1-4B11-8941-E22EE383CBB9}" sibTransId="{0443D3EF-7721-4200-B2F6-EEB17FEEE0E0}"/>
    <dgm:cxn modelId="{F1E9AFFF-F0E1-421F-8C40-514485E4A4B6}" type="presOf" srcId="{DC3A9AA8-E539-40E9-8781-05444FCFB47A}" destId="{E8858290-B85C-4299-9B0C-C201E31C2024}" srcOrd="0" destOrd="0" presId="urn:microsoft.com/office/officeart/2005/8/layout/hierarchy1"/>
    <dgm:cxn modelId="{2DB40246-53FF-4F3F-BD59-E8D809658C67}" type="presOf" srcId="{4F87E271-F57B-4338-BF39-01EE1A8BEE44}" destId="{0C71B6EB-D0C7-400C-AC99-B575BC04D3CB}" srcOrd="0" destOrd="0" presId="urn:microsoft.com/office/officeart/2005/8/layout/hierarchy1"/>
    <dgm:cxn modelId="{2E8AEF4A-D1FB-4A2F-B865-90ACFFE350E0}" type="presOf" srcId="{C3F5FED6-FBFA-4412-8EDF-6741A67CBB8F}" destId="{91B65BB8-FEAC-4945-923B-4A738A6212C4}" srcOrd="0" destOrd="0" presId="urn:microsoft.com/office/officeart/2005/8/layout/hierarchy1"/>
    <dgm:cxn modelId="{C927084F-1C7C-448E-A312-91D16344F9E0}" type="presOf" srcId="{0A089A95-DA97-48A8-BA7D-EBE5E1829CA1}" destId="{C16D237E-A4A1-4744-AA53-254FCBDE51DF}" srcOrd="0" destOrd="0" presId="urn:microsoft.com/office/officeart/2005/8/layout/hierarchy1"/>
    <dgm:cxn modelId="{E864DCE7-FDEB-4C5F-B0E4-587D605B4F8C}" type="presOf" srcId="{F14015E8-AC26-4500-9130-455D30D724BB}" destId="{B89F8CB6-B14E-477E-81C9-0F37D47FA605}" srcOrd="0" destOrd="0" presId="urn:microsoft.com/office/officeart/2005/8/layout/hierarchy1"/>
    <dgm:cxn modelId="{5C67C7B0-C6C4-4770-A157-75041F450C48}" type="presOf" srcId="{E9DA15F0-F1FF-457A-8318-5FC72D45B0A5}" destId="{E263EB82-08C8-414C-9F42-4EEE4CF27616}" srcOrd="0" destOrd="0" presId="urn:microsoft.com/office/officeart/2005/8/layout/hierarchy1"/>
    <dgm:cxn modelId="{450C2D54-3A93-4541-B3E6-D1F5CF65B223}" type="presOf" srcId="{5D7C2B63-8415-48BC-A06A-85AE17FAB3B6}" destId="{4360003B-1C1D-4265-B774-346F91D50316}" srcOrd="0" destOrd="0" presId="urn:microsoft.com/office/officeart/2005/8/layout/hierarchy1"/>
    <dgm:cxn modelId="{C98DD98D-5250-4ABB-AB5A-9EAE56C14EC5}" srcId="{3ABB5C39-B178-4170-9855-926256D36EA3}" destId="{0A089A95-DA97-48A8-BA7D-EBE5E1829CA1}" srcOrd="1" destOrd="0" parTransId="{AF9BA927-2E3C-4A71-A280-9E105F2BB582}" sibTransId="{CA97D52E-0A55-4B38-92C5-FCD47D18E741}"/>
    <dgm:cxn modelId="{E09FD475-6B82-46D9-ACAD-CBFE44308C9F}" type="presOf" srcId="{2647B11E-5F93-42EB-BC49-165B10704DAC}" destId="{0E22B8C5-65DB-4A85-8F49-4EF3021F4E41}" srcOrd="0" destOrd="0" presId="urn:microsoft.com/office/officeart/2005/8/layout/hierarchy1"/>
    <dgm:cxn modelId="{99530DFB-02E4-447C-95AF-0E770A1BF209}" type="presOf" srcId="{CE33E8EA-460D-438D-A742-9FAA2D5FB67E}" destId="{19A4C32B-9CA4-4383-95D6-49A101B27091}" srcOrd="0" destOrd="0" presId="urn:microsoft.com/office/officeart/2005/8/layout/hierarchy1"/>
    <dgm:cxn modelId="{607CEC92-A36C-4BA9-A9AA-2A843D913F96}" type="presOf" srcId="{9ABFB29A-2437-4D08-ACAB-D1F6E463679F}" destId="{BD1778AD-99F7-404A-B2CE-2F3761AE5338}" srcOrd="0" destOrd="0" presId="urn:microsoft.com/office/officeart/2005/8/layout/hierarchy1"/>
    <dgm:cxn modelId="{F1E04F55-47B3-432B-A76B-C01B328EE3AA}" type="presOf" srcId="{3ABB5C39-B178-4170-9855-926256D36EA3}" destId="{BCF9DEA7-6604-4026-9937-6336662BE005}" srcOrd="0" destOrd="0" presId="urn:microsoft.com/office/officeart/2005/8/layout/hierarchy1"/>
    <dgm:cxn modelId="{8CA54C14-B78F-4BCD-A5D1-C30DA414F02E}" srcId="{4F87E271-F57B-4338-BF39-01EE1A8BEE44}" destId="{2F2A4A5A-5D02-4E89-85F3-6C30AFD2FBB8}" srcOrd="1" destOrd="0" parTransId="{F14015E8-AC26-4500-9130-455D30D724BB}" sibTransId="{6A99F9AF-C622-4ED7-A604-A64391D8A662}"/>
    <dgm:cxn modelId="{DC89B39F-289C-49DA-9052-C97BC19E9C75}" srcId="{2F2A4A5A-5D02-4E89-85F3-6C30AFD2FBB8}" destId="{DC3A9AA8-E539-40E9-8781-05444FCFB47A}" srcOrd="0" destOrd="0" parTransId="{7962098F-115E-46DA-9740-5BE24D46F1BF}" sibTransId="{4E0029F4-BB04-498A-B02A-72CE74EB1719}"/>
    <dgm:cxn modelId="{9DFF2775-BA97-4FB6-A74C-736B4D3FB403}" type="presOf" srcId="{2F2A4A5A-5D02-4E89-85F3-6C30AFD2FBB8}" destId="{871FCBE7-27AF-49DC-9573-8863F08EAFBD}" srcOrd="0" destOrd="0" presId="urn:microsoft.com/office/officeart/2005/8/layout/hierarchy1"/>
    <dgm:cxn modelId="{D5C2B004-A568-440B-84E2-00A2504E6B17}" type="presOf" srcId="{1FF7FD40-C963-4592-A22F-3E7FAD714A7C}" destId="{1CE37DB0-0D1C-4171-8198-537668C018F1}" srcOrd="0" destOrd="0" presId="urn:microsoft.com/office/officeart/2005/8/layout/hierarchy1"/>
    <dgm:cxn modelId="{F35EA2A0-B9A1-48B2-9D65-3EBDC1574325}" type="presParOf" srcId="{0E22B8C5-65DB-4A85-8F49-4EF3021F4E41}" destId="{B05C525E-BD41-455E-9278-04CF0E3F8457}" srcOrd="0" destOrd="0" presId="urn:microsoft.com/office/officeart/2005/8/layout/hierarchy1"/>
    <dgm:cxn modelId="{88971A5B-9633-4776-AF21-BA38AC647244}" type="presParOf" srcId="{B05C525E-BD41-455E-9278-04CF0E3F8457}" destId="{E9DF560B-AD5E-41C6-B52E-ED8C41744ED2}" srcOrd="0" destOrd="0" presId="urn:microsoft.com/office/officeart/2005/8/layout/hierarchy1"/>
    <dgm:cxn modelId="{59086B70-3C07-417C-A1A4-D6CA9805C7B3}" type="presParOf" srcId="{E9DF560B-AD5E-41C6-B52E-ED8C41744ED2}" destId="{2A37F199-778D-4BFB-99A9-E5F63256D6F7}" srcOrd="0" destOrd="0" presId="urn:microsoft.com/office/officeart/2005/8/layout/hierarchy1"/>
    <dgm:cxn modelId="{31839698-3AF8-4F50-A236-FF6212EBA9B1}" type="presParOf" srcId="{E9DF560B-AD5E-41C6-B52E-ED8C41744ED2}" destId="{0C71B6EB-D0C7-400C-AC99-B575BC04D3CB}" srcOrd="1" destOrd="0" presId="urn:microsoft.com/office/officeart/2005/8/layout/hierarchy1"/>
    <dgm:cxn modelId="{F609BBE4-817B-41B6-A240-49C2397E45A0}" type="presParOf" srcId="{B05C525E-BD41-455E-9278-04CF0E3F8457}" destId="{96BE482B-53C4-4CDB-B7B0-4822261EFAD0}" srcOrd="1" destOrd="0" presId="urn:microsoft.com/office/officeart/2005/8/layout/hierarchy1"/>
    <dgm:cxn modelId="{8087FDAB-79E9-4D08-9AD0-82E9DB41B8CE}" type="presParOf" srcId="{96BE482B-53C4-4CDB-B7B0-4822261EFAD0}" destId="{BD1778AD-99F7-404A-B2CE-2F3761AE5338}" srcOrd="0" destOrd="0" presId="urn:microsoft.com/office/officeart/2005/8/layout/hierarchy1"/>
    <dgm:cxn modelId="{EA8EC3A4-580F-4405-8263-C63F6C351B00}" type="presParOf" srcId="{96BE482B-53C4-4CDB-B7B0-4822261EFAD0}" destId="{72211D52-4938-4018-A6DC-87B5F381A65A}" srcOrd="1" destOrd="0" presId="urn:microsoft.com/office/officeart/2005/8/layout/hierarchy1"/>
    <dgm:cxn modelId="{AD1F5F54-C0C8-4769-AB81-24D5C087C373}" type="presParOf" srcId="{72211D52-4938-4018-A6DC-87B5F381A65A}" destId="{FE5EE034-EC6D-4C98-A01F-FC3AFE23BAB9}" srcOrd="0" destOrd="0" presId="urn:microsoft.com/office/officeart/2005/8/layout/hierarchy1"/>
    <dgm:cxn modelId="{E8A1091E-57FF-4F03-A42B-A1D2E74E30D5}" type="presParOf" srcId="{FE5EE034-EC6D-4C98-A01F-FC3AFE23BAB9}" destId="{1743095A-FED6-4595-9AD4-F7C8840F1F91}" srcOrd="0" destOrd="0" presId="urn:microsoft.com/office/officeart/2005/8/layout/hierarchy1"/>
    <dgm:cxn modelId="{99B5D303-5C96-4BB4-8D1F-E069D7ECF3F1}" type="presParOf" srcId="{FE5EE034-EC6D-4C98-A01F-FC3AFE23BAB9}" destId="{BCF9DEA7-6604-4026-9937-6336662BE005}" srcOrd="1" destOrd="0" presId="urn:microsoft.com/office/officeart/2005/8/layout/hierarchy1"/>
    <dgm:cxn modelId="{486FF090-172A-401B-8055-A360DCEEC2E2}" type="presParOf" srcId="{72211D52-4938-4018-A6DC-87B5F381A65A}" destId="{859877CD-6FA3-449D-813D-64CB3A96F054}" srcOrd="1" destOrd="0" presId="urn:microsoft.com/office/officeart/2005/8/layout/hierarchy1"/>
    <dgm:cxn modelId="{F9DEA363-04B4-4DAF-8F79-AD21F1213FD5}" type="presParOf" srcId="{859877CD-6FA3-449D-813D-64CB3A96F054}" destId="{2C7B18C7-4D33-4234-916A-9DF528D6F908}" srcOrd="0" destOrd="0" presId="urn:microsoft.com/office/officeart/2005/8/layout/hierarchy1"/>
    <dgm:cxn modelId="{A95CBA63-FB3E-41CA-838E-C3E1672EC391}" type="presParOf" srcId="{859877CD-6FA3-449D-813D-64CB3A96F054}" destId="{63606F41-F806-481D-89A8-DC9B6F15E720}" srcOrd="1" destOrd="0" presId="urn:microsoft.com/office/officeart/2005/8/layout/hierarchy1"/>
    <dgm:cxn modelId="{39F53FFD-710A-4F72-AE66-6690D73A729A}" type="presParOf" srcId="{63606F41-F806-481D-89A8-DC9B6F15E720}" destId="{DC246284-7A27-46E4-A6A9-A34DD265DAC0}" srcOrd="0" destOrd="0" presId="urn:microsoft.com/office/officeart/2005/8/layout/hierarchy1"/>
    <dgm:cxn modelId="{646510C1-8CE9-4331-9E6A-0D8D587E2D4C}" type="presParOf" srcId="{DC246284-7A27-46E4-A6A9-A34DD265DAC0}" destId="{C0114113-5A92-48B7-A079-64227C1F01D5}" srcOrd="0" destOrd="0" presId="urn:microsoft.com/office/officeart/2005/8/layout/hierarchy1"/>
    <dgm:cxn modelId="{8DCD26FE-C06C-40AA-BE31-A9D67F9AFC85}" type="presParOf" srcId="{DC246284-7A27-46E4-A6A9-A34DD265DAC0}" destId="{19A4C32B-9CA4-4383-95D6-49A101B27091}" srcOrd="1" destOrd="0" presId="urn:microsoft.com/office/officeart/2005/8/layout/hierarchy1"/>
    <dgm:cxn modelId="{9E782038-CD6A-48E7-9724-6DC5268057F7}" type="presParOf" srcId="{63606F41-F806-481D-89A8-DC9B6F15E720}" destId="{BDDA3BC1-7D73-45CE-B8C8-89B5F6C5382B}" srcOrd="1" destOrd="0" presId="urn:microsoft.com/office/officeart/2005/8/layout/hierarchy1"/>
    <dgm:cxn modelId="{78742EFE-72F5-4ED6-9535-A639753BD956}" type="presParOf" srcId="{859877CD-6FA3-449D-813D-64CB3A96F054}" destId="{27B02E96-7CF6-43BA-83E0-3A14792876DA}" srcOrd="2" destOrd="0" presId="urn:microsoft.com/office/officeart/2005/8/layout/hierarchy1"/>
    <dgm:cxn modelId="{9E34BCE8-E973-46B2-8F3B-B2447CF7A369}" type="presParOf" srcId="{859877CD-6FA3-449D-813D-64CB3A96F054}" destId="{A66272DA-04FF-4D1B-9635-E85EF3BAE362}" srcOrd="3" destOrd="0" presId="urn:microsoft.com/office/officeart/2005/8/layout/hierarchy1"/>
    <dgm:cxn modelId="{DDD8D9AB-CA5E-43B6-BD9E-ACA055F0E170}" type="presParOf" srcId="{A66272DA-04FF-4D1B-9635-E85EF3BAE362}" destId="{0DC45843-3472-48A6-B2FE-F00B14AA7417}" srcOrd="0" destOrd="0" presId="urn:microsoft.com/office/officeart/2005/8/layout/hierarchy1"/>
    <dgm:cxn modelId="{6429346A-818D-448F-B351-18D741F43061}" type="presParOf" srcId="{0DC45843-3472-48A6-B2FE-F00B14AA7417}" destId="{8EE6001C-A73C-492D-95C2-AE54FF99C273}" srcOrd="0" destOrd="0" presId="urn:microsoft.com/office/officeart/2005/8/layout/hierarchy1"/>
    <dgm:cxn modelId="{C804C648-D08D-4A80-8E8C-1628BD38BFD4}" type="presParOf" srcId="{0DC45843-3472-48A6-B2FE-F00B14AA7417}" destId="{C16D237E-A4A1-4744-AA53-254FCBDE51DF}" srcOrd="1" destOrd="0" presId="urn:microsoft.com/office/officeart/2005/8/layout/hierarchy1"/>
    <dgm:cxn modelId="{11DFF094-F86B-4AEA-95E2-DD72607451D1}" type="presParOf" srcId="{A66272DA-04FF-4D1B-9635-E85EF3BAE362}" destId="{35FC63CF-9D08-4453-85B4-43DCFE10B616}" srcOrd="1" destOrd="0" presId="urn:microsoft.com/office/officeart/2005/8/layout/hierarchy1"/>
    <dgm:cxn modelId="{4D6CFC5F-E138-4ADA-BAA2-DAE7647DD509}" type="presParOf" srcId="{859877CD-6FA3-449D-813D-64CB3A96F054}" destId="{4360003B-1C1D-4265-B774-346F91D50316}" srcOrd="4" destOrd="0" presId="urn:microsoft.com/office/officeart/2005/8/layout/hierarchy1"/>
    <dgm:cxn modelId="{CBA58ADF-A9C8-41CF-BEB4-C0F3EB6A37F6}" type="presParOf" srcId="{859877CD-6FA3-449D-813D-64CB3A96F054}" destId="{D5C05D2D-3FA7-4EC0-8095-EC0819619C8A}" srcOrd="5" destOrd="0" presId="urn:microsoft.com/office/officeart/2005/8/layout/hierarchy1"/>
    <dgm:cxn modelId="{9C3D9648-1CD5-48CD-9FBB-7A1AEEEFD7DD}" type="presParOf" srcId="{D5C05D2D-3FA7-4EC0-8095-EC0819619C8A}" destId="{2169E808-4271-45A0-B811-05DF1995660F}" srcOrd="0" destOrd="0" presId="urn:microsoft.com/office/officeart/2005/8/layout/hierarchy1"/>
    <dgm:cxn modelId="{9D4B4D8D-2161-4E2F-8BC5-A50286FBA7FF}" type="presParOf" srcId="{2169E808-4271-45A0-B811-05DF1995660F}" destId="{57F6F726-C1E0-4278-9C7D-4FB095519133}" srcOrd="0" destOrd="0" presId="urn:microsoft.com/office/officeart/2005/8/layout/hierarchy1"/>
    <dgm:cxn modelId="{61A727B9-3543-4370-BBAB-AEB9044ACB29}" type="presParOf" srcId="{2169E808-4271-45A0-B811-05DF1995660F}" destId="{91B65BB8-FEAC-4945-923B-4A738A6212C4}" srcOrd="1" destOrd="0" presId="urn:microsoft.com/office/officeart/2005/8/layout/hierarchy1"/>
    <dgm:cxn modelId="{99765732-3311-4D1D-9EE1-2B54F48B3F9B}" type="presParOf" srcId="{D5C05D2D-3FA7-4EC0-8095-EC0819619C8A}" destId="{474968E4-30CC-4617-B1CB-C81DA226A531}" srcOrd="1" destOrd="0" presId="urn:microsoft.com/office/officeart/2005/8/layout/hierarchy1"/>
    <dgm:cxn modelId="{0E9CC4C8-1F25-4114-84E3-EB9874AF59BA}" type="presParOf" srcId="{96BE482B-53C4-4CDB-B7B0-4822261EFAD0}" destId="{B89F8CB6-B14E-477E-81C9-0F37D47FA605}" srcOrd="2" destOrd="0" presId="urn:microsoft.com/office/officeart/2005/8/layout/hierarchy1"/>
    <dgm:cxn modelId="{BA299B78-4A9F-4B5D-ACA6-54462E124058}" type="presParOf" srcId="{96BE482B-53C4-4CDB-B7B0-4822261EFAD0}" destId="{D25C32AC-F6C6-4952-8157-9E96AD2A76F8}" srcOrd="3" destOrd="0" presId="urn:microsoft.com/office/officeart/2005/8/layout/hierarchy1"/>
    <dgm:cxn modelId="{FC568686-171C-400D-ABE3-2D8DD6DE87AC}" type="presParOf" srcId="{D25C32AC-F6C6-4952-8157-9E96AD2A76F8}" destId="{5A86813E-2759-413A-9964-84B63B9A4E7E}" srcOrd="0" destOrd="0" presId="urn:microsoft.com/office/officeart/2005/8/layout/hierarchy1"/>
    <dgm:cxn modelId="{E6204802-9CAA-4F4F-8DDA-0D757D87332A}" type="presParOf" srcId="{5A86813E-2759-413A-9964-84B63B9A4E7E}" destId="{4C23A784-2B4D-4FF7-9212-AF4292D543A5}" srcOrd="0" destOrd="0" presId="urn:microsoft.com/office/officeart/2005/8/layout/hierarchy1"/>
    <dgm:cxn modelId="{1E009ACD-49B0-48CD-8D39-C9B1C19BAA67}" type="presParOf" srcId="{5A86813E-2759-413A-9964-84B63B9A4E7E}" destId="{871FCBE7-27AF-49DC-9573-8863F08EAFBD}" srcOrd="1" destOrd="0" presId="urn:microsoft.com/office/officeart/2005/8/layout/hierarchy1"/>
    <dgm:cxn modelId="{3DB84C70-AEBD-467E-91B9-BBB3CFF5074A}" type="presParOf" srcId="{D25C32AC-F6C6-4952-8157-9E96AD2A76F8}" destId="{B6C60693-C40C-4755-B143-260E72B43807}" srcOrd="1" destOrd="0" presId="urn:microsoft.com/office/officeart/2005/8/layout/hierarchy1"/>
    <dgm:cxn modelId="{EE2DCB1B-9453-4B43-B8CB-00B3BD7FCD87}" type="presParOf" srcId="{B6C60693-C40C-4755-B143-260E72B43807}" destId="{85833DAF-729D-4CD9-8761-D658DF3F0E2B}" srcOrd="0" destOrd="0" presId="urn:microsoft.com/office/officeart/2005/8/layout/hierarchy1"/>
    <dgm:cxn modelId="{DB38BF5D-CB18-4C09-A1C9-0751F735FCC5}" type="presParOf" srcId="{B6C60693-C40C-4755-B143-260E72B43807}" destId="{F9F592D8-994D-4821-B157-F202C619705B}" srcOrd="1" destOrd="0" presId="urn:microsoft.com/office/officeart/2005/8/layout/hierarchy1"/>
    <dgm:cxn modelId="{09C2140A-B0A9-4D07-B852-E2E5A10C4CED}" type="presParOf" srcId="{F9F592D8-994D-4821-B157-F202C619705B}" destId="{5CD9138B-87A8-409E-B66C-CF60CDD82E5E}" srcOrd="0" destOrd="0" presId="urn:microsoft.com/office/officeart/2005/8/layout/hierarchy1"/>
    <dgm:cxn modelId="{DC2CAEF7-0DC9-4CD9-AAC3-AD90296B3A5F}" type="presParOf" srcId="{5CD9138B-87A8-409E-B66C-CF60CDD82E5E}" destId="{D8519983-32F5-4C4B-8183-864A6C4338B9}" srcOrd="0" destOrd="0" presId="urn:microsoft.com/office/officeart/2005/8/layout/hierarchy1"/>
    <dgm:cxn modelId="{5A40B5C4-A49A-4874-9531-1ECAC5E85B41}" type="presParOf" srcId="{5CD9138B-87A8-409E-B66C-CF60CDD82E5E}" destId="{E8858290-B85C-4299-9B0C-C201E31C2024}" srcOrd="1" destOrd="0" presId="urn:microsoft.com/office/officeart/2005/8/layout/hierarchy1"/>
    <dgm:cxn modelId="{37260D60-5808-4F05-89CC-ABB4306B0156}" type="presParOf" srcId="{F9F592D8-994D-4821-B157-F202C619705B}" destId="{938FBDB3-60DC-4F77-966D-F9159044E12C}" srcOrd="1" destOrd="0" presId="urn:microsoft.com/office/officeart/2005/8/layout/hierarchy1"/>
    <dgm:cxn modelId="{4F6123CC-C967-4A97-864A-F9D0AF05B48D}" type="presParOf" srcId="{B6C60693-C40C-4755-B143-260E72B43807}" destId="{DBA0D33C-662C-4676-89CB-60E587F67C6A}" srcOrd="2" destOrd="0" presId="urn:microsoft.com/office/officeart/2005/8/layout/hierarchy1"/>
    <dgm:cxn modelId="{9389949C-4DBE-4E4C-AFD2-4B71BAE92C05}" type="presParOf" srcId="{B6C60693-C40C-4755-B143-260E72B43807}" destId="{06AC1611-E4EB-4FF2-BF8C-4FAE6F703A45}" srcOrd="3" destOrd="0" presId="urn:microsoft.com/office/officeart/2005/8/layout/hierarchy1"/>
    <dgm:cxn modelId="{30578CEE-8D61-4D8B-83D5-600CDCB5B591}" type="presParOf" srcId="{06AC1611-E4EB-4FF2-BF8C-4FAE6F703A45}" destId="{9DDA3099-E374-48CF-8249-28545F1EFB60}" srcOrd="0" destOrd="0" presId="urn:microsoft.com/office/officeart/2005/8/layout/hierarchy1"/>
    <dgm:cxn modelId="{AED08DF2-2982-49C0-B24D-7B6094B00746}" type="presParOf" srcId="{9DDA3099-E374-48CF-8249-28545F1EFB60}" destId="{BDE60DDF-9BDE-4F01-9EAD-4A6254481A13}" srcOrd="0" destOrd="0" presId="urn:microsoft.com/office/officeart/2005/8/layout/hierarchy1"/>
    <dgm:cxn modelId="{74F44B6F-47C0-42BD-8DC8-3F82ED8D58E1}" type="presParOf" srcId="{9DDA3099-E374-48CF-8249-28545F1EFB60}" destId="{1CE37DB0-0D1C-4171-8198-537668C018F1}" srcOrd="1" destOrd="0" presId="urn:microsoft.com/office/officeart/2005/8/layout/hierarchy1"/>
    <dgm:cxn modelId="{CCFE864E-08B4-4FE8-AE40-CD7DAF174AE8}" type="presParOf" srcId="{06AC1611-E4EB-4FF2-BF8C-4FAE6F703A45}" destId="{B234AF04-3A56-43EF-9F19-CF75AC902C08}" srcOrd="1" destOrd="0" presId="urn:microsoft.com/office/officeart/2005/8/layout/hierarchy1"/>
    <dgm:cxn modelId="{F2C06DF4-53EC-4B7F-B8C2-A05A776A9D5D}" type="presParOf" srcId="{B6C60693-C40C-4755-B143-260E72B43807}" destId="{F2DCD31B-24E2-4B51-AB9D-4A1FED3B3102}" srcOrd="4" destOrd="0" presId="urn:microsoft.com/office/officeart/2005/8/layout/hierarchy1"/>
    <dgm:cxn modelId="{BAE0BD0F-A67D-4222-8BC9-A30D94A96EAE}" type="presParOf" srcId="{B6C60693-C40C-4755-B143-260E72B43807}" destId="{3D02110E-9CB6-447E-B8E1-787B68908323}" srcOrd="5" destOrd="0" presId="urn:microsoft.com/office/officeart/2005/8/layout/hierarchy1"/>
    <dgm:cxn modelId="{332CF21B-6AF6-4A6E-B3DF-0DA4F6925AFE}" type="presParOf" srcId="{3D02110E-9CB6-447E-B8E1-787B68908323}" destId="{BE21DCDA-B2F9-4DAC-A83C-E0201F42F021}" srcOrd="0" destOrd="0" presId="urn:microsoft.com/office/officeart/2005/8/layout/hierarchy1"/>
    <dgm:cxn modelId="{4D2CBB28-73A3-4021-AADF-315101892169}" type="presParOf" srcId="{BE21DCDA-B2F9-4DAC-A83C-E0201F42F021}" destId="{0CEF76A0-5222-46CA-9382-9C419BC68AC3}" srcOrd="0" destOrd="0" presId="urn:microsoft.com/office/officeart/2005/8/layout/hierarchy1"/>
    <dgm:cxn modelId="{AFD25EC0-88F5-47CA-911D-DE5FF4588F96}" type="presParOf" srcId="{BE21DCDA-B2F9-4DAC-A83C-E0201F42F021}" destId="{E263EB82-08C8-414C-9F42-4EEE4CF27616}" srcOrd="1" destOrd="0" presId="urn:microsoft.com/office/officeart/2005/8/layout/hierarchy1"/>
    <dgm:cxn modelId="{220D0E66-0C8C-456A-9C97-24D23AC95D4E}" type="presParOf" srcId="{3D02110E-9CB6-447E-B8E1-787B68908323}" destId="{116209E5-DA77-405D-B55A-39C3FB2DB5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3E2D7-1881-41F8-88A7-E19C1CC890E3}">
      <dsp:nvSpPr>
        <dsp:cNvPr id="0" name=""/>
        <dsp:cNvSpPr/>
      </dsp:nvSpPr>
      <dsp:spPr>
        <a:xfrm>
          <a:off x="1943461" y="527856"/>
          <a:ext cx="157941" cy="3474723"/>
        </a:xfrm>
        <a:custGeom>
          <a:avLst/>
          <a:gdLst/>
          <a:ahLst/>
          <a:cxnLst/>
          <a:rect l="0" t="0" r="0" b="0"/>
          <a:pathLst>
            <a:path>
              <a:moveTo>
                <a:pt x="157941" y="0"/>
              </a:moveTo>
              <a:lnTo>
                <a:pt x="157941" y="3474723"/>
              </a:lnTo>
              <a:lnTo>
                <a:pt x="0" y="34747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0F449-A928-4A6D-9421-235CC24F55E7}">
      <dsp:nvSpPr>
        <dsp:cNvPr id="0" name=""/>
        <dsp:cNvSpPr/>
      </dsp:nvSpPr>
      <dsp:spPr>
        <a:xfrm>
          <a:off x="1943461" y="527856"/>
          <a:ext cx="157941" cy="2727131"/>
        </a:xfrm>
        <a:custGeom>
          <a:avLst/>
          <a:gdLst/>
          <a:ahLst/>
          <a:cxnLst/>
          <a:rect l="0" t="0" r="0" b="0"/>
          <a:pathLst>
            <a:path>
              <a:moveTo>
                <a:pt x="157941" y="0"/>
              </a:moveTo>
              <a:lnTo>
                <a:pt x="157941" y="2727131"/>
              </a:lnTo>
              <a:lnTo>
                <a:pt x="0" y="27271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C4B49-0F6B-4D52-A083-91968A7ABBC1}">
      <dsp:nvSpPr>
        <dsp:cNvPr id="0" name=""/>
        <dsp:cNvSpPr/>
      </dsp:nvSpPr>
      <dsp:spPr>
        <a:xfrm>
          <a:off x="1943461" y="527856"/>
          <a:ext cx="157941" cy="1979539"/>
        </a:xfrm>
        <a:custGeom>
          <a:avLst/>
          <a:gdLst/>
          <a:ahLst/>
          <a:cxnLst/>
          <a:rect l="0" t="0" r="0" b="0"/>
          <a:pathLst>
            <a:path>
              <a:moveTo>
                <a:pt x="157941" y="0"/>
              </a:moveTo>
              <a:lnTo>
                <a:pt x="157941" y="1979539"/>
              </a:lnTo>
              <a:lnTo>
                <a:pt x="0" y="1979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FE04-B754-4D03-A972-A9079779462D}">
      <dsp:nvSpPr>
        <dsp:cNvPr id="0" name=""/>
        <dsp:cNvSpPr/>
      </dsp:nvSpPr>
      <dsp:spPr>
        <a:xfrm>
          <a:off x="1943461" y="527856"/>
          <a:ext cx="157941" cy="1231947"/>
        </a:xfrm>
        <a:custGeom>
          <a:avLst/>
          <a:gdLst/>
          <a:ahLst/>
          <a:cxnLst/>
          <a:rect l="0" t="0" r="0" b="0"/>
          <a:pathLst>
            <a:path>
              <a:moveTo>
                <a:pt x="157941" y="0"/>
              </a:moveTo>
              <a:lnTo>
                <a:pt x="157941" y="1231947"/>
              </a:lnTo>
              <a:lnTo>
                <a:pt x="0" y="1231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BBC02-7645-4151-B54A-CAB9BDE24549}">
      <dsp:nvSpPr>
        <dsp:cNvPr id="0" name=""/>
        <dsp:cNvSpPr/>
      </dsp:nvSpPr>
      <dsp:spPr>
        <a:xfrm>
          <a:off x="1943461" y="527856"/>
          <a:ext cx="157941" cy="484355"/>
        </a:xfrm>
        <a:custGeom>
          <a:avLst/>
          <a:gdLst/>
          <a:ahLst/>
          <a:cxnLst/>
          <a:rect l="0" t="0" r="0" b="0"/>
          <a:pathLst>
            <a:path>
              <a:moveTo>
                <a:pt x="157941" y="0"/>
              </a:moveTo>
              <a:lnTo>
                <a:pt x="157941" y="484355"/>
              </a:lnTo>
              <a:lnTo>
                <a:pt x="0" y="4843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9A279-ED8C-4040-B1B0-633E23ED293D}">
      <dsp:nvSpPr>
        <dsp:cNvPr id="0" name=""/>
        <dsp:cNvSpPr/>
      </dsp:nvSpPr>
      <dsp:spPr>
        <a:xfrm>
          <a:off x="1153751" y="1383"/>
          <a:ext cx="1052946" cy="5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ar-SA" sz="1100" b="0" i="0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cs typeface="Arial" pitchFamily="34" charset="0"/>
          </a:endParaRP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1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rPr>
            <a:t>خطوات بناء الاختبار</a:t>
          </a:r>
          <a:endParaRPr kumimoji="0" lang="en-US" sz="1100" b="0" i="0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cs typeface="Arial" pitchFamily="34" charset="0"/>
          </a:endParaRP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sp:txBody>
      <dsp:txXfrm>
        <a:off x="1153751" y="1383"/>
        <a:ext cx="1052946" cy="526473"/>
      </dsp:txXfrm>
    </dsp:sp>
    <dsp:sp modelId="{6B2F6DA3-C3AB-4934-A7D9-F5374A04E67E}">
      <dsp:nvSpPr>
        <dsp:cNvPr id="0" name=""/>
        <dsp:cNvSpPr/>
      </dsp:nvSpPr>
      <dsp:spPr>
        <a:xfrm>
          <a:off x="890514" y="748975"/>
          <a:ext cx="1052946" cy="5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1- تحديد الغرض</a:t>
          </a:r>
          <a:endParaRPr kumimoji="0" lang="en-US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sp:txBody>
      <dsp:txXfrm>
        <a:off x="890514" y="748975"/>
        <a:ext cx="1052946" cy="526473"/>
      </dsp:txXfrm>
    </dsp:sp>
    <dsp:sp modelId="{8F336717-BBEA-4B1D-B12F-ED006C820282}">
      <dsp:nvSpPr>
        <dsp:cNvPr id="0" name=""/>
        <dsp:cNvSpPr/>
      </dsp:nvSpPr>
      <dsp:spPr>
        <a:xfrm>
          <a:off x="890514" y="1496567"/>
          <a:ext cx="1052946" cy="5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2- تحليل المحتوى</a:t>
          </a:r>
          <a:endParaRPr kumimoji="0" lang="en-US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sp:txBody>
      <dsp:txXfrm>
        <a:off x="890514" y="1496567"/>
        <a:ext cx="1052946" cy="526473"/>
      </dsp:txXfrm>
    </dsp:sp>
    <dsp:sp modelId="{52F50096-6B9A-4AE7-95E2-09C85B3FF1B9}">
      <dsp:nvSpPr>
        <dsp:cNvPr id="0" name=""/>
        <dsp:cNvSpPr/>
      </dsp:nvSpPr>
      <dsp:spPr>
        <a:xfrm>
          <a:off x="890514" y="2244159"/>
          <a:ext cx="1052946" cy="5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3- بناء جدول المواصفات</a:t>
          </a:r>
          <a:endParaRPr kumimoji="0" lang="en-US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sp:txBody>
      <dsp:txXfrm>
        <a:off x="890514" y="2244159"/>
        <a:ext cx="1052946" cy="526473"/>
      </dsp:txXfrm>
    </dsp:sp>
    <dsp:sp modelId="{1567CA99-E68E-450E-9038-425F7E5C3A3E}">
      <dsp:nvSpPr>
        <dsp:cNvPr id="0" name=""/>
        <dsp:cNvSpPr/>
      </dsp:nvSpPr>
      <dsp:spPr>
        <a:xfrm>
          <a:off x="890514" y="2991751"/>
          <a:ext cx="1052946" cy="5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4- إخراج الاختبار وتطبيقه</a:t>
          </a:r>
          <a:endParaRPr kumimoji="0" lang="en-US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sp:txBody>
      <dsp:txXfrm>
        <a:off x="890514" y="2991751"/>
        <a:ext cx="1052946" cy="526473"/>
      </dsp:txXfrm>
    </dsp:sp>
    <dsp:sp modelId="{CDC06704-1CAA-4C4C-83CC-78EB494D1FEE}">
      <dsp:nvSpPr>
        <dsp:cNvPr id="0" name=""/>
        <dsp:cNvSpPr/>
      </dsp:nvSpPr>
      <dsp:spPr>
        <a:xfrm>
          <a:off x="890514" y="3739343"/>
          <a:ext cx="1052946" cy="5264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1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5- تحليل بنود الاختبار</a:t>
          </a:r>
          <a:endParaRPr kumimoji="0" lang="en-US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cs typeface="Arial" pitchFamily="34" charset="0"/>
          </a:endParaRPr>
        </a:p>
      </dsp:txBody>
      <dsp:txXfrm>
        <a:off x="890514" y="3739343"/>
        <a:ext cx="1052946" cy="526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BD9A03A-EB17-4D97-A47F-8956AE6EE6B0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287BEFF-C180-4801-BC7E-2B7F71D8123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99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AA05A-62FB-48D3-B732-D4F6ECEB2F42}" type="slidenum">
              <a:rPr lang="ar-SA"/>
              <a:pPr/>
              <a:t>34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47D75-23C0-4EEE-B528-A4F67B24739D}" type="slidenum">
              <a:rPr lang="ar-SA"/>
              <a:pPr/>
              <a:t>43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843BF-D16A-45E2-BCA8-D7F3DDB7599C}" type="slidenum">
              <a:rPr lang="ar-SA"/>
              <a:pPr/>
              <a:t>45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5FB65-66D8-43C6-8EC4-39D3E2164A99}" type="slidenum">
              <a:rPr lang="ar-SA"/>
              <a:pPr/>
              <a:t>46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3F378-8264-4C19-9FCA-8B640AF8E796}" type="slidenum">
              <a:rPr lang="ar-SA"/>
              <a:pPr/>
              <a:t>49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AF207-F543-4C80-B563-69431CF2F00B}" type="slidenum">
              <a:rPr lang="ar-SA"/>
              <a:pPr/>
              <a:t>50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8244F-8933-4967-973D-E5E06CECC894}" type="slidenum">
              <a:rPr lang="ar-SA"/>
              <a:pPr/>
              <a:t>51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BEFF-C180-4801-BC7E-2B7F71D8123B}" type="slidenum">
              <a:rPr lang="ar-SA" smtClean="0"/>
              <a:pPr/>
              <a:t>52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DCF28-02EB-4A47-A271-641790D94B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6DB054-7942-4A62-B5DC-8C2F3DF90C8F}" type="datetimeFigureOut">
              <a:rPr lang="ar-SA" smtClean="0"/>
              <a:pPr/>
              <a:t>28/05/1436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0936D4-688D-48E5-8588-C41A7C94D53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ar-SA" dirty="0" smtClean="0">
                <a:solidFill>
                  <a:srgbClr val="C00000"/>
                </a:solidFill>
              </a:rPr>
              <a:t>إعداد </a:t>
            </a:r>
            <a:r>
              <a:rPr lang="ar-SA" dirty="0" smtClean="0">
                <a:solidFill>
                  <a:srgbClr val="C00000"/>
                </a:solidFill>
              </a:rPr>
              <a:t>أسئلة الاختبارات التحصيلية</a:t>
            </a:r>
            <a:endParaRPr lang="ar-S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214282" y="357166"/>
          <a:ext cx="8762999" cy="523728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24285"/>
                <a:gridCol w="808868"/>
                <a:gridCol w="900950"/>
                <a:gridCol w="895066"/>
                <a:gridCol w="758918"/>
                <a:gridCol w="1030967"/>
                <a:gridCol w="1030967"/>
                <a:gridCol w="1012978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1"/>
                      <a:r>
                        <a:rPr lang="ar-SA" sz="2000" b="1" dirty="0" err="1" smtClean="0">
                          <a:solidFill>
                            <a:srgbClr val="FF0000"/>
                          </a:solidFill>
                        </a:rPr>
                        <a:t>الاهدا</a:t>
                      </a:r>
                      <a:r>
                        <a:rPr lang="ar-SA" sz="2400" b="1" dirty="0" err="1" smtClean="0">
                          <a:solidFill>
                            <a:srgbClr val="FF0000"/>
                          </a:solidFill>
                        </a:rPr>
                        <a:t>ف</a:t>
                      </a:r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      الموضوع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التقويم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18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0000FF"/>
                          </a:solidFill>
                        </a:rPr>
                        <a:t>الوزن النسبي</a:t>
                      </a:r>
                      <a:r>
                        <a:rPr lang="ar-SA" sz="2400" b="1" u="sng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ar-SA" sz="2400" b="1" u="sng" dirty="0" smtClean="0">
                          <a:solidFill>
                            <a:srgbClr val="0000FF"/>
                          </a:solidFill>
                        </a:rPr>
                        <a:t>للأهداف</a:t>
                      </a:r>
                      <a:endParaRPr lang="ar-SA" sz="24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100 %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71604" y="357166"/>
            <a:ext cx="67361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الرابعة:حساب الوزن النسبي للموضوعات</a:t>
            </a:r>
            <a:endParaRPr lang="ar-SA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785786" y="1676400"/>
            <a:ext cx="709306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dirty="0" smtClean="0">
                <a:solidFill>
                  <a:srgbClr val="0000FF"/>
                </a:solidFill>
              </a:rPr>
              <a:t>هناك عدة طرق لحساب الوزن النسبي للموضوعات:</a:t>
            </a:r>
          </a:p>
          <a:p>
            <a:pPr marL="457200" indent="-457200">
              <a:buAutoNum type="arabicPeriod"/>
            </a:pPr>
            <a:r>
              <a:rPr lang="ar-SA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رأي الخبراء.  2. عدد الساعا</a:t>
            </a:r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 المعتمدة.</a:t>
            </a:r>
          </a:p>
          <a:p>
            <a:pPr marL="457200" indent="-457200"/>
            <a:r>
              <a:rPr lang="ar-S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عدد الصفحات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2357422" y="3071810"/>
            <a:ext cx="50626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الصفحات 200 صفحة 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785918" y="3571876"/>
            <a:ext cx="65822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صفحات الموضوع الأول  50صفحة 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428728" y="4071942"/>
            <a:ext cx="69676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للموضوع الأول 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عدد صفحات الموضوع الأول / عدد الكلي للصفحات ×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3810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للموضوع الأول 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50/ 200 ×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71600" y="12192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للموضوع الأول 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25 %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0" y="381000"/>
          <a:ext cx="8763000" cy="535920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59290"/>
                <a:gridCol w="821050"/>
                <a:gridCol w="914519"/>
                <a:gridCol w="908546"/>
                <a:gridCol w="770348"/>
                <a:gridCol w="914519"/>
                <a:gridCol w="914519"/>
                <a:gridCol w="116020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التقويم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1752600"/>
            <a:ext cx="696760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وهكذا لجميع الموضوعات يتم تحديد  الوزن النسبي لها </a:t>
            </a:r>
          </a:p>
          <a:p>
            <a:pPr algn="ctr"/>
            <a:r>
              <a:rPr lang="ar-SA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بشرط </a:t>
            </a:r>
            <a:r>
              <a:rPr lang="ar-SA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أن يكون مجموع الوزن النسبي للموضوعات يساوي 100 %</a:t>
            </a:r>
            <a:endParaRPr lang="ar-SA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0" y="381000"/>
          <a:ext cx="8763000" cy="565872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59290"/>
                <a:gridCol w="821050"/>
                <a:gridCol w="914519"/>
                <a:gridCol w="908546"/>
                <a:gridCol w="770348"/>
                <a:gridCol w="914519"/>
                <a:gridCol w="914519"/>
                <a:gridCol w="116020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التقويم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1752600"/>
            <a:ext cx="69676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مجموع الوزن النسبي للموضوعات = </a:t>
            </a:r>
            <a:r>
              <a:rPr lang="ar-SA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 +15+50+10 = 100 %</a:t>
            </a:r>
            <a:endParaRPr lang="ar-SA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9000" y="457200"/>
            <a:ext cx="45560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الخامسة: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حساب الوزن النسبي للأهداف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52600" y="1828800"/>
            <a:ext cx="610455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dirty="0" smtClean="0">
                <a:solidFill>
                  <a:srgbClr val="0000FF"/>
                </a:solidFill>
              </a:rPr>
              <a:t>من خلال كتابة الأهداف التدريسية لكل الموضوعات </a:t>
            </a:r>
          </a:p>
          <a:p>
            <a:pPr algn="ctr"/>
            <a:r>
              <a:rPr lang="ar-SA" sz="2800" dirty="0" smtClean="0">
                <a:solidFill>
                  <a:srgbClr val="0000FF"/>
                </a:solidFill>
              </a:rPr>
              <a:t>يتم تحديد مستوى كل هدف مقابلها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428860" y="2857496"/>
            <a:ext cx="51924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الأهداف الكلي 30 هدف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28860" y="3429000"/>
            <a:ext cx="51187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مستوى التذكر 9أهداف 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357290" y="4000504"/>
            <a:ext cx="69676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عدد مستوى التذكر/ عدد الكلي للأهداف ×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3810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9/ 30 ×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71600" y="12192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30 %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accent2"/>
                </a:solidFill>
              </a:rPr>
              <a:t>قرارات متعلقة بالاختبارات في خطة التقويم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r-SA" sz="3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sz="3000" dirty="0" smtClean="0">
                <a:solidFill>
                  <a:srgbClr val="7030A0"/>
                </a:solidFill>
              </a:rPr>
              <a:t>ب. هل يسمح للطالب بالاستعانة بالكتاب أو بالملاحظات الصفية </a:t>
            </a:r>
            <a:r>
              <a:rPr lang="ar-SA" sz="3000" dirty="0" err="1" smtClean="0">
                <a:solidFill>
                  <a:srgbClr val="7030A0"/>
                </a:solidFill>
              </a:rPr>
              <a:t>للاجابة</a:t>
            </a:r>
            <a:r>
              <a:rPr lang="ar-SA" sz="3000" dirty="0" smtClean="0">
                <a:solidFill>
                  <a:srgbClr val="7030A0"/>
                </a:solidFill>
              </a:rPr>
              <a:t>؟</a:t>
            </a:r>
          </a:p>
          <a:p>
            <a:pPr>
              <a:buNone/>
            </a:pPr>
            <a:r>
              <a:rPr lang="ar-SA" sz="3000" dirty="0" smtClean="0">
                <a:solidFill>
                  <a:srgbClr val="7030A0"/>
                </a:solidFill>
              </a:rPr>
              <a:t>ج. هل يوجد حد أمثل لعدد الاختبارات خلال فترة زمنية دراسية معينة ؟</a:t>
            </a:r>
          </a:p>
          <a:p>
            <a:pPr>
              <a:buNone/>
            </a:pPr>
            <a:r>
              <a:rPr lang="ar-SA" sz="3000" dirty="0" smtClean="0">
                <a:solidFill>
                  <a:srgbClr val="7030A0"/>
                </a:solidFill>
              </a:rPr>
              <a:t>د. هل هناك فترة زمنية مثلى للإجابة في مجال الامتحانات؟</a:t>
            </a:r>
          </a:p>
          <a:p>
            <a:pPr>
              <a:buNone/>
            </a:pPr>
            <a:r>
              <a:rPr lang="ar-SA" sz="3000" dirty="0" smtClean="0">
                <a:solidFill>
                  <a:srgbClr val="7030A0"/>
                </a:solidFill>
              </a:rPr>
              <a:t>هـ. هل يفضل الامتحان المفاجئ أم الإعلان عن موعده مسبقاً؟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1752600"/>
            <a:ext cx="6967604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وهكذا لجميع مستويات الأهداف يتم تحديد  الوزن النسبي لها </a:t>
            </a:r>
          </a:p>
          <a:p>
            <a:pPr algn="ctr"/>
            <a:r>
              <a:rPr lang="ar-SA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بشرط </a:t>
            </a:r>
            <a:r>
              <a:rPr lang="ar-SA" sz="32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أن يكون مجموع الوزن النسبي لمستويات الأهداف يساوي 100 %</a:t>
            </a:r>
            <a:endParaRPr lang="ar-SA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285727"/>
          <a:ext cx="8762999" cy="557639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68604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061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108534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8061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8061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80612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371600" y="1752600"/>
            <a:ext cx="69676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مجموع الوزن النسبي للأهداف = </a:t>
            </a:r>
            <a:r>
              <a:rPr lang="ar-SA" sz="32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30 +26+20+16+8 = 100 %</a:t>
            </a:r>
            <a:endParaRPr lang="ar-SA" sz="32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9000" y="457200"/>
            <a:ext cx="42595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الخامسة: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حساب الوزن النسبي</a:t>
            </a:r>
            <a:r>
              <a:rPr lang="ar-SA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للخلية</a:t>
            </a:r>
            <a:endParaRPr lang="ar-SA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76400" y="2057400"/>
            <a:ext cx="69676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ar-SA" sz="28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× </a:t>
            </a:r>
            <a:r>
              <a:rPr lang="ar-SA" sz="28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/ 100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5638800" y="1752600"/>
            <a:ext cx="838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" name="رابط كسهم مستقيم 4"/>
          <p:cNvCxnSpPr/>
          <p:nvPr/>
        </p:nvCxnSpPr>
        <p:spPr>
          <a:xfrm rot="5400000">
            <a:off x="4762500" y="3848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1"/>
            <a:ext cx="3735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429000" y="457200"/>
            <a:ext cx="42595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الخامسة: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حساب الوزن النسبي للخلية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90600" y="2057400"/>
            <a:ext cx="696760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الوزن النسبي للمستوى التذكر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</a:t>
            </a:r>
            <a:r>
              <a:rPr lang="ar-SA" sz="28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× </a:t>
            </a:r>
            <a:r>
              <a:rPr lang="ar-SA" sz="28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</a:t>
            </a:r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/ 100</a:t>
            </a:r>
          </a:p>
          <a:p>
            <a:pPr algn="ctr"/>
            <a:endParaRPr lang="ar-SA" sz="28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 25×30/ 100 = 7.5 تقريباً 8 %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5638800" y="1752600"/>
            <a:ext cx="838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" name="رابط كسهم مستقيم 4"/>
          <p:cNvCxnSpPr/>
          <p:nvPr/>
        </p:nvCxnSpPr>
        <p:spPr>
          <a:xfrm rot="5400000">
            <a:off x="4762500" y="3848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1"/>
            <a:ext cx="3735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867400" y="1981200"/>
            <a:ext cx="60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8%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4648200" y="1752600"/>
            <a:ext cx="8382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" name="رابط كسهم مستقيم 4"/>
          <p:cNvCxnSpPr/>
          <p:nvPr/>
        </p:nvCxnSpPr>
        <p:spPr>
          <a:xfrm rot="5400000">
            <a:off x="3848894" y="3771106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2"/>
            <a:ext cx="2895600" cy="158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4800600" y="2057400"/>
            <a:ext cx="685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%7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990600" y="2286000"/>
            <a:ext cx="69676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ويتم حساب كل خلية بنفس الطريقة السابقة مع مراعاة التقريب إذا احتاج الأمر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590800" y="381000"/>
            <a:ext cx="58015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السادسة:</a:t>
            </a:r>
          </a:p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الخلايا من نسبة إلى عدد أسئلة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00200" y="1905000"/>
            <a:ext cx="601318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 خلال العملية التالية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الخلايا من نسب إلى أسئلة =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النسبة في الخلية / 100 × عدد الأسئلة المطروحة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209800" y="3429000"/>
            <a:ext cx="4977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 لنفترض أن عدد الأسئلة الكلي 50سؤال</a:t>
            </a:r>
            <a:endParaRPr lang="ar-SA" sz="2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76400" y="4114800"/>
            <a:ext cx="516038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الخلية الأولى من نسب إلى أسئلة =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8/ 100 × 50 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accent2"/>
                </a:solidFill>
              </a:rPr>
              <a:t>قرارات متعلقة بالاختبارات في خطة التقويم</a:t>
            </a:r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ز. كيف يرجح المعلم اختيار نوع آخر من أنواع الفقرات أو </a:t>
            </a:r>
            <a:r>
              <a:rPr lang="ar-SA" b="1" u="sng" dirty="0" err="1" smtClean="0">
                <a:solidFill>
                  <a:srgbClr val="7030A0"/>
                </a:solidFill>
              </a:rPr>
              <a:t>الاسئلة</a:t>
            </a:r>
            <a:r>
              <a:rPr lang="ar-SA" b="1" u="sng" dirty="0" smtClean="0">
                <a:solidFill>
                  <a:srgbClr val="7030A0"/>
                </a:solidFill>
              </a:rPr>
              <a:t>؟؟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طبيعة المادة الدراسية أو نوع المحتوى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مستوى العبارة </a:t>
            </a:r>
            <a:r>
              <a:rPr lang="ar-SA" dirty="0" err="1" smtClean="0"/>
              <a:t>الهدفية</a:t>
            </a:r>
            <a:r>
              <a:rPr lang="ar-SA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الغرض من التقويم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أعمار الطلبة والمرحلة الدراسية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عدد الطلاب في الصف أو الشعبة 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الزمن المتوفر للإجابة</a:t>
            </a:r>
          </a:p>
          <a:p>
            <a:pPr>
              <a:buFont typeface="Wingdings" pitchFamily="2" charset="2"/>
              <a:buChar char="ü"/>
            </a:pPr>
            <a:r>
              <a:rPr lang="ar-SA" dirty="0" err="1" smtClean="0"/>
              <a:t>الامكانات</a:t>
            </a:r>
            <a:r>
              <a:rPr lang="ar-SA" dirty="0" smtClean="0"/>
              <a:t> المتوفرة لتصحيح </a:t>
            </a:r>
            <a:r>
              <a:rPr lang="ar-SA" dirty="0" err="1" smtClean="0"/>
              <a:t>الاجابات</a:t>
            </a:r>
            <a:endParaRPr lang="ar-SA" dirty="0" smtClean="0"/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أهمية الحصول على نتائج الاختبار بسرعة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الزمن المتوفر </a:t>
            </a:r>
            <a:r>
              <a:rPr lang="ar-SA" dirty="0" err="1" smtClean="0"/>
              <a:t>لاعداد</a:t>
            </a:r>
            <a:r>
              <a:rPr lang="ar-SA" dirty="0" smtClean="0"/>
              <a:t> الاختبار مقابل زمن التصحيح</a:t>
            </a:r>
          </a:p>
          <a:p>
            <a:pPr>
              <a:buFont typeface="Wingdings" pitchFamily="2" charset="2"/>
              <a:buChar char="ü"/>
            </a:pPr>
            <a:r>
              <a:rPr lang="ar-SA" dirty="0" err="1" smtClean="0"/>
              <a:t>الامكانات</a:t>
            </a:r>
            <a:r>
              <a:rPr lang="ar-SA" dirty="0" smtClean="0"/>
              <a:t> المتوفرة في المدرسة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أثر التخمين على دقة النتائج وثباتها مقارنة بأثر التورية وذاتية التصحيح.</a:t>
            </a: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638800" y="1752600"/>
            <a:ext cx="83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رابط كسهم مستقيم 4"/>
          <p:cNvCxnSpPr/>
          <p:nvPr/>
        </p:nvCxnSpPr>
        <p:spPr>
          <a:xfrm rot="5400000">
            <a:off x="4762500" y="3848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1"/>
            <a:ext cx="3735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867400" y="1981200"/>
            <a:ext cx="60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8%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09800" y="685800"/>
            <a:ext cx="516038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الخلية الأولى من نسب إلى أسئلة = </a:t>
            </a:r>
          </a:p>
          <a:p>
            <a:pPr algn="ctr"/>
            <a:r>
              <a:rPr lang="ar-SA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8/ 100 × 50  = 4 أسئلة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90600" y="2286000"/>
            <a:ext cx="766107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وهذا يعني أنه في الموضوع الأول لا بد من كتابة 4 أسئلة تخص </a:t>
            </a:r>
          </a:p>
          <a:p>
            <a:pPr algn="ctr"/>
            <a:r>
              <a:rPr lang="ar-SA" sz="28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مستوى التذكر </a:t>
            </a:r>
            <a:endParaRPr lang="ar-SA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638800" y="1752600"/>
            <a:ext cx="838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81001" y="381000"/>
          <a:ext cx="8762999" cy="548112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634199"/>
                <a:gridCol w="916720"/>
                <a:gridCol w="1021080"/>
                <a:gridCol w="1014411"/>
                <a:gridCol w="860110"/>
                <a:gridCol w="1021080"/>
                <a:gridCol w="1295399"/>
              </a:tblGrid>
              <a:tr h="1345222">
                <a:tc>
                  <a:txBody>
                    <a:bodyPr/>
                    <a:lstStyle/>
                    <a:p>
                      <a:pPr rtl="1"/>
                      <a:endParaRPr lang="ar-SA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r>
                        <a:rPr lang="ar-SA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SA" baseline="0" dirty="0" smtClean="0"/>
                        <a:t>          </a:t>
                      </a:r>
                      <a:r>
                        <a:rPr lang="ar-SA" sz="2400" b="1" baseline="0" dirty="0" smtClean="0"/>
                        <a:t>ا</a:t>
                      </a:r>
                      <a:r>
                        <a:rPr lang="ar-SA" sz="2400" b="1" baseline="0" dirty="0" smtClean="0">
                          <a:solidFill>
                            <a:srgbClr val="0000FF"/>
                          </a:solidFill>
                        </a:rPr>
                        <a:t>لأهداف</a:t>
                      </a:r>
                      <a:endParaRPr lang="ar-SA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تطبيق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تحليل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u="sng" dirty="0" smtClean="0">
                          <a:solidFill>
                            <a:srgbClr val="FF0000"/>
                          </a:solidFill>
                        </a:rPr>
                        <a:t>الوزن النسبي للموضوع</a:t>
                      </a:r>
                      <a:endParaRPr lang="ar-SA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</a:t>
                      </a:r>
                      <a:r>
                        <a:rPr lang="ar-SA" sz="2400" b="1" u="none" baseline="0" dirty="0" smtClean="0">
                          <a:solidFill>
                            <a:srgbClr val="FF33CC"/>
                          </a:solidFill>
                        </a:rPr>
                        <a:t> 1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25 %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2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lToB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15 %</a:t>
                      </a:r>
                    </a:p>
                    <a:p>
                      <a:pPr rtl="1"/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3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50%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u="none" dirty="0" smtClean="0">
                          <a:solidFill>
                            <a:srgbClr val="FF33CC"/>
                          </a:solidFill>
                        </a:rPr>
                        <a:t>الموضوع 4</a:t>
                      </a:r>
                      <a:endParaRPr lang="ar-SA" sz="2400" b="1" u="none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solidFill>
                            <a:srgbClr val="0000FF"/>
                          </a:solidFill>
                        </a:rPr>
                        <a:t>10%</a:t>
                      </a:r>
                      <a:endParaRPr lang="ar-SA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767275">
                <a:tc>
                  <a:txBody>
                    <a:bodyPr/>
                    <a:lstStyle/>
                    <a:p>
                      <a:pPr rtl="1"/>
                      <a:r>
                        <a:rPr lang="ar-SA" sz="2800" b="1" u="sng" dirty="0" smtClean="0">
                          <a:solidFill>
                            <a:srgbClr val="0000FF"/>
                          </a:solidFill>
                        </a:rPr>
                        <a:t>الوزن النسبي لأهداف</a:t>
                      </a:r>
                      <a:endParaRPr lang="ar-SA" sz="2800" b="1" u="sng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30 %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20%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16%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B050"/>
                          </a:solidFill>
                        </a:rPr>
                        <a:t>8%</a:t>
                      </a:r>
                      <a:endParaRPr lang="ar-SA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ar-SA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رابط كسهم مستقيم 4"/>
          <p:cNvCxnSpPr/>
          <p:nvPr/>
        </p:nvCxnSpPr>
        <p:spPr>
          <a:xfrm rot="5400000">
            <a:off x="4762500" y="3848100"/>
            <a:ext cx="2514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1752600" y="2055811"/>
            <a:ext cx="37353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5867400" y="1981200"/>
            <a:ext cx="60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8%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562600" y="1676400"/>
            <a:ext cx="609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00B0F0"/>
                </a:solidFill>
              </a:rPr>
              <a:t>4 </a:t>
            </a:r>
            <a:r>
              <a:rPr lang="ar-SA" sz="2000" dirty="0" err="1" smtClean="0">
                <a:solidFill>
                  <a:srgbClr val="00B0F0"/>
                </a:solidFill>
              </a:rPr>
              <a:t>س</a:t>
            </a:r>
            <a:endParaRPr lang="ar-SA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أنواع الفقرات ( الأسئلة)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850" y="739775"/>
            <a:ext cx="8351838" cy="528638"/>
          </a:xfrm>
          <a:prstGeom prst="rect">
            <a:avLst/>
          </a:prstGeom>
          <a:gradFill rotWithShape="0">
            <a:gsLst>
              <a:gs pos="0">
                <a:srgbClr val="CC3300"/>
              </a:gs>
              <a:gs pos="100000">
                <a:srgbClr val="7E1F00"/>
              </a:gs>
            </a:gsLst>
            <a:lin ang="5400000" scaled="1"/>
          </a:gradFill>
          <a:ln w="9525" algn="ctr">
            <a:solidFill>
              <a:srgbClr val="FFCC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ar-SA" sz="2800" b="1">
                <a:solidFill>
                  <a:srgbClr val="F8F8F8"/>
                </a:solidFill>
                <a:latin typeface="AL-Mohanad" pitchFamily="2" charset="-78"/>
                <a:cs typeface="AL-Mohanad Bold" pitchFamily="2" charset="-78"/>
              </a:rPr>
              <a:t>الأمور التي تؤخذ بعين الاعتبار عند كتابة الفقرات الاختبارية بشكل عام</a:t>
            </a:r>
            <a:endParaRPr lang="en-US" sz="2800" b="1">
              <a:solidFill>
                <a:srgbClr val="F8F8F8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4213" y="3851275"/>
            <a:ext cx="83550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 eaLnBrk="0" hangingPunct="0"/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- 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تأكد من أن هناك لكل سؤال إجابة صحيحة أو إجابة فضلى عن غيرها</a:t>
            </a:r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ومتفق عليها في الكتاب المقرر أو بين المختصين</a:t>
            </a:r>
            <a:endParaRPr lang="en-US" sz="2000" b="1" dirty="0">
              <a:solidFill>
                <a:srgbClr val="003366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9750" y="2098675"/>
            <a:ext cx="79660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buFontTx/>
              <a:buChar char="-"/>
            </a:pP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حضر المسودة الأولى من أسئلة الاختبار في وقت مبكر ، ثم اتركها جانباً لعدة  أيام، ثم راجعها</a:t>
            </a:r>
            <a:endParaRPr lang="en-US" sz="2000" b="1" dirty="0">
              <a:solidFill>
                <a:srgbClr val="003366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995863" y="2555875"/>
            <a:ext cx="3586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- 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اعرض الأسئلة على زميل </a:t>
            </a:r>
            <a:r>
              <a:rPr lang="ar-SA" sz="2000" b="1" dirty="0" err="1">
                <a:solidFill>
                  <a:srgbClr val="003366"/>
                </a:solidFill>
                <a:latin typeface="Times New Roman" pitchFamily="18" charset="0"/>
                <a:cs typeface="+mj-cs"/>
              </a:rPr>
              <a:t>لك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أو أكثر</a:t>
            </a:r>
            <a:endParaRPr lang="en-US" sz="2000" b="1" dirty="0">
              <a:solidFill>
                <a:srgbClr val="003366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386263" y="2936875"/>
            <a:ext cx="4119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- 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اكتب من الأسئلة أكثر ما تحتاجه في الاختبار</a:t>
            </a:r>
            <a:endParaRPr lang="en-US" sz="2000" b="1" dirty="0">
              <a:solidFill>
                <a:srgbClr val="003366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95288" y="1611313"/>
            <a:ext cx="8491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lvl="1" eaLnBrk="0" hangingPunct="0"/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AL-Mohanad Bold" pitchFamily="2" charset="-78"/>
              </a:rPr>
              <a:t>-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ليكن جدول المواصفات وخطة الاختبار ماثلين  في ذهنك وأمام ناظريك أثناء كتابة الأسئلة</a:t>
            </a:r>
            <a:endParaRPr lang="en-US" sz="2000" b="1" dirty="0">
              <a:solidFill>
                <a:srgbClr val="003366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867025" y="4613275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- 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يجب أن يتناول كل سؤال جانباً مهماً في المحتوى وليس أمراً تافهاً</a:t>
            </a:r>
            <a:endParaRPr lang="en-US" sz="2000" b="1" dirty="0">
              <a:solidFill>
                <a:srgbClr val="003366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000625" y="5070475"/>
            <a:ext cx="3509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- 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يجب أن يكون كل سؤال مستقل بذاته</a:t>
            </a:r>
            <a:endParaRPr lang="en-US" sz="2000" b="1" dirty="0">
              <a:solidFill>
                <a:srgbClr val="003366"/>
              </a:solidFill>
              <a:latin typeface="Times New Roman" pitchFamily="18" charset="0"/>
              <a:cs typeface="+mj-cs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714625" y="5527675"/>
            <a:ext cx="5795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- 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تأكد من أن كل سؤال يطرح موقفاً واضحاً لا لبس فيه ولا غموض</a:t>
            </a:r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. 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229225" y="3394075"/>
            <a:ext cx="3281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- </a:t>
            </a:r>
            <a:r>
              <a:rPr lang="ar-SA" sz="2000" b="1" dirty="0">
                <a:solidFill>
                  <a:srgbClr val="003366"/>
                </a:solidFill>
                <a:latin typeface="Times New Roman" pitchFamily="18" charset="0"/>
                <a:cs typeface="+mj-cs"/>
              </a:rPr>
              <a:t> تجنب التعقيد اللفظي في السؤال</a:t>
            </a:r>
            <a:endParaRPr lang="en-US" sz="2000" b="1" dirty="0">
              <a:solidFill>
                <a:srgbClr val="003366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/>
      <p:bldP spid="21509" grpId="0"/>
      <p:bldP spid="21510" grpId="0"/>
      <p:bldP spid="21511" grpId="0"/>
      <p:bldP spid="21512" grpId="0"/>
      <p:bldP spid="21513" grpId="0"/>
      <p:bldP spid="21514" grpId="0"/>
      <p:bldP spid="21515" grpId="0"/>
      <p:bldP spid="215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أسئلة الصواب والخطأ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تتطلب من الطلاب أن يحددوا صحة أو خطأ هذه العبارات.</a:t>
            </a:r>
          </a:p>
          <a:p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تعتبر أكثر الأسئلة انتشارا في المؤسسات التعليمية.</a:t>
            </a:r>
          </a:p>
          <a:p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تتخذ صوراً </a:t>
            </a:r>
            <a:r>
              <a:rPr lang="ar-SA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اشكالاً</a:t>
            </a:r>
            <a:r>
              <a:rPr lang="ar-S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مختلفة: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صورة عامة: يطلب فيها من الطالب أن يحكم ويقرر فيما إذا كانت العبارات صحيحة أم خاطئة فقط.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صورة يطلب من الطالب أن يحكم ويقرر فيما إذا كانت العبارات صحيحة أم خاطئة فقط، مع تصحيح الخطأ.</a:t>
            </a:r>
          </a:p>
          <a:p>
            <a:pPr marL="514350" indent="-514350">
              <a:buFont typeface="+mj-cs"/>
              <a:buAutoNum type="arabic2Minus"/>
            </a:pPr>
            <a:endParaRPr lang="ar-SA" dirty="0" smtClean="0"/>
          </a:p>
          <a:p>
            <a:pPr marL="514350" indent="-514350">
              <a:buFont typeface="+mj-cs"/>
              <a:buAutoNum type="arabic2Minus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pPr marL="514350" indent="-514350">
              <a:buNone/>
            </a:pPr>
            <a:r>
              <a:rPr lang="ar-SA" sz="2800" b="1" dirty="0" smtClean="0">
                <a:solidFill>
                  <a:srgbClr val="C00000"/>
                </a:solidFill>
              </a:rPr>
              <a:t>إيجابياتها:</a:t>
            </a:r>
          </a:p>
          <a:p>
            <a:pPr marL="514350" indent="-514350">
              <a:buNone/>
            </a:pPr>
            <a:r>
              <a:rPr lang="ar-SA" sz="2400" dirty="0" smtClean="0"/>
              <a:t>1.تعتبر أسئلة الصواب الأسهل في إعدادها أكثر من أنواع الأسئلة الأخرى.</a:t>
            </a:r>
          </a:p>
          <a:p>
            <a:pPr marL="514350" indent="-514350">
              <a:buNone/>
            </a:pPr>
            <a:r>
              <a:rPr lang="ar-SA" sz="2400" dirty="0" smtClean="0"/>
              <a:t>2. تغطي مساحة كبيرة من موضوعات المقرر بوقت قليل.</a:t>
            </a:r>
          </a:p>
          <a:p>
            <a:pPr marL="514350" indent="-514350">
              <a:buNone/>
            </a:pPr>
            <a:r>
              <a:rPr lang="ar-SA" sz="2400" dirty="0" smtClean="0"/>
              <a:t>3. سهلة التصحيح.</a:t>
            </a:r>
          </a:p>
          <a:p>
            <a:pPr marL="514350" indent="-514350">
              <a:buNone/>
            </a:pPr>
            <a:r>
              <a:rPr lang="ar-SA" sz="2400" dirty="0" smtClean="0"/>
              <a:t>4.موضوعية التصحيح.</a:t>
            </a:r>
          </a:p>
          <a:p>
            <a:pPr marL="514350" indent="-514350">
              <a:buNone/>
            </a:pPr>
            <a:r>
              <a:rPr lang="ar-SA" sz="2400" dirty="0" smtClean="0"/>
              <a:t>5.البناء الجيد لهذا النوع من الأسئلة يؤدي إلى زيادة تحصيل الطلبة.</a:t>
            </a:r>
          </a:p>
          <a:p>
            <a:pPr marL="514350" indent="-514350">
              <a:buNone/>
            </a:pPr>
            <a:r>
              <a:rPr lang="ar-SA" sz="2800" b="1" dirty="0" smtClean="0">
                <a:solidFill>
                  <a:srgbClr val="C00000"/>
                </a:solidFill>
              </a:rPr>
              <a:t>سلبياتها: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400" dirty="0" smtClean="0"/>
              <a:t>إمكانية التخمين في هذا النوع من الأسئلة عالية جداً.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400" dirty="0" smtClean="0"/>
              <a:t> لا يشجع على التفكير في المستويات العليا.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400" dirty="0" smtClean="0"/>
              <a:t> سوء صياغة العبارة قد يسبب في خلل في إجابة وتحصيل الطالب.</a:t>
            </a:r>
          </a:p>
          <a:p>
            <a:pPr marL="514350" indent="-514350">
              <a:buNone/>
            </a:pPr>
            <a:endParaRPr lang="ar-SA" sz="28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ar-SA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dirty="0" smtClean="0">
                <a:solidFill>
                  <a:srgbClr val="00B050"/>
                </a:solidFill>
              </a:rPr>
              <a:t>إرشادات لكتابة أسئلة الصواب والخطأ</a:t>
            </a:r>
            <a:endParaRPr lang="ar-SA" sz="3200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ar-SA" sz="2400" dirty="0" smtClean="0"/>
              <a:t> أن لا تحتمل العبارة </a:t>
            </a:r>
            <a:r>
              <a:rPr lang="ar-SA" sz="2400" dirty="0" err="1" smtClean="0"/>
              <a:t>الصح</a:t>
            </a:r>
            <a:r>
              <a:rPr lang="ar-SA" sz="2400" dirty="0" smtClean="0"/>
              <a:t> والخطأ في آن واحد.</a:t>
            </a:r>
          </a:p>
          <a:p>
            <a:pPr>
              <a:buFont typeface="Wingdings" pitchFamily="2" charset="2"/>
              <a:buChar char="ü"/>
            </a:pPr>
            <a:r>
              <a:rPr lang="ar-SA" sz="2400" dirty="0" smtClean="0"/>
              <a:t> أن يكون عدد </a:t>
            </a:r>
            <a:r>
              <a:rPr lang="ar-SA" sz="2400" dirty="0" err="1" smtClean="0"/>
              <a:t>الاسئلة</a:t>
            </a:r>
            <a:r>
              <a:rPr lang="ar-SA" sz="2400" dirty="0" smtClean="0"/>
              <a:t> كافياً وشاملا لمحتوى المادة.</a:t>
            </a:r>
          </a:p>
          <a:p>
            <a:pPr>
              <a:buFont typeface="Wingdings" pitchFamily="2" charset="2"/>
              <a:buChar char="ü"/>
            </a:pPr>
            <a:r>
              <a:rPr lang="ar-SA" sz="2400" dirty="0" smtClean="0"/>
              <a:t>الابتعاد عن الغموض في العبارات.</a:t>
            </a:r>
          </a:p>
          <a:p>
            <a:pPr>
              <a:buFont typeface="Wingdings" pitchFamily="2" charset="2"/>
              <a:buChar char="ü"/>
            </a:pPr>
            <a:r>
              <a:rPr lang="ar-SA" sz="2400" dirty="0" err="1" smtClean="0"/>
              <a:t>ان</a:t>
            </a:r>
            <a:r>
              <a:rPr lang="ar-SA" sz="2400" dirty="0" smtClean="0"/>
              <a:t> تشتمل كل عبارة على فكرة واحدة فقط.</a:t>
            </a:r>
          </a:p>
          <a:p>
            <a:pPr>
              <a:buFont typeface="Wingdings" pitchFamily="2" charset="2"/>
              <a:buChar char="ü"/>
            </a:pPr>
            <a:r>
              <a:rPr lang="ar-SA" sz="2400" dirty="0" smtClean="0"/>
              <a:t> الابتعاد عن كتابة العبارات بنمط معين ( صح-خطأ-صح-خطأ...)</a:t>
            </a:r>
          </a:p>
          <a:p>
            <a:pPr>
              <a:buFont typeface="Wingdings" pitchFamily="2" charset="2"/>
              <a:buChar char="ü"/>
            </a:pPr>
            <a:r>
              <a:rPr lang="ar-SA" sz="2400" dirty="0" smtClean="0"/>
              <a:t>الابتعاد عن الألفاظ الجازمة ( دائماً- على الإطلاق- جميع الحالات)</a:t>
            </a:r>
          </a:p>
          <a:p>
            <a:pPr>
              <a:buFont typeface="Wingdings" pitchFamily="2" charset="2"/>
              <a:buChar char="ü"/>
            </a:pPr>
            <a:r>
              <a:rPr lang="ar-SA" sz="2400" dirty="0" smtClean="0"/>
              <a:t>الابتعاد عن صيغة النفي في العبارات واستبدالها بالإثبات.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700338" y="763588"/>
            <a:ext cx="4176712" cy="649287"/>
          </a:xfrm>
          <a:prstGeom prst="rect">
            <a:avLst/>
          </a:prstGeom>
          <a:gradFill rotWithShape="1">
            <a:gsLst>
              <a:gs pos="0">
                <a:srgbClr val="EC0808"/>
              </a:gs>
              <a:gs pos="100000">
                <a:srgbClr val="6D0404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>
                <a:solidFill>
                  <a:srgbClr val="EC0808"/>
                </a:solidFill>
              </a:rPr>
              <a:t> </a:t>
            </a:r>
            <a:r>
              <a:rPr lang="ar-SA" sz="3600">
                <a:solidFill>
                  <a:schemeClr val="bg1"/>
                </a:solidFill>
                <a:cs typeface="AL-Mohanad Bold" pitchFamily="2" charset="-78"/>
              </a:rPr>
              <a:t>أسئلة الاختيار من متعدد</a:t>
            </a:r>
            <a:endParaRPr lang="en-US" sz="3600">
              <a:solidFill>
                <a:schemeClr val="bg1"/>
              </a:solidFill>
              <a:cs typeface="AL-Mohanad Bold" pitchFamily="2" charset="-78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68313" y="1773238"/>
            <a:ext cx="81359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200">
                <a:solidFill>
                  <a:schemeClr val="tx2"/>
                </a:solidFill>
                <a:cs typeface="AL-Mohanad Bold" pitchFamily="2" charset="-78"/>
              </a:rPr>
              <a:t>هي أفضل أنواع الاختبارات الموضوعية استخداماً في المجال التربوي ، لارتفاع عامل الصدق والثبات والموضوعية  فيها .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1619250" y="2852738"/>
            <a:ext cx="6337300" cy="792162"/>
          </a:xfrm>
          <a:prstGeom prst="ellipse">
            <a:avLst/>
          </a:prstGeom>
          <a:noFill/>
          <a:ln w="9525">
            <a:solidFill>
              <a:srgbClr val="FFDA3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>
                <a:solidFill>
                  <a:srgbClr val="FF3300"/>
                </a:solidFill>
                <a:cs typeface="AL-Mohanad Bold" pitchFamily="2" charset="-78"/>
              </a:rPr>
              <a:t>السؤال فيها يسمى : الجذر او الجذع أو المتن</a:t>
            </a:r>
            <a:r>
              <a:rPr lang="ar-SA" b="1">
                <a:solidFill>
                  <a:srgbClr val="FF3300"/>
                </a:solidFill>
              </a:rPr>
              <a:t> 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1547813" y="3860800"/>
            <a:ext cx="6337300" cy="792163"/>
          </a:xfrm>
          <a:prstGeom prst="ellipse">
            <a:avLst/>
          </a:prstGeom>
          <a:noFill/>
          <a:ln w="9525">
            <a:solidFill>
              <a:srgbClr val="FFDA3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>
                <a:solidFill>
                  <a:srgbClr val="FF3300"/>
                </a:solidFill>
                <a:cs typeface="AL-Mohanad Bold" pitchFamily="2" charset="-78"/>
              </a:rPr>
              <a:t>الاجابات الممكنة تسمى  : الخيارات أو البدائل</a:t>
            </a:r>
            <a:r>
              <a:rPr lang="ar-SA">
                <a:solidFill>
                  <a:srgbClr val="FF3300"/>
                </a:solidFill>
              </a:rPr>
              <a:t> 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1619250" y="4868863"/>
            <a:ext cx="6337300" cy="792162"/>
          </a:xfrm>
          <a:prstGeom prst="ellipse">
            <a:avLst/>
          </a:prstGeom>
          <a:noFill/>
          <a:ln w="9525">
            <a:solidFill>
              <a:srgbClr val="FFDA3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>
                <a:solidFill>
                  <a:srgbClr val="FF3300"/>
                </a:solidFill>
                <a:cs typeface="AL-Mohanad Bold" pitchFamily="2" charset="-78"/>
              </a:rPr>
              <a:t>الخيارات الخاطئة تسمى :  المموهات أو المشتتات</a:t>
            </a:r>
            <a:r>
              <a:rPr lang="ar-SA" sz="2800">
                <a:solidFill>
                  <a:srgbClr val="FF3300"/>
                </a:solidFill>
                <a:cs typeface="AL-Mohanad" pitchFamily="2" charset="-78"/>
              </a:rPr>
              <a:t> </a:t>
            </a:r>
            <a:endParaRPr lang="en-US" sz="2800">
              <a:solidFill>
                <a:srgbClr val="FF3300"/>
              </a:solidFill>
              <a:cs typeface="AL-Mohana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/>
      <p:bldP spid="44037" grpId="0" animBg="1"/>
      <p:bldP spid="44038" grpId="0" animBg="1"/>
      <p:bldP spid="4403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ar-SA" sz="2800" b="1" dirty="0" smtClean="0">
                <a:solidFill>
                  <a:srgbClr val="0070C0"/>
                </a:solidFill>
              </a:rPr>
              <a:t>إيجابياتها: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سهلة التصحيح. 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موضوعية التصحيح.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 يمكن صياغتها في مستويات معرفية مختلفة.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 سهولة استخراج المعلومات </a:t>
            </a:r>
            <a:r>
              <a:rPr lang="ar-SA" sz="2400" dirty="0" err="1" smtClean="0"/>
              <a:t>الاحصائية</a:t>
            </a:r>
            <a:r>
              <a:rPr lang="ar-SA" sz="2400" dirty="0" smtClean="0"/>
              <a:t> وتحليل الفقرات للاختبار من النتائج.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تغطي موضوعات كثيرة من المقرر.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فرصة التخمين أقل من فقرات الصواب والخطأ.</a:t>
            </a:r>
          </a:p>
          <a:p>
            <a:pPr>
              <a:buFont typeface="Courier New" pitchFamily="49" charset="0"/>
              <a:buChar char="o"/>
            </a:pPr>
            <a:r>
              <a:rPr lang="ar-SA" sz="2800" b="1" dirty="0" smtClean="0">
                <a:solidFill>
                  <a:srgbClr val="0070C0"/>
                </a:solidFill>
              </a:rPr>
              <a:t>سلبياتها: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تتطلب مهارة وجهد فني .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يشغل الاختبار حيزا على الورق أكبر مما تشغله أسئلة الاختبارات الأخرى.</a:t>
            </a:r>
          </a:p>
          <a:p>
            <a:pPr>
              <a:buFont typeface="Courier New" pitchFamily="49" charset="0"/>
              <a:buChar char="o"/>
            </a:pPr>
            <a:r>
              <a:rPr lang="ar-SA" sz="2400" dirty="0" smtClean="0"/>
              <a:t>لا تقيس قدرة الطالب على تنظيم الأفكار ولا صياغتها.</a:t>
            </a:r>
          </a:p>
          <a:p>
            <a:pPr>
              <a:buNone/>
            </a:pPr>
            <a:endParaRPr lang="ar-SA" sz="24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SA" sz="4000" b="1" u="sng" dirty="0" smtClean="0">
              <a:solidFill>
                <a:srgbClr val="FF0000"/>
              </a:solidFill>
            </a:endParaRPr>
          </a:p>
          <a:p>
            <a:endParaRPr lang="ar-SA" sz="4000" b="1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A" sz="4000" b="1" u="sng" dirty="0" smtClean="0">
                <a:solidFill>
                  <a:srgbClr val="FF0000"/>
                </a:solidFill>
              </a:rPr>
              <a:t>خطوات بناء اختبار من إعداد المعلم</a:t>
            </a:r>
            <a:endParaRPr lang="ar-SA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</a:rPr>
              <a:t>إرشادات لإعداد أسئلة الاختيار من متعدد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 </a:t>
            </a:r>
            <a:r>
              <a:rPr lang="ar-SA" sz="2600" dirty="0" smtClean="0"/>
              <a:t>ترتيب البدائل بشكل جيد إما عمودي أو أفقي.</a:t>
            </a:r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 أن تكون البدائل متساوية في جميع الأسئلة.</a:t>
            </a:r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 يفضل أن لا يقل عدد البدائل عن أربعة ويفضل خمسة لتقليل احتمالية التخمين.</a:t>
            </a:r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مراعاة أن تكون البدائل متساوية في الطول.</a:t>
            </a:r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 أن تتصف البدائل بالفاعلية: أن تكون جميعها متساوية من وجهة نظر الطالب.</a:t>
            </a:r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 يجب أن يختلف ترتيب الإجابات الصحيحة بالنسبة للبدائل المعطاة.</a:t>
            </a:r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ألا يتضمن احد الأسئلة إجابة عن سؤال سابق له أو تال له.</a:t>
            </a:r>
          </a:p>
          <a:p>
            <a:pPr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2976" y="500042"/>
            <a:ext cx="7790712" cy="5748358"/>
          </a:xfrm>
        </p:spPr>
        <p:txBody>
          <a:bodyPr/>
          <a:lstStyle/>
          <a:p>
            <a:r>
              <a:rPr lang="ar-SA" dirty="0" smtClean="0"/>
              <a:t> </a:t>
            </a:r>
            <a:r>
              <a:rPr lang="ar-SA" sz="2800" dirty="0" smtClean="0"/>
              <a:t>ترتيب الأسئلة من السهل إلى الصعب.</a:t>
            </a:r>
          </a:p>
          <a:p>
            <a:r>
              <a:rPr lang="ar-SA" sz="2800" dirty="0" smtClean="0"/>
              <a:t> أن يكون قاعدة السؤال قصير وواضح</a:t>
            </a:r>
          </a:p>
          <a:p>
            <a:r>
              <a:rPr lang="ar-SA" sz="2800" dirty="0" smtClean="0"/>
              <a:t>لا تستخدم عبارات النفي في فقرات أسئلة الاختيار من متعدد.</a:t>
            </a:r>
          </a:p>
          <a:p>
            <a:r>
              <a:rPr lang="ar-SA" sz="2800" dirty="0" smtClean="0"/>
              <a:t> يجب ألا تكون هناك أكثر من إجابة واحده صحيحة.</a:t>
            </a:r>
          </a:p>
          <a:p>
            <a:r>
              <a:rPr lang="ar-SA" sz="2800" dirty="0" smtClean="0"/>
              <a:t>يجب أن يكون السؤال خاليا من أي جمل معترضة تسبب التشويش للسؤال.</a:t>
            </a:r>
          </a:p>
          <a:p>
            <a:r>
              <a:rPr lang="ar-SA" sz="2800" dirty="0" smtClean="0"/>
              <a:t>يجب أن تكون الإجابات المموهة من محتوى المقرر.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اكتشفي الأخطاء وصححيها</a:t>
            </a:r>
            <a:endParaRPr lang="ar-SA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2268538" y="1484313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45063" name="Group 7"/>
          <p:cNvGraphicFramePr>
            <a:graphicFrameLocks noGrp="1"/>
          </p:cNvGraphicFramePr>
          <p:nvPr/>
        </p:nvGraphicFramePr>
        <p:xfrm>
          <a:off x="1763713" y="1928802"/>
          <a:ext cx="6096000" cy="1259840"/>
        </p:xfrm>
        <a:graphic>
          <a:graphicData uri="http://schemas.openxmlformats.org/drawingml/2006/table">
            <a:tbl>
              <a:tblPr rtl="1"/>
              <a:tblGrid>
                <a:gridCol w="3048000"/>
                <a:gridCol w="3048000"/>
              </a:tblGrid>
              <a:tr h="131773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إن خلايا جزر البنكرياس 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تحتوي على قنوات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تنتج الأنسولين 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تختفي مع التقدم في العمر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تقع على أطراف البنكرياس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2411413" y="44370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45077" name="Group 21"/>
          <p:cNvGraphicFramePr>
            <a:graphicFrameLocks noGrp="1"/>
          </p:cNvGraphicFramePr>
          <p:nvPr/>
        </p:nvGraphicFramePr>
        <p:xfrm>
          <a:off x="1714480" y="3643314"/>
          <a:ext cx="6096000" cy="1311275"/>
        </p:xfrm>
        <a:graphic>
          <a:graphicData uri="http://schemas.openxmlformats.org/drawingml/2006/table">
            <a:tbl>
              <a:tblPr rtl="1"/>
              <a:tblGrid>
                <a:gridCol w="3048000"/>
                <a:gridCol w="3048000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تفرز خلايا جزر البنكرياس  مادة تسمى: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</a:t>
                      </a: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تريبسين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أنسولين .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سكرين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</a:t>
                      </a:r>
                      <a:r>
                        <a:rPr kumimoji="0" lang="ar-S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ادرنالين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143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22533" name="Text Box 144"/>
          <p:cNvSpPr txBox="1">
            <a:spLocks noChangeArrowheads="1"/>
          </p:cNvSpPr>
          <p:nvPr/>
        </p:nvSpPr>
        <p:spPr bwMode="auto">
          <a:xfrm>
            <a:off x="2268538" y="1484313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71825" name="Group 145"/>
          <p:cNvGraphicFramePr>
            <a:graphicFrameLocks noGrp="1"/>
          </p:cNvGraphicFramePr>
          <p:nvPr/>
        </p:nvGraphicFramePr>
        <p:xfrm>
          <a:off x="1763713" y="1973263"/>
          <a:ext cx="6096000" cy="1311275"/>
        </p:xfrm>
        <a:graphic>
          <a:graphicData uri="http://schemas.openxmlformats.org/drawingml/2006/table">
            <a:tbl>
              <a:tblPr rtl="1"/>
              <a:tblGrid>
                <a:gridCol w="3048000"/>
                <a:gridCol w="3048000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محمد في قولنا : ( خرج محمد من منزله )  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يعرب خبرا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فعل مضارع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لا يدخل  عليه حرف جازم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فاعل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839" name="Group 159"/>
          <p:cNvGraphicFramePr>
            <a:graphicFrameLocks noGrp="1"/>
          </p:cNvGraphicFramePr>
          <p:nvPr/>
        </p:nvGraphicFramePr>
        <p:xfrm>
          <a:off x="1835150" y="4076700"/>
          <a:ext cx="6096000" cy="1311275"/>
        </p:xfrm>
        <a:graphic>
          <a:graphicData uri="http://schemas.openxmlformats.org/drawingml/2006/table">
            <a:tbl>
              <a:tblPr rtl="1"/>
              <a:tblGrid>
                <a:gridCol w="3048000"/>
                <a:gridCol w="3048000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يعرب محمد في قولنا ( خرج محمد من منزله 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فاعلا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مبتدأ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خبرا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بدلا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7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268538" y="1484313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47110" name="Group 6"/>
          <p:cNvGraphicFramePr>
            <a:graphicFrameLocks noGrp="1"/>
          </p:cNvGraphicFramePr>
          <p:nvPr/>
        </p:nvGraphicFramePr>
        <p:xfrm>
          <a:off x="1692275" y="1830388"/>
          <a:ext cx="6096000" cy="2459355"/>
        </p:xfrm>
        <a:graphic>
          <a:graphicData uri="http://schemas.openxmlformats.org/drawingml/2006/table">
            <a:tbl>
              <a:tblPr rtl="1"/>
              <a:tblGrid>
                <a:gridCol w="3048000"/>
                <a:gridCol w="3048000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إن  مصطلح الطعام ( ذي السعر الخالي ) يعني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الطعام الذي تقل فيه المواد الغذائية الأساسية وترتفع قيمته الحرارية 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الطعام الذي ليس فيه مواد غذائية أساسية ولا قيمه حرارية  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الطعام الذي تتوافر فيه القيمة الغذائية و قيمه الحرارية معاً.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الطعام الذي تكون القيمة  الغذائية فيه عالية  والقيمة حرارية منخفضة 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2411413" y="44370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47124" name="Group 20"/>
          <p:cNvGraphicFramePr>
            <a:graphicFrameLocks noGrp="1"/>
          </p:cNvGraphicFramePr>
          <p:nvPr/>
        </p:nvGraphicFramePr>
        <p:xfrm>
          <a:off x="1619250" y="4494213"/>
          <a:ext cx="6408738" cy="1727835"/>
        </p:xfrm>
        <a:graphic>
          <a:graphicData uri="http://schemas.openxmlformats.org/drawingml/2006/table">
            <a:tbl>
              <a:tblPr rtl="1"/>
              <a:tblGrid>
                <a:gridCol w="3203575"/>
                <a:gridCol w="3205163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يطلق  مصطلح ( السعر الخالي ) على الأطعمة التي تكون :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قيمتها الغذائية منخفضة  والحرارية عاليه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منخفضة في قيمتها الغذائية  وحرارية معاً 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مرتفعة في قيمتها الغذائية  وحرارية معاً  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قيمتها الغذائية عاليه والحرارية منخفضة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268538" y="1484313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49158" name="Group 6"/>
          <p:cNvGraphicFramePr>
            <a:graphicFrameLocks noGrp="1"/>
          </p:cNvGraphicFramePr>
          <p:nvPr/>
        </p:nvGraphicFramePr>
        <p:xfrm>
          <a:off x="1692275" y="1525588"/>
          <a:ext cx="6335713" cy="1869440"/>
        </p:xfrm>
        <a:graphic>
          <a:graphicData uri="http://schemas.openxmlformats.org/drawingml/2006/table">
            <a:tbl>
              <a:tblPr rtl="1"/>
              <a:tblGrid>
                <a:gridCol w="3167063"/>
                <a:gridCol w="3168650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هناك خلايا من نوع واحد ، تنتمي إلى فئة واحده وتؤدي وظيفة متخصصة ويطلق على هذه الفئة من خلايا ”النسيج“ ولدي كل منا أنواع مختلفة من </a:t>
                      </a:r>
                      <a:r>
                        <a:rPr kumimoji="0" lang="ar-S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الانسجة</a:t>
                      </a: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في </a:t>
                      </a:r>
                      <a:r>
                        <a:rPr kumimoji="0" lang="ar-S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اجسامنا</a:t>
                      </a: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أي مما يلي يمكن تصنيفه كنسيج طلائي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الأوتار 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الزوائد الانفية  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الاغشية المخاطية 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الغضاريف 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2411413" y="44370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49172" name="Group 20"/>
          <p:cNvGraphicFramePr>
            <a:graphicFrameLocks noGrp="1"/>
          </p:cNvGraphicFramePr>
          <p:nvPr/>
        </p:nvGraphicFramePr>
        <p:xfrm>
          <a:off x="1619250" y="4652963"/>
          <a:ext cx="6408738" cy="1311275"/>
        </p:xfrm>
        <a:graphic>
          <a:graphicData uri="http://schemas.openxmlformats.org/drawingml/2006/table">
            <a:tbl>
              <a:tblPr rtl="1"/>
              <a:tblGrid>
                <a:gridCol w="3203575"/>
                <a:gridCol w="3205163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 مما يلي يمكن تصنيفه كنسيج طلائي ؟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الأوتار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الزوائد </a:t>
                      </a:r>
                      <a:r>
                        <a:rPr kumimoji="0" lang="ar-S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الانفية</a:t>
                      </a: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الاغشية المخاطية 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الغضاريف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78886" name="Group 38"/>
          <p:cNvGraphicFramePr>
            <a:graphicFrameLocks noGrp="1"/>
          </p:cNvGraphicFramePr>
          <p:nvPr/>
        </p:nvGraphicFramePr>
        <p:xfrm>
          <a:off x="1692275" y="1844675"/>
          <a:ext cx="6335713" cy="1564640"/>
        </p:xfrm>
        <a:graphic>
          <a:graphicData uri="http://schemas.openxmlformats.org/drawingml/2006/table">
            <a:tbl>
              <a:tblPr rtl="1"/>
              <a:tblGrid>
                <a:gridCol w="3167063"/>
                <a:gridCol w="3168650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يتميز الشعر – مما يتميز </a:t>
                      </a:r>
                      <a:r>
                        <a:rPr kumimoji="0" lang="ar-S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به</a:t>
                      </a: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في العصر الحديث بظهور مذاهب شعرية جديدة مستقاة من الآداب الغربية ومن أشهر شعرائها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أحمد شوقي  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كعب بن مالك  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البحتري 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امرؤ </a:t>
                      </a:r>
                      <a:r>
                        <a:rPr kumimoji="0" lang="ar-S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القيس</a:t>
                      </a: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7" name="Text Box 21"/>
          <p:cNvSpPr txBox="1">
            <a:spLocks noChangeArrowheads="1"/>
          </p:cNvSpPr>
          <p:nvPr/>
        </p:nvSpPr>
        <p:spPr bwMode="auto">
          <a:xfrm>
            <a:off x="2411413" y="44370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78870" name="Group 22"/>
          <p:cNvGraphicFramePr>
            <a:graphicFrameLocks noGrp="1"/>
          </p:cNvGraphicFramePr>
          <p:nvPr/>
        </p:nvGraphicFramePr>
        <p:xfrm>
          <a:off x="1619250" y="4292600"/>
          <a:ext cx="6408738" cy="1311275"/>
        </p:xfrm>
        <a:graphic>
          <a:graphicData uri="http://schemas.openxmlformats.org/drawingml/2006/table">
            <a:tbl>
              <a:tblPr rtl="1"/>
              <a:tblGrid>
                <a:gridCol w="3203575"/>
                <a:gridCol w="3205163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من شعراء العصر الحديث :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أحمد شوقي  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كعب بن مالك 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البحتري 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امرؤ </a:t>
                      </a:r>
                      <a:r>
                        <a:rPr kumimoji="0" lang="ar-S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القيس</a:t>
                      </a: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2268538" y="1484313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79880" name="Group 8"/>
          <p:cNvGraphicFramePr>
            <a:graphicFrameLocks noGrp="1"/>
          </p:cNvGraphicFramePr>
          <p:nvPr/>
        </p:nvGraphicFramePr>
        <p:xfrm>
          <a:off x="1908175" y="1628775"/>
          <a:ext cx="6311900" cy="1311275"/>
        </p:xfrm>
        <a:graphic>
          <a:graphicData uri="http://schemas.openxmlformats.org/drawingml/2006/table">
            <a:tbl>
              <a:tblPr rtl="1"/>
              <a:tblGrid>
                <a:gridCol w="3155950"/>
                <a:gridCol w="3155950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 الحيوانات التالية لا يدخل في فئة </a:t>
                      </a:r>
                      <a:r>
                        <a:rPr kumimoji="0" lang="ar-S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الثديات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</a:t>
                      </a:r>
                      <a:r>
                        <a:rPr kumimoji="0" lang="ar-S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الارنب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الثعبان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الأسد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 الزرافة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2" name="Text Box 21"/>
          <p:cNvSpPr txBox="1">
            <a:spLocks noChangeArrowheads="1"/>
          </p:cNvSpPr>
          <p:nvPr/>
        </p:nvSpPr>
        <p:spPr bwMode="auto">
          <a:xfrm>
            <a:off x="2411413" y="44370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79894" name="Group 22"/>
          <p:cNvGraphicFramePr>
            <a:graphicFrameLocks noGrp="1"/>
          </p:cNvGraphicFramePr>
          <p:nvPr/>
        </p:nvGraphicFramePr>
        <p:xfrm>
          <a:off x="1908175" y="3500438"/>
          <a:ext cx="6408738" cy="1285885"/>
        </p:xfrm>
        <a:graphic>
          <a:graphicData uri="http://schemas.openxmlformats.org/drawingml/2006/table">
            <a:tbl>
              <a:tblPr rtl="1"/>
              <a:tblGrid>
                <a:gridCol w="3203575"/>
                <a:gridCol w="3205163"/>
              </a:tblGrid>
              <a:tr h="439007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 الحيوانات التالية يدخل ضمن فئة الزواحف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23439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</a:t>
                      </a:r>
                      <a:r>
                        <a:rPr kumimoji="0" lang="ar-S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الارنب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الثعبان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439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الأسد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 الزرافة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268538" y="1484313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55302" name="Group 6"/>
          <p:cNvGraphicFramePr>
            <a:graphicFrameLocks noGrp="1"/>
          </p:cNvGraphicFramePr>
          <p:nvPr/>
        </p:nvGraphicFramePr>
        <p:xfrm>
          <a:off x="1908175" y="1643052"/>
          <a:ext cx="6096000" cy="1641487"/>
        </p:xfrm>
        <a:graphic>
          <a:graphicData uri="http://schemas.openxmlformats.org/drawingml/2006/table">
            <a:tbl>
              <a:tblPr rtl="1"/>
              <a:tblGrid>
                <a:gridCol w="2424112"/>
                <a:gridCol w="3671888"/>
              </a:tblGrid>
              <a:tr h="560411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”المنافق لم </a:t>
                      </a:r>
                      <a:r>
                        <a:rPr kumimoji="0" lang="ar-SA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يوف</a:t>
                      </a: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بوعده ” ما تحته خط مجزوم وعلامة جزمه :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540538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حذف حرف العلة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الشدة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538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حرف محذوف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حرف الضاد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2411413" y="44370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55316" name="Group 20"/>
          <p:cNvGraphicFramePr>
            <a:graphicFrameLocks noGrp="1"/>
          </p:cNvGraphicFramePr>
          <p:nvPr/>
        </p:nvGraphicFramePr>
        <p:xfrm>
          <a:off x="1690688" y="4278313"/>
          <a:ext cx="6264275" cy="1311275"/>
        </p:xfrm>
        <a:graphic>
          <a:graphicData uri="http://schemas.openxmlformats.org/drawingml/2006/table">
            <a:tbl>
              <a:tblPr rtl="1"/>
              <a:tblGrid>
                <a:gridCol w="3132138"/>
                <a:gridCol w="3132137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المنافق لم </a:t>
                      </a:r>
                      <a:r>
                        <a:rPr kumimoji="0" lang="ar-SA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يوف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بوعده </a:t>
                      </a: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ما تحته خط مجزوم وعلامة جزمه :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حذف حرف العلة.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السكون.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حذف النون 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)الكسرة.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/>
        </p:nvGraphicFramePr>
        <p:xfrm>
          <a:off x="4786314" y="876312"/>
          <a:ext cx="3097213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1079500" y="836613"/>
            <a:ext cx="3313113" cy="4500562"/>
          </a:xfrm>
          <a:prstGeom prst="wedgeEllipseCallout">
            <a:avLst>
              <a:gd name="adj1" fmla="val 64421"/>
              <a:gd name="adj2" fmla="val 7708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buFontTx/>
              <a:buChar char="•"/>
              <a:defRPr/>
            </a:pPr>
            <a:r>
              <a:rPr lang="ar-SA" sz="2000" dirty="0">
                <a:latin typeface="Tahoma" pitchFamily="34" charset="0"/>
                <a:cs typeface="Tahoma" pitchFamily="34" charset="0"/>
              </a:rPr>
              <a:t>ما هو جدول المواصفات؟</a:t>
            </a:r>
          </a:p>
          <a:p>
            <a:pPr marL="457200" indent="-457200">
              <a:buFontTx/>
              <a:buChar char="•"/>
              <a:defRPr/>
            </a:pPr>
            <a:endParaRPr lang="ar-SA" sz="2000" dirty="0"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buFontTx/>
              <a:buChar char="•"/>
              <a:defRPr/>
            </a:pPr>
            <a:r>
              <a:rPr lang="ar-SA" sz="2000" dirty="0">
                <a:latin typeface="Tahoma" pitchFamily="34" charset="0"/>
                <a:cs typeface="Tahoma" pitchFamily="34" charset="0"/>
              </a:rPr>
              <a:t>ما الغرض منه؟</a:t>
            </a:r>
          </a:p>
          <a:p>
            <a:pPr marL="457200" indent="-457200" algn="just">
              <a:buFontTx/>
              <a:buChar char="•"/>
              <a:defRPr/>
            </a:pPr>
            <a:endParaRPr lang="ar-SA" sz="2000" dirty="0"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buFontTx/>
              <a:buChar char="•"/>
              <a:defRPr/>
            </a:pPr>
            <a:r>
              <a:rPr lang="ar-SA" sz="2000" dirty="0">
                <a:latin typeface="Tahoma" pitchFamily="34" charset="0"/>
                <a:cs typeface="Tahoma" pitchFamily="34" charset="0"/>
              </a:rPr>
              <a:t>ما هي فوائده؟</a:t>
            </a:r>
          </a:p>
          <a:p>
            <a:pPr marL="457200" indent="-457200" algn="just">
              <a:buFontTx/>
              <a:buChar char="•"/>
              <a:defRPr/>
            </a:pPr>
            <a:endParaRPr lang="ar-SA" sz="2000" dirty="0">
              <a:latin typeface="Tahoma" pitchFamily="34" charset="0"/>
              <a:cs typeface="Tahoma" pitchFamily="34" charset="0"/>
            </a:endParaRPr>
          </a:p>
          <a:p>
            <a:pPr marL="457200" indent="-457200" algn="ctr">
              <a:buFontTx/>
              <a:buChar char="•"/>
              <a:defRPr/>
            </a:pPr>
            <a:r>
              <a:rPr lang="ar-SA" sz="2000" dirty="0" smtClean="0">
                <a:latin typeface="Tahoma" pitchFamily="34" charset="0"/>
                <a:cs typeface="Tahoma" pitchFamily="34" charset="0"/>
              </a:rPr>
              <a:t>كيف يمكن </a:t>
            </a:r>
            <a:r>
              <a:rPr lang="ar-SA" sz="2000" dirty="0">
                <a:latin typeface="Tahoma" pitchFamily="34" charset="0"/>
                <a:cs typeface="Tahoma" pitchFamily="34" charset="0"/>
              </a:rPr>
              <a:t>بناءه؟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29A279-ED8C-4040-B1B0-633E23ED2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9C29A279-ED8C-4040-B1B0-633E23ED2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9C29A279-ED8C-4040-B1B0-633E23ED2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BBC02-7645-4151-B54A-CAB9BDE24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BB6BBC02-7645-4151-B54A-CAB9BDE24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BB6BBC02-7645-4151-B54A-CAB9BDE245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2F6DA3-C3AB-4934-A7D9-F5374A04E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6B2F6DA3-C3AB-4934-A7D9-F5374A04E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6B2F6DA3-C3AB-4934-A7D9-F5374A04E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D0FE04-B754-4D03-A972-A9079779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4DD0FE04-B754-4D03-A972-A9079779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4DD0FE04-B754-4D03-A972-A9079779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336717-BBEA-4B1D-B12F-ED006C820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8F336717-BBEA-4B1D-B12F-ED006C820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8F336717-BBEA-4B1D-B12F-ED006C820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3C4B49-0F6B-4D52-A083-91968A7AB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F53C4B49-0F6B-4D52-A083-91968A7AB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F53C4B49-0F6B-4D52-A083-91968A7AB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50096-6B9A-4AE7-95E2-09C85B3FF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52F50096-6B9A-4AE7-95E2-09C85B3FF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52F50096-6B9A-4AE7-95E2-09C85B3FF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D0F449-A928-4A6D-9421-235CC24F5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6FD0F449-A928-4A6D-9421-235CC24F5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6FD0F449-A928-4A6D-9421-235CC24F5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67CA99-E68E-450E-9038-425F7E5C3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1567CA99-E68E-450E-9038-425F7E5C3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1567CA99-E68E-450E-9038-425F7E5C3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63E2D7-1881-41F8-88A7-E19C1CC89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1563E2D7-1881-41F8-88A7-E19C1CC89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1563E2D7-1881-41F8-88A7-E19C1CC89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C06704-1CAA-4C4C-83CC-78EB494D1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CDC06704-1CAA-4C4C-83CC-78EB494D1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CDC06704-1CAA-4C4C-83CC-78EB494D1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6172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2268538" y="1484313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59398" name="Group 6"/>
          <p:cNvGraphicFramePr>
            <a:graphicFrameLocks noGrp="1"/>
          </p:cNvGraphicFramePr>
          <p:nvPr/>
        </p:nvGraphicFramePr>
        <p:xfrm>
          <a:off x="1908175" y="2046288"/>
          <a:ext cx="6096000" cy="1311275"/>
        </p:xfrm>
        <a:graphic>
          <a:graphicData uri="http://schemas.openxmlformats.org/drawingml/2006/table">
            <a:tbl>
              <a:tblPr rtl="1"/>
              <a:tblGrid>
                <a:gridCol w="3216275"/>
                <a:gridCol w="2879725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أي العوامل الآتية يؤخذ بعين الاعتبار في حساب متطلبات الطاقة الأساسية ؟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العمر.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الطول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الوزن 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جميع ما ذكر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2411413" y="44370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827088" y="206057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2268538" y="1484313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61446" name="Group 6"/>
          <p:cNvGraphicFramePr>
            <a:graphicFrameLocks noGrp="1"/>
          </p:cNvGraphicFramePr>
          <p:nvPr/>
        </p:nvGraphicFramePr>
        <p:xfrm>
          <a:off x="1908175" y="1973263"/>
          <a:ext cx="6096000" cy="1503680"/>
        </p:xfrm>
        <a:graphic>
          <a:graphicData uri="http://schemas.openxmlformats.org/drawingml/2006/table">
            <a:tbl>
              <a:tblPr rtl="1"/>
              <a:tblGrid>
                <a:gridCol w="3216275"/>
                <a:gridCol w="2879725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في عام 1967م كان معدل الوفيات في جميع أنواع الحوادث في كل 100000من السكان في فئة العمر  15-24 هو  :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  59 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 59.1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59.2   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 59.3 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8" name="Text Box 19"/>
          <p:cNvSpPr txBox="1">
            <a:spLocks noChangeArrowheads="1"/>
          </p:cNvSpPr>
          <p:nvPr/>
        </p:nvSpPr>
        <p:spPr bwMode="auto">
          <a:xfrm>
            <a:off x="2411413" y="4437063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solidFill>
                <a:srgbClr val="003366"/>
              </a:solidFill>
              <a:latin typeface="AL-Mohanad" pitchFamily="2" charset="-78"/>
              <a:cs typeface="AL-Mohanad Bold" pitchFamily="2" charset="-78"/>
            </a:endParaRPr>
          </a:p>
        </p:txBody>
      </p:sp>
      <p:graphicFrame>
        <p:nvGraphicFramePr>
          <p:cNvPr id="61460" name="Group 20"/>
          <p:cNvGraphicFramePr>
            <a:graphicFrameLocks noGrp="1"/>
          </p:cNvGraphicFramePr>
          <p:nvPr/>
        </p:nvGraphicFramePr>
        <p:xfrm>
          <a:off x="1908175" y="4278313"/>
          <a:ext cx="6046788" cy="1311275"/>
        </p:xfrm>
        <a:graphic>
          <a:graphicData uri="http://schemas.openxmlformats.org/drawingml/2006/table">
            <a:tbl>
              <a:tblPr rtl="1"/>
              <a:tblGrid>
                <a:gridCol w="3022600"/>
                <a:gridCol w="3024188"/>
              </a:tblGrid>
              <a:tr h="447675">
                <a:tc gridSpan="2"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في عام 1967م كان السبب الرئيسي للوفيات في فئة العمر  15-24 هو  :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أ ) الحوادث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ب ) السرطان 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ج ) الامراض الصدرية .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 ) </a:t>
                      </a:r>
                      <a:r>
                        <a:rPr kumimoji="0" lang="ar-S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امراض</a:t>
                      </a:r>
                      <a:r>
                        <a:rPr kumimoji="0" lang="ar-S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القلب .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C00000"/>
                </a:solidFill>
                <a:effectLst/>
              </a:rPr>
              <a:t>المطابقة (المزاوجة)</a:t>
            </a:r>
            <a:endParaRPr lang="ar-SA" sz="3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4292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أسئلة تحتوي على قائمتين متقابلتين، والتي تتطلب أن يحدد الطالب العلاقة بين فقرات القائمتين، ويطابق بينهما بشكل صحيح.</a:t>
            </a:r>
          </a:p>
          <a:p>
            <a:pPr>
              <a:buFont typeface="Wingdings" pitchFamily="2" charset="2"/>
              <a:buChar char="Ø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تسمى القائمة الأولى (مقدمات) وتسمى القائمة الثانية</a:t>
            </a:r>
          </a:p>
          <a:p>
            <a:pPr>
              <a:buNone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( إجابات) بحيث يكون لكل مقدمة في القائمة الأولى إجابة من بين الإجابات في القائمة الثانية.</a:t>
            </a:r>
          </a:p>
          <a:p>
            <a:pPr>
              <a:buFont typeface="Wingdings" pitchFamily="2" charset="2"/>
              <a:buChar char="Ø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من صورها الثانوية/ أن يرسم المعلم خريطة أو نموذجا ، ويكتب اجابات وعلى الطالب تعيينها على الرسم.</a:t>
            </a:r>
          </a:p>
          <a:p>
            <a:pPr>
              <a:buFont typeface="Wingdings" pitchFamily="2" charset="2"/>
              <a:buChar char="Ø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فقرة المطابقة تعتبر مجموعة فرعية من الاختيار من متعدد مع اختلاف عدد البدائل لكل فقرة.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C00000"/>
                </a:solidFill>
              </a:rPr>
              <a:t>إيجابياتها: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 </a:t>
            </a:r>
            <a:r>
              <a:rPr lang="ar-SA" sz="2800" dirty="0" smtClean="0"/>
              <a:t>تساعد المعلم في تقييم كمية كبيرة من المعلومات في مساحة صغيرة من الورقة.</a:t>
            </a:r>
          </a:p>
          <a:p>
            <a:pPr>
              <a:buFont typeface="Wingdings" pitchFamily="2" charset="2"/>
              <a:buChar char="ü"/>
            </a:pPr>
            <a:r>
              <a:rPr lang="ar-SA" sz="2800" dirty="0" smtClean="0"/>
              <a:t> إذا تم تصميمها بمهارة فإن إمكانية التخمين قليلة.</a:t>
            </a:r>
          </a:p>
          <a:p>
            <a:pPr>
              <a:buFont typeface="Wingdings" pitchFamily="2" charset="2"/>
              <a:buChar char="ü"/>
            </a:pPr>
            <a:r>
              <a:rPr lang="ar-SA" sz="2800" dirty="0" smtClean="0"/>
              <a:t> تصحيحها موضوعي.</a:t>
            </a:r>
          </a:p>
          <a:p>
            <a:pPr>
              <a:buFont typeface="Wingdings" pitchFamily="2" charset="2"/>
              <a:buChar char="ü"/>
            </a:pPr>
            <a:r>
              <a:rPr lang="ar-SA" sz="2800" dirty="0" smtClean="0"/>
              <a:t> تكون لدى الطالب القدرة على الربط المنطقي الصحيح.</a:t>
            </a:r>
          </a:p>
          <a:p>
            <a:pPr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C00000"/>
                </a:solidFill>
              </a:rPr>
              <a:t>سلبياتها:</a:t>
            </a:r>
          </a:p>
          <a:p>
            <a:pPr>
              <a:buFont typeface="Wingdings" pitchFamily="2" charset="2"/>
              <a:buChar char="Ø"/>
            </a:pPr>
            <a:r>
              <a:rPr lang="ar-SA" sz="2800" dirty="0" smtClean="0"/>
              <a:t>لا تقيس مستويات التفكير العليا.</a:t>
            </a:r>
          </a:p>
          <a:p>
            <a:pPr>
              <a:buFont typeface="Wingdings" pitchFamily="2" charset="2"/>
              <a:buChar char="Ø"/>
            </a:pPr>
            <a:r>
              <a:rPr lang="ar-SA" sz="2800" dirty="0" smtClean="0"/>
              <a:t> تقيم التعرف والتمييز أكثر من استدعاء المعلومات والتذكر.</a:t>
            </a:r>
          </a:p>
          <a:p>
            <a:pPr>
              <a:buNone/>
            </a:pPr>
            <a:endParaRPr lang="ar-SA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  <a:effectLst/>
              </a:rPr>
              <a:t>إرشادات لإعداد أسئلة المطابقة</a:t>
            </a:r>
            <a:endParaRPr lang="ar-SA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ar-SA" sz="3300" dirty="0" smtClean="0"/>
              <a:t>يجب أن تكون عناصر العمود الأول متجانسة.</a:t>
            </a:r>
          </a:p>
          <a:p>
            <a:pPr>
              <a:buFont typeface="Wingdings" pitchFamily="2" charset="2"/>
              <a:buChar char="v"/>
            </a:pPr>
            <a:r>
              <a:rPr lang="ar-SA" sz="3300" dirty="0" smtClean="0"/>
              <a:t> يجب أن تكون العناصر قصيرة لكن ليس على حساب المعنى.</a:t>
            </a:r>
          </a:p>
          <a:p>
            <a:pPr>
              <a:buFont typeface="Wingdings" pitchFamily="2" charset="2"/>
              <a:buChar char="v"/>
            </a:pPr>
            <a:r>
              <a:rPr lang="ar-SA" sz="3300" dirty="0" smtClean="0"/>
              <a:t>يفضل تغيير المعلم نوع السؤال من مطابقة إلى تكميل أو إجابة قصيرة إذا اضطر لوضع عبارات طويلة.</a:t>
            </a:r>
          </a:p>
          <a:p>
            <a:pPr>
              <a:buFont typeface="Wingdings" pitchFamily="2" charset="2"/>
              <a:buChar char="v"/>
            </a:pPr>
            <a:r>
              <a:rPr lang="ar-SA" sz="3300" dirty="0" smtClean="0"/>
              <a:t>يجب أن يكون عدد عناصر الإجابات أكثر من عدد عناصر المقدمات.</a:t>
            </a:r>
          </a:p>
          <a:p>
            <a:pPr>
              <a:buFont typeface="Wingdings" pitchFamily="2" charset="2"/>
              <a:buChar char="v"/>
            </a:pPr>
            <a:r>
              <a:rPr lang="ar-SA" sz="3300" dirty="0" smtClean="0"/>
              <a:t> عدم الإكثار من عدد العناصر في العمود الواحد، فالعدد المقترح الجيد تكون مثلا خمسة عناصر في المقدمات وعشرة عناصر في الإجابات.</a:t>
            </a:r>
          </a:p>
          <a:p>
            <a:pPr>
              <a:buFont typeface="Wingdings" pitchFamily="2" charset="2"/>
              <a:buChar char="v"/>
            </a:pPr>
            <a:r>
              <a:rPr lang="ar-SA" sz="3300" dirty="0" smtClean="0"/>
              <a:t> يجب ترتيب العناصر ترتيبا عشوائيا في المقدمات, حتى لا يكون هناك تسلسل معين موحي بالإجابة .</a:t>
            </a:r>
          </a:p>
          <a:p>
            <a:pPr>
              <a:buNone/>
            </a:pP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أسئلة التكميل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 نوع من الأسئلة ذات نهايات مفتوحة، وتعد من الاختبارات الفعالة في قياس تحصيل الطلبة، ويطلق عليها اختبارات ( الاستدعاء أو التذكر).</a:t>
            </a:r>
          </a:p>
          <a:p>
            <a:r>
              <a:rPr lang="ar-SA" dirty="0" smtClean="0"/>
              <a:t>تتعدد صورها فمنها:</a:t>
            </a:r>
          </a:p>
          <a:p>
            <a:pPr marL="571500" indent="-571500">
              <a:buFont typeface="+mj-cs"/>
              <a:buAutoNum type="arabic1Minus"/>
            </a:pPr>
            <a:r>
              <a:rPr lang="ar-SA" dirty="0" smtClean="0"/>
              <a:t> صور الإجابات القصيرة: سؤال يمكن الإجابة عليه بكلمة أو اكثر.</a:t>
            </a:r>
          </a:p>
          <a:p>
            <a:pPr marL="571500" indent="-571500">
              <a:buNone/>
            </a:pPr>
            <a:r>
              <a:rPr lang="ar-SA" dirty="0" smtClean="0"/>
              <a:t>مثل/ من رواد النظرية المعرفية.................</a:t>
            </a:r>
          </a:p>
          <a:p>
            <a:pPr marL="571500" indent="-571500">
              <a:buNone/>
            </a:pPr>
            <a:r>
              <a:rPr lang="ar-SA" dirty="0" smtClean="0"/>
              <a:t>ب. معرفة المصطلحات: </a:t>
            </a:r>
          </a:p>
          <a:p>
            <a:pPr marL="571500" indent="-571500">
              <a:buNone/>
            </a:pPr>
            <a:r>
              <a:rPr lang="ar-SA" dirty="0" smtClean="0"/>
              <a:t>مثل / نسمي العدد الذي لا يقبل القسمة على نفسه أو العدد 1....................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أسئلة التكميل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dirty="0" smtClean="0"/>
              <a:t>ج. معرفة حوادث وتواريخ معينة.</a:t>
            </a:r>
          </a:p>
          <a:p>
            <a:pPr>
              <a:buNone/>
            </a:pPr>
            <a:r>
              <a:rPr lang="ar-SA" dirty="0" smtClean="0"/>
              <a:t>مثل/ استقلت </a:t>
            </a:r>
            <a:r>
              <a:rPr lang="ar-SA" dirty="0" err="1" smtClean="0"/>
              <a:t>الاردن</a:t>
            </a:r>
            <a:r>
              <a:rPr lang="ar-SA" dirty="0" smtClean="0"/>
              <a:t> عام.............</a:t>
            </a:r>
          </a:p>
          <a:p>
            <a:pPr>
              <a:buNone/>
            </a:pPr>
            <a:r>
              <a:rPr lang="ar-SA" dirty="0" smtClean="0"/>
              <a:t>د. معرفة القوانين.</a:t>
            </a:r>
          </a:p>
          <a:p>
            <a:pPr>
              <a:buNone/>
            </a:pPr>
            <a:r>
              <a:rPr lang="ar-SA" dirty="0" smtClean="0"/>
              <a:t>مثل/ حجم الكرة هو .................</a:t>
            </a:r>
          </a:p>
          <a:p>
            <a:pPr>
              <a:buNone/>
            </a:pPr>
            <a:r>
              <a:rPr lang="ar-SA" dirty="0" smtClean="0"/>
              <a:t>ه. التفسير.</a:t>
            </a:r>
          </a:p>
          <a:p>
            <a:pPr>
              <a:buNone/>
            </a:pPr>
            <a:r>
              <a:rPr lang="ar-SA" dirty="0" smtClean="0"/>
              <a:t>مثل/ اذا كانت الساعة السابعة مساءا في مدينة لندن، ستكون الساعة في الرياض...........</a:t>
            </a:r>
          </a:p>
          <a:p>
            <a:pPr>
              <a:buNone/>
            </a:pPr>
            <a:r>
              <a:rPr lang="ar-SA" dirty="0" smtClean="0"/>
              <a:t>و. معرفة الطريقة.</a:t>
            </a:r>
          </a:p>
          <a:p>
            <a:pPr>
              <a:buNone/>
            </a:pPr>
            <a:r>
              <a:rPr lang="ar-SA" dirty="0" smtClean="0"/>
              <a:t>مثل/ لقياس درجة الحرارة نستخدم............</a:t>
            </a:r>
          </a:p>
          <a:p>
            <a:pPr>
              <a:buNone/>
            </a:pPr>
            <a:r>
              <a:rPr lang="ar-SA" dirty="0" smtClean="0"/>
              <a:t>ح. معرفة السبب.</a:t>
            </a:r>
          </a:p>
          <a:p>
            <a:pPr>
              <a:buNone/>
            </a:pPr>
            <a:r>
              <a:rPr lang="ar-SA" dirty="0" smtClean="0"/>
              <a:t>مثل/ يقل وزن </a:t>
            </a:r>
            <a:r>
              <a:rPr lang="ar-SA" dirty="0" err="1" smtClean="0"/>
              <a:t>الانسان</a:t>
            </a:r>
            <a:r>
              <a:rPr lang="ar-SA" dirty="0" smtClean="0"/>
              <a:t> على سطح القمر بسبب..................</a:t>
            </a:r>
          </a:p>
          <a:p>
            <a:pPr>
              <a:buNone/>
            </a:pPr>
            <a:r>
              <a:rPr lang="ar-SA" dirty="0" smtClean="0"/>
              <a:t>ز. معرفة النتيجة.</a:t>
            </a:r>
          </a:p>
          <a:p>
            <a:pPr>
              <a:buNone/>
            </a:pPr>
            <a:r>
              <a:rPr lang="ar-SA" dirty="0" smtClean="0"/>
              <a:t>مثل/ الجذر </a:t>
            </a:r>
            <a:r>
              <a:rPr lang="ar-SA" dirty="0" err="1" smtClean="0"/>
              <a:t>التربيعي</a:t>
            </a:r>
            <a:r>
              <a:rPr lang="ar-SA" dirty="0" smtClean="0"/>
              <a:t> للعدد 169 هو ......................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ar-SA" dirty="0" smtClean="0">
                <a:solidFill>
                  <a:srgbClr val="FF0000"/>
                </a:solidFill>
              </a:rPr>
              <a:t>ايجابياتها: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شاملة تغطي جزء كبير من المقرر.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تستخدم لتقييم الاستدعاء بدلا من التمييز والتعرف.</a:t>
            </a:r>
          </a:p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سلبياتها: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صعوبة تفسير السؤال من قبل الطالب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خروج الطالب عن الإجابة المطلوبة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قد يكون فيها صعوبة تصحيح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قد تتأثر </a:t>
            </a:r>
            <a:r>
              <a:rPr lang="ar-SA" dirty="0" err="1" smtClean="0"/>
              <a:t>بالاحكام</a:t>
            </a:r>
            <a:r>
              <a:rPr lang="ar-SA" dirty="0" smtClean="0"/>
              <a:t> الذاتية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ارشادات لكتابة فقرات التكميل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ينصح بوضع أكثر من فراغ في الفقرة الواحدة.</a:t>
            </a:r>
          </a:p>
          <a:p>
            <a:r>
              <a:rPr lang="ar-SA" dirty="0" smtClean="0"/>
              <a:t>يجب أن تكون الفراغات متساوية الطول في جميع الفقرات.</a:t>
            </a:r>
          </a:p>
          <a:p>
            <a:r>
              <a:rPr lang="ar-SA" dirty="0" smtClean="0"/>
              <a:t>إذا كان الفراغ يتكون من عدد ووحدة فيتطلب كتابة احدهما..</a:t>
            </a:r>
          </a:p>
          <a:p>
            <a:r>
              <a:rPr lang="ar-SA" dirty="0" smtClean="0"/>
              <a:t>مثاله/ طول ضلع المستطيل ...............سم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الأسئلة </a:t>
            </a:r>
            <a:r>
              <a:rPr lang="ar-SA" dirty="0" err="1" smtClean="0"/>
              <a:t>المقالية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أ.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 الأسئلة </a:t>
            </a:r>
            <a:r>
              <a:rPr lang="ar-SA" b="1" u="sng" dirty="0" err="1" smtClean="0">
                <a:solidFill>
                  <a:schemeClr val="accent1">
                    <a:lumMod val="75000"/>
                  </a:schemeClr>
                </a:solidFill>
              </a:rPr>
              <a:t>المقالية</a:t>
            </a:r>
            <a:r>
              <a:rPr lang="ar-SA" b="1" u="sng" dirty="0" smtClean="0">
                <a:solidFill>
                  <a:schemeClr val="accent1">
                    <a:lumMod val="75000"/>
                  </a:schemeClr>
                </a:solidFill>
              </a:rPr>
              <a:t> المحددة: </a:t>
            </a:r>
            <a:r>
              <a:rPr lang="ar-SA" dirty="0" smtClean="0"/>
              <a:t>يكون السؤال طويلاً لكن إجاباته دقيقة ومحددة وواضحة ، ولا تحتاج إلى إطالة وتستلزم من الطالب الفهم والاستيعاب، والقدرة على الربط. </a:t>
            </a:r>
          </a:p>
          <a:p>
            <a:r>
              <a:rPr lang="ar-SA" dirty="0" smtClean="0"/>
              <a:t> ب. الأسئلة </a:t>
            </a:r>
            <a:r>
              <a:rPr lang="ar-SA" dirty="0" err="1" smtClean="0"/>
              <a:t>المقالية</a:t>
            </a:r>
            <a:r>
              <a:rPr lang="ar-SA" dirty="0" smtClean="0"/>
              <a:t> المفتوحة: تتطلب من الطالب الابتكار والتنظيم، </a:t>
            </a:r>
            <a:r>
              <a:rPr lang="ar-SA" dirty="0" err="1" smtClean="0"/>
              <a:t>والمكاملة</a:t>
            </a:r>
            <a:r>
              <a:rPr lang="ar-SA" dirty="0" smtClean="0"/>
              <a:t> خاصة في إيجاد موضوع متكامل.</a:t>
            </a:r>
          </a:p>
          <a:p>
            <a:r>
              <a:rPr lang="ar-SA" dirty="0" smtClean="0"/>
              <a:t>مثاله/ ناقش أسباب ركود الفتوحات </a:t>
            </a:r>
            <a:r>
              <a:rPr lang="ar-SA" dirty="0" err="1" smtClean="0"/>
              <a:t>الاسلامية</a:t>
            </a:r>
            <a:r>
              <a:rPr lang="ar-SA" dirty="0" smtClean="0"/>
              <a:t>؟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4400" dirty="0" smtClean="0">
                <a:solidFill>
                  <a:srgbClr val="FFFF00"/>
                </a:solidFill>
                <a:latin typeface="Tahoma" pitchFamily="34" charset="0"/>
                <a:cs typeface="PT Bold Heading" pitchFamily="2" charset="-78"/>
              </a:rPr>
              <a:t>ما هو جدول المواصفات</a:t>
            </a:r>
            <a:r>
              <a:rPr lang="en-US" sz="4400" dirty="0" smtClean="0">
                <a:solidFill>
                  <a:srgbClr val="FFFF00"/>
                </a:solidFill>
                <a:latin typeface="Tahoma" pitchFamily="34" charset="0"/>
                <a:cs typeface="PT Bold Heading" pitchFamily="2" charset="-78"/>
              </a:rPr>
              <a:t/>
            </a:r>
            <a:br>
              <a:rPr lang="en-US" sz="4400" dirty="0" smtClean="0">
                <a:solidFill>
                  <a:srgbClr val="FFFF00"/>
                </a:solidFill>
                <a:latin typeface="Tahoma" pitchFamily="34" charset="0"/>
                <a:cs typeface="PT Bold Heading" pitchFamily="2" charset="-78"/>
              </a:rPr>
            </a:b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FF0000"/>
                </a:solidFill>
              </a:rPr>
              <a:t>يقصد </a:t>
            </a:r>
            <a:r>
              <a:rPr lang="ar-SA" dirty="0" err="1" smtClean="0">
                <a:solidFill>
                  <a:srgbClr val="FF0000"/>
                </a:solidFill>
              </a:rPr>
              <a:t>به</a:t>
            </a:r>
            <a:r>
              <a:rPr lang="ar-SA" dirty="0" smtClean="0">
                <a:solidFill>
                  <a:srgbClr val="FF0000"/>
                </a:solidFill>
              </a:rPr>
              <a:t>/ </a:t>
            </a:r>
            <a:r>
              <a:rPr lang="ar-SA" sz="2800" dirty="0" smtClean="0">
                <a:latin typeface="Tahoma" pitchFamily="34" charset="0"/>
                <a:cs typeface="+mj-cs"/>
              </a:rPr>
              <a:t>مخطط تفصيلي يحدد محتوى الاختبار ، ويربط محتوى المادة الدراسية بالأهداف التعليمية السلوكية ، ويبين الوزن النسبي لكل من موضوعات المادة الدراسية والأهداف المعرفية السلوكية في مستوياتها المختلفة</a:t>
            </a:r>
            <a:r>
              <a:rPr lang="en-US" sz="2800" dirty="0" smtClean="0">
                <a:latin typeface="Tahoma" pitchFamily="34" charset="0"/>
                <a:cs typeface="+mj-cs"/>
              </a:rPr>
              <a:t> </a:t>
            </a:r>
            <a:r>
              <a:rPr lang="ar-SA" sz="2800" dirty="0" smtClean="0">
                <a:latin typeface="Tahoma" pitchFamily="34" charset="0"/>
                <a:cs typeface="+mj-cs"/>
              </a:rPr>
              <a:t>.</a:t>
            </a:r>
          </a:p>
          <a:p>
            <a:pPr>
              <a:buNone/>
            </a:pPr>
            <a:endParaRPr lang="en-US" sz="2800" dirty="0" smtClean="0">
              <a:latin typeface="Tahoma" pitchFamily="34" charset="0"/>
              <a:cs typeface="+mj-cs"/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Tahoma" pitchFamily="34" charset="0"/>
                <a:cs typeface="PT Bold Heading" pitchFamily="2" charset="-78"/>
              </a:rPr>
              <a:t>ما الغرض من جدول المواصفات؟؟</a:t>
            </a:r>
            <a:endParaRPr lang="en-US" sz="2800" b="1" dirty="0" smtClean="0">
              <a:solidFill>
                <a:srgbClr val="FF0000"/>
              </a:solidFill>
              <a:latin typeface="Tahoma" pitchFamily="34" charset="0"/>
              <a:cs typeface="PT Bold Heading" pitchFamily="2" charset="-78"/>
            </a:endParaRPr>
          </a:p>
          <a:p>
            <a:pPr>
              <a:buNone/>
            </a:pPr>
            <a:r>
              <a:rPr lang="ar-SA" sz="2800" dirty="0" smtClean="0">
                <a:latin typeface="Tahoma" pitchFamily="34" charset="0"/>
                <a:cs typeface="+mj-cs"/>
              </a:rPr>
              <a:t>تحقيق التوازن في الاختبار، والتأكد من أنه يقيس عينة ممثلة لأهداف التدريس ومحتوى المادة الدراسية التي يراد قياس التحصيل فيها</a:t>
            </a:r>
            <a:r>
              <a:rPr lang="en-US" sz="2800" dirty="0" smtClean="0">
                <a:latin typeface="Tahoma" pitchFamily="34" charset="0"/>
                <a:cs typeface="+mj-cs"/>
              </a:rPr>
              <a:t> 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</a:rPr>
              <a:t>ايجابياتها:</a:t>
            </a:r>
          </a:p>
          <a:p>
            <a:pPr>
              <a:buFontTx/>
              <a:buChar char="-"/>
            </a:pPr>
            <a:r>
              <a:rPr lang="ar-SA" sz="2400" dirty="0" smtClean="0"/>
              <a:t>نستطيع أن نقيس من خلالها جميع المستويات المعرفية.</a:t>
            </a:r>
          </a:p>
          <a:p>
            <a:pPr>
              <a:buFontTx/>
              <a:buChar char="-"/>
            </a:pPr>
            <a:r>
              <a:rPr lang="ar-SA" sz="2400" dirty="0" smtClean="0"/>
              <a:t>إعطاء حرية للطالب في التعبير عن رأيه.</a:t>
            </a:r>
          </a:p>
          <a:p>
            <a:pPr>
              <a:buFontTx/>
              <a:buChar char="-"/>
            </a:pPr>
            <a:r>
              <a:rPr lang="ar-SA" sz="2400" dirty="0" smtClean="0"/>
              <a:t>تعبر عن مستوى التلاميذ للمقرر.</a:t>
            </a:r>
          </a:p>
          <a:p>
            <a:pPr>
              <a:buFontTx/>
              <a:buChar char="-"/>
            </a:pPr>
            <a:r>
              <a:rPr lang="ar-SA" sz="2400" dirty="0" smtClean="0"/>
              <a:t>لا يوجد مجال للتخمين.</a:t>
            </a:r>
          </a:p>
          <a:p>
            <a:pPr>
              <a:buFontTx/>
              <a:buChar char="-"/>
            </a:pPr>
            <a:r>
              <a:rPr lang="ar-SA" sz="2400" dirty="0" smtClean="0"/>
              <a:t>سهلة الإعداد والتحضير.</a:t>
            </a:r>
            <a:endParaRPr lang="ar-SA" sz="24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</a:rPr>
              <a:t>سلبياتها:</a:t>
            </a:r>
          </a:p>
          <a:p>
            <a:pPr>
              <a:buFontTx/>
              <a:buChar char="-"/>
            </a:pPr>
            <a:r>
              <a:rPr lang="ar-SA" sz="2800" dirty="0" smtClean="0"/>
              <a:t>أحياناً تحتاج زمن طويل للإجابة.</a:t>
            </a:r>
          </a:p>
          <a:p>
            <a:pPr>
              <a:buFontTx/>
              <a:buChar char="-"/>
            </a:pPr>
            <a:r>
              <a:rPr lang="ar-SA" sz="2800" dirty="0" smtClean="0"/>
              <a:t> قد تدخل ذاتية المصحح في التصحيح.</a:t>
            </a:r>
          </a:p>
          <a:p>
            <a:pPr>
              <a:buFontTx/>
              <a:buChar char="-"/>
            </a:pPr>
            <a:r>
              <a:rPr lang="ar-SA" sz="2800" dirty="0" smtClean="0"/>
              <a:t>يحصل فيها التورية من بعض الطلاب.</a:t>
            </a:r>
          </a:p>
          <a:p>
            <a:pPr>
              <a:buFontTx/>
              <a:buChar char="-"/>
            </a:pPr>
            <a:r>
              <a:rPr lang="ar-SA" sz="2800" dirty="0" smtClean="0"/>
              <a:t>قليلة الثبات.</a:t>
            </a:r>
            <a:endParaRPr lang="ar-SA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effectLst/>
              </a:rPr>
              <a:t>ارشادات لصياغة الأسئلة </a:t>
            </a:r>
            <a:r>
              <a:rPr lang="ar-SA" sz="3200" b="1" dirty="0" err="1" smtClean="0">
                <a:effectLst/>
              </a:rPr>
              <a:t>المقالية</a:t>
            </a:r>
            <a:endParaRPr lang="ar-SA" sz="3200" b="1" dirty="0"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214422"/>
            <a:ext cx="7862150" cy="5429288"/>
          </a:xfrm>
        </p:spPr>
        <p:txBody>
          <a:bodyPr>
            <a:normAutofit fontScale="92500" lnSpcReduction="10000"/>
          </a:bodyPr>
          <a:lstStyle/>
          <a:p>
            <a:r>
              <a:rPr lang="ar-SA" sz="2800" dirty="0" smtClean="0"/>
              <a:t>تحديد </a:t>
            </a:r>
            <a:r>
              <a:rPr lang="ar-SA" sz="2800" u="sng" dirty="0" smtClean="0"/>
              <a:t>المطلوب بدقة </a:t>
            </a:r>
            <a:r>
              <a:rPr lang="ar-SA" sz="2800" dirty="0" smtClean="0"/>
              <a:t>وبدون أخطاء لغوية.</a:t>
            </a:r>
          </a:p>
          <a:p>
            <a:r>
              <a:rPr lang="ar-SA" sz="2800" dirty="0" smtClean="0"/>
              <a:t>أن لا تحتمل أكثر من إجابة.</a:t>
            </a:r>
          </a:p>
          <a:p>
            <a:r>
              <a:rPr lang="ar-SA" sz="2800" dirty="0" smtClean="0"/>
              <a:t>أن لا تكون صياغة السؤال طويلة فتسبب تشتت للطالب.</a:t>
            </a:r>
          </a:p>
          <a:p>
            <a:pPr lvl="0"/>
            <a:r>
              <a:rPr lang="ar-SA" sz="2800" dirty="0" smtClean="0"/>
              <a:t>وضع نموذج إجابة ثم وضع سلم للتصحيح يحدد درجة كل سؤال وكل فقرة أو جزء منها .</a:t>
            </a:r>
            <a:endParaRPr lang="en-US" sz="2800" dirty="0" smtClean="0"/>
          </a:p>
          <a:p>
            <a:pPr lvl="0"/>
            <a:r>
              <a:rPr lang="ar-SA" sz="2800" dirty="0" smtClean="0"/>
              <a:t>تصحيح إجابة السؤال لجميع الطلاب قبل الانتقال لتصحيح سؤال آخر.</a:t>
            </a:r>
            <a:endParaRPr lang="en-US" sz="2800" dirty="0" smtClean="0"/>
          </a:p>
          <a:p>
            <a:pPr lvl="0"/>
            <a:r>
              <a:rPr lang="ar-SA" sz="2800" dirty="0" smtClean="0"/>
              <a:t>التصحيح لجميع الطلاب في نفس الظروف ما أمكن.</a:t>
            </a:r>
            <a:endParaRPr lang="en-US" sz="2800" dirty="0" smtClean="0"/>
          </a:p>
          <a:p>
            <a:pPr lvl="0"/>
            <a:r>
              <a:rPr lang="ar-SA" sz="2800" dirty="0" smtClean="0"/>
              <a:t>إعادة التصحيح بعد فترة لنفس المصحح أو من قبل مصحح آخر .</a:t>
            </a:r>
            <a:endParaRPr lang="en-US" sz="2800" dirty="0" smtClean="0"/>
          </a:p>
          <a:p>
            <a:pPr lvl="0"/>
            <a:r>
              <a:rPr lang="ar-SA" sz="2800" dirty="0" smtClean="0">
                <a:solidFill>
                  <a:schemeClr val="accent3">
                    <a:lumMod val="75000"/>
                  </a:schemeClr>
                </a:solidFill>
              </a:rPr>
              <a:t>يجب أن تعكس الدرجة المستوى الحقيقي للطالب بأخذ بعض الاحتياطات منها :</a:t>
            </a:r>
            <a:endParaRPr lang="en-US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ar-SA" dirty="0" smtClean="0"/>
              <a:t>إخفاء الاسم ووضع رقم بدلاً منه .</a:t>
            </a:r>
            <a:endParaRPr lang="en-US" dirty="0" smtClean="0"/>
          </a:p>
          <a:p>
            <a:pPr lvl="1"/>
            <a:r>
              <a:rPr lang="ar-SA" dirty="0" smtClean="0"/>
              <a:t>الالتزام بنموذج الإجابة.</a:t>
            </a:r>
            <a:endParaRPr lang="en-US" dirty="0" smtClean="0"/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pPr marL="82296" indent="0" algn="ctr">
              <a:buNone/>
            </a:pPr>
            <a:r>
              <a:rPr lang="ar-SA" sz="4800" b="1" dirty="0" smtClean="0">
                <a:solidFill>
                  <a:srgbClr val="C00000"/>
                </a:solidFill>
              </a:rPr>
              <a:t>كتابة وإخراج الاختبار</a:t>
            </a:r>
            <a:endParaRPr lang="ar-SA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132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C00000"/>
                </a:solidFill>
              </a:rPr>
              <a:t>ترتيب فقرات الاختبار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ar-SA" b="1" u="sng" dirty="0">
                <a:solidFill>
                  <a:schemeClr val="accent3"/>
                </a:solidFill>
              </a:rPr>
              <a:t>أ ) حسب الفقرة الاختبارية </a:t>
            </a:r>
            <a:r>
              <a:rPr lang="ar-SA" b="1" u="sng" dirty="0" smtClean="0">
                <a:solidFill>
                  <a:schemeClr val="accent3"/>
                </a:solidFill>
              </a:rPr>
              <a:t>:</a:t>
            </a:r>
          </a:p>
          <a:p>
            <a:pPr marL="82296" indent="0">
              <a:buNone/>
            </a:pPr>
            <a:r>
              <a:rPr lang="ar-SA" dirty="0"/>
              <a:t>أسئلة الصح والخطأ – أسئلة </a:t>
            </a:r>
            <a:r>
              <a:rPr lang="ar-SA" dirty="0" smtClean="0"/>
              <a:t>المطابقة – </a:t>
            </a:r>
            <a:r>
              <a:rPr lang="ar-SA" dirty="0"/>
              <a:t>أسئلة الاختيار من متعدد ـ الأسئلة </a:t>
            </a:r>
            <a:r>
              <a:rPr lang="ar-SA" dirty="0" err="1"/>
              <a:t>المقالية</a:t>
            </a:r>
            <a:r>
              <a:rPr lang="ar-SA" dirty="0"/>
              <a:t> المحددة ـ  الأسئلة </a:t>
            </a:r>
            <a:r>
              <a:rPr lang="ar-SA" dirty="0" err="1"/>
              <a:t>المقالية</a:t>
            </a:r>
            <a:r>
              <a:rPr lang="ar-SA" dirty="0"/>
              <a:t> غير المحددة </a:t>
            </a:r>
            <a:r>
              <a:rPr lang="ar-SA" dirty="0" smtClean="0"/>
              <a:t>.</a:t>
            </a:r>
          </a:p>
          <a:p>
            <a:pPr marL="82296" indent="0">
              <a:buNone/>
            </a:pPr>
            <a:endParaRPr lang="ar-SA" dirty="0"/>
          </a:p>
          <a:p>
            <a:pPr marL="82296" indent="0">
              <a:buNone/>
            </a:pPr>
            <a:r>
              <a:rPr lang="ar-SA" dirty="0">
                <a:solidFill>
                  <a:schemeClr val="accent1"/>
                </a:solidFill>
              </a:rPr>
              <a:t>وهذا الترتيب يساعد على التهيؤ العقلي للطالب والسهولة في وضع التعليمات والتصحيح والدرجات.</a:t>
            </a:r>
          </a:p>
          <a:p>
            <a:pPr marL="82296" indent="0">
              <a:buNone/>
            </a:pPr>
            <a:endParaRPr lang="ar-SA" dirty="0"/>
          </a:p>
          <a:p>
            <a:pPr marL="82296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1103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>
                <a:solidFill>
                  <a:srgbClr val="C00000"/>
                </a:solidFill>
              </a:rPr>
              <a:t> </a:t>
            </a:r>
            <a:r>
              <a:rPr lang="ar-SA" b="1" u="sng" dirty="0" smtClean="0">
                <a:solidFill>
                  <a:srgbClr val="C00000"/>
                </a:solidFill>
              </a:rPr>
              <a:t>ب)حسب </a:t>
            </a:r>
            <a:r>
              <a:rPr lang="ar-SA" b="1" u="sng" dirty="0">
                <a:solidFill>
                  <a:srgbClr val="C00000"/>
                </a:solidFill>
              </a:rPr>
              <a:t>الصعوبة :</a:t>
            </a:r>
          </a:p>
          <a:p>
            <a:r>
              <a:rPr lang="ar-SA" dirty="0"/>
              <a:t>التدرج في الصعوبة في الأسئلة وكذلك في فقرات السؤال الواحد ، مما يشجع الطالب على الاستجابة ، ويتضمن ذلك التدرج في قياس مستويات </a:t>
            </a:r>
            <a:r>
              <a:rPr lang="ar-SA" dirty="0" smtClean="0"/>
              <a:t>الأهداف.</a:t>
            </a:r>
            <a:endParaRPr lang="ar-SA" dirty="0"/>
          </a:p>
          <a:p>
            <a:r>
              <a:rPr lang="ar-SA" b="1" dirty="0"/>
              <a:t> </a:t>
            </a:r>
            <a:r>
              <a:rPr lang="ar-SA" b="1" u="sng" dirty="0" smtClean="0">
                <a:solidFill>
                  <a:schemeClr val="accent3"/>
                </a:solidFill>
              </a:rPr>
              <a:t>ج)حسب </a:t>
            </a:r>
            <a:r>
              <a:rPr lang="ar-SA" b="1" u="sng" dirty="0">
                <a:solidFill>
                  <a:schemeClr val="accent3"/>
                </a:solidFill>
              </a:rPr>
              <a:t>المحتوى </a:t>
            </a:r>
            <a:r>
              <a:rPr lang="ar-SA" b="1" u="sng" dirty="0" smtClean="0">
                <a:solidFill>
                  <a:schemeClr val="accent3"/>
                </a:solidFill>
              </a:rPr>
              <a:t>:</a:t>
            </a:r>
          </a:p>
          <a:p>
            <a:r>
              <a:rPr lang="ar-SA" dirty="0"/>
              <a:t>ترتيب الفقرات حسب التسلسل المنطقي لمحتوى المادة </a:t>
            </a:r>
            <a:r>
              <a:rPr lang="ar-SA" dirty="0" smtClean="0"/>
              <a:t>الدراسية.</a:t>
            </a:r>
            <a:endParaRPr lang="ar-SA" dirty="0"/>
          </a:p>
          <a:p>
            <a:pPr marL="82296" indent="0">
              <a:buNone/>
            </a:pPr>
            <a:endParaRPr lang="ar-SA" dirty="0">
              <a:solidFill>
                <a:srgbClr val="C0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20980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/>
              <a:t>تعليمات الاختبار</a:t>
            </a:r>
            <a:br>
              <a:rPr lang="ar-SA" b="1" dirty="0"/>
            </a:b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267672"/>
          </a:xfrm>
        </p:spPr>
        <p:txBody>
          <a:bodyPr>
            <a:normAutofit fontScale="92500" lnSpcReduction="10000"/>
          </a:bodyPr>
          <a:lstStyle/>
          <a:p>
            <a:r>
              <a:rPr lang="ar-SA" dirty="0">
                <a:solidFill>
                  <a:schemeClr val="accent3"/>
                </a:solidFill>
              </a:rPr>
              <a:t>يجب أن تكون التعليمات واضحة ومختصرة وعلى ورقة الاختبار وتتضمن العناصر التالية :</a:t>
            </a:r>
          </a:p>
          <a:p>
            <a:pPr marL="82296" indent="0">
              <a:buNone/>
            </a:pPr>
            <a:r>
              <a:rPr lang="ar-SA" sz="2800" dirty="0"/>
              <a:t>1- الغرض من الاختبار .</a:t>
            </a:r>
          </a:p>
          <a:p>
            <a:pPr marL="82296" indent="0">
              <a:buNone/>
            </a:pPr>
            <a:r>
              <a:rPr lang="ar-SA" sz="2800" dirty="0"/>
              <a:t>2- التاريخ والمادة .</a:t>
            </a:r>
          </a:p>
          <a:p>
            <a:pPr marL="82296" indent="0">
              <a:buNone/>
            </a:pPr>
            <a:r>
              <a:rPr lang="ar-SA" sz="2800" dirty="0"/>
              <a:t>3- زمن الاجابة .</a:t>
            </a:r>
          </a:p>
          <a:p>
            <a:pPr marL="82296" indent="0">
              <a:buNone/>
            </a:pPr>
            <a:r>
              <a:rPr lang="ar-SA" sz="2800" dirty="0"/>
              <a:t>4- البيانات الخاصة بالطالب .</a:t>
            </a:r>
          </a:p>
          <a:p>
            <a:pPr marL="82296" indent="0">
              <a:buNone/>
            </a:pPr>
            <a:r>
              <a:rPr lang="ar-SA" sz="2800" dirty="0"/>
              <a:t>5- عدد الأسئلة وعدد الصفحات .</a:t>
            </a:r>
          </a:p>
          <a:p>
            <a:pPr marL="82296" indent="0">
              <a:buNone/>
            </a:pPr>
            <a:r>
              <a:rPr lang="ar-SA" sz="2800" dirty="0"/>
              <a:t>6-  طريقة تسجيل الإجابة ومكانها مع أمثلة توضيحية إن أمكن .</a:t>
            </a:r>
          </a:p>
          <a:p>
            <a:pPr marL="82296" indent="0">
              <a:buNone/>
            </a:pPr>
            <a:r>
              <a:rPr lang="ar-SA" sz="2800" dirty="0"/>
              <a:t> 7- في جميع الاختبارات المدرسية يجب أن يُطْلَب من جميع الطلاب الإجابة عن جميع الأسئلة ولا يتم الاختيار من بينها </a:t>
            </a:r>
          </a:p>
          <a:p>
            <a:pPr marL="82296" indent="0">
              <a:buNone/>
            </a:pPr>
            <a:r>
              <a:rPr lang="ar-SA" sz="2800" dirty="0"/>
              <a:t>8 - إذا كنت ستعيد الأوراق إلى الطلاب فاكتب عليها ملاحظاتك وتعليقاتك . </a:t>
            </a:r>
          </a:p>
          <a:p>
            <a:pPr marL="82296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240317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chemeClr val="accent3"/>
                </a:solidFill>
              </a:rPr>
              <a:t> إخراج ورقة الاختبار :</a:t>
            </a:r>
            <a:br>
              <a:rPr lang="ar-SA" dirty="0">
                <a:solidFill>
                  <a:schemeClr val="accent3"/>
                </a:solidFill>
              </a:rPr>
            </a:br>
            <a:endParaRPr lang="ar-SA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ar-SA" dirty="0" smtClean="0">
                <a:solidFill>
                  <a:schemeClr val="accent3"/>
                </a:solidFill>
              </a:rPr>
              <a:t>يجب </a:t>
            </a:r>
            <a:r>
              <a:rPr lang="ar-SA" dirty="0">
                <a:solidFill>
                  <a:schemeClr val="accent3"/>
                </a:solidFill>
              </a:rPr>
              <a:t>عند إخراج ورقة الاختبار مراعاة ما يلي </a:t>
            </a:r>
            <a:r>
              <a:rPr lang="ar-SA" dirty="0" smtClean="0">
                <a:solidFill>
                  <a:schemeClr val="accent3"/>
                </a:solidFill>
              </a:rPr>
              <a:t>:</a:t>
            </a:r>
          </a:p>
          <a:p>
            <a:pPr marL="82296" indent="0">
              <a:buNone/>
            </a:pPr>
            <a:r>
              <a:rPr lang="ar-SA" sz="2400" dirty="0"/>
              <a:t>1- أن تكون الأسئلة واضحة وخالية من الاخطاء </a:t>
            </a:r>
            <a:r>
              <a:rPr lang="ar-SA" sz="2400" dirty="0" smtClean="0"/>
              <a:t>المطبعية </a:t>
            </a:r>
            <a:r>
              <a:rPr lang="ar-SA" sz="2400" dirty="0"/>
              <a:t>واللغوية والعلمية . </a:t>
            </a:r>
          </a:p>
          <a:p>
            <a:pPr marL="82296" indent="0">
              <a:buNone/>
            </a:pPr>
            <a:r>
              <a:rPr lang="ar-SA" sz="2400" dirty="0"/>
              <a:t>2- أن يكون السؤال في صفحة واحدة وغير مجزأ .</a:t>
            </a:r>
          </a:p>
          <a:p>
            <a:pPr marL="82296" indent="0">
              <a:buNone/>
            </a:pPr>
            <a:r>
              <a:rPr lang="ar-SA" sz="2400" dirty="0"/>
              <a:t>3- أن تترك مسافة مناسبة بين التعليمات والأسئلة .</a:t>
            </a:r>
          </a:p>
          <a:p>
            <a:pPr marL="82296" indent="0">
              <a:buNone/>
            </a:pPr>
            <a:r>
              <a:rPr lang="ar-SA" sz="2400" dirty="0"/>
              <a:t>4- أن تترك مسافة مناسبة بين الأسئلة وكذلك بين الفقرات .</a:t>
            </a:r>
          </a:p>
          <a:p>
            <a:pPr marL="82296" indent="0">
              <a:buNone/>
            </a:pPr>
            <a:r>
              <a:rPr lang="ar-SA" sz="2400" dirty="0"/>
              <a:t>5- أن تترك مسافة مناسبة بين المقدمات والإجابات </a:t>
            </a:r>
            <a:r>
              <a:rPr lang="ar-SA" dirty="0" smtClean="0"/>
              <a:t>.</a:t>
            </a:r>
            <a:endParaRPr lang="ar-SA" dirty="0"/>
          </a:p>
          <a:p>
            <a:pPr marL="82296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11576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chemeClr val="accent3"/>
                </a:solidFill>
                <a:effectLst/>
              </a:rPr>
              <a:t/>
            </a:r>
            <a:br>
              <a:rPr lang="ar-SA" b="1" dirty="0" smtClean="0">
                <a:solidFill>
                  <a:schemeClr val="accent3"/>
                </a:solidFill>
                <a:effectLst/>
              </a:rPr>
            </a:br>
            <a:r>
              <a:rPr lang="ar-SA" b="1" dirty="0" smtClean="0">
                <a:solidFill>
                  <a:schemeClr val="accent3"/>
                </a:solidFill>
                <a:effectLst/>
              </a:rPr>
              <a:t> </a:t>
            </a:r>
            <a:r>
              <a:rPr lang="ar-SA" b="1" dirty="0">
                <a:solidFill>
                  <a:schemeClr val="accent3"/>
                </a:solidFill>
                <a:effectLst/>
              </a:rPr>
              <a:t>تطبيق الاختبار </a:t>
            </a:r>
            <a:br>
              <a:rPr lang="ar-SA" b="1" dirty="0">
                <a:solidFill>
                  <a:schemeClr val="accent3"/>
                </a:solidFill>
                <a:effectLst/>
              </a:rPr>
            </a:br>
            <a:endParaRPr lang="ar-SA" b="1" dirty="0">
              <a:solidFill>
                <a:schemeClr val="accent3"/>
              </a:solidFill>
              <a:effectLst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>
            <a:normAutofit/>
          </a:bodyPr>
          <a:lstStyle/>
          <a:p>
            <a:r>
              <a:rPr lang="ar-SA" dirty="0"/>
              <a:t> </a:t>
            </a:r>
            <a:r>
              <a:rPr lang="ar-SA" dirty="0">
                <a:solidFill>
                  <a:schemeClr val="accent3"/>
                </a:solidFill>
              </a:rPr>
              <a:t>يجب عند تطبيق الاختبار مراعاة ما يلي </a:t>
            </a:r>
            <a:r>
              <a:rPr lang="ar-SA" dirty="0" smtClean="0">
                <a:solidFill>
                  <a:schemeClr val="accent3"/>
                </a:solidFill>
              </a:rPr>
              <a:t>:</a:t>
            </a:r>
          </a:p>
          <a:p>
            <a:r>
              <a:rPr lang="ar-SA" sz="2800" dirty="0" smtClean="0"/>
              <a:t>1- </a:t>
            </a:r>
            <a:r>
              <a:rPr lang="ar-SA" sz="2800" dirty="0"/>
              <a:t>اختيار المكان المناسب من حيث التهوية والإضاءة والهدوء</a:t>
            </a:r>
          </a:p>
          <a:p>
            <a:r>
              <a:rPr lang="ar-SA" sz="2800" dirty="0"/>
              <a:t>2- اختيار الوقت المناسب لإجراء الاختبار .</a:t>
            </a:r>
          </a:p>
          <a:p>
            <a:r>
              <a:rPr lang="ar-SA" sz="2800" dirty="0"/>
              <a:t>3- تجنب تخويف الطلاب من الاختبار مما يثير القلق والارتباك .</a:t>
            </a:r>
          </a:p>
          <a:p>
            <a:r>
              <a:rPr lang="ar-SA" sz="2800" dirty="0"/>
              <a:t>4- تجنب الكلام إلا عند الضرورة .</a:t>
            </a:r>
          </a:p>
          <a:p>
            <a:r>
              <a:rPr lang="ar-SA" sz="2800" dirty="0"/>
              <a:t>5- منع الغش أو التلميح بالإجابة .</a:t>
            </a:r>
          </a:p>
          <a:p>
            <a:r>
              <a:rPr lang="ar-SA" sz="2800" dirty="0"/>
              <a:t>6- توضيح الزمن المتبقي بعد مرور منتصف الوقت وقبل نهاية </a:t>
            </a:r>
            <a:r>
              <a:rPr lang="ar-SA" sz="2800" dirty="0" smtClean="0"/>
              <a:t>الاختبار.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54328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166486" y="296863"/>
            <a:ext cx="6847339" cy="457200"/>
            <a:chOff x="1824" y="96"/>
            <a:chExt cx="4032" cy="288"/>
          </a:xfrm>
        </p:grpSpPr>
        <p:sp>
          <p:nvSpPr>
            <p:cNvPr id="6155" name="Text Box 64"/>
            <p:cNvSpPr txBox="1">
              <a:spLocks noChangeArrowheads="1"/>
            </p:cNvSpPr>
            <p:nvPr/>
          </p:nvSpPr>
          <p:spPr bwMode="auto">
            <a:xfrm>
              <a:off x="4272" y="96"/>
              <a:ext cx="15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السؤال</a:t>
              </a:r>
              <a:endPara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56" name="Text Box 65"/>
            <p:cNvSpPr txBox="1">
              <a:spLocks noChangeArrowheads="1"/>
            </p:cNvSpPr>
            <p:nvPr/>
          </p:nvSpPr>
          <p:spPr bwMode="auto">
            <a:xfrm>
              <a:off x="1824" y="134"/>
              <a:ext cx="3351" cy="250"/>
            </a:xfrm>
            <a:prstGeom prst="rect">
              <a:avLst/>
            </a:prstGeom>
            <a:solidFill>
              <a:srgbClr val="0070C0"/>
            </a:solidFill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>
                  <a:solidFill>
                    <a:srgbClr val="FFFF00"/>
                  </a:solidFill>
                  <a:latin typeface="Tahoma" pitchFamily="34" charset="0"/>
                  <a:cs typeface="PT Bold Heading" pitchFamily="2" charset="-78"/>
                </a:rPr>
                <a:t>ما هي فوائد جدول المواصفات</a:t>
              </a:r>
              <a:endParaRPr lang="en-US" sz="2000" b="1" dirty="0">
                <a:solidFill>
                  <a:srgbClr val="FFFF00"/>
                </a:solidFill>
                <a:latin typeface="Tahoma" pitchFamily="34" charset="0"/>
                <a:cs typeface="PT Bold Heading" pitchFamily="2" charset="-78"/>
              </a:endParaRPr>
            </a:p>
          </p:txBody>
        </p:sp>
      </p:grpSp>
      <p:sp>
        <p:nvSpPr>
          <p:cNvPr id="72788" name="AutoShape 84"/>
          <p:cNvSpPr>
            <a:spLocks noChangeArrowheads="1"/>
          </p:cNvSpPr>
          <p:nvPr/>
        </p:nvSpPr>
        <p:spPr bwMode="auto">
          <a:xfrm>
            <a:off x="215900" y="981075"/>
            <a:ext cx="8640763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ar-SA" sz="2600" dirty="0">
                <a:cs typeface="AL-Mohanad Bold" pitchFamily="2" charset="-78"/>
              </a:rPr>
              <a:t>1- المساعدة في بناء اختبار متوازن مع حجم الجهود المبذولة لتدريس كل موضوع.</a:t>
            </a:r>
            <a:endParaRPr lang="en-US" sz="2600" dirty="0">
              <a:cs typeface="AL-Mohanad Bold" pitchFamily="2" charset="-78"/>
            </a:endParaRPr>
          </a:p>
        </p:txBody>
      </p:sp>
      <p:sp>
        <p:nvSpPr>
          <p:cNvPr id="72789" name="AutoShape 85"/>
          <p:cNvSpPr>
            <a:spLocks noChangeArrowheads="1"/>
          </p:cNvSpPr>
          <p:nvPr/>
        </p:nvSpPr>
        <p:spPr bwMode="auto">
          <a:xfrm>
            <a:off x="250825" y="1700213"/>
            <a:ext cx="8640763" cy="1008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2- إعطاء الوزن الحقيقي لكل جزء من المادة الدراسية، وبالتالي فإن كل موضوع </a:t>
            </a:r>
          </a:p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      يأخذ ما يستحقه من الأسئلة حسب أهميته النسبية.</a:t>
            </a:r>
            <a:endParaRPr lang="en-US" sz="2600">
              <a:cs typeface="AL-Mohanad Bold" pitchFamily="2" charset="-78"/>
            </a:endParaRPr>
          </a:p>
        </p:txBody>
      </p:sp>
      <p:sp>
        <p:nvSpPr>
          <p:cNvPr id="72790" name="AutoShape 86"/>
          <p:cNvSpPr>
            <a:spLocks noChangeArrowheads="1"/>
          </p:cNvSpPr>
          <p:nvPr/>
        </p:nvSpPr>
        <p:spPr bwMode="auto">
          <a:xfrm>
            <a:off x="250825" y="2852738"/>
            <a:ext cx="8640763" cy="12969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3- المساعدة في اختيار عينة ممثلة من الاهداف التدريسية بطريقة منظمة وقياس </a:t>
            </a:r>
          </a:p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     مدى تحققها بدرجة كبيره، وتمكين المعلم من توزيع أسئلته في المستويات المختلفة </a:t>
            </a:r>
          </a:p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     لتلك الاهداف.</a:t>
            </a:r>
            <a:endParaRPr lang="en-US" sz="2600">
              <a:cs typeface="AL-Mohanad Bold" pitchFamily="2" charset="-78"/>
            </a:endParaRPr>
          </a:p>
        </p:txBody>
      </p:sp>
      <p:sp>
        <p:nvSpPr>
          <p:cNvPr id="72791" name="AutoShape 87"/>
          <p:cNvSpPr>
            <a:spLocks noChangeArrowheads="1"/>
          </p:cNvSpPr>
          <p:nvPr/>
        </p:nvSpPr>
        <p:spPr bwMode="auto">
          <a:xfrm>
            <a:off x="250825" y="4257675"/>
            <a:ext cx="8640763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4- مساعدة المعلم في تكوين صور متكافئة للاختبار.</a:t>
            </a:r>
            <a:endParaRPr lang="en-US" sz="2600">
              <a:cs typeface="AL-Mohanad Bold" pitchFamily="2" charset="-78"/>
            </a:endParaRPr>
          </a:p>
        </p:txBody>
      </p:sp>
      <p:sp>
        <p:nvSpPr>
          <p:cNvPr id="72792" name="AutoShape 88"/>
          <p:cNvSpPr>
            <a:spLocks noChangeArrowheads="1"/>
          </p:cNvSpPr>
          <p:nvPr/>
        </p:nvSpPr>
        <p:spPr bwMode="auto">
          <a:xfrm>
            <a:off x="250825" y="4976813"/>
            <a:ext cx="8640763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5- تحقيق صدق المحتوى للاختبار بشكل كبير.</a:t>
            </a:r>
            <a:endParaRPr lang="en-US" sz="2600">
              <a:cs typeface="AL-Mohanad Bold" pitchFamily="2" charset="-78"/>
            </a:endParaRPr>
          </a:p>
        </p:txBody>
      </p:sp>
      <p:sp>
        <p:nvSpPr>
          <p:cNvPr id="72793" name="AutoShape 89"/>
          <p:cNvSpPr>
            <a:spLocks noChangeArrowheads="1"/>
          </p:cNvSpPr>
          <p:nvPr/>
        </p:nvSpPr>
        <p:spPr bwMode="auto">
          <a:xfrm>
            <a:off x="250825" y="5661025"/>
            <a:ext cx="8640763" cy="1008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6- إكساب الطالب ثقة كبيرة بعدالة الاختبار، مما يساعده في تنظيم وقته أثناء </a:t>
            </a:r>
          </a:p>
          <a:p>
            <a:pPr algn="just">
              <a:defRPr/>
            </a:pPr>
            <a:r>
              <a:rPr lang="ar-SA" sz="2600">
                <a:cs typeface="AL-Mohanad Bold" pitchFamily="2" charset="-78"/>
              </a:rPr>
              <a:t>     الاستذكار وتوزيعه على الموضوعات باتزان</a:t>
            </a:r>
            <a:endParaRPr lang="en-US" sz="2600">
              <a:cs typeface="AL-Mohanad Bol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88" grpId="0" animBg="1"/>
      <p:bldP spid="72789" grpId="0" animBg="1"/>
      <p:bldP spid="72790" grpId="0" animBg="1"/>
      <p:bldP spid="72791" grpId="0" animBg="1"/>
      <p:bldP spid="72792" grpId="0" animBg="1"/>
      <p:bldP spid="727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572132" y="357166"/>
            <a:ext cx="24240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الأولى: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3400" y="1295400"/>
            <a:ext cx="81820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2800" dirty="0" smtClean="0">
                <a:solidFill>
                  <a:srgbClr val="0000FF"/>
                </a:solidFill>
              </a:rPr>
              <a:t>تقسيم المادة الدراسية إلى موضوعات أو عناوين رئيسية (وحدات دراسية )</a:t>
            </a:r>
            <a:endParaRPr lang="ar-SA" sz="28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429256" y="2643182"/>
            <a:ext cx="24112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الثانية: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357290" y="3429000"/>
            <a:ext cx="74295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SA" sz="3200" dirty="0" smtClean="0">
                <a:solidFill>
                  <a:srgbClr val="0000FF"/>
                </a:solidFill>
              </a:rPr>
              <a:t>تحديد مستويات المجال المعرفي،كما تم تحديدها من خلال إعداد الأهداف التدريسية.</a:t>
            </a:r>
            <a:endParaRPr lang="ar-SA" sz="3200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257800" y="381000"/>
            <a:ext cx="23952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الخطوة الثالثة:</a:t>
            </a:r>
            <a:endParaRPr lang="ar-SA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3400" y="1295400"/>
            <a:ext cx="78962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dirty="0" smtClean="0">
                <a:solidFill>
                  <a:srgbClr val="0000FF"/>
                </a:solidFill>
              </a:rPr>
              <a:t>رسم جدول يحتوي على عدة عناوين أساسية</a:t>
            </a:r>
          </a:p>
          <a:p>
            <a:pPr algn="ctr"/>
            <a:r>
              <a:rPr lang="ar-SA" sz="3600" dirty="0" smtClean="0">
                <a:solidFill>
                  <a:srgbClr val="0000FF"/>
                </a:solidFill>
              </a:rPr>
              <a:t> كما هو موضح في الجدول التالي :</a:t>
            </a:r>
            <a:endParaRPr lang="ar-SA" sz="3600" b="1" cap="none" spc="0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682</TotalTime>
  <Words>3330</Words>
  <Application>Microsoft Office PowerPoint</Application>
  <PresentationFormat>On-screen Show (4:3)</PresentationFormat>
  <Paragraphs>605</Paragraphs>
  <Slides>67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انقلاب</vt:lpstr>
      <vt:lpstr>   إعداد أسئلة الاختبارات التحصيلية</vt:lpstr>
      <vt:lpstr>قرارات متعلقة بالاختبارات في خطة التقويم</vt:lpstr>
      <vt:lpstr>قرارات متعلقة بالاختبارات في خطة التقويم</vt:lpstr>
      <vt:lpstr>PowerPoint Presentation</vt:lpstr>
      <vt:lpstr>PowerPoint Presentation</vt:lpstr>
      <vt:lpstr>ما هو جدول المواصفات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أنواع الفقرات ( الأسئلة)</vt:lpstr>
      <vt:lpstr>PowerPoint Presentation</vt:lpstr>
      <vt:lpstr>أسئلة الصواب والخطأ</vt:lpstr>
      <vt:lpstr>PowerPoint Presentation</vt:lpstr>
      <vt:lpstr>إرشادات لكتابة أسئلة الصواب والخطأ</vt:lpstr>
      <vt:lpstr>PowerPoint Presentation</vt:lpstr>
      <vt:lpstr>PowerPoint Presentation</vt:lpstr>
      <vt:lpstr>إرشادات لإعداد أسئلة الاختيار من متعدد</vt:lpstr>
      <vt:lpstr>PowerPoint Presentation</vt:lpstr>
      <vt:lpstr>اكتشفي الأخطاء وصححيها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المطابقة (المزاوجة)</vt:lpstr>
      <vt:lpstr>PowerPoint Presentation</vt:lpstr>
      <vt:lpstr>إرشادات لإعداد أسئلة المطابقة</vt:lpstr>
      <vt:lpstr>أسئلة التكميل</vt:lpstr>
      <vt:lpstr>أسئلة التكميل</vt:lpstr>
      <vt:lpstr>PowerPoint Presentation</vt:lpstr>
      <vt:lpstr>ارشادات لكتابة فقرات التكميل</vt:lpstr>
      <vt:lpstr>الأسئلة المقالية</vt:lpstr>
      <vt:lpstr>PowerPoint Presentation</vt:lpstr>
      <vt:lpstr>ارشادات لصياغة الأسئلة المقالية</vt:lpstr>
      <vt:lpstr>PowerPoint Presentation</vt:lpstr>
      <vt:lpstr>ترتيب فقرات الاختبار </vt:lpstr>
      <vt:lpstr>PowerPoint Presentation</vt:lpstr>
      <vt:lpstr>تعليمات الاختبار </vt:lpstr>
      <vt:lpstr> إخراج ورقة الاختبار : </vt:lpstr>
      <vt:lpstr>  تطبيق الاختبار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مرحبا</dc:creator>
  <cp:lastModifiedBy>Majidah Alsheehri</cp:lastModifiedBy>
  <cp:revision>76</cp:revision>
  <dcterms:created xsi:type="dcterms:W3CDTF">2014-02-21T12:17:39Z</dcterms:created>
  <dcterms:modified xsi:type="dcterms:W3CDTF">2015-03-18T07:13:31Z</dcterms:modified>
</cp:coreProperties>
</file>