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1" r:id="rId3"/>
    <p:sldId id="264" r:id="rId4"/>
    <p:sldId id="257" r:id="rId5"/>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5" autoAdjust="0"/>
    <p:restoredTop sz="94660"/>
  </p:normalViewPr>
  <p:slideViewPr>
    <p:cSldViewPr snapToGrid="0">
      <p:cViewPr varScale="1">
        <p:scale>
          <a:sx n="76" d="100"/>
          <a:sy n="76" d="100"/>
        </p:scale>
        <p:origin x="77" y="28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93A8208-15B6-4ECD-9543-2FF5820827D3}"/>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p>
        </p:txBody>
      </p:sp>
      <p:sp>
        <p:nvSpPr>
          <p:cNvPr id="3" name="عنوان فرعي 2">
            <a:extLst>
              <a:ext uri="{FF2B5EF4-FFF2-40B4-BE49-F238E27FC236}">
                <a16:creationId xmlns:a16="http://schemas.microsoft.com/office/drawing/2014/main" id="{20AEF05B-0667-4837-890C-628B1F07B5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p>
        </p:txBody>
      </p:sp>
      <p:sp>
        <p:nvSpPr>
          <p:cNvPr id="4" name="عنصر نائب للتاريخ 3">
            <a:extLst>
              <a:ext uri="{FF2B5EF4-FFF2-40B4-BE49-F238E27FC236}">
                <a16:creationId xmlns:a16="http://schemas.microsoft.com/office/drawing/2014/main" id="{3D000E6B-B17B-468A-8727-20D2C0B5F734}"/>
              </a:ext>
            </a:extLst>
          </p:cNvPr>
          <p:cNvSpPr>
            <a:spLocks noGrp="1"/>
          </p:cNvSpPr>
          <p:nvPr>
            <p:ph type="dt" sz="half" idx="10"/>
          </p:nvPr>
        </p:nvSpPr>
        <p:spPr/>
        <p:txBody>
          <a:bodyPr/>
          <a:lstStyle/>
          <a:p>
            <a:fld id="{D9E709E6-EEB7-4594-957D-9F1B83118FD4}" type="datetimeFigureOut">
              <a:rPr lang="ar-SA" smtClean="0"/>
              <a:t>15/03/39</a:t>
            </a:fld>
            <a:endParaRPr lang="ar-SA"/>
          </a:p>
        </p:txBody>
      </p:sp>
      <p:sp>
        <p:nvSpPr>
          <p:cNvPr id="5" name="عنصر نائب للتذييل 4">
            <a:extLst>
              <a:ext uri="{FF2B5EF4-FFF2-40B4-BE49-F238E27FC236}">
                <a16:creationId xmlns:a16="http://schemas.microsoft.com/office/drawing/2014/main" id="{1678C689-25C0-4E08-BB23-4A6B464EB748}"/>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9477E984-53FB-419C-B96A-F33F6C8BA004}"/>
              </a:ext>
            </a:extLst>
          </p:cNvPr>
          <p:cNvSpPr>
            <a:spLocks noGrp="1"/>
          </p:cNvSpPr>
          <p:nvPr>
            <p:ph type="sldNum" sz="quarter" idx="12"/>
          </p:nvPr>
        </p:nvSpPr>
        <p:spPr/>
        <p:txBody>
          <a:bodyPr/>
          <a:lstStyle/>
          <a:p>
            <a:fld id="{6EC6EB3C-4675-4972-BF2E-6B57B8AE9E82}" type="slidenum">
              <a:rPr lang="ar-SA" smtClean="0"/>
              <a:t>‹#›</a:t>
            </a:fld>
            <a:endParaRPr lang="ar-SA"/>
          </a:p>
        </p:txBody>
      </p:sp>
    </p:spTree>
    <p:extLst>
      <p:ext uri="{BB962C8B-B14F-4D97-AF65-F5344CB8AC3E}">
        <p14:creationId xmlns:p14="http://schemas.microsoft.com/office/powerpoint/2010/main" val="2354601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FB909AF-455A-4D87-8C8C-538A8FA1BFC9}"/>
              </a:ext>
            </a:extLst>
          </p:cNvPr>
          <p:cNvSpPr>
            <a:spLocks noGrp="1"/>
          </p:cNvSpPr>
          <p:nvPr>
            <p:ph type="title"/>
          </p:nvPr>
        </p:nvSpPr>
        <p:spPr/>
        <p:txBody>
          <a:bodyPr/>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79530228-1A70-4372-8EBF-02898F0D4F87}"/>
              </a:ext>
            </a:extLst>
          </p:cNvPr>
          <p:cNvSpPr>
            <a:spLocks noGrp="1"/>
          </p:cNvSpPr>
          <p:nvPr>
            <p:ph type="body" orient="vert" idx="1"/>
          </p:nvPr>
        </p:nvSpPr>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522C494E-A2A5-4F21-841E-62ADF66125BC}"/>
              </a:ext>
            </a:extLst>
          </p:cNvPr>
          <p:cNvSpPr>
            <a:spLocks noGrp="1"/>
          </p:cNvSpPr>
          <p:nvPr>
            <p:ph type="dt" sz="half" idx="10"/>
          </p:nvPr>
        </p:nvSpPr>
        <p:spPr/>
        <p:txBody>
          <a:bodyPr/>
          <a:lstStyle/>
          <a:p>
            <a:fld id="{D9E709E6-EEB7-4594-957D-9F1B83118FD4}" type="datetimeFigureOut">
              <a:rPr lang="ar-SA" smtClean="0"/>
              <a:t>15/03/39</a:t>
            </a:fld>
            <a:endParaRPr lang="ar-SA"/>
          </a:p>
        </p:txBody>
      </p:sp>
      <p:sp>
        <p:nvSpPr>
          <p:cNvPr id="5" name="عنصر نائب للتذييل 4">
            <a:extLst>
              <a:ext uri="{FF2B5EF4-FFF2-40B4-BE49-F238E27FC236}">
                <a16:creationId xmlns:a16="http://schemas.microsoft.com/office/drawing/2014/main" id="{D60E1AF7-22BB-4367-9DBD-50F18E985D02}"/>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C47F82F6-792D-4002-9BD7-DD45B6263882}"/>
              </a:ext>
            </a:extLst>
          </p:cNvPr>
          <p:cNvSpPr>
            <a:spLocks noGrp="1"/>
          </p:cNvSpPr>
          <p:nvPr>
            <p:ph type="sldNum" sz="quarter" idx="12"/>
          </p:nvPr>
        </p:nvSpPr>
        <p:spPr/>
        <p:txBody>
          <a:bodyPr/>
          <a:lstStyle/>
          <a:p>
            <a:fld id="{6EC6EB3C-4675-4972-BF2E-6B57B8AE9E82}" type="slidenum">
              <a:rPr lang="ar-SA" smtClean="0"/>
              <a:t>‹#›</a:t>
            </a:fld>
            <a:endParaRPr lang="ar-SA"/>
          </a:p>
        </p:txBody>
      </p:sp>
    </p:spTree>
    <p:extLst>
      <p:ext uri="{BB962C8B-B14F-4D97-AF65-F5344CB8AC3E}">
        <p14:creationId xmlns:p14="http://schemas.microsoft.com/office/powerpoint/2010/main" val="4009349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708003A4-9E85-4392-9806-B6161ADA9573}"/>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54C707BE-0F20-4336-B6FE-843C0E100F7A}"/>
              </a:ext>
            </a:extLst>
          </p:cNvPr>
          <p:cNvSpPr>
            <a:spLocks noGrp="1"/>
          </p:cNvSpPr>
          <p:nvPr>
            <p:ph type="body" orient="vert" idx="1"/>
          </p:nvPr>
        </p:nvSpPr>
        <p:spPr>
          <a:xfrm>
            <a:off x="838200" y="365125"/>
            <a:ext cx="7734300" cy="5811838"/>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1408EEA9-0AA6-4954-81C7-E4E572D76E80}"/>
              </a:ext>
            </a:extLst>
          </p:cNvPr>
          <p:cNvSpPr>
            <a:spLocks noGrp="1"/>
          </p:cNvSpPr>
          <p:nvPr>
            <p:ph type="dt" sz="half" idx="10"/>
          </p:nvPr>
        </p:nvSpPr>
        <p:spPr/>
        <p:txBody>
          <a:bodyPr/>
          <a:lstStyle/>
          <a:p>
            <a:fld id="{D9E709E6-EEB7-4594-957D-9F1B83118FD4}" type="datetimeFigureOut">
              <a:rPr lang="ar-SA" smtClean="0"/>
              <a:t>15/03/39</a:t>
            </a:fld>
            <a:endParaRPr lang="ar-SA"/>
          </a:p>
        </p:txBody>
      </p:sp>
      <p:sp>
        <p:nvSpPr>
          <p:cNvPr id="5" name="عنصر نائب للتذييل 4">
            <a:extLst>
              <a:ext uri="{FF2B5EF4-FFF2-40B4-BE49-F238E27FC236}">
                <a16:creationId xmlns:a16="http://schemas.microsoft.com/office/drawing/2014/main" id="{167C7866-E69B-48B7-B164-678582DD3FCB}"/>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1F713DAC-DB89-474E-B25C-9C6CBFB57629}"/>
              </a:ext>
            </a:extLst>
          </p:cNvPr>
          <p:cNvSpPr>
            <a:spLocks noGrp="1"/>
          </p:cNvSpPr>
          <p:nvPr>
            <p:ph type="sldNum" sz="quarter" idx="12"/>
          </p:nvPr>
        </p:nvSpPr>
        <p:spPr/>
        <p:txBody>
          <a:bodyPr/>
          <a:lstStyle/>
          <a:p>
            <a:fld id="{6EC6EB3C-4675-4972-BF2E-6B57B8AE9E82}" type="slidenum">
              <a:rPr lang="ar-SA" smtClean="0"/>
              <a:t>‹#›</a:t>
            </a:fld>
            <a:endParaRPr lang="ar-SA"/>
          </a:p>
        </p:txBody>
      </p:sp>
    </p:spTree>
    <p:extLst>
      <p:ext uri="{BB962C8B-B14F-4D97-AF65-F5344CB8AC3E}">
        <p14:creationId xmlns:p14="http://schemas.microsoft.com/office/powerpoint/2010/main" val="1804461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E6D5FA5-2085-4109-BF67-BBF0A0A8C3E0}"/>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5636C766-2EB7-4EC6-8B34-1DB5B24491A1}"/>
              </a:ext>
            </a:extLst>
          </p:cNvPr>
          <p:cNvSpPr>
            <a:spLocks noGrp="1"/>
          </p:cNvSpPr>
          <p:nvPr>
            <p:ph idx="1"/>
          </p:nvPr>
        </p:nvSpPr>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3345D4A0-0190-4152-8E05-E2E02C375C49}"/>
              </a:ext>
            </a:extLst>
          </p:cNvPr>
          <p:cNvSpPr>
            <a:spLocks noGrp="1"/>
          </p:cNvSpPr>
          <p:nvPr>
            <p:ph type="dt" sz="half" idx="10"/>
          </p:nvPr>
        </p:nvSpPr>
        <p:spPr/>
        <p:txBody>
          <a:bodyPr/>
          <a:lstStyle/>
          <a:p>
            <a:fld id="{D9E709E6-EEB7-4594-957D-9F1B83118FD4}" type="datetimeFigureOut">
              <a:rPr lang="ar-SA" smtClean="0"/>
              <a:t>15/03/39</a:t>
            </a:fld>
            <a:endParaRPr lang="ar-SA"/>
          </a:p>
        </p:txBody>
      </p:sp>
      <p:sp>
        <p:nvSpPr>
          <p:cNvPr id="5" name="عنصر نائب للتذييل 4">
            <a:extLst>
              <a:ext uri="{FF2B5EF4-FFF2-40B4-BE49-F238E27FC236}">
                <a16:creationId xmlns:a16="http://schemas.microsoft.com/office/drawing/2014/main" id="{7E224E66-55A7-4A4C-B180-F5A35C22A8C6}"/>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50865FCF-6763-4D53-9B64-F7E5859DE0B3}"/>
              </a:ext>
            </a:extLst>
          </p:cNvPr>
          <p:cNvSpPr>
            <a:spLocks noGrp="1"/>
          </p:cNvSpPr>
          <p:nvPr>
            <p:ph type="sldNum" sz="quarter" idx="12"/>
          </p:nvPr>
        </p:nvSpPr>
        <p:spPr/>
        <p:txBody>
          <a:bodyPr/>
          <a:lstStyle/>
          <a:p>
            <a:fld id="{6EC6EB3C-4675-4972-BF2E-6B57B8AE9E82}" type="slidenum">
              <a:rPr lang="ar-SA" smtClean="0"/>
              <a:t>‹#›</a:t>
            </a:fld>
            <a:endParaRPr lang="ar-SA"/>
          </a:p>
        </p:txBody>
      </p:sp>
    </p:spTree>
    <p:extLst>
      <p:ext uri="{BB962C8B-B14F-4D97-AF65-F5344CB8AC3E}">
        <p14:creationId xmlns:p14="http://schemas.microsoft.com/office/powerpoint/2010/main" val="3917245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0B9F084-EFBF-4EAC-AA9E-EC9C8560BCB6}"/>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5E2E666F-894E-4747-B346-AC01B5CC4B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عنصر نائب للتاريخ 3">
            <a:extLst>
              <a:ext uri="{FF2B5EF4-FFF2-40B4-BE49-F238E27FC236}">
                <a16:creationId xmlns:a16="http://schemas.microsoft.com/office/drawing/2014/main" id="{B148EEB4-9F76-4EA7-B1E1-8CC07649F51F}"/>
              </a:ext>
            </a:extLst>
          </p:cNvPr>
          <p:cNvSpPr>
            <a:spLocks noGrp="1"/>
          </p:cNvSpPr>
          <p:nvPr>
            <p:ph type="dt" sz="half" idx="10"/>
          </p:nvPr>
        </p:nvSpPr>
        <p:spPr/>
        <p:txBody>
          <a:bodyPr/>
          <a:lstStyle/>
          <a:p>
            <a:fld id="{D9E709E6-EEB7-4594-957D-9F1B83118FD4}" type="datetimeFigureOut">
              <a:rPr lang="ar-SA" smtClean="0"/>
              <a:t>15/03/39</a:t>
            </a:fld>
            <a:endParaRPr lang="ar-SA"/>
          </a:p>
        </p:txBody>
      </p:sp>
      <p:sp>
        <p:nvSpPr>
          <p:cNvPr id="5" name="عنصر نائب للتذييل 4">
            <a:extLst>
              <a:ext uri="{FF2B5EF4-FFF2-40B4-BE49-F238E27FC236}">
                <a16:creationId xmlns:a16="http://schemas.microsoft.com/office/drawing/2014/main" id="{97D0E0C7-3FAB-4E63-964A-88EE31EB1BD7}"/>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32F46607-7080-4F47-908B-458A362051CE}"/>
              </a:ext>
            </a:extLst>
          </p:cNvPr>
          <p:cNvSpPr>
            <a:spLocks noGrp="1"/>
          </p:cNvSpPr>
          <p:nvPr>
            <p:ph type="sldNum" sz="quarter" idx="12"/>
          </p:nvPr>
        </p:nvSpPr>
        <p:spPr/>
        <p:txBody>
          <a:bodyPr/>
          <a:lstStyle/>
          <a:p>
            <a:fld id="{6EC6EB3C-4675-4972-BF2E-6B57B8AE9E82}" type="slidenum">
              <a:rPr lang="ar-SA" smtClean="0"/>
              <a:t>‹#›</a:t>
            </a:fld>
            <a:endParaRPr lang="ar-SA"/>
          </a:p>
        </p:txBody>
      </p:sp>
    </p:spTree>
    <p:extLst>
      <p:ext uri="{BB962C8B-B14F-4D97-AF65-F5344CB8AC3E}">
        <p14:creationId xmlns:p14="http://schemas.microsoft.com/office/powerpoint/2010/main" val="4006497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153F2D3-3F99-401B-9365-2AB3322D0881}"/>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597AFFE8-12A0-41C1-B364-02F22C5BA3E7}"/>
              </a:ext>
            </a:extLst>
          </p:cNvPr>
          <p:cNvSpPr>
            <a:spLocks noGrp="1"/>
          </p:cNvSpPr>
          <p:nvPr>
            <p:ph sz="half" idx="1"/>
          </p:nvPr>
        </p:nvSpPr>
        <p:spPr>
          <a:xfrm>
            <a:off x="838200" y="1825625"/>
            <a:ext cx="5181600" cy="435133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a:extLst>
              <a:ext uri="{FF2B5EF4-FFF2-40B4-BE49-F238E27FC236}">
                <a16:creationId xmlns:a16="http://schemas.microsoft.com/office/drawing/2014/main" id="{37E6C6F0-D2CE-401E-84AF-E7C299F8C69E}"/>
              </a:ext>
            </a:extLst>
          </p:cNvPr>
          <p:cNvSpPr>
            <a:spLocks noGrp="1"/>
          </p:cNvSpPr>
          <p:nvPr>
            <p:ph sz="half" idx="2"/>
          </p:nvPr>
        </p:nvSpPr>
        <p:spPr>
          <a:xfrm>
            <a:off x="6172200" y="1825625"/>
            <a:ext cx="5181600" cy="435133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a:extLst>
              <a:ext uri="{FF2B5EF4-FFF2-40B4-BE49-F238E27FC236}">
                <a16:creationId xmlns:a16="http://schemas.microsoft.com/office/drawing/2014/main" id="{85811106-EB25-46F6-8F31-089116626858}"/>
              </a:ext>
            </a:extLst>
          </p:cNvPr>
          <p:cNvSpPr>
            <a:spLocks noGrp="1"/>
          </p:cNvSpPr>
          <p:nvPr>
            <p:ph type="dt" sz="half" idx="10"/>
          </p:nvPr>
        </p:nvSpPr>
        <p:spPr/>
        <p:txBody>
          <a:bodyPr/>
          <a:lstStyle/>
          <a:p>
            <a:fld id="{D9E709E6-EEB7-4594-957D-9F1B83118FD4}" type="datetimeFigureOut">
              <a:rPr lang="ar-SA" smtClean="0"/>
              <a:t>15/03/39</a:t>
            </a:fld>
            <a:endParaRPr lang="ar-SA"/>
          </a:p>
        </p:txBody>
      </p:sp>
      <p:sp>
        <p:nvSpPr>
          <p:cNvPr id="6" name="عنصر نائب للتذييل 5">
            <a:extLst>
              <a:ext uri="{FF2B5EF4-FFF2-40B4-BE49-F238E27FC236}">
                <a16:creationId xmlns:a16="http://schemas.microsoft.com/office/drawing/2014/main" id="{15537F3F-28C1-4244-BB79-C5240C28B8DF}"/>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B6A7DF72-509F-4099-ACD1-4765CCF04403}"/>
              </a:ext>
            </a:extLst>
          </p:cNvPr>
          <p:cNvSpPr>
            <a:spLocks noGrp="1"/>
          </p:cNvSpPr>
          <p:nvPr>
            <p:ph type="sldNum" sz="quarter" idx="12"/>
          </p:nvPr>
        </p:nvSpPr>
        <p:spPr/>
        <p:txBody>
          <a:bodyPr/>
          <a:lstStyle/>
          <a:p>
            <a:fld id="{6EC6EB3C-4675-4972-BF2E-6B57B8AE9E82}" type="slidenum">
              <a:rPr lang="ar-SA" smtClean="0"/>
              <a:t>‹#›</a:t>
            </a:fld>
            <a:endParaRPr lang="ar-SA"/>
          </a:p>
        </p:txBody>
      </p:sp>
    </p:spTree>
    <p:extLst>
      <p:ext uri="{BB962C8B-B14F-4D97-AF65-F5344CB8AC3E}">
        <p14:creationId xmlns:p14="http://schemas.microsoft.com/office/powerpoint/2010/main" val="1410481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F2D118B-9B44-477E-B01E-99F6636CAE9A}"/>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B6974B88-3594-4B28-9C2B-B516E62719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عنصر نائب للمحتوى 3">
            <a:extLst>
              <a:ext uri="{FF2B5EF4-FFF2-40B4-BE49-F238E27FC236}">
                <a16:creationId xmlns:a16="http://schemas.microsoft.com/office/drawing/2014/main" id="{CB8D8FCB-3050-4B20-AE67-D04AFB40FC92}"/>
              </a:ext>
            </a:extLst>
          </p:cNvPr>
          <p:cNvSpPr>
            <a:spLocks noGrp="1"/>
          </p:cNvSpPr>
          <p:nvPr>
            <p:ph sz="half" idx="2"/>
          </p:nvPr>
        </p:nvSpPr>
        <p:spPr>
          <a:xfrm>
            <a:off x="839788" y="2505075"/>
            <a:ext cx="5157787" cy="368458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a:extLst>
              <a:ext uri="{FF2B5EF4-FFF2-40B4-BE49-F238E27FC236}">
                <a16:creationId xmlns:a16="http://schemas.microsoft.com/office/drawing/2014/main" id="{08CBBEBB-FE05-46F5-A27B-BE330C479E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عنصر نائب للمحتوى 5">
            <a:extLst>
              <a:ext uri="{FF2B5EF4-FFF2-40B4-BE49-F238E27FC236}">
                <a16:creationId xmlns:a16="http://schemas.microsoft.com/office/drawing/2014/main" id="{4899C74C-5601-47C5-9563-83930BC14CE5}"/>
              </a:ext>
            </a:extLst>
          </p:cNvPr>
          <p:cNvSpPr>
            <a:spLocks noGrp="1"/>
          </p:cNvSpPr>
          <p:nvPr>
            <p:ph sz="quarter" idx="4"/>
          </p:nvPr>
        </p:nvSpPr>
        <p:spPr>
          <a:xfrm>
            <a:off x="6172200" y="2505075"/>
            <a:ext cx="5183188" cy="368458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a:extLst>
              <a:ext uri="{FF2B5EF4-FFF2-40B4-BE49-F238E27FC236}">
                <a16:creationId xmlns:a16="http://schemas.microsoft.com/office/drawing/2014/main" id="{BE808B42-DC43-4A88-818E-D61076EA7D59}"/>
              </a:ext>
            </a:extLst>
          </p:cNvPr>
          <p:cNvSpPr>
            <a:spLocks noGrp="1"/>
          </p:cNvSpPr>
          <p:nvPr>
            <p:ph type="dt" sz="half" idx="10"/>
          </p:nvPr>
        </p:nvSpPr>
        <p:spPr/>
        <p:txBody>
          <a:bodyPr/>
          <a:lstStyle/>
          <a:p>
            <a:fld id="{D9E709E6-EEB7-4594-957D-9F1B83118FD4}" type="datetimeFigureOut">
              <a:rPr lang="ar-SA" smtClean="0"/>
              <a:t>15/03/39</a:t>
            </a:fld>
            <a:endParaRPr lang="ar-SA"/>
          </a:p>
        </p:txBody>
      </p:sp>
      <p:sp>
        <p:nvSpPr>
          <p:cNvPr id="8" name="عنصر نائب للتذييل 7">
            <a:extLst>
              <a:ext uri="{FF2B5EF4-FFF2-40B4-BE49-F238E27FC236}">
                <a16:creationId xmlns:a16="http://schemas.microsoft.com/office/drawing/2014/main" id="{4A18CFDF-65D5-4421-A582-6C103807506D}"/>
              </a:ext>
            </a:extLst>
          </p:cNvPr>
          <p:cNvSpPr>
            <a:spLocks noGrp="1"/>
          </p:cNvSpPr>
          <p:nvPr>
            <p:ph type="ftr" sz="quarter" idx="11"/>
          </p:nvPr>
        </p:nvSpPr>
        <p:spPr/>
        <p:txBody>
          <a:bodyPr/>
          <a:lstStyle/>
          <a:p>
            <a:endParaRPr lang="ar-SA"/>
          </a:p>
        </p:txBody>
      </p:sp>
      <p:sp>
        <p:nvSpPr>
          <p:cNvPr id="9" name="عنصر نائب لرقم الشريحة 8">
            <a:extLst>
              <a:ext uri="{FF2B5EF4-FFF2-40B4-BE49-F238E27FC236}">
                <a16:creationId xmlns:a16="http://schemas.microsoft.com/office/drawing/2014/main" id="{4F2D78C7-6C67-4295-817B-A7F336CAE69F}"/>
              </a:ext>
            </a:extLst>
          </p:cNvPr>
          <p:cNvSpPr>
            <a:spLocks noGrp="1"/>
          </p:cNvSpPr>
          <p:nvPr>
            <p:ph type="sldNum" sz="quarter" idx="12"/>
          </p:nvPr>
        </p:nvSpPr>
        <p:spPr/>
        <p:txBody>
          <a:bodyPr/>
          <a:lstStyle/>
          <a:p>
            <a:fld id="{6EC6EB3C-4675-4972-BF2E-6B57B8AE9E82}" type="slidenum">
              <a:rPr lang="ar-SA" smtClean="0"/>
              <a:t>‹#›</a:t>
            </a:fld>
            <a:endParaRPr lang="ar-SA"/>
          </a:p>
        </p:txBody>
      </p:sp>
    </p:spTree>
    <p:extLst>
      <p:ext uri="{BB962C8B-B14F-4D97-AF65-F5344CB8AC3E}">
        <p14:creationId xmlns:p14="http://schemas.microsoft.com/office/powerpoint/2010/main" val="795108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C7F27FC-96BB-468B-B668-D5C762E9E026}"/>
              </a:ext>
            </a:extLst>
          </p:cNvPr>
          <p:cNvSpPr>
            <a:spLocks noGrp="1"/>
          </p:cNvSpPr>
          <p:nvPr>
            <p:ph type="title"/>
          </p:nvPr>
        </p:nvSpPr>
        <p:spPr/>
        <p:txBody>
          <a:bodyPr/>
          <a:lstStyle/>
          <a:p>
            <a:r>
              <a:rPr lang="ar-SA"/>
              <a:t>انقر لتحرير نمط عنوان الشكل الرئيسي</a:t>
            </a:r>
          </a:p>
        </p:txBody>
      </p:sp>
      <p:sp>
        <p:nvSpPr>
          <p:cNvPr id="3" name="عنصر نائب للتاريخ 2">
            <a:extLst>
              <a:ext uri="{FF2B5EF4-FFF2-40B4-BE49-F238E27FC236}">
                <a16:creationId xmlns:a16="http://schemas.microsoft.com/office/drawing/2014/main" id="{DB0026AD-2C04-4B9A-81CF-478021C3A780}"/>
              </a:ext>
            </a:extLst>
          </p:cNvPr>
          <p:cNvSpPr>
            <a:spLocks noGrp="1"/>
          </p:cNvSpPr>
          <p:nvPr>
            <p:ph type="dt" sz="half" idx="10"/>
          </p:nvPr>
        </p:nvSpPr>
        <p:spPr/>
        <p:txBody>
          <a:bodyPr/>
          <a:lstStyle/>
          <a:p>
            <a:fld id="{D9E709E6-EEB7-4594-957D-9F1B83118FD4}" type="datetimeFigureOut">
              <a:rPr lang="ar-SA" smtClean="0"/>
              <a:t>15/03/39</a:t>
            </a:fld>
            <a:endParaRPr lang="ar-SA"/>
          </a:p>
        </p:txBody>
      </p:sp>
      <p:sp>
        <p:nvSpPr>
          <p:cNvPr id="4" name="عنصر نائب للتذييل 3">
            <a:extLst>
              <a:ext uri="{FF2B5EF4-FFF2-40B4-BE49-F238E27FC236}">
                <a16:creationId xmlns:a16="http://schemas.microsoft.com/office/drawing/2014/main" id="{68F5DBBF-1474-47C4-A3B6-78193283A1FD}"/>
              </a:ext>
            </a:extLst>
          </p:cNvPr>
          <p:cNvSpPr>
            <a:spLocks noGrp="1"/>
          </p:cNvSpPr>
          <p:nvPr>
            <p:ph type="ftr" sz="quarter" idx="11"/>
          </p:nvPr>
        </p:nvSpPr>
        <p:spPr/>
        <p:txBody>
          <a:bodyPr/>
          <a:lstStyle/>
          <a:p>
            <a:endParaRPr lang="ar-SA"/>
          </a:p>
        </p:txBody>
      </p:sp>
      <p:sp>
        <p:nvSpPr>
          <p:cNvPr id="5" name="عنصر نائب لرقم الشريحة 4">
            <a:extLst>
              <a:ext uri="{FF2B5EF4-FFF2-40B4-BE49-F238E27FC236}">
                <a16:creationId xmlns:a16="http://schemas.microsoft.com/office/drawing/2014/main" id="{43A8F31F-5693-4745-A8FA-90B7D2C2DE8B}"/>
              </a:ext>
            </a:extLst>
          </p:cNvPr>
          <p:cNvSpPr>
            <a:spLocks noGrp="1"/>
          </p:cNvSpPr>
          <p:nvPr>
            <p:ph type="sldNum" sz="quarter" idx="12"/>
          </p:nvPr>
        </p:nvSpPr>
        <p:spPr/>
        <p:txBody>
          <a:bodyPr/>
          <a:lstStyle/>
          <a:p>
            <a:fld id="{6EC6EB3C-4675-4972-BF2E-6B57B8AE9E82}" type="slidenum">
              <a:rPr lang="ar-SA" smtClean="0"/>
              <a:t>‹#›</a:t>
            </a:fld>
            <a:endParaRPr lang="ar-SA"/>
          </a:p>
        </p:txBody>
      </p:sp>
    </p:spTree>
    <p:extLst>
      <p:ext uri="{BB962C8B-B14F-4D97-AF65-F5344CB8AC3E}">
        <p14:creationId xmlns:p14="http://schemas.microsoft.com/office/powerpoint/2010/main" val="3042418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8A5B3021-B6BA-4BDD-956F-EBA55CF91D0A}"/>
              </a:ext>
            </a:extLst>
          </p:cNvPr>
          <p:cNvSpPr>
            <a:spLocks noGrp="1"/>
          </p:cNvSpPr>
          <p:nvPr>
            <p:ph type="dt" sz="half" idx="10"/>
          </p:nvPr>
        </p:nvSpPr>
        <p:spPr/>
        <p:txBody>
          <a:bodyPr/>
          <a:lstStyle/>
          <a:p>
            <a:fld id="{D9E709E6-EEB7-4594-957D-9F1B83118FD4}" type="datetimeFigureOut">
              <a:rPr lang="ar-SA" smtClean="0"/>
              <a:t>15/03/39</a:t>
            </a:fld>
            <a:endParaRPr lang="ar-SA"/>
          </a:p>
        </p:txBody>
      </p:sp>
      <p:sp>
        <p:nvSpPr>
          <p:cNvPr id="3" name="عنصر نائب للتذييل 2">
            <a:extLst>
              <a:ext uri="{FF2B5EF4-FFF2-40B4-BE49-F238E27FC236}">
                <a16:creationId xmlns:a16="http://schemas.microsoft.com/office/drawing/2014/main" id="{22E8A155-4482-4F39-8980-A13177BCF4CD}"/>
              </a:ext>
            </a:extLst>
          </p:cNvPr>
          <p:cNvSpPr>
            <a:spLocks noGrp="1"/>
          </p:cNvSpPr>
          <p:nvPr>
            <p:ph type="ftr" sz="quarter" idx="11"/>
          </p:nvPr>
        </p:nvSpPr>
        <p:spPr/>
        <p:txBody>
          <a:bodyPr/>
          <a:lstStyle/>
          <a:p>
            <a:endParaRPr lang="ar-SA"/>
          </a:p>
        </p:txBody>
      </p:sp>
      <p:sp>
        <p:nvSpPr>
          <p:cNvPr id="4" name="عنصر نائب لرقم الشريحة 3">
            <a:extLst>
              <a:ext uri="{FF2B5EF4-FFF2-40B4-BE49-F238E27FC236}">
                <a16:creationId xmlns:a16="http://schemas.microsoft.com/office/drawing/2014/main" id="{860EDEC2-E991-438D-8B36-3D5278EA43B9}"/>
              </a:ext>
            </a:extLst>
          </p:cNvPr>
          <p:cNvSpPr>
            <a:spLocks noGrp="1"/>
          </p:cNvSpPr>
          <p:nvPr>
            <p:ph type="sldNum" sz="quarter" idx="12"/>
          </p:nvPr>
        </p:nvSpPr>
        <p:spPr/>
        <p:txBody>
          <a:bodyPr/>
          <a:lstStyle/>
          <a:p>
            <a:fld id="{6EC6EB3C-4675-4972-BF2E-6B57B8AE9E82}" type="slidenum">
              <a:rPr lang="ar-SA" smtClean="0"/>
              <a:t>‹#›</a:t>
            </a:fld>
            <a:endParaRPr lang="ar-SA"/>
          </a:p>
        </p:txBody>
      </p:sp>
    </p:spTree>
    <p:extLst>
      <p:ext uri="{BB962C8B-B14F-4D97-AF65-F5344CB8AC3E}">
        <p14:creationId xmlns:p14="http://schemas.microsoft.com/office/powerpoint/2010/main" val="12001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53A7657-855C-4E96-B69A-C5F3BCD9E4F8}"/>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C48D88D3-18AE-475D-A544-8B4311E0E0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a:extLst>
              <a:ext uri="{FF2B5EF4-FFF2-40B4-BE49-F238E27FC236}">
                <a16:creationId xmlns:a16="http://schemas.microsoft.com/office/drawing/2014/main" id="{072CC558-937C-4F26-BADD-FF0ED1FAB1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عنصر نائب للتاريخ 4">
            <a:extLst>
              <a:ext uri="{FF2B5EF4-FFF2-40B4-BE49-F238E27FC236}">
                <a16:creationId xmlns:a16="http://schemas.microsoft.com/office/drawing/2014/main" id="{0876C733-DEBA-4FF0-9886-D7A09BF88201}"/>
              </a:ext>
            </a:extLst>
          </p:cNvPr>
          <p:cNvSpPr>
            <a:spLocks noGrp="1"/>
          </p:cNvSpPr>
          <p:nvPr>
            <p:ph type="dt" sz="half" idx="10"/>
          </p:nvPr>
        </p:nvSpPr>
        <p:spPr/>
        <p:txBody>
          <a:bodyPr/>
          <a:lstStyle/>
          <a:p>
            <a:fld id="{D9E709E6-EEB7-4594-957D-9F1B83118FD4}" type="datetimeFigureOut">
              <a:rPr lang="ar-SA" smtClean="0"/>
              <a:t>15/03/39</a:t>
            </a:fld>
            <a:endParaRPr lang="ar-SA"/>
          </a:p>
        </p:txBody>
      </p:sp>
      <p:sp>
        <p:nvSpPr>
          <p:cNvPr id="6" name="عنصر نائب للتذييل 5">
            <a:extLst>
              <a:ext uri="{FF2B5EF4-FFF2-40B4-BE49-F238E27FC236}">
                <a16:creationId xmlns:a16="http://schemas.microsoft.com/office/drawing/2014/main" id="{12F3AB08-3420-4827-BF93-86B3C38B4F46}"/>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FFF8AEA0-C0A1-42AF-95B6-EDE0D71FFF45}"/>
              </a:ext>
            </a:extLst>
          </p:cNvPr>
          <p:cNvSpPr>
            <a:spLocks noGrp="1"/>
          </p:cNvSpPr>
          <p:nvPr>
            <p:ph type="sldNum" sz="quarter" idx="12"/>
          </p:nvPr>
        </p:nvSpPr>
        <p:spPr/>
        <p:txBody>
          <a:bodyPr/>
          <a:lstStyle/>
          <a:p>
            <a:fld id="{6EC6EB3C-4675-4972-BF2E-6B57B8AE9E82}" type="slidenum">
              <a:rPr lang="ar-SA" smtClean="0"/>
              <a:t>‹#›</a:t>
            </a:fld>
            <a:endParaRPr lang="ar-SA"/>
          </a:p>
        </p:txBody>
      </p:sp>
    </p:spTree>
    <p:extLst>
      <p:ext uri="{BB962C8B-B14F-4D97-AF65-F5344CB8AC3E}">
        <p14:creationId xmlns:p14="http://schemas.microsoft.com/office/powerpoint/2010/main" val="1592481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ECA6A64-52CB-4304-9820-A01F1A9EFAD2}"/>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صورة 2">
            <a:extLst>
              <a:ext uri="{FF2B5EF4-FFF2-40B4-BE49-F238E27FC236}">
                <a16:creationId xmlns:a16="http://schemas.microsoft.com/office/drawing/2014/main" id="{0127EAA1-5DBD-44FA-9116-D36190E69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a:extLst>
              <a:ext uri="{FF2B5EF4-FFF2-40B4-BE49-F238E27FC236}">
                <a16:creationId xmlns:a16="http://schemas.microsoft.com/office/drawing/2014/main" id="{C7E50804-A25C-4DFD-8C2F-DCF9492A9C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عنصر نائب للتاريخ 4">
            <a:extLst>
              <a:ext uri="{FF2B5EF4-FFF2-40B4-BE49-F238E27FC236}">
                <a16:creationId xmlns:a16="http://schemas.microsoft.com/office/drawing/2014/main" id="{B68DFACE-59AF-40BB-A645-47B5B4246655}"/>
              </a:ext>
            </a:extLst>
          </p:cNvPr>
          <p:cNvSpPr>
            <a:spLocks noGrp="1"/>
          </p:cNvSpPr>
          <p:nvPr>
            <p:ph type="dt" sz="half" idx="10"/>
          </p:nvPr>
        </p:nvSpPr>
        <p:spPr/>
        <p:txBody>
          <a:bodyPr/>
          <a:lstStyle/>
          <a:p>
            <a:fld id="{D9E709E6-EEB7-4594-957D-9F1B83118FD4}" type="datetimeFigureOut">
              <a:rPr lang="ar-SA" smtClean="0"/>
              <a:t>15/03/39</a:t>
            </a:fld>
            <a:endParaRPr lang="ar-SA"/>
          </a:p>
        </p:txBody>
      </p:sp>
      <p:sp>
        <p:nvSpPr>
          <p:cNvPr id="6" name="عنصر نائب للتذييل 5">
            <a:extLst>
              <a:ext uri="{FF2B5EF4-FFF2-40B4-BE49-F238E27FC236}">
                <a16:creationId xmlns:a16="http://schemas.microsoft.com/office/drawing/2014/main" id="{B406B064-9141-48F6-8197-5F89881037A0}"/>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AA9C1B05-D73E-4F1A-A369-D1E5D938769B}"/>
              </a:ext>
            </a:extLst>
          </p:cNvPr>
          <p:cNvSpPr>
            <a:spLocks noGrp="1"/>
          </p:cNvSpPr>
          <p:nvPr>
            <p:ph type="sldNum" sz="quarter" idx="12"/>
          </p:nvPr>
        </p:nvSpPr>
        <p:spPr/>
        <p:txBody>
          <a:bodyPr/>
          <a:lstStyle/>
          <a:p>
            <a:fld id="{6EC6EB3C-4675-4972-BF2E-6B57B8AE9E82}" type="slidenum">
              <a:rPr lang="ar-SA" smtClean="0"/>
              <a:t>‹#›</a:t>
            </a:fld>
            <a:endParaRPr lang="ar-SA"/>
          </a:p>
        </p:txBody>
      </p:sp>
    </p:spTree>
    <p:extLst>
      <p:ext uri="{BB962C8B-B14F-4D97-AF65-F5344CB8AC3E}">
        <p14:creationId xmlns:p14="http://schemas.microsoft.com/office/powerpoint/2010/main" val="868652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8D93B07D-C78E-4553-BD54-3DC62147324A}"/>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AD2352E9-DEA7-4197-9E78-162F93E3C799}"/>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6A7D5BE5-C2A8-4D79-AF7C-53B84C2638EA}"/>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9E709E6-EEB7-4594-957D-9F1B83118FD4}" type="datetimeFigureOut">
              <a:rPr lang="ar-SA" smtClean="0"/>
              <a:t>15/03/39</a:t>
            </a:fld>
            <a:endParaRPr lang="ar-SA"/>
          </a:p>
        </p:txBody>
      </p:sp>
      <p:sp>
        <p:nvSpPr>
          <p:cNvPr id="5" name="عنصر نائب للتذييل 4">
            <a:extLst>
              <a:ext uri="{FF2B5EF4-FFF2-40B4-BE49-F238E27FC236}">
                <a16:creationId xmlns:a16="http://schemas.microsoft.com/office/drawing/2014/main" id="{0D7988E0-3DE6-4122-AE0C-AE94F59089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a:extLst>
              <a:ext uri="{FF2B5EF4-FFF2-40B4-BE49-F238E27FC236}">
                <a16:creationId xmlns:a16="http://schemas.microsoft.com/office/drawing/2014/main" id="{BC54619B-5BAA-4636-A2B1-40C12EB19D3E}"/>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EC6EB3C-4675-4972-BF2E-6B57B8AE9E82}" type="slidenum">
              <a:rPr lang="ar-SA" smtClean="0"/>
              <a:t>‹#›</a:t>
            </a:fld>
            <a:endParaRPr lang="ar-SA"/>
          </a:p>
        </p:txBody>
      </p:sp>
    </p:spTree>
    <p:extLst>
      <p:ext uri="{BB962C8B-B14F-4D97-AF65-F5344CB8AC3E}">
        <p14:creationId xmlns:p14="http://schemas.microsoft.com/office/powerpoint/2010/main" val="3588849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1E89D97-AE35-446D-B853-DC3A4E61BA48}"/>
              </a:ext>
            </a:extLst>
          </p:cNvPr>
          <p:cNvSpPr>
            <a:spLocks noGrp="1"/>
          </p:cNvSpPr>
          <p:nvPr>
            <p:ph type="ctrTitle"/>
          </p:nvPr>
        </p:nvSpPr>
        <p:spPr/>
        <p:txBody>
          <a:bodyPr/>
          <a:lstStyle/>
          <a:p>
            <a:r>
              <a:rPr lang="ar-SA" dirty="0"/>
              <a:t>اضطرابات الشخصية</a:t>
            </a:r>
          </a:p>
        </p:txBody>
      </p:sp>
      <p:sp>
        <p:nvSpPr>
          <p:cNvPr id="3" name="عنوان فرعي 2">
            <a:extLst>
              <a:ext uri="{FF2B5EF4-FFF2-40B4-BE49-F238E27FC236}">
                <a16:creationId xmlns:a16="http://schemas.microsoft.com/office/drawing/2014/main" id="{E2CDCFC8-BA92-4F3E-9189-AA8395CCC01B}"/>
              </a:ext>
            </a:extLst>
          </p:cNvPr>
          <p:cNvSpPr>
            <a:spLocks noGrp="1"/>
          </p:cNvSpPr>
          <p:nvPr>
            <p:ph type="subTitle" idx="1"/>
          </p:nvPr>
        </p:nvSpPr>
        <p:spPr/>
        <p:txBody>
          <a:bodyPr/>
          <a:lstStyle/>
          <a:p>
            <a:endParaRPr lang="ar-SA"/>
          </a:p>
        </p:txBody>
      </p:sp>
    </p:spTree>
    <p:extLst>
      <p:ext uri="{BB962C8B-B14F-4D97-AF65-F5344CB8AC3E}">
        <p14:creationId xmlns:p14="http://schemas.microsoft.com/office/powerpoint/2010/main" val="3462459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30C5167-5106-40CE-95C5-1C0ECD10647C}"/>
              </a:ext>
            </a:extLst>
          </p:cNvPr>
          <p:cNvSpPr>
            <a:spLocks noGrp="1"/>
          </p:cNvSpPr>
          <p:nvPr>
            <p:ph type="title"/>
          </p:nvPr>
        </p:nvSpPr>
        <p:spPr>
          <a:xfrm>
            <a:off x="838200" y="365125"/>
            <a:ext cx="10515600" cy="549275"/>
          </a:xfrm>
          <a:solidFill>
            <a:schemeClr val="accent3"/>
          </a:solidFill>
        </p:spPr>
        <p:txBody>
          <a:bodyPr>
            <a:normAutofit fontScale="90000"/>
          </a:bodyPr>
          <a:lstStyle/>
          <a:p>
            <a:pPr algn="ctr"/>
            <a:r>
              <a:rPr lang="ar-SA" dirty="0"/>
              <a:t>المجموعة ( أ ) من اضطرابات الشخصية</a:t>
            </a:r>
          </a:p>
        </p:txBody>
      </p:sp>
      <p:sp>
        <p:nvSpPr>
          <p:cNvPr id="3" name="عنصر نائب للمحتوى 2">
            <a:extLst>
              <a:ext uri="{FF2B5EF4-FFF2-40B4-BE49-F238E27FC236}">
                <a16:creationId xmlns:a16="http://schemas.microsoft.com/office/drawing/2014/main" id="{223C69C4-C92A-45A2-9A43-A31D406F6830}"/>
              </a:ext>
            </a:extLst>
          </p:cNvPr>
          <p:cNvSpPr>
            <a:spLocks noGrp="1"/>
          </p:cNvSpPr>
          <p:nvPr>
            <p:ph idx="1"/>
          </p:nvPr>
        </p:nvSpPr>
        <p:spPr/>
        <p:txBody>
          <a:bodyPr>
            <a:normAutofit fontScale="92500"/>
          </a:bodyPr>
          <a:lstStyle/>
          <a:p>
            <a:r>
              <a:rPr lang="ar-SA" dirty="0">
                <a:solidFill>
                  <a:schemeClr val="accent2">
                    <a:lumMod val="75000"/>
                  </a:schemeClr>
                </a:solidFill>
              </a:rPr>
              <a:t>1- الشخصية </a:t>
            </a:r>
            <a:r>
              <a:rPr lang="ar-SA" dirty="0" err="1">
                <a:solidFill>
                  <a:schemeClr val="accent2">
                    <a:lumMod val="75000"/>
                  </a:schemeClr>
                </a:solidFill>
              </a:rPr>
              <a:t>الزورانية</a:t>
            </a:r>
            <a:r>
              <a:rPr lang="ar-SA" dirty="0">
                <a:solidFill>
                  <a:schemeClr val="accent2">
                    <a:lumMod val="75000"/>
                  </a:schemeClr>
                </a:solidFill>
              </a:rPr>
              <a:t>:</a:t>
            </a:r>
          </a:p>
          <a:p>
            <a:r>
              <a:rPr lang="ar-SA" dirty="0"/>
              <a:t> شخصية شكاكة مسيئة للظن ترى أن أفعال الآخرين شريرة وعدائية.</a:t>
            </a:r>
          </a:p>
          <a:p>
            <a:endParaRPr lang="ar-SA" dirty="0"/>
          </a:p>
          <a:p>
            <a:r>
              <a:rPr lang="ar-SA" dirty="0">
                <a:solidFill>
                  <a:schemeClr val="accent2">
                    <a:lumMod val="75000"/>
                  </a:schemeClr>
                </a:solidFill>
              </a:rPr>
              <a:t>2- الشخصية شبه الفصامية: </a:t>
            </a:r>
          </a:p>
          <a:p>
            <a:r>
              <a:rPr lang="ar-SA" dirty="0"/>
              <a:t>شخصية تتسم بالعزلة وعد التواصل مع الآخرين وصعوبة التعبير عن المشاعر لدرجة البرود.</a:t>
            </a:r>
          </a:p>
          <a:p>
            <a:endParaRPr lang="ar-SA" dirty="0"/>
          </a:p>
          <a:p>
            <a:r>
              <a:rPr lang="ar-SA" dirty="0">
                <a:solidFill>
                  <a:schemeClr val="accent2">
                    <a:lumMod val="75000"/>
                  </a:schemeClr>
                </a:solidFill>
              </a:rPr>
              <a:t>3- الشخصية فصامية الطبع: </a:t>
            </a:r>
          </a:p>
          <a:p>
            <a:r>
              <a:rPr lang="ar-SA" dirty="0"/>
              <a:t>لا تتصف بأعراض كافية لتشخيصها فصام ولكنها تتسم بغرابة التفكير والسلوك ونقص في العلاقات الاجتماعية وتشكك وغموض في الكلام ومظهر غريب وضعف في التعبير الانفعالي</a:t>
            </a:r>
          </a:p>
        </p:txBody>
      </p:sp>
    </p:spTree>
    <p:extLst>
      <p:ext uri="{BB962C8B-B14F-4D97-AF65-F5344CB8AC3E}">
        <p14:creationId xmlns:p14="http://schemas.microsoft.com/office/powerpoint/2010/main" val="1702097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3F908A4-69F8-4F7C-A541-D1063ED509AC}"/>
              </a:ext>
            </a:extLst>
          </p:cNvPr>
          <p:cNvSpPr>
            <a:spLocks noGrp="1"/>
          </p:cNvSpPr>
          <p:nvPr>
            <p:ph type="title"/>
          </p:nvPr>
        </p:nvSpPr>
        <p:spPr>
          <a:xfrm>
            <a:off x="838200" y="365126"/>
            <a:ext cx="10515600" cy="529178"/>
          </a:xfrm>
          <a:solidFill>
            <a:schemeClr val="accent6">
              <a:lumMod val="20000"/>
              <a:lumOff val="80000"/>
            </a:schemeClr>
          </a:solidFill>
        </p:spPr>
        <p:txBody>
          <a:bodyPr>
            <a:normAutofit fontScale="90000"/>
          </a:bodyPr>
          <a:lstStyle/>
          <a:p>
            <a:pPr algn="ctr"/>
            <a:r>
              <a:rPr lang="ar-SA" dirty="0"/>
              <a:t>مجموعة (ب) من اضطرابات الشخصية</a:t>
            </a:r>
          </a:p>
        </p:txBody>
      </p:sp>
      <p:sp>
        <p:nvSpPr>
          <p:cNvPr id="3" name="عنصر نائب للمحتوى 2">
            <a:extLst>
              <a:ext uri="{FF2B5EF4-FFF2-40B4-BE49-F238E27FC236}">
                <a16:creationId xmlns:a16="http://schemas.microsoft.com/office/drawing/2014/main" id="{885EA8C1-585A-48DD-947F-5DD4607A8302}"/>
              </a:ext>
            </a:extLst>
          </p:cNvPr>
          <p:cNvSpPr>
            <a:spLocks noGrp="1"/>
          </p:cNvSpPr>
          <p:nvPr>
            <p:ph idx="1"/>
          </p:nvPr>
        </p:nvSpPr>
        <p:spPr>
          <a:xfrm>
            <a:off x="838200" y="894304"/>
            <a:ext cx="10515600" cy="5282659"/>
          </a:xfrm>
        </p:spPr>
        <p:txBody>
          <a:bodyPr>
            <a:normAutofit fontScale="85000" lnSpcReduction="20000"/>
          </a:bodyPr>
          <a:lstStyle/>
          <a:p>
            <a:r>
              <a:rPr lang="ar-SA" dirty="0">
                <a:solidFill>
                  <a:srgbClr val="00B050"/>
                </a:solidFill>
              </a:rPr>
              <a:t>1- </a:t>
            </a:r>
            <a:r>
              <a:rPr lang="ar-SA" dirty="0">
                <a:solidFill>
                  <a:schemeClr val="accent2">
                    <a:lumMod val="50000"/>
                  </a:schemeClr>
                </a:solidFill>
              </a:rPr>
              <a:t>الشخصية المضادة للمجتمع :</a:t>
            </a:r>
          </a:p>
          <a:p>
            <a:r>
              <a:rPr lang="ar-SA" dirty="0"/>
              <a:t>يظهر لديهم السرقة والكذب والجرائم ويرافقها اللامبالاة والتبلد في المشعر وعدم لوم الذات وليس لديهم تعلم من أخطائهم وتسمى بالشخصية </a:t>
            </a:r>
            <a:r>
              <a:rPr lang="ar-SA" dirty="0" err="1"/>
              <a:t>السيكوباتية</a:t>
            </a:r>
            <a:endParaRPr lang="ar-SA" dirty="0"/>
          </a:p>
          <a:p>
            <a:endParaRPr lang="ar-SA" dirty="0"/>
          </a:p>
          <a:p>
            <a:r>
              <a:rPr lang="ar-SA" dirty="0">
                <a:solidFill>
                  <a:schemeClr val="accent2">
                    <a:lumMod val="50000"/>
                  </a:schemeClr>
                </a:solidFill>
              </a:rPr>
              <a:t>2-الشخصية الحدية :</a:t>
            </a:r>
          </a:p>
          <a:p>
            <a:r>
              <a:rPr lang="ar-SA" dirty="0"/>
              <a:t>تقع على الحدود بين الاستواء وعدمه ومن الصعب تشخيصها كاضطراب شخصية معين لتشابهها مع عدة تشخيصات لاضطرابات الشخصية وتتسم بعدم الاستقرار الانفعالي واضطراب العلاقات الاجتماعية ويتميز </a:t>
            </a:r>
            <a:r>
              <a:rPr lang="ar-SA" dirty="0" err="1"/>
              <a:t>بالاندفاعيه</a:t>
            </a:r>
            <a:r>
              <a:rPr lang="ar-SA" dirty="0"/>
              <a:t>.</a:t>
            </a:r>
          </a:p>
          <a:p>
            <a:endParaRPr lang="ar-SA" dirty="0"/>
          </a:p>
          <a:p>
            <a:r>
              <a:rPr lang="ar-SA" dirty="0">
                <a:solidFill>
                  <a:schemeClr val="accent2">
                    <a:lumMod val="50000"/>
                  </a:schemeClr>
                </a:solidFill>
              </a:rPr>
              <a:t>3- الشخصية الهستيرية :</a:t>
            </a:r>
          </a:p>
          <a:p>
            <a:r>
              <a:rPr lang="ar-SA" dirty="0"/>
              <a:t> يتسم صاحبها بالأداء المسرحي وحب جذب الانتباه والسعي لنيل اعجاب الآخرين والإسراف في التبرج والزينة والمبالغة في الكلام واللبس</a:t>
            </a:r>
          </a:p>
          <a:p>
            <a:endParaRPr lang="ar-SA" dirty="0"/>
          </a:p>
          <a:p>
            <a:r>
              <a:rPr lang="ar-SA" dirty="0">
                <a:solidFill>
                  <a:schemeClr val="accent2">
                    <a:lumMod val="50000"/>
                  </a:schemeClr>
                </a:solidFill>
              </a:rPr>
              <a:t>4-الشخصية النرجسية :</a:t>
            </a:r>
          </a:p>
          <a:p>
            <a:r>
              <a:rPr lang="ar-SA" dirty="0"/>
              <a:t>الإحساس بالعظمة وتضخيم الذات والإنجازات، وقد يكون لديهم مشكلة في </a:t>
            </a:r>
            <a:r>
              <a:rPr lang="ar-SA" dirty="0" err="1"/>
              <a:t>الأنوية</a:t>
            </a:r>
            <a:r>
              <a:rPr lang="ar-SA" dirty="0"/>
              <a:t> في الطفولة وتضخيمها</a:t>
            </a:r>
          </a:p>
          <a:p>
            <a:endParaRPr lang="ar-SA" dirty="0"/>
          </a:p>
        </p:txBody>
      </p:sp>
    </p:spTree>
    <p:extLst>
      <p:ext uri="{BB962C8B-B14F-4D97-AF65-F5344CB8AC3E}">
        <p14:creationId xmlns:p14="http://schemas.microsoft.com/office/powerpoint/2010/main" val="3557507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1578150-39BA-42B5-BE79-CDB5D6FC8A05}"/>
              </a:ext>
            </a:extLst>
          </p:cNvPr>
          <p:cNvSpPr>
            <a:spLocks noGrp="1"/>
          </p:cNvSpPr>
          <p:nvPr>
            <p:ph type="title"/>
          </p:nvPr>
        </p:nvSpPr>
        <p:spPr>
          <a:xfrm>
            <a:off x="767862" y="285819"/>
            <a:ext cx="10515600" cy="790435"/>
          </a:xfrm>
          <a:gradFill>
            <a:gsLst>
              <a:gs pos="0">
                <a:schemeClr val="accent3"/>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ctr"/>
            <a:r>
              <a:rPr lang="ar-SA" dirty="0"/>
              <a:t>المجموعة (ج) من اضطرابات الشخصية</a:t>
            </a:r>
          </a:p>
        </p:txBody>
      </p:sp>
      <p:sp>
        <p:nvSpPr>
          <p:cNvPr id="3" name="عنصر نائب للمحتوى 2">
            <a:extLst>
              <a:ext uri="{FF2B5EF4-FFF2-40B4-BE49-F238E27FC236}">
                <a16:creationId xmlns:a16="http://schemas.microsoft.com/office/drawing/2014/main" id="{D063D1B8-479A-4EAA-84AD-A54ED598A1F3}"/>
              </a:ext>
            </a:extLst>
          </p:cNvPr>
          <p:cNvSpPr>
            <a:spLocks noGrp="1"/>
          </p:cNvSpPr>
          <p:nvPr>
            <p:ph idx="1"/>
          </p:nvPr>
        </p:nvSpPr>
        <p:spPr>
          <a:xfrm>
            <a:off x="838200" y="1518082"/>
            <a:ext cx="10515600" cy="4658881"/>
          </a:xfrm>
        </p:spPr>
        <p:txBody>
          <a:bodyPr>
            <a:normAutofit fontScale="92500" lnSpcReduction="20000"/>
          </a:bodyPr>
          <a:lstStyle/>
          <a:p>
            <a:r>
              <a:rPr lang="ar-SA" dirty="0">
                <a:solidFill>
                  <a:schemeClr val="accent1"/>
                </a:solidFill>
              </a:rPr>
              <a:t>2-الشخصية </a:t>
            </a:r>
            <a:r>
              <a:rPr lang="ar-SA" dirty="0" err="1">
                <a:solidFill>
                  <a:schemeClr val="accent1"/>
                </a:solidFill>
              </a:rPr>
              <a:t>التجنبية</a:t>
            </a:r>
            <a:r>
              <a:rPr lang="ar-SA" dirty="0">
                <a:solidFill>
                  <a:schemeClr val="accent1"/>
                </a:solidFill>
              </a:rPr>
              <a:t>:</a:t>
            </a:r>
          </a:p>
          <a:p>
            <a:r>
              <a:rPr lang="ar-SA" dirty="0"/>
              <a:t> تتجنب الاتصال بالآخرين وتخشى </a:t>
            </a:r>
            <a:r>
              <a:rPr lang="ar-SA" dirty="0" err="1"/>
              <a:t>اسائتهم</a:t>
            </a:r>
            <a:r>
              <a:rPr lang="ar-SA" dirty="0"/>
              <a:t> لأن نقد الآخرين يؤذي هذه الشخصية ولديهم نقص في المهارات الاجتماعية</a:t>
            </a:r>
          </a:p>
          <a:p>
            <a:endParaRPr lang="ar-SA" dirty="0"/>
          </a:p>
          <a:p>
            <a:r>
              <a:rPr lang="ar-SA" dirty="0">
                <a:solidFill>
                  <a:schemeClr val="accent1"/>
                </a:solidFill>
              </a:rPr>
              <a:t>2- الشخصية الاعتمادية: </a:t>
            </a:r>
          </a:p>
          <a:p>
            <a:r>
              <a:rPr lang="ar-SA" dirty="0"/>
              <a:t>شخصية لديها الاعتماد الزائد على الآخرين لدرجة تسليم القيادة لهم ليتحملوا المسئولية عنهم ويرضخون للآخرين ولا حول لهم ولا قوة</a:t>
            </a:r>
          </a:p>
          <a:p>
            <a:endParaRPr lang="ar-SA" dirty="0"/>
          </a:p>
          <a:p>
            <a:r>
              <a:rPr lang="ar-SA" dirty="0">
                <a:solidFill>
                  <a:schemeClr val="accent1"/>
                </a:solidFill>
              </a:rPr>
              <a:t>3- الشخصية </a:t>
            </a:r>
            <a:r>
              <a:rPr lang="ar-SA" dirty="0" err="1">
                <a:solidFill>
                  <a:schemeClr val="accent1"/>
                </a:solidFill>
              </a:rPr>
              <a:t>الوسواسية</a:t>
            </a:r>
            <a:r>
              <a:rPr lang="ar-SA" dirty="0">
                <a:solidFill>
                  <a:schemeClr val="accent1"/>
                </a:solidFill>
              </a:rPr>
              <a:t>: </a:t>
            </a:r>
          </a:p>
          <a:p>
            <a:r>
              <a:rPr lang="ar-SA" dirty="0"/>
              <a:t>قدرة محدودة على التعبير عن انفعالات دافئة والانشغال بأمور متصلة بالقواعد والتنظيم والنظام والنظافة والرتابة والتصلب والعناد وحساب النفس حساباً عسيراً  ولديه النزوع للكمال والاحتفاظ بالأشياء حتى لو لم يكن لها معنى عاطفي لديه.</a:t>
            </a:r>
          </a:p>
        </p:txBody>
      </p:sp>
    </p:spTree>
    <p:extLst>
      <p:ext uri="{BB962C8B-B14F-4D97-AF65-F5344CB8AC3E}">
        <p14:creationId xmlns:p14="http://schemas.microsoft.com/office/powerpoint/2010/main" val="55923041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270</Words>
  <Application>Microsoft Office PowerPoint</Application>
  <PresentationFormat>شاشة عريضة</PresentationFormat>
  <Paragraphs>31</Paragraphs>
  <Slides>4</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4</vt:i4>
      </vt:variant>
    </vt:vector>
  </HeadingPairs>
  <TitlesOfParts>
    <vt:vector size="9" baseType="lpstr">
      <vt:lpstr>Arial</vt:lpstr>
      <vt:lpstr>Calibri</vt:lpstr>
      <vt:lpstr>Calibri Light</vt:lpstr>
      <vt:lpstr>Times New Roman</vt:lpstr>
      <vt:lpstr>نسق Office</vt:lpstr>
      <vt:lpstr>اضطرابات الشخصية</vt:lpstr>
      <vt:lpstr>المجموعة ( أ ) من اضطرابات الشخصية</vt:lpstr>
      <vt:lpstr>مجموعة (ب) من اضطرابات الشخصية</vt:lpstr>
      <vt:lpstr>المجموعة (ج) من اضطرابات الشخصية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اضطرابات الشخصية</dc:title>
  <dc:creator>mohammad alrumaizan</dc:creator>
  <cp:lastModifiedBy>mohammad alrumaizan</cp:lastModifiedBy>
  <cp:revision>6</cp:revision>
  <dcterms:created xsi:type="dcterms:W3CDTF">2017-12-03T16:21:54Z</dcterms:created>
  <dcterms:modified xsi:type="dcterms:W3CDTF">2017-12-03T16:58:44Z</dcterms:modified>
</cp:coreProperties>
</file>