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273" r:id="rId3"/>
    <p:sldId id="274" r:id="rId4"/>
    <p:sldId id="256" r:id="rId5"/>
    <p:sldId id="276" r:id="rId6"/>
    <p:sldId id="277" r:id="rId7"/>
    <p:sldId id="278" r:id="rId8"/>
    <p:sldId id="279" r:id="rId9"/>
    <p:sldId id="280" r:id="rId10"/>
    <p:sldId id="275" r:id="rId11"/>
    <p:sldId id="281" r:id="rId12"/>
    <p:sldId id="283" r:id="rId13"/>
    <p:sldId id="282"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9" r:id="rId28"/>
    <p:sldId id="300" r:id="rId29"/>
    <p:sldId id="298" r:id="rId30"/>
    <p:sldId id="297" r:id="rId31"/>
  </p:sldIdLst>
  <p:sldSz cx="9144000" cy="6858000" type="screen4x3"/>
  <p:notesSz cx="6946900" cy="9283700"/>
  <p:defaultTextStyle>
    <a:defPPr>
      <a:defRPr lang="en-US"/>
    </a:defPPr>
    <a:lvl1pPr algn="l" rtl="0" eaLnBrk="0" fontAlgn="base" hangingPunct="0">
      <a:spcBef>
        <a:spcPct val="0"/>
      </a:spcBef>
      <a:spcAft>
        <a:spcPct val="0"/>
      </a:spcAft>
      <a:defRPr kumimoji="1"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pitchFamily="34" charset="0"/>
        <a:ea typeface="+mn-ea"/>
        <a:cs typeface="+mn-cs"/>
      </a:defRPr>
    </a:lvl5pPr>
    <a:lvl6pPr marL="2286000" algn="l" defTabSz="914400" rtl="0" eaLnBrk="1" latinLnBrk="0" hangingPunct="1">
      <a:defRPr kumimoji="1" sz="2400" kern="1200">
        <a:solidFill>
          <a:schemeClr val="tx1"/>
        </a:solidFill>
        <a:latin typeface="Tahoma" pitchFamily="34" charset="0"/>
        <a:ea typeface="+mn-ea"/>
        <a:cs typeface="+mn-cs"/>
      </a:defRPr>
    </a:lvl6pPr>
    <a:lvl7pPr marL="2743200" algn="l" defTabSz="914400" rtl="0" eaLnBrk="1" latinLnBrk="0" hangingPunct="1">
      <a:defRPr kumimoji="1" sz="2400" kern="1200">
        <a:solidFill>
          <a:schemeClr val="tx1"/>
        </a:solidFill>
        <a:latin typeface="Tahoma" pitchFamily="34" charset="0"/>
        <a:ea typeface="+mn-ea"/>
        <a:cs typeface="+mn-cs"/>
      </a:defRPr>
    </a:lvl7pPr>
    <a:lvl8pPr marL="3200400" algn="l" defTabSz="914400" rtl="0" eaLnBrk="1" latinLnBrk="0" hangingPunct="1">
      <a:defRPr kumimoji="1" sz="2400" kern="1200">
        <a:solidFill>
          <a:schemeClr val="tx1"/>
        </a:solidFill>
        <a:latin typeface="Tahoma" pitchFamily="34" charset="0"/>
        <a:ea typeface="+mn-ea"/>
        <a:cs typeface="+mn-cs"/>
      </a:defRPr>
    </a:lvl8pPr>
    <a:lvl9pPr marL="3657600" algn="l" defTabSz="914400" rtl="0" eaLnBrk="1" latinLnBrk="0" hangingPunct="1">
      <a:defRPr kumimoji="1"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99FF"/>
    <a:srgbClr val="99CCFF"/>
    <a:srgbClr val="3366CC"/>
    <a:srgbClr val="CCECFF"/>
    <a:srgbClr val="0033CC"/>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0" autoAdjust="0"/>
  </p:normalViewPr>
  <p:slideViewPr>
    <p:cSldViewPr>
      <p:cViewPr>
        <p:scale>
          <a:sx n="53" d="100"/>
          <a:sy n="53" d="100"/>
        </p:scale>
        <p:origin x="-1866"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7D5AE-C1EA-4470-A051-BF3688C9A8BD}" type="doc">
      <dgm:prSet loTypeId="urn:microsoft.com/office/officeart/2005/8/layout/orgChart1" loCatId="hierarchy" qsTypeId="urn:microsoft.com/office/officeart/2005/8/quickstyle/3d1" qsCatId="3D" csTypeId="urn:microsoft.com/office/officeart/2005/8/colors/accent1_1" csCatId="accent1" phldr="1"/>
      <dgm:spPr/>
      <dgm:t>
        <a:bodyPr/>
        <a:lstStyle/>
        <a:p>
          <a:pPr rtl="1"/>
          <a:endParaRPr lang="ar-SA"/>
        </a:p>
      </dgm:t>
    </dgm:pt>
    <dgm:pt modelId="{F20FC8F4-4ECA-4F72-B324-86AD4095B0E8}">
      <dgm:prSet phldrT="[نص]" custT="1"/>
      <dgm:spPr/>
      <dgm:t>
        <a:bodyPr/>
        <a:lstStyle/>
        <a:p>
          <a:pPr rtl="1"/>
          <a:r>
            <a:rPr lang="ar-SA" sz="4800" b="1" dirty="0"/>
            <a:t>النظريات </a:t>
          </a:r>
          <a:r>
            <a:rPr lang="ar-SA" sz="4800" b="1" dirty="0" smtClean="0"/>
            <a:t>الإعلامية</a:t>
          </a:r>
          <a:endParaRPr lang="ar-SA" sz="4800" b="1" dirty="0"/>
        </a:p>
      </dgm:t>
    </dgm:pt>
    <dgm:pt modelId="{6F695F98-3B57-4DBB-B242-428EDF13D3E3}" type="parTrans" cxnId="{65FD6C94-275F-478C-A4C3-EB897740B298}">
      <dgm:prSet/>
      <dgm:spPr/>
      <dgm:t>
        <a:bodyPr/>
        <a:lstStyle/>
        <a:p>
          <a:pPr rtl="1"/>
          <a:endParaRPr lang="ar-SA" sz="3200"/>
        </a:p>
      </dgm:t>
    </dgm:pt>
    <dgm:pt modelId="{918B7F8A-6665-4801-9DBA-AE7D06C3E29D}" type="sibTrans" cxnId="{65FD6C94-275F-478C-A4C3-EB897740B298}">
      <dgm:prSet/>
      <dgm:spPr/>
      <dgm:t>
        <a:bodyPr/>
        <a:lstStyle/>
        <a:p>
          <a:pPr rtl="1"/>
          <a:endParaRPr lang="ar-SA" sz="3200"/>
        </a:p>
      </dgm:t>
    </dgm:pt>
    <dgm:pt modelId="{87CE2956-E6EE-4C9E-AB53-15662FD83AB9}">
      <dgm:prSet phldrT="[نص]" custT="1"/>
      <dgm:spPr>
        <a:solidFill>
          <a:schemeClr val="accent6">
            <a:lumMod val="75000"/>
          </a:schemeClr>
        </a:solidFill>
      </dgm:spPr>
      <dgm:t>
        <a:bodyPr/>
        <a:lstStyle/>
        <a:p>
          <a:pPr rtl="1"/>
          <a:r>
            <a:rPr lang="ar-SA" sz="1400" dirty="0"/>
            <a:t>النظريات المتعلقة بالنظام السياسي</a:t>
          </a:r>
        </a:p>
      </dgm:t>
    </dgm:pt>
    <dgm:pt modelId="{EC8FFC15-C186-4CE7-90EC-BDD041D9C08D}" type="parTrans" cxnId="{216F1743-65FD-45F9-936C-9E4C9BA50F70}">
      <dgm:prSet/>
      <dgm:spPr/>
      <dgm:t>
        <a:bodyPr/>
        <a:lstStyle/>
        <a:p>
          <a:pPr rtl="1"/>
          <a:endParaRPr lang="ar-SA" sz="4800"/>
        </a:p>
      </dgm:t>
    </dgm:pt>
    <dgm:pt modelId="{0CA78FEB-7F3A-4480-849A-83DCA12C519F}" type="sibTrans" cxnId="{216F1743-65FD-45F9-936C-9E4C9BA50F70}">
      <dgm:prSet/>
      <dgm:spPr/>
      <dgm:t>
        <a:bodyPr/>
        <a:lstStyle/>
        <a:p>
          <a:pPr rtl="1"/>
          <a:endParaRPr lang="ar-SA" sz="3200"/>
        </a:p>
      </dgm:t>
    </dgm:pt>
    <dgm:pt modelId="{12376828-E2D2-4D51-AE13-CE0F71592031}">
      <dgm:prSet phldrT="[نص]" custT="1"/>
      <dgm:spPr>
        <a:solidFill>
          <a:srgbClr val="FFFF00"/>
        </a:solidFill>
      </dgm:spPr>
      <dgm:t>
        <a:bodyPr/>
        <a:lstStyle/>
        <a:p>
          <a:pPr rtl="1"/>
          <a:r>
            <a:rPr lang="ar-SA" sz="1400" dirty="0"/>
            <a:t>السلطوية</a:t>
          </a:r>
        </a:p>
      </dgm:t>
    </dgm:pt>
    <dgm:pt modelId="{2FB6DA5D-E342-4939-912E-96FA544A4F4C}" type="parTrans" cxnId="{14A7CD1B-45AB-43B1-BFDC-B1E4D4A0F6CF}">
      <dgm:prSet/>
      <dgm:spPr/>
      <dgm:t>
        <a:bodyPr/>
        <a:lstStyle/>
        <a:p>
          <a:pPr rtl="1"/>
          <a:endParaRPr lang="ar-SA" sz="4800"/>
        </a:p>
      </dgm:t>
    </dgm:pt>
    <dgm:pt modelId="{D0354AFA-A94B-470A-BB55-5BE0617DFE62}" type="sibTrans" cxnId="{14A7CD1B-45AB-43B1-BFDC-B1E4D4A0F6CF}">
      <dgm:prSet/>
      <dgm:spPr/>
      <dgm:t>
        <a:bodyPr/>
        <a:lstStyle/>
        <a:p>
          <a:pPr rtl="1"/>
          <a:endParaRPr lang="ar-SA" sz="3200"/>
        </a:p>
      </dgm:t>
    </dgm:pt>
    <dgm:pt modelId="{4007D5C0-E0BC-483B-A1BF-4A5122E88C10}">
      <dgm:prSet phldrT="[نص]" custT="1"/>
      <dgm:spPr>
        <a:solidFill>
          <a:schemeClr val="accent6">
            <a:lumMod val="75000"/>
          </a:schemeClr>
        </a:solidFill>
      </dgm:spPr>
      <dgm:t>
        <a:bodyPr/>
        <a:lstStyle/>
        <a:p>
          <a:pPr rtl="1"/>
          <a:r>
            <a:rPr lang="ar-SA" sz="1400" dirty="0"/>
            <a:t>التأثير المعتدل</a:t>
          </a:r>
        </a:p>
      </dgm:t>
    </dgm:pt>
    <dgm:pt modelId="{18F82DB9-CB4E-41A9-8B07-FFA2DE24034D}" type="parTrans" cxnId="{4F926C2D-3B3E-4CB5-A5FD-A91685A9E8CB}">
      <dgm:prSet/>
      <dgm:spPr/>
      <dgm:t>
        <a:bodyPr/>
        <a:lstStyle/>
        <a:p>
          <a:pPr rtl="1"/>
          <a:endParaRPr lang="ar-SA" sz="4800"/>
        </a:p>
      </dgm:t>
    </dgm:pt>
    <dgm:pt modelId="{4CDF864D-774B-4136-80D3-EDBE412EC1AB}" type="sibTrans" cxnId="{4F926C2D-3B3E-4CB5-A5FD-A91685A9E8CB}">
      <dgm:prSet/>
      <dgm:spPr/>
      <dgm:t>
        <a:bodyPr/>
        <a:lstStyle/>
        <a:p>
          <a:pPr rtl="1"/>
          <a:endParaRPr lang="ar-SA" sz="3200"/>
        </a:p>
      </dgm:t>
    </dgm:pt>
    <dgm:pt modelId="{6346725B-6B10-4C51-912D-E6FF92070519}">
      <dgm:prSet phldrT="[نص]" custT="1"/>
      <dgm:spPr>
        <a:solidFill>
          <a:srgbClr val="FFFF00"/>
        </a:solidFill>
      </dgm:spPr>
      <dgm:t>
        <a:bodyPr/>
        <a:lstStyle/>
        <a:p>
          <a:pPr rtl="1"/>
          <a:r>
            <a:rPr lang="ar-SA" sz="1400" dirty="0"/>
            <a:t>الشيوعية</a:t>
          </a:r>
        </a:p>
      </dgm:t>
    </dgm:pt>
    <dgm:pt modelId="{A1581721-8A6C-42F1-9D1F-40DC51B9E92D}" type="parTrans" cxnId="{FDCA3569-6A74-419D-A109-57E078730D23}">
      <dgm:prSet/>
      <dgm:spPr/>
      <dgm:t>
        <a:bodyPr/>
        <a:lstStyle/>
        <a:p>
          <a:pPr rtl="1"/>
          <a:endParaRPr lang="ar-SA" sz="4800"/>
        </a:p>
      </dgm:t>
    </dgm:pt>
    <dgm:pt modelId="{D9F5428E-ED6D-4B2F-8539-598C64C2F598}" type="sibTrans" cxnId="{FDCA3569-6A74-419D-A109-57E078730D23}">
      <dgm:prSet/>
      <dgm:spPr/>
      <dgm:t>
        <a:bodyPr/>
        <a:lstStyle/>
        <a:p>
          <a:pPr rtl="1"/>
          <a:endParaRPr lang="ar-SA" sz="3200"/>
        </a:p>
      </dgm:t>
    </dgm:pt>
    <dgm:pt modelId="{AF70AA44-D150-4848-9255-EE6BAAD758EC}">
      <dgm:prSet phldrT="[نص]" custT="1"/>
      <dgm:spPr>
        <a:solidFill>
          <a:srgbClr val="FFFF00"/>
        </a:solidFill>
      </dgm:spPr>
      <dgm:t>
        <a:bodyPr/>
        <a:lstStyle/>
        <a:p>
          <a:pPr rtl="1"/>
          <a:r>
            <a:rPr lang="ar-SA" sz="1400" dirty="0"/>
            <a:t>الحرية (الليبرالية)</a:t>
          </a:r>
        </a:p>
      </dgm:t>
    </dgm:pt>
    <dgm:pt modelId="{CF70D5D6-7E20-4E4F-B4BC-FA1AC7C75398}" type="parTrans" cxnId="{E93B2277-AC49-4809-8EC6-8E8FA0EC1636}">
      <dgm:prSet/>
      <dgm:spPr/>
      <dgm:t>
        <a:bodyPr/>
        <a:lstStyle/>
        <a:p>
          <a:pPr rtl="1"/>
          <a:endParaRPr lang="ar-SA" sz="4800"/>
        </a:p>
      </dgm:t>
    </dgm:pt>
    <dgm:pt modelId="{DBB26FA2-8A30-4381-86DF-5238461EADA2}" type="sibTrans" cxnId="{E93B2277-AC49-4809-8EC6-8E8FA0EC1636}">
      <dgm:prSet/>
      <dgm:spPr/>
      <dgm:t>
        <a:bodyPr/>
        <a:lstStyle/>
        <a:p>
          <a:pPr rtl="1"/>
          <a:endParaRPr lang="ar-SA" sz="3200"/>
        </a:p>
      </dgm:t>
    </dgm:pt>
    <dgm:pt modelId="{78004CFE-762B-4C8F-89B2-E388381DD12D}">
      <dgm:prSet phldrT="[نص]" custT="1"/>
      <dgm:spPr>
        <a:solidFill>
          <a:srgbClr val="FFFF00"/>
        </a:solidFill>
      </dgm:spPr>
      <dgm:t>
        <a:bodyPr/>
        <a:lstStyle/>
        <a:p>
          <a:pPr rtl="1"/>
          <a:r>
            <a:rPr lang="ar-SA" sz="1400" dirty="0"/>
            <a:t>المسؤولية الاجتماعية</a:t>
          </a:r>
        </a:p>
      </dgm:t>
    </dgm:pt>
    <dgm:pt modelId="{D4C1E532-C5E3-4029-A571-CD5B23AA9E01}" type="parTrans" cxnId="{09B747D5-8CA6-4DED-9FFC-A6028B87CE2F}">
      <dgm:prSet/>
      <dgm:spPr/>
      <dgm:t>
        <a:bodyPr/>
        <a:lstStyle/>
        <a:p>
          <a:pPr rtl="1"/>
          <a:endParaRPr lang="ar-SA" sz="4800"/>
        </a:p>
      </dgm:t>
    </dgm:pt>
    <dgm:pt modelId="{2A0F4F82-7D51-43C7-9AD5-B59166745985}" type="sibTrans" cxnId="{09B747D5-8CA6-4DED-9FFC-A6028B87CE2F}">
      <dgm:prSet/>
      <dgm:spPr/>
      <dgm:t>
        <a:bodyPr/>
        <a:lstStyle/>
        <a:p>
          <a:pPr rtl="1"/>
          <a:endParaRPr lang="ar-SA" sz="3200"/>
        </a:p>
      </dgm:t>
    </dgm:pt>
    <dgm:pt modelId="{E5C30527-87FE-47B1-A517-7564FA34E5BC}">
      <dgm:prSet phldrT="[نص]" custT="1"/>
      <dgm:spPr>
        <a:solidFill>
          <a:srgbClr val="FFFF00"/>
        </a:solidFill>
      </dgm:spPr>
      <dgm:t>
        <a:bodyPr/>
        <a:lstStyle/>
        <a:p>
          <a:pPr rtl="1"/>
          <a:r>
            <a:rPr lang="ar-SA" sz="1400" dirty="0"/>
            <a:t>التنموية</a:t>
          </a:r>
        </a:p>
      </dgm:t>
    </dgm:pt>
    <dgm:pt modelId="{0445BA3B-1FF9-47CB-B89E-CF5B4DF0B403}" type="parTrans" cxnId="{DC87E109-3D84-4B92-88A7-C90CF13850BB}">
      <dgm:prSet/>
      <dgm:spPr/>
      <dgm:t>
        <a:bodyPr/>
        <a:lstStyle/>
        <a:p>
          <a:pPr rtl="1"/>
          <a:endParaRPr lang="ar-SA" sz="4800"/>
        </a:p>
      </dgm:t>
    </dgm:pt>
    <dgm:pt modelId="{7EF87676-4CAD-4F40-BDCF-9C3CB9A72C1F}" type="sibTrans" cxnId="{DC87E109-3D84-4B92-88A7-C90CF13850BB}">
      <dgm:prSet/>
      <dgm:spPr/>
      <dgm:t>
        <a:bodyPr/>
        <a:lstStyle/>
        <a:p>
          <a:pPr rtl="1"/>
          <a:endParaRPr lang="ar-SA" sz="3200"/>
        </a:p>
      </dgm:t>
    </dgm:pt>
    <dgm:pt modelId="{0D1FEF4E-E24A-4090-9491-6819F62557F7}">
      <dgm:prSet phldrT="[نص]" custT="1"/>
      <dgm:spPr>
        <a:solidFill>
          <a:srgbClr val="FFFF00"/>
        </a:solidFill>
      </dgm:spPr>
      <dgm:t>
        <a:bodyPr/>
        <a:lstStyle/>
        <a:p>
          <a:pPr rtl="1"/>
          <a:r>
            <a:rPr lang="ar-SA" sz="1400" dirty="0" smtClean="0"/>
            <a:t>الإسلامية</a:t>
          </a:r>
          <a:endParaRPr lang="ar-SA" sz="1400" dirty="0"/>
        </a:p>
      </dgm:t>
    </dgm:pt>
    <dgm:pt modelId="{0131C620-1803-4304-829E-3174E12B5757}" type="parTrans" cxnId="{B774C237-455E-4150-9DD5-C516906BB780}">
      <dgm:prSet/>
      <dgm:spPr/>
      <dgm:t>
        <a:bodyPr/>
        <a:lstStyle/>
        <a:p>
          <a:pPr rtl="1"/>
          <a:endParaRPr lang="ar-SA" sz="4800"/>
        </a:p>
      </dgm:t>
    </dgm:pt>
    <dgm:pt modelId="{7A3F6191-4EA1-4A48-9F24-3963BFB4D46F}" type="sibTrans" cxnId="{B774C237-455E-4150-9DD5-C516906BB780}">
      <dgm:prSet/>
      <dgm:spPr/>
      <dgm:t>
        <a:bodyPr/>
        <a:lstStyle/>
        <a:p>
          <a:pPr rtl="1"/>
          <a:endParaRPr lang="ar-SA" sz="3200"/>
        </a:p>
      </dgm:t>
    </dgm:pt>
    <dgm:pt modelId="{8154DB6B-6529-47C2-8811-0C8F2D8E5530}">
      <dgm:prSet phldrT="[نص]" custT="1"/>
      <dgm:spPr>
        <a:solidFill>
          <a:schemeClr val="accent6">
            <a:lumMod val="75000"/>
          </a:schemeClr>
        </a:solidFill>
      </dgm:spPr>
      <dgm:t>
        <a:bodyPr/>
        <a:lstStyle/>
        <a:p>
          <a:pPr rtl="1"/>
          <a:r>
            <a:rPr lang="ar-SA" sz="1400" dirty="0"/>
            <a:t>نظريات بناء الواقع الاجتماعي</a:t>
          </a:r>
        </a:p>
      </dgm:t>
    </dgm:pt>
    <dgm:pt modelId="{E5020FCC-2618-46B2-B04A-0AC4C47018A0}" type="parTrans" cxnId="{349AB9F8-3703-4FE5-8910-F6C5B9A68D29}">
      <dgm:prSet/>
      <dgm:spPr/>
      <dgm:t>
        <a:bodyPr/>
        <a:lstStyle/>
        <a:p>
          <a:pPr rtl="1"/>
          <a:endParaRPr lang="ar-SA" sz="4800"/>
        </a:p>
      </dgm:t>
    </dgm:pt>
    <dgm:pt modelId="{53E7008A-9519-45F0-A360-DC7C865C7BA8}" type="sibTrans" cxnId="{349AB9F8-3703-4FE5-8910-F6C5B9A68D29}">
      <dgm:prSet/>
      <dgm:spPr/>
      <dgm:t>
        <a:bodyPr/>
        <a:lstStyle/>
        <a:p>
          <a:pPr rtl="1"/>
          <a:endParaRPr lang="ar-SA" sz="3200"/>
        </a:p>
      </dgm:t>
    </dgm:pt>
    <dgm:pt modelId="{A1178200-F72D-4F64-89EF-DEDDC665ADFA}">
      <dgm:prSet phldrT="[نص]" custT="1"/>
      <dgm:spPr/>
      <dgm:t>
        <a:bodyPr/>
        <a:lstStyle/>
        <a:p>
          <a:pPr rtl="1"/>
          <a:r>
            <a:rPr lang="ar-SA" sz="1400" dirty="0" err="1"/>
            <a:t>الدلاله</a:t>
          </a:r>
          <a:r>
            <a:rPr lang="ar-SA" sz="1400" dirty="0"/>
            <a:t> اللغوية </a:t>
          </a:r>
        </a:p>
      </dgm:t>
    </dgm:pt>
    <dgm:pt modelId="{8E221694-43DB-44ED-A62C-99D5E6FB934A}" type="parTrans" cxnId="{A7186B52-5383-489C-82C6-6BC7B771BA22}">
      <dgm:prSet/>
      <dgm:spPr/>
      <dgm:t>
        <a:bodyPr/>
        <a:lstStyle/>
        <a:p>
          <a:pPr rtl="1"/>
          <a:endParaRPr lang="ar-SA" sz="4800"/>
        </a:p>
      </dgm:t>
    </dgm:pt>
    <dgm:pt modelId="{75BA13DC-0B27-4CE2-8A4B-4D415C0FA93D}" type="sibTrans" cxnId="{A7186B52-5383-489C-82C6-6BC7B771BA22}">
      <dgm:prSet/>
      <dgm:spPr/>
      <dgm:t>
        <a:bodyPr/>
        <a:lstStyle/>
        <a:p>
          <a:pPr rtl="1"/>
          <a:endParaRPr lang="ar-SA" sz="3200"/>
        </a:p>
      </dgm:t>
    </dgm:pt>
    <dgm:pt modelId="{7DD69F46-1E47-4DDC-82C7-4137BDA484AD}">
      <dgm:prSet phldrT="[نص]" custT="1"/>
      <dgm:spPr>
        <a:solidFill>
          <a:srgbClr val="FFFF00"/>
        </a:solidFill>
      </dgm:spPr>
      <dgm:t>
        <a:bodyPr/>
        <a:lstStyle/>
        <a:p>
          <a:pPr rtl="1"/>
          <a:r>
            <a:rPr lang="ar-SA" sz="1400" dirty="0"/>
            <a:t>التوقعات الاجتماعية</a:t>
          </a:r>
        </a:p>
      </dgm:t>
    </dgm:pt>
    <dgm:pt modelId="{165693C9-DC4E-45D5-B6AD-17C2C7BEA095}" type="parTrans" cxnId="{68756926-B2D9-4339-B625-8414CCA41675}">
      <dgm:prSet/>
      <dgm:spPr/>
      <dgm:t>
        <a:bodyPr/>
        <a:lstStyle/>
        <a:p>
          <a:pPr rtl="1"/>
          <a:endParaRPr lang="ar-SA" sz="4800"/>
        </a:p>
      </dgm:t>
    </dgm:pt>
    <dgm:pt modelId="{7553379A-B26A-49A6-B262-52BB74A64031}" type="sibTrans" cxnId="{68756926-B2D9-4339-B625-8414CCA41675}">
      <dgm:prSet/>
      <dgm:spPr/>
      <dgm:t>
        <a:bodyPr/>
        <a:lstStyle/>
        <a:p>
          <a:pPr rtl="1"/>
          <a:endParaRPr lang="ar-SA" sz="3200"/>
        </a:p>
      </dgm:t>
    </dgm:pt>
    <dgm:pt modelId="{D970CE2E-028F-484C-A57A-05005A982DC9}">
      <dgm:prSet phldrT="[نص]" custT="1"/>
      <dgm:spPr/>
      <dgm:t>
        <a:bodyPr/>
        <a:lstStyle/>
        <a:p>
          <a:pPr rtl="1"/>
          <a:r>
            <a:rPr lang="ar-SA" sz="1400" dirty="0"/>
            <a:t>التفاعلية الرمزية</a:t>
          </a:r>
        </a:p>
      </dgm:t>
    </dgm:pt>
    <dgm:pt modelId="{2F0D297A-1FCF-415B-A9BE-7B9BC6359C6B}" type="parTrans" cxnId="{3F334C87-EB9A-4AB1-8B27-F99280369831}">
      <dgm:prSet/>
      <dgm:spPr/>
      <dgm:t>
        <a:bodyPr/>
        <a:lstStyle/>
        <a:p>
          <a:pPr rtl="1"/>
          <a:endParaRPr lang="ar-SA" sz="4800"/>
        </a:p>
      </dgm:t>
    </dgm:pt>
    <dgm:pt modelId="{32168953-F471-40AB-AFCE-061B9D92F3CA}" type="sibTrans" cxnId="{3F334C87-EB9A-4AB1-8B27-F99280369831}">
      <dgm:prSet/>
      <dgm:spPr/>
      <dgm:t>
        <a:bodyPr/>
        <a:lstStyle/>
        <a:p>
          <a:pPr rtl="1"/>
          <a:endParaRPr lang="ar-SA" sz="3200"/>
        </a:p>
      </dgm:t>
    </dgm:pt>
    <dgm:pt modelId="{DF0DF83B-5F2B-41FC-B3AC-B59C79ACC493}">
      <dgm:prSet phldrT="[نص]" custT="1"/>
      <dgm:spPr>
        <a:solidFill>
          <a:srgbClr val="FFFF00"/>
        </a:solidFill>
      </dgm:spPr>
      <dgm:t>
        <a:bodyPr/>
        <a:lstStyle/>
        <a:p>
          <a:pPr rtl="1"/>
          <a:r>
            <a:rPr lang="ar-SA" sz="1400" dirty="0"/>
            <a:t>النسبية الثقافية</a:t>
          </a:r>
        </a:p>
      </dgm:t>
    </dgm:pt>
    <dgm:pt modelId="{7A7C7FB0-67A7-440B-9F75-851C263BC66B}" type="parTrans" cxnId="{8A8366F9-61C9-4A2E-8864-B46FC0F707AD}">
      <dgm:prSet/>
      <dgm:spPr/>
      <dgm:t>
        <a:bodyPr/>
        <a:lstStyle/>
        <a:p>
          <a:pPr rtl="1"/>
          <a:endParaRPr lang="ar-SA" sz="4800"/>
        </a:p>
      </dgm:t>
    </dgm:pt>
    <dgm:pt modelId="{3CB2DB1C-C8BE-40F1-8ABF-98FDCCD03AA1}" type="sibTrans" cxnId="{8A8366F9-61C9-4A2E-8864-B46FC0F707AD}">
      <dgm:prSet/>
      <dgm:spPr/>
      <dgm:t>
        <a:bodyPr/>
        <a:lstStyle/>
        <a:p>
          <a:pPr rtl="1"/>
          <a:endParaRPr lang="ar-SA" sz="3200"/>
        </a:p>
      </dgm:t>
    </dgm:pt>
    <dgm:pt modelId="{5FC46067-88F8-4FB4-8BF8-DAFB9A2555FD}">
      <dgm:prSet phldrT="[نص]" custT="1"/>
      <dgm:spPr>
        <a:solidFill>
          <a:schemeClr val="accent6">
            <a:lumMod val="75000"/>
          </a:schemeClr>
        </a:solidFill>
      </dgm:spPr>
      <dgm:t>
        <a:bodyPr/>
        <a:lstStyle/>
        <a:p>
          <a:pPr rtl="1"/>
          <a:r>
            <a:rPr lang="ar-SA" sz="1400" dirty="0"/>
            <a:t>نظريات التأثير</a:t>
          </a:r>
        </a:p>
      </dgm:t>
    </dgm:pt>
    <dgm:pt modelId="{E1CA8398-62B8-4DD5-97E1-A4CEB1E74D4B}" type="parTrans" cxnId="{E23F50CD-B8E9-454E-83CC-69B9B8332B58}">
      <dgm:prSet/>
      <dgm:spPr/>
      <dgm:t>
        <a:bodyPr/>
        <a:lstStyle/>
        <a:p>
          <a:pPr rtl="1"/>
          <a:endParaRPr lang="ar-SA" sz="4800"/>
        </a:p>
      </dgm:t>
    </dgm:pt>
    <dgm:pt modelId="{782274A3-1084-40E1-8A2F-0DA10739A666}" type="sibTrans" cxnId="{E23F50CD-B8E9-454E-83CC-69B9B8332B58}">
      <dgm:prSet/>
      <dgm:spPr/>
      <dgm:t>
        <a:bodyPr/>
        <a:lstStyle/>
        <a:p>
          <a:pPr rtl="1"/>
          <a:endParaRPr lang="ar-SA" sz="3200"/>
        </a:p>
      </dgm:t>
    </dgm:pt>
    <dgm:pt modelId="{C1A018C2-089D-4A0C-B5EA-7DEDE5CA7038}">
      <dgm:prSet phldrT="[نص]" custT="1"/>
      <dgm:spPr>
        <a:solidFill>
          <a:schemeClr val="accent6">
            <a:lumMod val="75000"/>
          </a:schemeClr>
        </a:solidFill>
        <a:ln>
          <a:solidFill>
            <a:schemeClr val="accent1">
              <a:lumMod val="20000"/>
              <a:lumOff val="80000"/>
            </a:schemeClr>
          </a:solidFill>
        </a:ln>
      </dgm:spPr>
      <dgm:t>
        <a:bodyPr/>
        <a:lstStyle/>
        <a:p>
          <a:pPr rtl="1"/>
          <a:r>
            <a:rPr lang="ar-SA" sz="1400" dirty="0" smtClean="0"/>
            <a:t>الـتأثير القوي</a:t>
          </a:r>
          <a:endParaRPr lang="ar-SA" sz="1400" dirty="0"/>
        </a:p>
      </dgm:t>
    </dgm:pt>
    <dgm:pt modelId="{0DB47AB1-9DFE-4CE0-BEEC-F4A1383715A7}" type="parTrans" cxnId="{A554E808-917A-4B5D-90EE-D552D16D3A42}">
      <dgm:prSet/>
      <dgm:spPr/>
      <dgm:t>
        <a:bodyPr/>
        <a:lstStyle/>
        <a:p>
          <a:pPr rtl="1"/>
          <a:endParaRPr lang="ar-SA" sz="4800"/>
        </a:p>
      </dgm:t>
    </dgm:pt>
    <dgm:pt modelId="{CB65C463-59DB-4D49-92E3-004231C11FF5}" type="sibTrans" cxnId="{A554E808-917A-4B5D-90EE-D552D16D3A42}">
      <dgm:prSet/>
      <dgm:spPr/>
      <dgm:t>
        <a:bodyPr/>
        <a:lstStyle/>
        <a:p>
          <a:pPr rtl="1"/>
          <a:endParaRPr lang="ar-SA" sz="3200"/>
        </a:p>
      </dgm:t>
    </dgm:pt>
    <dgm:pt modelId="{489FE25C-18F9-4A97-A2AB-D466CB903C78}">
      <dgm:prSet phldrT="[نص]" custT="1"/>
      <dgm:spPr>
        <a:solidFill>
          <a:srgbClr val="FFFF00"/>
        </a:solidFill>
      </dgm:spPr>
      <dgm:t>
        <a:bodyPr/>
        <a:lstStyle/>
        <a:p>
          <a:pPr rtl="1"/>
          <a:r>
            <a:rPr lang="ar-SA" sz="1400" dirty="0"/>
            <a:t>دوامة الصمت</a:t>
          </a:r>
        </a:p>
      </dgm:t>
    </dgm:pt>
    <dgm:pt modelId="{FF906D20-2710-4990-8A16-AC90CDD730B0}" type="parTrans" cxnId="{33793B8A-9D77-4D98-9556-13A527545D7A}">
      <dgm:prSet/>
      <dgm:spPr/>
      <dgm:t>
        <a:bodyPr/>
        <a:lstStyle/>
        <a:p>
          <a:pPr rtl="1"/>
          <a:endParaRPr lang="ar-SA" sz="4800"/>
        </a:p>
      </dgm:t>
    </dgm:pt>
    <dgm:pt modelId="{1746BF83-08E8-4623-B6AE-F5262D2FB5AD}" type="sibTrans" cxnId="{33793B8A-9D77-4D98-9556-13A527545D7A}">
      <dgm:prSet/>
      <dgm:spPr/>
      <dgm:t>
        <a:bodyPr/>
        <a:lstStyle/>
        <a:p>
          <a:pPr rtl="1"/>
          <a:endParaRPr lang="ar-SA" sz="3200"/>
        </a:p>
      </dgm:t>
    </dgm:pt>
    <dgm:pt modelId="{ACB9C25C-F0A8-4A6C-B5D7-C4C55A604DB0}">
      <dgm:prSet phldrT="[نص]" custT="1"/>
      <dgm:spPr>
        <a:solidFill>
          <a:schemeClr val="accent6">
            <a:lumMod val="75000"/>
          </a:schemeClr>
        </a:solidFill>
      </dgm:spPr>
      <dgm:t>
        <a:bodyPr/>
        <a:lstStyle/>
        <a:p>
          <a:pPr rtl="1"/>
          <a:r>
            <a:rPr lang="ar-SA" sz="1400" dirty="0"/>
            <a:t>التأثير الانتقائي</a:t>
          </a:r>
        </a:p>
      </dgm:t>
    </dgm:pt>
    <dgm:pt modelId="{A403FD4A-3AEF-40FE-94CE-03DF6215D36F}" type="parTrans" cxnId="{D67DFAC6-2F7A-43B3-BC48-68B63D44ECE9}">
      <dgm:prSet/>
      <dgm:spPr/>
      <dgm:t>
        <a:bodyPr/>
        <a:lstStyle/>
        <a:p>
          <a:pPr rtl="1"/>
          <a:endParaRPr lang="ar-SA" sz="4800"/>
        </a:p>
      </dgm:t>
    </dgm:pt>
    <dgm:pt modelId="{6814BBC7-D812-4218-A48A-2685E12B4A69}" type="sibTrans" cxnId="{D67DFAC6-2F7A-43B3-BC48-68B63D44ECE9}">
      <dgm:prSet/>
      <dgm:spPr/>
      <dgm:t>
        <a:bodyPr/>
        <a:lstStyle/>
        <a:p>
          <a:pPr rtl="1"/>
          <a:endParaRPr lang="ar-SA" sz="3200"/>
        </a:p>
      </dgm:t>
    </dgm:pt>
    <dgm:pt modelId="{2D912EE8-7074-4DB9-B767-9CC2EA10D0B7}">
      <dgm:prSet phldrT="[نص]" custT="1"/>
      <dgm:spPr>
        <a:solidFill>
          <a:schemeClr val="accent6">
            <a:lumMod val="75000"/>
          </a:schemeClr>
        </a:solidFill>
      </dgm:spPr>
      <dgm:t>
        <a:bodyPr/>
        <a:lstStyle/>
        <a:p>
          <a:pPr rtl="1"/>
          <a:r>
            <a:rPr lang="ar-SA" sz="1400" dirty="0"/>
            <a:t>النظريات المتعلقة بالقائم بالاتصال</a:t>
          </a:r>
        </a:p>
      </dgm:t>
    </dgm:pt>
    <dgm:pt modelId="{80A09195-DA4E-4D32-8AEC-4D544E03DAF6}" type="parTrans" cxnId="{AA88364C-0DB7-4281-8E82-EF480D0CF186}">
      <dgm:prSet/>
      <dgm:spPr/>
      <dgm:t>
        <a:bodyPr/>
        <a:lstStyle/>
        <a:p>
          <a:pPr rtl="1"/>
          <a:endParaRPr lang="ar-SA" sz="4800"/>
        </a:p>
      </dgm:t>
    </dgm:pt>
    <dgm:pt modelId="{1071EDFE-DE37-4AC6-AA59-45B7FDBE4E39}" type="sibTrans" cxnId="{AA88364C-0DB7-4281-8E82-EF480D0CF186}">
      <dgm:prSet/>
      <dgm:spPr/>
      <dgm:t>
        <a:bodyPr/>
        <a:lstStyle/>
        <a:p>
          <a:pPr rtl="1"/>
          <a:endParaRPr lang="ar-SA" sz="3200"/>
        </a:p>
      </dgm:t>
    </dgm:pt>
    <dgm:pt modelId="{8147832C-CC4E-4FC9-8699-2C0D5AEFD464}">
      <dgm:prSet phldrT="[نص]" custT="1"/>
      <dgm:spPr>
        <a:solidFill>
          <a:srgbClr val="FFFF00"/>
        </a:solidFill>
      </dgm:spPr>
      <dgm:t>
        <a:bodyPr/>
        <a:lstStyle/>
        <a:p>
          <a:pPr rtl="1"/>
          <a:r>
            <a:rPr lang="ar-SA" sz="1400" dirty="0"/>
            <a:t>حارس البوابة</a:t>
          </a:r>
        </a:p>
      </dgm:t>
    </dgm:pt>
    <dgm:pt modelId="{8B17F4BE-79ED-492D-9E5C-387E6ABEE74A}" type="parTrans" cxnId="{6773A29D-C928-4761-A701-1E144E532A5D}">
      <dgm:prSet/>
      <dgm:spPr/>
      <dgm:t>
        <a:bodyPr/>
        <a:lstStyle/>
        <a:p>
          <a:pPr rtl="1"/>
          <a:endParaRPr lang="ar-SA" sz="4800"/>
        </a:p>
      </dgm:t>
    </dgm:pt>
    <dgm:pt modelId="{1F44B82A-9B86-4387-9095-DBB5995381E6}" type="sibTrans" cxnId="{6773A29D-C928-4761-A701-1E144E532A5D}">
      <dgm:prSet/>
      <dgm:spPr/>
      <dgm:t>
        <a:bodyPr/>
        <a:lstStyle/>
        <a:p>
          <a:pPr rtl="1"/>
          <a:endParaRPr lang="ar-SA" sz="3200"/>
        </a:p>
      </dgm:t>
    </dgm:pt>
    <dgm:pt modelId="{E4A371D7-0211-40E9-9425-6502D053E8FA}">
      <dgm:prSet phldrT="[نص]" custT="1"/>
      <dgm:spPr>
        <a:solidFill>
          <a:schemeClr val="accent6">
            <a:lumMod val="75000"/>
          </a:schemeClr>
        </a:solidFill>
      </dgm:spPr>
      <dgm:t>
        <a:bodyPr/>
        <a:lstStyle/>
        <a:p>
          <a:pPr rtl="1"/>
          <a:r>
            <a:rPr lang="ar-SA" sz="1400" dirty="0"/>
            <a:t>الفروق الفردية</a:t>
          </a:r>
        </a:p>
      </dgm:t>
    </dgm:pt>
    <dgm:pt modelId="{44F634E0-7639-4B3A-9035-0059E1750817}" type="parTrans" cxnId="{204D8BA3-0CE4-44C6-A8AC-35C2742E06A2}">
      <dgm:prSet/>
      <dgm:spPr/>
      <dgm:t>
        <a:bodyPr/>
        <a:lstStyle/>
        <a:p>
          <a:pPr rtl="1"/>
          <a:endParaRPr lang="ar-SA" sz="4800"/>
        </a:p>
      </dgm:t>
    </dgm:pt>
    <dgm:pt modelId="{C2D910B0-B112-47C8-8ED2-B23CC07F849F}" type="sibTrans" cxnId="{204D8BA3-0CE4-44C6-A8AC-35C2742E06A2}">
      <dgm:prSet/>
      <dgm:spPr/>
      <dgm:t>
        <a:bodyPr/>
        <a:lstStyle/>
        <a:p>
          <a:pPr rtl="1"/>
          <a:endParaRPr lang="ar-SA" sz="3200"/>
        </a:p>
      </dgm:t>
    </dgm:pt>
    <dgm:pt modelId="{A50AA0BA-60D6-4A1D-9E5E-C1EEDAF44C98}">
      <dgm:prSet phldrT="[نص]" custT="1"/>
      <dgm:spPr>
        <a:solidFill>
          <a:schemeClr val="accent6">
            <a:lumMod val="75000"/>
          </a:schemeClr>
        </a:solidFill>
        <a:ln>
          <a:solidFill>
            <a:srgbClr val="92D050"/>
          </a:solidFill>
        </a:ln>
      </dgm:spPr>
      <dgm:t>
        <a:bodyPr/>
        <a:lstStyle/>
        <a:p>
          <a:pPr rtl="1"/>
          <a:r>
            <a:rPr lang="ar-SA" sz="1400" dirty="0"/>
            <a:t>الفئات الاجتماعية</a:t>
          </a:r>
        </a:p>
      </dgm:t>
    </dgm:pt>
    <dgm:pt modelId="{1BD47A81-44AA-4C50-BB64-88B6F6BB7AA2}" type="parTrans" cxnId="{A6D60ED2-A6D2-494C-AB14-B9024F6528A7}">
      <dgm:prSet/>
      <dgm:spPr/>
      <dgm:t>
        <a:bodyPr/>
        <a:lstStyle/>
        <a:p>
          <a:pPr rtl="1"/>
          <a:endParaRPr lang="ar-SA" sz="4800"/>
        </a:p>
      </dgm:t>
    </dgm:pt>
    <dgm:pt modelId="{5E38B820-2B45-46F2-AE47-817A312B1FE4}" type="sibTrans" cxnId="{A6D60ED2-A6D2-494C-AB14-B9024F6528A7}">
      <dgm:prSet/>
      <dgm:spPr/>
      <dgm:t>
        <a:bodyPr/>
        <a:lstStyle/>
        <a:p>
          <a:pPr rtl="1"/>
          <a:endParaRPr lang="ar-SA" sz="3200"/>
        </a:p>
      </dgm:t>
    </dgm:pt>
    <dgm:pt modelId="{5FF2FA6F-5EEB-477F-A1EC-E7605037DAAD}">
      <dgm:prSet phldrT="[نص]" custT="1"/>
      <dgm:spPr>
        <a:solidFill>
          <a:schemeClr val="accent6">
            <a:lumMod val="75000"/>
          </a:schemeClr>
        </a:solidFill>
      </dgm:spPr>
      <dgm:t>
        <a:bodyPr/>
        <a:lstStyle/>
        <a:p>
          <a:pPr rtl="1"/>
          <a:r>
            <a:rPr lang="ar-SA" sz="1400" dirty="0"/>
            <a:t>العلاقات الاجتماعية</a:t>
          </a:r>
        </a:p>
      </dgm:t>
    </dgm:pt>
    <dgm:pt modelId="{36A71F26-C256-4F2D-99F3-B0864AD9F38C}" type="parTrans" cxnId="{387213E9-993D-4E30-BE0A-5D0693EC8596}">
      <dgm:prSet/>
      <dgm:spPr/>
      <dgm:t>
        <a:bodyPr/>
        <a:lstStyle/>
        <a:p>
          <a:pPr rtl="1"/>
          <a:endParaRPr lang="ar-SA" sz="4800"/>
        </a:p>
      </dgm:t>
    </dgm:pt>
    <dgm:pt modelId="{D46EBF38-FDD8-4898-8F12-46FE1E4BB478}" type="sibTrans" cxnId="{387213E9-993D-4E30-BE0A-5D0693EC8596}">
      <dgm:prSet/>
      <dgm:spPr/>
      <dgm:t>
        <a:bodyPr/>
        <a:lstStyle/>
        <a:p>
          <a:pPr rtl="1"/>
          <a:endParaRPr lang="ar-SA" sz="3200"/>
        </a:p>
      </dgm:t>
    </dgm:pt>
    <dgm:pt modelId="{14480F63-AA84-49D2-A404-7A830978939B}">
      <dgm:prSet phldrT="[نص]" custT="1"/>
      <dgm:spPr>
        <a:solidFill>
          <a:srgbClr val="FFFF00"/>
        </a:solidFill>
      </dgm:spPr>
      <dgm:t>
        <a:bodyPr/>
        <a:lstStyle/>
        <a:p>
          <a:pPr rtl="1"/>
          <a:r>
            <a:rPr lang="ar-SA" sz="1400" dirty="0"/>
            <a:t>ترتيب </a:t>
          </a:r>
          <a:r>
            <a:rPr lang="ar-SA" sz="1400" dirty="0" smtClean="0"/>
            <a:t>الأولويات</a:t>
          </a:r>
          <a:endParaRPr lang="ar-SA" sz="1400" dirty="0"/>
        </a:p>
      </dgm:t>
    </dgm:pt>
    <dgm:pt modelId="{4ADA08F2-0A20-4FDE-ACDE-69B75E7336ED}" type="parTrans" cxnId="{56405124-8C16-4430-BEBC-492F940EAE56}">
      <dgm:prSet/>
      <dgm:spPr/>
      <dgm:t>
        <a:bodyPr/>
        <a:lstStyle/>
        <a:p>
          <a:pPr rtl="1"/>
          <a:endParaRPr lang="ar-SA" sz="4800"/>
        </a:p>
      </dgm:t>
    </dgm:pt>
    <dgm:pt modelId="{72628038-A061-4F55-9F6C-F17EE1C7B417}" type="sibTrans" cxnId="{56405124-8C16-4430-BEBC-492F940EAE56}">
      <dgm:prSet/>
      <dgm:spPr/>
      <dgm:t>
        <a:bodyPr/>
        <a:lstStyle/>
        <a:p>
          <a:pPr rtl="1"/>
          <a:endParaRPr lang="ar-SA" sz="3200"/>
        </a:p>
      </dgm:t>
    </dgm:pt>
    <dgm:pt modelId="{15E8CA11-9E72-4D87-B0EF-98E36C813378}">
      <dgm:prSet phldrT="[نص]" custT="1"/>
      <dgm:spPr/>
      <dgm:t>
        <a:bodyPr/>
        <a:lstStyle/>
        <a:p>
          <a:pPr rtl="1"/>
          <a:r>
            <a:rPr lang="ar-SA" sz="1400" dirty="0" smtClean="0"/>
            <a:t>الإنماء </a:t>
          </a:r>
          <a:r>
            <a:rPr lang="ar-SA" sz="1400" dirty="0"/>
            <a:t>الثقافي</a:t>
          </a:r>
        </a:p>
      </dgm:t>
    </dgm:pt>
    <dgm:pt modelId="{998A20F3-153D-4B87-BCD4-AF8631AFF5B7}" type="parTrans" cxnId="{9BF083AB-BADB-497A-B799-6A705EBBAC15}">
      <dgm:prSet/>
      <dgm:spPr/>
      <dgm:t>
        <a:bodyPr/>
        <a:lstStyle/>
        <a:p>
          <a:pPr rtl="1"/>
          <a:endParaRPr lang="ar-SA" sz="4800"/>
        </a:p>
      </dgm:t>
    </dgm:pt>
    <dgm:pt modelId="{9FF91A3A-2039-4B97-A4C6-2DA8B227FE06}" type="sibTrans" cxnId="{9BF083AB-BADB-497A-B799-6A705EBBAC15}">
      <dgm:prSet/>
      <dgm:spPr/>
      <dgm:t>
        <a:bodyPr/>
        <a:lstStyle/>
        <a:p>
          <a:pPr rtl="1"/>
          <a:endParaRPr lang="ar-SA" sz="3200"/>
        </a:p>
      </dgm:t>
    </dgm:pt>
    <dgm:pt modelId="{315AC4C9-DF7F-4DBF-A787-6256BEC3FC5D}">
      <dgm:prSet phldrT="[نص]" custT="1"/>
      <dgm:spPr>
        <a:solidFill>
          <a:srgbClr val="FFFF00"/>
        </a:solidFill>
      </dgm:spPr>
      <dgm:t>
        <a:bodyPr/>
        <a:lstStyle/>
        <a:p>
          <a:pPr rtl="1"/>
          <a:r>
            <a:rPr lang="ar-SA" sz="1400" dirty="0"/>
            <a:t>الاعتماد على وسائل </a:t>
          </a:r>
          <a:r>
            <a:rPr lang="ar-SA" sz="1400" dirty="0" smtClean="0"/>
            <a:t>الإعلام</a:t>
          </a:r>
          <a:endParaRPr lang="ar-SA" sz="1400" dirty="0"/>
        </a:p>
      </dgm:t>
    </dgm:pt>
    <dgm:pt modelId="{624D400A-A1A5-439C-9F8F-2F82C97A1D87}" type="parTrans" cxnId="{D1A605F0-D875-43DF-BED9-485CBE613928}">
      <dgm:prSet/>
      <dgm:spPr/>
      <dgm:t>
        <a:bodyPr/>
        <a:lstStyle/>
        <a:p>
          <a:pPr rtl="1"/>
          <a:endParaRPr lang="ar-SA" sz="4800"/>
        </a:p>
      </dgm:t>
    </dgm:pt>
    <dgm:pt modelId="{7922B5D6-F74F-4DCA-BAF2-D6017767FADE}" type="sibTrans" cxnId="{D1A605F0-D875-43DF-BED9-485CBE613928}">
      <dgm:prSet/>
      <dgm:spPr/>
      <dgm:t>
        <a:bodyPr/>
        <a:lstStyle/>
        <a:p>
          <a:pPr rtl="1"/>
          <a:endParaRPr lang="ar-SA" sz="3200"/>
        </a:p>
      </dgm:t>
    </dgm:pt>
    <dgm:pt modelId="{EF3F29B8-9B2C-4E1D-8C3E-3220F6B0EBEF}">
      <dgm:prSet phldrT="[نص]" custT="1"/>
      <dgm:spPr/>
      <dgm:t>
        <a:bodyPr/>
        <a:lstStyle/>
        <a:p>
          <a:pPr rtl="1"/>
          <a:r>
            <a:rPr lang="ar-SA" sz="1400" dirty="0"/>
            <a:t>المعرفة من وسائل </a:t>
          </a:r>
          <a:r>
            <a:rPr lang="ar-SA" sz="1400" dirty="0" smtClean="0"/>
            <a:t>الإعلام</a:t>
          </a:r>
          <a:endParaRPr lang="ar-SA" sz="1400" dirty="0"/>
        </a:p>
      </dgm:t>
    </dgm:pt>
    <dgm:pt modelId="{E5BF6B2D-AABB-411D-AC22-123F2845D77A}" type="parTrans" cxnId="{EBE5F378-BBBB-4301-B0BF-BB0FBAAFC853}">
      <dgm:prSet/>
      <dgm:spPr/>
      <dgm:t>
        <a:bodyPr/>
        <a:lstStyle/>
        <a:p>
          <a:pPr rtl="1"/>
          <a:endParaRPr lang="ar-SA" sz="4800"/>
        </a:p>
      </dgm:t>
    </dgm:pt>
    <dgm:pt modelId="{5EFD3C48-9379-4E2F-A4D4-F30350EBB0F8}" type="sibTrans" cxnId="{EBE5F378-BBBB-4301-B0BF-BB0FBAAFC853}">
      <dgm:prSet/>
      <dgm:spPr/>
      <dgm:t>
        <a:bodyPr/>
        <a:lstStyle/>
        <a:p>
          <a:pPr rtl="1"/>
          <a:endParaRPr lang="ar-SA" sz="3200"/>
        </a:p>
      </dgm:t>
    </dgm:pt>
    <dgm:pt modelId="{E886E5DF-CF82-493F-8A18-B109BB434F3D}">
      <dgm:prSet phldrT="[نص]" custT="1"/>
      <dgm:spPr/>
      <dgm:t>
        <a:bodyPr/>
        <a:lstStyle/>
        <a:p>
          <a:pPr rtl="1"/>
          <a:r>
            <a:rPr lang="ar-SA" sz="1400" dirty="0"/>
            <a:t>التماس المعلومات</a:t>
          </a:r>
        </a:p>
      </dgm:t>
    </dgm:pt>
    <dgm:pt modelId="{8DE0F6D6-6D8F-4400-8663-D690B59CF0FF}" type="parTrans" cxnId="{06516B0A-BF38-42AB-BC2F-432A08D78C10}">
      <dgm:prSet/>
      <dgm:spPr/>
      <dgm:t>
        <a:bodyPr/>
        <a:lstStyle/>
        <a:p>
          <a:pPr rtl="1"/>
          <a:endParaRPr lang="ar-SA" sz="4800"/>
        </a:p>
      </dgm:t>
    </dgm:pt>
    <dgm:pt modelId="{144A1634-6DF8-43B1-AAFE-219AE2764DB9}" type="sibTrans" cxnId="{06516B0A-BF38-42AB-BC2F-432A08D78C10}">
      <dgm:prSet/>
      <dgm:spPr/>
      <dgm:t>
        <a:bodyPr/>
        <a:lstStyle/>
        <a:p>
          <a:pPr rtl="1"/>
          <a:endParaRPr lang="ar-SA" sz="3200"/>
        </a:p>
      </dgm:t>
    </dgm:pt>
    <dgm:pt modelId="{A53810E7-D16B-4E6C-A9BB-8D8D286120F1}">
      <dgm:prSet phldrT="[نص]" custT="1"/>
      <dgm:spPr/>
      <dgm:t>
        <a:bodyPr/>
        <a:lstStyle/>
        <a:p>
          <a:pPr rtl="1"/>
          <a:r>
            <a:rPr lang="ar-SA" sz="1400" dirty="0"/>
            <a:t>فجوة المعرفة</a:t>
          </a:r>
        </a:p>
      </dgm:t>
    </dgm:pt>
    <dgm:pt modelId="{5445854D-0B1D-48BA-B648-73D35DBAD316}" type="parTrans" cxnId="{FBFDDAE9-9A1F-412D-B7EA-3FF187A9A56F}">
      <dgm:prSet/>
      <dgm:spPr/>
      <dgm:t>
        <a:bodyPr/>
        <a:lstStyle/>
        <a:p>
          <a:pPr rtl="1"/>
          <a:endParaRPr lang="ar-SA" sz="4800"/>
        </a:p>
      </dgm:t>
    </dgm:pt>
    <dgm:pt modelId="{A28380BC-F462-4BFC-8FA2-A868A92092EC}" type="sibTrans" cxnId="{FBFDDAE9-9A1F-412D-B7EA-3FF187A9A56F}">
      <dgm:prSet/>
      <dgm:spPr/>
      <dgm:t>
        <a:bodyPr/>
        <a:lstStyle/>
        <a:p>
          <a:pPr rtl="1"/>
          <a:endParaRPr lang="ar-SA" sz="3200"/>
        </a:p>
      </dgm:t>
    </dgm:pt>
    <dgm:pt modelId="{3E8B2788-DE33-4C5C-96A7-B586EBE5D382}">
      <dgm:prSet phldrT="[نص]" custT="1"/>
      <dgm:spPr/>
      <dgm:t>
        <a:bodyPr/>
        <a:lstStyle/>
        <a:p>
          <a:pPr rtl="1"/>
          <a:r>
            <a:rPr lang="ar-SA" sz="1400" dirty="0"/>
            <a:t>تمثيل المعلومات</a:t>
          </a:r>
        </a:p>
      </dgm:t>
    </dgm:pt>
    <dgm:pt modelId="{4A6A99CF-D099-4AC1-8F1A-D506BF405571}" type="parTrans" cxnId="{6BDC7C76-8957-4FA3-9C46-E88B57F180E5}">
      <dgm:prSet/>
      <dgm:spPr/>
      <dgm:t>
        <a:bodyPr/>
        <a:lstStyle/>
        <a:p>
          <a:pPr rtl="1"/>
          <a:endParaRPr lang="ar-SA" sz="4800"/>
        </a:p>
      </dgm:t>
    </dgm:pt>
    <dgm:pt modelId="{DA627C31-39FF-4B85-8FAB-40603B2EC4D1}" type="sibTrans" cxnId="{6BDC7C76-8957-4FA3-9C46-E88B57F180E5}">
      <dgm:prSet/>
      <dgm:spPr/>
      <dgm:t>
        <a:bodyPr/>
        <a:lstStyle/>
        <a:p>
          <a:pPr rtl="1"/>
          <a:endParaRPr lang="ar-SA" sz="3200"/>
        </a:p>
      </dgm:t>
    </dgm:pt>
    <dgm:pt modelId="{1E544C3C-C6D7-4A4E-99A9-E1A17671C4B1}">
      <dgm:prSet phldrT="[نص]" custT="1"/>
      <dgm:spPr/>
      <dgm:t>
        <a:bodyPr/>
        <a:lstStyle/>
        <a:p>
          <a:pPr rtl="1"/>
          <a:r>
            <a:rPr lang="ar-SA" sz="1400" dirty="0"/>
            <a:t>تحليل </a:t>
          </a:r>
          <a:r>
            <a:rPr lang="ar-SA" sz="1400" dirty="0" smtClean="0"/>
            <a:t>الإطار الإعلامي</a:t>
          </a:r>
          <a:endParaRPr lang="ar-SA" sz="1400" dirty="0"/>
        </a:p>
      </dgm:t>
    </dgm:pt>
    <dgm:pt modelId="{A32A9C1B-7483-4620-A8D0-4A71927E6A07}" type="parTrans" cxnId="{D117A4F2-5A72-45F3-8BA2-649A4E09995C}">
      <dgm:prSet/>
      <dgm:spPr/>
      <dgm:t>
        <a:bodyPr/>
        <a:lstStyle/>
        <a:p>
          <a:pPr rtl="1"/>
          <a:endParaRPr lang="ar-SA" sz="4800"/>
        </a:p>
      </dgm:t>
    </dgm:pt>
    <dgm:pt modelId="{515FA959-8613-421A-AF80-12597333C014}" type="sibTrans" cxnId="{D117A4F2-5A72-45F3-8BA2-649A4E09995C}">
      <dgm:prSet/>
      <dgm:spPr/>
      <dgm:t>
        <a:bodyPr/>
        <a:lstStyle/>
        <a:p>
          <a:pPr rtl="1"/>
          <a:endParaRPr lang="ar-SA" sz="3200"/>
        </a:p>
      </dgm:t>
    </dgm:pt>
    <dgm:pt modelId="{E4CBEFC7-2C6B-4EC3-9386-71C68C480FE0}">
      <dgm:prSet phldrT="[نص]" custT="1"/>
      <dgm:spPr/>
      <dgm:t>
        <a:bodyPr/>
        <a:lstStyle/>
        <a:p>
          <a:pPr rtl="1"/>
          <a:r>
            <a:rPr lang="ar-SA" sz="1400" dirty="0"/>
            <a:t>النظريات </a:t>
          </a:r>
          <a:r>
            <a:rPr lang="ar-SA" sz="1400" dirty="0" smtClean="0"/>
            <a:t>المفسرة </a:t>
          </a:r>
          <a:r>
            <a:rPr lang="ar-SA" sz="1400" dirty="0"/>
            <a:t>للعنف</a:t>
          </a:r>
        </a:p>
      </dgm:t>
    </dgm:pt>
    <dgm:pt modelId="{E95B0783-18D9-4150-AAD4-452219B4C0EF}" type="parTrans" cxnId="{F7F62430-AEF7-46FC-BEE4-CFBDA0525F30}">
      <dgm:prSet/>
      <dgm:spPr/>
      <dgm:t>
        <a:bodyPr/>
        <a:lstStyle/>
        <a:p>
          <a:pPr rtl="1"/>
          <a:endParaRPr lang="ar-SA" sz="4800"/>
        </a:p>
      </dgm:t>
    </dgm:pt>
    <dgm:pt modelId="{7CBF42FC-3B70-423A-90E4-B25A8347C5F6}" type="sibTrans" cxnId="{F7F62430-AEF7-46FC-BEE4-CFBDA0525F30}">
      <dgm:prSet/>
      <dgm:spPr/>
      <dgm:t>
        <a:bodyPr/>
        <a:lstStyle/>
        <a:p>
          <a:pPr rtl="1"/>
          <a:endParaRPr lang="ar-SA" sz="3200"/>
        </a:p>
      </dgm:t>
    </dgm:pt>
    <dgm:pt modelId="{B66C93D4-9F75-45F1-BFFF-4F285D36ADD5}">
      <dgm:prSet phldrT="[نص]" custT="1"/>
      <dgm:spPr/>
      <dgm:t>
        <a:bodyPr/>
        <a:lstStyle/>
        <a:p>
          <a:pPr rtl="1"/>
          <a:r>
            <a:rPr lang="ar-SA" sz="1400" dirty="0"/>
            <a:t>التطهير</a:t>
          </a:r>
        </a:p>
      </dgm:t>
    </dgm:pt>
    <dgm:pt modelId="{A3AE4EDF-2C70-424F-934E-98BB55160562}" type="parTrans" cxnId="{83303184-0CB7-4302-AB51-A41C4CCD03F2}">
      <dgm:prSet/>
      <dgm:spPr/>
      <dgm:t>
        <a:bodyPr/>
        <a:lstStyle/>
        <a:p>
          <a:pPr rtl="1"/>
          <a:endParaRPr lang="ar-SA" sz="4800"/>
        </a:p>
      </dgm:t>
    </dgm:pt>
    <dgm:pt modelId="{5F9A9AA0-8460-4161-8C5C-1D3B53817E04}" type="sibTrans" cxnId="{83303184-0CB7-4302-AB51-A41C4CCD03F2}">
      <dgm:prSet/>
      <dgm:spPr/>
      <dgm:t>
        <a:bodyPr/>
        <a:lstStyle/>
        <a:p>
          <a:pPr rtl="1"/>
          <a:endParaRPr lang="ar-SA" sz="3200"/>
        </a:p>
      </dgm:t>
    </dgm:pt>
    <dgm:pt modelId="{7717E442-6B09-4AD0-9343-A17E0BC39EEA}">
      <dgm:prSet phldrT="[نص]" custT="1"/>
      <dgm:spPr/>
      <dgm:t>
        <a:bodyPr/>
        <a:lstStyle/>
        <a:p>
          <a:pPr rtl="1"/>
          <a:r>
            <a:rPr lang="ar-SA" sz="1400" dirty="0"/>
            <a:t>الاستثارة</a:t>
          </a:r>
        </a:p>
      </dgm:t>
    </dgm:pt>
    <dgm:pt modelId="{C93D3B51-1782-45E5-A849-9AA01CC8CB81}" type="parTrans" cxnId="{7335C051-99E2-4C97-9F86-2B64ECE9349E}">
      <dgm:prSet/>
      <dgm:spPr/>
      <dgm:t>
        <a:bodyPr/>
        <a:lstStyle/>
        <a:p>
          <a:pPr rtl="1"/>
          <a:endParaRPr lang="ar-SA" sz="4800"/>
        </a:p>
      </dgm:t>
    </dgm:pt>
    <dgm:pt modelId="{669FC4EB-1BFA-4193-9CE1-F01705177C42}" type="sibTrans" cxnId="{7335C051-99E2-4C97-9F86-2B64ECE9349E}">
      <dgm:prSet/>
      <dgm:spPr/>
      <dgm:t>
        <a:bodyPr/>
        <a:lstStyle/>
        <a:p>
          <a:pPr rtl="1"/>
          <a:endParaRPr lang="ar-SA" sz="3200"/>
        </a:p>
      </dgm:t>
    </dgm:pt>
    <dgm:pt modelId="{6289CF78-6695-4952-AA10-E1D189959945}">
      <dgm:prSet phldrT="[نص]" custT="1"/>
      <dgm:spPr/>
      <dgm:t>
        <a:bodyPr/>
        <a:lstStyle/>
        <a:p>
          <a:pPr rtl="1"/>
          <a:r>
            <a:rPr lang="ar-SA" sz="1400" dirty="0"/>
            <a:t>التدعيم</a:t>
          </a:r>
        </a:p>
      </dgm:t>
    </dgm:pt>
    <dgm:pt modelId="{2AF50F6C-897C-4A51-8E97-4A4137DA073D}" type="parTrans" cxnId="{ED9A4A8C-E912-4627-ACF1-B01E133BD193}">
      <dgm:prSet/>
      <dgm:spPr/>
      <dgm:t>
        <a:bodyPr/>
        <a:lstStyle/>
        <a:p>
          <a:pPr rtl="1"/>
          <a:endParaRPr lang="ar-SA" sz="4800"/>
        </a:p>
      </dgm:t>
    </dgm:pt>
    <dgm:pt modelId="{46810E76-E212-4CC9-AD59-0D624AB7ED8B}" type="sibTrans" cxnId="{ED9A4A8C-E912-4627-ACF1-B01E133BD193}">
      <dgm:prSet/>
      <dgm:spPr/>
      <dgm:t>
        <a:bodyPr/>
        <a:lstStyle/>
        <a:p>
          <a:pPr rtl="1"/>
          <a:endParaRPr lang="ar-SA" sz="3200"/>
        </a:p>
      </dgm:t>
    </dgm:pt>
    <dgm:pt modelId="{377F10B4-FB6F-42B5-9EFA-CCE6EF8FA4B8}">
      <dgm:prSet phldrT="[نص]" custT="1"/>
      <dgm:spPr/>
      <dgm:t>
        <a:bodyPr/>
        <a:lstStyle/>
        <a:p>
          <a:pPr rtl="1"/>
          <a:r>
            <a:rPr lang="ar-SA" sz="1400" dirty="0"/>
            <a:t>النموذج التوحد</a:t>
          </a:r>
        </a:p>
      </dgm:t>
    </dgm:pt>
    <dgm:pt modelId="{2466B6FB-6688-4DBA-B666-62C90E95E1FE}" type="parTrans" cxnId="{3350D943-D6DC-4E98-8D9D-894120DEA323}">
      <dgm:prSet/>
      <dgm:spPr/>
      <dgm:t>
        <a:bodyPr/>
        <a:lstStyle/>
        <a:p>
          <a:pPr rtl="1"/>
          <a:endParaRPr lang="ar-SA" sz="4800"/>
        </a:p>
      </dgm:t>
    </dgm:pt>
    <dgm:pt modelId="{49C313B0-99DF-495B-9C6D-D677AB29C408}" type="sibTrans" cxnId="{3350D943-D6DC-4E98-8D9D-894120DEA323}">
      <dgm:prSet/>
      <dgm:spPr/>
      <dgm:t>
        <a:bodyPr/>
        <a:lstStyle/>
        <a:p>
          <a:pPr rtl="1"/>
          <a:endParaRPr lang="ar-SA" sz="3200"/>
        </a:p>
      </dgm:t>
    </dgm:pt>
    <dgm:pt modelId="{4B26FA98-76BC-4A64-82FF-4D7B62BFD166}">
      <dgm:prSet phldrT="[نص]" custT="1"/>
      <dgm:spPr>
        <a:solidFill>
          <a:srgbClr val="FFFF00"/>
        </a:solidFill>
      </dgm:spPr>
      <dgm:t>
        <a:bodyPr/>
        <a:lstStyle/>
        <a:p>
          <a:pPr rtl="1"/>
          <a:r>
            <a:rPr lang="ar-SA" sz="1400" dirty="0"/>
            <a:t>الاستخدامات </a:t>
          </a:r>
          <a:r>
            <a:rPr lang="ar-SA" sz="1400" dirty="0" err="1"/>
            <a:t>والاشباعات</a:t>
          </a:r>
          <a:endParaRPr lang="ar-SA" sz="1400" dirty="0"/>
        </a:p>
      </dgm:t>
    </dgm:pt>
    <dgm:pt modelId="{1281FD0D-CCE9-4604-BDF7-39F4D11186F7}" type="parTrans" cxnId="{533247EE-9842-47D2-A628-A81FD8E52CE2}">
      <dgm:prSet/>
      <dgm:spPr/>
      <dgm:t>
        <a:bodyPr/>
        <a:lstStyle/>
        <a:p>
          <a:pPr rtl="1"/>
          <a:endParaRPr lang="ar-SA" sz="4800"/>
        </a:p>
      </dgm:t>
    </dgm:pt>
    <dgm:pt modelId="{B0030F1C-9333-432B-86C1-5686BFEDF39B}" type="sibTrans" cxnId="{533247EE-9842-47D2-A628-A81FD8E52CE2}">
      <dgm:prSet/>
      <dgm:spPr/>
      <dgm:t>
        <a:bodyPr/>
        <a:lstStyle/>
        <a:p>
          <a:pPr rtl="1"/>
          <a:endParaRPr lang="ar-SA" sz="3200"/>
        </a:p>
      </dgm:t>
    </dgm:pt>
    <dgm:pt modelId="{A6E44413-ED79-4737-BE17-1FDDBAB12C2F}">
      <dgm:prSet phldrT="[نص]" custT="1"/>
      <dgm:spPr>
        <a:solidFill>
          <a:srgbClr val="FFFF00"/>
        </a:solidFill>
      </dgm:spPr>
      <dgm:t>
        <a:bodyPr/>
        <a:lstStyle/>
        <a:p>
          <a:pPr rtl="1"/>
          <a:r>
            <a:rPr lang="ar-SA" sz="1400" dirty="0"/>
            <a:t>تدفق الاتصال على مرحلتين</a:t>
          </a:r>
        </a:p>
      </dgm:t>
    </dgm:pt>
    <dgm:pt modelId="{9FDBB67D-5405-48CC-B4C0-A2A8379C1255}" type="parTrans" cxnId="{D718E817-AAB5-4EFF-857D-DDF7B5384849}">
      <dgm:prSet/>
      <dgm:spPr/>
      <dgm:t>
        <a:bodyPr/>
        <a:lstStyle/>
        <a:p>
          <a:pPr rtl="1"/>
          <a:endParaRPr lang="ar-SA" sz="4800"/>
        </a:p>
      </dgm:t>
    </dgm:pt>
    <dgm:pt modelId="{ACDC0FA1-495C-4B1D-BB2C-63920C05DB34}" type="sibTrans" cxnId="{D718E817-AAB5-4EFF-857D-DDF7B5384849}">
      <dgm:prSet/>
      <dgm:spPr/>
      <dgm:t>
        <a:bodyPr/>
        <a:lstStyle/>
        <a:p>
          <a:pPr rtl="1"/>
          <a:endParaRPr lang="ar-SA" sz="3200"/>
        </a:p>
      </dgm:t>
    </dgm:pt>
    <dgm:pt modelId="{BCE6F801-C6F7-4BAC-8B59-DC2DC74F93DB}">
      <dgm:prSet phldrT="[نص]" custT="1"/>
      <dgm:spPr>
        <a:solidFill>
          <a:srgbClr val="FFFF00"/>
        </a:solidFill>
      </dgm:spPr>
      <dgm:t>
        <a:bodyPr/>
        <a:lstStyle/>
        <a:p>
          <a:pPr rtl="1"/>
          <a:r>
            <a:rPr lang="ar-SA" sz="1400" dirty="0"/>
            <a:t>انتشار المبتكرات</a:t>
          </a:r>
        </a:p>
      </dgm:t>
    </dgm:pt>
    <dgm:pt modelId="{654D6196-06B1-4383-B6B6-60AEC164B305}" type="parTrans" cxnId="{90939232-CD7B-42B3-B282-B24AC7FB04B9}">
      <dgm:prSet/>
      <dgm:spPr/>
      <dgm:t>
        <a:bodyPr/>
        <a:lstStyle/>
        <a:p>
          <a:pPr rtl="1"/>
          <a:endParaRPr lang="ar-SA" sz="4800"/>
        </a:p>
      </dgm:t>
    </dgm:pt>
    <dgm:pt modelId="{E903DFE6-BE54-4C76-857B-7DB3F54BF2F3}" type="sibTrans" cxnId="{90939232-CD7B-42B3-B282-B24AC7FB04B9}">
      <dgm:prSet/>
      <dgm:spPr/>
      <dgm:t>
        <a:bodyPr/>
        <a:lstStyle/>
        <a:p>
          <a:pPr rtl="1"/>
          <a:endParaRPr lang="ar-SA" sz="3200"/>
        </a:p>
      </dgm:t>
    </dgm:pt>
    <dgm:pt modelId="{6DD9BD1D-5E74-40FB-951E-DE6CEBFFDAA1}" type="pres">
      <dgm:prSet presAssocID="{BE97D5AE-C1EA-4470-A051-BF3688C9A8BD}" presName="hierChild1" presStyleCnt="0">
        <dgm:presLayoutVars>
          <dgm:orgChart val="1"/>
          <dgm:chPref val="1"/>
          <dgm:dir val="rev"/>
          <dgm:animOne val="branch"/>
          <dgm:animLvl val="lvl"/>
          <dgm:resizeHandles/>
        </dgm:presLayoutVars>
      </dgm:prSet>
      <dgm:spPr/>
      <dgm:t>
        <a:bodyPr/>
        <a:lstStyle/>
        <a:p>
          <a:pPr rtl="1"/>
          <a:endParaRPr lang="ar-SA"/>
        </a:p>
      </dgm:t>
    </dgm:pt>
    <dgm:pt modelId="{76150878-D3E2-4917-8498-5178137CCBB4}" type="pres">
      <dgm:prSet presAssocID="{F20FC8F4-4ECA-4F72-B324-86AD4095B0E8}" presName="hierRoot1" presStyleCnt="0">
        <dgm:presLayoutVars>
          <dgm:hierBranch val="init"/>
        </dgm:presLayoutVars>
      </dgm:prSet>
      <dgm:spPr/>
      <dgm:t>
        <a:bodyPr/>
        <a:lstStyle/>
        <a:p>
          <a:pPr rtl="1"/>
          <a:endParaRPr lang="ar-SA"/>
        </a:p>
      </dgm:t>
    </dgm:pt>
    <dgm:pt modelId="{DD1CEB07-441F-45E3-95BA-3CAD99B0B518}" type="pres">
      <dgm:prSet presAssocID="{F20FC8F4-4ECA-4F72-B324-86AD4095B0E8}" presName="rootComposite1" presStyleCnt="0"/>
      <dgm:spPr/>
      <dgm:t>
        <a:bodyPr/>
        <a:lstStyle/>
        <a:p>
          <a:pPr rtl="1"/>
          <a:endParaRPr lang="ar-SA"/>
        </a:p>
      </dgm:t>
    </dgm:pt>
    <dgm:pt modelId="{174F86DB-A941-4A2E-AA08-6ABEC0ADE79E}" type="pres">
      <dgm:prSet presAssocID="{F20FC8F4-4ECA-4F72-B324-86AD4095B0E8}" presName="rootText1" presStyleLbl="node0" presStyleIdx="0" presStyleCnt="1" custScaleX="703932" custScaleY="257919">
        <dgm:presLayoutVars>
          <dgm:chPref val="3"/>
        </dgm:presLayoutVars>
      </dgm:prSet>
      <dgm:spPr/>
      <dgm:t>
        <a:bodyPr/>
        <a:lstStyle/>
        <a:p>
          <a:pPr rtl="1"/>
          <a:endParaRPr lang="ar-SA"/>
        </a:p>
      </dgm:t>
    </dgm:pt>
    <dgm:pt modelId="{7AE96F16-9F82-4FE9-B6A8-D8FB1AE709F8}" type="pres">
      <dgm:prSet presAssocID="{F20FC8F4-4ECA-4F72-B324-86AD4095B0E8}" presName="rootConnector1" presStyleLbl="node1" presStyleIdx="0" presStyleCnt="0"/>
      <dgm:spPr/>
      <dgm:t>
        <a:bodyPr/>
        <a:lstStyle/>
        <a:p>
          <a:pPr rtl="1"/>
          <a:endParaRPr lang="ar-SA"/>
        </a:p>
      </dgm:t>
    </dgm:pt>
    <dgm:pt modelId="{5E449B07-860F-4813-8904-24DB66C5C698}" type="pres">
      <dgm:prSet presAssocID="{F20FC8F4-4ECA-4F72-B324-86AD4095B0E8}" presName="hierChild2" presStyleCnt="0"/>
      <dgm:spPr/>
      <dgm:t>
        <a:bodyPr/>
        <a:lstStyle/>
        <a:p>
          <a:pPr rtl="1"/>
          <a:endParaRPr lang="ar-SA"/>
        </a:p>
      </dgm:t>
    </dgm:pt>
    <dgm:pt modelId="{16ED6D1A-91CE-46BD-A587-A489FD9FBC0B}" type="pres">
      <dgm:prSet presAssocID="{EC8FFC15-C186-4CE7-90EC-BDD041D9C08D}" presName="Name37" presStyleLbl="parChTrans1D2" presStyleIdx="0" presStyleCnt="6"/>
      <dgm:spPr/>
      <dgm:t>
        <a:bodyPr/>
        <a:lstStyle/>
        <a:p>
          <a:pPr rtl="1"/>
          <a:endParaRPr lang="ar-SA"/>
        </a:p>
      </dgm:t>
    </dgm:pt>
    <dgm:pt modelId="{7DCFF1F9-4A98-4876-BE01-22E6D50EB7B7}" type="pres">
      <dgm:prSet presAssocID="{87CE2956-E6EE-4C9E-AB53-15662FD83AB9}" presName="hierRoot2" presStyleCnt="0">
        <dgm:presLayoutVars>
          <dgm:hierBranch val="init"/>
        </dgm:presLayoutVars>
      </dgm:prSet>
      <dgm:spPr/>
      <dgm:t>
        <a:bodyPr/>
        <a:lstStyle/>
        <a:p>
          <a:pPr rtl="1"/>
          <a:endParaRPr lang="ar-SA"/>
        </a:p>
      </dgm:t>
    </dgm:pt>
    <dgm:pt modelId="{846CF37A-99D0-4C1D-8B5A-4BD45423EE42}" type="pres">
      <dgm:prSet presAssocID="{87CE2956-E6EE-4C9E-AB53-15662FD83AB9}" presName="rootComposite" presStyleCnt="0"/>
      <dgm:spPr/>
      <dgm:t>
        <a:bodyPr/>
        <a:lstStyle/>
        <a:p>
          <a:pPr rtl="1"/>
          <a:endParaRPr lang="ar-SA"/>
        </a:p>
      </dgm:t>
    </dgm:pt>
    <dgm:pt modelId="{BAEA2E44-313C-46F8-B6E3-4A935F1FE6D9}" type="pres">
      <dgm:prSet presAssocID="{87CE2956-E6EE-4C9E-AB53-15662FD83AB9}" presName="rootText" presStyleLbl="node2" presStyleIdx="0" presStyleCnt="6" custScaleX="151882" custScaleY="344516">
        <dgm:presLayoutVars>
          <dgm:chPref val="3"/>
        </dgm:presLayoutVars>
      </dgm:prSet>
      <dgm:spPr/>
      <dgm:t>
        <a:bodyPr/>
        <a:lstStyle/>
        <a:p>
          <a:pPr rtl="1"/>
          <a:endParaRPr lang="ar-SA"/>
        </a:p>
      </dgm:t>
    </dgm:pt>
    <dgm:pt modelId="{47C28C2B-0622-4546-AEA4-D1284F5C6DD0}" type="pres">
      <dgm:prSet presAssocID="{87CE2956-E6EE-4C9E-AB53-15662FD83AB9}" presName="rootConnector" presStyleLbl="node2" presStyleIdx="0" presStyleCnt="6"/>
      <dgm:spPr/>
      <dgm:t>
        <a:bodyPr/>
        <a:lstStyle/>
        <a:p>
          <a:pPr rtl="1"/>
          <a:endParaRPr lang="ar-SA"/>
        </a:p>
      </dgm:t>
    </dgm:pt>
    <dgm:pt modelId="{FCB19FF3-81E7-4885-95B6-C3227DD31D67}" type="pres">
      <dgm:prSet presAssocID="{87CE2956-E6EE-4C9E-AB53-15662FD83AB9}" presName="hierChild4" presStyleCnt="0"/>
      <dgm:spPr/>
      <dgm:t>
        <a:bodyPr/>
        <a:lstStyle/>
        <a:p>
          <a:pPr rtl="1"/>
          <a:endParaRPr lang="ar-SA"/>
        </a:p>
      </dgm:t>
    </dgm:pt>
    <dgm:pt modelId="{1F18152A-AE8E-43EB-AEC5-5523369CD0C8}" type="pres">
      <dgm:prSet presAssocID="{2FB6DA5D-E342-4939-912E-96FA544A4F4C}" presName="Name37" presStyleLbl="parChTrans1D3" presStyleIdx="0" presStyleCnt="22"/>
      <dgm:spPr/>
      <dgm:t>
        <a:bodyPr/>
        <a:lstStyle/>
        <a:p>
          <a:pPr rtl="1"/>
          <a:endParaRPr lang="ar-SA"/>
        </a:p>
      </dgm:t>
    </dgm:pt>
    <dgm:pt modelId="{4CC10109-061D-4217-B9E5-2EB697E30DA7}" type="pres">
      <dgm:prSet presAssocID="{12376828-E2D2-4D51-AE13-CE0F71592031}" presName="hierRoot2" presStyleCnt="0">
        <dgm:presLayoutVars>
          <dgm:hierBranch val="init"/>
        </dgm:presLayoutVars>
      </dgm:prSet>
      <dgm:spPr/>
      <dgm:t>
        <a:bodyPr/>
        <a:lstStyle/>
        <a:p>
          <a:pPr rtl="1"/>
          <a:endParaRPr lang="ar-SA"/>
        </a:p>
      </dgm:t>
    </dgm:pt>
    <dgm:pt modelId="{B5522B6A-97EB-4078-BEBB-144CEF9F0DBF}" type="pres">
      <dgm:prSet presAssocID="{12376828-E2D2-4D51-AE13-CE0F71592031}" presName="rootComposite" presStyleCnt="0"/>
      <dgm:spPr/>
      <dgm:t>
        <a:bodyPr/>
        <a:lstStyle/>
        <a:p>
          <a:pPr rtl="1"/>
          <a:endParaRPr lang="ar-SA"/>
        </a:p>
      </dgm:t>
    </dgm:pt>
    <dgm:pt modelId="{6F3D7D0D-F1D4-4149-8F05-3BB416F028B4}" type="pres">
      <dgm:prSet presAssocID="{12376828-E2D2-4D51-AE13-CE0F71592031}" presName="rootText" presStyleLbl="node3" presStyleIdx="0" presStyleCnt="22" custScaleY="134475">
        <dgm:presLayoutVars>
          <dgm:chPref val="3"/>
        </dgm:presLayoutVars>
      </dgm:prSet>
      <dgm:spPr/>
      <dgm:t>
        <a:bodyPr/>
        <a:lstStyle/>
        <a:p>
          <a:pPr rtl="1"/>
          <a:endParaRPr lang="ar-SA"/>
        </a:p>
      </dgm:t>
    </dgm:pt>
    <dgm:pt modelId="{4B94E89D-1C4C-4CA0-BE3D-13D2B1A6B64B}" type="pres">
      <dgm:prSet presAssocID="{12376828-E2D2-4D51-AE13-CE0F71592031}" presName="rootConnector" presStyleLbl="node3" presStyleIdx="0" presStyleCnt="22"/>
      <dgm:spPr/>
      <dgm:t>
        <a:bodyPr/>
        <a:lstStyle/>
        <a:p>
          <a:pPr rtl="1"/>
          <a:endParaRPr lang="ar-SA"/>
        </a:p>
      </dgm:t>
    </dgm:pt>
    <dgm:pt modelId="{CFDD28AD-5842-4B78-84E9-89FF85F3F8B1}" type="pres">
      <dgm:prSet presAssocID="{12376828-E2D2-4D51-AE13-CE0F71592031}" presName="hierChild4" presStyleCnt="0"/>
      <dgm:spPr/>
      <dgm:t>
        <a:bodyPr/>
        <a:lstStyle/>
        <a:p>
          <a:pPr rtl="1"/>
          <a:endParaRPr lang="ar-SA"/>
        </a:p>
      </dgm:t>
    </dgm:pt>
    <dgm:pt modelId="{92935B1B-BE94-4111-B5D1-E79DE99BB306}" type="pres">
      <dgm:prSet presAssocID="{12376828-E2D2-4D51-AE13-CE0F71592031}" presName="hierChild5" presStyleCnt="0"/>
      <dgm:spPr/>
      <dgm:t>
        <a:bodyPr/>
        <a:lstStyle/>
        <a:p>
          <a:pPr rtl="1"/>
          <a:endParaRPr lang="ar-SA"/>
        </a:p>
      </dgm:t>
    </dgm:pt>
    <dgm:pt modelId="{C769B033-64F0-4E5A-B9AF-3FA8AE7CC8A5}" type="pres">
      <dgm:prSet presAssocID="{A1581721-8A6C-42F1-9D1F-40DC51B9E92D}" presName="Name37" presStyleLbl="parChTrans1D3" presStyleIdx="1" presStyleCnt="22"/>
      <dgm:spPr/>
      <dgm:t>
        <a:bodyPr/>
        <a:lstStyle/>
        <a:p>
          <a:pPr rtl="1"/>
          <a:endParaRPr lang="ar-SA"/>
        </a:p>
      </dgm:t>
    </dgm:pt>
    <dgm:pt modelId="{600A0CDF-DE06-4CE6-946A-1E35C1B640EF}" type="pres">
      <dgm:prSet presAssocID="{6346725B-6B10-4C51-912D-E6FF92070519}" presName="hierRoot2" presStyleCnt="0">
        <dgm:presLayoutVars>
          <dgm:hierBranch val="init"/>
        </dgm:presLayoutVars>
      </dgm:prSet>
      <dgm:spPr/>
      <dgm:t>
        <a:bodyPr/>
        <a:lstStyle/>
        <a:p>
          <a:pPr rtl="1"/>
          <a:endParaRPr lang="ar-SA"/>
        </a:p>
      </dgm:t>
    </dgm:pt>
    <dgm:pt modelId="{3D2886A7-DBE2-488E-B6C2-8AE2D2764763}" type="pres">
      <dgm:prSet presAssocID="{6346725B-6B10-4C51-912D-E6FF92070519}" presName="rootComposite" presStyleCnt="0"/>
      <dgm:spPr/>
      <dgm:t>
        <a:bodyPr/>
        <a:lstStyle/>
        <a:p>
          <a:pPr rtl="1"/>
          <a:endParaRPr lang="ar-SA"/>
        </a:p>
      </dgm:t>
    </dgm:pt>
    <dgm:pt modelId="{1E1B555B-6EFD-483B-B85C-A7CB3BC58F73}" type="pres">
      <dgm:prSet presAssocID="{6346725B-6B10-4C51-912D-E6FF92070519}" presName="rootText" presStyleLbl="node3" presStyleIdx="1" presStyleCnt="22" custScaleY="176379">
        <dgm:presLayoutVars>
          <dgm:chPref val="3"/>
        </dgm:presLayoutVars>
      </dgm:prSet>
      <dgm:spPr/>
      <dgm:t>
        <a:bodyPr/>
        <a:lstStyle/>
        <a:p>
          <a:pPr rtl="1"/>
          <a:endParaRPr lang="ar-SA"/>
        </a:p>
      </dgm:t>
    </dgm:pt>
    <dgm:pt modelId="{98402B0B-B5BA-457D-BF3F-9EFE461D7B31}" type="pres">
      <dgm:prSet presAssocID="{6346725B-6B10-4C51-912D-E6FF92070519}" presName="rootConnector" presStyleLbl="node3" presStyleIdx="1" presStyleCnt="22"/>
      <dgm:spPr/>
      <dgm:t>
        <a:bodyPr/>
        <a:lstStyle/>
        <a:p>
          <a:pPr rtl="1"/>
          <a:endParaRPr lang="ar-SA"/>
        </a:p>
      </dgm:t>
    </dgm:pt>
    <dgm:pt modelId="{BC8D12CC-E026-4B6C-9E59-B4969530C7C6}" type="pres">
      <dgm:prSet presAssocID="{6346725B-6B10-4C51-912D-E6FF92070519}" presName="hierChild4" presStyleCnt="0"/>
      <dgm:spPr/>
      <dgm:t>
        <a:bodyPr/>
        <a:lstStyle/>
        <a:p>
          <a:pPr rtl="1"/>
          <a:endParaRPr lang="ar-SA"/>
        </a:p>
      </dgm:t>
    </dgm:pt>
    <dgm:pt modelId="{9559C026-865F-479C-8CB6-86AC20A60500}" type="pres">
      <dgm:prSet presAssocID="{6346725B-6B10-4C51-912D-E6FF92070519}" presName="hierChild5" presStyleCnt="0"/>
      <dgm:spPr/>
      <dgm:t>
        <a:bodyPr/>
        <a:lstStyle/>
        <a:p>
          <a:pPr rtl="1"/>
          <a:endParaRPr lang="ar-SA"/>
        </a:p>
      </dgm:t>
    </dgm:pt>
    <dgm:pt modelId="{C1A3D791-895A-4E6E-893C-DAC919DEC745}" type="pres">
      <dgm:prSet presAssocID="{CF70D5D6-7E20-4E4F-B4BC-FA1AC7C75398}" presName="Name37" presStyleLbl="parChTrans1D3" presStyleIdx="2" presStyleCnt="22"/>
      <dgm:spPr/>
      <dgm:t>
        <a:bodyPr/>
        <a:lstStyle/>
        <a:p>
          <a:pPr rtl="1"/>
          <a:endParaRPr lang="ar-SA"/>
        </a:p>
      </dgm:t>
    </dgm:pt>
    <dgm:pt modelId="{34AF9E3D-9D81-48BF-846D-9DE2C348AE83}" type="pres">
      <dgm:prSet presAssocID="{AF70AA44-D150-4848-9255-EE6BAAD758EC}" presName="hierRoot2" presStyleCnt="0">
        <dgm:presLayoutVars>
          <dgm:hierBranch val="init"/>
        </dgm:presLayoutVars>
      </dgm:prSet>
      <dgm:spPr/>
      <dgm:t>
        <a:bodyPr/>
        <a:lstStyle/>
        <a:p>
          <a:pPr rtl="1"/>
          <a:endParaRPr lang="ar-SA"/>
        </a:p>
      </dgm:t>
    </dgm:pt>
    <dgm:pt modelId="{15C1799B-54BE-4804-AFEA-A0E5AC572100}" type="pres">
      <dgm:prSet presAssocID="{AF70AA44-D150-4848-9255-EE6BAAD758EC}" presName="rootComposite" presStyleCnt="0"/>
      <dgm:spPr/>
      <dgm:t>
        <a:bodyPr/>
        <a:lstStyle/>
        <a:p>
          <a:pPr rtl="1"/>
          <a:endParaRPr lang="ar-SA"/>
        </a:p>
      </dgm:t>
    </dgm:pt>
    <dgm:pt modelId="{4B0AADA2-8EB6-4CEA-8CD7-3481B603D1F5}" type="pres">
      <dgm:prSet presAssocID="{AF70AA44-D150-4848-9255-EE6BAAD758EC}" presName="rootText" presStyleLbl="node3" presStyleIdx="2" presStyleCnt="22" custScaleY="176380">
        <dgm:presLayoutVars>
          <dgm:chPref val="3"/>
        </dgm:presLayoutVars>
      </dgm:prSet>
      <dgm:spPr/>
      <dgm:t>
        <a:bodyPr/>
        <a:lstStyle/>
        <a:p>
          <a:pPr rtl="1"/>
          <a:endParaRPr lang="ar-SA"/>
        </a:p>
      </dgm:t>
    </dgm:pt>
    <dgm:pt modelId="{65A3F5D6-0CAD-4E18-A65D-675E0FCF14C0}" type="pres">
      <dgm:prSet presAssocID="{AF70AA44-D150-4848-9255-EE6BAAD758EC}" presName="rootConnector" presStyleLbl="node3" presStyleIdx="2" presStyleCnt="22"/>
      <dgm:spPr/>
      <dgm:t>
        <a:bodyPr/>
        <a:lstStyle/>
        <a:p>
          <a:pPr rtl="1"/>
          <a:endParaRPr lang="ar-SA"/>
        </a:p>
      </dgm:t>
    </dgm:pt>
    <dgm:pt modelId="{C4334E77-B9F7-4428-8C57-8607341DB4E8}" type="pres">
      <dgm:prSet presAssocID="{AF70AA44-D150-4848-9255-EE6BAAD758EC}" presName="hierChild4" presStyleCnt="0"/>
      <dgm:spPr/>
      <dgm:t>
        <a:bodyPr/>
        <a:lstStyle/>
        <a:p>
          <a:pPr rtl="1"/>
          <a:endParaRPr lang="ar-SA"/>
        </a:p>
      </dgm:t>
    </dgm:pt>
    <dgm:pt modelId="{B11F7701-4CE4-4879-8AEA-9E5278486DDB}" type="pres">
      <dgm:prSet presAssocID="{AF70AA44-D150-4848-9255-EE6BAAD758EC}" presName="hierChild5" presStyleCnt="0"/>
      <dgm:spPr/>
      <dgm:t>
        <a:bodyPr/>
        <a:lstStyle/>
        <a:p>
          <a:pPr rtl="1"/>
          <a:endParaRPr lang="ar-SA"/>
        </a:p>
      </dgm:t>
    </dgm:pt>
    <dgm:pt modelId="{C649D9B4-624D-4A7A-B04D-A07E3892E23E}" type="pres">
      <dgm:prSet presAssocID="{D4C1E532-C5E3-4029-A571-CD5B23AA9E01}" presName="Name37" presStyleLbl="parChTrans1D3" presStyleIdx="3" presStyleCnt="22"/>
      <dgm:spPr/>
      <dgm:t>
        <a:bodyPr/>
        <a:lstStyle/>
        <a:p>
          <a:pPr rtl="1"/>
          <a:endParaRPr lang="ar-SA"/>
        </a:p>
      </dgm:t>
    </dgm:pt>
    <dgm:pt modelId="{5DCA0C94-8B9A-4790-88F0-27BC35C296C7}" type="pres">
      <dgm:prSet presAssocID="{78004CFE-762B-4C8F-89B2-E388381DD12D}" presName="hierRoot2" presStyleCnt="0">
        <dgm:presLayoutVars>
          <dgm:hierBranch val="init"/>
        </dgm:presLayoutVars>
      </dgm:prSet>
      <dgm:spPr/>
      <dgm:t>
        <a:bodyPr/>
        <a:lstStyle/>
        <a:p>
          <a:pPr rtl="1"/>
          <a:endParaRPr lang="ar-SA"/>
        </a:p>
      </dgm:t>
    </dgm:pt>
    <dgm:pt modelId="{2AED5A80-0D1C-4A96-950B-453D3F5AFCCC}" type="pres">
      <dgm:prSet presAssocID="{78004CFE-762B-4C8F-89B2-E388381DD12D}" presName="rootComposite" presStyleCnt="0"/>
      <dgm:spPr/>
      <dgm:t>
        <a:bodyPr/>
        <a:lstStyle/>
        <a:p>
          <a:pPr rtl="1"/>
          <a:endParaRPr lang="ar-SA"/>
        </a:p>
      </dgm:t>
    </dgm:pt>
    <dgm:pt modelId="{DE35D022-CED7-4AEF-994F-6F46838A4E8E}" type="pres">
      <dgm:prSet presAssocID="{78004CFE-762B-4C8F-89B2-E388381DD12D}" presName="rootText" presStyleLbl="node3" presStyleIdx="3" presStyleCnt="22" custScaleY="151236">
        <dgm:presLayoutVars>
          <dgm:chPref val="3"/>
        </dgm:presLayoutVars>
      </dgm:prSet>
      <dgm:spPr/>
      <dgm:t>
        <a:bodyPr/>
        <a:lstStyle/>
        <a:p>
          <a:pPr rtl="1"/>
          <a:endParaRPr lang="ar-SA"/>
        </a:p>
      </dgm:t>
    </dgm:pt>
    <dgm:pt modelId="{93155DFE-2B82-4B39-9DE7-16BA633CE8CE}" type="pres">
      <dgm:prSet presAssocID="{78004CFE-762B-4C8F-89B2-E388381DD12D}" presName="rootConnector" presStyleLbl="node3" presStyleIdx="3" presStyleCnt="22"/>
      <dgm:spPr/>
      <dgm:t>
        <a:bodyPr/>
        <a:lstStyle/>
        <a:p>
          <a:pPr rtl="1"/>
          <a:endParaRPr lang="ar-SA"/>
        </a:p>
      </dgm:t>
    </dgm:pt>
    <dgm:pt modelId="{8EE058D5-5267-48A0-AFF2-2DF53BE18911}" type="pres">
      <dgm:prSet presAssocID="{78004CFE-762B-4C8F-89B2-E388381DD12D}" presName="hierChild4" presStyleCnt="0"/>
      <dgm:spPr/>
      <dgm:t>
        <a:bodyPr/>
        <a:lstStyle/>
        <a:p>
          <a:pPr rtl="1"/>
          <a:endParaRPr lang="ar-SA"/>
        </a:p>
      </dgm:t>
    </dgm:pt>
    <dgm:pt modelId="{047C7A89-2D12-429F-9933-7E87E77E3B96}" type="pres">
      <dgm:prSet presAssocID="{78004CFE-762B-4C8F-89B2-E388381DD12D}" presName="hierChild5" presStyleCnt="0"/>
      <dgm:spPr/>
      <dgm:t>
        <a:bodyPr/>
        <a:lstStyle/>
        <a:p>
          <a:pPr rtl="1"/>
          <a:endParaRPr lang="ar-SA"/>
        </a:p>
      </dgm:t>
    </dgm:pt>
    <dgm:pt modelId="{19FFB9FA-84A0-4331-BBBD-B177EA39B92E}" type="pres">
      <dgm:prSet presAssocID="{0445BA3B-1FF9-47CB-B89E-CF5B4DF0B403}" presName="Name37" presStyleLbl="parChTrans1D3" presStyleIdx="4" presStyleCnt="22"/>
      <dgm:spPr/>
      <dgm:t>
        <a:bodyPr/>
        <a:lstStyle/>
        <a:p>
          <a:pPr rtl="1"/>
          <a:endParaRPr lang="ar-SA"/>
        </a:p>
      </dgm:t>
    </dgm:pt>
    <dgm:pt modelId="{23D30D68-C8FC-426B-BE7A-518C31A77B82}" type="pres">
      <dgm:prSet presAssocID="{E5C30527-87FE-47B1-A517-7564FA34E5BC}" presName="hierRoot2" presStyleCnt="0">
        <dgm:presLayoutVars>
          <dgm:hierBranch val="init"/>
        </dgm:presLayoutVars>
      </dgm:prSet>
      <dgm:spPr/>
      <dgm:t>
        <a:bodyPr/>
        <a:lstStyle/>
        <a:p>
          <a:pPr rtl="1"/>
          <a:endParaRPr lang="ar-SA"/>
        </a:p>
      </dgm:t>
    </dgm:pt>
    <dgm:pt modelId="{7687CD70-B42A-41A0-98A0-BEC3AB54B5BE}" type="pres">
      <dgm:prSet presAssocID="{E5C30527-87FE-47B1-A517-7564FA34E5BC}" presName="rootComposite" presStyleCnt="0"/>
      <dgm:spPr/>
      <dgm:t>
        <a:bodyPr/>
        <a:lstStyle/>
        <a:p>
          <a:pPr rtl="1"/>
          <a:endParaRPr lang="ar-SA"/>
        </a:p>
      </dgm:t>
    </dgm:pt>
    <dgm:pt modelId="{76AF85C7-E769-4F00-8B77-C24B7B30CB47}" type="pres">
      <dgm:prSet presAssocID="{E5C30527-87FE-47B1-A517-7564FA34E5BC}" presName="rootText" presStyleLbl="node3" presStyleIdx="4" presStyleCnt="22" custScaleY="142856">
        <dgm:presLayoutVars>
          <dgm:chPref val="3"/>
        </dgm:presLayoutVars>
      </dgm:prSet>
      <dgm:spPr/>
      <dgm:t>
        <a:bodyPr/>
        <a:lstStyle/>
        <a:p>
          <a:pPr rtl="1"/>
          <a:endParaRPr lang="ar-SA"/>
        </a:p>
      </dgm:t>
    </dgm:pt>
    <dgm:pt modelId="{ED354568-020D-4CD0-9930-B52B42529F77}" type="pres">
      <dgm:prSet presAssocID="{E5C30527-87FE-47B1-A517-7564FA34E5BC}" presName="rootConnector" presStyleLbl="node3" presStyleIdx="4" presStyleCnt="22"/>
      <dgm:spPr/>
      <dgm:t>
        <a:bodyPr/>
        <a:lstStyle/>
        <a:p>
          <a:pPr rtl="1"/>
          <a:endParaRPr lang="ar-SA"/>
        </a:p>
      </dgm:t>
    </dgm:pt>
    <dgm:pt modelId="{9A1A83B0-6FAA-4A16-A3E1-1CCF74A42538}" type="pres">
      <dgm:prSet presAssocID="{E5C30527-87FE-47B1-A517-7564FA34E5BC}" presName="hierChild4" presStyleCnt="0"/>
      <dgm:spPr/>
      <dgm:t>
        <a:bodyPr/>
        <a:lstStyle/>
        <a:p>
          <a:pPr rtl="1"/>
          <a:endParaRPr lang="ar-SA"/>
        </a:p>
      </dgm:t>
    </dgm:pt>
    <dgm:pt modelId="{CD9B0621-7024-4AB3-A8DD-4AA012DD1128}" type="pres">
      <dgm:prSet presAssocID="{E5C30527-87FE-47B1-A517-7564FA34E5BC}" presName="hierChild5" presStyleCnt="0"/>
      <dgm:spPr/>
      <dgm:t>
        <a:bodyPr/>
        <a:lstStyle/>
        <a:p>
          <a:pPr rtl="1"/>
          <a:endParaRPr lang="ar-SA"/>
        </a:p>
      </dgm:t>
    </dgm:pt>
    <dgm:pt modelId="{8315E495-13C7-4DA7-915C-F2AA179744D3}" type="pres">
      <dgm:prSet presAssocID="{0131C620-1803-4304-829E-3174E12B5757}" presName="Name37" presStyleLbl="parChTrans1D3" presStyleIdx="5" presStyleCnt="22"/>
      <dgm:spPr/>
      <dgm:t>
        <a:bodyPr/>
        <a:lstStyle/>
        <a:p>
          <a:pPr rtl="1"/>
          <a:endParaRPr lang="ar-SA"/>
        </a:p>
      </dgm:t>
    </dgm:pt>
    <dgm:pt modelId="{513A3DEC-BA2A-4F40-9ABC-7E5C040A71AA}" type="pres">
      <dgm:prSet presAssocID="{0D1FEF4E-E24A-4090-9491-6819F62557F7}" presName="hierRoot2" presStyleCnt="0">
        <dgm:presLayoutVars>
          <dgm:hierBranch val="init"/>
        </dgm:presLayoutVars>
      </dgm:prSet>
      <dgm:spPr/>
      <dgm:t>
        <a:bodyPr/>
        <a:lstStyle/>
        <a:p>
          <a:pPr rtl="1"/>
          <a:endParaRPr lang="ar-SA"/>
        </a:p>
      </dgm:t>
    </dgm:pt>
    <dgm:pt modelId="{43BA7D38-C81E-4C90-BAA0-A63F6E69A1C9}" type="pres">
      <dgm:prSet presAssocID="{0D1FEF4E-E24A-4090-9491-6819F62557F7}" presName="rootComposite" presStyleCnt="0"/>
      <dgm:spPr/>
      <dgm:t>
        <a:bodyPr/>
        <a:lstStyle/>
        <a:p>
          <a:pPr rtl="1"/>
          <a:endParaRPr lang="ar-SA"/>
        </a:p>
      </dgm:t>
    </dgm:pt>
    <dgm:pt modelId="{66763CD7-7E36-4BD8-8BDE-F850AA25EBCF}" type="pres">
      <dgm:prSet presAssocID="{0D1FEF4E-E24A-4090-9491-6819F62557F7}" presName="rootText" presStyleLbl="node3" presStyleIdx="5" presStyleCnt="22" custScaleY="151237">
        <dgm:presLayoutVars>
          <dgm:chPref val="3"/>
        </dgm:presLayoutVars>
      </dgm:prSet>
      <dgm:spPr/>
      <dgm:t>
        <a:bodyPr/>
        <a:lstStyle/>
        <a:p>
          <a:pPr rtl="1"/>
          <a:endParaRPr lang="ar-SA"/>
        </a:p>
      </dgm:t>
    </dgm:pt>
    <dgm:pt modelId="{A6900233-E929-492A-B18B-29AC97EAFF94}" type="pres">
      <dgm:prSet presAssocID="{0D1FEF4E-E24A-4090-9491-6819F62557F7}" presName="rootConnector" presStyleLbl="node3" presStyleIdx="5" presStyleCnt="22"/>
      <dgm:spPr/>
      <dgm:t>
        <a:bodyPr/>
        <a:lstStyle/>
        <a:p>
          <a:pPr rtl="1"/>
          <a:endParaRPr lang="ar-SA"/>
        </a:p>
      </dgm:t>
    </dgm:pt>
    <dgm:pt modelId="{6A4EEF8D-5F3C-4E21-BE8F-E681DA30BDF7}" type="pres">
      <dgm:prSet presAssocID="{0D1FEF4E-E24A-4090-9491-6819F62557F7}" presName="hierChild4" presStyleCnt="0"/>
      <dgm:spPr/>
      <dgm:t>
        <a:bodyPr/>
        <a:lstStyle/>
        <a:p>
          <a:pPr rtl="1"/>
          <a:endParaRPr lang="ar-SA"/>
        </a:p>
      </dgm:t>
    </dgm:pt>
    <dgm:pt modelId="{320DA8DD-7113-4F11-A951-83909752B720}" type="pres">
      <dgm:prSet presAssocID="{0D1FEF4E-E24A-4090-9491-6819F62557F7}" presName="hierChild5" presStyleCnt="0"/>
      <dgm:spPr/>
      <dgm:t>
        <a:bodyPr/>
        <a:lstStyle/>
        <a:p>
          <a:pPr rtl="1"/>
          <a:endParaRPr lang="ar-SA"/>
        </a:p>
      </dgm:t>
    </dgm:pt>
    <dgm:pt modelId="{B412C7BA-39F0-4077-AD3D-08B66F5AB6B9}" type="pres">
      <dgm:prSet presAssocID="{87CE2956-E6EE-4C9E-AB53-15662FD83AB9}" presName="hierChild5" presStyleCnt="0"/>
      <dgm:spPr/>
      <dgm:t>
        <a:bodyPr/>
        <a:lstStyle/>
        <a:p>
          <a:pPr rtl="1"/>
          <a:endParaRPr lang="ar-SA"/>
        </a:p>
      </dgm:t>
    </dgm:pt>
    <dgm:pt modelId="{30B06368-F16F-4BA5-9295-5EE16E041562}" type="pres">
      <dgm:prSet presAssocID="{E5020FCC-2618-46B2-B04A-0AC4C47018A0}" presName="Name37" presStyleLbl="parChTrans1D2" presStyleIdx="1" presStyleCnt="6"/>
      <dgm:spPr/>
      <dgm:t>
        <a:bodyPr/>
        <a:lstStyle/>
        <a:p>
          <a:pPr rtl="1"/>
          <a:endParaRPr lang="ar-SA"/>
        </a:p>
      </dgm:t>
    </dgm:pt>
    <dgm:pt modelId="{15D5F71C-E3D3-4C06-9BA2-104481F92316}" type="pres">
      <dgm:prSet presAssocID="{8154DB6B-6529-47C2-8811-0C8F2D8E5530}" presName="hierRoot2" presStyleCnt="0">
        <dgm:presLayoutVars>
          <dgm:hierBranch val="init"/>
        </dgm:presLayoutVars>
      </dgm:prSet>
      <dgm:spPr/>
      <dgm:t>
        <a:bodyPr/>
        <a:lstStyle/>
        <a:p>
          <a:pPr rtl="1"/>
          <a:endParaRPr lang="ar-SA"/>
        </a:p>
      </dgm:t>
    </dgm:pt>
    <dgm:pt modelId="{7F12F053-372D-4344-9722-6A9392D9A872}" type="pres">
      <dgm:prSet presAssocID="{8154DB6B-6529-47C2-8811-0C8F2D8E5530}" presName="rootComposite" presStyleCnt="0"/>
      <dgm:spPr/>
      <dgm:t>
        <a:bodyPr/>
        <a:lstStyle/>
        <a:p>
          <a:pPr rtl="1"/>
          <a:endParaRPr lang="ar-SA"/>
        </a:p>
      </dgm:t>
    </dgm:pt>
    <dgm:pt modelId="{BFD586F4-6B10-48B4-9C2A-5EE613C11417}" type="pres">
      <dgm:prSet presAssocID="{8154DB6B-6529-47C2-8811-0C8F2D8E5530}" presName="rootText" presStyleLbl="node2" presStyleIdx="1" presStyleCnt="6" custScaleX="147506" custScaleY="364947">
        <dgm:presLayoutVars>
          <dgm:chPref val="3"/>
        </dgm:presLayoutVars>
      </dgm:prSet>
      <dgm:spPr/>
      <dgm:t>
        <a:bodyPr/>
        <a:lstStyle/>
        <a:p>
          <a:pPr rtl="1"/>
          <a:endParaRPr lang="ar-SA"/>
        </a:p>
      </dgm:t>
    </dgm:pt>
    <dgm:pt modelId="{86374019-9E24-41CB-A8BD-177CBDF1D35C}" type="pres">
      <dgm:prSet presAssocID="{8154DB6B-6529-47C2-8811-0C8F2D8E5530}" presName="rootConnector" presStyleLbl="node2" presStyleIdx="1" presStyleCnt="6"/>
      <dgm:spPr/>
      <dgm:t>
        <a:bodyPr/>
        <a:lstStyle/>
        <a:p>
          <a:pPr rtl="1"/>
          <a:endParaRPr lang="ar-SA"/>
        </a:p>
      </dgm:t>
    </dgm:pt>
    <dgm:pt modelId="{6B68F592-0D66-4C8F-8288-2DE7091D738A}" type="pres">
      <dgm:prSet presAssocID="{8154DB6B-6529-47C2-8811-0C8F2D8E5530}" presName="hierChild4" presStyleCnt="0"/>
      <dgm:spPr/>
      <dgm:t>
        <a:bodyPr/>
        <a:lstStyle/>
        <a:p>
          <a:pPr rtl="1"/>
          <a:endParaRPr lang="ar-SA"/>
        </a:p>
      </dgm:t>
    </dgm:pt>
    <dgm:pt modelId="{D7D8C373-A5BB-4F9F-AFFC-0587FAFCB40E}" type="pres">
      <dgm:prSet presAssocID="{8E221694-43DB-44ED-A62C-99D5E6FB934A}" presName="Name37" presStyleLbl="parChTrans1D3" presStyleIdx="6" presStyleCnt="22"/>
      <dgm:spPr/>
      <dgm:t>
        <a:bodyPr/>
        <a:lstStyle/>
        <a:p>
          <a:pPr rtl="1"/>
          <a:endParaRPr lang="ar-SA"/>
        </a:p>
      </dgm:t>
    </dgm:pt>
    <dgm:pt modelId="{E2E89990-40C6-4D72-A01F-5942C1AB3F98}" type="pres">
      <dgm:prSet presAssocID="{A1178200-F72D-4F64-89EF-DEDDC665ADFA}" presName="hierRoot2" presStyleCnt="0">
        <dgm:presLayoutVars>
          <dgm:hierBranch val="init"/>
        </dgm:presLayoutVars>
      </dgm:prSet>
      <dgm:spPr/>
      <dgm:t>
        <a:bodyPr/>
        <a:lstStyle/>
        <a:p>
          <a:pPr rtl="1"/>
          <a:endParaRPr lang="ar-SA"/>
        </a:p>
      </dgm:t>
    </dgm:pt>
    <dgm:pt modelId="{169C5EA1-1C5A-424C-A635-7DC79ACBBA1F}" type="pres">
      <dgm:prSet presAssocID="{A1178200-F72D-4F64-89EF-DEDDC665ADFA}" presName="rootComposite" presStyleCnt="0"/>
      <dgm:spPr/>
      <dgm:t>
        <a:bodyPr/>
        <a:lstStyle/>
        <a:p>
          <a:pPr rtl="1"/>
          <a:endParaRPr lang="ar-SA"/>
        </a:p>
      </dgm:t>
    </dgm:pt>
    <dgm:pt modelId="{03907BC7-C416-46A9-94A9-4E705C06F648}" type="pres">
      <dgm:prSet presAssocID="{A1178200-F72D-4F64-89EF-DEDDC665ADFA}" presName="rootText" presStyleLbl="node3" presStyleIdx="6" presStyleCnt="22" custScaleY="155376">
        <dgm:presLayoutVars>
          <dgm:chPref val="3"/>
        </dgm:presLayoutVars>
      </dgm:prSet>
      <dgm:spPr/>
      <dgm:t>
        <a:bodyPr/>
        <a:lstStyle/>
        <a:p>
          <a:pPr rtl="1"/>
          <a:endParaRPr lang="ar-SA"/>
        </a:p>
      </dgm:t>
    </dgm:pt>
    <dgm:pt modelId="{DFB18535-6661-4079-8E92-ED34759B2CFF}" type="pres">
      <dgm:prSet presAssocID="{A1178200-F72D-4F64-89EF-DEDDC665ADFA}" presName="rootConnector" presStyleLbl="node3" presStyleIdx="6" presStyleCnt="22"/>
      <dgm:spPr/>
      <dgm:t>
        <a:bodyPr/>
        <a:lstStyle/>
        <a:p>
          <a:pPr rtl="1"/>
          <a:endParaRPr lang="ar-SA"/>
        </a:p>
      </dgm:t>
    </dgm:pt>
    <dgm:pt modelId="{822264F3-06AB-46C1-9B0D-FD9F4BB6528D}" type="pres">
      <dgm:prSet presAssocID="{A1178200-F72D-4F64-89EF-DEDDC665ADFA}" presName="hierChild4" presStyleCnt="0"/>
      <dgm:spPr/>
      <dgm:t>
        <a:bodyPr/>
        <a:lstStyle/>
        <a:p>
          <a:pPr rtl="1"/>
          <a:endParaRPr lang="ar-SA"/>
        </a:p>
      </dgm:t>
    </dgm:pt>
    <dgm:pt modelId="{A9855118-8B80-48D6-B9C8-E0C5478ABED0}" type="pres">
      <dgm:prSet presAssocID="{A1178200-F72D-4F64-89EF-DEDDC665ADFA}" presName="hierChild5" presStyleCnt="0"/>
      <dgm:spPr/>
      <dgm:t>
        <a:bodyPr/>
        <a:lstStyle/>
        <a:p>
          <a:pPr rtl="1"/>
          <a:endParaRPr lang="ar-SA"/>
        </a:p>
      </dgm:t>
    </dgm:pt>
    <dgm:pt modelId="{368ADA4A-5EFA-42A3-BC0C-BC8FAB81824C}" type="pres">
      <dgm:prSet presAssocID="{165693C9-DC4E-45D5-B6AD-17C2C7BEA095}" presName="Name37" presStyleLbl="parChTrans1D3" presStyleIdx="7" presStyleCnt="22"/>
      <dgm:spPr/>
      <dgm:t>
        <a:bodyPr/>
        <a:lstStyle/>
        <a:p>
          <a:pPr rtl="1"/>
          <a:endParaRPr lang="ar-SA"/>
        </a:p>
      </dgm:t>
    </dgm:pt>
    <dgm:pt modelId="{8E2579E0-9AAF-478A-9EC6-2A469537B43F}" type="pres">
      <dgm:prSet presAssocID="{7DD69F46-1E47-4DDC-82C7-4137BDA484AD}" presName="hierRoot2" presStyleCnt="0">
        <dgm:presLayoutVars>
          <dgm:hierBranch val="init"/>
        </dgm:presLayoutVars>
      </dgm:prSet>
      <dgm:spPr/>
      <dgm:t>
        <a:bodyPr/>
        <a:lstStyle/>
        <a:p>
          <a:pPr rtl="1"/>
          <a:endParaRPr lang="ar-SA"/>
        </a:p>
      </dgm:t>
    </dgm:pt>
    <dgm:pt modelId="{7ECA67BD-A69F-42A9-AFB7-BF2BA229E79E}" type="pres">
      <dgm:prSet presAssocID="{7DD69F46-1E47-4DDC-82C7-4137BDA484AD}" presName="rootComposite" presStyleCnt="0"/>
      <dgm:spPr/>
      <dgm:t>
        <a:bodyPr/>
        <a:lstStyle/>
        <a:p>
          <a:pPr rtl="1"/>
          <a:endParaRPr lang="ar-SA"/>
        </a:p>
      </dgm:t>
    </dgm:pt>
    <dgm:pt modelId="{DCDA2AC2-8A3B-4F3F-B01A-35A4DC856F53}" type="pres">
      <dgm:prSet presAssocID="{7DD69F46-1E47-4DDC-82C7-4137BDA484AD}" presName="rootText" presStyleLbl="node3" presStyleIdx="7" presStyleCnt="22" custScaleY="162908">
        <dgm:presLayoutVars>
          <dgm:chPref val="3"/>
        </dgm:presLayoutVars>
      </dgm:prSet>
      <dgm:spPr/>
      <dgm:t>
        <a:bodyPr/>
        <a:lstStyle/>
        <a:p>
          <a:pPr rtl="1"/>
          <a:endParaRPr lang="ar-SA"/>
        </a:p>
      </dgm:t>
    </dgm:pt>
    <dgm:pt modelId="{636E518E-8105-45AA-BAF9-73D7D8778326}" type="pres">
      <dgm:prSet presAssocID="{7DD69F46-1E47-4DDC-82C7-4137BDA484AD}" presName="rootConnector" presStyleLbl="node3" presStyleIdx="7" presStyleCnt="22"/>
      <dgm:spPr/>
      <dgm:t>
        <a:bodyPr/>
        <a:lstStyle/>
        <a:p>
          <a:pPr rtl="1"/>
          <a:endParaRPr lang="ar-SA"/>
        </a:p>
      </dgm:t>
    </dgm:pt>
    <dgm:pt modelId="{16E741FF-1055-4BBF-9A00-5645F2A6E0D3}" type="pres">
      <dgm:prSet presAssocID="{7DD69F46-1E47-4DDC-82C7-4137BDA484AD}" presName="hierChild4" presStyleCnt="0"/>
      <dgm:spPr/>
      <dgm:t>
        <a:bodyPr/>
        <a:lstStyle/>
        <a:p>
          <a:pPr rtl="1"/>
          <a:endParaRPr lang="ar-SA"/>
        </a:p>
      </dgm:t>
    </dgm:pt>
    <dgm:pt modelId="{83CFF55B-D71B-45A9-8A51-DD546A539D1C}" type="pres">
      <dgm:prSet presAssocID="{7DD69F46-1E47-4DDC-82C7-4137BDA484AD}" presName="hierChild5" presStyleCnt="0"/>
      <dgm:spPr/>
      <dgm:t>
        <a:bodyPr/>
        <a:lstStyle/>
        <a:p>
          <a:pPr rtl="1"/>
          <a:endParaRPr lang="ar-SA"/>
        </a:p>
      </dgm:t>
    </dgm:pt>
    <dgm:pt modelId="{050525D4-A010-4007-8641-5DE0A3318DA9}" type="pres">
      <dgm:prSet presAssocID="{2F0D297A-1FCF-415B-A9BE-7B9BC6359C6B}" presName="Name37" presStyleLbl="parChTrans1D3" presStyleIdx="8" presStyleCnt="22"/>
      <dgm:spPr/>
      <dgm:t>
        <a:bodyPr/>
        <a:lstStyle/>
        <a:p>
          <a:pPr rtl="1"/>
          <a:endParaRPr lang="ar-SA"/>
        </a:p>
      </dgm:t>
    </dgm:pt>
    <dgm:pt modelId="{CCEDA111-0F4F-4BA9-BDCF-4D7FAD375C89}" type="pres">
      <dgm:prSet presAssocID="{D970CE2E-028F-484C-A57A-05005A982DC9}" presName="hierRoot2" presStyleCnt="0">
        <dgm:presLayoutVars>
          <dgm:hierBranch val="init"/>
        </dgm:presLayoutVars>
      </dgm:prSet>
      <dgm:spPr/>
      <dgm:t>
        <a:bodyPr/>
        <a:lstStyle/>
        <a:p>
          <a:pPr rtl="1"/>
          <a:endParaRPr lang="ar-SA"/>
        </a:p>
      </dgm:t>
    </dgm:pt>
    <dgm:pt modelId="{AFF3AC10-3DC0-4D00-AB06-39205694D060}" type="pres">
      <dgm:prSet presAssocID="{D970CE2E-028F-484C-A57A-05005A982DC9}" presName="rootComposite" presStyleCnt="0"/>
      <dgm:spPr/>
      <dgm:t>
        <a:bodyPr/>
        <a:lstStyle/>
        <a:p>
          <a:pPr rtl="1"/>
          <a:endParaRPr lang="ar-SA"/>
        </a:p>
      </dgm:t>
    </dgm:pt>
    <dgm:pt modelId="{AD077C6A-AECD-450D-A87E-CDDE8045BD49}" type="pres">
      <dgm:prSet presAssocID="{D970CE2E-028F-484C-A57A-05005A982DC9}" presName="rootText" presStyleLbl="node3" presStyleIdx="8" presStyleCnt="22" custScaleY="172137">
        <dgm:presLayoutVars>
          <dgm:chPref val="3"/>
        </dgm:presLayoutVars>
      </dgm:prSet>
      <dgm:spPr/>
      <dgm:t>
        <a:bodyPr/>
        <a:lstStyle/>
        <a:p>
          <a:pPr rtl="1"/>
          <a:endParaRPr lang="ar-SA"/>
        </a:p>
      </dgm:t>
    </dgm:pt>
    <dgm:pt modelId="{6F0E7322-3755-4A81-9480-300274D3E931}" type="pres">
      <dgm:prSet presAssocID="{D970CE2E-028F-484C-A57A-05005A982DC9}" presName="rootConnector" presStyleLbl="node3" presStyleIdx="8" presStyleCnt="22"/>
      <dgm:spPr/>
      <dgm:t>
        <a:bodyPr/>
        <a:lstStyle/>
        <a:p>
          <a:pPr rtl="1"/>
          <a:endParaRPr lang="ar-SA"/>
        </a:p>
      </dgm:t>
    </dgm:pt>
    <dgm:pt modelId="{D65C9A23-7A20-4CB6-9281-2718F67CBC14}" type="pres">
      <dgm:prSet presAssocID="{D970CE2E-028F-484C-A57A-05005A982DC9}" presName="hierChild4" presStyleCnt="0"/>
      <dgm:spPr/>
      <dgm:t>
        <a:bodyPr/>
        <a:lstStyle/>
        <a:p>
          <a:pPr rtl="1"/>
          <a:endParaRPr lang="ar-SA"/>
        </a:p>
      </dgm:t>
    </dgm:pt>
    <dgm:pt modelId="{9DAB68A0-ACAD-4155-8200-42A857666350}" type="pres">
      <dgm:prSet presAssocID="{D970CE2E-028F-484C-A57A-05005A982DC9}" presName="hierChild5" presStyleCnt="0"/>
      <dgm:spPr/>
      <dgm:t>
        <a:bodyPr/>
        <a:lstStyle/>
        <a:p>
          <a:pPr rtl="1"/>
          <a:endParaRPr lang="ar-SA"/>
        </a:p>
      </dgm:t>
    </dgm:pt>
    <dgm:pt modelId="{067F0B70-7605-430D-A497-491286A3BD2B}" type="pres">
      <dgm:prSet presAssocID="{7A7C7FB0-67A7-440B-9F75-851C263BC66B}" presName="Name37" presStyleLbl="parChTrans1D3" presStyleIdx="9" presStyleCnt="22"/>
      <dgm:spPr/>
      <dgm:t>
        <a:bodyPr/>
        <a:lstStyle/>
        <a:p>
          <a:pPr rtl="1"/>
          <a:endParaRPr lang="ar-SA"/>
        </a:p>
      </dgm:t>
    </dgm:pt>
    <dgm:pt modelId="{2607A71D-FE48-4B94-ADAB-022C53610A3E}" type="pres">
      <dgm:prSet presAssocID="{DF0DF83B-5F2B-41FC-B3AC-B59C79ACC493}" presName="hierRoot2" presStyleCnt="0">
        <dgm:presLayoutVars>
          <dgm:hierBranch val="init"/>
        </dgm:presLayoutVars>
      </dgm:prSet>
      <dgm:spPr/>
      <dgm:t>
        <a:bodyPr/>
        <a:lstStyle/>
        <a:p>
          <a:pPr rtl="1"/>
          <a:endParaRPr lang="ar-SA"/>
        </a:p>
      </dgm:t>
    </dgm:pt>
    <dgm:pt modelId="{6A5141AB-4C3B-466D-93C1-5136A6814180}" type="pres">
      <dgm:prSet presAssocID="{DF0DF83B-5F2B-41FC-B3AC-B59C79ACC493}" presName="rootComposite" presStyleCnt="0"/>
      <dgm:spPr/>
      <dgm:t>
        <a:bodyPr/>
        <a:lstStyle/>
        <a:p>
          <a:pPr rtl="1"/>
          <a:endParaRPr lang="ar-SA"/>
        </a:p>
      </dgm:t>
    </dgm:pt>
    <dgm:pt modelId="{A7660857-AE25-4EE4-9F09-3363612AAF29}" type="pres">
      <dgm:prSet presAssocID="{DF0DF83B-5F2B-41FC-B3AC-B59C79ACC493}" presName="rootText" presStyleLbl="node3" presStyleIdx="9" presStyleCnt="22" custScaleY="171291">
        <dgm:presLayoutVars>
          <dgm:chPref val="3"/>
        </dgm:presLayoutVars>
      </dgm:prSet>
      <dgm:spPr/>
      <dgm:t>
        <a:bodyPr/>
        <a:lstStyle/>
        <a:p>
          <a:pPr rtl="1"/>
          <a:endParaRPr lang="ar-SA"/>
        </a:p>
      </dgm:t>
    </dgm:pt>
    <dgm:pt modelId="{7FF62D97-16C5-4F2E-B398-242830F99A04}" type="pres">
      <dgm:prSet presAssocID="{DF0DF83B-5F2B-41FC-B3AC-B59C79ACC493}" presName="rootConnector" presStyleLbl="node3" presStyleIdx="9" presStyleCnt="22"/>
      <dgm:spPr/>
      <dgm:t>
        <a:bodyPr/>
        <a:lstStyle/>
        <a:p>
          <a:pPr rtl="1"/>
          <a:endParaRPr lang="ar-SA"/>
        </a:p>
      </dgm:t>
    </dgm:pt>
    <dgm:pt modelId="{4228038A-196A-4170-9D1A-A24FDD9F9588}" type="pres">
      <dgm:prSet presAssocID="{DF0DF83B-5F2B-41FC-B3AC-B59C79ACC493}" presName="hierChild4" presStyleCnt="0"/>
      <dgm:spPr/>
      <dgm:t>
        <a:bodyPr/>
        <a:lstStyle/>
        <a:p>
          <a:pPr rtl="1"/>
          <a:endParaRPr lang="ar-SA"/>
        </a:p>
      </dgm:t>
    </dgm:pt>
    <dgm:pt modelId="{10A95811-A636-4B4B-AD7C-E9A035386C78}" type="pres">
      <dgm:prSet presAssocID="{DF0DF83B-5F2B-41FC-B3AC-B59C79ACC493}" presName="hierChild5" presStyleCnt="0"/>
      <dgm:spPr/>
      <dgm:t>
        <a:bodyPr/>
        <a:lstStyle/>
        <a:p>
          <a:pPr rtl="1"/>
          <a:endParaRPr lang="ar-SA"/>
        </a:p>
      </dgm:t>
    </dgm:pt>
    <dgm:pt modelId="{84C934C0-A162-42EF-92D3-9A23ECC1CE7D}" type="pres">
      <dgm:prSet presAssocID="{8154DB6B-6529-47C2-8811-0C8F2D8E5530}" presName="hierChild5" presStyleCnt="0"/>
      <dgm:spPr/>
      <dgm:t>
        <a:bodyPr/>
        <a:lstStyle/>
        <a:p>
          <a:pPr rtl="1"/>
          <a:endParaRPr lang="ar-SA"/>
        </a:p>
      </dgm:t>
    </dgm:pt>
    <dgm:pt modelId="{19166CCA-B3B5-40D9-A084-42DD74B0526B}" type="pres">
      <dgm:prSet presAssocID="{80A09195-DA4E-4D32-8AEC-4D544E03DAF6}" presName="Name37" presStyleLbl="parChTrans1D2" presStyleIdx="2" presStyleCnt="6"/>
      <dgm:spPr/>
      <dgm:t>
        <a:bodyPr/>
        <a:lstStyle/>
        <a:p>
          <a:pPr rtl="1"/>
          <a:endParaRPr lang="ar-SA"/>
        </a:p>
      </dgm:t>
    </dgm:pt>
    <dgm:pt modelId="{B773B1E2-4C15-4689-B161-17851FBA41D9}" type="pres">
      <dgm:prSet presAssocID="{2D912EE8-7074-4DB9-B767-9CC2EA10D0B7}" presName="hierRoot2" presStyleCnt="0">
        <dgm:presLayoutVars>
          <dgm:hierBranch val="init"/>
        </dgm:presLayoutVars>
      </dgm:prSet>
      <dgm:spPr/>
      <dgm:t>
        <a:bodyPr/>
        <a:lstStyle/>
        <a:p>
          <a:pPr rtl="1"/>
          <a:endParaRPr lang="ar-SA"/>
        </a:p>
      </dgm:t>
    </dgm:pt>
    <dgm:pt modelId="{9FB282EB-C3AA-4568-9ADC-598C11699A18}" type="pres">
      <dgm:prSet presAssocID="{2D912EE8-7074-4DB9-B767-9CC2EA10D0B7}" presName="rootComposite" presStyleCnt="0"/>
      <dgm:spPr/>
      <dgm:t>
        <a:bodyPr/>
        <a:lstStyle/>
        <a:p>
          <a:pPr rtl="1"/>
          <a:endParaRPr lang="ar-SA"/>
        </a:p>
      </dgm:t>
    </dgm:pt>
    <dgm:pt modelId="{08FEFF59-0B42-4BF1-B5AB-189DA8B598B1}" type="pres">
      <dgm:prSet presAssocID="{2D912EE8-7074-4DB9-B767-9CC2EA10D0B7}" presName="rootText" presStyleLbl="node2" presStyleIdx="2" presStyleCnt="6" custScaleX="178030" custScaleY="342936">
        <dgm:presLayoutVars>
          <dgm:chPref val="3"/>
        </dgm:presLayoutVars>
      </dgm:prSet>
      <dgm:spPr/>
      <dgm:t>
        <a:bodyPr/>
        <a:lstStyle/>
        <a:p>
          <a:pPr rtl="1"/>
          <a:endParaRPr lang="ar-SA"/>
        </a:p>
      </dgm:t>
    </dgm:pt>
    <dgm:pt modelId="{4ED8CD32-9B64-45C5-BA7D-0B6EDCC32D2E}" type="pres">
      <dgm:prSet presAssocID="{2D912EE8-7074-4DB9-B767-9CC2EA10D0B7}" presName="rootConnector" presStyleLbl="node2" presStyleIdx="2" presStyleCnt="6"/>
      <dgm:spPr/>
      <dgm:t>
        <a:bodyPr/>
        <a:lstStyle/>
        <a:p>
          <a:pPr rtl="1"/>
          <a:endParaRPr lang="ar-SA"/>
        </a:p>
      </dgm:t>
    </dgm:pt>
    <dgm:pt modelId="{6BD01A89-88EA-46B5-A486-495303F61299}" type="pres">
      <dgm:prSet presAssocID="{2D912EE8-7074-4DB9-B767-9CC2EA10D0B7}" presName="hierChild4" presStyleCnt="0"/>
      <dgm:spPr/>
      <dgm:t>
        <a:bodyPr/>
        <a:lstStyle/>
        <a:p>
          <a:pPr rtl="1"/>
          <a:endParaRPr lang="ar-SA"/>
        </a:p>
      </dgm:t>
    </dgm:pt>
    <dgm:pt modelId="{935F530F-E945-465D-9AAA-57EB15ACAE26}" type="pres">
      <dgm:prSet presAssocID="{8B17F4BE-79ED-492D-9E5C-387E6ABEE74A}" presName="Name37" presStyleLbl="parChTrans1D3" presStyleIdx="10" presStyleCnt="22"/>
      <dgm:spPr/>
      <dgm:t>
        <a:bodyPr/>
        <a:lstStyle/>
        <a:p>
          <a:pPr rtl="1"/>
          <a:endParaRPr lang="ar-SA"/>
        </a:p>
      </dgm:t>
    </dgm:pt>
    <dgm:pt modelId="{10E3D066-A84D-40CF-AEA8-F38983D84977}" type="pres">
      <dgm:prSet presAssocID="{8147832C-CC4E-4FC9-8699-2C0D5AEFD464}" presName="hierRoot2" presStyleCnt="0">
        <dgm:presLayoutVars>
          <dgm:hierBranch val="init"/>
        </dgm:presLayoutVars>
      </dgm:prSet>
      <dgm:spPr/>
      <dgm:t>
        <a:bodyPr/>
        <a:lstStyle/>
        <a:p>
          <a:pPr rtl="1"/>
          <a:endParaRPr lang="ar-SA"/>
        </a:p>
      </dgm:t>
    </dgm:pt>
    <dgm:pt modelId="{D65B3CA3-C589-429D-AD2C-8B9EF68D0EE5}" type="pres">
      <dgm:prSet presAssocID="{8147832C-CC4E-4FC9-8699-2C0D5AEFD464}" presName="rootComposite" presStyleCnt="0"/>
      <dgm:spPr/>
      <dgm:t>
        <a:bodyPr/>
        <a:lstStyle/>
        <a:p>
          <a:pPr rtl="1"/>
          <a:endParaRPr lang="ar-SA"/>
        </a:p>
      </dgm:t>
    </dgm:pt>
    <dgm:pt modelId="{E0DEABE8-33D5-4642-9EC4-732BBB0F9B92}" type="pres">
      <dgm:prSet presAssocID="{8147832C-CC4E-4FC9-8699-2C0D5AEFD464}" presName="rootText" presStyleLbl="node3" presStyleIdx="10" presStyleCnt="22" custScaleY="144039">
        <dgm:presLayoutVars>
          <dgm:chPref val="3"/>
        </dgm:presLayoutVars>
      </dgm:prSet>
      <dgm:spPr/>
      <dgm:t>
        <a:bodyPr/>
        <a:lstStyle/>
        <a:p>
          <a:pPr rtl="1"/>
          <a:endParaRPr lang="ar-SA"/>
        </a:p>
      </dgm:t>
    </dgm:pt>
    <dgm:pt modelId="{19CAB233-C305-4FE6-9825-54235C474ACA}" type="pres">
      <dgm:prSet presAssocID="{8147832C-CC4E-4FC9-8699-2C0D5AEFD464}" presName="rootConnector" presStyleLbl="node3" presStyleIdx="10" presStyleCnt="22"/>
      <dgm:spPr/>
      <dgm:t>
        <a:bodyPr/>
        <a:lstStyle/>
        <a:p>
          <a:pPr rtl="1"/>
          <a:endParaRPr lang="ar-SA"/>
        </a:p>
      </dgm:t>
    </dgm:pt>
    <dgm:pt modelId="{EA8FF354-6F6D-430B-9D7C-B51D7A42FCD6}" type="pres">
      <dgm:prSet presAssocID="{8147832C-CC4E-4FC9-8699-2C0D5AEFD464}" presName="hierChild4" presStyleCnt="0"/>
      <dgm:spPr/>
      <dgm:t>
        <a:bodyPr/>
        <a:lstStyle/>
        <a:p>
          <a:pPr rtl="1"/>
          <a:endParaRPr lang="ar-SA"/>
        </a:p>
      </dgm:t>
    </dgm:pt>
    <dgm:pt modelId="{4962496D-18B9-4710-BD1F-A0ABC503C8CB}" type="pres">
      <dgm:prSet presAssocID="{8147832C-CC4E-4FC9-8699-2C0D5AEFD464}" presName="hierChild5" presStyleCnt="0"/>
      <dgm:spPr/>
      <dgm:t>
        <a:bodyPr/>
        <a:lstStyle/>
        <a:p>
          <a:pPr rtl="1"/>
          <a:endParaRPr lang="ar-SA"/>
        </a:p>
      </dgm:t>
    </dgm:pt>
    <dgm:pt modelId="{493CDFC7-8AA7-4554-8159-CB35D633D5D5}" type="pres">
      <dgm:prSet presAssocID="{2D912EE8-7074-4DB9-B767-9CC2EA10D0B7}" presName="hierChild5" presStyleCnt="0"/>
      <dgm:spPr/>
      <dgm:t>
        <a:bodyPr/>
        <a:lstStyle/>
        <a:p>
          <a:pPr rtl="1"/>
          <a:endParaRPr lang="ar-SA"/>
        </a:p>
      </dgm:t>
    </dgm:pt>
    <dgm:pt modelId="{693A3FF1-2A4C-43EA-AA19-B65B2A276A86}" type="pres">
      <dgm:prSet presAssocID="{E1CA8398-62B8-4DD5-97E1-A4CEB1E74D4B}" presName="Name37" presStyleLbl="parChTrans1D2" presStyleIdx="3" presStyleCnt="6"/>
      <dgm:spPr/>
      <dgm:t>
        <a:bodyPr/>
        <a:lstStyle/>
        <a:p>
          <a:pPr rtl="1"/>
          <a:endParaRPr lang="ar-SA"/>
        </a:p>
      </dgm:t>
    </dgm:pt>
    <dgm:pt modelId="{CAD59A71-D267-41B6-89F2-3036DCB7A31C}" type="pres">
      <dgm:prSet presAssocID="{5FC46067-88F8-4FB4-8BF8-DAFB9A2555FD}" presName="hierRoot2" presStyleCnt="0">
        <dgm:presLayoutVars>
          <dgm:hierBranch val="init"/>
        </dgm:presLayoutVars>
      </dgm:prSet>
      <dgm:spPr/>
      <dgm:t>
        <a:bodyPr/>
        <a:lstStyle/>
        <a:p>
          <a:pPr rtl="1"/>
          <a:endParaRPr lang="ar-SA"/>
        </a:p>
      </dgm:t>
    </dgm:pt>
    <dgm:pt modelId="{B3531A14-14C6-41CC-9CA4-340656E142FE}" type="pres">
      <dgm:prSet presAssocID="{5FC46067-88F8-4FB4-8BF8-DAFB9A2555FD}" presName="rootComposite" presStyleCnt="0"/>
      <dgm:spPr/>
      <dgm:t>
        <a:bodyPr/>
        <a:lstStyle/>
        <a:p>
          <a:pPr rtl="1"/>
          <a:endParaRPr lang="ar-SA"/>
        </a:p>
      </dgm:t>
    </dgm:pt>
    <dgm:pt modelId="{070B7C25-923E-4D3A-A8A3-8DB52766CE37}" type="pres">
      <dgm:prSet presAssocID="{5FC46067-88F8-4FB4-8BF8-DAFB9A2555FD}" presName="rootText" presStyleLbl="node2" presStyleIdx="3" presStyleCnt="6" custScaleX="144179" custScaleY="333770">
        <dgm:presLayoutVars>
          <dgm:chPref val="3"/>
        </dgm:presLayoutVars>
      </dgm:prSet>
      <dgm:spPr/>
      <dgm:t>
        <a:bodyPr/>
        <a:lstStyle/>
        <a:p>
          <a:pPr rtl="1"/>
          <a:endParaRPr lang="ar-SA"/>
        </a:p>
      </dgm:t>
    </dgm:pt>
    <dgm:pt modelId="{17ABE8BE-B20C-46D1-9CF8-B7431B8A9064}" type="pres">
      <dgm:prSet presAssocID="{5FC46067-88F8-4FB4-8BF8-DAFB9A2555FD}" presName="rootConnector" presStyleLbl="node2" presStyleIdx="3" presStyleCnt="6"/>
      <dgm:spPr/>
      <dgm:t>
        <a:bodyPr/>
        <a:lstStyle/>
        <a:p>
          <a:pPr rtl="1"/>
          <a:endParaRPr lang="ar-SA"/>
        </a:p>
      </dgm:t>
    </dgm:pt>
    <dgm:pt modelId="{3B181FD0-F0CA-4F0D-813E-68A04CA200F4}" type="pres">
      <dgm:prSet presAssocID="{5FC46067-88F8-4FB4-8BF8-DAFB9A2555FD}" presName="hierChild4" presStyleCnt="0"/>
      <dgm:spPr/>
      <dgm:t>
        <a:bodyPr/>
        <a:lstStyle/>
        <a:p>
          <a:pPr rtl="1"/>
          <a:endParaRPr lang="ar-SA"/>
        </a:p>
      </dgm:t>
    </dgm:pt>
    <dgm:pt modelId="{632B218D-E427-44B0-AFF5-2421C606E7F7}" type="pres">
      <dgm:prSet presAssocID="{0DB47AB1-9DFE-4CE0-BEEC-F4A1383715A7}" presName="Name37" presStyleLbl="parChTrans1D3" presStyleIdx="11" presStyleCnt="22"/>
      <dgm:spPr/>
      <dgm:t>
        <a:bodyPr/>
        <a:lstStyle/>
        <a:p>
          <a:pPr rtl="1"/>
          <a:endParaRPr lang="ar-SA"/>
        </a:p>
      </dgm:t>
    </dgm:pt>
    <dgm:pt modelId="{A74E380C-AB5B-498F-973E-80161F463A08}" type="pres">
      <dgm:prSet presAssocID="{C1A018C2-089D-4A0C-B5EA-7DEDE5CA7038}" presName="hierRoot2" presStyleCnt="0">
        <dgm:presLayoutVars>
          <dgm:hierBranch val="init"/>
        </dgm:presLayoutVars>
      </dgm:prSet>
      <dgm:spPr/>
      <dgm:t>
        <a:bodyPr/>
        <a:lstStyle/>
        <a:p>
          <a:pPr rtl="1"/>
          <a:endParaRPr lang="ar-SA"/>
        </a:p>
      </dgm:t>
    </dgm:pt>
    <dgm:pt modelId="{2D13D123-76B2-4968-9DCF-121703A630C4}" type="pres">
      <dgm:prSet presAssocID="{C1A018C2-089D-4A0C-B5EA-7DEDE5CA7038}" presName="rootComposite" presStyleCnt="0"/>
      <dgm:spPr/>
      <dgm:t>
        <a:bodyPr/>
        <a:lstStyle/>
        <a:p>
          <a:pPr rtl="1"/>
          <a:endParaRPr lang="ar-SA"/>
        </a:p>
      </dgm:t>
    </dgm:pt>
    <dgm:pt modelId="{B792E8C4-2D11-415A-9502-A17432FEA9FA}" type="pres">
      <dgm:prSet presAssocID="{C1A018C2-089D-4A0C-B5EA-7DEDE5CA7038}" presName="rootText" presStyleLbl="node3" presStyleIdx="11" presStyleCnt="22" custScaleY="230195" custLinFactNeighborY="-8394">
        <dgm:presLayoutVars>
          <dgm:chPref val="3"/>
        </dgm:presLayoutVars>
      </dgm:prSet>
      <dgm:spPr/>
      <dgm:t>
        <a:bodyPr/>
        <a:lstStyle/>
        <a:p>
          <a:pPr rtl="1"/>
          <a:endParaRPr lang="ar-SA"/>
        </a:p>
      </dgm:t>
    </dgm:pt>
    <dgm:pt modelId="{DEDE7581-4308-4C2C-81A4-54E6456C36C0}" type="pres">
      <dgm:prSet presAssocID="{C1A018C2-089D-4A0C-B5EA-7DEDE5CA7038}" presName="rootConnector" presStyleLbl="node3" presStyleIdx="11" presStyleCnt="22"/>
      <dgm:spPr/>
      <dgm:t>
        <a:bodyPr/>
        <a:lstStyle/>
        <a:p>
          <a:pPr rtl="1"/>
          <a:endParaRPr lang="ar-SA"/>
        </a:p>
      </dgm:t>
    </dgm:pt>
    <dgm:pt modelId="{F7ECA756-D8FD-42BE-9A7E-A4EE4C315893}" type="pres">
      <dgm:prSet presAssocID="{C1A018C2-089D-4A0C-B5EA-7DEDE5CA7038}" presName="hierChild4" presStyleCnt="0"/>
      <dgm:spPr/>
      <dgm:t>
        <a:bodyPr/>
        <a:lstStyle/>
        <a:p>
          <a:pPr rtl="1"/>
          <a:endParaRPr lang="ar-SA"/>
        </a:p>
      </dgm:t>
    </dgm:pt>
    <dgm:pt modelId="{E8CA0BFC-08CB-4252-BC7D-D6BD6824C6D5}" type="pres">
      <dgm:prSet presAssocID="{FF906D20-2710-4990-8A16-AC90CDD730B0}" presName="Name37" presStyleLbl="parChTrans1D4" presStyleIdx="0" presStyleCnt="10"/>
      <dgm:spPr/>
      <dgm:t>
        <a:bodyPr/>
        <a:lstStyle/>
        <a:p>
          <a:pPr rtl="1"/>
          <a:endParaRPr lang="ar-SA"/>
        </a:p>
      </dgm:t>
    </dgm:pt>
    <dgm:pt modelId="{61A8D253-4D60-4C58-8E0C-3695FE555139}" type="pres">
      <dgm:prSet presAssocID="{489FE25C-18F9-4A97-A2AB-D466CB903C78}" presName="hierRoot2" presStyleCnt="0">
        <dgm:presLayoutVars>
          <dgm:hierBranch val="init"/>
        </dgm:presLayoutVars>
      </dgm:prSet>
      <dgm:spPr/>
      <dgm:t>
        <a:bodyPr/>
        <a:lstStyle/>
        <a:p>
          <a:pPr rtl="1"/>
          <a:endParaRPr lang="ar-SA"/>
        </a:p>
      </dgm:t>
    </dgm:pt>
    <dgm:pt modelId="{97664B88-597F-491B-A80E-5B908D702CB5}" type="pres">
      <dgm:prSet presAssocID="{489FE25C-18F9-4A97-A2AB-D466CB903C78}" presName="rootComposite" presStyleCnt="0"/>
      <dgm:spPr/>
      <dgm:t>
        <a:bodyPr/>
        <a:lstStyle/>
        <a:p>
          <a:pPr rtl="1"/>
          <a:endParaRPr lang="ar-SA"/>
        </a:p>
      </dgm:t>
    </dgm:pt>
    <dgm:pt modelId="{89E5FE0E-18A8-40C6-913E-A09808501FFC}" type="pres">
      <dgm:prSet presAssocID="{489FE25C-18F9-4A97-A2AB-D466CB903C78}" presName="rootText" presStyleLbl="node4" presStyleIdx="0" presStyleCnt="10" custScaleY="128837">
        <dgm:presLayoutVars>
          <dgm:chPref val="3"/>
        </dgm:presLayoutVars>
      </dgm:prSet>
      <dgm:spPr/>
      <dgm:t>
        <a:bodyPr/>
        <a:lstStyle/>
        <a:p>
          <a:pPr rtl="1"/>
          <a:endParaRPr lang="ar-SA"/>
        </a:p>
      </dgm:t>
    </dgm:pt>
    <dgm:pt modelId="{578C5460-E64C-46B8-921F-2AAC47161403}" type="pres">
      <dgm:prSet presAssocID="{489FE25C-18F9-4A97-A2AB-D466CB903C78}" presName="rootConnector" presStyleLbl="node4" presStyleIdx="0" presStyleCnt="10"/>
      <dgm:spPr/>
      <dgm:t>
        <a:bodyPr/>
        <a:lstStyle/>
        <a:p>
          <a:pPr rtl="1"/>
          <a:endParaRPr lang="ar-SA"/>
        </a:p>
      </dgm:t>
    </dgm:pt>
    <dgm:pt modelId="{39FECBD4-CD58-4A41-9008-B407D7DD9254}" type="pres">
      <dgm:prSet presAssocID="{489FE25C-18F9-4A97-A2AB-D466CB903C78}" presName="hierChild4" presStyleCnt="0"/>
      <dgm:spPr/>
      <dgm:t>
        <a:bodyPr/>
        <a:lstStyle/>
        <a:p>
          <a:pPr rtl="1"/>
          <a:endParaRPr lang="ar-SA"/>
        </a:p>
      </dgm:t>
    </dgm:pt>
    <dgm:pt modelId="{7E73720D-4CF8-4B88-A781-A34F82664A4B}" type="pres">
      <dgm:prSet presAssocID="{489FE25C-18F9-4A97-A2AB-D466CB903C78}" presName="hierChild5" presStyleCnt="0"/>
      <dgm:spPr/>
      <dgm:t>
        <a:bodyPr/>
        <a:lstStyle/>
        <a:p>
          <a:pPr rtl="1"/>
          <a:endParaRPr lang="ar-SA"/>
        </a:p>
      </dgm:t>
    </dgm:pt>
    <dgm:pt modelId="{A9E2FF69-AD54-4D7A-B6BD-18450AE77829}" type="pres">
      <dgm:prSet presAssocID="{C1A018C2-089D-4A0C-B5EA-7DEDE5CA7038}" presName="hierChild5" presStyleCnt="0"/>
      <dgm:spPr/>
      <dgm:t>
        <a:bodyPr/>
        <a:lstStyle/>
        <a:p>
          <a:pPr rtl="1"/>
          <a:endParaRPr lang="ar-SA"/>
        </a:p>
      </dgm:t>
    </dgm:pt>
    <dgm:pt modelId="{5D54533B-2AB0-4945-862A-D363CEB30AF6}" type="pres">
      <dgm:prSet presAssocID="{A403FD4A-3AEF-40FE-94CE-03DF6215D36F}" presName="Name37" presStyleLbl="parChTrans1D3" presStyleIdx="12" presStyleCnt="22"/>
      <dgm:spPr/>
      <dgm:t>
        <a:bodyPr/>
        <a:lstStyle/>
        <a:p>
          <a:pPr rtl="1"/>
          <a:endParaRPr lang="ar-SA"/>
        </a:p>
      </dgm:t>
    </dgm:pt>
    <dgm:pt modelId="{07658639-33A2-47ED-9BCE-4D5FA28FD7DC}" type="pres">
      <dgm:prSet presAssocID="{ACB9C25C-F0A8-4A6C-B5D7-C4C55A604DB0}" presName="hierRoot2" presStyleCnt="0">
        <dgm:presLayoutVars>
          <dgm:hierBranch val="init"/>
        </dgm:presLayoutVars>
      </dgm:prSet>
      <dgm:spPr/>
      <dgm:t>
        <a:bodyPr/>
        <a:lstStyle/>
        <a:p>
          <a:pPr rtl="1"/>
          <a:endParaRPr lang="ar-SA"/>
        </a:p>
      </dgm:t>
    </dgm:pt>
    <dgm:pt modelId="{A7DD7997-546F-470A-AB88-C36DCC124180}" type="pres">
      <dgm:prSet presAssocID="{ACB9C25C-F0A8-4A6C-B5D7-C4C55A604DB0}" presName="rootComposite" presStyleCnt="0"/>
      <dgm:spPr/>
      <dgm:t>
        <a:bodyPr/>
        <a:lstStyle/>
        <a:p>
          <a:pPr rtl="1"/>
          <a:endParaRPr lang="ar-SA"/>
        </a:p>
      </dgm:t>
    </dgm:pt>
    <dgm:pt modelId="{6B53F518-BF33-4AF8-9EB0-74F8E1C33F90}" type="pres">
      <dgm:prSet presAssocID="{ACB9C25C-F0A8-4A6C-B5D7-C4C55A604DB0}" presName="rootText" presStyleLbl="node3" presStyleIdx="12" presStyleCnt="22" custScaleY="210700">
        <dgm:presLayoutVars>
          <dgm:chPref val="3"/>
        </dgm:presLayoutVars>
      </dgm:prSet>
      <dgm:spPr/>
      <dgm:t>
        <a:bodyPr/>
        <a:lstStyle/>
        <a:p>
          <a:pPr rtl="1"/>
          <a:endParaRPr lang="ar-SA"/>
        </a:p>
      </dgm:t>
    </dgm:pt>
    <dgm:pt modelId="{C1CDCAD6-43E8-4524-BD4B-D0760B3CD714}" type="pres">
      <dgm:prSet presAssocID="{ACB9C25C-F0A8-4A6C-B5D7-C4C55A604DB0}" presName="rootConnector" presStyleLbl="node3" presStyleIdx="12" presStyleCnt="22"/>
      <dgm:spPr/>
      <dgm:t>
        <a:bodyPr/>
        <a:lstStyle/>
        <a:p>
          <a:pPr rtl="1"/>
          <a:endParaRPr lang="ar-SA"/>
        </a:p>
      </dgm:t>
    </dgm:pt>
    <dgm:pt modelId="{219C4BF4-FEC0-489D-9062-8EBF200F4FD2}" type="pres">
      <dgm:prSet presAssocID="{ACB9C25C-F0A8-4A6C-B5D7-C4C55A604DB0}" presName="hierChild4" presStyleCnt="0"/>
      <dgm:spPr/>
      <dgm:t>
        <a:bodyPr/>
        <a:lstStyle/>
        <a:p>
          <a:pPr rtl="1"/>
          <a:endParaRPr lang="ar-SA"/>
        </a:p>
      </dgm:t>
    </dgm:pt>
    <dgm:pt modelId="{D03287B3-0C29-4931-87D8-5A0FE73BCBB7}" type="pres">
      <dgm:prSet presAssocID="{44F634E0-7639-4B3A-9035-0059E1750817}" presName="Name37" presStyleLbl="parChTrans1D4" presStyleIdx="1" presStyleCnt="10"/>
      <dgm:spPr/>
      <dgm:t>
        <a:bodyPr/>
        <a:lstStyle/>
        <a:p>
          <a:pPr rtl="1"/>
          <a:endParaRPr lang="ar-SA"/>
        </a:p>
      </dgm:t>
    </dgm:pt>
    <dgm:pt modelId="{4DADF17F-085B-46A3-9325-2DFC6418F213}" type="pres">
      <dgm:prSet presAssocID="{E4A371D7-0211-40E9-9425-6502D053E8FA}" presName="hierRoot2" presStyleCnt="0">
        <dgm:presLayoutVars>
          <dgm:hierBranch val="init"/>
        </dgm:presLayoutVars>
      </dgm:prSet>
      <dgm:spPr/>
      <dgm:t>
        <a:bodyPr/>
        <a:lstStyle/>
        <a:p>
          <a:pPr rtl="1"/>
          <a:endParaRPr lang="ar-SA"/>
        </a:p>
      </dgm:t>
    </dgm:pt>
    <dgm:pt modelId="{4DECB0E7-9E6F-45DB-A8AD-76C8E6605EA5}" type="pres">
      <dgm:prSet presAssocID="{E4A371D7-0211-40E9-9425-6502D053E8FA}" presName="rootComposite" presStyleCnt="0"/>
      <dgm:spPr/>
      <dgm:t>
        <a:bodyPr/>
        <a:lstStyle/>
        <a:p>
          <a:pPr rtl="1"/>
          <a:endParaRPr lang="ar-SA"/>
        </a:p>
      </dgm:t>
    </dgm:pt>
    <dgm:pt modelId="{8F2BB291-F068-4226-B4D5-52A82124389E}" type="pres">
      <dgm:prSet presAssocID="{E4A371D7-0211-40E9-9425-6502D053E8FA}" presName="rootText" presStyleLbl="node4" presStyleIdx="1" presStyleCnt="10" custScaleY="122169">
        <dgm:presLayoutVars>
          <dgm:chPref val="3"/>
        </dgm:presLayoutVars>
      </dgm:prSet>
      <dgm:spPr/>
      <dgm:t>
        <a:bodyPr/>
        <a:lstStyle/>
        <a:p>
          <a:pPr rtl="1"/>
          <a:endParaRPr lang="ar-SA"/>
        </a:p>
      </dgm:t>
    </dgm:pt>
    <dgm:pt modelId="{647B2917-80BF-4B0C-AC74-7AC582029064}" type="pres">
      <dgm:prSet presAssocID="{E4A371D7-0211-40E9-9425-6502D053E8FA}" presName="rootConnector" presStyleLbl="node4" presStyleIdx="1" presStyleCnt="10"/>
      <dgm:spPr/>
      <dgm:t>
        <a:bodyPr/>
        <a:lstStyle/>
        <a:p>
          <a:pPr rtl="1"/>
          <a:endParaRPr lang="ar-SA"/>
        </a:p>
      </dgm:t>
    </dgm:pt>
    <dgm:pt modelId="{C9CD1DAD-4E03-44A5-A0BA-FEEE6E509917}" type="pres">
      <dgm:prSet presAssocID="{E4A371D7-0211-40E9-9425-6502D053E8FA}" presName="hierChild4" presStyleCnt="0"/>
      <dgm:spPr/>
      <dgm:t>
        <a:bodyPr/>
        <a:lstStyle/>
        <a:p>
          <a:pPr rtl="1"/>
          <a:endParaRPr lang="ar-SA"/>
        </a:p>
      </dgm:t>
    </dgm:pt>
    <dgm:pt modelId="{8615385C-7855-4904-8480-E88ADE7A4257}" type="pres">
      <dgm:prSet presAssocID="{E4A371D7-0211-40E9-9425-6502D053E8FA}" presName="hierChild5" presStyleCnt="0"/>
      <dgm:spPr/>
      <dgm:t>
        <a:bodyPr/>
        <a:lstStyle/>
        <a:p>
          <a:pPr rtl="1"/>
          <a:endParaRPr lang="ar-SA"/>
        </a:p>
      </dgm:t>
    </dgm:pt>
    <dgm:pt modelId="{E21269F6-9EA3-4ABE-B38B-D6E349176F72}" type="pres">
      <dgm:prSet presAssocID="{1BD47A81-44AA-4C50-BB64-88B6F6BB7AA2}" presName="Name37" presStyleLbl="parChTrans1D4" presStyleIdx="2" presStyleCnt="10"/>
      <dgm:spPr/>
      <dgm:t>
        <a:bodyPr/>
        <a:lstStyle/>
        <a:p>
          <a:pPr rtl="1"/>
          <a:endParaRPr lang="ar-SA"/>
        </a:p>
      </dgm:t>
    </dgm:pt>
    <dgm:pt modelId="{50516BCF-D7EB-42A7-9099-6F68F6B06402}" type="pres">
      <dgm:prSet presAssocID="{A50AA0BA-60D6-4A1D-9E5E-C1EEDAF44C98}" presName="hierRoot2" presStyleCnt="0">
        <dgm:presLayoutVars>
          <dgm:hierBranch val="init"/>
        </dgm:presLayoutVars>
      </dgm:prSet>
      <dgm:spPr/>
      <dgm:t>
        <a:bodyPr/>
        <a:lstStyle/>
        <a:p>
          <a:pPr rtl="1"/>
          <a:endParaRPr lang="ar-SA"/>
        </a:p>
      </dgm:t>
    </dgm:pt>
    <dgm:pt modelId="{A85B4712-0EDD-475F-ABB4-F90D5FB3404B}" type="pres">
      <dgm:prSet presAssocID="{A50AA0BA-60D6-4A1D-9E5E-C1EEDAF44C98}" presName="rootComposite" presStyleCnt="0"/>
      <dgm:spPr/>
      <dgm:t>
        <a:bodyPr/>
        <a:lstStyle/>
        <a:p>
          <a:pPr rtl="1"/>
          <a:endParaRPr lang="ar-SA"/>
        </a:p>
      </dgm:t>
    </dgm:pt>
    <dgm:pt modelId="{86DC6432-01D5-41B8-980B-351F5343C533}" type="pres">
      <dgm:prSet presAssocID="{A50AA0BA-60D6-4A1D-9E5E-C1EEDAF44C98}" presName="rootText" presStyleLbl="node4" presStyleIdx="2" presStyleCnt="10" custScaleY="142147">
        <dgm:presLayoutVars>
          <dgm:chPref val="3"/>
        </dgm:presLayoutVars>
      </dgm:prSet>
      <dgm:spPr/>
      <dgm:t>
        <a:bodyPr/>
        <a:lstStyle/>
        <a:p>
          <a:pPr rtl="1"/>
          <a:endParaRPr lang="ar-SA"/>
        </a:p>
      </dgm:t>
    </dgm:pt>
    <dgm:pt modelId="{921541E0-692B-4669-807A-450C97D58A0C}" type="pres">
      <dgm:prSet presAssocID="{A50AA0BA-60D6-4A1D-9E5E-C1EEDAF44C98}" presName="rootConnector" presStyleLbl="node4" presStyleIdx="2" presStyleCnt="10"/>
      <dgm:spPr/>
      <dgm:t>
        <a:bodyPr/>
        <a:lstStyle/>
        <a:p>
          <a:pPr rtl="1"/>
          <a:endParaRPr lang="ar-SA"/>
        </a:p>
      </dgm:t>
    </dgm:pt>
    <dgm:pt modelId="{080C6547-196D-4B8A-9814-0B5EC515EEBD}" type="pres">
      <dgm:prSet presAssocID="{A50AA0BA-60D6-4A1D-9E5E-C1EEDAF44C98}" presName="hierChild4" presStyleCnt="0"/>
      <dgm:spPr/>
      <dgm:t>
        <a:bodyPr/>
        <a:lstStyle/>
        <a:p>
          <a:pPr rtl="1"/>
          <a:endParaRPr lang="ar-SA"/>
        </a:p>
      </dgm:t>
    </dgm:pt>
    <dgm:pt modelId="{6D0A19C5-4EF3-47CA-A172-65C812276775}" type="pres">
      <dgm:prSet presAssocID="{1281FD0D-CCE9-4604-BDF7-39F4D11186F7}" presName="Name37" presStyleLbl="parChTrans1D4" presStyleIdx="3" presStyleCnt="10"/>
      <dgm:spPr/>
      <dgm:t>
        <a:bodyPr/>
        <a:lstStyle/>
        <a:p>
          <a:pPr rtl="1"/>
          <a:endParaRPr lang="ar-SA"/>
        </a:p>
      </dgm:t>
    </dgm:pt>
    <dgm:pt modelId="{FD25274D-4C7E-4E36-BAF6-A1C2D4FB84AB}" type="pres">
      <dgm:prSet presAssocID="{4B26FA98-76BC-4A64-82FF-4D7B62BFD166}" presName="hierRoot2" presStyleCnt="0">
        <dgm:presLayoutVars>
          <dgm:hierBranch val="init"/>
        </dgm:presLayoutVars>
      </dgm:prSet>
      <dgm:spPr/>
      <dgm:t>
        <a:bodyPr/>
        <a:lstStyle/>
        <a:p>
          <a:pPr rtl="1"/>
          <a:endParaRPr lang="ar-SA"/>
        </a:p>
      </dgm:t>
    </dgm:pt>
    <dgm:pt modelId="{71FF87E8-B01A-4AB9-9B69-B2DD5FAD977D}" type="pres">
      <dgm:prSet presAssocID="{4B26FA98-76BC-4A64-82FF-4D7B62BFD166}" presName="rootComposite" presStyleCnt="0"/>
      <dgm:spPr/>
      <dgm:t>
        <a:bodyPr/>
        <a:lstStyle/>
        <a:p>
          <a:pPr rtl="1"/>
          <a:endParaRPr lang="ar-SA"/>
        </a:p>
      </dgm:t>
    </dgm:pt>
    <dgm:pt modelId="{42F5D9BC-FB49-42F4-8E3D-7A61EF9A9EDD}" type="pres">
      <dgm:prSet presAssocID="{4B26FA98-76BC-4A64-82FF-4D7B62BFD166}" presName="rootText" presStyleLbl="node4" presStyleIdx="3" presStyleCnt="10" custScaleX="243413" custScaleY="168860">
        <dgm:presLayoutVars>
          <dgm:chPref val="3"/>
        </dgm:presLayoutVars>
      </dgm:prSet>
      <dgm:spPr/>
      <dgm:t>
        <a:bodyPr/>
        <a:lstStyle/>
        <a:p>
          <a:pPr rtl="1"/>
          <a:endParaRPr lang="ar-SA"/>
        </a:p>
      </dgm:t>
    </dgm:pt>
    <dgm:pt modelId="{54AF5590-E8C6-4D58-87EE-C5D169B6FB73}" type="pres">
      <dgm:prSet presAssocID="{4B26FA98-76BC-4A64-82FF-4D7B62BFD166}" presName="rootConnector" presStyleLbl="node4" presStyleIdx="3" presStyleCnt="10"/>
      <dgm:spPr/>
      <dgm:t>
        <a:bodyPr/>
        <a:lstStyle/>
        <a:p>
          <a:pPr rtl="1"/>
          <a:endParaRPr lang="ar-SA"/>
        </a:p>
      </dgm:t>
    </dgm:pt>
    <dgm:pt modelId="{927D5116-FD27-475A-B662-161E2B87F9BA}" type="pres">
      <dgm:prSet presAssocID="{4B26FA98-76BC-4A64-82FF-4D7B62BFD166}" presName="hierChild4" presStyleCnt="0"/>
      <dgm:spPr/>
      <dgm:t>
        <a:bodyPr/>
        <a:lstStyle/>
        <a:p>
          <a:pPr rtl="1"/>
          <a:endParaRPr lang="ar-SA"/>
        </a:p>
      </dgm:t>
    </dgm:pt>
    <dgm:pt modelId="{3F51B5C4-FB3A-4E59-B5C7-F433F9607D1C}" type="pres">
      <dgm:prSet presAssocID="{4B26FA98-76BC-4A64-82FF-4D7B62BFD166}" presName="hierChild5" presStyleCnt="0"/>
      <dgm:spPr/>
      <dgm:t>
        <a:bodyPr/>
        <a:lstStyle/>
        <a:p>
          <a:pPr rtl="1"/>
          <a:endParaRPr lang="ar-SA"/>
        </a:p>
      </dgm:t>
    </dgm:pt>
    <dgm:pt modelId="{2EF4466C-6137-48C0-8C89-71F516E65E9E}" type="pres">
      <dgm:prSet presAssocID="{A50AA0BA-60D6-4A1D-9E5E-C1EEDAF44C98}" presName="hierChild5" presStyleCnt="0"/>
      <dgm:spPr/>
      <dgm:t>
        <a:bodyPr/>
        <a:lstStyle/>
        <a:p>
          <a:pPr rtl="1"/>
          <a:endParaRPr lang="ar-SA"/>
        </a:p>
      </dgm:t>
    </dgm:pt>
    <dgm:pt modelId="{AED4F210-C689-4854-BCCC-7F5F1E4BECFC}" type="pres">
      <dgm:prSet presAssocID="{36A71F26-C256-4F2D-99F3-B0864AD9F38C}" presName="Name37" presStyleLbl="parChTrans1D4" presStyleIdx="4" presStyleCnt="10"/>
      <dgm:spPr/>
      <dgm:t>
        <a:bodyPr/>
        <a:lstStyle/>
        <a:p>
          <a:pPr rtl="1"/>
          <a:endParaRPr lang="ar-SA"/>
        </a:p>
      </dgm:t>
    </dgm:pt>
    <dgm:pt modelId="{2F830214-F0B6-41F1-9C75-EEFEB16C20F1}" type="pres">
      <dgm:prSet presAssocID="{5FF2FA6F-5EEB-477F-A1EC-E7605037DAAD}" presName="hierRoot2" presStyleCnt="0">
        <dgm:presLayoutVars>
          <dgm:hierBranch val="init"/>
        </dgm:presLayoutVars>
      </dgm:prSet>
      <dgm:spPr/>
      <dgm:t>
        <a:bodyPr/>
        <a:lstStyle/>
        <a:p>
          <a:pPr rtl="1"/>
          <a:endParaRPr lang="ar-SA"/>
        </a:p>
      </dgm:t>
    </dgm:pt>
    <dgm:pt modelId="{9593AEA1-B6AA-49EA-B2C3-2A9FBD0E5670}" type="pres">
      <dgm:prSet presAssocID="{5FF2FA6F-5EEB-477F-A1EC-E7605037DAAD}" presName="rootComposite" presStyleCnt="0"/>
      <dgm:spPr/>
      <dgm:t>
        <a:bodyPr/>
        <a:lstStyle/>
        <a:p>
          <a:pPr rtl="1"/>
          <a:endParaRPr lang="ar-SA"/>
        </a:p>
      </dgm:t>
    </dgm:pt>
    <dgm:pt modelId="{FC97EC43-F30D-4686-A64C-BBDD97F7F6F8}" type="pres">
      <dgm:prSet presAssocID="{5FF2FA6F-5EEB-477F-A1EC-E7605037DAAD}" presName="rootText" presStyleLbl="node4" presStyleIdx="4" presStyleCnt="10" custScaleY="155038">
        <dgm:presLayoutVars>
          <dgm:chPref val="3"/>
        </dgm:presLayoutVars>
      </dgm:prSet>
      <dgm:spPr/>
      <dgm:t>
        <a:bodyPr/>
        <a:lstStyle/>
        <a:p>
          <a:pPr rtl="1"/>
          <a:endParaRPr lang="ar-SA"/>
        </a:p>
      </dgm:t>
    </dgm:pt>
    <dgm:pt modelId="{17E23E70-559F-4D11-A643-E4E2E37A4C15}" type="pres">
      <dgm:prSet presAssocID="{5FF2FA6F-5EEB-477F-A1EC-E7605037DAAD}" presName="rootConnector" presStyleLbl="node4" presStyleIdx="4" presStyleCnt="10"/>
      <dgm:spPr/>
      <dgm:t>
        <a:bodyPr/>
        <a:lstStyle/>
        <a:p>
          <a:pPr rtl="1"/>
          <a:endParaRPr lang="ar-SA"/>
        </a:p>
      </dgm:t>
    </dgm:pt>
    <dgm:pt modelId="{755B9129-1390-4DCA-9B6F-A827D35319B6}" type="pres">
      <dgm:prSet presAssocID="{5FF2FA6F-5EEB-477F-A1EC-E7605037DAAD}" presName="hierChild4" presStyleCnt="0"/>
      <dgm:spPr/>
      <dgm:t>
        <a:bodyPr/>
        <a:lstStyle/>
        <a:p>
          <a:pPr rtl="1"/>
          <a:endParaRPr lang="ar-SA"/>
        </a:p>
      </dgm:t>
    </dgm:pt>
    <dgm:pt modelId="{F3EFE555-7F3B-4A9C-9B64-B3A0B6E22823}" type="pres">
      <dgm:prSet presAssocID="{9FDBB67D-5405-48CC-B4C0-A2A8379C1255}" presName="Name37" presStyleLbl="parChTrans1D4" presStyleIdx="5" presStyleCnt="10"/>
      <dgm:spPr/>
      <dgm:t>
        <a:bodyPr/>
        <a:lstStyle/>
        <a:p>
          <a:pPr rtl="1"/>
          <a:endParaRPr lang="ar-SA"/>
        </a:p>
      </dgm:t>
    </dgm:pt>
    <dgm:pt modelId="{DAE7CDDE-1C7C-4289-BAB4-FD7325870126}" type="pres">
      <dgm:prSet presAssocID="{A6E44413-ED79-4737-BE17-1FDDBAB12C2F}" presName="hierRoot2" presStyleCnt="0">
        <dgm:presLayoutVars>
          <dgm:hierBranch val="init"/>
        </dgm:presLayoutVars>
      </dgm:prSet>
      <dgm:spPr/>
      <dgm:t>
        <a:bodyPr/>
        <a:lstStyle/>
        <a:p>
          <a:pPr rtl="1"/>
          <a:endParaRPr lang="ar-SA"/>
        </a:p>
      </dgm:t>
    </dgm:pt>
    <dgm:pt modelId="{22A8D6E0-6EF6-47B2-9F7C-AC3B72D32421}" type="pres">
      <dgm:prSet presAssocID="{A6E44413-ED79-4737-BE17-1FDDBAB12C2F}" presName="rootComposite" presStyleCnt="0"/>
      <dgm:spPr/>
      <dgm:t>
        <a:bodyPr/>
        <a:lstStyle/>
        <a:p>
          <a:pPr rtl="1"/>
          <a:endParaRPr lang="ar-SA"/>
        </a:p>
      </dgm:t>
    </dgm:pt>
    <dgm:pt modelId="{609FF969-363E-4063-8604-23AEF83F1F9A}" type="pres">
      <dgm:prSet presAssocID="{A6E44413-ED79-4737-BE17-1FDDBAB12C2F}" presName="rootText" presStyleLbl="node4" presStyleIdx="5" presStyleCnt="10" custScaleY="223022">
        <dgm:presLayoutVars>
          <dgm:chPref val="3"/>
        </dgm:presLayoutVars>
      </dgm:prSet>
      <dgm:spPr/>
      <dgm:t>
        <a:bodyPr/>
        <a:lstStyle/>
        <a:p>
          <a:pPr rtl="1"/>
          <a:endParaRPr lang="ar-SA"/>
        </a:p>
      </dgm:t>
    </dgm:pt>
    <dgm:pt modelId="{6A3B4B85-6CF4-4614-8E2E-E5E850DEBAA0}" type="pres">
      <dgm:prSet presAssocID="{A6E44413-ED79-4737-BE17-1FDDBAB12C2F}" presName="rootConnector" presStyleLbl="node4" presStyleIdx="5" presStyleCnt="10"/>
      <dgm:spPr/>
      <dgm:t>
        <a:bodyPr/>
        <a:lstStyle/>
        <a:p>
          <a:pPr rtl="1"/>
          <a:endParaRPr lang="ar-SA"/>
        </a:p>
      </dgm:t>
    </dgm:pt>
    <dgm:pt modelId="{82104FAD-E9EF-42DD-B83A-806FF1C7503A}" type="pres">
      <dgm:prSet presAssocID="{A6E44413-ED79-4737-BE17-1FDDBAB12C2F}" presName="hierChild4" presStyleCnt="0"/>
      <dgm:spPr/>
      <dgm:t>
        <a:bodyPr/>
        <a:lstStyle/>
        <a:p>
          <a:pPr rtl="1"/>
          <a:endParaRPr lang="ar-SA"/>
        </a:p>
      </dgm:t>
    </dgm:pt>
    <dgm:pt modelId="{15DDAC1F-AF54-4E1A-B462-F17A217C35C8}" type="pres">
      <dgm:prSet presAssocID="{A6E44413-ED79-4737-BE17-1FDDBAB12C2F}" presName="hierChild5" presStyleCnt="0"/>
      <dgm:spPr/>
      <dgm:t>
        <a:bodyPr/>
        <a:lstStyle/>
        <a:p>
          <a:pPr rtl="1"/>
          <a:endParaRPr lang="ar-SA"/>
        </a:p>
      </dgm:t>
    </dgm:pt>
    <dgm:pt modelId="{C8EC4054-5F7E-42C2-A15F-E73C176A5FF1}" type="pres">
      <dgm:prSet presAssocID="{654D6196-06B1-4383-B6B6-60AEC164B305}" presName="Name37" presStyleLbl="parChTrans1D4" presStyleIdx="6" presStyleCnt="10"/>
      <dgm:spPr/>
      <dgm:t>
        <a:bodyPr/>
        <a:lstStyle/>
        <a:p>
          <a:pPr rtl="1"/>
          <a:endParaRPr lang="ar-SA"/>
        </a:p>
      </dgm:t>
    </dgm:pt>
    <dgm:pt modelId="{D4B0A9A8-4369-4ABC-A94B-FFBE717D50D3}" type="pres">
      <dgm:prSet presAssocID="{BCE6F801-C6F7-4BAC-8B59-DC2DC74F93DB}" presName="hierRoot2" presStyleCnt="0">
        <dgm:presLayoutVars>
          <dgm:hierBranch val="init"/>
        </dgm:presLayoutVars>
      </dgm:prSet>
      <dgm:spPr/>
      <dgm:t>
        <a:bodyPr/>
        <a:lstStyle/>
        <a:p>
          <a:pPr rtl="1"/>
          <a:endParaRPr lang="ar-SA"/>
        </a:p>
      </dgm:t>
    </dgm:pt>
    <dgm:pt modelId="{EC4F5C30-734F-41AD-8F9A-71C5CB95231A}" type="pres">
      <dgm:prSet presAssocID="{BCE6F801-C6F7-4BAC-8B59-DC2DC74F93DB}" presName="rootComposite" presStyleCnt="0"/>
      <dgm:spPr/>
      <dgm:t>
        <a:bodyPr/>
        <a:lstStyle/>
        <a:p>
          <a:pPr rtl="1"/>
          <a:endParaRPr lang="ar-SA"/>
        </a:p>
      </dgm:t>
    </dgm:pt>
    <dgm:pt modelId="{B92658FF-0957-4C80-82DE-3B893BE886CA}" type="pres">
      <dgm:prSet presAssocID="{BCE6F801-C6F7-4BAC-8B59-DC2DC74F93DB}" presName="rootText" presStyleLbl="node4" presStyleIdx="6" presStyleCnt="10" custScaleY="228648">
        <dgm:presLayoutVars>
          <dgm:chPref val="3"/>
        </dgm:presLayoutVars>
      </dgm:prSet>
      <dgm:spPr/>
      <dgm:t>
        <a:bodyPr/>
        <a:lstStyle/>
        <a:p>
          <a:pPr rtl="1"/>
          <a:endParaRPr lang="ar-SA"/>
        </a:p>
      </dgm:t>
    </dgm:pt>
    <dgm:pt modelId="{FABC773D-9F9A-47CD-A27E-A442FE9E68CE}" type="pres">
      <dgm:prSet presAssocID="{BCE6F801-C6F7-4BAC-8B59-DC2DC74F93DB}" presName="rootConnector" presStyleLbl="node4" presStyleIdx="6" presStyleCnt="10"/>
      <dgm:spPr/>
      <dgm:t>
        <a:bodyPr/>
        <a:lstStyle/>
        <a:p>
          <a:pPr rtl="1"/>
          <a:endParaRPr lang="ar-SA"/>
        </a:p>
      </dgm:t>
    </dgm:pt>
    <dgm:pt modelId="{80FDDC88-3839-4001-8E22-0CB967C9E25B}" type="pres">
      <dgm:prSet presAssocID="{BCE6F801-C6F7-4BAC-8B59-DC2DC74F93DB}" presName="hierChild4" presStyleCnt="0"/>
      <dgm:spPr/>
      <dgm:t>
        <a:bodyPr/>
        <a:lstStyle/>
        <a:p>
          <a:pPr rtl="1"/>
          <a:endParaRPr lang="ar-SA"/>
        </a:p>
      </dgm:t>
    </dgm:pt>
    <dgm:pt modelId="{C04B62E2-544E-45FB-A472-67266D4431CC}" type="pres">
      <dgm:prSet presAssocID="{BCE6F801-C6F7-4BAC-8B59-DC2DC74F93DB}" presName="hierChild5" presStyleCnt="0"/>
      <dgm:spPr/>
      <dgm:t>
        <a:bodyPr/>
        <a:lstStyle/>
        <a:p>
          <a:pPr rtl="1"/>
          <a:endParaRPr lang="ar-SA"/>
        </a:p>
      </dgm:t>
    </dgm:pt>
    <dgm:pt modelId="{11533EB6-030A-4DCA-9E69-9C85F1BC987C}" type="pres">
      <dgm:prSet presAssocID="{5FF2FA6F-5EEB-477F-A1EC-E7605037DAAD}" presName="hierChild5" presStyleCnt="0"/>
      <dgm:spPr/>
      <dgm:t>
        <a:bodyPr/>
        <a:lstStyle/>
        <a:p>
          <a:pPr rtl="1"/>
          <a:endParaRPr lang="ar-SA"/>
        </a:p>
      </dgm:t>
    </dgm:pt>
    <dgm:pt modelId="{3473BB75-3038-483C-AD4B-8B2CF0F5D999}" type="pres">
      <dgm:prSet presAssocID="{ACB9C25C-F0A8-4A6C-B5D7-C4C55A604DB0}" presName="hierChild5" presStyleCnt="0"/>
      <dgm:spPr/>
      <dgm:t>
        <a:bodyPr/>
        <a:lstStyle/>
        <a:p>
          <a:pPr rtl="1"/>
          <a:endParaRPr lang="ar-SA"/>
        </a:p>
      </dgm:t>
    </dgm:pt>
    <dgm:pt modelId="{FE5571A9-D0E7-455E-AE8E-C6778762F079}" type="pres">
      <dgm:prSet presAssocID="{18F82DB9-CB4E-41A9-8B07-FFA2DE24034D}" presName="Name37" presStyleLbl="parChTrans1D3" presStyleIdx="13" presStyleCnt="22"/>
      <dgm:spPr/>
      <dgm:t>
        <a:bodyPr/>
        <a:lstStyle/>
        <a:p>
          <a:pPr rtl="1"/>
          <a:endParaRPr lang="ar-SA"/>
        </a:p>
      </dgm:t>
    </dgm:pt>
    <dgm:pt modelId="{1EC5D778-A803-4FDC-9223-F927291FBEF8}" type="pres">
      <dgm:prSet presAssocID="{4007D5C0-E0BC-483B-A1BF-4A5122E88C10}" presName="hierRoot2" presStyleCnt="0">
        <dgm:presLayoutVars>
          <dgm:hierBranch val="init"/>
        </dgm:presLayoutVars>
      </dgm:prSet>
      <dgm:spPr/>
      <dgm:t>
        <a:bodyPr/>
        <a:lstStyle/>
        <a:p>
          <a:pPr rtl="1"/>
          <a:endParaRPr lang="ar-SA"/>
        </a:p>
      </dgm:t>
    </dgm:pt>
    <dgm:pt modelId="{F10C5991-8EAA-47F3-AA17-241743ACF7A2}" type="pres">
      <dgm:prSet presAssocID="{4007D5C0-E0BC-483B-A1BF-4A5122E88C10}" presName="rootComposite" presStyleCnt="0"/>
      <dgm:spPr/>
      <dgm:t>
        <a:bodyPr/>
        <a:lstStyle/>
        <a:p>
          <a:pPr rtl="1"/>
          <a:endParaRPr lang="ar-SA"/>
        </a:p>
      </dgm:t>
    </dgm:pt>
    <dgm:pt modelId="{F24E28C9-1A53-42B3-BFB5-688761062F94}" type="pres">
      <dgm:prSet presAssocID="{4007D5C0-E0BC-483B-A1BF-4A5122E88C10}" presName="rootText" presStyleLbl="node3" presStyleIdx="13" presStyleCnt="22" custScaleY="223956">
        <dgm:presLayoutVars>
          <dgm:chPref val="3"/>
        </dgm:presLayoutVars>
      </dgm:prSet>
      <dgm:spPr/>
      <dgm:t>
        <a:bodyPr/>
        <a:lstStyle/>
        <a:p>
          <a:pPr rtl="1"/>
          <a:endParaRPr lang="ar-SA"/>
        </a:p>
      </dgm:t>
    </dgm:pt>
    <dgm:pt modelId="{BD129063-D47B-469A-97C8-6DABEC8E8B35}" type="pres">
      <dgm:prSet presAssocID="{4007D5C0-E0BC-483B-A1BF-4A5122E88C10}" presName="rootConnector" presStyleLbl="node3" presStyleIdx="13" presStyleCnt="22"/>
      <dgm:spPr/>
      <dgm:t>
        <a:bodyPr/>
        <a:lstStyle/>
        <a:p>
          <a:pPr rtl="1"/>
          <a:endParaRPr lang="ar-SA"/>
        </a:p>
      </dgm:t>
    </dgm:pt>
    <dgm:pt modelId="{FBD5EB31-B475-45D1-8D47-CB7C6B801815}" type="pres">
      <dgm:prSet presAssocID="{4007D5C0-E0BC-483B-A1BF-4A5122E88C10}" presName="hierChild4" presStyleCnt="0"/>
      <dgm:spPr/>
      <dgm:t>
        <a:bodyPr/>
        <a:lstStyle/>
        <a:p>
          <a:pPr rtl="1"/>
          <a:endParaRPr lang="ar-SA"/>
        </a:p>
      </dgm:t>
    </dgm:pt>
    <dgm:pt modelId="{EFDECD1E-65B5-44CD-8BF7-1D7E18E5D185}" type="pres">
      <dgm:prSet presAssocID="{4ADA08F2-0A20-4FDE-ACDE-69B75E7336ED}" presName="Name37" presStyleLbl="parChTrans1D4" presStyleIdx="7" presStyleCnt="10"/>
      <dgm:spPr/>
      <dgm:t>
        <a:bodyPr/>
        <a:lstStyle/>
        <a:p>
          <a:pPr rtl="1"/>
          <a:endParaRPr lang="ar-SA"/>
        </a:p>
      </dgm:t>
    </dgm:pt>
    <dgm:pt modelId="{B55006BA-27D7-4473-B485-E5C953FFE505}" type="pres">
      <dgm:prSet presAssocID="{14480F63-AA84-49D2-A404-7A830978939B}" presName="hierRoot2" presStyleCnt="0">
        <dgm:presLayoutVars>
          <dgm:hierBranch val="init"/>
        </dgm:presLayoutVars>
      </dgm:prSet>
      <dgm:spPr/>
      <dgm:t>
        <a:bodyPr/>
        <a:lstStyle/>
        <a:p>
          <a:pPr rtl="1"/>
          <a:endParaRPr lang="ar-SA"/>
        </a:p>
      </dgm:t>
    </dgm:pt>
    <dgm:pt modelId="{D521EE23-661B-4D70-B61F-E64E2F0488CE}" type="pres">
      <dgm:prSet presAssocID="{14480F63-AA84-49D2-A404-7A830978939B}" presName="rootComposite" presStyleCnt="0"/>
      <dgm:spPr/>
      <dgm:t>
        <a:bodyPr/>
        <a:lstStyle/>
        <a:p>
          <a:pPr rtl="1"/>
          <a:endParaRPr lang="ar-SA"/>
        </a:p>
      </dgm:t>
    </dgm:pt>
    <dgm:pt modelId="{858936A6-882B-4B8E-ADF7-52AA00EA3348}" type="pres">
      <dgm:prSet presAssocID="{14480F63-AA84-49D2-A404-7A830978939B}" presName="rootText" presStyleLbl="node4" presStyleIdx="7" presStyleCnt="10" custScaleY="158595">
        <dgm:presLayoutVars>
          <dgm:chPref val="3"/>
        </dgm:presLayoutVars>
      </dgm:prSet>
      <dgm:spPr/>
      <dgm:t>
        <a:bodyPr/>
        <a:lstStyle/>
        <a:p>
          <a:pPr rtl="1"/>
          <a:endParaRPr lang="ar-SA"/>
        </a:p>
      </dgm:t>
    </dgm:pt>
    <dgm:pt modelId="{3758824F-1D42-4978-9514-BE33FA542127}" type="pres">
      <dgm:prSet presAssocID="{14480F63-AA84-49D2-A404-7A830978939B}" presName="rootConnector" presStyleLbl="node4" presStyleIdx="7" presStyleCnt="10"/>
      <dgm:spPr/>
      <dgm:t>
        <a:bodyPr/>
        <a:lstStyle/>
        <a:p>
          <a:pPr rtl="1"/>
          <a:endParaRPr lang="ar-SA"/>
        </a:p>
      </dgm:t>
    </dgm:pt>
    <dgm:pt modelId="{AEFD267F-1AE6-4E9B-BC44-2ABDA5B4C0E3}" type="pres">
      <dgm:prSet presAssocID="{14480F63-AA84-49D2-A404-7A830978939B}" presName="hierChild4" presStyleCnt="0"/>
      <dgm:spPr/>
      <dgm:t>
        <a:bodyPr/>
        <a:lstStyle/>
        <a:p>
          <a:pPr rtl="1"/>
          <a:endParaRPr lang="ar-SA"/>
        </a:p>
      </dgm:t>
    </dgm:pt>
    <dgm:pt modelId="{382D879C-F11B-494B-A35A-E915EE39A37C}" type="pres">
      <dgm:prSet presAssocID="{14480F63-AA84-49D2-A404-7A830978939B}" presName="hierChild5" presStyleCnt="0"/>
      <dgm:spPr/>
      <dgm:t>
        <a:bodyPr/>
        <a:lstStyle/>
        <a:p>
          <a:pPr rtl="1"/>
          <a:endParaRPr lang="ar-SA"/>
        </a:p>
      </dgm:t>
    </dgm:pt>
    <dgm:pt modelId="{9B9CD37B-9872-462B-8163-FD05A6BA29C3}" type="pres">
      <dgm:prSet presAssocID="{998A20F3-153D-4B87-BCD4-AF8631AFF5B7}" presName="Name37" presStyleLbl="parChTrans1D4" presStyleIdx="8" presStyleCnt="10"/>
      <dgm:spPr/>
      <dgm:t>
        <a:bodyPr/>
        <a:lstStyle/>
        <a:p>
          <a:pPr rtl="1"/>
          <a:endParaRPr lang="ar-SA"/>
        </a:p>
      </dgm:t>
    </dgm:pt>
    <dgm:pt modelId="{F2F2202C-EC8C-478C-8B2C-0A11443773C9}" type="pres">
      <dgm:prSet presAssocID="{15E8CA11-9E72-4D87-B0EF-98E36C813378}" presName="hierRoot2" presStyleCnt="0">
        <dgm:presLayoutVars>
          <dgm:hierBranch val="init"/>
        </dgm:presLayoutVars>
      </dgm:prSet>
      <dgm:spPr/>
      <dgm:t>
        <a:bodyPr/>
        <a:lstStyle/>
        <a:p>
          <a:pPr rtl="1"/>
          <a:endParaRPr lang="ar-SA"/>
        </a:p>
      </dgm:t>
    </dgm:pt>
    <dgm:pt modelId="{40D5F7F5-1FB9-42CB-911D-67390AE10213}" type="pres">
      <dgm:prSet presAssocID="{15E8CA11-9E72-4D87-B0EF-98E36C813378}" presName="rootComposite" presStyleCnt="0"/>
      <dgm:spPr/>
      <dgm:t>
        <a:bodyPr/>
        <a:lstStyle/>
        <a:p>
          <a:pPr rtl="1"/>
          <a:endParaRPr lang="ar-SA"/>
        </a:p>
      </dgm:t>
    </dgm:pt>
    <dgm:pt modelId="{B0AD2C12-0245-4A48-8930-3A6CF1666425}" type="pres">
      <dgm:prSet presAssocID="{15E8CA11-9E72-4D87-B0EF-98E36C813378}" presName="rootText" presStyleLbl="node4" presStyleIdx="8" presStyleCnt="10" custScaleY="143199">
        <dgm:presLayoutVars>
          <dgm:chPref val="3"/>
        </dgm:presLayoutVars>
      </dgm:prSet>
      <dgm:spPr/>
      <dgm:t>
        <a:bodyPr/>
        <a:lstStyle/>
        <a:p>
          <a:pPr rtl="1"/>
          <a:endParaRPr lang="ar-SA"/>
        </a:p>
      </dgm:t>
    </dgm:pt>
    <dgm:pt modelId="{73994AE9-C79B-4302-B79F-E1771FD2C496}" type="pres">
      <dgm:prSet presAssocID="{15E8CA11-9E72-4D87-B0EF-98E36C813378}" presName="rootConnector" presStyleLbl="node4" presStyleIdx="8" presStyleCnt="10"/>
      <dgm:spPr/>
      <dgm:t>
        <a:bodyPr/>
        <a:lstStyle/>
        <a:p>
          <a:pPr rtl="1"/>
          <a:endParaRPr lang="ar-SA"/>
        </a:p>
      </dgm:t>
    </dgm:pt>
    <dgm:pt modelId="{061DC000-1650-4C0B-AA84-CB8311B8B6DF}" type="pres">
      <dgm:prSet presAssocID="{15E8CA11-9E72-4D87-B0EF-98E36C813378}" presName="hierChild4" presStyleCnt="0"/>
      <dgm:spPr/>
      <dgm:t>
        <a:bodyPr/>
        <a:lstStyle/>
        <a:p>
          <a:pPr rtl="1"/>
          <a:endParaRPr lang="ar-SA"/>
        </a:p>
      </dgm:t>
    </dgm:pt>
    <dgm:pt modelId="{60F5C1D3-25FE-4022-926B-9942BA514F30}" type="pres">
      <dgm:prSet presAssocID="{15E8CA11-9E72-4D87-B0EF-98E36C813378}" presName="hierChild5" presStyleCnt="0"/>
      <dgm:spPr/>
      <dgm:t>
        <a:bodyPr/>
        <a:lstStyle/>
        <a:p>
          <a:pPr rtl="1"/>
          <a:endParaRPr lang="ar-SA"/>
        </a:p>
      </dgm:t>
    </dgm:pt>
    <dgm:pt modelId="{670B8FDE-3389-423F-84DD-2CCFA9A517AF}" type="pres">
      <dgm:prSet presAssocID="{624D400A-A1A5-439C-9F8F-2F82C97A1D87}" presName="Name37" presStyleLbl="parChTrans1D4" presStyleIdx="9" presStyleCnt="10"/>
      <dgm:spPr/>
      <dgm:t>
        <a:bodyPr/>
        <a:lstStyle/>
        <a:p>
          <a:pPr rtl="1"/>
          <a:endParaRPr lang="ar-SA"/>
        </a:p>
      </dgm:t>
    </dgm:pt>
    <dgm:pt modelId="{669380F5-52FB-4C46-8ED6-D0E089CACD8C}" type="pres">
      <dgm:prSet presAssocID="{315AC4C9-DF7F-4DBF-A787-6256BEC3FC5D}" presName="hierRoot2" presStyleCnt="0">
        <dgm:presLayoutVars>
          <dgm:hierBranch val="init"/>
        </dgm:presLayoutVars>
      </dgm:prSet>
      <dgm:spPr/>
      <dgm:t>
        <a:bodyPr/>
        <a:lstStyle/>
        <a:p>
          <a:pPr rtl="1"/>
          <a:endParaRPr lang="ar-SA"/>
        </a:p>
      </dgm:t>
    </dgm:pt>
    <dgm:pt modelId="{15294476-9927-4732-B44A-5E93255A68AD}" type="pres">
      <dgm:prSet presAssocID="{315AC4C9-DF7F-4DBF-A787-6256BEC3FC5D}" presName="rootComposite" presStyleCnt="0"/>
      <dgm:spPr/>
      <dgm:t>
        <a:bodyPr/>
        <a:lstStyle/>
        <a:p>
          <a:pPr rtl="1"/>
          <a:endParaRPr lang="ar-SA"/>
        </a:p>
      </dgm:t>
    </dgm:pt>
    <dgm:pt modelId="{F70529A9-1187-45EA-8FA6-DD4F2E9548B1}" type="pres">
      <dgm:prSet presAssocID="{315AC4C9-DF7F-4DBF-A787-6256BEC3FC5D}" presName="rootText" presStyleLbl="node4" presStyleIdx="9" presStyleCnt="10" custScaleY="242350">
        <dgm:presLayoutVars>
          <dgm:chPref val="3"/>
        </dgm:presLayoutVars>
      </dgm:prSet>
      <dgm:spPr/>
      <dgm:t>
        <a:bodyPr/>
        <a:lstStyle/>
        <a:p>
          <a:pPr rtl="1"/>
          <a:endParaRPr lang="ar-SA"/>
        </a:p>
      </dgm:t>
    </dgm:pt>
    <dgm:pt modelId="{C7D13D5C-F6DA-4CD8-8A71-635222A7F6DC}" type="pres">
      <dgm:prSet presAssocID="{315AC4C9-DF7F-4DBF-A787-6256BEC3FC5D}" presName="rootConnector" presStyleLbl="node4" presStyleIdx="9" presStyleCnt="10"/>
      <dgm:spPr/>
      <dgm:t>
        <a:bodyPr/>
        <a:lstStyle/>
        <a:p>
          <a:pPr rtl="1"/>
          <a:endParaRPr lang="ar-SA"/>
        </a:p>
      </dgm:t>
    </dgm:pt>
    <dgm:pt modelId="{C5DB40F3-6EB0-4F73-8A8D-58B7C43E7F5C}" type="pres">
      <dgm:prSet presAssocID="{315AC4C9-DF7F-4DBF-A787-6256BEC3FC5D}" presName="hierChild4" presStyleCnt="0"/>
      <dgm:spPr/>
      <dgm:t>
        <a:bodyPr/>
        <a:lstStyle/>
        <a:p>
          <a:pPr rtl="1"/>
          <a:endParaRPr lang="ar-SA"/>
        </a:p>
      </dgm:t>
    </dgm:pt>
    <dgm:pt modelId="{BE965B23-1840-480B-9B76-1F7650C119E2}" type="pres">
      <dgm:prSet presAssocID="{315AC4C9-DF7F-4DBF-A787-6256BEC3FC5D}" presName="hierChild5" presStyleCnt="0"/>
      <dgm:spPr/>
      <dgm:t>
        <a:bodyPr/>
        <a:lstStyle/>
        <a:p>
          <a:pPr rtl="1"/>
          <a:endParaRPr lang="ar-SA"/>
        </a:p>
      </dgm:t>
    </dgm:pt>
    <dgm:pt modelId="{261BE339-DA7D-4DCA-A5E8-2CA30772DDAC}" type="pres">
      <dgm:prSet presAssocID="{4007D5C0-E0BC-483B-A1BF-4A5122E88C10}" presName="hierChild5" presStyleCnt="0"/>
      <dgm:spPr/>
      <dgm:t>
        <a:bodyPr/>
        <a:lstStyle/>
        <a:p>
          <a:pPr rtl="1"/>
          <a:endParaRPr lang="ar-SA"/>
        </a:p>
      </dgm:t>
    </dgm:pt>
    <dgm:pt modelId="{B256BE03-8613-4198-96BD-359793AB22F9}" type="pres">
      <dgm:prSet presAssocID="{5FC46067-88F8-4FB4-8BF8-DAFB9A2555FD}" presName="hierChild5" presStyleCnt="0"/>
      <dgm:spPr/>
      <dgm:t>
        <a:bodyPr/>
        <a:lstStyle/>
        <a:p>
          <a:pPr rtl="1"/>
          <a:endParaRPr lang="ar-SA"/>
        </a:p>
      </dgm:t>
    </dgm:pt>
    <dgm:pt modelId="{DAF0AA55-BCD2-43DE-814F-A07A590CBF24}" type="pres">
      <dgm:prSet presAssocID="{E5BF6B2D-AABB-411D-AC22-123F2845D77A}" presName="Name37" presStyleLbl="parChTrans1D2" presStyleIdx="4" presStyleCnt="6"/>
      <dgm:spPr/>
      <dgm:t>
        <a:bodyPr/>
        <a:lstStyle/>
        <a:p>
          <a:pPr rtl="1"/>
          <a:endParaRPr lang="ar-SA"/>
        </a:p>
      </dgm:t>
    </dgm:pt>
    <dgm:pt modelId="{5D0652C1-7EDA-4B04-BF87-CEA465AF9CC5}" type="pres">
      <dgm:prSet presAssocID="{EF3F29B8-9B2C-4E1D-8C3E-3220F6B0EBEF}" presName="hierRoot2" presStyleCnt="0">
        <dgm:presLayoutVars>
          <dgm:hierBranch val="init"/>
        </dgm:presLayoutVars>
      </dgm:prSet>
      <dgm:spPr/>
      <dgm:t>
        <a:bodyPr/>
        <a:lstStyle/>
        <a:p>
          <a:pPr rtl="1"/>
          <a:endParaRPr lang="ar-SA"/>
        </a:p>
      </dgm:t>
    </dgm:pt>
    <dgm:pt modelId="{0D1182F0-D363-400C-9FF6-0EAEC45BE701}" type="pres">
      <dgm:prSet presAssocID="{EF3F29B8-9B2C-4E1D-8C3E-3220F6B0EBEF}" presName="rootComposite" presStyleCnt="0"/>
      <dgm:spPr/>
      <dgm:t>
        <a:bodyPr/>
        <a:lstStyle/>
        <a:p>
          <a:pPr rtl="1"/>
          <a:endParaRPr lang="ar-SA"/>
        </a:p>
      </dgm:t>
    </dgm:pt>
    <dgm:pt modelId="{0AFA8333-F4CA-4580-A6AA-97AF1B73F49F}" type="pres">
      <dgm:prSet presAssocID="{EF3F29B8-9B2C-4E1D-8C3E-3220F6B0EBEF}" presName="rootText" presStyleLbl="node2" presStyleIdx="4" presStyleCnt="6" custScaleX="196768" custScaleY="307101">
        <dgm:presLayoutVars>
          <dgm:chPref val="3"/>
        </dgm:presLayoutVars>
      </dgm:prSet>
      <dgm:spPr/>
      <dgm:t>
        <a:bodyPr/>
        <a:lstStyle/>
        <a:p>
          <a:pPr rtl="1"/>
          <a:endParaRPr lang="ar-SA"/>
        </a:p>
      </dgm:t>
    </dgm:pt>
    <dgm:pt modelId="{3686E970-B946-4AE8-B89F-3787407C7AC2}" type="pres">
      <dgm:prSet presAssocID="{EF3F29B8-9B2C-4E1D-8C3E-3220F6B0EBEF}" presName="rootConnector" presStyleLbl="node2" presStyleIdx="4" presStyleCnt="6"/>
      <dgm:spPr/>
      <dgm:t>
        <a:bodyPr/>
        <a:lstStyle/>
        <a:p>
          <a:pPr rtl="1"/>
          <a:endParaRPr lang="ar-SA"/>
        </a:p>
      </dgm:t>
    </dgm:pt>
    <dgm:pt modelId="{D1DCE86B-F4F3-4173-BC57-4B487CCF1625}" type="pres">
      <dgm:prSet presAssocID="{EF3F29B8-9B2C-4E1D-8C3E-3220F6B0EBEF}" presName="hierChild4" presStyleCnt="0"/>
      <dgm:spPr/>
      <dgm:t>
        <a:bodyPr/>
        <a:lstStyle/>
        <a:p>
          <a:pPr rtl="1"/>
          <a:endParaRPr lang="ar-SA"/>
        </a:p>
      </dgm:t>
    </dgm:pt>
    <dgm:pt modelId="{A0A8D167-9862-4BB9-9BBF-22B0645C01AD}" type="pres">
      <dgm:prSet presAssocID="{8DE0F6D6-6D8F-4400-8663-D690B59CF0FF}" presName="Name37" presStyleLbl="parChTrans1D3" presStyleIdx="14" presStyleCnt="22"/>
      <dgm:spPr/>
      <dgm:t>
        <a:bodyPr/>
        <a:lstStyle/>
        <a:p>
          <a:pPr rtl="1"/>
          <a:endParaRPr lang="ar-SA"/>
        </a:p>
      </dgm:t>
    </dgm:pt>
    <dgm:pt modelId="{A71F80C6-6601-4ECF-80D5-8B6594CBEDCD}" type="pres">
      <dgm:prSet presAssocID="{E886E5DF-CF82-493F-8A18-B109BB434F3D}" presName="hierRoot2" presStyleCnt="0">
        <dgm:presLayoutVars>
          <dgm:hierBranch val="init"/>
        </dgm:presLayoutVars>
      </dgm:prSet>
      <dgm:spPr/>
      <dgm:t>
        <a:bodyPr/>
        <a:lstStyle/>
        <a:p>
          <a:pPr rtl="1"/>
          <a:endParaRPr lang="ar-SA"/>
        </a:p>
      </dgm:t>
    </dgm:pt>
    <dgm:pt modelId="{7E027DD1-94C4-4E19-9B37-A291B02E93C5}" type="pres">
      <dgm:prSet presAssocID="{E886E5DF-CF82-493F-8A18-B109BB434F3D}" presName="rootComposite" presStyleCnt="0"/>
      <dgm:spPr/>
      <dgm:t>
        <a:bodyPr/>
        <a:lstStyle/>
        <a:p>
          <a:pPr rtl="1"/>
          <a:endParaRPr lang="ar-SA"/>
        </a:p>
      </dgm:t>
    </dgm:pt>
    <dgm:pt modelId="{6CDCADD7-FDD5-4AD7-812F-3BA09D13871B}" type="pres">
      <dgm:prSet presAssocID="{E886E5DF-CF82-493F-8A18-B109BB434F3D}" presName="rootText" presStyleLbl="node3" presStyleIdx="14" presStyleCnt="22" custScaleY="138725">
        <dgm:presLayoutVars>
          <dgm:chPref val="3"/>
        </dgm:presLayoutVars>
      </dgm:prSet>
      <dgm:spPr/>
      <dgm:t>
        <a:bodyPr/>
        <a:lstStyle/>
        <a:p>
          <a:pPr rtl="1"/>
          <a:endParaRPr lang="ar-SA"/>
        </a:p>
      </dgm:t>
    </dgm:pt>
    <dgm:pt modelId="{7B876BBF-1D8D-4396-B48A-9DF24FF54B8A}" type="pres">
      <dgm:prSet presAssocID="{E886E5DF-CF82-493F-8A18-B109BB434F3D}" presName="rootConnector" presStyleLbl="node3" presStyleIdx="14" presStyleCnt="22"/>
      <dgm:spPr/>
      <dgm:t>
        <a:bodyPr/>
        <a:lstStyle/>
        <a:p>
          <a:pPr rtl="1"/>
          <a:endParaRPr lang="ar-SA"/>
        </a:p>
      </dgm:t>
    </dgm:pt>
    <dgm:pt modelId="{F4B4CE20-238B-437B-B121-59662EA54957}" type="pres">
      <dgm:prSet presAssocID="{E886E5DF-CF82-493F-8A18-B109BB434F3D}" presName="hierChild4" presStyleCnt="0"/>
      <dgm:spPr/>
      <dgm:t>
        <a:bodyPr/>
        <a:lstStyle/>
        <a:p>
          <a:pPr rtl="1"/>
          <a:endParaRPr lang="ar-SA"/>
        </a:p>
      </dgm:t>
    </dgm:pt>
    <dgm:pt modelId="{2BB81104-9CC7-4BCE-BABE-9FB56F77B3E5}" type="pres">
      <dgm:prSet presAssocID="{E886E5DF-CF82-493F-8A18-B109BB434F3D}" presName="hierChild5" presStyleCnt="0"/>
      <dgm:spPr/>
      <dgm:t>
        <a:bodyPr/>
        <a:lstStyle/>
        <a:p>
          <a:pPr rtl="1"/>
          <a:endParaRPr lang="ar-SA"/>
        </a:p>
      </dgm:t>
    </dgm:pt>
    <dgm:pt modelId="{CF8930B3-5F19-4F0F-B6EB-53AAA3251E52}" type="pres">
      <dgm:prSet presAssocID="{5445854D-0B1D-48BA-B648-73D35DBAD316}" presName="Name37" presStyleLbl="parChTrans1D3" presStyleIdx="15" presStyleCnt="22"/>
      <dgm:spPr/>
      <dgm:t>
        <a:bodyPr/>
        <a:lstStyle/>
        <a:p>
          <a:pPr rtl="1"/>
          <a:endParaRPr lang="ar-SA"/>
        </a:p>
      </dgm:t>
    </dgm:pt>
    <dgm:pt modelId="{6BB54021-313A-4526-8AE3-6E039F2A1070}" type="pres">
      <dgm:prSet presAssocID="{A53810E7-D16B-4E6C-A9BB-8D8D286120F1}" presName="hierRoot2" presStyleCnt="0">
        <dgm:presLayoutVars>
          <dgm:hierBranch val="init"/>
        </dgm:presLayoutVars>
      </dgm:prSet>
      <dgm:spPr/>
      <dgm:t>
        <a:bodyPr/>
        <a:lstStyle/>
        <a:p>
          <a:pPr rtl="1"/>
          <a:endParaRPr lang="ar-SA"/>
        </a:p>
      </dgm:t>
    </dgm:pt>
    <dgm:pt modelId="{EF611FC2-0D95-43A7-B978-8E4F747B4D5C}" type="pres">
      <dgm:prSet presAssocID="{A53810E7-D16B-4E6C-A9BB-8D8D286120F1}" presName="rootComposite" presStyleCnt="0"/>
      <dgm:spPr/>
      <dgm:t>
        <a:bodyPr/>
        <a:lstStyle/>
        <a:p>
          <a:pPr rtl="1"/>
          <a:endParaRPr lang="ar-SA"/>
        </a:p>
      </dgm:t>
    </dgm:pt>
    <dgm:pt modelId="{B2425195-1BFA-413B-B6BB-29A267ADACB7}" type="pres">
      <dgm:prSet presAssocID="{A53810E7-D16B-4E6C-A9BB-8D8D286120F1}" presName="rootText" presStyleLbl="node3" presStyleIdx="15" presStyleCnt="22" custScaleY="162938">
        <dgm:presLayoutVars>
          <dgm:chPref val="3"/>
        </dgm:presLayoutVars>
      </dgm:prSet>
      <dgm:spPr/>
      <dgm:t>
        <a:bodyPr/>
        <a:lstStyle/>
        <a:p>
          <a:pPr rtl="1"/>
          <a:endParaRPr lang="ar-SA"/>
        </a:p>
      </dgm:t>
    </dgm:pt>
    <dgm:pt modelId="{A141E08C-C124-4C68-A511-7703FF0C0FE9}" type="pres">
      <dgm:prSet presAssocID="{A53810E7-D16B-4E6C-A9BB-8D8D286120F1}" presName="rootConnector" presStyleLbl="node3" presStyleIdx="15" presStyleCnt="22"/>
      <dgm:spPr/>
      <dgm:t>
        <a:bodyPr/>
        <a:lstStyle/>
        <a:p>
          <a:pPr rtl="1"/>
          <a:endParaRPr lang="ar-SA"/>
        </a:p>
      </dgm:t>
    </dgm:pt>
    <dgm:pt modelId="{1F506BAB-9EFB-48F7-8D19-3A5F8828BAE5}" type="pres">
      <dgm:prSet presAssocID="{A53810E7-D16B-4E6C-A9BB-8D8D286120F1}" presName="hierChild4" presStyleCnt="0"/>
      <dgm:spPr/>
      <dgm:t>
        <a:bodyPr/>
        <a:lstStyle/>
        <a:p>
          <a:pPr rtl="1"/>
          <a:endParaRPr lang="ar-SA"/>
        </a:p>
      </dgm:t>
    </dgm:pt>
    <dgm:pt modelId="{7476A152-66D8-4CF3-92FF-DE3388BF27BF}" type="pres">
      <dgm:prSet presAssocID="{A53810E7-D16B-4E6C-A9BB-8D8D286120F1}" presName="hierChild5" presStyleCnt="0"/>
      <dgm:spPr/>
      <dgm:t>
        <a:bodyPr/>
        <a:lstStyle/>
        <a:p>
          <a:pPr rtl="1"/>
          <a:endParaRPr lang="ar-SA"/>
        </a:p>
      </dgm:t>
    </dgm:pt>
    <dgm:pt modelId="{38EA7A26-35D9-4723-8CF2-F01990AA6D63}" type="pres">
      <dgm:prSet presAssocID="{4A6A99CF-D099-4AC1-8F1A-D506BF405571}" presName="Name37" presStyleLbl="parChTrans1D3" presStyleIdx="16" presStyleCnt="22"/>
      <dgm:spPr/>
      <dgm:t>
        <a:bodyPr/>
        <a:lstStyle/>
        <a:p>
          <a:pPr rtl="1"/>
          <a:endParaRPr lang="ar-SA"/>
        </a:p>
      </dgm:t>
    </dgm:pt>
    <dgm:pt modelId="{68B4DE38-493A-4BC4-95C4-CD13722CF64A}" type="pres">
      <dgm:prSet presAssocID="{3E8B2788-DE33-4C5C-96A7-B586EBE5D382}" presName="hierRoot2" presStyleCnt="0">
        <dgm:presLayoutVars>
          <dgm:hierBranch val="init"/>
        </dgm:presLayoutVars>
      </dgm:prSet>
      <dgm:spPr/>
      <dgm:t>
        <a:bodyPr/>
        <a:lstStyle/>
        <a:p>
          <a:pPr rtl="1"/>
          <a:endParaRPr lang="ar-SA"/>
        </a:p>
      </dgm:t>
    </dgm:pt>
    <dgm:pt modelId="{A18411AE-EBF8-4F69-9751-44F68F7BE6E9}" type="pres">
      <dgm:prSet presAssocID="{3E8B2788-DE33-4C5C-96A7-B586EBE5D382}" presName="rootComposite" presStyleCnt="0"/>
      <dgm:spPr/>
      <dgm:t>
        <a:bodyPr/>
        <a:lstStyle/>
        <a:p>
          <a:pPr rtl="1"/>
          <a:endParaRPr lang="ar-SA"/>
        </a:p>
      </dgm:t>
    </dgm:pt>
    <dgm:pt modelId="{B30C2981-94D8-4D6B-A084-F024C40F411F}" type="pres">
      <dgm:prSet presAssocID="{3E8B2788-DE33-4C5C-96A7-B586EBE5D382}" presName="rootText" presStyleLbl="node3" presStyleIdx="16" presStyleCnt="22" custScaleY="162263">
        <dgm:presLayoutVars>
          <dgm:chPref val="3"/>
        </dgm:presLayoutVars>
      </dgm:prSet>
      <dgm:spPr/>
      <dgm:t>
        <a:bodyPr/>
        <a:lstStyle/>
        <a:p>
          <a:pPr rtl="1"/>
          <a:endParaRPr lang="ar-SA"/>
        </a:p>
      </dgm:t>
    </dgm:pt>
    <dgm:pt modelId="{2146A535-959C-4143-914E-61C30B6249CB}" type="pres">
      <dgm:prSet presAssocID="{3E8B2788-DE33-4C5C-96A7-B586EBE5D382}" presName="rootConnector" presStyleLbl="node3" presStyleIdx="16" presStyleCnt="22"/>
      <dgm:spPr/>
      <dgm:t>
        <a:bodyPr/>
        <a:lstStyle/>
        <a:p>
          <a:pPr rtl="1"/>
          <a:endParaRPr lang="ar-SA"/>
        </a:p>
      </dgm:t>
    </dgm:pt>
    <dgm:pt modelId="{BA2FD1C4-5CBE-4C87-9FDF-7EA8B9BD7035}" type="pres">
      <dgm:prSet presAssocID="{3E8B2788-DE33-4C5C-96A7-B586EBE5D382}" presName="hierChild4" presStyleCnt="0"/>
      <dgm:spPr/>
      <dgm:t>
        <a:bodyPr/>
        <a:lstStyle/>
        <a:p>
          <a:pPr rtl="1"/>
          <a:endParaRPr lang="ar-SA"/>
        </a:p>
      </dgm:t>
    </dgm:pt>
    <dgm:pt modelId="{02AD3362-6075-415D-9B26-99AA81678325}" type="pres">
      <dgm:prSet presAssocID="{3E8B2788-DE33-4C5C-96A7-B586EBE5D382}" presName="hierChild5" presStyleCnt="0"/>
      <dgm:spPr/>
      <dgm:t>
        <a:bodyPr/>
        <a:lstStyle/>
        <a:p>
          <a:pPr rtl="1"/>
          <a:endParaRPr lang="ar-SA"/>
        </a:p>
      </dgm:t>
    </dgm:pt>
    <dgm:pt modelId="{EA623501-06CB-44BB-AC63-BE4F2172ABD5}" type="pres">
      <dgm:prSet presAssocID="{A32A9C1B-7483-4620-A8D0-4A71927E6A07}" presName="Name37" presStyleLbl="parChTrans1D3" presStyleIdx="17" presStyleCnt="22"/>
      <dgm:spPr/>
      <dgm:t>
        <a:bodyPr/>
        <a:lstStyle/>
        <a:p>
          <a:pPr rtl="1"/>
          <a:endParaRPr lang="ar-SA"/>
        </a:p>
      </dgm:t>
    </dgm:pt>
    <dgm:pt modelId="{0A9DB16E-7528-471B-A056-E01671907D94}" type="pres">
      <dgm:prSet presAssocID="{1E544C3C-C6D7-4A4E-99A9-E1A17671C4B1}" presName="hierRoot2" presStyleCnt="0">
        <dgm:presLayoutVars>
          <dgm:hierBranch val="init"/>
        </dgm:presLayoutVars>
      </dgm:prSet>
      <dgm:spPr/>
      <dgm:t>
        <a:bodyPr/>
        <a:lstStyle/>
        <a:p>
          <a:pPr rtl="1"/>
          <a:endParaRPr lang="ar-SA"/>
        </a:p>
      </dgm:t>
    </dgm:pt>
    <dgm:pt modelId="{1705ADD8-9EF1-43A3-B532-19E040C3F590}" type="pres">
      <dgm:prSet presAssocID="{1E544C3C-C6D7-4A4E-99A9-E1A17671C4B1}" presName="rootComposite" presStyleCnt="0"/>
      <dgm:spPr/>
      <dgm:t>
        <a:bodyPr/>
        <a:lstStyle/>
        <a:p>
          <a:pPr rtl="1"/>
          <a:endParaRPr lang="ar-SA"/>
        </a:p>
      </dgm:t>
    </dgm:pt>
    <dgm:pt modelId="{749C66BF-A935-468E-8EDD-FD6E068E8389}" type="pres">
      <dgm:prSet presAssocID="{1E544C3C-C6D7-4A4E-99A9-E1A17671C4B1}" presName="rootText" presStyleLbl="node3" presStyleIdx="17" presStyleCnt="22" custScaleY="191723">
        <dgm:presLayoutVars>
          <dgm:chPref val="3"/>
        </dgm:presLayoutVars>
      </dgm:prSet>
      <dgm:spPr/>
      <dgm:t>
        <a:bodyPr/>
        <a:lstStyle/>
        <a:p>
          <a:pPr rtl="1"/>
          <a:endParaRPr lang="ar-SA"/>
        </a:p>
      </dgm:t>
    </dgm:pt>
    <dgm:pt modelId="{A7FD28C4-A63F-45DA-B61D-89132E0ABD5A}" type="pres">
      <dgm:prSet presAssocID="{1E544C3C-C6D7-4A4E-99A9-E1A17671C4B1}" presName="rootConnector" presStyleLbl="node3" presStyleIdx="17" presStyleCnt="22"/>
      <dgm:spPr/>
      <dgm:t>
        <a:bodyPr/>
        <a:lstStyle/>
        <a:p>
          <a:pPr rtl="1"/>
          <a:endParaRPr lang="ar-SA"/>
        </a:p>
      </dgm:t>
    </dgm:pt>
    <dgm:pt modelId="{4C15663A-5748-4B3E-81D4-21924B897E99}" type="pres">
      <dgm:prSet presAssocID="{1E544C3C-C6D7-4A4E-99A9-E1A17671C4B1}" presName="hierChild4" presStyleCnt="0"/>
      <dgm:spPr/>
      <dgm:t>
        <a:bodyPr/>
        <a:lstStyle/>
        <a:p>
          <a:pPr rtl="1"/>
          <a:endParaRPr lang="ar-SA"/>
        </a:p>
      </dgm:t>
    </dgm:pt>
    <dgm:pt modelId="{BF8A1104-832B-4A14-B5C3-E7F531257621}" type="pres">
      <dgm:prSet presAssocID="{1E544C3C-C6D7-4A4E-99A9-E1A17671C4B1}" presName="hierChild5" presStyleCnt="0"/>
      <dgm:spPr/>
      <dgm:t>
        <a:bodyPr/>
        <a:lstStyle/>
        <a:p>
          <a:pPr rtl="1"/>
          <a:endParaRPr lang="ar-SA"/>
        </a:p>
      </dgm:t>
    </dgm:pt>
    <dgm:pt modelId="{EAEBFC9E-C5EF-473F-9A77-157418D70B36}" type="pres">
      <dgm:prSet presAssocID="{EF3F29B8-9B2C-4E1D-8C3E-3220F6B0EBEF}" presName="hierChild5" presStyleCnt="0"/>
      <dgm:spPr/>
      <dgm:t>
        <a:bodyPr/>
        <a:lstStyle/>
        <a:p>
          <a:pPr rtl="1"/>
          <a:endParaRPr lang="ar-SA"/>
        </a:p>
      </dgm:t>
    </dgm:pt>
    <dgm:pt modelId="{1AC07B23-C65B-4DC5-8EF9-8FCEDF980A6F}" type="pres">
      <dgm:prSet presAssocID="{E95B0783-18D9-4150-AAD4-452219B4C0EF}" presName="Name37" presStyleLbl="parChTrans1D2" presStyleIdx="5" presStyleCnt="6"/>
      <dgm:spPr/>
      <dgm:t>
        <a:bodyPr/>
        <a:lstStyle/>
        <a:p>
          <a:pPr rtl="1"/>
          <a:endParaRPr lang="ar-SA"/>
        </a:p>
      </dgm:t>
    </dgm:pt>
    <dgm:pt modelId="{2A9F2534-685A-460A-ACE5-DEF4514F425F}" type="pres">
      <dgm:prSet presAssocID="{E4CBEFC7-2C6B-4EC3-9386-71C68C480FE0}" presName="hierRoot2" presStyleCnt="0">
        <dgm:presLayoutVars>
          <dgm:hierBranch val="init"/>
        </dgm:presLayoutVars>
      </dgm:prSet>
      <dgm:spPr/>
      <dgm:t>
        <a:bodyPr/>
        <a:lstStyle/>
        <a:p>
          <a:pPr rtl="1"/>
          <a:endParaRPr lang="ar-SA"/>
        </a:p>
      </dgm:t>
    </dgm:pt>
    <dgm:pt modelId="{8B3D8BF0-47C3-40DB-AFDA-1F0263B6EDE0}" type="pres">
      <dgm:prSet presAssocID="{E4CBEFC7-2C6B-4EC3-9386-71C68C480FE0}" presName="rootComposite" presStyleCnt="0"/>
      <dgm:spPr/>
      <dgm:t>
        <a:bodyPr/>
        <a:lstStyle/>
        <a:p>
          <a:pPr rtl="1"/>
          <a:endParaRPr lang="ar-SA"/>
        </a:p>
      </dgm:t>
    </dgm:pt>
    <dgm:pt modelId="{6327ECE6-C894-486B-B235-B82A78EEEAF6}" type="pres">
      <dgm:prSet presAssocID="{E4CBEFC7-2C6B-4EC3-9386-71C68C480FE0}" presName="rootText" presStyleLbl="node2" presStyleIdx="5" presStyleCnt="6" custScaleX="135652" custScaleY="290278">
        <dgm:presLayoutVars>
          <dgm:chPref val="3"/>
        </dgm:presLayoutVars>
      </dgm:prSet>
      <dgm:spPr/>
      <dgm:t>
        <a:bodyPr/>
        <a:lstStyle/>
        <a:p>
          <a:pPr rtl="1"/>
          <a:endParaRPr lang="ar-SA"/>
        </a:p>
      </dgm:t>
    </dgm:pt>
    <dgm:pt modelId="{CD2E83EE-3A71-4FE8-9574-DA0230A899C6}" type="pres">
      <dgm:prSet presAssocID="{E4CBEFC7-2C6B-4EC3-9386-71C68C480FE0}" presName="rootConnector" presStyleLbl="node2" presStyleIdx="5" presStyleCnt="6"/>
      <dgm:spPr/>
      <dgm:t>
        <a:bodyPr/>
        <a:lstStyle/>
        <a:p>
          <a:pPr rtl="1"/>
          <a:endParaRPr lang="ar-SA"/>
        </a:p>
      </dgm:t>
    </dgm:pt>
    <dgm:pt modelId="{10AC3088-5EE8-464A-9A06-9AC3328224C2}" type="pres">
      <dgm:prSet presAssocID="{E4CBEFC7-2C6B-4EC3-9386-71C68C480FE0}" presName="hierChild4" presStyleCnt="0"/>
      <dgm:spPr/>
      <dgm:t>
        <a:bodyPr/>
        <a:lstStyle/>
        <a:p>
          <a:pPr rtl="1"/>
          <a:endParaRPr lang="ar-SA"/>
        </a:p>
      </dgm:t>
    </dgm:pt>
    <dgm:pt modelId="{1877A50B-B896-4914-9957-971B47D9577A}" type="pres">
      <dgm:prSet presAssocID="{A3AE4EDF-2C70-424F-934E-98BB55160562}" presName="Name37" presStyleLbl="parChTrans1D3" presStyleIdx="18" presStyleCnt="22"/>
      <dgm:spPr/>
      <dgm:t>
        <a:bodyPr/>
        <a:lstStyle/>
        <a:p>
          <a:pPr rtl="1"/>
          <a:endParaRPr lang="ar-SA"/>
        </a:p>
      </dgm:t>
    </dgm:pt>
    <dgm:pt modelId="{5CB1A6EE-D3AA-48FA-846E-7B6BED3206AF}" type="pres">
      <dgm:prSet presAssocID="{B66C93D4-9F75-45F1-BFFF-4F285D36ADD5}" presName="hierRoot2" presStyleCnt="0">
        <dgm:presLayoutVars>
          <dgm:hierBranch val="init"/>
        </dgm:presLayoutVars>
      </dgm:prSet>
      <dgm:spPr/>
      <dgm:t>
        <a:bodyPr/>
        <a:lstStyle/>
        <a:p>
          <a:pPr rtl="1"/>
          <a:endParaRPr lang="ar-SA"/>
        </a:p>
      </dgm:t>
    </dgm:pt>
    <dgm:pt modelId="{EED5FCA7-7813-4218-8EED-BEB202181BEF}" type="pres">
      <dgm:prSet presAssocID="{B66C93D4-9F75-45F1-BFFF-4F285D36ADD5}" presName="rootComposite" presStyleCnt="0"/>
      <dgm:spPr/>
      <dgm:t>
        <a:bodyPr/>
        <a:lstStyle/>
        <a:p>
          <a:pPr rtl="1"/>
          <a:endParaRPr lang="ar-SA"/>
        </a:p>
      </dgm:t>
    </dgm:pt>
    <dgm:pt modelId="{FDD0365C-0334-4198-BA13-F83E69DC4F53}" type="pres">
      <dgm:prSet presAssocID="{B66C93D4-9F75-45F1-BFFF-4F285D36ADD5}" presName="rootText" presStyleLbl="node3" presStyleIdx="18" presStyleCnt="22">
        <dgm:presLayoutVars>
          <dgm:chPref val="3"/>
        </dgm:presLayoutVars>
      </dgm:prSet>
      <dgm:spPr/>
      <dgm:t>
        <a:bodyPr/>
        <a:lstStyle/>
        <a:p>
          <a:pPr rtl="1"/>
          <a:endParaRPr lang="ar-SA"/>
        </a:p>
      </dgm:t>
    </dgm:pt>
    <dgm:pt modelId="{7F5BC477-66A7-4F92-8CF9-7ABC970F5C5C}" type="pres">
      <dgm:prSet presAssocID="{B66C93D4-9F75-45F1-BFFF-4F285D36ADD5}" presName="rootConnector" presStyleLbl="node3" presStyleIdx="18" presStyleCnt="22"/>
      <dgm:spPr/>
      <dgm:t>
        <a:bodyPr/>
        <a:lstStyle/>
        <a:p>
          <a:pPr rtl="1"/>
          <a:endParaRPr lang="ar-SA"/>
        </a:p>
      </dgm:t>
    </dgm:pt>
    <dgm:pt modelId="{325D1C6F-193A-458C-B407-BC1C4B21086C}" type="pres">
      <dgm:prSet presAssocID="{B66C93D4-9F75-45F1-BFFF-4F285D36ADD5}" presName="hierChild4" presStyleCnt="0"/>
      <dgm:spPr/>
      <dgm:t>
        <a:bodyPr/>
        <a:lstStyle/>
        <a:p>
          <a:pPr rtl="1"/>
          <a:endParaRPr lang="ar-SA"/>
        </a:p>
      </dgm:t>
    </dgm:pt>
    <dgm:pt modelId="{9FA2EB22-FC9B-47A2-9091-526B2B109BB8}" type="pres">
      <dgm:prSet presAssocID="{B66C93D4-9F75-45F1-BFFF-4F285D36ADD5}" presName="hierChild5" presStyleCnt="0"/>
      <dgm:spPr/>
      <dgm:t>
        <a:bodyPr/>
        <a:lstStyle/>
        <a:p>
          <a:pPr rtl="1"/>
          <a:endParaRPr lang="ar-SA"/>
        </a:p>
      </dgm:t>
    </dgm:pt>
    <dgm:pt modelId="{D1879E1D-4291-4ED5-AA74-7FF74A91FA60}" type="pres">
      <dgm:prSet presAssocID="{C93D3B51-1782-45E5-A849-9AA01CC8CB81}" presName="Name37" presStyleLbl="parChTrans1D3" presStyleIdx="19" presStyleCnt="22"/>
      <dgm:spPr/>
      <dgm:t>
        <a:bodyPr/>
        <a:lstStyle/>
        <a:p>
          <a:pPr rtl="1"/>
          <a:endParaRPr lang="ar-SA"/>
        </a:p>
      </dgm:t>
    </dgm:pt>
    <dgm:pt modelId="{D1A2DF2C-EC0A-4A22-A03F-5F3DCDB7E700}" type="pres">
      <dgm:prSet presAssocID="{7717E442-6B09-4AD0-9343-A17E0BC39EEA}" presName="hierRoot2" presStyleCnt="0">
        <dgm:presLayoutVars>
          <dgm:hierBranch val="init"/>
        </dgm:presLayoutVars>
      </dgm:prSet>
      <dgm:spPr/>
      <dgm:t>
        <a:bodyPr/>
        <a:lstStyle/>
        <a:p>
          <a:pPr rtl="1"/>
          <a:endParaRPr lang="ar-SA"/>
        </a:p>
      </dgm:t>
    </dgm:pt>
    <dgm:pt modelId="{84230EF3-EB01-4493-BE5F-3687EBE3A44E}" type="pres">
      <dgm:prSet presAssocID="{7717E442-6B09-4AD0-9343-A17E0BC39EEA}" presName="rootComposite" presStyleCnt="0"/>
      <dgm:spPr/>
      <dgm:t>
        <a:bodyPr/>
        <a:lstStyle/>
        <a:p>
          <a:pPr rtl="1"/>
          <a:endParaRPr lang="ar-SA"/>
        </a:p>
      </dgm:t>
    </dgm:pt>
    <dgm:pt modelId="{5D9B62D6-8975-4B1E-B486-DF906B04E6E4}" type="pres">
      <dgm:prSet presAssocID="{7717E442-6B09-4AD0-9343-A17E0BC39EEA}" presName="rootText" presStyleLbl="node3" presStyleIdx="19" presStyleCnt="22">
        <dgm:presLayoutVars>
          <dgm:chPref val="3"/>
        </dgm:presLayoutVars>
      </dgm:prSet>
      <dgm:spPr/>
      <dgm:t>
        <a:bodyPr/>
        <a:lstStyle/>
        <a:p>
          <a:pPr rtl="1"/>
          <a:endParaRPr lang="ar-SA"/>
        </a:p>
      </dgm:t>
    </dgm:pt>
    <dgm:pt modelId="{8895753B-6CB6-4A58-B2DA-F5BE05E20A56}" type="pres">
      <dgm:prSet presAssocID="{7717E442-6B09-4AD0-9343-A17E0BC39EEA}" presName="rootConnector" presStyleLbl="node3" presStyleIdx="19" presStyleCnt="22"/>
      <dgm:spPr/>
      <dgm:t>
        <a:bodyPr/>
        <a:lstStyle/>
        <a:p>
          <a:pPr rtl="1"/>
          <a:endParaRPr lang="ar-SA"/>
        </a:p>
      </dgm:t>
    </dgm:pt>
    <dgm:pt modelId="{FD14A882-5999-4903-9D9C-D80CD7F22DA1}" type="pres">
      <dgm:prSet presAssocID="{7717E442-6B09-4AD0-9343-A17E0BC39EEA}" presName="hierChild4" presStyleCnt="0"/>
      <dgm:spPr/>
      <dgm:t>
        <a:bodyPr/>
        <a:lstStyle/>
        <a:p>
          <a:pPr rtl="1"/>
          <a:endParaRPr lang="ar-SA"/>
        </a:p>
      </dgm:t>
    </dgm:pt>
    <dgm:pt modelId="{0F30CD52-1B4F-4F55-862E-9211216DDED3}" type="pres">
      <dgm:prSet presAssocID="{7717E442-6B09-4AD0-9343-A17E0BC39EEA}" presName="hierChild5" presStyleCnt="0"/>
      <dgm:spPr/>
      <dgm:t>
        <a:bodyPr/>
        <a:lstStyle/>
        <a:p>
          <a:pPr rtl="1"/>
          <a:endParaRPr lang="ar-SA"/>
        </a:p>
      </dgm:t>
    </dgm:pt>
    <dgm:pt modelId="{B144D70C-5430-4D26-9C3A-196153430D2E}" type="pres">
      <dgm:prSet presAssocID="{2AF50F6C-897C-4A51-8E97-4A4137DA073D}" presName="Name37" presStyleLbl="parChTrans1D3" presStyleIdx="20" presStyleCnt="22"/>
      <dgm:spPr/>
      <dgm:t>
        <a:bodyPr/>
        <a:lstStyle/>
        <a:p>
          <a:pPr rtl="1"/>
          <a:endParaRPr lang="ar-SA"/>
        </a:p>
      </dgm:t>
    </dgm:pt>
    <dgm:pt modelId="{6222A8D5-A523-4242-8353-534A7E7B6842}" type="pres">
      <dgm:prSet presAssocID="{6289CF78-6695-4952-AA10-E1D189959945}" presName="hierRoot2" presStyleCnt="0">
        <dgm:presLayoutVars>
          <dgm:hierBranch val="init"/>
        </dgm:presLayoutVars>
      </dgm:prSet>
      <dgm:spPr/>
      <dgm:t>
        <a:bodyPr/>
        <a:lstStyle/>
        <a:p>
          <a:pPr rtl="1"/>
          <a:endParaRPr lang="ar-SA"/>
        </a:p>
      </dgm:t>
    </dgm:pt>
    <dgm:pt modelId="{BB1130F4-D6F5-475E-94EA-5F02F729AB67}" type="pres">
      <dgm:prSet presAssocID="{6289CF78-6695-4952-AA10-E1D189959945}" presName="rootComposite" presStyleCnt="0"/>
      <dgm:spPr/>
      <dgm:t>
        <a:bodyPr/>
        <a:lstStyle/>
        <a:p>
          <a:pPr rtl="1"/>
          <a:endParaRPr lang="ar-SA"/>
        </a:p>
      </dgm:t>
    </dgm:pt>
    <dgm:pt modelId="{A46637DA-3B5E-4B57-B2EC-CF1BF8536672}" type="pres">
      <dgm:prSet presAssocID="{6289CF78-6695-4952-AA10-E1D189959945}" presName="rootText" presStyleLbl="node3" presStyleIdx="20" presStyleCnt="22">
        <dgm:presLayoutVars>
          <dgm:chPref val="3"/>
        </dgm:presLayoutVars>
      </dgm:prSet>
      <dgm:spPr/>
      <dgm:t>
        <a:bodyPr/>
        <a:lstStyle/>
        <a:p>
          <a:pPr rtl="1"/>
          <a:endParaRPr lang="ar-SA"/>
        </a:p>
      </dgm:t>
    </dgm:pt>
    <dgm:pt modelId="{872B7ED3-1C9E-413D-BC5A-EFA721CEF934}" type="pres">
      <dgm:prSet presAssocID="{6289CF78-6695-4952-AA10-E1D189959945}" presName="rootConnector" presStyleLbl="node3" presStyleIdx="20" presStyleCnt="22"/>
      <dgm:spPr/>
      <dgm:t>
        <a:bodyPr/>
        <a:lstStyle/>
        <a:p>
          <a:pPr rtl="1"/>
          <a:endParaRPr lang="ar-SA"/>
        </a:p>
      </dgm:t>
    </dgm:pt>
    <dgm:pt modelId="{B1A2271C-BFE6-419F-BCDA-8DAE15B1C8C3}" type="pres">
      <dgm:prSet presAssocID="{6289CF78-6695-4952-AA10-E1D189959945}" presName="hierChild4" presStyleCnt="0"/>
      <dgm:spPr/>
      <dgm:t>
        <a:bodyPr/>
        <a:lstStyle/>
        <a:p>
          <a:pPr rtl="1"/>
          <a:endParaRPr lang="ar-SA"/>
        </a:p>
      </dgm:t>
    </dgm:pt>
    <dgm:pt modelId="{041B0530-9A26-4CAF-B87C-2C01935FCFB5}" type="pres">
      <dgm:prSet presAssocID="{6289CF78-6695-4952-AA10-E1D189959945}" presName="hierChild5" presStyleCnt="0"/>
      <dgm:spPr/>
      <dgm:t>
        <a:bodyPr/>
        <a:lstStyle/>
        <a:p>
          <a:pPr rtl="1"/>
          <a:endParaRPr lang="ar-SA"/>
        </a:p>
      </dgm:t>
    </dgm:pt>
    <dgm:pt modelId="{691F2BF8-5C35-479E-AA51-1CF5BDCF5D08}" type="pres">
      <dgm:prSet presAssocID="{2466B6FB-6688-4DBA-B666-62C90E95E1FE}" presName="Name37" presStyleLbl="parChTrans1D3" presStyleIdx="21" presStyleCnt="22"/>
      <dgm:spPr/>
      <dgm:t>
        <a:bodyPr/>
        <a:lstStyle/>
        <a:p>
          <a:pPr rtl="1"/>
          <a:endParaRPr lang="ar-SA"/>
        </a:p>
      </dgm:t>
    </dgm:pt>
    <dgm:pt modelId="{589CBDBE-8B3F-4133-99FD-6D48927D748E}" type="pres">
      <dgm:prSet presAssocID="{377F10B4-FB6F-42B5-9EFA-CCE6EF8FA4B8}" presName="hierRoot2" presStyleCnt="0">
        <dgm:presLayoutVars>
          <dgm:hierBranch val="init"/>
        </dgm:presLayoutVars>
      </dgm:prSet>
      <dgm:spPr/>
      <dgm:t>
        <a:bodyPr/>
        <a:lstStyle/>
        <a:p>
          <a:pPr rtl="1"/>
          <a:endParaRPr lang="ar-SA"/>
        </a:p>
      </dgm:t>
    </dgm:pt>
    <dgm:pt modelId="{D5F187D3-B9E5-4EE8-961F-10C306311F77}" type="pres">
      <dgm:prSet presAssocID="{377F10B4-FB6F-42B5-9EFA-CCE6EF8FA4B8}" presName="rootComposite" presStyleCnt="0"/>
      <dgm:spPr/>
      <dgm:t>
        <a:bodyPr/>
        <a:lstStyle/>
        <a:p>
          <a:pPr rtl="1"/>
          <a:endParaRPr lang="ar-SA"/>
        </a:p>
      </dgm:t>
    </dgm:pt>
    <dgm:pt modelId="{130C1D6A-12E3-470A-876C-8426F46E6C91}" type="pres">
      <dgm:prSet presAssocID="{377F10B4-FB6F-42B5-9EFA-CCE6EF8FA4B8}" presName="rootText" presStyleLbl="node3" presStyleIdx="21" presStyleCnt="22">
        <dgm:presLayoutVars>
          <dgm:chPref val="3"/>
        </dgm:presLayoutVars>
      </dgm:prSet>
      <dgm:spPr/>
      <dgm:t>
        <a:bodyPr/>
        <a:lstStyle/>
        <a:p>
          <a:pPr rtl="1"/>
          <a:endParaRPr lang="ar-SA"/>
        </a:p>
      </dgm:t>
    </dgm:pt>
    <dgm:pt modelId="{309C586C-E152-4571-B848-8CAB8B60148B}" type="pres">
      <dgm:prSet presAssocID="{377F10B4-FB6F-42B5-9EFA-CCE6EF8FA4B8}" presName="rootConnector" presStyleLbl="node3" presStyleIdx="21" presStyleCnt="22"/>
      <dgm:spPr/>
      <dgm:t>
        <a:bodyPr/>
        <a:lstStyle/>
        <a:p>
          <a:pPr rtl="1"/>
          <a:endParaRPr lang="ar-SA"/>
        </a:p>
      </dgm:t>
    </dgm:pt>
    <dgm:pt modelId="{641B68C7-EBA4-4184-A215-5E2C37A222ED}" type="pres">
      <dgm:prSet presAssocID="{377F10B4-FB6F-42B5-9EFA-CCE6EF8FA4B8}" presName="hierChild4" presStyleCnt="0"/>
      <dgm:spPr/>
      <dgm:t>
        <a:bodyPr/>
        <a:lstStyle/>
        <a:p>
          <a:pPr rtl="1"/>
          <a:endParaRPr lang="ar-SA"/>
        </a:p>
      </dgm:t>
    </dgm:pt>
    <dgm:pt modelId="{32CCD8E4-7E22-4C55-A439-BA9AF970A0F6}" type="pres">
      <dgm:prSet presAssocID="{377F10B4-FB6F-42B5-9EFA-CCE6EF8FA4B8}" presName="hierChild5" presStyleCnt="0"/>
      <dgm:spPr/>
      <dgm:t>
        <a:bodyPr/>
        <a:lstStyle/>
        <a:p>
          <a:pPr rtl="1"/>
          <a:endParaRPr lang="ar-SA"/>
        </a:p>
      </dgm:t>
    </dgm:pt>
    <dgm:pt modelId="{935ECC0E-78A7-433B-A49D-945D8D7CEACF}" type="pres">
      <dgm:prSet presAssocID="{E4CBEFC7-2C6B-4EC3-9386-71C68C480FE0}" presName="hierChild5" presStyleCnt="0"/>
      <dgm:spPr/>
      <dgm:t>
        <a:bodyPr/>
        <a:lstStyle/>
        <a:p>
          <a:pPr rtl="1"/>
          <a:endParaRPr lang="ar-SA"/>
        </a:p>
      </dgm:t>
    </dgm:pt>
    <dgm:pt modelId="{4C9851AB-5FDB-47F2-91F1-F483ECA504E1}" type="pres">
      <dgm:prSet presAssocID="{F20FC8F4-4ECA-4F72-B324-86AD4095B0E8}" presName="hierChild3" presStyleCnt="0"/>
      <dgm:spPr/>
      <dgm:t>
        <a:bodyPr/>
        <a:lstStyle/>
        <a:p>
          <a:pPr rtl="1"/>
          <a:endParaRPr lang="ar-SA"/>
        </a:p>
      </dgm:t>
    </dgm:pt>
  </dgm:ptLst>
  <dgm:cxnLst>
    <dgm:cxn modelId="{E93B2277-AC49-4809-8EC6-8E8FA0EC1636}" srcId="{87CE2956-E6EE-4C9E-AB53-15662FD83AB9}" destId="{AF70AA44-D150-4848-9255-EE6BAAD758EC}" srcOrd="2" destOrd="0" parTransId="{CF70D5D6-7E20-4E4F-B4BC-FA1AC7C75398}" sibTransId="{DBB26FA2-8A30-4381-86DF-5238461EADA2}"/>
    <dgm:cxn modelId="{CBA7DDCD-7CE7-476E-B3C5-A93442AA2697}" type="presOf" srcId="{C1A018C2-089D-4A0C-B5EA-7DEDE5CA7038}" destId="{B792E8C4-2D11-415A-9502-A17432FEA9FA}" srcOrd="0" destOrd="0" presId="urn:microsoft.com/office/officeart/2005/8/layout/orgChart1"/>
    <dgm:cxn modelId="{ADA60636-0DB6-436A-B293-4DAEF191A22F}" type="presOf" srcId="{E95B0783-18D9-4150-AAD4-452219B4C0EF}" destId="{1AC07B23-C65B-4DC5-8EF9-8FCEDF980A6F}" srcOrd="0" destOrd="0" presId="urn:microsoft.com/office/officeart/2005/8/layout/orgChart1"/>
    <dgm:cxn modelId="{37E4CDF9-F481-45B0-883C-707BCA5FA325}" type="presOf" srcId="{E1CA8398-62B8-4DD5-97E1-A4CEB1E74D4B}" destId="{693A3FF1-2A4C-43EA-AA19-B65B2A276A86}" srcOrd="0" destOrd="0" presId="urn:microsoft.com/office/officeart/2005/8/layout/orgChart1"/>
    <dgm:cxn modelId="{E051E33E-FBA8-478A-A1FF-CD37098430A9}" type="presOf" srcId="{0445BA3B-1FF9-47CB-B89E-CF5B4DF0B403}" destId="{19FFB9FA-84A0-4331-BBBD-B177EA39B92E}" srcOrd="0" destOrd="0" presId="urn:microsoft.com/office/officeart/2005/8/layout/orgChart1"/>
    <dgm:cxn modelId="{9B6336BF-1731-4989-9512-94AD3A27BFA3}" type="presOf" srcId="{489FE25C-18F9-4A97-A2AB-D466CB903C78}" destId="{89E5FE0E-18A8-40C6-913E-A09808501FFC}" srcOrd="0" destOrd="0" presId="urn:microsoft.com/office/officeart/2005/8/layout/orgChart1"/>
    <dgm:cxn modelId="{533247EE-9842-47D2-A628-A81FD8E52CE2}" srcId="{A50AA0BA-60D6-4A1D-9E5E-C1EEDAF44C98}" destId="{4B26FA98-76BC-4A64-82FF-4D7B62BFD166}" srcOrd="0" destOrd="0" parTransId="{1281FD0D-CCE9-4604-BDF7-39F4D11186F7}" sibTransId="{B0030F1C-9333-432B-86C1-5686BFEDF39B}"/>
    <dgm:cxn modelId="{6773A29D-C928-4761-A701-1E144E532A5D}" srcId="{2D912EE8-7074-4DB9-B767-9CC2EA10D0B7}" destId="{8147832C-CC4E-4FC9-8699-2C0D5AEFD464}" srcOrd="0" destOrd="0" parTransId="{8B17F4BE-79ED-492D-9E5C-387E6ABEE74A}" sibTransId="{1F44B82A-9B86-4387-9095-DBB5995381E6}"/>
    <dgm:cxn modelId="{3E040134-C352-454D-A6CA-7D8126A49E1F}" type="presOf" srcId="{D970CE2E-028F-484C-A57A-05005A982DC9}" destId="{6F0E7322-3755-4A81-9480-300274D3E931}" srcOrd="1" destOrd="0" presId="urn:microsoft.com/office/officeart/2005/8/layout/orgChart1"/>
    <dgm:cxn modelId="{349AB9F8-3703-4FE5-8910-F6C5B9A68D29}" srcId="{F20FC8F4-4ECA-4F72-B324-86AD4095B0E8}" destId="{8154DB6B-6529-47C2-8811-0C8F2D8E5530}" srcOrd="1" destOrd="0" parTransId="{E5020FCC-2618-46B2-B04A-0AC4C47018A0}" sibTransId="{53E7008A-9519-45F0-A360-DC7C865C7BA8}"/>
    <dgm:cxn modelId="{F8FB0714-36F7-45F5-B8CB-899497855D09}" type="presOf" srcId="{B66C93D4-9F75-45F1-BFFF-4F285D36ADD5}" destId="{FDD0365C-0334-4198-BA13-F83E69DC4F53}" srcOrd="0" destOrd="0" presId="urn:microsoft.com/office/officeart/2005/8/layout/orgChart1"/>
    <dgm:cxn modelId="{D117A4F2-5A72-45F3-8BA2-649A4E09995C}" srcId="{EF3F29B8-9B2C-4E1D-8C3E-3220F6B0EBEF}" destId="{1E544C3C-C6D7-4A4E-99A9-E1A17671C4B1}" srcOrd="3" destOrd="0" parTransId="{A32A9C1B-7483-4620-A8D0-4A71927E6A07}" sibTransId="{515FA959-8613-421A-AF80-12597333C014}"/>
    <dgm:cxn modelId="{BA846539-4085-4063-A7F2-7ECFB9740603}" type="presOf" srcId="{0DB47AB1-9DFE-4CE0-BEEC-F4A1383715A7}" destId="{632B218D-E427-44B0-AFF5-2421C606E7F7}" srcOrd="0" destOrd="0" presId="urn:microsoft.com/office/officeart/2005/8/layout/orgChart1"/>
    <dgm:cxn modelId="{387213E9-993D-4E30-BE0A-5D0693EC8596}" srcId="{ACB9C25C-F0A8-4A6C-B5D7-C4C55A604DB0}" destId="{5FF2FA6F-5EEB-477F-A1EC-E7605037DAAD}" srcOrd="2" destOrd="0" parTransId="{36A71F26-C256-4F2D-99F3-B0864AD9F38C}" sibTransId="{D46EBF38-FDD8-4898-8F12-46FE1E4BB478}"/>
    <dgm:cxn modelId="{9AF7FD32-1401-4B1E-B1DA-18AB1B7BD443}" type="presOf" srcId="{0D1FEF4E-E24A-4090-9491-6819F62557F7}" destId="{66763CD7-7E36-4BD8-8BDE-F850AA25EBCF}" srcOrd="0" destOrd="0" presId="urn:microsoft.com/office/officeart/2005/8/layout/orgChart1"/>
    <dgm:cxn modelId="{26799BFE-0211-4991-8070-A53836C0FA93}" type="presOf" srcId="{8147832C-CC4E-4FC9-8699-2C0D5AEFD464}" destId="{19CAB233-C305-4FE6-9825-54235C474ACA}" srcOrd="1" destOrd="0" presId="urn:microsoft.com/office/officeart/2005/8/layout/orgChart1"/>
    <dgm:cxn modelId="{D67DFAC6-2F7A-43B3-BC48-68B63D44ECE9}" srcId="{5FC46067-88F8-4FB4-8BF8-DAFB9A2555FD}" destId="{ACB9C25C-F0A8-4A6C-B5D7-C4C55A604DB0}" srcOrd="1" destOrd="0" parTransId="{A403FD4A-3AEF-40FE-94CE-03DF6215D36F}" sibTransId="{6814BBC7-D812-4218-A48A-2685E12B4A69}"/>
    <dgm:cxn modelId="{E9FAB070-9090-4830-84E5-F5DCFB1B7B35}" type="presOf" srcId="{18F82DB9-CB4E-41A9-8B07-FFA2DE24034D}" destId="{FE5571A9-D0E7-455E-AE8E-C6778762F079}" srcOrd="0" destOrd="0" presId="urn:microsoft.com/office/officeart/2005/8/layout/orgChart1"/>
    <dgm:cxn modelId="{216F1743-65FD-45F9-936C-9E4C9BA50F70}" srcId="{F20FC8F4-4ECA-4F72-B324-86AD4095B0E8}" destId="{87CE2956-E6EE-4C9E-AB53-15662FD83AB9}" srcOrd="0" destOrd="0" parTransId="{EC8FFC15-C186-4CE7-90EC-BDD041D9C08D}" sibTransId="{0CA78FEB-7F3A-4480-849A-83DCA12C519F}"/>
    <dgm:cxn modelId="{7ED59E33-FE03-4D35-8C56-0459BB5017D4}" type="presOf" srcId="{A3AE4EDF-2C70-424F-934E-98BB55160562}" destId="{1877A50B-B896-4914-9957-971B47D9577A}" srcOrd="0" destOrd="0" presId="urn:microsoft.com/office/officeart/2005/8/layout/orgChart1"/>
    <dgm:cxn modelId="{A8E8DFC1-A54B-447F-BA6F-3CBBCB5E1EC7}" type="presOf" srcId="{C1A018C2-089D-4A0C-B5EA-7DEDE5CA7038}" destId="{DEDE7581-4308-4C2C-81A4-54E6456C36C0}" srcOrd="1" destOrd="0" presId="urn:microsoft.com/office/officeart/2005/8/layout/orgChart1"/>
    <dgm:cxn modelId="{BD7DB729-30FE-4E27-AFCD-CE5E9139A9CF}" type="presOf" srcId="{8B17F4BE-79ED-492D-9E5C-387E6ABEE74A}" destId="{935F530F-E945-465D-9AAA-57EB15ACAE26}" srcOrd="0" destOrd="0" presId="urn:microsoft.com/office/officeart/2005/8/layout/orgChart1"/>
    <dgm:cxn modelId="{D36E6D43-DF6D-404A-8F24-FE7CCA3269B4}" type="presOf" srcId="{7717E442-6B09-4AD0-9343-A17E0BC39EEA}" destId="{5D9B62D6-8975-4B1E-B486-DF906B04E6E4}" srcOrd="0" destOrd="0" presId="urn:microsoft.com/office/officeart/2005/8/layout/orgChart1"/>
    <dgm:cxn modelId="{3686B11F-C73C-4541-A67E-016A1151C104}" type="presOf" srcId="{2FB6DA5D-E342-4939-912E-96FA544A4F4C}" destId="{1F18152A-AE8E-43EB-AEC5-5523369CD0C8}" srcOrd="0" destOrd="0" presId="urn:microsoft.com/office/officeart/2005/8/layout/orgChart1"/>
    <dgm:cxn modelId="{41AE9782-D7A9-4DB7-BBA7-62EE9B5508D8}" type="presOf" srcId="{7DD69F46-1E47-4DDC-82C7-4137BDA484AD}" destId="{DCDA2AC2-8A3B-4F3F-B01A-35A4DC856F53}" srcOrd="0" destOrd="0" presId="urn:microsoft.com/office/officeart/2005/8/layout/orgChart1"/>
    <dgm:cxn modelId="{03528B7C-0499-4828-8577-013391A798D6}" type="presOf" srcId="{E5C30527-87FE-47B1-A517-7564FA34E5BC}" destId="{76AF85C7-E769-4F00-8B77-C24B7B30CB47}" srcOrd="0" destOrd="0" presId="urn:microsoft.com/office/officeart/2005/8/layout/orgChart1"/>
    <dgm:cxn modelId="{E39A7F35-8558-4A03-8F36-DED6E48605EB}" type="presOf" srcId="{1BD47A81-44AA-4C50-BB64-88B6F6BB7AA2}" destId="{E21269F6-9EA3-4ABE-B38B-D6E349176F72}" srcOrd="0" destOrd="0" presId="urn:microsoft.com/office/officeart/2005/8/layout/orgChart1"/>
    <dgm:cxn modelId="{A15EC50E-B52C-4F3F-91E2-4CB49C84D3B3}" type="presOf" srcId="{2F0D297A-1FCF-415B-A9BE-7B9BC6359C6B}" destId="{050525D4-A010-4007-8641-5DE0A3318DA9}" srcOrd="0" destOrd="0" presId="urn:microsoft.com/office/officeart/2005/8/layout/orgChart1"/>
    <dgm:cxn modelId="{D1A605F0-D875-43DF-BED9-485CBE613928}" srcId="{4007D5C0-E0BC-483B-A1BF-4A5122E88C10}" destId="{315AC4C9-DF7F-4DBF-A787-6256BEC3FC5D}" srcOrd="2" destOrd="0" parTransId="{624D400A-A1A5-439C-9F8F-2F82C97A1D87}" sibTransId="{7922B5D6-F74F-4DCA-BAF2-D6017767FADE}"/>
    <dgm:cxn modelId="{74D80597-9880-4541-B402-28D5292AEFD7}" type="presOf" srcId="{7A7C7FB0-67A7-440B-9F75-851C263BC66B}" destId="{067F0B70-7605-430D-A497-491286A3BD2B}" srcOrd="0" destOrd="0" presId="urn:microsoft.com/office/officeart/2005/8/layout/orgChart1"/>
    <dgm:cxn modelId="{EBC1396D-F9A6-4FEE-9C41-737DAF2F4F6B}" type="presOf" srcId="{ACB9C25C-F0A8-4A6C-B5D7-C4C55A604DB0}" destId="{6B53F518-BF33-4AF8-9EB0-74F8E1C33F90}" srcOrd="0" destOrd="0" presId="urn:microsoft.com/office/officeart/2005/8/layout/orgChart1"/>
    <dgm:cxn modelId="{9618BFBF-1042-4E47-B60C-57CF0EC08ECF}" type="presOf" srcId="{78004CFE-762B-4C8F-89B2-E388381DD12D}" destId="{DE35D022-CED7-4AEF-994F-6F46838A4E8E}" srcOrd="0" destOrd="0" presId="urn:microsoft.com/office/officeart/2005/8/layout/orgChart1"/>
    <dgm:cxn modelId="{2C7CD925-864A-4AB0-9C57-B75262E4034E}" type="presOf" srcId="{EF3F29B8-9B2C-4E1D-8C3E-3220F6B0EBEF}" destId="{0AFA8333-F4CA-4580-A6AA-97AF1B73F49F}" srcOrd="0" destOrd="0" presId="urn:microsoft.com/office/officeart/2005/8/layout/orgChart1"/>
    <dgm:cxn modelId="{E23F50CD-B8E9-454E-83CC-69B9B8332B58}" srcId="{F20FC8F4-4ECA-4F72-B324-86AD4095B0E8}" destId="{5FC46067-88F8-4FB4-8BF8-DAFB9A2555FD}" srcOrd="3" destOrd="0" parTransId="{E1CA8398-62B8-4DD5-97E1-A4CEB1E74D4B}" sibTransId="{782274A3-1084-40E1-8A2F-0DA10739A666}"/>
    <dgm:cxn modelId="{B774C237-455E-4150-9DD5-C516906BB780}" srcId="{87CE2956-E6EE-4C9E-AB53-15662FD83AB9}" destId="{0D1FEF4E-E24A-4090-9491-6819F62557F7}" srcOrd="5" destOrd="0" parTransId="{0131C620-1803-4304-829E-3174E12B5757}" sibTransId="{7A3F6191-4EA1-4A48-9F24-3963BFB4D46F}"/>
    <dgm:cxn modelId="{4F926C2D-3B3E-4CB5-A5FD-A91685A9E8CB}" srcId="{5FC46067-88F8-4FB4-8BF8-DAFB9A2555FD}" destId="{4007D5C0-E0BC-483B-A1BF-4A5122E88C10}" srcOrd="2" destOrd="0" parTransId="{18F82DB9-CB4E-41A9-8B07-FFA2DE24034D}" sibTransId="{4CDF864D-774B-4136-80D3-EDBE412EC1AB}"/>
    <dgm:cxn modelId="{90939232-CD7B-42B3-B282-B24AC7FB04B9}" srcId="{5FF2FA6F-5EEB-477F-A1EC-E7605037DAAD}" destId="{BCE6F801-C6F7-4BAC-8B59-DC2DC74F93DB}" srcOrd="1" destOrd="0" parTransId="{654D6196-06B1-4383-B6B6-60AEC164B305}" sibTransId="{E903DFE6-BE54-4C76-857B-7DB3F54BF2F3}"/>
    <dgm:cxn modelId="{E89B30FF-506B-4659-A2E7-22761068BD9E}" type="presOf" srcId="{4A6A99CF-D099-4AC1-8F1A-D506BF405571}" destId="{38EA7A26-35D9-4723-8CF2-F01990AA6D63}" srcOrd="0" destOrd="0" presId="urn:microsoft.com/office/officeart/2005/8/layout/orgChart1"/>
    <dgm:cxn modelId="{9BF083AB-BADB-497A-B799-6A705EBBAC15}" srcId="{4007D5C0-E0BC-483B-A1BF-4A5122E88C10}" destId="{15E8CA11-9E72-4D87-B0EF-98E36C813378}" srcOrd="1" destOrd="0" parTransId="{998A20F3-153D-4B87-BCD4-AF8631AFF5B7}" sibTransId="{9FF91A3A-2039-4B97-A4C6-2DA8B227FE06}"/>
    <dgm:cxn modelId="{52407DAB-1AE1-4020-812D-D0F00E74430F}" type="presOf" srcId="{15E8CA11-9E72-4D87-B0EF-98E36C813378}" destId="{73994AE9-C79B-4302-B79F-E1771FD2C496}" srcOrd="1" destOrd="0" presId="urn:microsoft.com/office/officeart/2005/8/layout/orgChart1"/>
    <dgm:cxn modelId="{3F334C87-EB9A-4AB1-8B27-F99280369831}" srcId="{8154DB6B-6529-47C2-8811-0C8F2D8E5530}" destId="{D970CE2E-028F-484C-A57A-05005A982DC9}" srcOrd="2" destOrd="0" parTransId="{2F0D297A-1FCF-415B-A9BE-7B9BC6359C6B}" sibTransId="{32168953-F471-40AB-AFCE-061B9D92F3CA}"/>
    <dgm:cxn modelId="{5040A5A7-2ADD-4071-8900-C32916976941}" type="presOf" srcId="{5FC46067-88F8-4FB4-8BF8-DAFB9A2555FD}" destId="{17ABE8BE-B20C-46D1-9CF8-B7431B8A9064}" srcOrd="1" destOrd="0" presId="urn:microsoft.com/office/officeart/2005/8/layout/orgChart1"/>
    <dgm:cxn modelId="{3A3FBEBA-08EE-480C-8FC7-A95EA9B81A2E}" type="presOf" srcId="{0131C620-1803-4304-829E-3174E12B5757}" destId="{8315E495-13C7-4DA7-915C-F2AA179744D3}" srcOrd="0" destOrd="0" presId="urn:microsoft.com/office/officeart/2005/8/layout/orgChart1"/>
    <dgm:cxn modelId="{AA88364C-0DB7-4281-8E82-EF480D0CF186}" srcId="{F20FC8F4-4ECA-4F72-B324-86AD4095B0E8}" destId="{2D912EE8-7074-4DB9-B767-9CC2EA10D0B7}" srcOrd="2" destOrd="0" parTransId="{80A09195-DA4E-4D32-8AEC-4D544E03DAF6}" sibTransId="{1071EDFE-DE37-4AC6-AA59-45B7FDBE4E39}"/>
    <dgm:cxn modelId="{D19F85C2-AC80-454C-A587-38146F14AA80}" type="presOf" srcId="{A50AA0BA-60D6-4A1D-9E5E-C1EEDAF44C98}" destId="{86DC6432-01D5-41B8-980B-351F5343C533}" srcOrd="0" destOrd="0" presId="urn:microsoft.com/office/officeart/2005/8/layout/orgChart1"/>
    <dgm:cxn modelId="{B095AEDB-59AF-42BE-A45B-A17BB989FA54}" type="presOf" srcId="{8154DB6B-6529-47C2-8811-0C8F2D8E5530}" destId="{86374019-9E24-41CB-A8BD-177CBDF1D35C}" srcOrd="1" destOrd="0" presId="urn:microsoft.com/office/officeart/2005/8/layout/orgChart1"/>
    <dgm:cxn modelId="{B0F29AB0-10EB-4824-9DF9-350CA5A7F0B1}" type="presOf" srcId="{1E544C3C-C6D7-4A4E-99A9-E1A17671C4B1}" destId="{749C66BF-A935-468E-8EDD-FD6E068E8389}" srcOrd="0" destOrd="0" presId="urn:microsoft.com/office/officeart/2005/8/layout/orgChart1"/>
    <dgm:cxn modelId="{4D99CB99-EB3B-4F82-82D2-5E1A39200712}" type="presOf" srcId="{B66C93D4-9F75-45F1-BFFF-4F285D36ADD5}" destId="{7F5BC477-66A7-4F92-8CF9-7ABC970F5C5C}" srcOrd="1" destOrd="0" presId="urn:microsoft.com/office/officeart/2005/8/layout/orgChart1"/>
    <dgm:cxn modelId="{3AA1160B-9DAB-4A43-B8FE-6DF43CCCEB6D}" type="presOf" srcId="{A1178200-F72D-4F64-89EF-DEDDC665ADFA}" destId="{03907BC7-C416-46A9-94A9-4E705C06F648}" srcOrd="0" destOrd="0" presId="urn:microsoft.com/office/officeart/2005/8/layout/orgChart1"/>
    <dgm:cxn modelId="{A554E808-917A-4B5D-90EE-D552D16D3A42}" srcId="{5FC46067-88F8-4FB4-8BF8-DAFB9A2555FD}" destId="{C1A018C2-089D-4A0C-B5EA-7DEDE5CA7038}" srcOrd="0" destOrd="0" parTransId="{0DB47AB1-9DFE-4CE0-BEEC-F4A1383715A7}" sibTransId="{CB65C463-59DB-4D49-92E3-004231C11FF5}"/>
    <dgm:cxn modelId="{8921967A-DBC9-4F43-9666-E45AB7C7A548}" type="presOf" srcId="{4B26FA98-76BC-4A64-82FF-4D7B62BFD166}" destId="{42F5D9BC-FB49-42F4-8E3D-7A61EF9A9EDD}" srcOrd="0" destOrd="0" presId="urn:microsoft.com/office/officeart/2005/8/layout/orgChart1"/>
    <dgm:cxn modelId="{6BDC7C76-8957-4FA3-9C46-E88B57F180E5}" srcId="{EF3F29B8-9B2C-4E1D-8C3E-3220F6B0EBEF}" destId="{3E8B2788-DE33-4C5C-96A7-B586EBE5D382}" srcOrd="2" destOrd="0" parTransId="{4A6A99CF-D099-4AC1-8F1A-D506BF405571}" sibTransId="{DA627C31-39FF-4B85-8FAB-40603B2EC4D1}"/>
    <dgm:cxn modelId="{9C32B719-9A52-4A8F-99F1-1399A737A748}" type="presOf" srcId="{7717E442-6B09-4AD0-9343-A17E0BC39EEA}" destId="{8895753B-6CB6-4A58-B2DA-F5BE05E20A56}" srcOrd="1" destOrd="0" presId="urn:microsoft.com/office/officeart/2005/8/layout/orgChart1"/>
    <dgm:cxn modelId="{DFCE6236-8E14-48CC-B2DF-87C5F010B69A}" type="presOf" srcId="{6346725B-6B10-4C51-912D-E6FF92070519}" destId="{1E1B555B-6EFD-483B-B85C-A7CB3BC58F73}" srcOrd="0" destOrd="0" presId="urn:microsoft.com/office/officeart/2005/8/layout/orgChart1"/>
    <dgm:cxn modelId="{1D8D70FC-D741-4B05-A4E0-28AF2145B111}" type="presOf" srcId="{5FF2FA6F-5EEB-477F-A1EC-E7605037DAAD}" destId="{FC97EC43-F30D-4686-A64C-BBDD97F7F6F8}" srcOrd="0" destOrd="0" presId="urn:microsoft.com/office/officeart/2005/8/layout/orgChart1"/>
    <dgm:cxn modelId="{9B95BC72-E882-447A-8C16-71F73E4FC2F1}" type="presOf" srcId="{BCE6F801-C6F7-4BAC-8B59-DC2DC74F93DB}" destId="{B92658FF-0957-4C80-82DE-3B893BE886CA}" srcOrd="0" destOrd="0" presId="urn:microsoft.com/office/officeart/2005/8/layout/orgChart1"/>
    <dgm:cxn modelId="{EBE5F378-BBBB-4301-B0BF-BB0FBAAFC853}" srcId="{F20FC8F4-4ECA-4F72-B324-86AD4095B0E8}" destId="{EF3F29B8-9B2C-4E1D-8C3E-3220F6B0EBEF}" srcOrd="4" destOrd="0" parTransId="{E5BF6B2D-AABB-411D-AC22-123F2845D77A}" sibTransId="{5EFD3C48-9379-4E2F-A4D4-F30350EBB0F8}"/>
    <dgm:cxn modelId="{FDCA3569-6A74-419D-A109-57E078730D23}" srcId="{87CE2956-E6EE-4C9E-AB53-15662FD83AB9}" destId="{6346725B-6B10-4C51-912D-E6FF92070519}" srcOrd="1" destOrd="0" parTransId="{A1581721-8A6C-42F1-9D1F-40DC51B9E92D}" sibTransId="{D9F5428E-ED6D-4B2F-8539-598C64C2F598}"/>
    <dgm:cxn modelId="{F5D2AD66-5DF8-4B2F-881C-199605122690}" type="presOf" srcId="{BCE6F801-C6F7-4BAC-8B59-DC2DC74F93DB}" destId="{FABC773D-9F9A-47CD-A27E-A442FE9E68CE}" srcOrd="1" destOrd="0" presId="urn:microsoft.com/office/officeart/2005/8/layout/orgChart1"/>
    <dgm:cxn modelId="{7500FB3B-451D-48C9-B967-8B5541D5CAF9}" type="presOf" srcId="{A53810E7-D16B-4E6C-A9BB-8D8D286120F1}" destId="{A141E08C-C124-4C68-A511-7703FF0C0FE9}" srcOrd="1" destOrd="0" presId="urn:microsoft.com/office/officeart/2005/8/layout/orgChart1"/>
    <dgm:cxn modelId="{F7F62430-AEF7-46FC-BEE4-CFBDA0525F30}" srcId="{F20FC8F4-4ECA-4F72-B324-86AD4095B0E8}" destId="{E4CBEFC7-2C6B-4EC3-9386-71C68C480FE0}" srcOrd="5" destOrd="0" parTransId="{E95B0783-18D9-4150-AAD4-452219B4C0EF}" sibTransId="{7CBF42FC-3B70-423A-90E4-B25A8347C5F6}"/>
    <dgm:cxn modelId="{3B3BF782-C0B0-458C-A9E8-4B7452830418}" type="presOf" srcId="{F20FC8F4-4ECA-4F72-B324-86AD4095B0E8}" destId="{174F86DB-A941-4A2E-AA08-6ABEC0ADE79E}" srcOrd="0" destOrd="0" presId="urn:microsoft.com/office/officeart/2005/8/layout/orgChart1"/>
    <dgm:cxn modelId="{EF617A56-03DF-4EAD-A255-9371095BACC0}" type="presOf" srcId="{A50AA0BA-60D6-4A1D-9E5E-C1EEDAF44C98}" destId="{921541E0-692B-4669-807A-450C97D58A0C}" srcOrd="1" destOrd="0" presId="urn:microsoft.com/office/officeart/2005/8/layout/orgChart1"/>
    <dgm:cxn modelId="{802FF844-E864-4FE6-99B6-FCD2BBF19C69}" type="presOf" srcId="{80A09195-DA4E-4D32-8AEC-4D544E03DAF6}" destId="{19166CCA-B3B5-40D9-A084-42DD74B0526B}" srcOrd="0" destOrd="0" presId="urn:microsoft.com/office/officeart/2005/8/layout/orgChart1"/>
    <dgm:cxn modelId="{5AD5E31D-F206-4722-83FE-6694D7070F83}" type="presOf" srcId="{12376828-E2D2-4D51-AE13-CE0F71592031}" destId="{6F3D7D0D-F1D4-4149-8F05-3BB416F028B4}" srcOrd="0" destOrd="0" presId="urn:microsoft.com/office/officeart/2005/8/layout/orgChart1"/>
    <dgm:cxn modelId="{A5C92677-EED4-45C1-BB32-AF7F9F6F8B70}" type="presOf" srcId="{8154DB6B-6529-47C2-8811-0C8F2D8E5530}" destId="{BFD586F4-6B10-48B4-9C2A-5EE613C11417}" srcOrd="0" destOrd="0" presId="urn:microsoft.com/office/officeart/2005/8/layout/orgChart1"/>
    <dgm:cxn modelId="{84D97F19-D395-4592-A847-F890D9EF596F}" type="presOf" srcId="{E4CBEFC7-2C6B-4EC3-9386-71C68C480FE0}" destId="{CD2E83EE-3A71-4FE8-9574-DA0230A899C6}" srcOrd="1" destOrd="0" presId="urn:microsoft.com/office/officeart/2005/8/layout/orgChart1"/>
    <dgm:cxn modelId="{C833CC47-1F9D-499B-9DDC-7F8132D61B3D}" type="presOf" srcId="{12376828-E2D2-4D51-AE13-CE0F71592031}" destId="{4B94E89D-1C4C-4CA0-BE3D-13D2B1A6B64B}" srcOrd="1" destOrd="0" presId="urn:microsoft.com/office/officeart/2005/8/layout/orgChart1"/>
    <dgm:cxn modelId="{02A88E6F-9013-4BA3-8331-1D38FBA5C411}" type="presOf" srcId="{AF70AA44-D150-4848-9255-EE6BAAD758EC}" destId="{65A3F5D6-0CAD-4E18-A65D-675E0FCF14C0}" srcOrd="1" destOrd="0" presId="urn:microsoft.com/office/officeart/2005/8/layout/orgChart1"/>
    <dgm:cxn modelId="{D67FE0E9-9552-4B5C-8E4B-5E58751B9C98}" type="presOf" srcId="{2D912EE8-7074-4DB9-B767-9CC2EA10D0B7}" destId="{08FEFF59-0B42-4BF1-B5AB-189DA8B598B1}" srcOrd="0" destOrd="0" presId="urn:microsoft.com/office/officeart/2005/8/layout/orgChart1"/>
    <dgm:cxn modelId="{204D8BA3-0CE4-44C6-A8AC-35C2742E06A2}" srcId="{ACB9C25C-F0A8-4A6C-B5D7-C4C55A604DB0}" destId="{E4A371D7-0211-40E9-9425-6502D053E8FA}" srcOrd="0" destOrd="0" parTransId="{44F634E0-7639-4B3A-9035-0059E1750817}" sibTransId="{C2D910B0-B112-47C8-8ED2-B23CC07F849F}"/>
    <dgm:cxn modelId="{E4ED09AD-C08F-43EA-9D28-91DA12E49964}" type="presOf" srcId="{87CE2956-E6EE-4C9E-AB53-15662FD83AB9}" destId="{47C28C2B-0622-4546-AEA4-D1284F5C6DD0}" srcOrd="1" destOrd="0" presId="urn:microsoft.com/office/officeart/2005/8/layout/orgChart1"/>
    <dgm:cxn modelId="{56405124-8C16-4430-BEBC-492F940EAE56}" srcId="{4007D5C0-E0BC-483B-A1BF-4A5122E88C10}" destId="{14480F63-AA84-49D2-A404-7A830978939B}" srcOrd="0" destOrd="0" parTransId="{4ADA08F2-0A20-4FDE-ACDE-69B75E7336ED}" sibTransId="{72628038-A061-4F55-9F6C-F17EE1C7B417}"/>
    <dgm:cxn modelId="{C71C4966-F4E6-4A24-8E43-111DCAE9B09B}" type="presOf" srcId="{5445854D-0B1D-48BA-B648-73D35DBAD316}" destId="{CF8930B3-5F19-4F0F-B6EB-53AAA3251E52}" srcOrd="0" destOrd="0" presId="urn:microsoft.com/office/officeart/2005/8/layout/orgChart1"/>
    <dgm:cxn modelId="{33793B8A-9D77-4D98-9556-13A527545D7A}" srcId="{C1A018C2-089D-4A0C-B5EA-7DEDE5CA7038}" destId="{489FE25C-18F9-4A97-A2AB-D466CB903C78}" srcOrd="0" destOrd="0" parTransId="{FF906D20-2710-4990-8A16-AC90CDD730B0}" sibTransId="{1746BF83-08E8-4623-B6AE-F5262D2FB5AD}"/>
    <dgm:cxn modelId="{2CF42973-AB77-4842-9C23-6588A7B9DBF1}" type="presOf" srcId="{8147832C-CC4E-4FC9-8699-2C0D5AEFD464}" destId="{E0DEABE8-33D5-4642-9EC4-732BBB0F9B92}" srcOrd="0" destOrd="0" presId="urn:microsoft.com/office/officeart/2005/8/layout/orgChart1"/>
    <dgm:cxn modelId="{39AD75A6-57E1-4CCE-ADBE-823110F64C38}" type="presOf" srcId="{78004CFE-762B-4C8F-89B2-E388381DD12D}" destId="{93155DFE-2B82-4B39-9DE7-16BA633CE8CE}" srcOrd="1" destOrd="0" presId="urn:microsoft.com/office/officeart/2005/8/layout/orgChart1"/>
    <dgm:cxn modelId="{7EBC6BF4-3856-43C1-BD2A-CAD5F6B5A527}" type="presOf" srcId="{E5BF6B2D-AABB-411D-AC22-123F2845D77A}" destId="{DAF0AA55-BCD2-43DE-814F-A07A590CBF24}" srcOrd="0" destOrd="0" presId="urn:microsoft.com/office/officeart/2005/8/layout/orgChart1"/>
    <dgm:cxn modelId="{7207342B-0E34-45BD-B433-8BC91704B7B2}" type="presOf" srcId="{E5020FCC-2618-46B2-B04A-0AC4C47018A0}" destId="{30B06368-F16F-4BA5-9295-5EE16E041562}" srcOrd="0" destOrd="0" presId="urn:microsoft.com/office/officeart/2005/8/layout/orgChart1"/>
    <dgm:cxn modelId="{1516CA12-5A7E-466A-892A-BDC41AFA62FC}" type="presOf" srcId="{87CE2956-E6EE-4C9E-AB53-15662FD83AB9}" destId="{BAEA2E44-313C-46F8-B6E3-4A935F1FE6D9}" srcOrd="0" destOrd="0" presId="urn:microsoft.com/office/officeart/2005/8/layout/orgChart1"/>
    <dgm:cxn modelId="{960CAEE4-0AEA-4ED1-BE1E-82067C0E28E5}" type="presOf" srcId="{A32A9C1B-7483-4620-A8D0-4A71927E6A07}" destId="{EA623501-06CB-44BB-AC63-BE4F2172ABD5}" srcOrd="0" destOrd="0" presId="urn:microsoft.com/office/officeart/2005/8/layout/orgChart1"/>
    <dgm:cxn modelId="{FBBFE2E4-CFA0-4165-9DB1-ADD884E3CE8D}" type="presOf" srcId="{A53810E7-D16B-4E6C-A9BB-8D8D286120F1}" destId="{B2425195-1BFA-413B-B6BB-29A267ADACB7}" srcOrd="0" destOrd="0" presId="urn:microsoft.com/office/officeart/2005/8/layout/orgChart1"/>
    <dgm:cxn modelId="{376886B9-25A1-40A4-957A-623800B6697E}" type="presOf" srcId="{E5C30527-87FE-47B1-A517-7564FA34E5BC}" destId="{ED354568-020D-4CD0-9930-B52B42529F77}" srcOrd="1" destOrd="0" presId="urn:microsoft.com/office/officeart/2005/8/layout/orgChart1"/>
    <dgm:cxn modelId="{B71B4859-68C9-4D53-9492-C7440D1B55A1}" type="presOf" srcId="{654D6196-06B1-4383-B6B6-60AEC164B305}" destId="{C8EC4054-5F7E-42C2-A15F-E73C176A5FF1}" srcOrd="0" destOrd="0" presId="urn:microsoft.com/office/officeart/2005/8/layout/orgChart1"/>
    <dgm:cxn modelId="{AAAF0C02-410C-43DA-9CA1-8581CE4BD500}" type="presOf" srcId="{A1178200-F72D-4F64-89EF-DEDDC665ADFA}" destId="{DFB18535-6661-4079-8E92-ED34759B2CFF}" srcOrd="1" destOrd="0" presId="urn:microsoft.com/office/officeart/2005/8/layout/orgChart1"/>
    <dgm:cxn modelId="{33F5FBCC-534A-4C5B-B65B-6A3C8653387E}" type="presOf" srcId="{6289CF78-6695-4952-AA10-E1D189959945}" destId="{A46637DA-3B5E-4B57-B2EC-CF1BF8536672}" srcOrd="0" destOrd="0" presId="urn:microsoft.com/office/officeart/2005/8/layout/orgChart1"/>
    <dgm:cxn modelId="{737E5298-A317-47A8-84FA-8FD8E8E1C27C}" type="presOf" srcId="{3E8B2788-DE33-4C5C-96A7-B586EBE5D382}" destId="{2146A535-959C-4143-914E-61C30B6249CB}" srcOrd="1" destOrd="0" presId="urn:microsoft.com/office/officeart/2005/8/layout/orgChart1"/>
    <dgm:cxn modelId="{4AF8D39D-D019-406A-9CAA-80FD2E9A9CCB}" type="presOf" srcId="{EC8FFC15-C186-4CE7-90EC-BDD041D9C08D}" destId="{16ED6D1A-91CE-46BD-A587-A489FD9FBC0B}" srcOrd="0" destOrd="0" presId="urn:microsoft.com/office/officeart/2005/8/layout/orgChart1"/>
    <dgm:cxn modelId="{06516B0A-BF38-42AB-BC2F-432A08D78C10}" srcId="{EF3F29B8-9B2C-4E1D-8C3E-3220F6B0EBEF}" destId="{E886E5DF-CF82-493F-8A18-B109BB434F3D}" srcOrd="0" destOrd="0" parTransId="{8DE0F6D6-6D8F-4400-8663-D690B59CF0FF}" sibTransId="{144A1634-6DF8-43B1-AAFE-219AE2764DB9}"/>
    <dgm:cxn modelId="{D718E817-AAB5-4EFF-857D-DDF7B5384849}" srcId="{5FF2FA6F-5EEB-477F-A1EC-E7605037DAAD}" destId="{A6E44413-ED79-4737-BE17-1FDDBAB12C2F}" srcOrd="0" destOrd="0" parTransId="{9FDBB67D-5405-48CC-B4C0-A2A8379C1255}" sibTransId="{ACDC0FA1-495C-4B1D-BB2C-63920C05DB34}"/>
    <dgm:cxn modelId="{68756926-B2D9-4339-B625-8414CCA41675}" srcId="{8154DB6B-6529-47C2-8811-0C8F2D8E5530}" destId="{7DD69F46-1E47-4DDC-82C7-4137BDA484AD}" srcOrd="1" destOrd="0" parTransId="{165693C9-DC4E-45D5-B6AD-17C2C7BEA095}" sibTransId="{7553379A-B26A-49A6-B262-52BB74A64031}"/>
    <dgm:cxn modelId="{2244C7E6-0882-4D39-9616-D38AB3FA82A9}" type="presOf" srcId="{AF70AA44-D150-4848-9255-EE6BAAD758EC}" destId="{4B0AADA2-8EB6-4CEA-8CD7-3481B603D1F5}" srcOrd="0" destOrd="0" presId="urn:microsoft.com/office/officeart/2005/8/layout/orgChart1"/>
    <dgm:cxn modelId="{95A2FAE5-50D5-4575-8086-3D324C2A9859}" type="presOf" srcId="{A1581721-8A6C-42F1-9D1F-40DC51B9E92D}" destId="{C769B033-64F0-4E5A-B9AF-3FA8AE7CC8A5}" srcOrd="0" destOrd="0" presId="urn:microsoft.com/office/officeart/2005/8/layout/orgChart1"/>
    <dgm:cxn modelId="{377367E1-79B7-4464-B9E2-D74E88C049D1}" type="presOf" srcId="{1E544C3C-C6D7-4A4E-99A9-E1A17671C4B1}" destId="{A7FD28C4-A63F-45DA-B61D-89132E0ABD5A}" srcOrd="1" destOrd="0" presId="urn:microsoft.com/office/officeart/2005/8/layout/orgChart1"/>
    <dgm:cxn modelId="{D64622F6-3956-4F28-BB53-954BC1342F04}" type="presOf" srcId="{489FE25C-18F9-4A97-A2AB-D466CB903C78}" destId="{578C5460-E64C-46B8-921F-2AAC47161403}" srcOrd="1" destOrd="0" presId="urn:microsoft.com/office/officeart/2005/8/layout/orgChart1"/>
    <dgm:cxn modelId="{B83A2125-87F6-49A4-9635-5B5332686CF6}" type="presOf" srcId="{CF70D5D6-7E20-4E4F-B4BC-FA1AC7C75398}" destId="{C1A3D791-895A-4E6E-893C-DAC919DEC745}" srcOrd="0" destOrd="0" presId="urn:microsoft.com/office/officeart/2005/8/layout/orgChart1"/>
    <dgm:cxn modelId="{09B747D5-8CA6-4DED-9FFC-A6028B87CE2F}" srcId="{87CE2956-E6EE-4C9E-AB53-15662FD83AB9}" destId="{78004CFE-762B-4C8F-89B2-E388381DD12D}" srcOrd="3" destOrd="0" parTransId="{D4C1E532-C5E3-4029-A571-CD5B23AA9E01}" sibTransId="{2A0F4F82-7D51-43C7-9AD5-B59166745985}"/>
    <dgm:cxn modelId="{D6E54886-BEE6-4684-962C-593616136C2F}" type="presOf" srcId="{E886E5DF-CF82-493F-8A18-B109BB434F3D}" destId="{6CDCADD7-FDD5-4AD7-812F-3BA09D13871B}" srcOrd="0" destOrd="0" presId="urn:microsoft.com/office/officeart/2005/8/layout/orgChart1"/>
    <dgm:cxn modelId="{59226B0B-C0A1-4E42-9EB5-73F1B92B82F4}" type="presOf" srcId="{2AF50F6C-897C-4A51-8E97-4A4137DA073D}" destId="{B144D70C-5430-4D26-9C3A-196153430D2E}" srcOrd="0" destOrd="0" presId="urn:microsoft.com/office/officeart/2005/8/layout/orgChart1"/>
    <dgm:cxn modelId="{1B90357A-AECB-4398-B47E-727F05E28A8E}" type="presOf" srcId="{8E221694-43DB-44ED-A62C-99D5E6FB934A}" destId="{D7D8C373-A5BB-4F9F-AFFC-0587FAFCB40E}" srcOrd="0" destOrd="0" presId="urn:microsoft.com/office/officeart/2005/8/layout/orgChart1"/>
    <dgm:cxn modelId="{481543FC-61DB-45E5-9FB5-9D9A9A164A3A}" type="presOf" srcId="{F20FC8F4-4ECA-4F72-B324-86AD4095B0E8}" destId="{7AE96F16-9F82-4FE9-B6A8-D8FB1AE709F8}" srcOrd="1" destOrd="0" presId="urn:microsoft.com/office/officeart/2005/8/layout/orgChart1"/>
    <dgm:cxn modelId="{5A372F40-12E3-4D17-8E4A-374F0A713570}" type="presOf" srcId="{4007D5C0-E0BC-483B-A1BF-4A5122E88C10}" destId="{F24E28C9-1A53-42B3-BFB5-688761062F94}" srcOrd="0" destOrd="0" presId="urn:microsoft.com/office/officeart/2005/8/layout/orgChart1"/>
    <dgm:cxn modelId="{8CB8DDDD-632B-40B8-B0AD-7963FC5B135A}" type="presOf" srcId="{ACB9C25C-F0A8-4A6C-B5D7-C4C55A604DB0}" destId="{C1CDCAD6-43E8-4524-BD4B-D0760B3CD714}" srcOrd="1" destOrd="0" presId="urn:microsoft.com/office/officeart/2005/8/layout/orgChart1"/>
    <dgm:cxn modelId="{FDE087A2-9B05-4344-B51A-287E7C78F0D4}" type="presOf" srcId="{A6E44413-ED79-4737-BE17-1FDDBAB12C2F}" destId="{6A3B4B85-6CF4-4614-8E2E-E5E850DEBAA0}" srcOrd="1" destOrd="0" presId="urn:microsoft.com/office/officeart/2005/8/layout/orgChart1"/>
    <dgm:cxn modelId="{ED9A4A8C-E912-4627-ACF1-B01E133BD193}" srcId="{E4CBEFC7-2C6B-4EC3-9386-71C68C480FE0}" destId="{6289CF78-6695-4952-AA10-E1D189959945}" srcOrd="2" destOrd="0" parTransId="{2AF50F6C-897C-4A51-8E97-4A4137DA073D}" sibTransId="{46810E76-E212-4CC9-AD59-0D624AB7ED8B}"/>
    <dgm:cxn modelId="{A7FF8F8B-3297-4757-8875-CEF9312BBCE4}" type="presOf" srcId="{8DE0F6D6-6D8F-4400-8663-D690B59CF0FF}" destId="{A0A8D167-9862-4BB9-9BBF-22B0645C01AD}" srcOrd="0" destOrd="0" presId="urn:microsoft.com/office/officeart/2005/8/layout/orgChart1"/>
    <dgm:cxn modelId="{A6EC0061-97E5-4D7B-87D9-8CD0D7D7DFAF}" type="presOf" srcId="{14480F63-AA84-49D2-A404-7A830978939B}" destId="{858936A6-882B-4B8E-ADF7-52AA00EA3348}" srcOrd="0" destOrd="0" presId="urn:microsoft.com/office/officeart/2005/8/layout/orgChart1"/>
    <dgm:cxn modelId="{4C4E52C0-83F7-44D4-A282-9C3048EDAB32}" type="presOf" srcId="{DF0DF83B-5F2B-41FC-B3AC-B59C79ACC493}" destId="{7FF62D97-16C5-4F2E-B398-242830F99A04}" srcOrd="1" destOrd="0" presId="urn:microsoft.com/office/officeart/2005/8/layout/orgChart1"/>
    <dgm:cxn modelId="{2249F0D1-AFDB-4A8C-B7EA-A0126924C936}" type="presOf" srcId="{624D400A-A1A5-439C-9F8F-2F82C97A1D87}" destId="{670B8FDE-3389-423F-84DD-2CCFA9A517AF}" srcOrd="0" destOrd="0" presId="urn:microsoft.com/office/officeart/2005/8/layout/orgChart1"/>
    <dgm:cxn modelId="{6C26EA8B-6D34-4C70-A885-BA8205901680}" type="presOf" srcId="{44F634E0-7639-4B3A-9035-0059E1750817}" destId="{D03287B3-0C29-4931-87D8-5A0FE73BCBB7}" srcOrd="0" destOrd="0" presId="urn:microsoft.com/office/officeart/2005/8/layout/orgChart1"/>
    <dgm:cxn modelId="{FBFDDAE9-9A1F-412D-B7EA-3FF187A9A56F}" srcId="{EF3F29B8-9B2C-4E1D-8C3E-3220F6B0EBEF}" destId="{A53810E7-D16B-4E6C-A9BB-8D8D286120F1}" srcOrd="1" destOrd="0" parTransId="{5445854D-0B1D-48BA-B648-73D35DBAD316}" sibTransId="{A28380BC-F462-4BFC-8FA2-A868A92092EC}"/>
    <dgm:cxn modelId="{04931CB6-3C7B-461D-84C4-B132A8F15FAD}" type="presOf" srcId="{BE97D5AE-C1EA-4470-A051-BF3688C9A8BD}" destId="{6DD9BD1D-5E74-40FB-951E-DE6CEBFFDAA1}" srcOrd="0" destOrd="0" presId="urn:microsoft.com/office/officeart/2005/8/layout/orgChart1"/>
    <dgm:cxn modelId="{4AC781E2-5F0C-44B2-BEA7-6A7A748C1CD6}" type="presOf" srcId="{E4CBEFC7-2C6B-4EC3-9386-71C68C480FE0}" destId="{6327ECE6-C894-486B-B235-B82A78EEEAF6}" srcOrd="0" destOrd="0" presId="urn:microsoft.com/office/officeart/2005/8/layout/orgChart1"/>
    <dgm:cxn modelId="{65FD6C94-275F-478C-A4C3-EB897740B298}" srcId="{BE97D5AE-C1EA-4470-A051-BF3688C9A8BD}" destId="{F20FC8F4-4ECA-4F72-B324-86AD4095B0E8}" srcOrd="0" destOrd="0" parTransId="{6F695F98-3B57-4DBB-B242-428EDF13D3E3}" sibTransId="{918B7F8A-6665-4801-9DBA-AE7D06C3E29D}"/>
    <dgm:cxn modelId="{F267952D-E6AF-44E5-BC48-95831612B410}" type="presOf" srcId="{377F10B4-FB6F-42B5-9EFA-CCE6EF8FA4B8}" destId="{309C586C-E152-4571-B848-8CAB8B60148B}" srcOrd="1" destOrd="0" presId="urn:microsoft.com/office/officeart/2005/8/layout/orgChart1"/>
    <dgm:cxn modelId="{6CEE0F61-3601-441E-81EF-D45542518AED}" type="presOf" srcId="{998A20F3-153D-4B87-BCD4-AF8631AFF5B7}" destId="{9B9CD37B-9872-462B-8163-FD05A6BA29C3}" srcOrd="0" destOrd="0" presId="urn:microsoft.com/office/officeart/2005/8/layout/orgChart1"/>
    <dgm:cxn modelId="{8A8366F9-61C9-4A2E-8864-B46FC0F707AD}" srcId="{8154DB6B-6529-47C2-8811-0C8F2D8E5530}" destId="{DF0DF83B-5F2B-41FC-B3AC-B59C79ACC493}" srcOrd="3" destOrd="0" parTransId="{7A7C7FB0-67A7-440B-9F75-851C263BC66B}" sibTransId="{3CB2DB1C-C8BE-40F1-8ABF-98FDCCD03AA1}"/>
    <dgm:cxn modelId="{A460FC0B-E183-4764-9ADB-E4C56193BB79}" type="presOf" srcId="{0D1FEF4E-E24A-4090-9491-6819F62557F7}" destId="{A6900233-E929-492A-B18B-29AC97EAFF94}" srcOrd="1" destOrd="0" presId="urn:microsoft.com/office/officeart/2005/8/layout/orgChart1"/>
    <dgm:cxn modelId="{3B86244D-5F92-452D-BADF-1D3B6DD373D4}" type="presOf" srcId="{2466B6FB-6688-4DBA-B666-62C90E95E1FE}" destId="{691F2BF8-5C35-479E-AA51-1CF5BDCF5D08}" srcOrd="0" destOrd="0" presId="urn:microsoft.com/office/officeart/2005/8/layout/orgChart1"/>
    <dgm:cxn modelId="{14A7CD1B-45AB-43B1-BFDC-B1E4D4A0F6CF}" srcId="{87CE2956-E6EE-4C9E-AB53-15662FD83AB9}" destId="{12376828-E2D2-4D51-AE13-CE0F71592031}" srcOrd="0" destOrd="0" parTransId="{2FB6DA5D-E342-4939-912E-96FA544A4F4C}" sibTransId="{D0354AFA-A94B-470A-BB55-5BE0617DFE62}"/>
    <dgm:cxn modelId="{00BE3364-E6A8-4B8C-9DF4-FE91AEA66B15}" type="presOf" srcId="{4B26FA98-76BC-4A64-82FF-4D7B62BFD166}" destId="{54AF5590-E8C6-4D58-87EE-C5D169B6FB73}" srcOrd="1" destOrd="0" presId="urn:microsoft.com/office/officeart/2005/8/layout/orgChart1"/>
    <dgm:cxn modelId="{424B40EF-47B2-4DAF-8C5E-364E8502222A}" type="presOf" srcId="{4007D5C0-E0BC-483B-A1BF-4A5122E88C10}" destId="{BD129063-D47B-469A-97C8-6DABEC8E8B35}" srcOrd="1" destOrd="0" presId="urn:microsoft.com/office/officeart/2005/8/layout/orgChart1"/>
    <dgm:cxn modelId="{83303184-0CB7-4302-AB51-A41C4CCD03F2}" srcId="{E4CBEFC7-2C6B-4EC3-9386-71C68C480FE0}" destId="{B66C93D4-9F75-45F1-BFFF-4F285D36ADD5}" srcOrd="0" destOrd="0" parTransId="{A3AE4EDF-2C70-424F-934E-98BB55160562}" sibTransId="{5F9A9AA0-8460-4161-8C5C-1D3B53817E04}"/>
    <dgm:cxn modelId="{84D745BC-04C4-4879-B2DF-D849D072BDF4}" type="presOf" srcId="{E886E5DF-CF82-493F-8A18-B109BB434F3D}" destId="{7B876BBF-1D8D-4396-B48A-9DF24FF54B8A}" srcOrd="1" destOrd="0" presId="urn:microsoft.com/office/officeart/2005/8/layout/orgChart1"/>
    <dgm:cxn modelId="{25789C2B-CF3A-4425-8D0F-DDE1CF90F0FD}" type="presOf" srcId="{15E8CA11-9E72-4D87-B0EF-98E36C813378}" destId="{B0AD2C12-0245-4A48-8930-3A6CF1666425}" srcOrd="0" destOrd="0" presId="urn:microsoft.com/office/officeart/2005/8/layout/orgChart1"/>
    <dgm:cxn modelId="{296D59EB-550A-499D-9620-DD8C803A82AC}" type="presOf" srcId="{A403FD4A-3AEF-40FE-94CE-03DF6215D36F}" destId="{5D54533B-2AB0-4945-862A-D363CEB30AF6}" srcOrd="0" destOrd="0" presId="urn:microsoft.com/office/officeart/2005/8/layout/orgChart1"/>
    <dgm:cxn modelId="{D4921F9A-7160-427D-9B2C-CD0D630BCEF1}" type="presOf" srcId="{315AC4C9-DF7F-4DBF-A787-6256BEC3FC5D}" destId="{F70529A9-1187-45EA-8FA6-DD4F2E9548B1}" srcOrd="0" destOrd="0" presId="urn:microsoft.com/office/officeart/2005/8/layout/orgChart1"/>
    <dgm:cxn modelId="{0749D315-3978-49EF-A598-7F8406A4E0A0}" type="presOf" srcId="{FF906D20-2710-4990-8A16-AC90CDD730B0}" destId="{E8CA0BFC-08CB-4252-BC7D-D6BD6824C6D5}" srcOrd="0" destOrd="0" presId="urn:microsoft.com/office/officeart/2005/8/layout/orgChart1"/>
    <dgm:cxn modelId="{61EC5D48-E20A-4D53-AAD2-179094A97938}" type="presOf" srcId="{EF3F29B8-9B2C-4E1D-8C3E-3220F6B0EBEF}" destId="{3686E970-B946-4AE8-B89F-3787407C7AC2}" srcOrd="1" destOrd="0" presId="urn:microsoft.com/office/officeart/2005/8/layout/orgChart1"/>
    <dgm:cxn modelId="{13ED7DE9-78A0-44E3-AC84-6167BC3FA941}" type="presOf" srcId="{E4A371D7-0211-40E9-9425-6502D053E8FA}" destId="{8F2BB291-F068-4226-B4D5-52A82124389E}" srcOrd="0" destOrd="0" presId="urn:microsoft.com/office/officeart/2005/8/layout/orgChart1"/>
    <dgm:cxn modelId="{DF850E8D-E690-42C4-BD71-E71044FCF8E8}" type="presOf" srcId="{36A71F26-C256-4F2D-99F3-B0864AD9F38C}" destId="{AED4F210-C689-4854-BCCC-7F5F1E4BECFC}" srcOrd="0" destOrd="0" presId="urn:microsoft.com/office/officeart/2005/8/layout/orgChart1"/>
    <dgm:cxn modelId="{ADE04B09-98D5-412E-8025-2C3674019318}" type="presOf" srcId="{D970CE2E-028F-484C-A57A-05005A982DC9}" destId="{AD077C6A-AECD-450D-A87E-CDDE8045BD49}" srcOrd="0" destOrd="0" presId="urn:microsoft.com/office/officeart/2005/8/layout/orgChart1"/>
    <dgm:cxn modelId="{A6D60ED2-A6D2-494C-AB14-B9024F6528A7}" srcId="{ACB9C25C-F0A8-4A6C-B5D7-C4C55A604DB0}" destId="{A50AA0BA-60D6-4A1D-9E5E-C1EEDAF44C98}" srcOrd="1" destOrd="0" parTransId="{1BD47A81-44AA-4C50-BB64-88B6F6BB7AA2}" sibTransId="{5E38B820-2B45-46F2-AE47-817A312B1FE4}"/>
    <dgm:cxn modelId="{A7186B52-5383-489C-82C6-6BC7B771BA22}" srcId="{8154DB6B-6529-47C2-8811-0C8F2D8E5530}" destId="{A1178200-F72D-4F64-89EF-DEDDC665ADFA}" srcOrd="0" destOrd="0" parTransId="{8E221694-43DB-44ED-A62C-99D5E6FB934A}" sibTransId="{75BA13DC-0B27-4CE2-8A4B-4D415C0FA93D}"/>
    <dgm:cxn modelId="{740DDDF1-C40C-4844-8146-131F07BDF4FD}" type="presOf" srcId="{315AC4C9-DF7F-4DBF-A787-6256BEC3FC5D}" destId="{C7D13D5C-F6DA-4CD8-8A71-635222A7F6DC}" srcOrd="1" destOrd="0" presId="urn:microsoft.com/office/officeart/2005/8/layout/orgChart1"/>
    <dgm:cxn modelId="{FBF43A0B-D197-4179-85A1-01AC5D6AB85E}" type="presOf" srcId="{4ADA08F2-0A20-4FDE-ACDE-69B75E7336ED}" destId="{EFDECD1E-65B5-44CD-8BF7-1D7E18E5D185}" srcOrd="0" destOrd="0" presId="urn:microsoft.com/office/officeart/2005/8/layout/orgChart1"/>
    <dgm:cxn modelId="{DC87E109-3D84-4B92-88A7-C90CF13850BB}" srcId="{87CE2956-E6EE-4C9E-AB53-15662FD83AB9}" destId="{E5C30527-87FE-47B1-A517-7564FA34E5BC}" srcOrd="4" destOrd="0" parTransId="{0445BA3B-1FF9-47CB-B89E-CF5B4DF0B403}" sibTransId="{7EF87676-4CAD-4F40-BDCF-9C3CB9A72C1F}"/>
    <dgm:cxn modelId="{90544660-7795-411B-A552-C5627A51AEB0}" type="presOf" srcId="{3E8B2788-DE33-4C5C-96A7-B586EBE5D382}" destId="{B30C2981-94D8-4D6B-A084-F024C40F411F}" srcOrd="0" destOrd="0" presId="urn:microsoft.com/office/officeart/2005/8/layout/orgChart1"/>
    <dgm:cxn modelId="{CDFD88AC-17BA-43D4-B931-C4609E9B7DEE}" type="presOf" srcId="{C93D3B51-1782-45E5-A849-9AA01CC8CB81}" destId="{D1879E1D-4291-4ED5-AA74-7FF74A91FA60}" srcOrd="0" destOrd="0" presId="urn:microsoft.com/office/officeart/2005/8/layout/orgChart1"/>
    <dgm:cxn modelId="{80BBC242-63A1-4252-BE3F-CD707BCD331C}" type="presOf" srcId="{7DD69F46-1E47-4DDC-82C7-4137BDA484AD}" destId="{636E518E-8105-45AA-BAF9-73D7D8778326}" srcOrd="1" destOrd="0" presId="urn:microsoft.com/office/officeart/2005/8/layout/orgChart1"/>
    <dgm:cxn modelId="{3707FA91-D06F-4C76-8CDF-361B31275FBC}" type="presOf" srcId="{9FDBB67D-5405-48CC-B4C0-A2A8379C1255}" destId="{F3EFE555-7F3B-4A9C-9B64-B3A0B6E22823}" srcOrd="0" destOrd="0" presId="urn:microsoft.com/office/officeart/2005/8/layout/orgChart1"/>
    <dgm:cxn modelId="{AFB73F87-C138-4625-8C91-EF54C2BA17D5}" type="presOf" srcId="{1281FD0D-CCE9-4604-BDF7-39F4D11186F7}" destId="{6D0A19C5-4EF3-47CA-A172-65C812276775}" srcOrd="0" destOrd="0" presId="urn:microsoft.com/office/officeart/2005/8/layout/orgChart1"/>
    <dgm:cxn modelId="{4ECE1290-9B82-4CA4-9A2F-72698E5524D5}" type="presOf" srcId="{377F10B4-FB6F-42B5-9EFA-CCE6EF8FA4B8}" destId="{130C1D6A-12E3-470A-876C-8426F46E6C91}" srcOrd="0" destOrd="0" presId="urn:microsoft.com/office/officeart/2005/8/layout/orgChart1"/>
    <dgm:cxn modelId="{033FD1B5-1E1A-4B4E-B5B0-441B021A29C2}" type="presOf" srcId="{14480F63-AA84-49D2-A404-7A830978939B}" destId="{3758824F-1D42-4978-9514-BE33FA542127}" srcOrd="1" destOrd="0" presId="urn:microsoft.com/office/officeart/2005/8/layout/orgChart1"/>
    <dgm:cxn modelId="{881A61E7-84A4-41EE-9A7D-7B6368A98441}" type="presOf" srcId="{5FC46067-88F8-4FB4-8BF8-DAFB9A2555FD}" destId="{070B7C25-923E-4D3A-A8A3-8DB52766CE37}" srcOrd="0" destOrd="0" presId="urn:microsoft.com/office/officeart/2005/8/layout/orgChart1"/>
    <dgm:cxn modelId="{7335C051-99E2-4C97-9F86-2B64ECE9349E}" srcId="{E4CBEFC7-2C6B-4EC3-9386-71C68C480FE0}" destId="{7717E442-6B09-4AD0-9343-A17E0BC39EEA}" srcOrd="1" destOrd="0" parTransId="{C93D3B51-1782-45E5-A849-9AA01CC8CB81}" sibTransId="{669FC4EB-1BFA-4193-9CE1-F01705177C42}"/>
    <dgm:cxn modelId="{9B7D0441-CBCA-4784-9382-4288089A1F3A}" type="presOf" srcId="{DF0DF83B-5F2B-41FC-B3AC-B59C79ACC493}" destId="{A7660857-AE25-4EE4-9F09-3363612AAF29}" srcOrd="0" destOrd="0" presId="urn:microsoft.com/office/officeart/2005/8/layout/orgChart1"/>
    <dgm:cxn modelId="{818D7BF2-33CF-4F40-9A7E-DE593589DD4B}" type="presOf" srcId="{2D912EE8-7074-4DB9-B767-9CC2EA10D0B7}" destId="{4ED8CD32-9B64-45C5-BA7D-0B6EDCC32D2E}" srcOrd="1" destOrd="0" presId="urn:microsoft.com/office/officeart/2005/8/layout/orgChart1"/>
    <dgm:cxn modelId="{FFC94CF9-989F-4E9F-887D-92FFF15311EF}" type="presOf" srcId="{A6E44413-ED79-4737-BE17-1FDDBAB12C2F}" destId="{609FF969-363E-4063-8604-23AEF83F1F9A}" srcOrd="0" destOrd="0" presId="urn:microsoft.com/office/officeart/2005/8/layout/orgChart1"/>
    <dgm:cxn modelId="{F9DFD514-77F2-4FF0-9459-F4DB0F07DB8D}" type="presOf" srcId="{165693C9-DC4E-45D5-B6AD-17C2C7BEA095}" destId="{368ADA4A-5EFA-42A3-BC0C-BC8FAB81824C}" srcOrd="0" destOrd="0" presId="urn:microsoft.com/office/officeart/2005/8/layout/orgChart1"/>
    <dgm:cxn modelId="{DE50E322-6E2E-47F7-A72C-3A8B874F5A3E}" type="presOf" srcId="{D4C1E532-C5E3-4029-A571-CD5B23AA9E01}" destId="{C649D9B4-624D-4A7A-B04D-A07E3892E23E}" srcOrd="0" destOrd="0" presId="urn:microsoft.com/office/officeart/2005/8/layout/orgChart1"/>
    <dgm:cxn modelId="{E3AA268E-A6CE-4DBC-BCB9-F0A8B4D3389A}" type="presOf" srcId="{E4A371D7-0211-40E9-9425-6502D053E8FA}" destId="{647B2917-80BF-4B0C-AC74-7AC582029064}" srcOrd="1" destOrd="0" presId="urn:microsoft.com/office/officeart/2005/8/layout/orgChart1"/>
    <dgm:cxn modelId="{EB22B6A2-6B9F-46BC-A305-08E7B5242700}" type="presOf" srcId="{6289CF78-6695-4952-AA10-E1D189959945}" destId="{872B7ED3-1C9E-413D-BC5A-EFA721CEF934}" srcOrd="1" destOrd="0" presId="urn:microsoft.com/office/officeart/2005/8/layout/orgChart1"/>
    <dgm:cxn modelId="{69346816-5554-4F29-8147-A2D1B0C1C22D}" type="presOf" srcId="{5FF2FA6F-5EEB-477F-A1EC-E7605037DAAD}" destId="{17E23E70-559F-4D11-A643-E4E2E37A4C15}" srcOrd="1" destOrd="0" presId="urn:microsoft.com/office/officeart/2005/8/layout/orgChart1"/>
    <dgm:cxn modelId="{3350D943-D6DC-4E98-8D9D-894120DEA323}" srcId="{E4CBEFC7-2C6B-4EC3-9386-71C68C480FE0}" destId="{377F10B4-FB6F-42B5-9EFA-CCE6EF8FA4B8}" srcOrd="3" destOrd="0" parTransId="{2466B6FB-6688-4DBA-B666-62C90E95E1FE}" sibTransId="{49C313B0-99DF-495B-9C6D-D677AB29C408}"/>
    <dgm:cxn modelId="{8124B732-7790-427F-BB22-F730EA96DDD9}" type="presOf" srcId="{6346725B-6B10-4C51-912D-E6FF92070519}" destId="{98402B0B-B5BA-457D-BF3F-9EFE461D7B31}" srcOrd="1" destOrd="0" presId="urn:microsoft.com/office/officeart/2005/8/layout/orgChart1"/>
    <dgm:cxn modelId="{0247FC50-9783-4D6F-9927-B9906938C5AC}" type="presParOf" srcId="{6DD9BD1D-5E74-40FB-951E-DE6CEBFFDAA1}" destId="{76150878-D3E2-4917-8498-5178137CCBB4}" srcOrd="0" destOrd="0" presId="urn:microsoft.com/office/officeart/2005/8/layout/orgChart1"/>
    <dgm:cxn modelId="{0143CB35-ECD5-46AF-B22B-BD49912D7819}" type="presParOf" srcId="{76150878-D3E2-4917-8498-5178137CCBB4}" destId="{DD1CEB07-441F-45E3-95BA-3CAD99B0B518}" srcOrd="0" destOrd="0" presId="urn:microsoft.com/office/officeart/2005/8/layout/orgChart1"/>
    <dgm:cxn modelId="{50435855-204F-4995-A001-0CB23308006F}" type="presParOf" srcId="{DD1CEB07-441F-45E3-95BA-3CAD99B0B518}" destId="{174F86DB-A941-4A2E-AA08-6ABEC0ADE79E}" srcOrd="0" destOrd="0" presId="urn:microsoft.com/office/officeart/2005/8/layout/orgChart1"/>
    <dgm:cxn modelId="{6810871B-8576-460C-A1C0-7D3708036384}" type="presParOf" srcId="{DD1CEB07-441F-45E3-95BA-3CAD99B0B518}" destId="{7AE96F16-9F82-4FE9-B6A8-D8FB1AE709F8}" srcOrd="1" destOrd="0" presId="urn:microsoft.com/office/officeart/2005/8/layout/orgChart1"/>
    <dgm:cxn modelId="{E81A8322-AE90-433F-8DE0-6953846243F7}" type="presParOf" srcId="{76150878-D3E2-4917-8498-5178137CCBB4}" destId="{5E449B07-860F-4813-8904-24DB66C5C698}" srcOrd="1" destOrd="0" presId="urn:microsoft.com/office/officeart/2005/8/layout/orgChart1"/>
    <dgm:cxn modelId="{902ED7F0-4CC0-418A-BA9B-E9DDDE9AF69E}" type="presParOf" srcId="{5E449B07-860F-4813-8904-24DB66C5C698}" destId="{16ED6D1A-91CE-46BD-A587-A489FD9FBC0B}" srcOrd="0" destOrd="0" presId="urn:microsoft.com/office/officeart/2005/8/layout/orgChart1"/>
    <dgm:cxn modelId="{DAFDC302-5EE4-4E65-9C53-E3B8D98E9F1F}" type="presParOf" srcId="{5E449B07-860F-4813-8904-24DB66C5C698}" destId="{7DCFF1F9-4A98-4876-BE01-22E6D50EB7B7}" srcOrd="1" destOrd="0" presId="urn:microsoft.com/office/officeart/2005/8/layout/orgChart1"/>
    <dgm:cxn modelId="{46C7449E-C721-45A3-91AC-965C9FC38F16}" type="presParOf" srcId="{7DCFF1F9-4A98-4876-BE01-22E6D50EB7B7}" destId="{846CF37A-99D0-4C1D-8B5A-4BD45423EE42}" srcOrd="0" destOrd="0" presId="urn:microsoft.com/office/officeart/2005/8/layout/orgChart1"/>
    <dgm:cxn modelId="{1B4402A7-3A61-403B-BA0F-1DB3B494502C}" type="presParOf" srcId="{846CF37A-99D0-4C1D-8B5A-4BD45423EE42}" destId="{BAEA2E44-313C-46F8-B6E3-4A935F1FE6D9}" srcOrd="0" destOrd="0" presId="urn:microsoft.com/office/officeart/2005/8/layout/orgChart1"/>
    <dgm:cxn modelId="{5647FD29-517B-41B6-ACF6-E3D48F0C5764}" type="presParOf" srcId="{846CF37A-99D0-4C1D-8B5A-4BD45423EE42}" destId="{47C28C2B-0622-4546-AEA4-D1284F5C6DD0}" srcOrd="1" destOrd="0" presId="urn:microsoft.com/office/officeart/2005/8/layout/orgChart1"/>
    <dgm:cxn modelId="{D5C25BFE-F98F-4EAD-BE45-F60FE652A834}" type="presParOf" srcId="{7DCFF1F9-4A98-4876-BE01-22E6D50EB7B7}" destId="{FCB19FF3-81E7-4885-95B6-C3227DD31D67}" srcOrd="1" destOrd="0" presId="urn:microsoft.com/office/officeart/2005/8/layout/orgChart1"/>
    <dgm:cxn modelId="{990EEDE0-A38D-4861-A106-2247988D7CEE}" type="presParOf" srcId="{FCB19FF3-81E7-4885-95B6-C3227DD31D67}" destId="{1F18152A-AE8E-43EB-AEC5-5523369CD0C8}" srcOrd="0" destOrd="0" presId="urn:microsoft.com/office/officeart/2005/8/layout/orgChart1"/>
    <dgm:cxn modelId="{D0448B80-860A-4836-A66F-9B8D17288C27}" type="presParOf" srcId="{FCB19FF3-81E7-4885-95B6-C3227DD31D67}" destId="{4CC10109-061D-4217-B9E5-2EB697E30DA7}" srcOrd="1" destOrd="0" presId="urn:microsoft.com/office/officeart/2005/8/layout/orgChart1"/>
    <dgm:cxn modelId="{F873FFDC-1A23-4E9B-83E2-42A03B3DB77D}" type="presParOf" srcId="{4CC10109-061D-4217-B9E5-2EB697E30DA7}" destId="{B5522B6A-97EB-4078-BEBB-144CEF9F0DBF}" srcOrd="0" destOrd="0" presId="urn:microsoft.com/office/officeart/2005/8/layout/orgChart1"/>
    <dgm:cxn modelId="{92C005A5-9714-4403-8DDC-B3E173BD5169}" type="presParOf" srcId="{B5522B6A-97EB-4078-BEBB-144CEF9F0DBF}" destId="{6F3D7D0D-F1D4-4149-8F05-3BB416F028B4}" srcOrd="0" destOrd="0" presId="urn:microsoft.com/office/officeart/2005/8/layout/orgChart1"/>
    <dgm:cxn modelId="{9AFBA063-8135-4D31-BEA5-0B6F9F11FF1B}" type="presParOf" srcId="{B5522B6A-97EB-4078-BEBB-144CEF9F0DBF}" destId="{4B94E89D-1C4C-4CA0-BE3D-13D2B1A6B64B}" srcOrd="1" destOrd="0" presId="urn:microsoft.com/office/officeart/2005/8/layout/orgChart1"/>
    <dgm:cxn modelId="{B38FBB57-8CD8-4AEE-83B3-B68F444034C0}" type="presParOf" srcId="{4CC10109-061D-4217-B9E5-2EB697E30DA7}" destId="{CFDD28AD-5842-4B78-84E9-89FF85F3F8B1}" srcOrd="1" destOrd="0" presId="urn:microsoft.com/office/officeart/2005/8/layout/orgChart1"/>
    <dgm:cxn modelId="{EB742947-58F9-4821-A512-E3C7A05A1483}" type="presParOf" srcId="{4CC10109-061D-4217-B9E5-2EB697E30DA7}" destId="{92935B1B-BE94-4111-B5D1-E79DE99BB306}" srcOrd="2" destOrd="0" presId="urn:microsoft.com/office/officeart/2005/8/layout/orgChart1"/>
    <dgm:cxn modelId="{9E1B42D8-E5ED-4D6A-B5DB-139A3081F4DF}" type="presParOf" srcId="{FCB19FF3-81E7-4885-95B6-C3227DD31D67}" destId="{C769B033-64F0-4E5A-B9AF-3FA8AE7CC8A5}" srcOrd="2" destOrd="0" presId="urn:microsoft.com/office/officeart/2005/8/layout/orgChart1"/>
    <dgm:cxn modelId="{55B92945-0254-4875-91C4-F2CC9B1CFA59}" type="presParOf" srcId="{FCB19FF3-81E7-4885-95B6-C3227DD31D67}" destId="{600A0CDF-DE06-4CE6-946A-1E35C1B640EF}" srcOrd="3" destOrd="0" presId="urn:microsoft.com/office/officeart/2005/8/layout/orgChart1"/>
    <dgm:cxn modelId="{2E66917E-E48E-4376-8E3A-C3BDEFB711DD}" type="presParOf" srcId="{600A0CDF-DE06-4CE6-946A-1E35C1B640EF}" destId="{3D2886A7-DBE2-488E-B6C2-8AE2D2764763}" srcOrd="0" destOrd="0" presId="urn:microsoft.com/office/officeart/2005/8/layout/orgChart1"/>
    <dgm:cxn modelId="{B2F7BF68-C0F8-4B1B-A122-E6D22F064C09}" type="presParOf" srcId="{3D2886A7-DBE2-488E-B6C2-8AE2D2764763}" destId="{1E1B555B-6EFD-483B-B85C-A7CB3BC58F73}" srcOrd="0" destOrd="0" presId="urn:microsoft.com/office/officeart/2005/8/layout/orgChart1"/>
    <dgm:cxn modelId="{80EF75E4-022B-42EE-A147-789F6494C422}" type="presParOf" srcId="{3D2886A7-DBE2-488E-B6C2-8AE2D2764763}" destId="{98402B0B-B5BA-457D-BF3F-9EFE461D7B31}" srcOrd="1" destOrd="0" presId="urn:microsoft.com/office/officeart/2005/8/layout/orgChart1"/>
    <dgm:cxn modelId="{0EC12F10-2974-47AF-B44A-C64A7D31E472}" type="presParOf" srcId="{600A0CDF-DE06-4CE6-946A-1E35C1B640EF}" destId="{BC8D12CC-E026-4B6C-9E59-B4969530C7C6}" srcOrd="1" destOrd="0" presId="urn:microsoft.com/office/officeart/2005/8/layout/orgChart1"/>
    <dgm:cxn modelId="{1AB67013-3C32-4757-9C1B-5A4E6787235E}" type="presParOf" srcId="{600A0CDF-DE06-4CE6-946A-1E35C1B640EF}" destId="{9559C026-865F-479C-8CB6-86AC20A60500}" srcOrd="2" destOrd="0" presId="urn:microsoft.com/office/officeart/2005/8/layout/orgChart1"/>
    <dgm:cxn modelId="{FB414CE0-3058-4B22-8E43-AF2B1A2F6983}" type="presParOf" srcId="{FCB19FF3-81E7-4885-95B6-C3227DD31D67}" destId="{C1A3D791-895A-4E6E-893C-DAC919DEC745}" srcOrd="4" destOrd="0" presId="urn:microsoft.com/office/officeart/2005/8/layout/orgChart1"/>
    <dgm:cxn modelId="{C713994E-4DC2-4307-B24A-58D6B70D05B3}" type="presParOf" srcId="{FCB19FF3-81E7-4885-95B6-C3227DD31D67}" destId="{34AF9E3D-9D81-48BF-846D-9DE2C348AE83}" srcOrd="5" destOrd="0" presId="urn:microsoft.com/office/officeart/2005/8/layout/orgChart1"/>
    <dgm:cxn modelId="{B2CD15D4-F081-428E-B839-944024941B1B}" type="presParOf" srcId="{34AF9E3D-9D81-48BF-846D-9DE2C348AE83}" destId="{15C1799B-54BE-4804-AFEA-A0E5AC572100}" srcOrd="0" destOrd="0" presId="urn:microsoft.com/office/officeart/2005/8/layout/orgChart1"/>
    <dgm:cxn modelId="{B7321961-6FBC-42D3-A4A2-3A23A8B7101F}" type="presParOf" srcId="{15C1799B-54BE-4804-AFEA-A0E5AC572100}" destId="{4B0AADA2-8EB6-4CEA-8CD7-3481B603D1F5}" srcOrd="0" destOrd="0" presId="urn:microsoft.com/office/officeart/2005/8/layout/orgChart1"/>
    <dgm:cxn modelId="{4A1AC49E-EC39-4475-B3C9-0A499997810D}" type="presParOf" srcId="{15C1799B-54BE-4804-AFEA-A0E5AC572100}" destId="{65A3F5D6-0CAD-4E18-A65D-675E0FCF14C0}" srcOrd="1" destOrd="0" presId="urn:microsoft.com/office/officeart/2005/8/layout/orgChart1"/>
    <dgm:cxn modelId="{3C58FB6F-EA02-424B-9A71-AAEDA2B14A2D}" type="presParOf" srcId="{34AF9E3D-9D81-48BF-846D-9DE2C348AE83}" destId="{C4334E77-B9F7-4428-8C57-8607341DB4E8}" srcOrd="1" destOrd="0" presId="urn:microsoft.com/office/officeart/2005/8/layout/orgChart1"/>
    <dgm:cxn modelId="{C1BFBBA5-2BD9-43CC-95BF-1C61F3E079FC}" type="presParOf" srcId="{34AF9E3D-9D81-48BF-846D-9DE2C348AE83}" destId="{B11F7701-4CE4-4879-8AEA-9E5278486DDB}" srcOrd="2" destOrd="0" presId="urn:microsoft.com/office/officeart/2005/8/layout/orgChart1"/>
    <dgm:cxn modelId="{0DB966D3-39FB-4473-A981-BBB86B6C490F}" type="presParOf" srcId="{FCB19FF3-81E7-4885-95B6-C3227DD31D67}" destId="{C649D9B4-624D-4A7A-B04D-A07E3892E23E}" srcOrd="6" destOrd="0" presId="urn:microsoft.com/office/officeart/2005/8/layout/orgChart1"/>
    <dgm:cxn modelId="{196AA1DF-C195-46B5-A18F-D652BA67C38F}" type="presParOf" srcId="{FCB19FF3-81E7-4885-95B6-C3227DD31D67}" destId="{5DCA0C94-8B9A-4790-88F0-27BC35C296C7}" srcOrd="7" destOrd="0" presId="urn:microsoft.com/office/officeart/2005/8/layout/orgChart1"/>
    <dgm:cxn modelId="{63AC709B-2EC3-45B9-AF2B-0022E631B0F3}" type="presParOf" srcId="{5DCA0C94-8B9A-4790-88F0-27BC35C296C7}" destId="{2AED5A80-0D1C-4A96-950B-453D3F5AFCCC}" srcOrd="0" destOrd="0" presId="urn:microsoft.com/office/officeart/2005/8/layout/orgChart1"/>
    <dgm:cxn modelId="{263A36F8-8E37-4064-9EFD-06F2A1F88F34}" type="presParOf" srcId="{2AED5A80-0D1C-4A96-950B-453D3F5AFCCC}" destId="{DE35D022-CED7-4AEF-994F-6F46838A4E8E}" srcOrd="0" destOrd="0" presId="urn:microsoft.com/office/officeart/2005/8/layout/orgChart1"/>
    <dgm:cxn modelId="{8B0F5A8F-2FB6-4C51-85C0-0B6CD56F20F6}" type="presParOf" srcId="{2AED5A80-0D1C-4A96-950B-453D3F5AFCCC}" destId="{93155DFE-2B82-4B39-9DE7-16BA633CE8CE}" srcOrd="1" destOrd="0" presId="urn:microsoft.com/office/officeart/2005/8/layout/orgChart1"/>
    <dgm:cxn modelId="{61156D3A-2C07-4E44-8830-A3A98DCCEE61}" type="presParOf" srcId="{5DCA0C94-8B9A-4790-88F0-27BC35C296C7}" destId="{8EE058D5-5267-48A0-AFF2-2DF53BE18911}" srcOrd="1" destOrd="0" presId="urn:microsoft.com/office/officeart/2005/8/layout/orgChart1"/>
    <dgm:cxn modelId="{9BDD22A4-8241-4D77-906B-A0C2486EF675}" type="presParOf" srcId="{5DCA0C94-8B9A-4790-88F0-27BC35C296C7}" destId="{047C7A89-2D12-429F-9933-7E87E77E3B96}" srcOrd="2" destOrd="0" presId="urn:microsoft.com/office/officeart/2005/8/layout/orgChart1"/>
    <dgm:cxn modelId="{4CD669D1-72AB-4E5E-A79C-68CD2DD85C10}" type="presParOf" srcId="{FCB19FF3-81E7-4885-95B6-C3227DD31D67}" destId="{19FFB9FA-84A0-4331-BBBD-B177EA39B92E}" srcOrd="8" destOrd="0" presId="urn:microsoft.com/office/officeart/2005/8/layout/orgChart1"/>
    <dgm:cxn modelId="{1D5F1CE6-3CA5-4FB7-9BA8-84BF48E49856}" type="presParOf" srcId="{FCB19FF3-81E7-4885-95B6-C3227DD31D67}" destId="{23D30D68-C8FC-426B-BE7A-518C31A77B82}" srcOrd="9" destOrd="0" presId="urn:microsoft.com/office/officeart/2005/8/layout/orgChart1"/>
    <dgm:cxn modelId="{353A4557-AC81-404F-89E3-CC8DF98ABB4A}" type="presParOf" srcId="{23D30D68-C8FC-426B-BE7A-518C31A77B82}" destId="{7687CD70-B42A-41A0-98A0-BEC3AB54B5BE}" srcOrd="0" destOrd="0" presId="urn:microsoft.com/office/officeart/2005/8/layout/orgChart1"/>
    <dgm:cxn modelId="{8089EE85-C0DD-4C88-904A-C9C37CEC1004}" type="presParOf" srcId="{7687CD70-B42A-41A0-98A0-BEC3AB54B5BE}" destId="{76AF85C7-E769-4F00-8B77-C24B7B30CB47}" srcOrd="0" destOrd="0" presId="urn:microsoft.com/office/officeart/2005/8/layout/orgChart1"/>
    <dgm:cxn modelId="{16E01364-5FED-4107-9B07-6E1608677F46}" type="presParOf" srcId="{7687CD70-B42A-41A0-98A0-BEC3AB54B5BE}" destId="{ED354568-020D-4CD0-9930-B52B42529F77}" srcOrd="1" destOrd="0" presId="urn:microsoft.com/office/officeart/2005/8/layout/orgChart1"/>
    <dgm:cxn modelId="{0ACC96A1-5003-46E4-B141-6DD4F540D79F}" type="presParOf" srcId="{23D30D68-C8FC-426B-BE7A-518C31A77B82}" destId="{9A1A83B0-6FAA-4A16-A3E1-1CCF74A42538}" srcOrd="1" destOrd="0" presId="urn:microsoft.com/office/officeart/2005/8/layout/orgChart1"/>
    <dgm:cxn modelId="{8E42B5B5-6034-42DF-8DD7-1E572DAE4C77}" type="presParOf" srcId="{23D30D68-C8FC-426B-BE7A-518C31A77B82}" destId="{CD9B0621-7024-4AB3-A8DD-4AA012DD1128}" srcOrd="2" destOrd="0" presId="urn:microsoft.com/office/officeart/2005/8/layout/orgChart1"/>
    <dgm:cxn modelId="{29D46DCB-41A6-4E48-89A0-519BE606564F}" type="presParOf" srcId="{FCB19FF3-81E7-4885-95B6-C3227DD31D67}" destId="{8315E495-13C7-4DA7-915C-F2AA179744D3}" srcOrd="10" destOrd="0" presId="urn:microsoft.com/office/officeart/2005/8/layout/orgChart1"/>
    <dgm:cxn modelId="{DBC29C2B-E45F-443C-85C7-A52E615F23BD}" type="presParOf" srcId="{FCB19FF3-81E7-4885-95B6-C3227DD31D67}" destId="{513A3DEC-BA2A-4F40-9ABC-7E5C040A71AA}" srcOrd="11" destOrd="0" presId="urn:microsoft.com/office/officeart/2005/8/layout/orgChart1"/>
    <dgm:cxn modelId="{4B42BB39-2532-4C5D-98F5-971D9F1FCAF3}" type="presParOf" srcId="{513A3DEC-BA2A-4F40-9ABC-7E5C040A71AA}" destId="{43BA7D38-C81E-4C90-BAA0-A63F6E69A1C9}" srcOrd="0" destOrd="0" presId="urn:microsoft.com/office/officeart/2005/8/layout/orgChart1"/>
    <dgm:cxn modelId="{7FC3519B-659B-4203-B1B7-A6558C03338C}" type="presParOf" srcId="{43BA7D38-C81E-4C90-BAA0-A63F6E69A1C9}" destId="{66763CD7-7E36-4BD8-8BDE-F850AA25EBCF}" srcOrd="0" destOrd="0" presId="urn:microsoft.com/office/officeart/2005/8/layout/orgChart1"/>
    <dgm:cxn modelId="{57E3C5D3-BC60-451A-AF9A-1AC888A27B8F}" type="presParOf" srcId="{43BA7D38-C81E-4C90-BAA0-A63F6E69A1C9}" destId="{A6900233-E929-492A-B18B-29AC97EAFF94}" srcOrd="1" destOrd="0" presId="urn:microsoft.com/office/officeart/2005/8/layout/orgChart1"/>
    <dgm:cxn modelId="{55BB1B7C-3019-4D6E-877A-4AD1B1DD768D}" type="presParOf" srcId="{513A3DEC-BA2A-4F40-9ABC-7E5C040A71AA}" destId="{6A4EEF8D-5F3C-4E21-BE8F-E681DA30BDF7}" srcOrd="1" destOrd="0" presId="urn:microsoft.com/office/officeart/2005/8/layout/orgChart1"/>
    <dgm:cxn modelId="{DBE9123A-EFC7-4DD9-9E46-9E290752436C}" type="presParOf" srcId="{513A3DEC-BA2A-4F40-9ABC-7E5C040A71AA}" destId="{320DA8DD-7113-4F11-A951-83909752B720}" srcOrd="2" destOrd="0" presId="urn:microsoft.com/office/officeart/2005/8/layout/orgChart1"/>
    <dgm:cxn modelId="{D81B4642-0F09-42CD-956D-733B8901B1D2}" type="presParOf" srcId="{7DCFF1F9-4A98-4876-BE01-22E6D50EB7B7}" destId="{B412C7BA-39F0-4077-AD3D-08B66F5AB6B9}" srcOrd="2" destOrd="0" presId="urn:microsoft.com/office/officeart/2005/8/layout/orgChart1"/>
    <dgm:cxn modelId="{07CD8FAE-F531-4E34-A4BC-AE9EDAD25EB2}" type="presParOf" srcId="{5E449B07-860F-4813-8904-24DB66C5C698}" destId="{30B06368-F16F-4BA5-9295-5EE16E041562}" srcOrd="2" destOrd="0" presId="urn:microsoft.com/office/officeart/2005/8/layout/orgChart1"/>
    <dgm:cxn modelId="{7C0CC07A-FC42-45BB-989A-10E20AD2E2DB}" type="presParOf" srcId="{5E449B07-860F-4813-8904-24DB66C5C698}" destId="{15D5F71C-E3D3-4C06-9BA2-104481F92316}" srcOrd="3" destOrd="0" presId="urn:microsoft.com/office/officeart/2005/8/layout/orgChart1"/>
    <dgm:cxn modelId="{36ED458A-6F01-4EFE-8270-12ABA055D1C1}" type="presParOf" srcId="{15D5F71C-E3D3-4C06-9BA2-104481F92316}" destId="{7F12F053-372D-4344-9722-6A9392D9A872}" srcOrd="0" destOrd="0" presId="urn:microsoft.com/office/officeart/2005/8/layout/orgChart1"/>
    <dgm:cxn modelId="{73CCF9BF-3B8E-4EC7-A41D-C515CC5D6828}" type="presParOf" srcId="{7F12F053-372D-4344-9722-6A9392D9A872}" destId="{BFD586F4-6B10-48B4-9C2A-5EE613C11417}" srcOrd="0" destOrd="0" presId="urn:microsoft.com/office/officeart/2005/8/layout/orgChart1"/>
    <dgm:cxn modelId="{33E0EBC2-EBF1-4EA7-92FD-75213D9E67A3}" type="presParOf" srcId="{7F12F053-372D-4344-9722-6A9392D9A872}" destId="{86374019-9E24-41CB-A8BD-177CBDF1D35C}" srcOrd="1" destOrd="0" presId="urn:microsoft.com/office/officeart/2005/8/layout/orgChart1"/>
    <dgm:cxn modelId="{8122843D-DF76-4107-AA3B-CD5A7D387501}" type="presParOf" srcId="{15D5F71C-E3D3-4C06-9BA2-104481F92316}" destId="{6B68F592-0D66-4C8F-8288-2DE7091D738A}" srcOrd="1" destOrd="0" presId="urn:microsoft.com/office/officeart/2005/8/layout/orgChart1"/>
    <dgm:cxn modelId="{67278A10-5B9B-463E-9CED-2448F30A9FBB}" type="presParOf" srcId="{6B68F592-0D66-4C8F-8288-2DE7091D738A}" destId="{D7D8C373-A5BB-4F9F-AFFC-0587FAFCB40E}" srcOrd="0" destOrd="0" presId="urn:microsoft.com/office/officeart/2005/8/layout/orgChart1"/>
    <dgm:cxn modelId="{27D7301D-64AB-44AB-BADF-07BF5FB0EA54}" type="presParOf" srcId="{6B68F592-0D66-4C8F-8288-2DE7091D738A}" destId="{E2E89990-40C6-4D72-A01F-5942C1AB3F98}" srcOrd="1" destOrd="0" presId="urn:microsoft.com/office/officeart/2005/8/layout/orgChart1"/>
    <dgm:cxn modelId="{406BF0C7-73A5-4256-88BD-85326ADA7115}" type="presParOf" srcId="{E2E89990-40C6-4D72-A01F-5942C1AB3F98}" destId="{169C5EA1-1C5A-424C-A635-7DC79ACBBA1F}" srcOrd="0" destOrd="0" presId="urn:microsoft.com/office/officeart/2005/8/layout/orgChart1"/>
    <dgm:cxn modelId="{29BB7E08-D6C6-4B6D-9C3F-0DD0708EE81E}" type="presParOf" srcId="{169C5EA1-1C5A-424C-A635-7DC79ACBBA1F}" destId="{03907BC7-C416-46A9-94A9-4E705C06F648}" srcOrd="0" destOrd="0" presId="urn:microsoft.com/office/officeart/2005/8/layout/orgChart1"/>
    <dgm:cxn modelId="{91A7DC89-F6C1-438C-A071-7FFB91305A08}" type="presParOf" srcId="{169C5EA1-1C5A-424C-A635-7DC79ACBBA1F}" destId="{DFB18535-6661-4079-8E92-ED34759B2CFF}" srcOrd="1" destOrd="0" presId="urn:microsoft.com/office/officeart/2005/8/layout/orgChart1"/>
    <dgm:cxn modelId="{34553AB2-688F-4850-AFB3-2E20684B565B}" type="presParOf" srcId="{E2E89990-40C6-4D72-A01F-5942C1AB3F98}" destId="{822264F3-06AB-46C1-9B0D-FD9F4BB6528D}" srcOrd="1" destOrd="0" presId="urn:microsoft.com/office/officeart/2005/8/layout/orgChart1"/>
    <dgm:cxn modelId="{F8E5C886-37DA-4448-B324-3D53844650A4}" type="presParOf" srcId="{E2E89990-40C6-4D72-A01F-5942C1AB3F98}" destId="{A9855118-8B80-48D6-B9C8-E0C5478ABED0}" srcOrd="2" destOrd="0" presId="urn:microsoft.com/office/officeart/2005/8/layout/orgChart1"/>
    <dgm:cxn modelId="{BB134BE5-DF88-47BB-B0A4-86D4DB3D2596}" type="presParOf" srcId="{6B68F592-0D66-4C8F-8288-2DE7091D738A}" destId="{368ADA4A-5EFA-42A3-BC0C-BC8FAB81824C}" srcOrd="2" destOrd="0" presId="urn:microsoft.com/office/officeart/2005/8/layout/orgChart1"/>
    <dgm:cxn modelId="{262802EF-112A-409D-B7A7-EFDB6DF8B615}" type="presParOf" srcId="{6B68F592-0D66-4C8F-8288-2DE7091D738A}" destId="{8E2579E0-9AAF-478A-9EC6-2A469537B43F}" srcOrd="3" destOrd="0" presId="urn:microsoft.com/office/officeart/2005/8/layout/orgChart1"/>
    <dgm:cxn modelId="{443F1FD2-4F90-40DE-BF7A-1FDFED13EA49}" type="presParOf" srcId="{8E2579E0-9AAF-478A-9EC6-2A469537B43F}" destId="{7ECA67BD-A69F-42A9-AFB7-BF2BA229E79E}" srcOrd="0" destOrd="0" presId="urn:microsoft.com/office/officeart/2005/8/layout/orgChart1"/>
    <dgm:cxn modelId="{AF14913D-3FDA-4A5D-A97D-526102D2AD35}" type="presParOf" srcId="{7ECA67BD-A69F-42A9-AFB7-BF2BA229E79E}" destId="{DCDA2AC2-8A3B-4F3F-B01A-35A4DC856F53}" srcOrd="0" destOrd="0" presId="urn:microsoft.com/office/officeart/2005/8/layout/orgChart1"/>
    <dgm:cxn modelId="{D0A41016-4BD8-4EE5-AC0E-214F3286AC09}" type="presParOf" srcId="{7ECA67BD-A69F-42A9-AFB7-BF2BA229E79E}" destId="{636E518E-8105-45AA-BAF9-73D7D8778326}" srcOrd="1" destOrd="0" presId="urn:microsoft.com/office/officeart/2005/8/layout/orgChart1"/>
    <dgm:cxn modelId="{8728B5D7-E490-49FD-9846-D41271608D9C}" type="presParOf" srcId="{8E2579E0-9AAF-478A-9EC6-2A469537B43F}" destId="{16E741FF-1055-4BBF-9A00-5645F2A6E0D3}" srcOrd="1" destOrd="0" presId="urn:microsoft.com/office/officeart/2005/8/layout/orgChart1"/>
    <dgm:cxn modelId="{2B523416-D3FB-48B3-A58B-642A1CF5E999}" type="presParOf" srcId="{8E2579E0-9AAF-478A-9EC6-2A469537B43F}" destId="{83CFF55B-D71B-45A9-8A51-DD546A539D1C}" srcOrd="2" destOrd="0" presId="urn:microsoft.com/office/officeart/2005/8/layout/orgChart1"/>
    <dgm:cxn modelId="{630D9F32-5873-4687-BD9E-D437785A4496}" type="presParOf" srcId="{6B68F592-0D66-4C8F-8288-2DE7091D738A}" destId="{050525D4-A010-4007-8641-5DE0A3318DA9}" srcOrd="4" destOrd="0" presId="urn:microsoft.com/office/officeart/2005/8/layout/orgChart1"/>
    <dgm:cxn modelId="{51DD13E8-0765-44E5-BF15-966C9DFF6D1C}" type="presParOf" srcId="{6B68F592-0D66-4C8F-8288-2DE7091D738A}" destId="{CCEDA111-0F4F-4BA9-BDCF-4D7FAD375C89}" srcOrd="5" destOrd="0" presId="urn:microsoft.com/office/officeart/2005/8/layout/orgChart1"/>
    <dgm:cxn modelId="{0F6C97CF-B162-4652-BB4A-EED9ACD4BFEE}" type="presParOf" srcId="{CCEDA111-0F4F-4BA9-BDCF-4D7FAD375C89}" destId="{AFF3AC10-3DC0-4D00-AB06-39205694D060}" srcOrd="0" destOrd="0" presId="urn:microsoft.com/office/officeart/2005/8/layout/orgChart1"/>
    <dgm:cxn modelId="{48C476A3-85A7-44EC-8C49-85248DF4AFBA}" type="presParOf" srcId="{AFF3AC10-3DC0-4D00-AB06-39205694D060}" destId="{AD077C6A-AECD-450D-A87E-CDDE8045BD49}" srcOrd="0" destOrd="0" presId="urn:microsoft.com/office/officeart/2005/8/layout/orgChart1"/>
    <dgm:cxn modelId="{B4913486-488B-4F37-A543-5AA8B9354B0A}" type="presParOf" srcId="{AFF3AC10-3DC0-4D00-AB06-39205694D060}" destId="{6F0E7322-3755-4A81-9480-300274D3E931}" srcOrd="1" destOrd="0" presId="urn:microsoft.com/office/officeart/2005/8/layout/orgChart1"/>
    <dgm:cxn modelId="{E06FCF57-620D-45F9-9E1D-1E226135600B}" type="presParOf" srcId="{CCEDA111-0F4F-4BA9-BDCF-4D7FAD375C89}" destId="{D65C9A23-7A20-4CB6-9281-2718F67CBC14}" srcOrd="1" destOrd="0" presId="urn:microsoft.com/office/officeart/2005/8/layout/orgChart1"/>
    <dgm:cxn modelId="{9615BA0D-C8CE-4B43-A411-20496DE7105A}" type="presParOf" srcId="{CCEDA111-0F4F-4BA9-BDCF-4D7FAD375C89}" destId="{9DAB68A0-ACAD-4155-8200-42A857666350}" srcOrd="2" destOrd="0" presId="urn:microsoft.com/office/officeart/2005/8/layout/orgChart1"/>
    <dgm:cxn modelId="{505CAB3F-466E-47B9-B300-A56199E64717}" type="presParOf" srcId="{6B68F592-0D66-4C8F-8288-2DE7091D738A}" destId="{067F0B70-7605-430D-A497-491286A3BD2B}" srcOrd="6" destOrd="0" presId="urn:microsoft.com/office/officeart/2005/8/layout/orgChart1"/>
    <dgm:cxn modelId="{C992EB51-75A0-4FCE-87D3-CF033919372A}" type="presParOf" srcId="{6B68F592-0D66-4C8F-8288-2DE7091D738A}" destId="{2607A71D-FE48-4B94-ADAB-022C53610A3E}" srcOrd="7" destOrd="0" presId="urn:microsoft.com/office/officeart/2005/8/layout/orgChart1"/>
    <dgm:cxn modelId="{306B2286-5F0D-4431-AE34-A5C8DEE3C098}" type="presParOf" srcId="{2607A71D-FE48-4B94-ADAB-022C53610A3E}" destId="{6A5141AB-4C3B-466D-93C1-5136A6814180}" srcOrd="0" destOrd="0" presId="urn:microsoft.com/office/officeart/2005/8/layout/orgChart1"/>
    <dgm:cxn modelId="{7BC61238-4EA2-4AEF-9A58-7B4B6EC02550}" type="presParOf" srcId="{6A5141AB-4C3B-466D-93C1-5136A6814180}" destId="{A7660857-AE25-4EE4-9F09-3363612AAF29}" srcOrd="0" destOrd="0" presId="urn:microsoft.com/office/officeart/2005/8/layout/orgChart1"/>
    <dgm:cxn modelId="{F339F138-6857-40BF-B842-2B07E9550C92}" type="presParOf" srcId="{6A5141AB-4C3B-466D-93C1-5136A6814180}" destId="{7FF62D97-16C5-4F2E-B398-242830F99A04}" srcOrd="1" destOrd="0" presId="urn:microsoft.com/office/officeart/2005/8/layout/orgChart1"/>
    <dgm:cxn modelId="{CF7305BC-B7E9-40B3-8075-9C09C66B611D}" type="presParOf" srcId="{2607A71D-FE48-4B94-ADAB-022C53610A3E}" destId="{4228038A-196A-4170-9D1A-A24FDD9F9588}" srcOrd="1" destOrd="0" presId="urn:microsoft.com/office/officeart/2005/8/layout/orgChart1"/>
    <dgm:cxn modelId="{7ED2BEFB-E5C6-4DEA-BE9F-9AACAB5ACB4A}" type="presParOf" srcId="{2607A71D-FE48-4B94-ADAB-022C53610A3E}" destId="{10A95811-A636-4B4B-AD7C-E9A035386C78}" srcOrd="2" destOrd="0" presId="urn:microsoft.com/office/officeart/2005/8/layout/orgChart1"/>
    <dgm:cxn modelId="{6A87408E-CE1B-4DD7-94EF-467564CFC67F}" type="presParOf" srcId="{15D5F71C-E3D3-4C06-9BA2-104481F92316}" destId="{84C934C0-A162-42EF-92D3-9A23ECC1CE7D}" srcOrd="2" destOrd="0" presId="urn:microsoft.com/office/officeart/2005/8/layout/orgChart1"/>
    <dgm:cxn modelId="{6FBE3BA5-3A9C-419E-A292-145ABAB51329}" type="presParOf" srcId="{5E449B07-860F-4813-8904-24DB66C5C698}" destId="{19166CCA-B3B5-40D9-A084-42DD74B0526B}" srcOrd="4" destOrd="0" presId="urn:microsoft.com/office/officeart/2005/8/layout/orgChart1"/>
    <dgm:cxn modelId="{AD497B11-9B33-40AA-92AE-1CC6F6CCA89D}" type="presParOf" srcId="{5E449B07-860F-4813-8904-24DB66C5C698}" destId="{B773B1E2-4C15-4689-B161-17851FBA41D9}" srcOrd="5" destOrd="0" presId="urn:microsoft.com/office/officeart/2005/8/layout/orgChart1"/>
    <dgm:cxn modelId="{6231C318-3EFD-4958-BB8C-EE70B7ED9BE8}" type="presParOf" srcId="{B773B1E2-4C15-4689-B161-17851FBA41D9}" destId="{9FB282EB-C3AA-4568-9ADC-598C11699A18}" srcOrd="0" destOrd="0" presId="urn:microsoft.com/office/officeart/2005/8/layout/orgChart1"/>
    <dgm:cxn modelId="{C3201C9E-E5A2-4E3D-A9E1-B1F08FC89769}" type="presParOf" srcId="{9FB282EB-C3AA-4568-9ADC-598C11699A18}" destId="{08FEFF59-0B42-4BF1-B5AB-189DA8B598B1}" srcOrd="0" destOrd="0" presId="urn:microsoft.com/office/officeart/2005/8/layout/orgChart1"/>
    <dgm:cxn modelId="{529932FE-C463-4ADC-B7B6-EC4AE778701F}" type="presParOf" srcId="{9FB282EB-C3AA-4568-9ADC-598C11699A18}" destId="{4ED8CD32-9B64-45C5-BA7D-0B6EDCC32D2E}" srcOrd="1" destOrd="0" presId="urn:microsoft.com/office/officeart/2005/8/layout/orgChart1"/>
    <dgm:cxn modelId="{56D4D7B9-07E6-4DFD-B053-E15E9DF5B423}" type="presParOf" srcId="{B773B1E2-4C15-4689-B161-17851FBA41D9}" destId="{6BD01A89-88EA-46B5-A486-495303F61299}" srcOrd="1" destOrd="0" presId="urn:microsoft.com/office/officeart/2005/8/layout/orgChart1"/>
    <dgm:cxn modelId="{490BF8FE-DC21-4B51-A21B-20E87649BD2D}" type="presParOf" srcId="{6BD01A89-88EA-46B5-A486-495303F61299}" destId="{935F530F-E945-465D-9AAA-57EB15ACAE26}" srcOrd="0" destOrd="0" presId="urn:microsoft.com/office/officeart/2005/8/layout/orgChart1"/>
    <dgm:cxn modelId="{A41718D2-7992-49C4-9DDF-34C1ECC631D0}" type="presParOf" srcId="{6BD01A89-88EA-46B5-A486-495303F61299}" destId="{10E3D066-A84D-40CF-AEA8-F38983D84977}" srcOrd="1" destOrd="0" presId="urn:microsoft.com/office/officeart/2005/8/layout/orgChart1"/>
    <dgm:cxn modelId="{6D6AFC1A-B8BD-4355-859C-540189FD2DED}" type="presParOf" srcId="{10E3D066-A84D-40CF-AEA8-F38983D84977}" destId="{D65B3CA3-C589-429D-AD2C-8B9EF68D0EE5}" srcOrd="0" destOrd="0" presId="urn:microsoft.com/office/officeart/2005/8/layout/orgChart1"/>
    <dgm:cxn modelId="{BC0FC295-A9C0-4394-93A3-BB371334FF3B}" type="presParOf" srcId="{D65B3CA3-C589-429D-AD2C-8B9EF68D0EE5}" destId="{E0DEABE8-33D5-4642-9EC4-732BBB0F9B92}" srcOrd="0" destOrd="0" presId="urn:microsoft.com/office/officeart/2005/8/layout/orgChart1"/>
    <dgm:cxn modelId="{C3DE14D2-4E47-4C5C-9C5B-650269EDAB58}" type="presParOf" srcId="{D65B3CA3-C589-429D-AD2C-8B9EF68D0EE5}" destId="{19CAB233-C305-4FE6-9825-54235C474ACA}" srcOrd="1" destOrd="0" presId="urn:microsoft.com/office/officeart/2005/8/layout/orgChart1"/>
    <dgm:cxn modelId="{FD277AD6-649D-42AC-826D-09877D79A9D2}" type="presParOf" srcId="{10E3D066-A84D-40CF-AEA8-F38983D84977}" destId="{EA8FF354-6F6D-430B-9D7C-B51D7A42FCD6}" srcOrd="1" destOrd="0" presId="urn:microsoft.com/office/officeart/2005/8/layout/orgChart1"/>
    <dgm:cxn modelId="{C9FF2761-3B19-45AD-9315-EA738844AC16}" type="presParOf" srcId="{10E3D066-A84D-40CF-AEA8-F38983D84977}" destId="{4962496D-18B9-4710-BD1F-A0ABC503C8CB}" srcOrd="2" destOrd="0" presId="urn:microsoft.com/office/officeart/2005/8/layout/orgChart1"/>
    <dgm:cxn modelId="{D881FFCD-9B7C-4BCD-BF68-6939EE48E65F}" type="presParOf" srcId="{B773B1E2-4C15-4689-B161-17851FBA41D9}" destId="{493CDFC7-8AA7-4554-8159-CB35D633D5D5}" srcOrd="2" destOrd="0" presId="urn:microsoft.com/office/officeart/2005/8/layout/orgChart1"/>
    <dgm:cxn modelId="{E4FE2D8C-AE8C-4960-86B3-2F5B5605C842}" type="presParOf" srcId="{5E449B07-860F-4813-8904-24DB66C5C698}" destId="{693A3FF1-2A4C-43EA-AA19-B65B2A276A86}" srcOrd="6" destOrd="0" presId="urn:microsoft.com/office/officeart/2005/8/layout/orgChart1"/>
    <dgm:cxn modelId="{87E0CBE4-E56C-447F-B468-916A7A3E8564}" type="presParOf" srcId="{5E449B07-860F-4813-8904-24DB66C5C698}" destId="{CAD59A71-D267-41B6-89F2-3036DCB7A31C}" srcOrd="7" destOrd="0" presId="urn:microsoft.com/office/officeart/2005/8/layout/orgChart1"/>
    <dgm:cxn modelId="{1CDAF039-D1B0-4404-9726-BDD57FA2373A}" type="presParOf" srcId="{CAD59A71-D267-41B6-89F2-3036DCB7A31C}" destId="{B3531A14-14C6-41CC-9CA4-340656E142FE}" srcOrd="0" destOrd="0" presId="urn:microsoft.com/office/officeart/2005/8/layout/orgChart1"/>
    <dgm:cxn modelId="{9E7D00DE-9E05-4933-8956-EEDB8C14E8AF}" type="presParOf" srcId="{B3531A14-14C6-41CC-9CA4-340656E142FE}" destId="{070B7C25-923E-4D3A-A8A3-8DB52766CE37}" srcOrd="0" destOrd="0" presId="urn:microsoft.com/office/officeart/2005/8/layout/orgChart1"/>
    <dgm:cxn modelId="{06063E42-4C92-427D-9C6D-94FE6EC0B19B}" type="presParOf" srcId="{B3531A14-14C6-41CC-9CA4-340656E142FE}" destId="{17ABE8BE-B20C-46D1-9CF8-B7431B8A9064}" srcOrd="1" destOrd="0" presId="urn:microsoft.com/office/officeart/2005/8/layout/orgChart1"/>
    <dgm:cxn modelId="{86DB134E-54BD-462E-9563-A64B271B4C6B}" type="presParOf" srcId="{CAD59A71-D267-41B6-89F2-3036DCB7A31C}" destId="{3B181FD0-F0CA-4F0D-813E-68A04CA200F4}" srcOrd="1" destOrd="0" presId="urn:microsoft.com/office/officeart/2005/8/layout/orgChart1"/>
    <dgm:cxn modelId="{80C6B07A-FACE-40BB-ADF4-76DDB5741F15}" type="presParOf" srcId="{3B181FD0-F0CA-4F0D-813E-68A04CA200F4}" destId="{632B218D-E427-44B0-AFF5-2421C606E7F7}" srcOrd="0" destOrd="0" presId="urn:microsoft.com/office/officeart/2005/8/layout/orgChart1"/>
    <dgm:cxn modelId="{0A46B7E8-4284-409D-B22C-6FD2E93ED776}" type="presParOf" srcId="{3B181FD0-F0CA-4F0D-813E-68A04CA200F4}" destId="{A74E380C-AB5B-498F-973E-80161F463A08}" srcOrd="1" destOrd="0" presId="urn:microsoft.com/office/officeart/2005/8/layout/orgChart1"/>
    <dgm:cxn modelId="{7E57289C-7581-48A9-8EAE-C8A243C4E9CE}" type="presParOf" srcId="{A74E380C-AB5B-498F-973E-80161F463A08}" destId="{2D13D123-76B2-4968-9DCF-121703A630C4}" srcOrd="0" destOrd="0" presId="urn:microsoft.com/office/officeart/2005/8/layout/orgChart1"/>
    <dgm:cxn modelId="{B5073DFF-713F-4E00-BC21-B1F8CBD2001A}" type="presParOf" srcId="{2D13D123-76B2-4968-9DCF-121703A630C4}" destId="{B792E8C4-2D11-415A-9502-A17432FEA9FA}" srcOrd="0" destOrd="0" presId="urn:microsoft.com/office/officeart/2005/8/layout/orgChart1"/>
    <dgm:cxn modelId="{5E22C565-B136-450E-98F1-5AC2F4C94995}" type="presParOf" srcId="{2D13D123-76B2-4968-9DCF-121703A630C4}" destId="{DEDE7581-4308-4C2C-81A4-54E6456C36C0}" srcOrd="1" destOrd="0" presId="urn:microsoft.com/office/officeart/2005/8/layout/orgChart1"/>
    <dgm:cxn modelId="{A4859E95-0689-4A63-A72A-E02C7170F424}" type="presParOf" srcId="{A74E380C-AB5B-498F-973E-80161F463A08}" destId="{F7ECA756-D8FD-42BE-9A7E-A4EE4C315893}" srcOrd="1" destOrd="0" presId="urn:microsoft.com/office/officeart/2005/8/layout/orgChart1"/>
    <dgm:cxn modelId="{B74DAFE1-399D-4721-9AE2-02DA1299DB9C}" type="presParOf" srcId="{F7ECA756-D8FD-42BE-9A7E-A4EE4C315893}" destId="{E8CA0BFC-08CB-4252-BC7D-D6BD6824C6D5}" srcOrd="0" destOrd="0" presId="urn:microsoft.com/office/officeart/2005/8/layout/orgChart1"/>
    <dgm:cxn modelId="{48EF0DA7-6658-4663-9EA4-523C7F136BEB}" type="presParOf" srcId="{F7ECA756-D8FD-42BE-9A7E-A4EE4C315893}" destId="{61A8D253-4D60-4C58-8E0C-3695FE555139}" srcOrd="1" destOrd="0" presId="urn:microsoft.com/office/officeart/2005/8/layout/orgChart1"/>
    <dgm:cxn modelId="{14A9A080-F181-48A7-834E-1FB3193B74EE}" type="presParOf" srcId="{61A8D253-4D60-4C58-8E0C-3695FE555139}" destId="{97664B88-597F-491B-A80E-5B908D702CB5}" srcOrd="0" destOrd="0" presId="urn:microsoft.com/office/officeart/2005/8/layout/orgChart1"/>
    <dgm:cxn modelId="{5D319B28-7E8C-46AA-9F55-013DB6BDA4E7}" type="presParOf" srcId="{97664B88-597F-491B-A80E-5B908D702CB5}" destId="{89E5FE0E-18A8-40C6-913E-A09808501FFC}" srcOrd="0" destOrd="0" presId="urn:microsoft.com/office/officeart/2005/8/layout/orgChart1"/>
    <dgm:cxn modelId="{3F55E94F-3EA6-45C2-9738-2CE775B958D5}" type="presParOf" srcId="{97664B88-597F-491B-A80E-5B908D702CB5}" destId="{578C5460-E64C-46B8-921F-2AAC47161403}" srcOrd="1" destOrd="0" presId="urn:microsoft.com/office/officeart/2005/8/layout/orgChart1"/>
    <dgm:cxn modelId="{B2B49B06-6F2F-4FCF-BF9A-179FC10B8117}" type="presParOf" srcId="{61A8D253-4D60-4C58-8E0C-3695FE555139}" destId="{39FECBD4-CD58-4A41-9008-B407D7DD9254}" srcOrd="1" destOrd="0" presId="urn:microsoft.com/office/officeart/2005/8/layout/orgChart1"/>
    <dgm:cxn modelId="{D5471C77-F559-4BCB-AF4B-D1918B26AC6D}" type="presParOf" srcId="{61A8D253-4D60-4C58-8E0C-3695FE555139}" destId="{7E73720D-4CF8-4B88-A781-A34F82664A4B}" srcOrd="2" destOrd="0" presId="urn:microsoft.com/office/officeart/2005/8/layout/orgChart1"/>
    <dgm:cxn modelId="{9754F72E-4F75-450E-934F-B2BA1C51E203}" type="presParOf" srcId="{A74E380C-AB5B-498F-973E-80161F463A08}" destId="{A9E2FF69-AD54-4D7A-B6BD-18450AE77829}" srcOrd="2" destOrd="0" presId="urn:microsoft.com/office/officeart/2005/8/layout/orgChart1"/>
    <dgm:cxn modelId="{87D4AC94-3968-45CD-A2CC-2ED4B17DBC7D}" type="presParOf" srcId="{3B181FD0-F0CA-4F0D-813E-68A04CA200F4}" destId="{5D54533B-2AB0-4945-862A-D363CEB30AF6}" srcOrd="2" destOrd="0" presId="urn:microsoft.com/office/officeart/2005/8/layout/orgChart1"/>
    <dgm:cxn modelId="{6D6DAE64-DB6D-4D4D-8FE8-89313D9B590C}" type="presParOf" srcId="{3B181FD0-F0CA-4F0D-813E-68A04CA200F4}" destId="{07658639-33A2-47ED-9BCE-4D5FA28FD7DC}" srcOrd="3" destOrd="0" presId="urn:microsoft.com/office/officeart/2005/8/layout/orgChart1"/>
    <dgm:cxn modelId="{47360077-FC77-4A88-8AB3-01625DAD509E}" type="presParOf" srcId="{07658639-33A2-47ED-9BCE-4D5FA28FD7DC}" destId="{A7DD7997-546F-470A-AB88-C36DCC124180}" srcOrd="0" destOrd="0" presId="urn:microsoft.com/office/officeart/2005/8/layout/orgChart1"/>
    <dgm:cxn modelId="{6761E18A-6DCF-4138-8F3B-6E8B9D4E6480}" type="presParOf" srcId="{A7DD7997-546F-470A-AB88-C36DCC124180}" destId="{6B53F518-BF33-4AF8-9EB0-74F8E1C33F90}" srcOrd="0" destOrd="0" presId="urn:microsoft.com/office/officeart/2005/8/layout/orgChart1"/>
    <dgm:cxn modelId="{431ED9FB-820E-404A-A631-EE71066B1833}" type="presParOf" srcId="{A7DD7997-546F-470A-AB88-C36DCC124180}" destId="{C1CDCAD6-43E8-4524-BD4B-D0760B3CD714}" srcOrd="1" destOrd="0" presId="urn:microsoft.com/office/officeart/2005/8/layout/orgChart1"/>
    <dgm:cxn modelId="{F7F5F350-6E89-4A1E-BB72-C3AC377B44C9}" type="presParOf" srcId="{07658639-33A2-47ED-9BCE-4D5FA28FD7DC}" destId="{219C4BF4-FEC0-489D-9062-8EBF200F4FD2}" srcOrd="1" destOrd="0" presId="urn:microsoft.com/office/officeart/2005/8/layout/orgChart1"/>
    <dgm:cxn modelId="{FDEF6325-B0E7-4ED7-B284-767853F2CB39}" type="presParOf" srcId="{219C4BF4-FEC0-489D-9062-8EBF200F4FD2}" destId="{D03287B3-0C29-4931-87D8-5A0FE73BCBB7}" srcOrd="0" destOrd="0" presId="urn:microsoft.com/office/officeart/2005/8/layout/orgChart1"/>
    <dgm:cxn modelId="{7C0148DD-8056-4916-84A6-20F4B98AB6C0}" type="presParOf" srcId="{219C4BF4-FEC0-489D-9062-8EBF200F4FD2}" destId="{4DADF17F-085B-46A3-9325-2DFC6418F213}" srcOrd="1" destOrd="0" presId="urn:microsoft.com/office/officeart/2005/8/layout/orgChart1"/>
    <dgm:cxn modelId="{600D98EE-34C5-4049-8080-10510CA83820}" type="presParOf" srcId="{4DADF17F-085B-46A3-9325-2DFC6418F213}" destId="{4DECB0E7-9E6F-45DB-A8AD-76C8E6605EA5}" srcOrd="0" destOrd="0" presId="urn:microsoft.com/office/officeart/2005/8/layout/orgChart1"/>
    <dgm:cxn modelId="{3E5A5083-BA17-49BE-9C44-95AA457D2CC7}" type="presParOf" srcId="{4DECB0E7-9E6F-45DB-A8AD-76C8E6605EA5}" destId="{8F2BB291-F068-4226-B4D5-52A82124389E}" srcOrd="0" destOrd="0" presId="urn:microsoft.com/office/officeart/2005/8/layout/orgChart1"/>
    <dgm:cxn modelId="{0E2DA23B-E47C-4927-9D59-462BB029C876}" type="presParOf" srcId="{4DECB0E7-9E6F-45DB-A8AD-76C8E6605EA5}" destId="{647B2917-80BF-4B0C-AC74-7AC582029064}" srcOrd="1" destOrd="0" presId="urn:microsoft.com/office/officeart/2005/8/layout/orgChart1"/>
    <dgm:cxn modelId="{35D2797B-1C1F-4300-8AF5-CC5774E5AD29}" type="presParOf" srcId="{4DADF17F-085B-46A3-9325-2DFC6418F213}" destId="{C9CD1DAD-4E03-44A5-A0BA-FEEE6E509917}" srcOrd="1" destOrd="0" presId="urn:microsoft.com/office/officeart/2005/8/layout/orgChart1"/>
    <dgm:cxn modelId="{34FF050B-CA69-46A8-8AFC-BF91E138B238}" type="presParOf" srcId="{4DADF17F-085B-46A3-9325-2DFC6418F213}" destId="{8615385C-7855-4904-8480-E88ADE7A4257}" srcOrd="2" destOrd="0" presId="urn:microsoft.com/office/officeart/2005/8/layout/orgChart1"/>
    <dgm:cxn modelId="{777CAD99-091F-4718-93FD-7CB009000DDD}" type="presParOf" srcId="{219C4BF4-FEC0-489D-9062-8EBF200F4FD2}" destId="{E21269F6-9EA3-4ABE-B38B-D6E349176F72}" srcOrd="2" destOrd="0" presId="urn:microsoft.com/office/officeart/2005/8/layout/orgChart1"/>
    <dgm:cxn modelId="{042E8AA6-D484-432E-9502-99B3E77344B2}" type="presParOf" srcId="{219C4BF4-FEC0-489D-9062-8EBF200F4FD2}" destId="{50516BCF-D7EB-42A7-9099-6F68F6B06402}" srcOrd="3" destOrd="0" presId="urn:microsoft.com/office/officeart/2005/8/layout/orgChart1"/>
    <dgm:cxn modelId="{46CBC0E0-8176-49D4-BF70-5D079E5B2A1D}" type="presParOf" srcId="{50516BCF-D7EB-42A7-9099-6F68F6B06402}" destId="{A85B4712-0EDD-475F-ABB4-F90D5FB3404B}" srcOrd="0" destOrd="0" presId="urn:microsoft.com/office/officeart/2005/8/layout/orgChart1"/>
    <dgm:cxn modelId="{EE50CD9C-77D1-407B-9B4C-D8E243B45C15}" type="presParOf" srcId="{A85B4712-0EDD-475F-ABB4-F90D5FB3404B}" destId="{86DC6432-01D5-41B8-980B-351F5343C533}" srcOrd="0" destOrd="0" presId="urn:microsoft.com/office/officeart/2005/8/layout/orgChart1"/>
    <dgm:cxn modelId="{0A9B7B87-1201-432C-8E30-F31780AB5C3A}" type="presParOf" srcId="{A85B4712-0EDD-475F-ABB4-F90D5FB3404B}" destId="{921541E0-692B-4669-807A-450C97D58A0C}" srcOrd="1" destOrd="0" presId="urn:microsoft.com/office/officeart/2005/8/layout/orgChart1"/>
    <dgm:cxn modelId="{F812AFA4-0DA7-437A-81A5-A6AF77FF16B9}" type="presParOf" srcId="{50516BCF-D7EB-42A7-9099-6F68F6B06402}" destId="{080C6547-196D-4B8A-9814-0B5EC515EEBD}" srcOrd="1" destOrd="0" presId="urn:microsoft.com/office/officeart/2005/8/layout/orgChart1"/>
    <dgm:cxn modelId="{BC9689EA-5011-4F65-8D2D-553A4BF9BBCB}" type="presParOf" srcId="{080C6547-196D-4B8A-9814-0B5EC515EEBD}" destId="{6D0A19C5-4EF3-47CA-A172-65C812276775}" srcOrd="0" destOrd="0" presId="urn:microsoft.com/office/officeart/2005/8/layout/orgChart1"/>
    <dgm:cxn modelId="{A2599F2C-4CFB-4DE1-9297-E6E76BFE7077}" type="presParOf" srcId="{080C6547-196D-4B8A-9814-0B5EC515EEBD}" destId="{FD25274D-4C7E-4E36-BAF6-A1C2D4FB84AB}" srcOrd="1" destOrd="0" presId="urn:microsoft.com/office/officeart/2005/8/layout/orgChart1"/>
    <dgm:cxn modelId="{FF014A03-F2EE-41C9-8B09-0D88F9243372}" type="presParOf" srcId="{FD25274D-4C7E-4E36-BAF6-A1C2D4FB84AB}" destId="{71FF87E8-B01A-4AB9-9B69-B2DD5FAD977D}" srcOrd="0" destOrd="0" presId="urn:microsoft.com/office/officeart/2005/8/layout/orgChart1"/>
    <dgm:cxn modelId="{A0BACDEE-BFA3-4BAE-9D3D-EB7AA79CAFFF}" type="presParOf" srcId="{71FF87E8-B01A-4AB9-9B69-B2DD5FAD977D}" destId="{42F5D9BC-FB49-42F4-8E3D-7A61EF9A9EDD}" srcOrd="0" destOrd="0" presId="urn:microsoft.com/office/officeart/2005/8/layout/orgChart1"/>
    <dgm:cxn modelId="{19947F18-6F33-41B2-B0DB-18B7C64F0AC7}" type="presParOf" srcId="{71FF87E8-B01A-4AB9-9B69-B2DD5FAD977D}" destId="{54AF5590-E8C6-4D58-87EE-C5D169B6FB73}" srcOrd="1" destOrd="0" presId="urn:microsoft.com/office/officeart/2005/8/layout/orgChart1"/>
    <dgm:cxn modelId="{592DF587-D7F1-4E73-AA61-2C37D5A08691}" type="presParOf" srcId="{FD25274D-4C7E-4E36-BAF6-A1C2D4FB84AB}" destId="{927D5116-FD27-475A-B662-161E2B87F9BA}" srcOrd="1" destOrd="0" presId="urn:microsoft.com/office/officeart/2005/8/layout/orgChart1"/>
    <dgm:cxn modelId="{70DCBFDA-B611-4802-AB49-74F28E5F603E}" type="presParOf" srcId="{FD25274D-4C7E-4E36-BAF6-A1C2D4FB84AB}" destId="{3F51B5C4-FB3A-4E59-B5C7-F433F9607D1C}" srcOrd="2" destOrd="0" presId="urn:microsoft.com/office/officeart/2005/8/layout/orgChart1"/>
    <dgm:cxn modelId="{2A3DD50F-5818-4D2C-A45B-E495C65BC929}" type="presParOf" srcId="{50516BCF-D7EB-42A7-9099-6F68F6B06402}" destId="{2EF4466C-6137-48C0-8C89-71F516E65E9E}" srcOrd="2" destOrd="0" presId="urn:microsoft.com/office/officeart/2005/8/layout/orgChart1"/>
    <dgm:cxn modelId="{DAAE04B6-3CE4-4AEB-BF3A-927F6CCDBE02}" type="presParOf" srcId="{219C4BF4-FEC0-489D-9062-8EBF200F4FD2}" destId="{AED4F210-C689-4854-BCCC-7F5F1E4BECFC}" srcOrd="4" destOrd="0" presId="urn:microsoft.com/office/officeart/2005/8/layout/orgChart1"/>
    <dgm:cxn modelId="{9FBA76AB-A79E-4E83-9C03-1738051840FF}" type="presParOf" srcId="{219C4BF4-FEC0-489D-9062-8EBF200F4FD2}" destId="{2F830214-F0B6-41F1-9C75-EEFEB16C20F1}" srcOrd="5" destOrd="0" presId="urn:microsoft.com/office/officeart/2005/8/layout/orgChart1"/>
    <dgm:cxn modelId="{9B74BFFC-8113-4143-B4B8-1C67844CE083}" type="presParOf" srcId="{2F830214-F0B6-41F1-9C75-EEFEB16C20F1}" destId="{9593AEA1-B6AA-49EA-B2C3-2A9FBD0E5670}" srcOrd="0" destOrd="0" presId="urn:microsoft.com/office/officeart/2005/8/layout/orgChart1"/>
    <dgm:cxn modelId="{6AE07E4C-04E4-45DD-9C18-DB9369608BBD}" type="presParOf" srcId="{9593AEA1-B6AA-49EA-B2C3-2A9FBD0E5670}" destId="{FC97EC43-F30D-4686-A64C-BBDD97F7F6F8}" srcOrd="0" destOrd="0" presId="urn:microsoft.com/office/officeart/2005/8/layout/orgChart1"/>
    <dgm:cxn modelId="{72EE8714-C8A1-4111-8E89-FD6467C95E0C}" type="presParOf" srcId="{9593AEA1-B6AA-49EA-B2C3-2A9FBD0E5670}" destId="{17E23E70-559F-4D11-A643-E4E2E37A4C15}" srcOrd="1" destOrd="0" presId="urn:microsoft.com/office/officeart/2005/8/layout/orgChart1"/>
    <dgm:cxn modelId="{7B9D2DE1-C1DA-4947-A300-40A8270F4FFC}" type="presParOf" srcId="{2F830214-F0B6-41F1-9C75-EEFEB16C20F1}" destId="{755B9129-1390-4DCA-9B6F-A827D35319B6}" srcOrd="1" destOrd="0" presId="urn:microsoft.com/office/officeart/2005/8/layout/orgChart1"/>
    <dgm:cxn modelId="{558E2EE9-4093-4E6A-A536-4516A6F8A34A}" type="presParOf" srcId="{755B9129-1390-4DCA-9B6F-A827D35319B6}" destId="{F3EFE555-7F3B-4A9C-9B64-B3A0B6E22823}" srcOrd="0" destOrd="0" presId="urn:microsoft.com/office/officeart/2005/8/layout/orgChart1"/>
    <dgm:cxn modelId="{B3A226BD-7D74-433E-86ED-A7CB20E41D9C}" type="presParOf" srcId="{755B9129-1390-4DCA-9B6F-A827D35319B6}" destId="{DAE7CDDE-1C7C-4289-BAB4-FD7325870126}" srcOrd="1" destOrd="0" presId="urn:microsoft.com/office/officeart/2005/8/layout/orgChart1"/>
    <dgm:cxn modelId="{420A2D94-983F-4450-A102-D61E42D050B8}" type="presParOf" srcId="{DAE7CDDE-1C7C-4289-BAB4-FD7325870126}" destId="{22A8D6E0-6EF6-47B2-9F7C-AC3B72D32421}" srcOrd="0" destOrd="0" presId="urn:microsoft.com/office/officeart/2005/8/layout/orgChart1"/>
    <dgm:cxn modelId="{7A9D83EE-EBB5-4388-A426-02550CC3AD7C}" type="presParOf" srcId="{22A8D6E0-6EF6-47B2-9F7C-AC3B72D32421}" destId="{609FF969-363E-4063-8604-23AEF83F1F9A}" srcOrd="0" destOrd="0" presId="urn:microsoft.com/office/officeart/2005/8/layout/orgChart1"/>
    <dgm:cxn modelId="{01976075-2A30-4ABF-927F-E270F4A79550}" type="presParOf" srcId="{22A8D6E0-6EF6-47B2-9F7C-AC3B72D32421}" destId="{6A3B4B85-6CF4-4614-8E2E-E5E850DEBAA0}" srcOrd="1" destOrd="0" presId="urn:microsoft.com/office/officeart/2005/8/layout/orgChart1"/>
    <dgm:cxn modelId="{100FE289-966C-4E1F-9A7D-D366580531C1}" type="presParOf" srcId="{DAE7CDDE-1C7C-4289-BAB4-FD7325870126}" destId="{82104FAD-E9EF-42DD-B83A-806FF1C7503A}" srcOrd="1" destOrd="0" presId="urn:microsoft.com/office/officeart/2005/8/layout/orgChart1"/>
    <dgm:cxn modelId="{22F4BE17-38D1-46D7-9E36-14D9B043AD89}" type="presParOf" srcId="{DAE7CDDE-1C7C-4289-BAB4-FD7325870126}" destId="{15DDAC1F-AF54-4E1A-B462-F17A217C35C8}" srcOrd="2" destOrd="0" presId="urn:microsoft.com/office/officeart/2005/8/layout/orgChart1"/>
    <dgm:cxn modelId="{6317232E-42C3-4D53-9992-E90EE8C72685}" type="presParOf" srcId="{755B9129-1390-4DCA-9B6F-A827D35319B6}" destId="{C8EC4054-5F7E-42C2-A15F-E73C176A5FF1}" srcOrd="2" destOrd="0" presId="urn:microsoft.com/office/officeart/2005/8/layout/orgChart1"/>
    <dgm:cxn modelId="{EA2C836A-5506-4A8D-B3CB-CC338E0F033A}" type="presParOf" srcId="{755B9129-1390-4DCA-9B6F-A827D35319B6}" destId="{D4B0A9A8-4369-4ABC-A94B-FFBE717D50D3}" srcOrd="3" destOrd="0" presId="urn:microsoft.com/office/officeart/2005/8/layout/orgChart1"/>
    <dgm:cxn modelId="{73EE3820-25CA-4570-8C15-DFD1ED67ADD2}" type="presParOf" srcId="{D4B0A9A8-4369-4ABC-A94B-FFBE717D50D3}" destId="{EC4F5C30-734F-41AD-8F9A-71C5CB95231A}" srcOrd="0" destOrd="0" presId="urn:microsoft.com/office/officeart/2005/8/layout/orgChart1"/>
    <dgm:cxn modelId="{CC6DB59D-3F05-4F56-934E-C0D9353F857F}" type="presParOf" srcId="{EC4F5C30-734F-41AD-8F9A-71C5CB95231A}" destId="{B92658FF-0957-4C80-82DE-3B893BE886CA}" srcOrd="0" destOrd="0" presId="urn:microsoft.com/office/officeart/2005/8/layout/orgChart1"/>
    <dgm:cxn modelId="{645C2ABC-DFE1-4F01-A330-4100B965FA08}" type="presParOf" srcId="{EC4F5C30-734F-41AD-8F9A-71C5CB95231A}" destId="{FABC773D-9F9A-47CD-A27E-A442FE9E68CE}" srcOrd="1" destOrd="0" presId="urn:microsoft.com/office/officeart/2005/8/layout/orgChart1"/>
    <dgm:cxn modelId="{27B7A4DC-0F79-44BB-AE2B-0340D03248A1}" type="presParOf" srcId="{D4B0A9A8-4369-4ABC-A94B-FFBE717D50D3}" destId="{80FDDC88-3839-4001-8E22-0CB967C9E25B}" srcOrd="1" destOrd="0" presId="urn:microsoft.com/office/officeart/2005/8/layout/orgChart1"/>
    <dgm:cxn modelId="{1D9AE487-3C7E-4037-A8F8-A454BEC5ED6B}" type="presParOf" srcId="{D4B0A9A8-4369-4ABC-A94B-FFBE717D50D3}" destId="{C04B62E2-544E-45FB-A472-67266D4431CC}" srcOrd="2" destOrd="0" presId="urn:microsoft.com/office/officeart/2005/8/layout/orgChart1"/>
    <dgm:cxn modelId="{9B3785FD-3A45-4B34-8019-4852899D7493}" type="presParOf" srcId="{2F830214-F0B6-41F1-9C75-EEFEB16C20F1}" destId="{11533EB6-030A-4DCA-9E69-9C85F1BC987C}" srcOrd="2" destOrd="0" presId="urn:microsoft.com/office/officeart/2005/8/layout/orgChart1"/>
    <dgm:cxn modelId="{FC7C61DD-0DFA-4F46-A80F-C16F9D741DB9}" type="presParOf" srcId="{07658639-33A2-47ED-9BCE-4D5FA28FD7DC}" destId="{3473BB75-3038-483C-AD4B-8B2CF0F5D999}" srcOrd="2" destOrd="0" presId="urn:microsoft.com/office/officeart/2005/8/layout/orgChart1"/>
    <dgm:cxn modelId="{30EAF728-B759-4C1C-B790-38FD6B457479}" type="presParOf" srcId="{3B181FD0-F0CA-4F0D-813E-68A04CA200F4}" destId="{FE5571A9-D0E7-455E-AE8E-C6778762F079}" srcOrd="4" destOrd="0" presId="urn:microsoft.com/office/officeart/2005/8/layout/orgChart1"/>
    <dgm:cxn modelId="{9B1AB2B2-0E62-4BBE-A22C-D57B7E955823}" type="presParOf" srcId="{3B181FD0-F0CA-4F0D-813E-68A04CA200F4}" destId="{1EC5D778-A803-4FDC-9223-F927291FBEF8}" srcOrd="5" destOrd="0" presId="urn:microsoft.com/office/officeart/2005/8/layout/orgChart1"/>
    <dgm:cxn modelId="{EB411C05-C567-4357-9950-6D2733C88DC6}" type="presParOf" srcId="{1EC5D778-A803-4FDC-9223-F927291FBEF8}" destId="{F10C5991-8EAA-47F3-AA17-241743ACF7A2}" srcOrd="0" destOrd="0" presId="urn:microsoft.com/office/officeart/2005/8/layout/orgChart1"/>
    <dgm:cxn modelId="{452903F2-C92A-4D00-90EF-EAEE13E5AC6B}" type="presParOf" srcId="{F10C5991-8EAA-47F3-AA17-241743ACF7A2}" destId="{F24E28C9-1A53-42B3-BFB5-688761062F94}" srcOrd="0" destOrd="0" presId="urn:microsoft.com/office/officeart/2005/8/layout/orgChart1"/>
    <dgm:cxn modelId="{2E87D3F9-6626-4114-8B9D-6C673586A266}" type="presParOf" srcId="{F10C5991-8EAA-47F3-AA17-241743ACF7A2}" destId="{BD129063-D47B-469A-97C8-6DABEC8E8B35}" srcOrd="1" destOrd="0" presId="urn:microsoft.com/office/officeart/2005/8/layout/orgChart1"/>
    <dgm:cxn modelId="{58D71A61-F793-49A8-BB47-B0F846F6A05B}" type="presParOf" srcId="{1EC5D778-A803-4FDC-9223-F927291FBEF8}" destId="{FBD5EB31-B475-45D1-8D47-CB7C6B801815}" srcOrd="1" destOrd="0" presId="urn:microsoft.com/office/officeart/2005/8/layout/orgChart1"/>
    <dgm:cxn modelId="{00994853-7337-4884-AEDC-A2BA584FB9CD}" type="presParOf" srcId="{FBD5EB31-B475-45D1-8D47-CB7C6B801815}" destId="{EFDECD1E-65B5-44CD-8BF7-1D7E18E5D185}" srcOrd="0" destOrd="0" presId="urn:microsoft.com/office/officeart/2005/8/layout/orgChart1"/>
    <dgm:cxn modelId="{58E5D177-7DB4-4373-9C56-9A63FBA84328}" type="presParOf" srcId="{FBD5EB31-B475-45D1-8D47-CB7C6B801815}" destId="{B55006BA-27D7-4473-B485-E5C953FFE505}" srcOrd="1" destOrd="0" presId="urn:microsoft.com/office/officeart/2005/8/layout/orgChart1"/>
    <dgm:cxn modelId="{C1A73D87-0E9D-40DE-8837-A7C3E56CB5B4}" type="presParOf" srcId="{B55006BA-27D7-4473-B485-E5C953FFE505}" destId="{D521EE23-661B-4D70-B61F-E64E2F0488CE}" srcOrd="0" destOrd="0" presId="urn:microsoft.com/office/officeart/2005/8/layout/orgChart1"/>
    <dgm:cxn modelId="{47A226D5-8609-4A44-A6C3-7C9C313B3651}" type="presParOf" srcId="{D521EE23-661B-4D70-B61F-E64E2F0488CE}" destId="{858936A6-882B-4B8E-ADF7-52AA00EA3348}" srcOrd="0" destOrd="0" presId="urn:microsoft.com/office/officeart/2005/8/layout/orgChart1"/>
    <dgm:cxn modelId="{F81CF476-9F3F-4C50-824F-CEA363300984}" type="presParOf" srcId="{D521EE23-661B-4D70-B61F-E64E2F0488CE}" destId="{3758824F-1D42-4978-9514-BE33FA542127}" srcOrd="1" destOrd="0" presId="urn:microsoft.com/office/officeart/2005/8/layout/orgChart1"/>
    <dgm:cxn modelId="{1CDC7F24-3BC2-4F8E-A757-CBB424BA8F60}" type="presParOf" srcId="{B55006BA-27D7-4473-B485-E5C953FFE505}" destId="{AEFD267F-1AE6-4E9B-BC44-2ABDA5B4C0E3}" srcOrd="1" destOrd="0" presId="urn:microsoft.com/office/officeart/2005/8/layout/orgChart1"/>
    <dgm:cxn modelId="{9E9D83A4-D2D2-4954-BD3D-4645AF12BA12}" type="presParOf" srcId="{B55006BA-27D7-4473-B485-E5C953FFE505}" destId="{382D879C-F11B-494B-A35A-E915EE39A37C}" srcOrd="2" destOrd="0" presId="urn:microsoft.com/office/officeart/2005/8/layout/orgChart1"/>
    <dgm:cxn modelId="{0DC816F1-AD1C-4951-99C2-8F38FFCCB40D}" type="presParOf" srcId="{FBD5EB31-B475-45D1-8D47-CB7C6B801815}" destId="{9B9CD37B-9872-462B-8163-FD05A6BA29C3}" srcOrd="2" destOrd="0" presId="urn:microsoft.com/office/officeart/2005/8/layout/orgChart1"/>
    <dgm:cxn modelId="{FE12AA7F-66B6-435B-BC36-B224BC00F259}" type="presParOf" srcId="{FBD5EB31-B475-45D1-8D47-CB7C6B801815}" destId="{F2F2202C-EC8C-478C-8B2C-0A11443773C9}" srcOrd="3" destOrd="0" presId="urn:microsoft.com/office/officeart/2005/8/layout/orgChart1"/>
    <dgm:cxn modelId="{4AD95170-F7E3-4BE2-A420-2FFAFC5E4383}" type="presParOf" srcId="{F2F2202C-EC8C-478C-8B2C-0A11443773C9}" destId="{40D5F7F5-1FB9-42CB-911D-67390AE10213}" srcOrd="0" destOrd="0" presId="urn:microsoft.com/office/officeart/2005/8/layout/orgChart1"/>
    <dgm:cxn modelId="{4F319750-48A5-4379-B3AD-600E05B05D5D}" type="presParOf" srcId="{40D5F7F5-1FB9-42CB-911D-67390AE10213}" destId="{B0AD2C12-0245-4A48-8930-3A6CF1666425}" srcOrd="0" destOrd="0" presId="urn:microsoft.com/office/officeart/2005/8/layout/orgChart1"/>
    <dgm:cxn modelId="{2B2A77F0-3363-468E-8F82-FAEDF1458BC5}" type="presParOf" srcId="{40D5F7F5-1FB9-42CB-911D-67390AE10213}" destId="{73994AE9-C79B-4302-B79F-E1771FD2C496}" srcOrd="1" destOrd="0" presId="urn:microsoft.com/office/officeart/2005/8/layout/orgChart1"/>
    <dgm:cxn modelId="{DC423F17-5275-4E1A-B6FF-68AF35D0ACAF}" type="presParOf" srcId="{F2F2202C-EC8C-478C-8B2C-0A11443773C9}" destId="{061DC000-1650-4C0B-AA84-CB8311B8B6DF}" srcOrd="1" destOrd="0" presId="urn:microsoft.com/office/officeart/2005/8/layout/orgChart1"/>
    <dgm:cxn modelId="{B3FEFB46-D0B9-4378-A1DD-FEF150F4A5FD}" type="presParOf" srcId="{F2F2202C-EC8C-478C-8B2C-0A11443773C9}" destId="{60F5C1D3-25FE-4022-926B-9942BA514F30}" srcOrd="2" destOrd="0" presId="urn:microsoft.com/office/officeart/2005/8/layout/orgChart1"/>
    <dgm:cxn modelId="{6DF48962-AB68-46CD-BB53-2970376B2F4E}" type="presParOf" srcId="{FBD5EB31-B475-45D1-8D47-CB7C6B801815}" destId="{670B8FDE-3389-423F-84DD-2CCFA9A517AF}" srcOrd="4" destOrd="0" presId="urn:microsoft.com/office/officeart/2005/8/layout/orgChart1"/>
    <dgm:cxn modelId="{55A102D8-9B7E-4D7A-B7A5-388B68338489}" type="presParOf" srcId="{FBD5EB31-B475-45D1-8D47-CB7C6B801815}" destId="{669380F5-52FB-4C46-8ED6-D0E089CACD8C}" srcOrd="5" destOrd="0" presId="urn:microsoft.com/office/officeart/2005/8/layout/orgChart1"/>
    <dgm:cxn modelId="{CEABFEA3-9260-4F80-BF20-60DF8F5A0DBC}" type="presParOf" srcId="{669380F5-52FB-4C46-8ED6-D0E089CACD8C}" destId="{15294476-9927-4732-B44A-5E93255A68AD}" srcOrd="0" destOrd="0" presId="urn:microsoft.com/office/officeart/2005/8/layout/orgChart1"/>
    <dgm:cxn modelId="{17637AF2-318E-4A7F-9054-6D2476CEFB1F}" type="presParOf" srcId="{15294476-9927-4732-B44A-5E93255A68AD}" destId="{F70529A9-1187-45EA-8FA6-DD4F2E9548B1}" srcOrd="0" destOrd="0" presId="urn:microsoft.com/office/officeart/2005/8/layout/orgChart1"/>
    <dgm:cxn modelId="{56560EA7-A536-4624-83AF-AF22488BBE8E}" type="presParOf" srcId="{15294476-9927-4732-B44A-5E93255A68AD}" destId="{C7D13D5C-F6DA-4CD8-8A71-635222A7F6DC}" srcOrd="1" destOrd="0" presId="urn:microsoft.com/office/officeart/2005/8/layout/orgChart1"/>
    <dgm:cxn modelId="{8D3E7A43-E264-491A-834E-EE4813A8DCA4}" type="presParOf" srcId="{669380F5-52FB-4C46-8ED6-D0E089CACD8C}" destId="{C5DB40F3-6EB0-4F73-8A8D-58B7C43E7F5C}" srcOrd="1" destOrd="0" presId="urn:microsoft.com/office/officeart/2005/8/layout/orgChart1"/>
    <dgm:cxn modelId="{96E9A0E4-17C8-4117-9A9F-326AAC9C041C}" type="presParOf" srcId="{669380F5-52FB-4C46-8ED6-D0E089CACD8C}" destId="{BE965B23-1840-480B-9B76-1F7650C119E2}" srcOrd="2" destOrd="0" presId="urn:microsoft.com/office/officeart/2005/8/layout/orgChart1"/>
    <dgm:cxn modelId="{059AF4E7-A2CB-4EAF-93C5-52B21EB96724}" type="presParOf" srcId="{1EC5D778-A803-4FDC-9223-F927291FBEF8}" destId="{261BE339-DA7D-4DCA-A5E8-2CA30772DDAC}" srcOrd="2" destOrd="0" presId="urn:microsoft.com/office/officeart/2005/8/layout/orgChart1"/>
    <dgm:cxn modelId="{0A05DCAE-175C-4820-A89F-9FA0F3A9AF7C}" type="presParOf" srcId="{CAD59A71-D267-41B6-89F2-3036DCB7A31C}" destId="{B256BE03-8613-4198-96BD-359793AB22F9}" srcOrd="2" destOrd="0" presId="urn:microsoft.com/office/officeart/2005/8/layout/orgChart1"/>
    <dgm:cxn modelId="{DF435B58-3B6F-4D45-86FD-D552923CB585}" type="presParOf" srcId="{5E449B07-860F-4813-8904-24DB66C5C698}" destId="{DAF0AA55-BCD2-43DE-814F-A07A590CBF24}" srcOrd="8" destOrd="0" presId="urn:microsoft.com/office/officeart/2005/8/layout/orgChart1"/>
    <dgm:cxn modelId="{9ED92063-8505-4B3C-BBC0-1B06EAFBB70D}" type="presParOf" srcId="{5E449B07-860F-4813-8904-24DB66C5C698}" destId="{5D0652C1-7EDA-4B04-BF87-CEA465AF9CC5}" srcOrd="9" destOrd="0" presId="urn:microsoft.com/office/officeart/2005/8/layout/orgChart1"/>
    <dgm:cxn modelId="{239424B9-FC29-435B-A58D-C728A1A5E7CC}" type="presParOf" srcId="{5D0652C1-7EDA-4B04-BF87-CEA465AF9CC5}" destId="{0D1182F0-D363-400C-9FF6-0EAEC45BE701}" srcOrd="0" destOrd="0" presId="urn:microsoft.com/office/officeart/2005/8/layout/orgChart1"/>
    <dgm:cxn modelId="{BB2B2386-C58B-4C67-8CA2-2AB89E89E975}" type="presParOf" srcId="{0D1182F0-D363-400C-9FF6-0EAEC45BE701}" destId="{0AFA8333-F4CA-4580-A6AA-97AF1B73F49F}" srcOrd="0" destOrd="0" presId="urn:microsoft.com/office/officeart/2005/8/layout/orgChart1"/>
    <dgm:cxn modelId="{1ADD16D0-CA82-49F0-9ACC-BBEF8FB54F70}" type="presParOf" srcId="{0D1182F0-D363-400C-9FF6-0EAEC45BE701}" destId="{3686E970-B946-4AE8-B89F-3787407C7AC2}" srcOrd="1" destOrd="0" presId="urn:microsoft.com/office/officeart/2005/8/layout/orgChart1"/>
    <dgm:cxn modelId="{45C12B0D-AC88-4512-B2C2-5D400F80C0D1}" type="presParOf" srcId="{5D0652C1-7EDA-4B04-BF87-CEA465AF9CC5}" destId="{D1DCE86B-F4F3-4173-BC57-4B487CCF1625}" srcOrd="1" destOrd="0" presId="urn:microsoft.com/office/officeart/2005/8/layout/orgChart1"/>
    <dgm:cxn modelId="{ADDE2712-B25D-4A14-86E1-AA79962E9768}" type="presParOf" srcId="{D1DCE86B-F4F3-4173-BC57-4B487CCF1625}" destId="{A0A8D167-9862-4BB9-9BBF-22B0645C01AD}" srcOrd="0" destOrd="0" presId="urn:microsoft.com/office/officeart/2005/8/layout/orgChart1"/>
    <dgm:cxn modelId="{E03F122C-9E0D-40D3-8B0C-A45FD8127D58}" type="presParOf" srcId="{D1DCE86B-F4F3-4173-BC57-4B487CCF1625}" destId="{A71F80C6-6601-4ECF-80D5-8B6594CBEDCD}" srcOrd="1" destOrd="0" presId="urn:microsoft.com/office/officeart/2005/8/layout/orgChart1"/>
    <dgm:cxn modelId="{8499E198-8E12-4E72-A947-F55944A6732F}" type="presParOf" srcId="{A71F80C6-6601-4ECF-80D5-8B6594CBEDCD}" destId="{7E027DD1-94C4-4E19-9B37-A291B02E93C5}" srcOrd="0" destOrd="0" presId="urn:microsoft.com/office/officeart/2005/8/layout/orgChart1"/>
    <dgm:cxn modelId="{79DD70E4-3434-4E18-B245-56D5793377C8}" type="presParOf" srcId="{7E027DD1-94C4-4E19-9B37-A291B02E93C5}" destId="{6CDCADD7-FDD5-4AD7-812F-3BA09D13871B}" srcOrd="0" destOrd="0" presId="urn:microsoft.com/office/officeart/2005/8/layout/orgChart1"/>
    <dgm:cxn modelId="{811E4D73-AC40-4FD4-8800-358BFC28E9F0}" type="presParOf" srcId="{7E027DD1-94C4-4E19-9B37-A291B02E93C5}" destId="{7B876BBF-1D8D-4396-B48A-9DF24FF54B8A}" srcOrd="1" destOrd="0" presId="urn:microsoft.com/office/officeart/2005/8/layout/orgChart1"/>
    <dgm:cxn modelId="{DC218746-A173-4566-9E46-592740108C13}" type="presParOf" srcId="{A71F80C6-6601-4ECF-80D5-8B6594CBEDCD}" destId="{F4B4CE20-238B-437B-B121-59662EA54957}" srcOrd="1" destOrd="0" presId="urn:microsoft.com/office/officeart/2005/8/layout/orgChart1"/>
    <dgm:cxn modelId="{9E059D0D-6E38-4743-829C-E42F70FD6E4A}" type="presParOf" srcId="{A71F80C6-6601-4ECF-80D5-8B6594CBEDCD}" destId="{2BB81104-9CC7-4BCE-BABE-9FB56F77B3E5}" srcOrd="2" destOrd="0" presId="urn:microsoft.com/office/officeart/2005/8/layout/orgChart1"/>
    <dgm:cxn modelId="{7E2788D6-BB71-4DE7-8043-44F57F638993}" type="presParOf" srcId="{D1DCE86B-F4F3-4173-BC57-4B487CCF1625}" destId="{CF8930B3-5F19-4F0F-B6EB-53AAA3251E52}" srcOrd="2" destOrd="0" presId="urn:microsoft.com/office/officeart/2005/8/layout/orgChart1"/>
    <dgm:cxn modelId="{DFA4B741-ECEE-473B-BF66-C1DD25D07511}" type="presParOf" srcId="{D1DCE86B-F4F3-4173-BC57-4B487CCF1625}" destId="{6BB54021-313A-4526-8AE3-6E039F2A1070}" srcOrd="3" destOrd="0" presId="urn:microsoft.com/office/officeart/2005/8/layout/orgChart1"/>
    <dgm:cxn modelId="{BC9A20FF-02A1-4DBC-84D1-7FFF38C37B0D}" type="presParOf" srcId="{6BB54021-313A-4526-8AE3-6E039F2A1070}" destId="{EF611FC2-0D95-43A7-B978-8E4F747B4D5C}" srcOrd="0" destOrd="0" presId="urn:microsoft.com/office/officeart/2005/8/layout/orgChart1"/>
    <dgm:cxn modelId="{842A8258-3072-41CA-9DDB-634DDABB6C38}" type="presParOf" srcId="{EF611FC2-0D95-43A7-B978-8E4F747B4D5C}" destId="{B2425195-1BFA-413B-B6BB-29A267ADACB7}" srcOrd="0" destOrd="0" presId="urn:microsoft.com/office/officeart/2005/8/layout/orgChart1"/>
    <dgm:cxn modelId="{BDBA3151-D6CD-4FF8-8B5B-EA78A42D4FF0}" type="presParOf" srcId="{EF611FC2-0D95-43A7-B978-8E4F747B4D5C}" destId="{A141E08C-C124-4C68-A511-7703FF0C0FE9}" srcOrd="1" destOrd="0" presId="urn:microsoft.com/office/officeart/2005/8/layout/orgChart1"/>
    <dgm:cxn modelId="{E4586649-30AE-467E-9B81-D8D687EA7CFD}" type="presParOf" srcId="{6BB54021-313A-4526-8AE3-6E039F2A1070}" destId="{1F506BAB-9EFB-48F7-8D19-3A5F8828BAE5}" srcOrd="1" destOrd="0" presId="urn:microsoft.com/office/officeart/2005/8/layout/orgChart1"/>
    <dgm:cxn modelId="{F0BBC7CD-3217-4EAF-A941-A839E2BEAAB1}" type="presParOf" srcId="{6BB54021-313A-4526-8AE3-6E039F2A1070}" destId="{7476A152-66D8-4CF3-92FF-DE3388BF27BF}" srcOrd="2" destOrd="0" presId="urn:microsoft.com/office/officeart/2005/8/layout/orgChart1"/>
    <dgm:cxn modelId="{9AA2FC06-82B8-4C57-A2DC-65ED4A06BFB7}" type="presParOf" srcId="{D1DCE86B-F4F3-4173-BC57-4B487CCF1625}" destId="{38EA7A26-35D9-4723-8CF2-F01990AA6D63}" srcOrd="4" destOrd="0" presId="urn:microsoft.com/office/officeart/2005/8/layout/orgChart1"/>
    <dgm:cxn modelId="{A6619CFD-475D-4B91-8C40-BD91D15AE117}" type="presParOf" srcId="{D1DCE86B-F4F3-4173-BC57-4B487CCF1625}" destId="{68B4DE38-493A-4BC4-95C4-CD13722CF64A}" srcOrd="5" destOrd="0" presId="urn:microsoft.com/office/officeart/2005/8/layout/orgChart1"/>
    <dgm:cxn modelId="{946CE154-516F-4CC0-8916-6720A9068306}" type="presParOf" srcId="{68B4DE38-493A-4BC4-95C4-CD13722CF64A}" destId="{A18411AE-EBF8-4F69-9751-44F68F7BE6E9}" srcOrd="0" destOrd="0" presId="urn:microsoft.com/office/officeart/2005/8/layout/orgChart1"/>
    <dgm:cxn modelId="{BB48D1F6-F043-45FD-8ECF-1BC9C48F5D0A}" type="presParOf" srcId="{A18411AE-EBF8-4F69-9751-44F68F7BE6E9}" destId="{B30C2981-94D8-4D6B-A084-F024C40F411F}" srcOrd="0" destOrd="0" presId="urn:microsoft.com/office/officeart/2005/8/layout/orgChart1"/>
    <dgm:cxn modelId="{1E037E5D-7772-4762-B941-718B6F010B60}" type="presParOf" srcId="{A18411AE-EBF8-4F69-9751-44F68F7BE6E9}" destId="{2146A535-959C-4143-914E-61C30B6249CB}" srcOrd="1" destOrd="0" presId="urn:microsoft.com/office/officeart/2005/8/layout/orgChart1"/>
    <dgm:cxn modelId="{9DA36449-1A1A-4EFE-9158-225FDBF04E25}" type="presParOf" srcId="{68B4DE38-493A-4BC4-95C4-CD13722CF64A}" destId="{BA2FD1C4-5CBE-4C87-9FDF-7EA8B9BD7035}" srcOrd="1" destOrd="0" presId="urn:microsoft.com/office/officeart/2005/8/layout/orgChart1"/>
    <dgm:cxn modelId="{7A750B89-A23B-4563-8012-00205436A44F}" type="presParOf" srcId="{68B4DE38-493A-4BC4-95C4-CD13722CF64A}" destId="{02AD3362-6075-415D-9B26-99AA81678325}" srcOrd="2" destOrd="0" presId="urn:microsoft.com/office/officeart/2005/8/layout/orgChart1"/>
    <dgm:cxn modelId="{52B24F5E-5B16-434D-81F1-851AD1820B4D}" type="presParOf" srcId="{D1DCE86B-F4F3-4173-BC57-4B487CCF1625}" destId="{EA623501-06CB-44BB-AC63-BE4F2172ABD5}" srcOrd="6" destOrd="0" presId="urn:microsoft.com/office/officeart/2005/8/layout/orgChart1"/>
    <dgm:cxn modelId="{50576E33-CAE0-4AF0-B91F-C72FEB035993}" type="presParOf" srcId="{D1DCE86B-F4F3-4173-BC57-4B487CCF1625}" destId="{0A9DB16E-7528-471B-A056-E01671907D94}" srcOrd="7" destOrd="0" presId="urn:microsoft.com/office/officeart/2005/8/layout/orgChart1"/>
    <dgm:cxn modelId="{D8876BE7-63E9-4E25-A110-674D599129ED}" type="presParOf" srcId="{0A9DB16E-7528-471B-A056-E01671907D94}" destId="{1705ADD8-9EF1-43A3-B532-19E040C3F590}" srcOrd="0" destOrd="0" presId="urn:microsoft.com/office/officeart/2005/8/layout/orgChart1"/>
    <dgm:cxn modelId="{8C99A064-0093-4B8D-B8A8-CAB639ACA11A}" type="presParOf" srcId="{1705ADD8-9EF1-43A3-B532-19E040C3F590}" destId="{749C66BF-A935-468E-8EDD-FD6E068E8389}" srcOrd="0" destOrd="0" presId="urn:microsoft.com/office/officeart/2005/8/layout/orgChart1"/>
    <dgm:cxn modelId="{4653AF92-0C03-43BB-A124-E49F476FFDFA}" type="presParOf" srcId="{1705ADD8-9EF1-43A3-B532-19E040C3F590}" destId="{A7FD28C4-A63F-45DA-B61D-89132E0ABD5A}" srcOrd="1" destOrd="0" presId="urn:microsoft.com/office/officeart/2005/8/layout/orgChart1"/>
    <dgm:cxn modelId="{70A03CA2-FBEE-41BF-A0C4-E4B02D58041A}" type="presParOf" srcId="{0A9DB16E-7528-471B-A056-E01671907D94}" destId="{4C15663A-5748-4B3E-81D4-21924B897E99}" srcOrd="1" destOrd="0" presId="urn:microsoft.com/office/officeart/2005/8/layout/orgChart1"/>
    <dgm:cxn modelId="{B8BBE18D-462E-40D4-9662-EF5BEB8D04B6}" type="presParOf" srcId="{0A9DB16E-7528-471B-A056-E01671907D94}" destId="{BF8A1104-832B-4A14-B5C3-E7F531257621}" srcOrd="2" destOrd="0" presId="urn:microsoft.com/office/officeart/2005/8/layout/orgChart1"/>
    <dgm:cxn modelId="{61875EC6-92E5-4DBE-B6D6-C624E0CC5329}" type="presParOf" srcId="{5D0652C1-7EDA-4B04-BF87-CEA465AF9CC5}" destId="{EAEBFC9E-C5EF-473F-9A77-157418D70B36}" srcOrd="2" destOrd="0" presId="urn:microsoft.com/office/officeart/2005/8/layout/orgChart1"/>
    <dgm:cxn modelId="{0D6179CD-55B9-4F6E-BCE6-02E65A2EEFDC}" type="presParOf" srcId="{5E449B07-860F-4813-8904-24DB66C5C698}" destId="{1AC07B23-C65B-4DC5-8EF9-8FCEDF980A6F}" srcOrd="10" destOrd="0" presId="urn:microsoft.com/office/officeart/2005/8/layout/orgChart1"/>
    <dgm:cxn modelId="{A1030251-3ABE-4973-B2E0-CCEB841369A5}" type="presParOf" srcId="{5E449B07-860F-4813-8904-24DB66C5C698}" destId="{2A9F2534-685A-460A-ACE5-DEF4514F425F}" srcOrd="11" destOrd="0" presId="urn:microsoft.com/office/officeart/2005/8/layout/orgChart1"/>
    <dgm:cxn modelId="{2062B796-3F3B-429E-A5B8-8D0E297F86C1}" type="presParOf" srcId="{2A9F2534-685A-460A-ACE5-DEF4514F425F}" destId="{8B3D8BF0-47C3-40DB-AFDA-1F0263B6EDE0}" srcOrd="0" destOrd="0" presId="urn:microsoft.com/office/officeart/2005/8/layout/orgChart1"/>
    <dgm:cxn modelId="{A856812E-8C52-42AA-8957-69651B94C4D9}" type="presParOf" srcId="{8B3D8BF0-47C3-40DB-AFDA-1F0263B6EDE0}" destId="{6327ECE6-C894-486B-B235-B82A78EEEAF6}" srcOrd="0" destOrd="0" presId="urn:microsoft.com/office/officeart/2005/8/layout/orgChart1"/>
    <dgm:cxn modelId="{43CEFAEF-B714-4FBD-9BBD-3556312B3406}" type="presParOf" srcId="{8B3D8BF0-47C3-40DB-AFDA-1F0263B6EDE0}" destId="{CD2E83EE-3A71-4FE8-9574-DA0230A899C6}" srcOrd="1" destOrd="0" presId="urn:microsoft.com/office/officeart/2005/8/layout/orgChart1"/>
    <dgm:cxn modelId="{7E16BBA2-E22F-4669-98E6-2942B98EAF33}" type="presParOf" srcId="{2A9F2534-685A-460A-ACE5-DEF4514F425F}" destId="{10AC3088-5EE8-464A-9A06-9AC3328224C2}" srcOrd="1" destOrd="0" presId="urn:microsoft.com/office/officeart/2005/8/layout/orgChart1"/>
    <dgm:cxn modelId="{AF269732-CCA9-48B4-91CA-18A56088F47F}" type="presParOf" srcId="{10AC3088-5EE8-464A-9A06-9AC3328224C2}" destId="{1877A50B-B896-4914-9957-971B47D9577A}" srcOrd="0" destOrd="0" presId="urn:microsoft.com/office/officeart/2005/8/layout/orgChart1"/>
    <dgm:cxn modelId="{306FFB36-7719-4379-82AE-05AE635E9755}" type="presParOf" srcId="{10AC3088-5EE8-464A-9A06-9AC3328224C2}" destId="{5CB1A6EE-D3AA-48FA-846E-7B6BED3206AF}" srcOrd="1" destOrd="0" presId="urn:microsoft.com/office/officeart/2005/8/layout/orgChart1"/>
    <dgm:cxn modelId="{6FFF2079-C203-49FB-8C82-7C9CCC42C68F}" type="presParOf" srcId="{5CB1A6EE-D3AA-48FA-846E-7B6BED3206AF}" destId="{EED5FCA7-7813-4218-8EED-BEB202181BEF}" srcOrd="0" destOrd="0" presId="urn:microsoft.com/office/officeart/2005/8/layout/orgChart1"/>
    <dgm:cxn modelId="{E3E6C339-69F5-4EDF-A3B2-AEFE55345024}" type="presParOf" srcId="{EED5FCA7-7813-4218-8EED-BEB202181BEF}" destId="{FDD0365C-0334-4198-BA13-F83E69DC4F53}" srcOrd="0" destOrd="0" presId="urn:microsoft.com/office/officeart/2005/8/layout/orgChart1"/>
    <dgm:cxn modelId="{2A852956-6087-4865-B87F-8C2AE85EE7F2}" type="presParOf" srcId="{EED5FCA7-7813-4218-8EED-BEB202181BEF}" destId="{7F5BC477-66A7-4F92-8CF9-7ABC970F5C5C}" srcOrd="1" destOrd="0" presId="urn:microsoft.com/office/officeart/2005/8/layout/orgChart1"/>
    <dgm:cxn modelId="{C8837596-40FC-4001-A121-0660FC5FA3C3}" type="presParOf" srcId="{5CB1A6EE-D3AA-48FA-846E-7B6BED3206AF}" destId="{325D1C6F-193A-458C-B407-BC1C4B21086C}" srcOrd="1" destOrd="0" presId="urn:microsoft.com/office/officeart/2005/8/layout/orgChart1"/>
    <dgm:cxn modelId="{55DCFB9E-41EB-49F4-87CC-77BCA988C884}" type="presParOf" srcId="{5CB1A6EE-D3AA-48FA-846E-7B6BED3206AF}" destId="{9FA2EB22-FC9B-47A2-9091-526B2B109BB8}" srcOrd="2" destOrd="0" presId="urn:microsoft.com/office/officeart/2005/8/layout/orgChart1"/>
    <dgm:cxn modelId="{82F5C176-CEC7-4DA8-B27E-01CF486F8A09}" type="presParOf" srcId="{10AC3088-5EE8-464A-9A06-9AC3328224C2}" destId="{D1879E1D-4291-4ED5-AA74-7FF74A91FA60}" srcOrd="2" destOrd="0" presId="urn:microsoft.com/office/officeart/2005/8/layout/orgChart1"/>
    <dgm:cxn modelId="{3AB451A6-8E2D-43D5-A624-92F057C24E39}" type="presParOf" srcId="{10AC3088-5EE8-464A-9A06-9AC3328224C2}" destId="{D1A2DF2C-EC0A-4A22-A03F-5F3DCDB7E700}" srcOrd="3" destOrd="0" presId="urn:microsoft.com/office/officeart/2005/8/layout/orgChart1"/>
    <dgm:cxn modelId="{194527E3-E595-45B2-A202-A9A55DF481C5}" type="presParOf" srcId="{D1A2DF2C-EC0A-4A22-A03F-5F3DCDB7E700}" destId="{84230EF3-EB01-4493-BE5F-3687EBE3A44E}" srcOrd="0" destOrd="0" presId="urn:microsoft.com/office/officeart/2005/8/layout/orgChart1"/>
    <dgm:cxn modelId="{B35D9F8A-A354-4CCE-988D-D6B4231D55D1}" type="presParOf" srcId="{84230EF3-EB01-4493-BE5F-3687EBE3A44E}" destId="{5D9B62D6-8975-4B1E-B486-DF906B04E6E4}" srcOrd="0" destOrd="0" presId="urn:microsoft.com/office/officeart/2005/8/layout/orgChart1"/>
    <dgm:cxn modelId="{0599794E-2E82-48A2-BCCA-092D5C3720A7}" type="presParOf" srcId="{84230EF3-EB01-4493-BE5F-3687EBE3A44E}" destId="{8895753B-6CB6-4A58-B2DA-F5BE05E20A56}" srcOrd="1" destOrd="0" presId="urn:microsoft.com/office/officeart/2005/8/layout/orgChart1"/>
    <dgm:cxn modelId="{6DCD4226-BD28-44ED-A1CB-60B024419159}" type="presParOf" srcId="{D1A2DF2C-EC0A-4A22-A03F-5F3DCDB7E700}" destId="{FD14A882-5999-4903-9D9C-D80CD7F22DA1}" srcOrd="1" destOrd="0" presId="urn:microsoft.com/office/officeart/2005/8/layout/orgChart1"/>
    <dgm:cxn modelId="{4931049F-E40E-4703-BC90-73AF07E0EA0B}" type="presParOf" srcId="{D1A2DF2C-EC0A-4A22-A03F-5F3DCDB7E700}" destId="{0F30CD52-1B4F-4F55-862E-9211216DDED3}" srcOrd="2" destOrd="0" presId="urn:microsoft.com/office/officeart/2005/8/layout/orgChart1"/>
    <dgm:cxn modelId="{61ED3125-53E6-4F33-88D4-1D79267C0F12}" type="presParOf" srcId="{10AC3088-5EE8-464A-9A06-9AC3328224C2}" destId="{B144D70C-5430-4D26-9C3A-196153430D2E}" srcOrd="4" destOrd="0" presId="urn:microsoft.com/office/officeart/2005/8/layout/orgChart1"/>
    <dgm:cxn modelId="{4D018228-BA4D-4996-B746-05BA155FF44A}" type="presParOf" srcId="{10AC3088-5EE8-464A-9A06-9AC3328224C2}" destId="{6222A8D5-A523-4242-8353-534A7E7B6842}" srcOrd="5" destOrd="0" presId="urn:microsoft.com/office/officeart/2005/8/layout/orgChart1"/>
    <dgm:cxn modelId="{5C880A4A-EBE6-44B4-85AA-5056A0A06A12}" type="presParOf" srcId="{6222A8D5-A523-4242-8353-534A7E7B6842}" destId="{BB1130F4-D6F5-475E-94EA-5F02F729AB67}" srcOrd="0" destOrd="0" presId="urn:microsoft.com/office/officeart/2005/8/layout/orgChart1"/>
    <dgm:cxn modelId="{823BC6CE-9255-4D9A-A5EF-BCC4316B121A}" type="presParOf" srcId="{BB1130F4-D6F5-475E-94EA-5F02F729AB67}" destId="{A46637DA-3B5E-4B57-B2EC-CF1BF8536672}" srcOrd="0" destOrd="0" presId="urn:microsoft.com/office/officeart/2005/8/layout/orgChart1"/>
    <dgm:cxn modelId="{49FCD785-B8B4-4AE5-9757-C1DEFFAC6A3B}" type="presParOf" srcId="{BB1130F4-D6F5-475E-94EA-5F02F729AB67}" destId="{872B7ED3-1C9E-413D-BC5A-EFA721CEF934}" srcOrd="1" destOrd="0" presId="urn:microsoft.com/office/officeart/2005/8/layout/orgChart1"/>
    <dgm:cxn modelId="{45D34439-A7A3-4293-854C-F4E8AC40B939}" type="presParOf" srcId="{6222A8D5-A523-4242-8353-534A7E7B6842}" destId="{B1A2271C-BFE6-419F-BCDA-8DAE15B1C8C3}" srcOrd="1" destOrd="0" presId="urn:microsoft.com/office/officeart/2005/8/layout/orgChart1"/>
    <dgm:cxn modelId="{6D8B2413-B5A3-47DB-A126-7CC86E93A570}" type="presParOf" srcId="{6222A8D5-A523-4242-8353-534A7E7B6842}" destId="{041B0530-9A26-4CAF-B87C-2C01935FCFB5}" srcOrd="2" destOrd="0" presId="urn:microsoft.com/office/officeart/2005/8/layout/orgChart1"/>
    <dgm:cxn modelId="{A7A76361-CB83-4BE9-9958-71ACCBE80B33}" type="presParOf" srcId="{10AC3088-5EE8-464A-9A06-9AC3328224C2}" destId="{691F2BF8-5C35-479E-AA51-1CF5BDCF5D08}" srcOrd="6" destOrd="0" presId="urn:microsoft.com/office/officeart/2005/8/layout/orgChart1"/>
    <dgm:cxn modelId="{CA2F1A7B-470E-43DC-8717-6831FB47C6EC}" type="presParOf" srcId="{10AC3088-5EE8-464A-9A06-9AC3328224C2}" destId="{589CBDBE-8B3F-4133-99FD-6D48927D748E}" srcOrd="7" destOrd="0" presId="urn:microsoft.com/office/officeart/2005/8/layout/orgChart1"/>
    <dgm:cxn modelId="{90419366-7DC9-48B5-AE0F-371D1F7E5BAE}" type="presParOf" srcId="{589CBDBE-8B3F-4133-99FD-6D48927D748E}" destId="{D5F187D3-B9E5-4EE8-961F-10C306311F77}" srcOrd="0" destOrd="0" presId="urn:microsoft.com/office/officeart/2005/8/layout/orgChart1"/>
    <dgm:cxn modelId="{72B8C5C8-EE0D-48B3-8C4E-09AC6919F2C6}" type="presParOf" srcId="{D5F187D3-B9E5-4EE8-961F-10C306311F77}" destId="{130C1D6A-12E3-470A-876C-8426F46E6C91}" srcOrd="0" destOrd="0" presId="urn:microsoft.com/office/officeart/2005/8/layout/orgChart1"/>
    <dgm:cxn modelId="{52F2F95A-0185-48E0-AB50-9CB7804DE7C6}" type="presParOf" srcId="{D5F187D3-B9E5-4EE8-961F-10C306311F77}" destId="{309C586C-E152-4571-B848-8CAB8B60148B}" srcOrd="1" destOrd="0" presId="urn:microsoft.com/office/officeart/2005/8/layout/orgChart1"/>
    <dgm:cxn modelId="{DDF03ABB-FFDE-424C-A7F2-16F0787BD6A5}" type="presParOf" srcId="{589CBDBE-8B3F-4133-99FD-6D48927D748E}" destId="{641B68C7-EBA4-4184-A215-5E2C37A222ED}" srcOrd="1" destOrd="0" presId="urn:microsoft.com/office/officeart/2005/8/layout/orgChart1"/>
    <dgm:cxn modelId="{2A68E2FE-1BF6-471E-AE3B-B577CE336A7C}" type="presParOf" srcId="{589CBDBE-8B3F-4133-99FD-6D48927D748E}" destId="{32CCD8E4-7E22-4C55-A439-BA9AF970A0F6}" srcOrd="2" destOrd="0" presId="urn:microsoft.com/office/officeart/2005/8/layout/orgChart1"/>
    <dgm:cxn modelId="{324FFF18-9653-468F-BA8D-7041243DEBE8}" type="presParOf" srcId="{2A9F2534-685A-460A-ACE5-DEF4514F425F}" destId="{935ECC0E-78A7-433B-A49D-945D8D7CEACF}" srcOrd="2" destOrd="0" presId="urn:microsoft.com/office/officeart/2005/8/layout/orgChart1"/>
    <dgm:cxn modelId="{C643583C-7257-4018-9642-585D8A6795B4}" type="presParOf" srcId="{76150878-D3E2-4917-8498-5178137CCBB4}" destId="{4C9851AB-5FDB-47F2-91F1-F483ECA504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1792C-9ABB-4CAF-AD44-F7FE01CE91D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7D31C33A-7274-43D7-BFD5-D562CFA34B18}">
      <dgm:prSet phldrT="[Text]"/>
      <dgm:spPr/>
      <dgm:t>
        <a:bodyPr/>
        <a:lstStyle/>
        <a:p>
          <a:r>
            <a:rPr lang="ar-SA" dirty="0" smtClean="0"/>
            <a:t>ركائز النظرية</a:t>
          </a:r>
          <a:endParaRPr lang="en-US" dirty="0"/>
        </a:p>
      </dgm:t>
    </dgm:pt>
    <dgm:pt modelId="{ADDF817F-235F-404F-AB43-79C564D8DAA9}" type="parTrans" cxnId="{5C46F885-7343-413E-9A87-652D3B7965B2}">
      <dgm:prSet/>
      <dgm:spPr/>
      <dgm:t>
        <a:bodyPr/>
        <a:lstStyle/>
        <a:p>
          <a:endParaRPr lang="en-US"/>
        </a:p>
      </dgm:t>
    </dgm:pt>
    <dgm:pt modelId="{E863AE52-D7E0-4D8F-AC7F-44987E92C5CD}" type="sibTrans" cxnId="{5C46F885-7343-413E-9A87-652D3B7965B2}">
      <dgm:prSet/>
      <dgm:spPr/>
      <dgm:t>
        <a:bodyPr/>
        <a:lstStyle/>
        <a:p>
          <a:endParaRPr lang="en-US"/>
        </a:p>
      </dgm:t>
    </dgm:pt>
    <dgm:pt modelId="{244ACE72-6627-4257-857B-BA7CD231C327}" type="asst">
      <dgm:prSet phldrT="[Text]"/>
      <dgm:spPr/>
      <dgm:t>
        <a:bodyPr/>
        <a:lstStyle/>
        <a:p>
          <a:r>
            <a:rPr lang="ar-SA" dirty="0" smtClean="0"/>
            <a:t>المصادر</a:t>
          </a:r>
          <a:endParaRPr lang="en-US" dirty="0"/>
        </a:p>
      </dgm:t>
    </dgm:pt>
    <dgm:pt modelId="{5A126484-BD8A-407E-B02B-915E78076F93}" type="parTrans" cxnId="{1F77DD42-75B2-4B6C-939C-4B670A002BA9}">
      <dgm:prSet/>
      <dgm:spPr/>
      <dgm:t>
        <a:bodyPr/>
        <a:lstStyle/>
        <a:p>
          <a:endParaRPr lang="en-US"/>
        </a:p>
      </dgm:t>
    </dgm:pt>
    <dgm:pt modelId="{627B4494-89D7-4ABA-BC94-7CA2FFE4DA67}" type="sibTrans" cxnId="{1F77DD42-75B2-4B6C-939C-4B670A002BA9}">
      <dgm:prSet/>
      <dgm:spPr/>
      <dgm:t>
        <a:bodyPr/>
        <a:lstStyle/>
        <a:p>
          <a:endParaRPr lang="en-US"/>
        </a:p>
      </dgm:t>
    </dgm:pt>
    <dgm:pt modelId="{E6BC9BE9-84B1-4B18-8729-BB0C04D88E0A}" type="asst">
      <dgm:prSet phldrT="[Text]"/>
      <dgm:spPr/>
      <dgm:t>
        <a:bodyPr/>
        <a:lstStyle/>
        <a:p>
          <a:r>
            <a:rPr lang="ar-SA" dirty="0" smtClean="0"/>
            <a:t>الأهداف</a:t>
          </a:r>
          <a:endParaRPr lang="en-US" dirty="0"/>
        </a:p>
      </dgm:t>
    </dgm:pt>
    <dgm:pt modelId="{5309A78D-9EA2-40F2-B064-DDCA1D784493}" type="parTrans" cxnId="{DAEC6EFD-6E5F-4656-BF83-58D6E5F3745B}">
      <dgm:prSet/>
      <dgm:spPr/>
      <dgm:t>
        <a:bodyPr/>
        <a:lstStyle/>
        <a:p>
          <a:endParaRPr lang="en-US"/>
        </a:p>
      </dgm:t>
    </dgm:pt>
    <dgm:pt modelId="{66CFFB3F-D754-4965-BD25-6E10D932E9D2}" type="sibTrans" cxnId="{DAEC6EFD-6E5F-4656-BF83-58D6E5F3745B}">
      <dgm:prSet/>
      <dgm:spPr/>
      <dgm:t>
        <a:bodyPr/>
        <a:lstStyle/>
        <a:p>
          <a:endParaRPr lang="en-US"/>
        </a:p>
      </dgm:t>
    </dgm:pt>
    <dgm:pt modelId="{49475C9C-5F23-42EC-AC24-9BBA6D08BF0C}">
      <dgm:prSet/>
      <dgm:spPr/>
      <dgm:t>
        <a:bodyPr/>
        <a:lstStyle/>
        <a:p>
          <a:r>
            <a:rPr lang="ar-SA" dirty="0" smtClean="0"/>
            <a:t>جمع المعلومات</a:t>
          </a:r>
          <a:endParaRPr lang="en-US" dirty="0"/>
        </a:p>
      </dgm:t>
    </dgm:pt>
    <dgm:pt modelId="{0BCADBF9-D8F4-43A6-9842-A26E856519FA}" type="parTrans" cxnId="{B9008DFF-A080-4DBA-8E3F-32735B6768EC}">
      <dgm:prSet/>
      <dgm:spPr/>
      <dgm:t>
        <a:bodyPr/>
        <a:lstStyle/>
        <a:p>
          <a:endParaRPr lang="en-US"/>
        </a:p>
      </dgm:t>
    </dgm:pt>
    <dgm:pt modelId="{6D3E2B12-4C01-47C8-9C67-4E50BA4B678D}" type="sibTrans" cxnId="{B9008DFF-A080-4DBA-8E3F-32735B6768EC}">
      <dgm:prSet/>
      <dgm:spPr/>
      <dgm:t>
        <a:bodyPr/>
        <a:lstStyle/>
        <a:p>
          <a:endParaRPr lang="en-US"/>
        </a:p>
      </dgm:t>
    </dgm:pt>
    <dgm:pt modelId="{E17CAE1A-64C1-46AF-A115-D9DDEB370F1A}">
      <dgm:prSet/>
      <dgm:spPr/>
      <dgm:t>
        <a:bodyPr/>
        <a:lstStyle/>
        <a:p>
          <a:r>
            <a:rPr lang="ar-SA" dirty="0" smtClean="0"/>
            <a:t>تنسيق المعلومات</a:t>
          </a:r>
          <a:endParaRPr lang="en-US" dirty="0"/>
        </a:p>
      </dgm:t>
    </dgm:pt>
    <dgm:pt modelId="{612176A9-EC08-4F0F-8E1F-AE8D0F20E2DD}" type="parTrans" cxnId="{D28EC3AB-4EF9-4375-B42E-B334BBF9E51A}">
      <dgm:prSet/>
      <dgm:spPr/>
      <dgm:t>
        <a:bodyPr/>
        <a:lstStyle/>
        <a:p>
          <a:endParaRPr lang="en-US"/>
        </a:p>
      </dgm:t>
    </dgm:pt>
    <dgm:pt modelId="{43655AA1-CB38-43A8-94A4-E2051A909C0D}" type="sibTrans" cxnId="{D28EC3AB-4EF9-4375-B42E-B334BBF9E51A}">
      <dgm:prSet/>
      <dgm:spPr/>
      <dgm:t>
        <a:bodyPr/>
        <a:lstStyle/>
        <a:p>
          <a:endParaRPr lang="en-US"/>
        </a:p>
      </dgm:t>
    </dgm:pt>
    <dgm:pt modelId="{AB48E81D-9D18-44C0-B94A-467DEDEA9428}">
      <dgm:prSet/>
      <dgm:spPr/>
      <dgm:t>
        <a:bodyPr/>
        <a:lstStyle/>
        <a:p>
          <a:r>
            <a:rPr lang="ar-SA" dirty="0" smtClean="0"/>
            <a:t>نشر المعلومات </a:t>
          </a:r>
          <a:endParaRPr lang="en-US" dirty="0"/>
        </a:p>
      </dgm:t>
    </dgm:pt>
    <dgm:pt modelId="{068ABD01-A2F9-422D-82CC-80922BA83553}" type="parTrans" cxnId="{96518839-F277-40C8-AFFF-8E019C9FF248}">
      <dgm:prSet/>
      <dgm:spPr/>
      <dgm:t>
        <a:bodyPr/>
        <a:lstStyle/>
        <a:p>
          <a:endParaRPr lang="en-US"/>
        </a:p>
      </dgm:t>
    </dgm:pt>
    <dgm:pt modelId="{1A519A51-3B78-476F-87F0-C6D30CD1DCE2}" type="sibTrans" cxnId="{96518839-F277-40C8-AFFF-8E019C9FF248}">
      <dgm:prSet/>
      <dgm:spPr/>
      <dgm:t>
        <a:bodyPr/>
        <a:lstStyle/>
        <a:p>
          <a:endParaRPr lang="en-US"/>
        </a:p>
      </dgm:t>
    </dgm:pt>
    <dgm:pt modelId="{A31B91DA-57B0-433A-B0B0-E025BFF2A184}" type="pres">
      <dgm:prSet presAssocID="{65C1792C-9ABB-4CAF-AD44-F7FE01CE91D1}" presName="hierChild1" presStyleCnt="0">
        <dgm:presLayoutVars>
          <dgm:orgChart val="1"/>
          <dgm:chPref val="1"/>
          <dgm:dir/>
          <dgm:animOne val="branch"/>
          <dgm:animLvl val="lvl"/>
          <dgm:resizeHandles/>
        </dgm:presLayoutVars>
      </dgm:prSet>
      <dgm:spPr/>
      <dgm:t>
        <a:bodyPr/>
        <a:lstStyle/>
        <a:p>
          <a:endParaRPr lang="en-US"/>
        </a:p>
      </dgm:t>
    </dgm:pt>
    <dgm:pt modelId="{FAE32E94-B947-44BC-8C34-E785DAD8E6BB}" type="pres">
      <dgm:prSet presAssocID="{7D31C33A-7274-43D7-BFD5-D562CFA34B18}" presName="hierRoot1" presStyleCnt="0">
        <dgm:presLayoutVars>
          <dgm:hierBranch val="init"/>
        </dgm:presLayoutVars>
      </dgm:prSet>
      <dgm:spPr/>
    </dgm:pt>
    <dgm:pt modelId="{6D7A5A10-56CA-4B9E-B925-3BBE367F7394}" type="pres">
      <dgm:prSet presAssocID="{7D31C33A-7274-43D7-BFD5-D562CFA34B18}" presName="rootComposite1" presStyleCnt="0"/>
      <dgm:spPr/>
    </dgm:pt>
    <dgm:pt modelId="{6251513A-0C3E-4FFB-8CFE-340FBEA60FBC}" type="pres">
      <dgm:prSet presAssocID="{7D31C33A-7274-43D7-BFD5-D562CFA34B18}" presName="rootText1" presStyleLbl="node0" presStyleIdx="0" presStyleCnt="1" custScaleX="161449" custLinFactNeighborX="-24747" custLinFactNeighborY="-132">
        <dgm:presLayoutVars>
          <dgm:chPref val="3"/>
        </dgm:presLayoutVars>
      </dgm:prSet>
      <dgm:spPr/>
      <dgm:t>
        <a:bodyPr/>
        <a:lstStyle/>
        <a:p>
          <a:endParaRPr lang="en-US"/>
        </a:p>
      </dgm:t>
    </dgm:pt>
    <dgm:pt modelId="{855F3F6F-0EDC-4685-B7C9-9A61470111EB}" type="pres">
      <dgm:prSet presAssocID="{7D31C33A-7274-43D7-BFD5-D562CFA34B18}" presName="rootConnector1" presStyleLbl="node1" presStyleIdx="0" presStyleCnt="0"/>
      <dgm:spPr/>
      <dgm:t>
        <a:bodyPr/>
        <a:lstStyle/>
        <a:p>
          <a:endParaRPr lang="en-US"/>
        </a:p>
      </dgm:t>
    </dgm:pt>
    <dgm:pt modelId="{A45C6202-2038-4553-8B3A-319F761E759B}" type="pres">
      <dgm:prSet presAssocID="{7D31C33A-7274-43D7-BFD5-D562CFA34B18}" presName="hierChild2" presStyleCnt="0"/>
      <dgm:spPr/>
    </dgm:pt>
    <dgm:pt modelId="{819C2430-D661-437C-BC21-5BCC3AE36FBF}" type="pres">
      <dgm:prSet presAssocID="{7D31C33A-7274-43D7-BFD5-D562CFA34B18}" presName="hierChild3" presStyleCnt="0"/>
      <dgm:spPr/>
    </dgm:pt>
    <dgm:pt modelId="{4485A3B1-1032-4D61-B3C3-336C6609E5C0}" type="pres">
      <dgm:prSet presAssocID="{5A126484-BD8A-407E-B02B-915E78076F93}" presName="Name111" presStyleLbl="parChTrans1D2" presStyleIdx="0" presStyleCnt="2"/>
      <dgm:spPr/>
      <dgm:t>
        <a:bodyPr/>
        <a:lstStyle/>
        <a:p>
          <a:endParaRPr lang="en-US"/>
        </a:p>
      </dgm:t>
    </dgm:pt>
    <dgm:pt modelId="{2E592356-26E9-47E0-9514-4F94A395F569}" type="pres">
      <dgm:prSet presAssocID="{244ACE72-6627-4257-857B-BA7CD231C327}" presName="hierRoot3" presStyleCnt="0">
        <dgm:presLayoutVars>
          <dgm:hierBranch val="init"/>
        </dgm:presLayoutVars>
      </dgm:prSet>
      <dgm:spPr/>
    </dgm:pt>
    <dgm:pt modelId="{0331BD12-36EF-4F46-9240-5E2E31B83937}" type="pres">
      <dgm:prSet presAssocID="{244ACE72-6627-4257-857B-BA7CD231C327}" presName="rootComposite3" presStyleCnt="0"/>
      <dgm:spPr/>
    </dgm:pt>
    <dgm:pt modelId="{B4F4E405-1C71-4C00-BD75-66BFD8D1D710}" type="pres">
      <dgm:prSet presAssocID="{244ACE72-6627-4257-857B-BA7CD231C327}" presName="rootText3" presStyleLbl="asst1" presStyleIdx="0" presStyleCnt="2">
        <dgm:presLayoutVars>
          <dgm:chPref val="3"/>
        </dgm:presLayoutVars>
      </dgm:prSet>
      <dgm:spPr/>
      <dgm:t>
        <a:bodyPr/>
        <a:lstStyle/>
        <a:p>
          <a:endParaRPr lang="en-US"/>
        </a:p>
      </dgm:t>
    </dgm:pt>
    <dgm:pt modelId="{B276703B-B1C5-47BE-8D03-04E63A24420A}" type="pres">
      <dgm:prSet presAssocID="{244ACE72-6627-4257-857B-BA7CD231C327}" presName="rootConnector3" presStyleLbl="asst1" presStyleIdx="0" presStyleCnt="2"/>
      <dgm:spPr/>
      <dgm:t>
        <a:bodyPr/>
        <a:lstStyle/>
        <a:p>
          <a:endParaRPr lang="en-US"/>
        </a:p>
      </dgm:t>
    </dgm:pt>
    <dgm:pt modelId="{3C42EF54-7C27-4EC7-86F7-E588B7200EE2}" type="pres">
      <dgm:prSet presAssocID="{244ACE72-6627-4257-857B-BA7CD231C327}" presName="hierChild6" presStyleCnt="0"/>
      <dgm:spPr/>
    </dgm:pt>
    <dgm:pt modelId="{679E3276-3CD3-480E-B379-3F0D70F0DADD}" type="pres">
      <dgm:prSet presAssocID="{0BCADBF9-D8F4-43A6-9842-A26E856519FA}" presName="Name37" presStyleLbl="parChTrans1D3" presStyleIdx="0" presStyleCnt="3"/>
      <dgm:spPr/>
      <dgm:t>
        <a:bodyPr/>
        <a:lstStyle/>
        <a:p>
          <a:endParaRPr lang="en-US"/>
        </a:p>
      </dgm:t>
    </dgm:pt>
    <dgm:pt modelId="{07F69EED-67FD-4899-BF12-C32CC871123E}" type="pres">
      <dgm:prSet presAssocID="{49475C9C-5F23-42EC-AC24-9BBA6D08BF0C}" presName="hierRoot2" presStyleCnt="0">
        <dgm:presLayoutVars>
          <dgm:hierBranch val="init"/>
        </dgm:presLayoutVars>
      </dgm:prSet>
      <dgm:spPr/>
    </dgm:pt>
    <dgm:pt modelId="{DEB918C2-7B49-4047-AECA-00422A7229DF}" type="pres">
      <dgm:prSet presAssocID="{49475C9C-5F23-42EC-AC24-9BBA6D08BF0C}" presName="rootComposite" presStyleCnt="0"/>
      <dgm:spPr/>
    </dgm:pt>
    <dgm:pt modelId="{7C511D33-96F9-43E4-9974-D211B491FEB2}" type="pres">
      <dgm:prSet presAssocID="{49475C9C-5F23-42EC-AC24-9BBA6D08BF0C}" presName="rootText" presStyleLbl="node3" presStyleIdx="0" presStyleCnt="3">
        <dgm:presLayoutVars>
          <dgm:chPref val="3"/>
        </dgm:presLayoutVars>
      </dgm:prSet>
      <dgm:spPr/>
      <dgm:t>
        <a:bodyPr/>
        <a:lstStyle/>
        <a:p>
          <a:endParaRPr lang="en-US"/>
        </a:p>
      </dgm:t>
    </dgm:pt>
    <dgm:pt modelId="{0F350920-C43B-4065-83BD-2DEB6124CA50}" type="pres">
      <dgm:prSet presAssocID="{49475C9C-5F23-42EC-AC24-9BBA6D08BF0C}" presName="rootConnector" presStyleLbl="node3" presStyleIdx="0" presStyleCnt="3"/>
      <dgm:spPr/>
      <dgm:t>
        <a:bodyPr/>
        <a:lstStyle/>
        <a:p>
          <a:endParaRPr lang="en-US"/>
        </a:p>
      </dgm:t>
    </dgm:pt>
    <dgm:pt modelId="{D2CE8557-FCAC-4B0A-9CB4-F64CC43EC085}" type="pres">
      <dgm:prSet presAssocID="{49475C9C-5F23-42EC-AC24-9BBA6D08BF0C}" presName="hierChild4" presStyleCnt="0"/>
      <dgm:spPr/>
    </dgm:pt>
    <dgm:pt modelId="{1C2303FA-CFF0-4C52-A834-8FD7197BF4D7}" type="pres">
      <dgm:prSet presAssocID="{49475C9C-5F23-42EC-AC24-9BBA6D08BF0C}" presName="hierChild5" presStyleCnt="0"/>
      <dgm:spPr/>
    </dgm:pt>
    <dgm:pt modelId="{21A292C8-98D5-4E0D-9C3C-16C7B2655F89}" type="pres">
      <dgm:prSet presAssocID="{612176A9-EC08-4F0F-8E1F-AE8D0F20E2DD}" presName="Name37" presStyleLbl="parChTrans1D3" presStyleIdx="1" presStyleCnt="3"/>
      <dgm:spPr/>
      <dgm:t>
        <a:bodyPr/>
        <a:lstStyle/>
        <a:p>
          <a:endParaRPr lang="en-US"/>
        </a:p>
      </dgm:t>
    </dgm:pt>
    <dgm:pt modelId="{A6B2354E-11C1-4D17-B794-CEBD8BC77FA0}" type="pres">
      <dgm:prSet presAssocID="{E17CAE1A-64C1-46AF-A115-D9DDEB370F1A}" presName="hierRoot2" presStyleCnt="0">
        <dgm:presLayoutVars>
          <dgm:hierBranch val="init"/>
        </dgm:presLayoutVars>
      </dgm:prSet>
      <dgm:spPr/>
    </dgm:pt>
    <dgm:pt modelId="{449B60EE-9D17-4DB9-A54B-37CC0821D970}" type="pres">
      <dgm:prSet presAssocID="{E17CAE1A-64C1-46AF-A115-D9DDEB370F1A}" presName="rootComposite" presStyleCnt="0"/>
      <dgm:spPr/>
    </dgm:pt>
    <dgm:pt modelId="{FB4B2AC7-937D-44C8-AFBA-C66C71165DB9}" type="pres">
      <dgm:prSet presAssocID="{E17CAE1A-64C1-46AF-A115-D9DDEB370F1A}" presName="rootText" presStyleLbl="node3" presStyleIdx="1" presStyleCnt="3">
        <dgm:presLayoutVars>
          <dgm:chPref val="3"/>
        </dgm:presLayoutVars>
      </dgm:prSet>
      <dgm:spPr/>
      <dgm:t>
        <a:bodyPr/>
        <a:lstStyle/>
        <a:p>
          <a:endParaRPr lang="en-US"/>
        </a:p>
      </dgm:t>
    </dgm:pt>
    <dgm:pt modelId="{4B066154-7392-40CC-8E53-87BFDB374FA8}" type="pres">
      <dgm:prSet presAssocID="{E17CAE1A-64C1-46AF-A115-D9DDEB370F1A}" presName="rootConnector" presStyleLbl="node3" presStyleIdx="1" presStyleCnt="3"/>
      <dgm:spPr/>
      <dgm:t>
        <a:bodyPr/>
        <a:lstStyle/>
        <a:p>
          <a:endParaRPr lang="en-US"/>
        </a:p>
      </dgm:t>
    </dgm:pt>
    <dgm:pt modelId="{1507AF45-06F8-4923-897E-E8FA38183955}" type="pres">
      <dgm:prSet presAssocID="{E17CAE1A-64C1-46AF-A115-D9DDEB370F1A}" presName="hierChild4" presStyleCnt="0"/>
      <dgm:spPr/>
    </dgm:pt>
    <dgm:pt modelId="{701DA6A9-437A-4407-94D0-530989E44276}" type="pres">
      <dgm:prSet presAssocID="{E17CAE1A-64C1-46AF-A115-D9DDEB370F1A}" presName="hierChild5" presStyleCnt="0"/>
      <dgm:spPr/>
    </dgm:pt>
    <dgm:pt modelId="{EAEBF352-234C-4F0A-A4B5-AAD51DBE6C45}" type="pres">
      <dgm:prSet presAssocID="{068ABD01-A2F9-422D-82CC-80922BA83553}" presName="Name37" presStyleLbl="parChTrans1D3" presStyleIdx="2" presStyleCnt="3"/>
      <dgm:spPr/>
      <dgm:t>
        <a:bodyPr/>
        <a:lstStyle/>
        <a:p>
          <a:endParaRPr lang="en-US"/>
        </a:p>
      </dgm:t>
    </dgm:pt>
    <dgm:pt modelId="{B14C84FE-C53A-4D9A-86F0-9FCE118448BE}" type="pres">
      <dgm:prSet presAssocID="{AB48E81D-9D18-44C0-B94A-467DEDEA9428}" presName="hierRoot2" presStyleCnt="0">
        <dgm:presLayoutVars>
          <dgm:hierBranch val="init"/>
        </dgm:presLayoutVars>
      </dgm:prSet>
      <dgm:spPr/>
    </dgm:pt>
    <dgm:pt modelId="{4AC876F5-2C24-4D29-BF46-F329F595A9AF}" type="pres">
      <dgm:prSet presAssocID="{AB48E81D-9D18-44C0-B94A-467DEDEA9428}" presName="rootComposite" presStyleCnt="0"/>
      <dgm:spPr/>
    </dgm:pt>
    <dgm:pt modelId="{C64A14C7-0D1B-4222-888D-275463F033C0}" type="pres">
      <dgm:prSet presAssocID="{AB48E81D-9D18-44C0-B94A-467DEDEA9428}" presName="rootText" presStyleLbl="node3" presStyleIdx="2" presStyleCnt="3">
        <dgm:presLayoutVars>
          <dgm:chPref val="3"/>
        </dgm:presLayoutVars>
      </dgm:prSet>
      <dgm:spPr/>
      <dgm:t>
        <a:bodyPr/>
        <a:lstStyle/>
        <a:p>
          <a:endParaRPr lang="en-US"/>
        </a:p>
      </dgm:t>
    </dgm:pt>
    <dgm:pt modelId="{3861382E-1856-4A8B-A948-D6F2F10FC994}" type="pres">
      <dgm:prSet presAssocID="{AB48E81D-9D18-44C0-B94A-467DEDEA9428}" presName="rootConnector" presStyleLbl="node3" presStyleIdx="2" presStyleCnt="3"/>
      <dgm:spPr/>
      <dgm:t>
        <a:bodyPr/>
        <a:lstStyle/>
        <a:p>
          <a:endParaRPr lang="en-US"/>
        </a:p>
      </dgm:t>
    </dgm:pt>
    <dgm:pt modelId="{1DC85A34-1CEB-4BC9-BAF1-D5A094C865D5}" type="pres">
      <dgm:prSet presAssocID="{AB48E81D-9D18-44C0-B94A-467DEDEA9428}" presName="hierChild4" presStyleCnt="0"/>
      <dgm:spPr/>
    </dgm:pt>
    <dgm:pt modelId="{3DB8F504-9B74-4DD7-B51C-E93982C5E8CE}" type="pres">
      <dgm:prSet presAssocID="{AB48E81D-9D18-44C0-B94A-467DEDEA9428}" presName="hierChild5" presStyleCnt="0"/>
      <dgm:spPr/>
    </dgm:pt>
    <dgm:pt modelId="{1360DC0B-9940-43EE-A176-E1C210931634}" type="pres">
      <dgm:prSet presAssocID="{244ACE72-6627-4257-857B-BA7CD231C327}" presName="hierChild7" presStyleCnt="0"/>
      <dgm:spPr/>
    </dgm:pt>
    <dgm:pt modelId="{4E300088-23B4-4C27-AA32-656932A822DF}" type="pres">
      <dgm:prSet presAssocID="{5309A78D-9EA2-40F2-B064-DDCA1D784493}" presName="Name111" presStyleLbl="parChTrans1D2" presStyleIdx="1" presStyleCnt="2"/>
      <dgm:spPr/>
      <dgm:t>
        <a:bodyPr/>
        <a:lstStyle/>
        <a:p>
          <a:endParaRPr lang="en-US"/>
        </a:p>
      </dgm:t>
    </dgm:pt>
    <dgm:pt modelId="{6FE33C80-CF8E-4B40-854C-E598F933C847}" type="pres">
      <dgm:prSet presAssocID="{E6BC9BE9-84B1-4B18-8729-BB0C04D88E0A}" presName="hierRoot3" presStyleCnt="0">
        <dgm:presLayoutVars>
          <dgm:hierBranch val="init"/>
        </dgm:presLayoutVars>
      </dgm:prSet>
      <dgm:spPr/>
    </dgm:pt>
    <dgm:pt modelId="{4132DEC4-DE20-4106-BB5E-ABC9C1992307}" type="pres">
      <dgm:prSet presAssocID="{E6BC9BE9-84B1-4B18-8729-BB0C04D88E0A}" presName="rootComposite3" presStyleCnt="0"/>
      <dgm:spPr/>
    </dgm:pt>
    <dgm:pt modelId="{897BF937-D649-4FC6-9D29-5D8C8A8EBB70}" type="pres">
      <dgm:prSet presAssocID="{E6BC9BE9-84B1-4B18-8729-BB0C04D88E0A}" presName="rootText3" presStyleLbl="asst1" presStyleIdx="1" presStyleCnt="2">
        <dgm:presLayoutVars>
          <dgm:chPref val="3"/>
        </dgm:presLayoutVars>
      </dgm:prSet>
      <dgm:spPr/>
      <dgm:t>
        <a:bodyPr/>
        <a:lstStyle/>
        <a:p>
          <a:endParaRPr lang="en-US"/>
        </a:p>
      </dgm:t>
    </dgm:pt>
    <dgm:pt modelId="{462CFA02-A4A4-4BEE-80C3-BC13CE0D128D}" type="pres">
      <dgm:prSet presAssocID="{E6BC9BE9-84B1-4B18-8729-BB0C04D88E0A}" presName="rootConnector3" presStyleLbl="asst1" presStyleIdx="1" presStyleCnt="2"/>
      <dgm:spPr/>
      <dgm:t>
        <a:bodyPr/>
        <a:lstStyle/>
        <a:p>
          <a:endParaRPr lang="en-US"/>
        </a:p>
      </dgm:t>
    </dgm:pt>
    <dgm:pt modelId="{2A00F5B8-7BB3-424C-BD72-B21CE76C834C}" type="pres">
      <dgm:prSet presAssocID="{E6BC9BE9-84B1-4B18-8729-BB0C04D88E0A}" presName="hierChild6" presStyleCnt="0"/>
      <dgm:spPr/>
    </dgm:pt>
    <dgm:pt modelId="{2E443EB6-AA7D-45F9-93DA-1FAB141181E8}" type="pres">
      <dgm:prSet presAssocID="{E6BC9BE9-84B1-4B18-8729-BB0C04D88E0A}" presName="hierChild7" presStyleCnt="0"/>
      <dgm:spPr/>
    </dgm:pt>
  </dgm:ptLst>
  <dgm:cxnLst>
    <dgm:cxn modelId="{B35AB9DC-8070-4502-8820-4BCEB33EF1CF}" type="presOf" srcId="{AB48E81D-9D18-44C0-B94A-467DEDEA9428}" destId="{C64A14C7-0D1B-4222-888D-275463F033C0}" srcOrd="0" destOrd="0" presId="urn:microsoft.com/office/officeart/2005/8/layout/orgChart1"/>
    <dgm:cxn modelId="{6EB9B8B3-BBF7-48EB-9E20-09351091BF73}" type="presOf" srcId="{49475C9C-5F23-42EC-AC24-9BBA6D08BF0C}" destId="{0F350920-C43B-4065-83BD-2DEB6124CA50}" srcOrd="1" destOrd="0" presId="urn:microsoft.com/office/officeart/2005/8/layout/orgChart1"/>
    <dgm:cxn modelId="{44466BE5-8265-49FF-B2D7-3F50A8D882D8}" type="presOf" srcId="{49475C9C-5F23-42EC-AC24-9BBA6D08BF0C}" destId="{7C511D33-96F9-43E4-9974-D211B491FEB2}" srcOrd="0" destOrd="0" presId="urn:microsoft.com/office/officeart/2005/8/layout/orgChart1"/>
    <dgm:cxn modelId="{2EABED11-F21C-44C9-9920-F66EF8B93BCD}" type="presOf" srcId="{7D31C33A-7274-43D7-BFD5-D562CFA34B18}" destId="{855F3F6F-0EDC-4685-B7C9-9A61470111EB}" srcOrd="1" destOrd="0" presId="urn:microsoft.com/office/officeart/2005/8/layout/orgChart1"/>
    <dgm:cxn modelId="{F31F871F-CD24-4DCB-BFA7-1FE10E8D87A0}" type="presOf" srcId="{244ACE72-6627-4257-857B-BA7CD231C327}" destId="{B276703B-B1C5-47BE-8D03-04E63A24420A}" srcOrd="1" destOrd="0" presId="urn:microsoft.com/office/officeart/2005/8/layout/orgChart1"/>
    <dgm:cxn modelId="{29373502-7AEE-4777-AB73-02BCD31FCDF4}" type="presOf" srcId="{E17CAE1A-64C1-46AF-A115-D9DDEB370F1A}" destId="{4B066154-7392-40CC-8E53-87BFDB374FA8}" srcOrd="1" destOrd="0" presId="urn:microsoft.com/office/officeart/2005/8/layout/orgChart1"/>
    <dgm:cxn modelId="{5C46F885-7343-413E-9A87-652D3B7965B2}" srcId="{65C1792C-9ABB-4CAF-AD44-F7FE01CE91D1}" destId="{7D31C33A-7274-43D7-BFD5-D562CFA34B18}" srcOrd="0" destOrd="0" parTransId="{ADDF817F-235F-404F-AB43-79C564D8DAA9}" sibTransId="{E863AE52-D7E0-4D8F-AC7F-44987E92C5CD}"/>
    <dgm:cxn modelId="{9454523F-DAE0-4CD5-95A5-9D8DA7D410F9}" type="presOf" srcId="{E6BC9BE9-84B1-4B18-8729-BB0C04D88E0A}" destId="{897BF937-D649-4FC6-9D29-5D8C8A8EBB70}" srcOrd="0" destOrd="0" presId="urn:microsoft.com/office/officeart/2005/8/layout/orgChart1"/>
    <dgm:cxn modelId="{4E796AD6-FC8C-4F46-9A3F-4320072EAA7D}" type="presOf" srcId="{5A126484-BD8A-407E-B02B-915E78076F93}" destId="{4485A3B1-1032-4D61-B3C3-336C6609E5C0}" srcOrd="0" destOrd="0" presId="urn:microsoft.com/office/officeart/2005/8/layout/orgChart1"/>
    <dgm:cxn modelId="{D28EC3AB-4EF9-4375-B42E-B334BBF9E51A}" srcId="{244ACE72-6627-4257-857B-BA7CD231C327}" destId="{E17CAE1A-64C1-46AF-A115-D9DDEB370F1A}" srcOrd="1" destOrd="0" parTransId="{612176A9-EC08-4F0F-8E1F-AE8D0F20E2DD}" sibTransId="{43655AA1-CB38-43A8-94A4-E2051A909C0D}"/>
    <dgm:cxn modelId="{EB979C87-BBD2-45A2-83E4-24636D07BBD1}" type="presOf" srcId="{65C1792C-9ABB-4CAF-AD44-F7FE01CE91D1}" destId="{A31B91DA-57B0-433A-B0B0-E025BFF2A184}" srcOrd="0" destOrd="0" presId="urn:microsoft.com/office/officeart/2005/8/layout/orgChart1"/>
    <dgm:cxn modelId="{B5DCEB06-8292-41EC-8DD0-A1CFEC4A7544}" type="presOf" srcId="{612176A9-EC08-4F0F-8E1F-AE8D0F20E2DD}" destId="{21A292C8-98D5-4E0D-9C3C-16C7B2655F89}" srcOrd="0" destOrd="0" presId="urn:microsoft.com/office/officeart/2005/8/layout/orgChart1"/>
    <dgm:cxn modelId="{0B84006A-AC65-4ED5-A235-C32C7AF752A9}" type="presOf" srcId="{AB48E81D-9D18-44C0-B94A-467DEDEA9428}" destId="{3861382E-1856-4A8B-A948-D6F2F10FC994}" srcOrd="1" destOrd="0" presId="urn:microsoft.com/office/officeart/2005/8/layout/orgChart1"/>
    <dgm:cxn modelId="{B887CD04-9A59-4DA2-8A58-EB3784090861}" type="presOf" srcId="{E6BC9BE9-84B1-4B18-8729-BB0C04D88E0A}" destId="{462CFA02-A4A4-4BEE-80C3-BC13CE0D128D}" srcOrd="1" destOrd="0" presId="urn:microsoft.com/office/officeart/2005/8/layout/orgChart1"/>
    <dgm:cxn modelId="{3413F857-EA02-4159-8B5D-823716196040}" type="presOf" srcId="{0BCADBF9-D8F4-43A6-9842-A26E856519FA}" destId="{679E3276-3CD3-480E-B379-3F0D70F0DADD}" srcOrd="0" destOrd="0" presId="urn:microsoft.com/office/officeart/2005/8/layout/orgChart1"/>
    <dgm:cxn modelId="{0AF71B70-3F03-40E4-9353-CBBCB758C118}" type="presOf" srcId="{244ACE72-6627-4257-857B-BA7CD231C327}" destId="{B4F4E405-1C71-4C00-BD75-66BFD8D1D710}" srcOrd="0" destOrd="0" presId="urn:microsoft.com/office/officeart/2005/8/layout/orgChart1"/>
    <dgm:cxn modelId="{B9008DFF-A080-4DBA-8E3F-32735B6768EC}" srcId="{244ACE72-6627-4257-857B-BA7CD231C327}" destId="{49475C9C-5F23-42EC-AC24-9BBA6D08BF0C}" srcOrd="0" destOrd="0" parTransId="{0BCADBF9-D8F4-43A6-9842-A26E856519FA}" sibTransId="{6D3E2B12-4C01-47C8-9C67-4E50BA4B678D}"/>
    <dgm:cxn modelId="{AC05116D-48CC-4E89-A02C-768B7A489234}" type="presOf" srcId="{5309A78D-9EA2-40F2-B064-DDCA1D784493}" destId="{4E300088-23B4-4C27-AA32-656932A822DF}" srcOrd="0" destOrd="0" presId="urn:microsoft.com/office/officeart/2005/8/layout/orgChart1"/>
    <dgm:cxn modelId="{DAEC6EFD-6E5F-4656-BF83-58D6E5F3745B}" srcId="{7D31C33A-7274-43D7-BFD5-D562CFA34B18}" destId="{E6BC9BE9-84B1-4B18-8729-BB0C04D88E0A}" srcOrd="1" destOrd="0" parTransId="{5309A78D-9EA2-40F2-B064-DDCA1D784493}" sibTransId="{66CFFB3F-D754-4965-BD25-6E10D932E9D2}"/>
    <dgm:cxn modelId="{1B4A04F2-0643-476C-9FD5-7F82AD4C1DDF}" type="presOf" srcId="{E17CAE1A-64C1-46AF-A115-D9DDEB370F1A}" destId="{FB4B2AC7-937D-44C8-AFBA-C66C71165DB9}" srcOrd="0" destOrd="0" presId="urn:microsoft.com/office/officeart/2005/8/layout/orgChart1"/>
    <dgm:cxn modelId="{FEC29473-1DB0-46E0-97E4-0FC8852826E4}" type="presOf" srcId="{068ABD01-A2F9-422D-82CC-80922BA83553}" destId="{EAEBF352-234C-4F0A-A4B5-AAD51DBE6C45}" srcOrd="0" destOrd="0" presId="urn:microsoft.com/office/officeart/2005/8/layout/orgChart1"/>
    <dgm:cxn modelId="{86BA63A5-C9E9-4A5B-9EB6-2AD62BBB5266}" type="presOf" srcId="{7D31C33A-7274-43D7-BFD5-D562CFA34B18}" destId="{6251513A-0C3E-4FFB-8CFE-340FBEA60FBC}" srcOrd="0" destOrd="0" presId="urn:microsoft.com/office/officeart/2005/8/layout/orgChart1"/>
    <dgm:cxn modelId="{1F77DD42-75B2-4B6C-939C-4B670A002BA9}" srcId="{7D31C33A-7274-43D7-BFD5-D562CFA34B18}" destId="{244ACE72-6627-4257-857B-BA7CD231C327}" srcOrd="0" destOrd="0" parTransId="{5A126484-BD8A-407E-B02B-915E78076F93}" sibTransId="{627B4494-89D7-4ABA-BC94-7CA2FFE4DA67}"/>
    <dgm:cxn modelId="{96518839-F277-40C8-AFFF-8E019C9FF248}" srcId="{244ACE72-6627-4257-857B-BA7CD231C327}" destId="{AB48E81D-9D18-44C0-B94A-467DEDEA9428}" srcOrd="2" destOrd="0" parTransId="{068ABD01-A2F9-422D-82CC-80922BA83553}" sibTransId="{1A519A51-3B78-476F-87F0-C6D30CD1DCE2}"/>
    <dgm:cxn modelId="{A29E27E0-6C13-49D4-B893-E2FA9BA7A21C}" type="presParOf" srcId="{A31B91DA-57B0-433A-B0B0-E025BFF2A184}" destId="{FAE32E94-B947-44BC-8C34-E785DAD8E6BB}" srcOrd="0" destOrd="0" presId="urn:microsoft.com/office/officeart/2005/8/layout/orgChart1"/>
    <dgm:cxn modelId="{AAD5D7FF-E256-4978-81ED-70EF092C057D}" type="presParOf" srcId="{FAE32E94-B947-44BC-8C34-E785DAD8E6BB}" destId="{6D7A5A10-56CA-4B9E-B925-3BBE367F7394}" srcOrd="0" destOrd="0" presId="urn:microsoft.com/office/officeart/2005/8/layout/orgChart1"/>
    <dgm:cxn modelId="{56D42066-B2DE-44C0-8472-B9A74ACF70D4}" type="presParOf" srcId="{6D7A5A10-56CA-4B9E-B925-3BBE367F7394}" destId="{6251513A-0C3E-4FFB-8CFE-340FBEA60FBC}" srcOrd="0" destOrd="0" presId="urn:microsoft.com/office/officeart/2005/8/layout/orgChart1"/>
    <dgm:cxn modelId="{A06E8CCD-7AA5-484D-97E6-753DA9620C86}" type="presParOf" srcId="{6D7A5A10-56CA-4B9E-B925-3BBE367F7394}" destId="{855F3F6F-0EDC-4685-B7C9-9A61470111EB}" srcOrd="1" destOrd="0" presId="urn:microsoft.com/office/officeart/2005/8/layout/orgChart1"/>
    <dgm:cxn modelId="{71C1E50E-413E-4AED-888A-7E02E9414F6D}" type="presParOf" srcId="{FAE32E94-B947-44BC-8C34-E785DAD8E6BB}" destId="{A45C6202-2038-4553-8B3A-319F761E759B}" srcOrd="1" destOrd="0" presId="urn:microsoft.com/office/officeart/2005/8/layout/orgChart1"/>
    <dgm:cxn modelId="{367644AF-8C4C-4B34-96C7-BE4A001E7084}" type="presParOf" srcId="{FAE32E94-B947-44BC-8C34-E785DAD8E6BB}" destId="{819C2430-D661-437C-BC21-5BCC3AE36FBF}" srcOrd="2" destOrd="0" presId="urn:microsoft.com/office/officeart/2005/8/layout/orgChart1"/>
    <dgm:cxn modelId="{5119C953-6BA0-4EA5-AA83-1AB33F787DEC}" type="presParOf" srcId="{819C2430-D661-437C-BC21-5BCC3AE36FBF}" destId="{4485A3B1-1032-4D61-B3C3-336C6609E5C0}" srcOrd="0" destOrd="0" presId="urn:microsoft.com/office/officeart/2005/8/layout/orgChart1"/>
    <dgm:cxn modelId="{BD482171-8BD2-4BBA-8AAD-4ED3C616C21B}" type="presParOf" srcId="{819C2430-D661-437C-BC21-5BCC3AE36FBF}" destId="{2E592356-26E9-47E0-9514-4F94A395F569}" srcOrd="1" destOrd="0" presId="urn:microsoft.com/office/officeart/2005/8/layout/orgChart1"/>
    <dgm:cxn modelId="{F0AA8FE0-1587-4A37-BE31-FDB13F184E61}" type="presParOf" srcId="{2E592356-26E9-47E0-9514-4F94A395F569}" destId="{0331BD12-36EF-4F46-9240-5E2E31B83937}" srcOrd="0" destOrd="0" presId="urn:microsoft.com/office/officeart/2005/8/layout/orgChart1"/>
    <dgm:cxn modelId="{2BEB421A-8A4F-4396-A751-14ADAC24B210}" type="presParOf" srcId="{0331BD12-36EF-4F46-9240-5E2E31B83937}" destId="{B4F4E405-1C71-4C00-BD75-66BFD8D1D710}" srcOrd="0" destOrd="0" presId="urn:microsoft.com/office/officeart/2005/8/layout/orgChart1"/>
    <dgm:cxn modelId="{0AFCFFA6-A00A-46EA-A521-A2AD4F2AA11E}" type="presParOf" srcId="{0331BD12-36EF-4F46-9240-5E2E31B83937}" destId="{B276703B-B1C5-47BE-8D03-04E63A24420A}" srcOrd="1" destOrd="0" presId="urn:microsoft.com/office/officeart/2005/8/layout/orgChart1"/>
    <dgm:cxn modelId="{358C4D08-E839-4A63-B4DB-9DA2056D35E6}" type="presParOf" srcId="{2E592356-26E9-47E0-9514-4F94A395F569}" destId="{3C42EF54-7C27-4EC7-86F7-E588B7200EE2}" srcOrd="1" destOrd="0" presId="urn:microsoft.com/office/officeart/2005/8/layout/orgChart1"/>
    <dgm:cxn modelId="{2264E15D-E996-4D93-98C5-3914BCF67B68}" type="presParOf" srcId="{3C42EF54-7C27-4EC7-86F7-E588B7200EE2}" destId="{679E3276-3CD3-480E-B379-3F0D70F0DADD}" srcOrd="0" destOrd="0" presId="urn:microsoft.com/office/officeart/2005/8/layout/orgChart1"/>
    <dgm:cxn modelId="{CBD45DD9-3054-47B9-8B0A-D207946DE469}" type="presParOf" srcId="{3C42EF54-7C27-4EC7-86F7-E588B7200EE2}" destId="{07F69EED-67FD-4899-BF12-C32CC871123E}" srcOrd="1" destOrd="0" presId="urn:microsoft.com/office/officeart/2005/8/layout/orgChart1"/>
    <dgm:cxn modelId="{1CC9D59C-9D41-49F6-BCD1-110AFF3C6B9B}" type="presParOf" srcId="{07F69EED-67FD-4899-BF12-C32CC871123E}" destId="{DEB918C2-7B49-4047-AECA-00422A7229DF}" srcOrd="0" destOrd="0" presId="urn:microsoft.com/office/officeart/2005/8/layout/orgChart1"/>
    <dgm:cxn modelId="{B9E7F5FA-1BCE-4E8D-8443-26A487724419}" type="presParOf" srcId="{DEB918C2-7B49-4047-AECA-00422A7229DF}" destId="{7C511D33-96F9-43E4-9974-D211B491FEB2}" srcOrd="0" destOrd="0" presId="urn:microsoft.com/office/officeart/2005/8/layout/orgChart1"/>
    <dgm:cxn modelId="{03F1CC24-2199-4386-B1F1-EA67F6F3BE55}" type="presParOf" srcId="{DEB918C2-7B49-4047-AECA-00422A7229DF}" destId="{0F350920-C43B-4065-83BD-2DEB6124CA50}" srcOrd="1" destOrd="0" presId="urn:microsoft.com/office/officeart/2005/8/layout/orgChart1"/>
    <dgm:cxn modelId="{B1D49B0B-4B1A-483F-A748-62BAA74FADA6}" type="presParOf" srcId="{07F69EED-67FD-4899-BF12-C32CC871123E}" destId="{D2CE8557-FCAC-4B0A-9CB4-F64CC43EC085}" srcOrd="1" destOrd="0" presId="urn:microsoft.com/office/officeart/2005/8/layout/orgChart1"/>
    <dgm:cxn modelId="{58BB05C5-7786-4ED8-84F8-3F15B3E489D5}" type="presParOf" srcId="{07F69EED-67FD-4899-BF12-C32CC871123E}" destId="{1C2303FA-CFF0-4C52-A834-8FD7197BF4D7}" srcOrd="2" destOrd="0" presId="urn:microsoft.com/office/officeart/2005/8/layout/orgChart1"/>
    <dgm:cxn modelId="{E5405AA9-DB19-4CCC-A784-C6440191916B}" type="presParOf" srcId="{3C42EF54-7C27-4EC7-86F7-E588B7200EE2}" destId="{21A292C8-98D5-4E0D-9C3C-16C7B2655F89}" srcOrd="2" destOrd="0" presId="urn:microsoft.com/office/officeart/2005/8/layout/orgChart1"/>
    <dgm:cxn modelId="{768BD299-1D70-40AE-B2FB-90B7D084005A}" type="presParOf" srcId="{3C42EF54-7C27-4EC7-86F7-E588B7200EE2}" destId="{A6B2354E-11C1-4D17-B794-CEBD8BC77FA0}" srcOrd="3" destOrd="0" presId="urn:microsoft.com/office/officeart/2005/8/layout/orgChart1"/>
    <dgm:cxn modelId="{32F6884F-310E-4AE2-B286-3F946E762CF1}" type="presParOf" srcId="{A6B2354E-11C1-4D17-B794-CEBD8BC77FA0}" destId="{449B60EE-9D17-4DB9-A54B-37CC0821D970}" srcOrd="0" destOrd="0" presId="urn:microsoft.com/office/officeart/2005/8/layout/orgChart1"/>
    <dgm:cxn modelId="{5B93A663-8B26-485F-AD2C-A2B27811312B}" type="presParOf" srcId="{449B60EE-9D17-4DB9-A54B-37CC0821D970}" destId="{FB4B2AC7-937D-44C8-AFBA-C66C71165DB9}" srcOrd="0" destOrd="0" presId="urn:microsoft.com/office/officeart/2005/8/layout/orgChart1"/>
    <dgm:cxn modelId="{95E369BD-B72E-4989-BF42-AF43D464BC92}" type="presParOf" srcId="{449B60EE-9D17-4DB9-A54B-37CC0821D970}" destId="{4B066154-7392-40CC-8E53-87BFDB374FA8}" srcOrd="1" destOrd="0" presId="urn:microsoft.com/office/officeart/2005/8/layout/orgChart1"/>
    <dgm:cxn modelId="{F0941C60-86CB-44B5-904A-DB21FE1F6161}" type="presParOf" srcId="{A6B2354E-11C1-4D17-B794-CEBD8BC77FA0}" destId="{1507AF45-06F8-4923-897E-E8FA38183955}" srcOrd="1" destOrd="0" presId="urn:microsoft.com/office/officeart/2005/8/layout/orgChart1"/>
    <dgm:cxn modelId="{EE6A6DA2-9927-4C39-9B41-D9D85FE3190A}" type="presParOf" srcId="{A6B2354E-11C1-4D17-B794-CEBD8BC77FA0}" destId="{701DA6A9-437A-4407-94D0-530989E44276}" srcOrd="2" destOrd="0" presId="urn:microsoft.com/office/officeart/2005/8/layout/orgChart1"/>
    <dgm:cxn modelId="{3B85BBC4-2048-4E6D-B42E-A3D0F7C10677}" type="presParOf" srcId="{3C42EF54-7C27-4EC7-86F7-E588B7200EE2}" destId="{EAEBF352-234C-4F0A-A4B5-AAD51DBE6C45}" srcOrd="4" destOrd="0" presId="urn:microsoft.com/office/officeart/2005/8/layout/orgChart1"/>
    <dgm:cxn modelId="{813CFDCD-D018-457A-81BA-47C142E93BFA}" type="presParOf" srcId="{3C42EF54-7C27-4EC7-86F7-E588B7200EE2}" destId="{B14C84FE-C53A-4D9A-86F0-9FCE118448BE}" srcOrd="5" destOrd="0" presId="urn:microsoft.com/office/officeart/2005/8/layout/orgChart1"/>
    <dgm:cxn modelId="{16FE822D-F050-40A6-87B9-8DC4FE3FB24B}" type="presParOf" srcId="{B14C84FE-C53A-4D9A-86F0-9FCE118448BE}" destId="{4AC876F5-2C24-4D29-BF46-F329F595A9AF}" srcOrd="0" destOrd="0" presId="urn:microsoft.com/office/officeart/2005/8/layout/orgChart1"/>
    <dgm:cxn modelId="{081B876B-47E3-4098-86E7-1C22C79A4FE0}" type="presParOf" srcId="{4AC876F5-2C24-4D29-BF46-F329F595A9AF}" destId="{C64A14C7-0D1B-4222-888D-275463F033C0}" srcOrd="0" destOrd="0" presId="urn:microsoft.com/office/officeart/2005/8/layout/orgChart1"/>
    <dgm:cxn modelId="{C5D6AF06-B854-48EB-AB66-2625AD2207C3}" type="presParOf" srcId="{4AC876F5-2C24-4D29-BF46-F329F595A9AF}" destId="{3861382E-1856-4A8B-A948-D6F2F10FC994}" srcOrd="1" destOrd="0" presId="urn:microsoft.com/office/officeart/2005/8/layout/orgChart1"/>
    <dgm:cxn modelId="{2F7D172D-8508-4B5D-B7EE-A1489F998939}" type="presParOf" srcId="{B14C84FE-C53A-4D9A-86F0-9FCE118448BE}" destId="{1DC85A34-1CEB-4BC9-BAF1-D5A094C865D5}" srcOrd="1" destOrd="0" presId="urn:microsoft.com/office/officeart/2005/8/layout/orgChart1"/>
    <dgm:cxn modelId="{7EF81272-7D57-451C-872E-0F9A96ACF816}" type="presParOf" srcId="{B14C84FE-C53A-4D9A-86F0-9FCE118448BE}" destId="{3DB8F504-9B74-4DD7-B51C-E93982C5E8CE}" srcOrd="2" destOrd="0" presId="urn:microsoft.com/office/officeart/2005/8/layout/orgChart1"/>
    <dgm:cxn modelId="{F934B40D-6D18-4B0B-8F84-EB8F8FD12831}" type="presParOf" srcId="{2E592356-26E9-47E0-9514-4F94A395F569}" destId="{1360DC0B-9940-43EE-A176-E1C210931634}" srcOrd="2" destOrd="0" presId="urn:microsoft.com/office/officeart/2005/8/layout/orgChart1"/>
    <dgm:cxn modelId="{E0BF470D-E1AA-4322-91B8-56B2E702482E}" type="presParOf" srcId="{819C2430-D661-437C-BC21-5BCC3AE36FBF}" destId="{4E300088-23B4-4C27-AA32-656932A822DF}" srcOrd="2" destOrd="0" presId="urn:microsoft.com/office/officeart/2005/8/layout/orgChart1"/>
    <dgm:cxn modelId="{BA16AD9E-EDD6-49FD-95CC-C334A43F5564}" type="presParOf" srcId="{819C2430-D661-437C-BC21-5BCC3AE36FBF}" destId="{6FE33C80-CF8E-4B40-854C-E598F933C847}" srcOrd="3" destOrd="0" presId="urn:microsoft.com/office/officeart/2005/8/layout/orgChart1"/>
    <dgm:cxn modelId="{EEF1EDF9-4CE4-484D-945B-5AE013536DA2}" type="presParOf" srcId="{6FE33C80-CF8E-4B40-854C-E598F933C847}" destId="{4132DEC4-DE20-4106-BB5E-ABC9C1992307}" srcOrd="0" destOrd="0" presId="urn:microsoft.com/office/officeart/2005/8/layout/orgChart1"/>
    <dgm:cxn modelId="{F550AE73-DF61-4AD5-A432-DE48ED2661E4}" type="presParOf" srcId="{4132DEC4-DE20-4106-BB5E-ABC9C1992307}" destId="{897BF937-D649-4FC6-9D29-5D8C8A8EBB70}" srcOrd="0" destOrd="0" presId="urn:microsoft.com/office/officeart/2005/8/layout/orgChart1"/>
    <dgm:cxn modelId="{D475DFD9-8AF3-4D05-9B03-A5C6C007CC7D}" type="presParOf" srcId="{4132DEC4-DE20-4106-BB5E-ABC9C1992307}" destId="{462CFA02-A4A4-4BEE-80C3-BC13CE0D128D}" srcOrd="1" destOrd="0" presId="urn:microsoft.com/office/officeart/2005/8/layout/orgChart1"/>
    <dgm:cxn modelId="{602DBFA2-D73A-44F5-A8FC-9B257B00F4CF}" type="presParOf" srcId="{6FE33C80-CF8E-4B40-854C-E598F933C847}" destId="{2A00F5B8-7BB3-424C-BD72-B21CE76C834C}" srcOrd="1" destOrd="0" presId="urn:microsoft.com/office/officeart/2005/8/layout/orgChart1"/>
    <dgm:cxn modelId="{6A0A94B8-5123-43C6-B3B6-49A7666C76F2}" type="presParOf" srcId="{6FE33C80-CF8E-4B40-854C-E598F933C847}" destId="{2E443EB6-AA7D-45F9-93DA-1FAB141181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84CE7-91A8-46C3-8D9D-7D3DC2C43504}"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endParaRPr lang="en-US"/>
        </a:p>
      </dgm:t>
    </dgm:pt>
    <dgm:pt modelId="{15F37FD8-1AFB-4EFE-9696-87437C0D69C3}">
      <dgm:prSet phldrT="[Text]"/>
      <dgm:spPr/>
      <dgm:t>
        <a:bodyPr/>
        <a:lstStyle/>
        <a:p>
          <a:r>
            <a:rPr lang="ar-SA" dirty="0" smtClean="0">
              <a:solidFill>
                <a:schemeClr val="tx1"/>
              </a:solidFill>
            </a:rPr>
            <a:t>(1)</a:t>
          </a:r>
          <a:endParaRPr lang="en-US" dirty="0">
            <a:solidFill>
              <a:schemeClr val="tx1"/>
            </a:solidFill>
          </a:endParaRPr>
        </a:p>
      </dgm:t>
    </dgm:pt>
    <dgm:pt modelId="{D41D5694-C7EC-4B9A-A109-96F224A019ED}" type="parTrans" cxnId="{C90F674E-A8D2-482F-A873-9BFD1A91098C}">
      <dgm:prSet/>
      <dgm:spPr/>
      <dgm:t>
        <a:bodyPr/>
        <a:lstStyle/>
        <a:p>
          <a:endParaRPr lang="en-US">
            <a:solidFill>
              <a:schemeClr val="tx1"/>
            </a:solidFill>
          </a:endParaRPr>
        </a:p>
      </dgm:t>
    </dgm:pt>
    <dgm:pt modelId="{6E763830-2566-42B4-B8AF-30C58EAE0A3B}" type="sibTrans" cxnId="{C90F674E-A8D2-482F-A873-9BFD1A91098C}">
      <dgm:prSet/>
      <dgm:spPr/>
      <dgm:t>
        <a:bodyPr/>
        <a:lstStyle/>
        <a:p>
          <a:endParaRPr lang="en-US">
            <a:solidFill>
              <a:schemeClr val="tx1"/>
            </a:solidFill>
          </a:endParaRPr>
        </a:p>
      </dgm:t>
    </dgm:pt>
    <dgm:pt modelId="{5E3DC9FA-0878-4829-8FF6-F41DDF0FE66A}">
      <dgm:prSet phldrT="[Text]"/>
      <dgm:spPr/>
      <dgm:t>
        <a:bodyPr/>
        <a:lstStyle/>
        <a:p>
          <a:pPr algn="ctr"/>
          <a:r>
            <a:rPr lang="ar-SA" b="0" dirty="0" smtClean="0">
              <a:solidFill>
                <a:schemeClr val="tx1"/>
              </a:solidFill>
            </a:rPr>
            <a:t>أنه يتجاهل الطرق التي يستخدم </a:t>
          </a:r>
          <a:r>
            <a:rPr lang="ar-SA" b="0" dirty="0" err="1" smtClean="0">
              <a:solidFill>
                <a:schemeClr val="tx1"/>
              </a:solidFill>
            </a:rPr>
            <a:t>بها</a:t>
          </a:r>
          <a:r>
            <a:rPr lang="ar-SA" b="0" dirty="0" smtClean="0">
              <a:solidFill>
                <a:schemeClr val="tx1"/>
              </a:solidFill>
            </a:rPr>
            <a:t> الأشخاص محتويات التسلية لفهم أنفسهم وعالمهم, أو العوالم الكبرى التي تتجاوز خبراتهم المباشرة, وقصر فكرة المعلومات على (الأخبار) فقط سوف يوحى بأن ما يتعلمه الناس من تسلية ليست له أية نتائج هامة على المعاني التي ينشئونها ويتصرفون بموجبها, أو على تطبيعهم للمجتمع.</a:t>
          </a:r>
          <a:endParaRPr lang="en-US" dirty="0">
            <a:solidFill>
              <a:schemeClr val="tx1"/>
            </a:solidFill>
          </a:endParaRPr>
        </a:p>
      </dgm:t>
    </dgm:pt>
    <dgm:pt modelId="{D85DD869-6D48-4CFC-B4A0-16AC2BFCEFAA}" type="parTrans" cxnId="{D138C8A3-D0D3-427E-8F4C-684023AE3F92}">
      <dgm:prSet/>
      <dgm:spPr/>
      <dgm:t>
        <a:bodyPr/>
        <a:lstStyle/>
        <a:p>
          <a:endParaRPr lang="en-US">
            <a:solidFill>
              <a:schemeClr val="tx1"/>
            </a:solidFill>
          </a:endParaRPr>
        </a:p>
      </dgm:t>
    </dgm:pt>
    <dgm:pt modelId="{7719BF19-7F47-41BD-86B8-D66E364C26E2}" type="sibTrans" cxnId="{D138C8A3-D0D3-427E-8F4C-684023AE3F92}">
      <dgm:prSet/>
      <dgm:spPr/>
      <dgm:t>
        <a:bodyPr/>
        <a:lstStyle/>
        <a:p>
          <a:endParaRPr lang="en-US">
            <a:solidFill>
              <a:schemeClr val="tx1"/>
            </a:solidFill>
          </a:endParaRPr>
        </a:p>
      </dgm:t>
    </dgm:pt>
    <dgm:pt modelId="{DEADEEE4-3BA8-4685-8956-4375C7064EBD}">
      <dgm:prSet phldrT="[Text]"/>
      <dgm:spPr/>
      <dgm:t>
        <a:bodyPr/>
        <a:lstStyle/>
        <a:p>
          <a:r>
            <a:rPr lang="ar-SA" b="0" dirty="0" smtClean="0">
              <a:solidFill>
                <a:schemeClr val="tx1"/>
              </a:solidFill>
            </a:rPr>
            <a:t>عندما نستبعد التسلية عن دنيا المعلومات,فإننا نقلل من دور اللعب في الحياة الشخصية والاجتماعية, رغم الحكمة النفسية والإنسانية المناقضة لذلك.</a:t>
          </a:r>
          <a:endParaRPr lang="en-US" dirty="0">
            <a:solidFill>
              <a:schemeClr val="tx1"/>
            </a:solidFill>
          </a:endParaRPr>
        </a:p>
      </dgm:t>
    </dgm:pt>
    <dgm:pt modelId="{6C552B3E-0413-464B-A8A3-1C5345BB47BA}" type="sibTrans" cxnId="{4DFCBC44-1233-4747-8E76-658314F76E50}">
      <dgm:prSet/>
      <dgm:spPr/>
      <dgm:t>
        <a:bodyPr/>
        <a:lstStyle/>
        <a:p>
          <a:endParaRPr lang="en-US">
            <a:solidFill>
              <a:schemeClr val="tx1"/>
            </a:solidFill>
          </a:endParaRPr>
        </a:p>
      </dgm:t>
    </dgm:pt>
    <dgm:pt modelId="{5106E3E4-0428-487F-A810-BECC595CD48B}" type="parTrans" cxnId="{4DFCBC44-1233-4747-8E76-658314F76E50}">
      <dgm:prSet/>
      <dgm:spPr/>
      <dgm:t>
        <a:bodyPr/>
        <a:lstStyle/>
        <a:p>
          <a:endParaRPr lang="en-US">
            <a:solidFill>
              <a:schemeClr val="tx1"/>
            </a:solidFill>
          </a:endParaRPr>
        </a:p>
      </dgm:t>
    </dgm:pt>
    <dgm:pt modelId="{CC3BF81B-63A1-4D9E-98F6-409D27DC5C8C}">
      <dgm:prSet phldrT="[Text]"/>
      <dgm:spPr/>
      <dgm:t>
        <a:bodyPr/>
        <a:lstStyle/>
        <a:p>
          <a:r>
            <a:rPr lang="ar-SA" dirty="0" smtClean="0">
              <a:solidFill>
                <a:schemeClr val="tx1"/>
              </a:solidFill>
            </a:rPr>
            <a:t>(2)</a:t>
          </a:r>
          <a:endParaRPr lang="en-US" dirty="0">
            <a:solidFill>
              <a:schemeClr val="tx1"/>
            </a:solidFill>
          </a:endParaRPr>
        </a:p>
      </dgm:t>
    </dgm:pt>
    <dgm:pt modelId="{BCE8AAB7-5044-41EA-BA0B-7E9E06D0ECBA}" type="sibTrans" cxnId="{2BD6147B-34FE-4235-B333-38F80C97D000}">
      <dgm:prSet/>
      <dgm:spPr/>
      <dgm:t>
        <a:bodyPr/>
        <a:lstStyle/>
        <a:p>
          <a:endParaRPr lang="en-US">
            <a:solidFill>
              <a:schemeClr val="tx1"/>
            </a:solidFill>
          </a:endParaRPr>
        </a:p>
      </dgm:t>
    </dgm:pt>
    <dgm:pt modelId="{C9B9F20F-BB21-49F3-BBCB-33D08218AF33}" type="parTrans" cxnId="{2BD6147B-34FE-4235-B333-38F80C97D000}">
      <dgm:prSet/>
      <dgm:spPr/>
      <dgm:t>
        <a:bodyPr/>
        <a:lstStyle/>
        <a:p>
          <a:endParaRPr lang="en-US">
            <a:solidFill>
              <a:schemeClr val="tx1"/>
            </a:solidFill>
          </a:endParaRPr>
        </a:p>
      </dgm:t>
    </dgm:pt>
    <dgm:pt modelId="{21B83B5C-2DC4-4C6F-AB65-7E75DA294E71}" type="pres">
      <dgm:prSet presAssocID="{39884CE7-91A8-46C3-8D9D-7D3DC2C43504}" presName="Name0" presStyleCnt="0">
        <dgm:presLayoutVars>
          <dgm:dir/>
          <dgm:animLvl val="lvl"/>
          <dgm:resizeHandles val="exact"/>
        </dgm:presLayoutVars>
      </dgm:prSet>
      <dgm:spPr/>
      <dgm:t>
        <a:bodyPr/>
        <a:lstStyle/>
        <a:p>
          <a:endParaRPr lang="en-US"/>
        </a:p>
      </dgm:t>
    </dgm:pt>
    <dgm:pt modelId="{FFFCDEB6-2148-4AE9-A3BF-F742851A85EA}" type="pres">
      <dgm:prSet presAssocID="{CC3BF81B-63A1-4D9E-98F6-409D27DC5C8C}" presName="compositeNode" presStyleCnt="0">
        <dgm:presLayoutVars>
          <dgm:bulletEnabled val="1"/>
        </dgm:presLayoutVars>
      </dgm:prSet>
      <dgm:spPr/>
    </dgm:pt>
    <dgm:pt modelId="{67E36A12-0232-40C2-AFD1-A17B87B93638}" type="pres">
      <dgm:prSet presAssocID="{CC3BF81B-63A1-4D9E-98F6-409D27DC5C8C}" presName="bgRect" presStyleLbl="node1" presStyleIdx="0" presStyleCnt="2"/>
      <dgm:spPr/>
      <dgm:t>
        <a:bodyPr/>
        <a:lstStyle/>
        <a:p>
          <a:endParaRPr lang="en-US"/>
        </a:p>
      </dgm:t>
    </dgm:pt>
    <dgm:pt modelId="{8A427E14-7810-4628-A2EF-22F6AEE46D43}" type="pres">
      <dgm:prSet presAssocID="{CC3BF81B-63A1-4D9E-98F6-409D27DC5C8C}" presName="parentNode" presStyleLbl="node1" presStyleIdx="0" presStyleCnt="2">
        <dgm:presLayoutVars>
          <dgm:chMax val="0"/>
          <dgm:bulletEnabled val="1"/>
        </dgm:presLayoutVars>
      </dgm:prSet>
      <dgm:spPr/>
      <dgm:t>
        <a:bodyPr/>
        <a:lstStyle/>
        <a:p>
          <a:endParaRPr lang="en-US"/>
        </a:p>
      </dgm:t>
    </dgm:pt>
    <dgm:pt modelId="{3C48C269-25BD-4611-85AA-1C11693214DA}" type="pres">
      <dgm:prSet presAssocID="{CC3BF81B-63A1-4D9E-98F6-409D27DC5C8C}" presName="childNode" presStyleLbl="node1" presStyleIdx="0" presStyleCnt="2">
        <dgm:presLayoutVars>
          <dgm:bulletEnabled val="1"/>
        </dgm:presLayoutVars>
      </dgm:prSet>
      <dgm:spPr/>
      <dgm:t>
        <a:bodyPr/>
        <a:lstStyle/>
        <a:p>
          <a:endParaRPr lang="en-US"/>
        </a:p>
      </dgm:t>
    </dgm:pt>
    <dgm:pt modelId="{96439481-CA52-4230-A0B8-1476D16B43E0}" type="pres">
      <dgm:prSet presAssocID="{BCE8AAB7-5044-41EA-BA0B-7E9E06D0ECBA}" presName="hSp" presStyleCnt="0"/>
      <dgm:spPr/>
    </dgm:pt>
    <dgm:pt modelId="{181A3F95-C45D-4E4A-A49C-795F29CD7E3D}" type="pres">
      <dgm:prSet presAssocID="{BCE8AAB7-5044-41EA-BA0B-7E9E06D0ECBA}" presName="vProcSp" presStyleCnt="0"/>
      <dgm:spPr/>
    </dgm:pt>
    <dgm:pt modelId="{3B84FCD9-284C-469A-AB7D-CE9D612C4E2F}" type="pres">
      <dgm:prSet presAssocID="{BCE8AAB7-5044-41EA-BA0B-7E9E06D0ECBA}" presName="vSp1" presStyleCnt="0"/>
      <dgm:spPr/>
    </dgm:pt>
    <dgm:pt modelId="{8CACFC4E-3FDF-4B23-AAC2-C530E86CE1F4}" type="pres">
      <dgm:prSet presAssocID="{BCE8AAB7-5044-41EA-BA0B-7E9E06D0ECBA}" presName="simulatedConn" presStyleLbl="solidFgAcc1" presStyleIdx="0" presStyleCnt="1"/>
      <dgm:spPr/>
    </dgm:pt>
    <dgm:pt modelId="{C867F310-94C4-49E3-A543-2815D0A5BC52}" type="pres">
      <dgm:prSet presAssocID="{BCE8AAB7-5044-41EA-BA0B-7E9E06D0ECBA}" presName="vSp2" presStyleCnt="0"/>
      <dgm:spPr/>
    </dgm:pt>
    <dgm:pt modelId="{19C8757F-C301-42BE-8095-05C0CCF72C38}" type="pres">
      <dgm:prSet presAssocID="{BCE8AAB7-5044-41EA-BA0B-7E9E06D0ECBA}" presName="sibTrans" presStyleCnt="0"/>
      <dgm:spPr/>
    </dgm:pt>
    <dgm:pt modelId="{5A465E57-6FFC-4CAD-B0D6-654A43248B8D}" type="pres">
      <dgm:prSet presAssocID="{15F37FD8-1AFB-4EFE-9696-87437C0D69C3}" presName="compositeNode" presStyleCnt="0">
        <dgm:presLayoutVars>
          <dgm:bulletEnabled val="1"/>
        </dgm:presLayoutVars>
      </dgm:prSet>
      <dgm:spPr/>
    </dgm:pt>
    <dgm:pt modelId="{26C724CF-079E-42E5-88C2-E1EA2390A22D}" type="pres">
      <dgm:prSet presAssocID="{15F37FD8-1AFB-4EFE-9696-87437C0D69C3}" presName="bgRect" presStyleLbl="node1" presStyleIdx="1" presStyleCnt="2"/>
      <dgm:spPr/>
      <dgm:t>
        <a:bodyPr/>
        <a:lstStyle/>
        <a:p>
          <a:endParaRPr lang="en-US"/>
        </a:p>
      </dgm:t>
    </dgm:pt>
    <dgm:pt modelId="{9570D051-0344-48BB-B645-22826800AE95}" type="pres">
      <dgm:prSet presAssocID="{15F37FD8-1AFB-4EFE-9696-87437C0D69C3}" presName="parentNode" presStyleLbl="node1" presStyleIdx="1" presStyleCnt="2">
        <dgm:presLayoutVars>
          <dgm:chMax val="0"/>
          <dgm:bulletEnabled val="1"/>
        </dgm:presLayoutVars>
      </dgm:prSet>
      <dgm:spPr/>
      <dgm:t>
        <a:bodyPr/>
        <a:lstStyle/>
        <a:p>
          <a:endParaRPr lang="en-US"/>
        </a:p>
      </dgm:t>
    </dgm:pt>
    <dgm:pt modelId="{F0C582BA-7F17-441D-9A66-BF613593B659}" type="pres">
      <dgm:prSet presAssocID="{15F37FD8-1AFB-4EFE-9696-87437C0D69C3}" presName="childNode" presStyleLbl="node1" presStyleIdx="1" presStyleCnt="2">
        <dgm:presLayoutVars>
          <dgm:bulletEnabled val="1"/>
        </dgm:presLayoutVars>
      </dgm:prSet>
      <dgm:spPr/>
      <dgm:t>
        <a:bodyPr/>
        <a:lstStyle/>
        <a:p>
          <a:endParaRPr lang="en-US"/>
        </a:p>
      </dgm:t>
    </dgm:pt>
  </dgm:ptLst>
  <dgm:cxnLst>
    <dgm:cxn modelId="{E0B15BC0-CA02-4294-B11D-774A9533ED82}" type="presOf" srcId="{CC3BF81B-63A1-4D9E-98F6-409D27DC5C8C}" destId="{8A427E14-7810-4628-A2EF-22F6AEE46D43}" srcOrd="1" destOrd="0" presId="urn:microsoft.com/office/officeart/2005/8/layout/hProcess7#1"/>
    <dgm:cxn modelId="{C90F674E-A8D2-482F-A873-9BFD1A91098C}" srcId="{39884CE7-91A8-46C3-8D9D-7D3DC2C43504}" destId="{15F37FD8-1AFB-4EFE-9696-87437C0D69C3}" srcOrd="1" destOrd="0" parTransId="{D41D5694-C7EC-4B9A-A109-96F224A019ED}" sibTransId="{6E763830-2566-42B4-B8AF-30C58EAE0A3B}"/>
    <dgm:cxn modelId="{E7619B5E-E6BE-4BCA-BD7E-51263C31ECB4}" type="presOf" srcId="{15F37FD8-1AFB-4EFE-9696-87437C0D69C3}" destId="{9570D051-0344-48BB-B645-22826800AE95}" srcOrd="1" destOrd="0" presId="urn:microsoft.com/office/officeart/2005/8/layout/hProcess7#1"/>
    <dgm:cxn modelId="{B7161D6C-BB3C-4AA4-B7AD-3C97976E029C}" type="presOf" srcId="{5E3DC9FA-0878-4829-8FF6-F41DDF0FE66A}" destId="{F0C582BA-7F17-441D-9A66-BF613593B659}" srcOrd="0" destOrd="0" presId="urn:microsoft.com/office/officeart/2005/8/layout/hProcess7#1"/>
    <dgm:cxn modelId="{8FD4E6D2-9512-43C5-AFD8-EC9058A44F62}" type="presOf" srcId="{39884CE7-91A8-46C3-8D9D-7D3DC2C43504}" destId="{21B83B5C-2DC4-4C6F-AB65-7E75DA294E71}" srcOrd="0" destOrd="0" presId="urn:microsoft.com/office/officeart/2005/8/layout/hProcess7#1"/>
    <dgm:cxn modelId="{058619B3-BB35-454A-B913-4A524F7F9B53}" type="presOf" srcId="{15F37FD8-1AFB-4EFE-9696-87437C0D69C3}" destId="{26C724CF-079E-42E5-88C2-E1EA2390A22D}" srcOrd="0" destOrd="0" presId="urn:microsoft.com/office/officeart/2005/8/layout/hProcess7#1"/>
    <dgm:cxn modelId="{23BCDDD4-7330-4B81-8401-8282BBBEDBAD}" type="presOf" srcId="{DEADEEE4-3BA8-4685-8956-4375C7064EBD}" destId="{3C48C269-25BD-4611-85AA-1C11693214DA}" srcOrd="0" destOrd="0" presId="urn:microsoft.com/office/officeart/2005/8/layout/hProcess7#1"/>
    <dgm:cxn modelId="{38169254-AB7F-4907-8C6C-1F8DA4E25C13}" type="presOf" srcId="{CC3BF81B-63A1-4D9E-98F6-409D27DC5C8C}" destId="{67E36A12-0232-40C2-AFD1-A17B87B93638}" srcOrd="0" destOrd="0" presId="urn:microsoft.com/office/officeart/2005/8/layout/hProcess7#1"/>
    <dgm:cxn modelId="{D138C8A3-D0D3-427E-8F4C-684023AE3F92}" srcId="{15F37FD8-1AFB-4EFE-9696-87437C0D69C3}" destId="{5E3DC9FA-0878-4829-8FF6-F41DDF0FE66A}" srcOrd="0" destOrd="0" parTransId="{D85DD869-6D48-4CFC-B4A0-16AC2BFCEFAA}" sibTransId="{7719BF19-7F47-41BD-86B8-D66E364C26E2}"/>
    <dgm:cxn modelId="{2BD6147B-34FE-4235-B333-38F80C97D000}" srcId="{39884CE7-91A8-46C3-8D9D-7D3DC2C43504}" destId="{CC3BF81B-63A1-4D9E-98F6-409D27DC5C8C}" srcOrd="0" destOrd="0" parTransId="{C9B9F20F-BB21-49F3-BBCB-33D08218AF33}" sibTransId="{BCE8AAB7-5044-41EA-BA0B-7E9E06D0ECBA}"/>
    <dgm:cxn modelId="{4DFCBC44-1233-4747-8E76-658314F76E50}" srcId="{CC3BF81B-63A1-4D9E-98F6-409D27DC5C8C}" destId="{DEADEEE4-3BA8-4685-8956-4375C7064EBD}" srcOrd="0" destOrd="0" parTransId="{5106E3E4-0428-487F-A810-BECC595CD48B}" sibTransId="{6C552B3E-0413-464B-A8A3-1C5345BB47BA}"/>
    <dgm:cxn modelId="{662A7986-9083-4182-A14E-6F161CE140A4}" type="presParOf" srcId="{21B83B5C-2DC4-4C6F-AB65-7E75DA294E71}" destId="{FFFCDEB6-2148-4AE9-A3BF-F742851A85EA}" srcOrd="0" destOrd="0" presId="urn:microsoft.com/office/officeart/2005/8/layout/hProcess7#1"/>
    <dgm:cxn modelId="{CBE7F983-E138-4740-87AE-9B5E77865A28}" type="presParOf" srcId="{FFFCDEB6-2148-4AE9-A3BF-F742851A85EA}" destId="{67E36A12-0232-40C2-AFD1-A17B87B93638}" srcOrd="0" destOrd="0" presId="urn:microsoft.com/office/officeart/2005/8/layout/hProcess7#1"/>
    <dgm:cxn modelId="{B287188A-A986-44DA-8DEA-83980A119317}" type="presParOf" srcId="{FFFCDEB6-2148-4AE9-A3BF-F742851A85EA}" destId="{8A427E14-7810-4628-A2EF-22F6AEE46D43}" srcOrd="1" destOrd="0" presId="urn:microsoft.com/office/officeart/2005/8/layout/hProcess7#1"/>
    <dgm:cxn modelId="{15E3BE42-C4FC-497E-8392-16D9E94E2ECC}" type="presParOf" srcId="{FFFCDEB6-2148-4AE9-A3BF-F742851A85EA}" destId="{3C48C269-25BD-4611-85AA-1C11693214DA}" srcOrd="2" destOrd="0" presId="urn:microsoft.com/office/officeart/2005/8/layout/hProcess7#1"/>
    <dgm:cxn modelId="{C7386DF1-7F8B-45AD-BD43-942AD2CA02BA}" type="presParOf" srcId="{21B83B5C-2DC4-4C6F-AB65-7E75DA294E71}" destId="{96439481-CA52-4230-A0B8-1476D16B43E0}" srcOrd="1" destOrd="0" presId="urn:microsoft.com/office/officeart/2005/8/layout/hProcess7#1"/>
    <dgm:cxn modelId="{821F4F43-8EE2-4CB3-AA4F-98094B6D0825}" type="presParOf" srcId="{21B83B5C-2DC4-4C6F-AB65-7E75DA294E71}" destId="{181A3F95-C45D-4E4A-A49C-795F29CD7E3D}" srcOrd="2" destOrd="0" presId="urn:microsoft.com/office/officeart/2005/8/layout/hProcess7#1"/>
    <dgm:cxn modelId="{F0FEE4AF-536C-45F2-8FF3-DD1F67F6D24E}" type="presParOf" srcId="{181A3F95-C45D-4E4A-A49C-795F29CD7E3D}" destId="{3B84FCD9-284C-469A-AB7D-CE9D612C4E2F}" srcOrd="0" destOrd="0" presId="urn:microsoft.com/office/officeart/2005/8/layout/hProcess7#1"/>
    <dgm:cxn modelId="{CED0ACF9-3B6B-4A2E-8B0E-7DC52E64D4CE}" type="presParOf" srcId="{181A3F95-C45D-4E4A-A49C-795F29CD7E3D}" destId="{8CACFC4E-3FDF-4B23-AAC2-C530E86CE1F4}" srcOrd="1" destOrd="0" presId="urn:microsoft.com/office/officeart/2005/8/layout/hProcess7#1"/>
    <dgm:cxn modelId="{B513BC9F-6E10-42CE-80F5-3AC8E8BF9E22}" type="presParOf" srcId="{181A3F95-C45D-4E4A-A49C-795F29CD7E3D}" destId="{C867F310-94C4-49E3-A543-2815D0A5BC52}" srcOrd="2" destOrd="0" presId="urn:microsoft.com/office/officeart/2005/8/layout/hProcess7#1"/>
    <dgm:cxn modelId="{475B0E82-712F-4276-81B4-33C8F5947D44}" type="presParOf" srcId="{21B83B5C-2DC4-4C6F-AB65-7E75DA294E71}" destId="{19C8757F-C301-42BE-8095-05C0CCF72C38}" srcOrd="3" destOrd="0" presId="urn:microsoft.com/office/officeart/2005/8/layout/hProcess7#1"/>
    <dgm:cxn modelId="{5D194C7F-9DD9-43E2-85D5-81D656C0706C}" type="presParOf" srcId="{21B83B5C-2DC4-4C6F-AB65-7E75DA294E71}" destId="{5A465E57-6FFC-4CAD-B0D6-654A43248B8D}" srcOrd="4" destOrd="0" presId="urn:microsoft.com/office/officeart/2005/8/layout/hProcess7#1"/>
    <dgm:cxn modelId="{F025A013-5009-48FF-84BA-1BBFDC9E6241}" type="presParOf" srcId="{5A465E57-6FFC-4CAD-B0D6-654A43248B8D}" destId="{26C724CF-079E-42E5-88C2-E1EA2390A22D}" srcOrd="0" destOrd="0" presId="urn:microsoft.com/office/officeart/2005/8/layout/hProcess7#1"/>
    <dgm:cxn modelId="{D7B6D28E-0D8D-4E22-ABE5-182DB0FF5F4D}" type="presParOf" srcId="{5A465E57-6FFC-4CAD-B0D6-654A43248B8D}" destId="{9570D051-0344-48BB-B645-22826800AE95}" srcOrd="1" destOrd="0" presId="urn:microsoft.com/office/officeart/2005/8/layout/hProcess7#1"/>
    <dgm:cxn modelId="{451A2122-B3AA-4E79-B782-B4B0D72D351D}" type="presParOf" srcId="{5A465E57-6FFC-4CAD-B0D6-654A43248B8D}" destId="{F0C582BA-7F17-441D-9A66-BF613593B659}"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5"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kumimoji="0" sz="1200">
                <a:latin typeface="Times New Roman" pitchFamily="18" charset="0"/>
              </a:defRPr>
            </a:lvl1pPr>
          </a:lstStyle>
          <a:p>
            <a:endParaRPr lang="en-US"/>
          </a:p>
        </p:txBody>
      </p:sp>
      <p:sp>
        <p:nvSpPr>
          <p:cNvPr id="23556"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kumimoji="0" sz="1200">
                <a:latin typeface="Times New Roman" pitchFamily="18" charset="0"/>
              </a:defRPr>
            </a:lvl1pPr>
          </a:lstStyle>
          <a:p>
            <a:fld id="{160AAD2E-7E06-484F-A81A-76F2718A1EBB}" type="slidenum">
              <a:rPr lang="en-US"/>
              <a:pPr/>
              <a:t>‹#›</a:t>
            </a:fld>
            <a:endParaRPr lang="en-US"/>
          </a:p>
        </p:txBody>
      </p:sp>
    </p:spTree>
    <p:extLst>
      <p:ext uri="{BB962C8B-B14F-4D97-AF65-F5344CB8AC3E}">
        <p14:creationId xmlns:p14="http://schemas.microsoft.com/office/powerpoint/2010/main" val="533381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1828800" y="2173288"/>
            <a:ext cx="4954588" cy="1219200"/>
          </a:xfrm>
        </p:spPr>
        <p:txBody>
          <a:bodyPr/>
          <a:lstStyle>
            <a:lvl1pPr>
              <a:defRPr sz="4000">
                <a:solidFill>
                  <a:schemeClr val="tx2"/>
                </a:solidFill>
              </a:defRPr>
            </a:lvl1pPr>
          </a:lstStyle>
          <a:p>
            <a:pPr lvl="0"/>
            <a:r>
              <a:rPr lang="en-US" noProof="0" dirty="0" smtClean="0"/>
              <a:t>Click to edit Master title style</a:t>
            </a:r>
          </a:p>
        </p:txBody>
      </p:sp>
      <p:sp>
        <p:nvSpPr>
          <p:cNvPr id="3080" name="Rectangle 8"/>
          <p:cNvSpPr>
            <a:spLocks noGrp="1" noChangeArrowheads="1"/>
          </p:cNvSpPr>
          <p:nvPr>
            <p:ph type="subTitle" sz="quarter" idx="1"/>
          </p:nvPr>
        </p:nvSpPr>
        <p:spPr>
          <a:xfrm>
            <a:off x="1828800" y="3429000"/>
            <a:ext cx="4953000" cy="1868488"/>
          </a:xfrm>
        </p:spPr>
        <p:txBody>
          <a:bodyPr/>
          <a:lstStyle>
            <a:lvl1pPr marL="0" indent="0">
              <a:buFontTx/>
              <a:buNone/>
              <a:defRPr sz="2800">
                <a:solidFill>
                  <a:schemeClr val="tx2">
                    <a:lumMod val="75000"/>
                  </a:schemeClr>
                </a:solidFill>
              </a:defRPr>
            </a:lvl1pPr>
          </a:lstStyle>
          <a:p>
            <a:pPr lvl="0"/>
            <a:r>
              <a:rPr lang="en-US" noProof="0" dirty="0" smtClean="0"/>
              <a:t>Click to edit Master subtitle style</a:t>
            </a:r>
          </a:p>
        </p:txBody>
      </p:sp>
      <p:sp>
        <p:nvSpPr>
          <p:cNvPr id="3081" name="Rectangle 9"/>
          <p:cNvSpPr>
            <a:spLocks noGrp="1" noChangeArrowheads="1"/>
          </p:cNvSpPr>
          <p:nvPr>
            <p:ph type="dt" sz="quarter" idx="2"/>
          </p:nvPr>
        </p:nvSpPr>
        <p:spPr/>
        <p:txBody>
          <a:bodyPr/>
          <a:lstStyle>
            <a:lvl1pPr>
              <a:defRPr>
                <a:solidFill>
                  <a:schemeClr val="tx2">
                    <a:lumMod val="75000"/>
                  </a:schemeClr>
                </a:solidFill>
                <a:latin typeface="+mn-lt"/>
              </a:defRPr>
            </a:lvl1pPr>
          </a:lstStyle>
          <a:p>
            <a:endParaRPr lang="en-US" dirty="0"/>
          </a:p>
        </p:txBody>
      </p:sp>
      <p:sp>
        <p:nvSpPr>
          <p:cNvPr id="3082" name="Rectangle 10"/>
          <p:cNvSpPr>
            <a:spLocks noGrp="1" noChangeArrowheads="1"/>
          </p:cNvSpPr>
          <p:nvPr>
            <p:ph type="ftr" sz="quarter" idx="3"/>
          </p:nvPr>
        </p:nvSpPr>
        <p:spPr/>
        <p:txBody>
          <a:bodyPr/>
          <a:lstStyle>
            <a:lvl1pPr>
              <a:defRPr>
                <a:solidFill>
                  <a:schemeClr val="tx2">
                    <a:lumMod val="75000"/>
                  </a:schemeClr>
                </a:solidFill>
                <a:latin typeface="+mn-lt"/>
              </a:defRPr>
            </a:lvl1pPr>
          </a:lstStyle>
          <a:p>
            <a:endParaRPr lang="en-US" dirty="0"/>
          </a:p>
        </p:txBody>
      </p:sp>
      <p:sp>
        <p:nvSpPr>
          <p:cNvPr id="3083" name="Rectangle 11"/>
          <p:cNvSpPr>
            <a:spLocks noGrp="1" noChangeArrowheads="1"/>
          </p:cNvSpPr>
          <p:nvPr>
            <p:ph type="sldNum" sz="quarter" idx="4"/>
          </p:nvPr>
        </p:nvSpPr>
        <p:spPr/>
        <p:txBody>
          <a:bodyPr/>
          <a:lstStyle>
            <a:lvl1pPr>
              <a:defRPr>
                <a:solidFill>
                  <a:schemeClr val="tx2">
                    <a:lumMod val="75000"/>
                  </a:schemeClr>
                </a:solidFill>
                <a:latin typeface="+mn-lt"/>
              </a:defRPr>
            </a:lvl1pPr>
          </a:lstStyle>
          <a:p>
            <a:fld id="{7467019F-76C2-43CE-B09A-E9213445CC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3774A5-33E0-45DE-B6CA-328EB3E4D2E6}" type="slidenum">
              <a:rPr lang="en-US"/>
              <a:pPr/>
              <a:t>‹#›</a:t>
            </a:fld>
            <a:endParaRPr lang="en-US"/>
          </a:p>
        </p:txBody>
      </p:sp>
    </p:spTree>
    <p:extLst>
      <p:ext uri="{BB962C8B-B14F-4D97-AF65-F5344CB8AC3E}">
        <p14:creationId xmlns:p14="http://schemas.microsoft.com/office/powerpoint/2010/main" val="114665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714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81000"/>
            <a:ext cx="4992687"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A66105-7E4D-4241-A807-E8084B538739}" type="slidenum">
              <a:rPr lang="en-US"/>
              <a:pPr/>
              <a:t>‹#›</a:t>
            </a:fld>
            <a:endParaRPr lang="en-US"/>
          </a:p>
        </p:txBody>
      </p:sp>
    </p:spTree>
    <p:extLst>
      <p:ext uri="{BB962C8B-B14F-4D97-AF65-F5344CB8AC3E}">
        <p14:creationId xmlns:p14="http://schemas.microsoft.com/office/powerpoint/2010/main" val="173356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2"/>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2"/>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6"/>
            <a:ext cx="4300538"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828675" y="4511786"/>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1"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endParaRPr/>
          </a:p>
        </p:txBody>
      </p:sp>
      <p:sp>
        <p:nvSpPr>
          <p:cNvPr id="19"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09F208-2FAE-4DED-A3C3-14EDDA6F9381}" type="slidenum">
              <a:rPr lang="en-US"/>
              <a:pPr/>
              <a:t>‹#›</a:t>
            </a:fld>
            <a:endParaRPr lang="en-US"/>
          </a:p>
        </p:txBody>
      </p:sp>
    </p:spTree>
    <p:extLst>
      <p:ext uri="{BB962C8B-B14F-4D97-AF65-F5344CB8AC3E}">
        <p14:creationId xmlns:p14="http://schemas.microsoft.com/office/powerpoint/2010/main" val="411369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DE4668-3CCC-4BA8-A56A-58E2980D89E1}" type="slidenum">
              <a:rPr lang="en-US"/>
              <a:pPr/>
              <a:t>‹#›</a:t>
            </a:fld>
            <a:endParaRPr lang="en-US"/>
          </a:p>
        </p:txBody>
      </p:sp>
    </p:spTree>
    <p:extLst>
      <p:ext uri="{BB962C8B-B14F-4D97-AF65-F5344CB8AC3E}">
        <p14:creationId xmlns:p14="http://schemas.microsoft.com/office/powerpoint/2010/main" val="330994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E5D73E-98E8-4BB2-8E13-261A0ABD3DFD}" type="slidenum">
              <a:rPr lang="en-US"/>
              <a:pPr/>
              <a:t>‹#›</a:t>
            </a:fld>
            <a:endParaRPr lang="en-US"/>
          </a:p>
        </p:txBody>
      </p:sp>
    </p:spTree>
    <p:extLst>
      <p:ext uri="{BB962C8B-B14F-4D97-AF65-F5344CB8AC3E}">
        <p14:creationId xmlns:p14="http://schemas.microsoft.com/office/powerpoint/2010/main" val="137348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BCD76F-D7CE-488F-84FB-BBBA164E00FF}" type="slidenum">
              <a:rPr lang="en-US"/>
              <a:pPr/>
              <a:t>‹#›</a:t>
            </a:fld>
            <a:endParaRPr lang="en-US"/>
          </a:p>
        </p:txBody>
      </p:sp>
    </p:spTree>
    <p:extLst>
      <p:ext uri="{BB962C8B-B14F-4D97-AF65-F5344CB8AC3E}">
        <p14:creationId xmlns:p14="http://schemas.microsoft.com/office/powerpoint/2010/main" val="308643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34C593-B1BE-488C-9002-6F2184CA21DC}" type="slidenum">
              <a:rPr lang="en-US"/>
              <a:pPr/>
              <a:t>‹#›</a:t>
            </a:fld>
            <a:endParaRPr lang="en-US"/>
          </a:p>
        </p:txBody>
      </p:sp>
    </p:spTree>
    <p:extLst>
      <p:ext uri="{BB962C8B-B14F-4D97-AF65-F5344CB8AC3E}">
        <p14:creationId xmlns:p14="http://schemas.microsoft.com/office/powerpoint/2010/main" val="14005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C7B6EC-5B96-4D5E-9898-1DE2014F93BC}" type="slidenum">
              <a:rPr lang="en-US"/>
              <a:pPr/>
              <a:t>‹#›</a:t>
            </a:fld>
            <a:endParaRPr lang="en-US"/>
          </a:p>
        </p:txBody>
      </p:sp>
    </p:spTree>
    <p:extLst>
      <p:ext uri="{BB962C8B-B14F-4D97-AF65-F5344CB8AC3E}">
        <p14:creationId xmlns:p14="http://schemas.microsoft.com/office/powerpoint/2010/main" val="67417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9D6BC4-6A56-44DF-AFA4-68D6593E7E4B}" type="slidenum">
              <a:rPr lang="en-US"/>
              <a:pPr/>
              <a:t>‹#›</a:t>
            </a:fld>
            <a:endParaRPr lang="en-US"/>
          </a:p>
        </p:txBody>
      </p:sp>
    </p:spTree>
    <p:extLst>
      <p:ext uri="{BB962C8B-B14F-4D97-AF65-F5344CB8AC3E}">
        <p14:creationId xmlns:p14="http://schemas.microsoft.com/office/powerpoint/2010/main" val="196507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129284-EABA-48E6-A44B-CC9ED62AB27A}" type="slidenum">
              <a:rPr lang="en-US"/>
              <a:pPr/>
              <a:t>‹#›</a:t>
            </a:fld>
            <a:endParaRPr lang="en-US"/>
          </a:p>
        </p:txBody>
      </p:sp>
    </p:spTree>
    <p:extLst>
      <p:ext uri="{BB962C8B-B14F-4D97-AF65-F5344CB8AC3E}">
        <p14:creationId xmlns:p14="http://schemas.microsoft.com/office/powerpoint/2010/main" val="256900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370013" y="381000"/>
            <a:ext cx="68595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1371600" y="1676400"/>
            <a:ext cx="685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6" name="Rectangle 12"/>
          <p:cNvSpPr>
            <a:spLocks noGrp="1" noChangeArrowheads="1"/>
          </p:cNvSpPr>
          <p:nvPr>
            <p:ph type="dt" sz="quarter" idx="2"/>
          </p:nvPr>
        </p:nvSpPr>
        <p:spPr bwMode="auto">
          <a:xfrm>
            <a:off x="228600" y="6326188"/>
            <a:ext cx="19050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kumimoji="0" sz="1200">
                <a:solidFill>
                  <a:schemeClr val="tx2">
                    <a:lumMod val="75000"/>
                  </a:schemeClr>
                </a:solidFill>
                <a:latin typeface="+mn-lt"/>
              </a:defRPr>
            </a:lvl1pPr>
          </a:lstStyle>
          <a:p>
            <a:endParaRPr lang="en-US" dirty="0"/>
          </a:p>
        </p:txBody>
      </p:sp>
      <p:sp>
        <p:nvSpPr>
          <p:cNvPr id="1037" name="Rectangle 13"/>
          <p:cNvSpPr>
            <a:spLocks noGrp="1" noChangeArrowheads="1"/>
          </p:cNvSpPr>
          <p:nvPr>
            <p:ph type="ftr" sz="quarter" idx="3"/>
          </p:nvPr>
        </p:nvSpPr>
        <p:spPr bwMode="auto">
          <a:xfrm>
            <a:off x="2286000" y="6324600"/>
            <a:ext cx="2895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kumimoji="0" sz="1200">
                <a:solidFill>
                  <a:schemeClr val="tx2">
                    <a:lumMod val="75000"/>
                  </a:schemeClr>
                </a:solidFill>
                <a:latin typeface="+mn-lt"/>
              </a:defRPr>
            </a:lvl1pPr>
          </a:lstStyle>
          <a:p>
            <a:endParaRPr lang="en-US" dirty="0"/>
          </a:p>
        </p:txBody>
      </p:sp>
      <p:sp>
        <p:nvSpPr>
          <p:cNvPr id="1038" name="Rectangle 14"/>
          <p:cNvSpPr>
            <a:spLocks noGrp="1" noChangeArrowheads="1"/>
          </p:cNvSpPr>
          <p:nvPr>
            <p:ph type="sldNum" sz="quarter" idx="4"/>
          </p:nvPr>
        </p:nvSpPr>
        <p:spPr bwMode="auto">
          <a:xfrm>
            <a:off x="5410200" y="6324600"/>
            <a:ext cx="19050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eaLnBrk="1" hangingPunct="1">
              <a:defRPr kumimoji="0" sz="1200" b="1">
                <a:solidFill>
                  <a:schemeClr val="tx2">
                    <a:lumMod val="75000"/>
                  </a:schemeClr>
                </a:solidFill>
                <a:latin typeface="+mn-lt"/>
              </a:defRPr>
            </a:lvl1pPr>
          </a:lstStyle>
          <a:p>
            <a:fld id="{57AAB56A-8B48-4FB3-ACB6-F1CAE31208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rgbClr val="000000"/>
          </a:solidFill>
          <a:latin typeface="Tahoma" pitchFamily="34" charset="0"/>
        </a:defRPr>
      </a:lvl2pPr>
      <a:lvl3pPr algn="l" rtl="0" eaLnBrk="1" fontAlgn="base" hangingPunct="1">
        <a:spcBef>
          <a:spcPct val="0"/>
        </a:spcBef>
        <a:spcAft>
          <a:spcPct val="0"/>
        </a:spcAft>
        <a:defRPr sz="3200" b="1">
          <a:solidFill>
            <a:srgbClr val="000000"/>
          </a:solidFill>
          <a:latin typeface="Tahoma" pitchFamily="34" charset="0"/>
        </a:defRPr>
      </a:lvl3pPr>
      <a:lvl4pPr algn="l" rtl="0" eaLnBrk="1" fontAlgn="base" hangingPunct="1">
        <a:spcBef>
          <a:spcPct val="0"/>
        </a:spcBef>
        <a:spcAft>
          <a:spcPct val="0"/>
        </a:spcAft>
        <a:defRPr sz="3200" b="1">
          <a:solidFill>
            <a:srgbClr val="000000"/>
          </a:solidFill>
          <a:latin typeface="Tahoma" pitchFamily="34" charset="0"/>
        </a:defRPr>
      </a:lvl4pPr>
      <a:lvl5pPr algn="l" rtl="0" eaLnBrk="1" fontAlgn="base" hangingPunct="1">
        <a:spcBef>
          <a:spcPct val="0"/>
        </a:spcBef>
        <a:spcAft>
          <a:spcPct val="0"/>
        </a:spcAft>
        <a:defRPr sz="3200" b="1">
          <a:solidFill>
            <a:srgbClr val="000000"/>
          </a:solidFill>
          <a:latin typeface="Tahoma" pitchFamily="34" charset="0"/>
        </a:defRPr>
      </a:lvl5pPr>
      <a:lvl6pPr marL="457200" algn="l" rtl="0" eaLnBrk="1" fontAlgn="base" hangingPunct="1">
        <a:spcBef>
          <a:spcPct val="0"/>
        </a:spcBef>
        <a:spcAft>
          <a:spcPct val="0"/>
        </a:spcAft>
        <a:defRPr sz="3200" b="1">
          <a:solidFill>
            <a:srgbClr val="000000"/>
          </a:solidFill>
          <a:latin typeface="Tahoma" pitchFamily="34" charset="0"/>
        </a:defRPr>
      </a:lvl6pPr>
      <a:lvl7pPr marL="914400" algn="l" rtl="0" eaLnBrk="1" fontAlgn="base" hangingPunct="1">
        <a:spcBef>
          <a:spcPct val="0"/>
        </a:spcBef>
        <a:spcAft>
          <a:spcPct val="0"/>
        </a:spcAft>
        <a:defRPr sz="3200" b="1">
          <a:solidFill>
            <a:srgbClr val="000000"/>
          </a:solidFill>
          <a:latin typeface="Tahoma" pitchFamily="34" charset="0"/>
        </a:defRPr>
      </a:lvl7pPr>
      <a:lvl8pPr marL="1371600" algn="l" rtl="0" eaLnBrk="1" fontAlgn="base" hangingPunct="1">
        <a:spcBef>
          <a:spcPct val="0"/>
        </a:spcBef>
        <a:spcAft>
          <a:spcPct val="0"/>
        </a:spcAft>
        <a:defRPr sz="3200" b="1">
          <a:solidFill>
            <a:srgbClr val="000000"/>
          </a:solidFill>
          <a:latin typeface="Tahoma" pitchFamily="34" charset="0"/>
        </a:defRPr>
      </a:lvl8pPr>
      <a:lvl9pPr marL="1828800" algn="l" rtl="0" eaLnBrk="1" fontAlgn="base" hangingPunct="1">
        <a:spcBef>
          <a:spcPct val="0"/>
        </a:spcBef>
        <a:spcAft>
          <a:spcPct val="0"/>
        </a:spcAft>
        <a:defRPr sz="3200" b="1">
          <a:solidFill>
            <a:srgbClr val="000000"/>
          </a:solidFill>
          <a:latin typeface="Tahoma" pitchFamily="34" charset="0"/>
        </a:defRPr>
      </a:lvl9pPr>
    </p:titleStyle>
    <p:bodyStyle>
      <a:lvl1pPr marL="342900" indent="-342900" algn="l" rtl="0" eaLnBrk="1" fontAlgn="base" hangingPunct="1">
        <a:spcBef>
          <a:spcPct val="20000"/>
        </a:spcBef>
        <a:spcAft>
          <a:spcPct val="0"/>
        </a:spcAft>
        <a:buChar char="•"/>
        <a:defRPr sz="24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lumMod val="75000"/>
            </a:schemeClr>
          </a:solidFill>
          <a:latin typeface="+mn-lt"/>
        </a:defRPr>
      </a:lvl2pPr>
      <a:lvl3pPr marL="1143000" indent="-228600" algn="l" rtl="0" eaLnBrk="1" fontAlgn="base" hangingPunct="1">
        <a:spcBef>
          <a:spcPct val="20000"/>
        </a:spcBef>
        <a:spcAft>
          <a:spcPct val="0"/>
        </a:spcAft>
        <a:buChar char="•"/>
        <a:defRPr sz="2000">
          <a:solidFill>
            <a:schemeClr val="tx2">
              <a:lumMod val="75000"/>
            </a:schemeClr>
          </a:solidFill>
          <a:latin typeface="+mn-lt"/>
        </a:defRPr>
      </a:lvl3pPr>
      <a:lvl4pPr marL="1600200" indent="-228600" algn="l" rtl="0" eaLnBrk="1" fontAlgn="base" hangingPunct="1">
        <a:spcBef>
          <a:spcPct val="20000"/>
        </a:spcBef>
        <a:spcAft>
          <a:spcPct val="0"/>
        </a:spcAft>
        <a:buChar char="–"/>
        <a:defRPr>
          <a:solidFill>
            <a:schemeClr val="tx2">
              <a:lumMod val="75000"/>
            </a:schemeClr>
          </a:solidFill>
          <a:latin typeface="+mn-lt"/>
        </a:defRPr>
      </a:lvl4pPr>
      <a:lvl5pPr marL="2057400" indent="-228600" algn="l" rtl="0" eaLnBrk="1" fontAlgn="base" hangingPunct="1">
        <a:spcBef>
          <a:spcPct val="20000"/>
        </a:spcBef>
        <a:spcAft>
          <a:spcPct val="0"/>
        </a:spcAft>
        <a:buChar char="•"/>
        <a:defRPr>
          <a:solidFill>
            <a:schemeClr val="tx2">
              <a:lumMod val="75000"/>
            </a:schemeClr>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28675" y="2292096"/>
            <a:ext cx="4300538" cy="2219691"/>
          </a:xfrm>
        </p:spPr>
        <p:txBody>
          <a:bodyPr anchor="ctr"/>
          <a:lstStyle/>
          <a:p>
            <a:pPr algn="ctr" rtl="1"/>
            <a:r>
              <a:rPr lang="ar-SA" b="1" dirty="0" smtClean="0">
                <a:latin typeface="Arial" pitchFamily="34" charset="0"/>
                <a:cs typeface="Arial" pitchFamily="34" charset="0"/>
              </a:rPr>
              <a:t>مقرر</a:t>
            </a:r>
            <a:br>
              <a:rPr lang="ar-SA" b="1" dirty="0" smtClean="0">
                <a:latin typeface="Arial" pitchFamily="34" charset="0"/>
                <a:cs typeface="Arial" pitchFamily="34" charset="0"/>
              </a:rPr>
            </a:br>
            <a:r>
              <a:rPr lang="ar-SA" b="1" dirty="0" smtClean="0">
                <a:latin typeface="Arial" pitchFamily="34" charset="0"/>
                <a:cs typeface="Arial" pitchFamily="34" charset="0"/>
              </a:rPr>
              <a:t>نظريات الاتصال</a:t>
            </a:r>
            <a:endParaRPr lang="en-US" b="1" dirty="0">
              <a:latin typeface="Arial" pitchFamily="34" charset="0"/>
              <a:cs typeface="Arial" pitchFamily="34" charset="0"/>
            </a:endParaRPr>
          </a:p>
        </p:txBody>
      </p:sp>
      <p:sp>
        <p:nvSpPr>
          <p:cNvPr id="7" name="Subtitle 6"/>
          <p:cNvSpPr>
            <a:spLocks noGrp="1"/>
          </p:cNvSpPr>
          <p:nvPr>
            <p:ph type="subTitle" idx="1"/>
          </p:nvPr>
        </p:nvSpPr>
        <p:spPr/>
        <p:txBody>
          <a:bodyPr/>
          <a:lstStyle/>
          <a:p>
            <a:r>
              <a:rPr lang="ar-SA" b="1" dirty="0" smtClean="0">
                <a:latin typeface="Arial" pitchFamily="34" charset="0"/>
                <a:cs typeface="Arial" pitchFamily="34" charset="0"/>
              </a:rPr>
              <a:t>المحاضرة التاسعة</a:t>
            </a:r>
            <a:endParaRPr lang="en-US" b="1" dirty="0">
              <a:latin typeface="Arial" pitchFamily="34" charset="0"/>
              <a:cs typeface="Arial" pitchFamily="34" charset="0"/>
            </a:endParaRPr>
          </a:p>
        </p:txBody>
      </p:sp>
      <p:pic>
        <p:nvPicPr>
          <p:cNvPr id="4"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838200"/>
            <a:ext cx="8266113" cy="5562599"/>
          </a:xfrm>
        </p:spPr>
        <p:txBody>
          <a:bodyPr/>
          <a:lstStyle/>
          <a:p>
            <a:pPr algn="r" rtl="1"/>
            <a:r>
              <a:rPr lang="ar-SA" sz="3200" dirty="0" smtClean="0"/>
              <a:t>ويمكن القول: إن نظرية الاعتماد على وسائل الإعلام هي (نظرية بيئية), </a:t>
            </a:r>
            <a:r>
              <a:rPr lang="ar-SA" sz="3200" b="1" u="sng" dirty="0" smtClean="0"/>
              <a:t>والنظرية البيئية </a:t>
            </a:r>
            <a:r>
              <a:rPr lang="ar-SA" sz="3200" b="1" dirty="0" smtClean="0"/>
              <a:t>تنظر إلى المجتمع باعتباره تركيباً عضوياً, وهي تبحث في كيفية ارتباط أجزاء من النظم الاجتماعية صغيرة وكبيرة يرتبط كل منها بالآخر, ثم تحاول تفسير سلوك الأجزاء فيما يتعلق بهذه العلاقات.</a:t>
            </a:r>
            <a:r>
              <a:rPr lang="ar-SA" sz="3200" dirty="0" smtClean="0"/>
              <a:t/>
            </a:r>
            <a:br>
              <a:rPr lang="ar-SA" sz="3200" dirty="0" smtClean="0"/>
            </a:br>
            <a:endParaRPr lang="ar-SA" sz="3200" dirty="0" smtClean="0"/>
          </a:p>
          <a:p>
            <a:pPr algn="r" rtl="1"/>
            <a:r>
              <a:rPr lang="ar-SA" sz="3200" dirty="0" smtClean="0"/>
              <a:t>وكما يوحي اسم النظرية فإن العلاقة الرئيسية التي تحكمها هي :</a:t>
            </a:r>
          </a:p>
          <a:p>
            <a:pPr algn="r" rtl="1"/>
            <a:r>
              <a:rPr lang="ar-SA" sz="3200" b="1" dirty="0" smtClean="0"/>
              <a:t>علاقة الاعتماد بين وسائل الإعلام والنظام الاجتماعي والجمهور</a:t>
            </a:r>
            <a:r>
              <a:rPr lang="ar-SA" sz="3200" dirty="0" smtClean="0"/>
              <a:t>, وقد تكون هذه العلاقات مع نظم ووسائل الإعلام جميعها, أو مع أحد أجزاءها مثل: الصحف – المجلات- الراديو- التليفزيون- السينما.</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762000"/>
            <a:ext cx="8305800" cy="5386387"/>
          </a:xfrm>
        </p:spPr>
        <p:txBody>
          <a:bodyPr/>
          <a:lstStyle/>
          <a:p>
            <a:pPr algn="r" rtl="1"/>
            <a:r>
              <a:rPr lang="ar-SA" sz="3200" u="sng" dirty="0" smtClean="0"/>
              <a:t>تقوم علاقات الاعتماد على وسائل الإعلام على ركيزتين أساسيتين هما:</a:t>
            </a:r>
            <a:r>
              <a:rPr lang="ar-SA" sz="3200" dirty="0" smtClean="0"/>
              <a:t/>
            </a:r>
            <a:br>
              <a:rPr lang="ar-SA" sz="3200" dirty="0" smtClean="0"/>
            </a:br>
            <a:r>
              <a:rPr lang="ar-SA" sz="3200" dirty="0" smtClean="0"/>
              <a:t>1- </a:t>
            </a:r>
            <a:r>
              <a:rPr lang="ar-SA" sz="3200" b="1" dirty="0" smtClean="0"/>
              <a:t>الأهداف</a:t>
            </a:r>
            <a:r>
              <a:rPr lang="ar-SA" sz="3200" dirty="0" smtClean="0"/>
              <a:t>: لكي يحقق الأفراد والجماعات والمنظمات المختلفة أهدافهم الشخصية أو جماعات أو منظمات أخرى, والعكس صحيح.</a:t>
            </a:r>
          </a:p>
          <a:p>
            <a:pPr algn="r" rtl="1"/>
            <a:r>
              <a:rPr lang="ar-SA" sz="3200" dirty="0" smtClean="0"/>
              <a:t/>
            </a:r>
            <a:br>
              <a:rPr lang="ar-SA" sz="3200" dirty="0" smtClean="0"/>
            </a:br>
            <a:r>
              <a:rPr lang="ar-SA" sz="3200" dirty="0" smtClean="0"/>
              <a:t>2- </a:t>
            </a:r>
            <a:r>
              <a:rPr lang="ar-SA" sz="3200" b="1" dirty="0" smtClean="0"/>
              <a:t>المصادر</a:t>
            </a:r>
            <a:r>
              <a:rPr lang="ar-SA" sz="3200" dirty="0" smtClean="0"/>
              <a:t>: يسعى الأفراد والمنظمات نحو المصادر المختلفة التي تحقق أهدافهم, وتعد وسائل الإعلام نظام معلومات يسعى إليه الأفراد والمنظمات من أجل بلوغ أهدافهم,</a:t>
            </a:r>
            <a:br>
              <a:rPr lang="ar-SA" sz="3200" dirty="0" smtClean="0"/>
            </a:br>
            <a:r>
              <a:rPr lang="ar-SA" sz="3200" dirty="0" smtClean="0"/>
              <a:t>تحكم وسائل الإعلام في مصادر المعلومات</a:t>
            </a:r>
            <a:br>
              <a:rPr lang="ar-SA" sz="3200" dirty="0" smtClean="0"/>
            </a:b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783134"/>
            <a:ext cx="6781800" cy="5693866"/>
          </a:xfrm>
          <a:prstGeom prst="rect">
            <a:avLst/>
          </a:prstGeom>
        </p:spPr>
        <p:txBody>
          <a:bodyPr wrap="square">
            <a:spAutoFit/>
          </a:bodyPr>
          <a:lstStyle/>
          <a:p>
            <a:pPr algn="r" rtl="1"/>
            <a:r>
              <a:rPr lang="ar-SA" sz="2800" dirty="0" smtClean="0"/>
              <a:t/>
            </a:r>
            <a:br>
              <a:rPr lang="ar-SA" sz="2800" dirty="0" smtClean="0"/>
            </a:br>
            <a:r>
              <a:rPr lang="ar-SA" sz="2800" dirty="0" smtClean="0"/>
              <a:t>(أ) </a:t>
            </a:r>
            <a:r>
              <a:rPr lang="ar-SA" sz="2800" b="1" dirty="0" smtClean="0"/>
              <a:t>المصدر الأول: </a:t>
            </a:r>
            <a:r>
              <a:rPr lang="ar-SA" sz="2800" dirty="0" smtClean="0"/>
              <a:t>هو جمع المعلومات, فالمندوب الصحفي يجمع المعلومات التي نحتاج إلى معرفتها, ويقدم كاتب السيناريو معلومات عن أحداث حقيقية أو خيالية تتيح لنا هدف اللعب أو المرح أو الاسترخاء.</a:t>
            </a:r>
          </a:p>
          <a:p>
            <a:pPr algn="r" rtl="1"/>
            <a:r>
              <a:rPr lang="ar-SA" sz="2800" dirty="0" smtClean="0"/>
              <a:t/>
            </a:r>
            <a:br>
              <a:rPr lang="ar-SA" sz="2800" dirty="0" smtClean="0"/>
            </a:br>
            <a:r>
              <a:rPr lang="ar-SA" sz="2800" dirty="0" smtClean="0"/>
              <a:t>(ب) </a:t>
            </a:r>
            <a:r>
              <a:rPr lang="ar-SA" sz="2800" b="1" dirty="0" smtClean="0"/>
              <a:t>المصدر الثاني: </a:t>
            </a:r>
            <a:r>
              <a:rPr lang="ar-SA" sz="2800" dirty="0" smtClean="0"/>
              <a:t>هو تنسيق المعلومات, ويشير إلى تنقيح المعلومات التي تم جمعها بالزيادة أو النقصان, لكي تخرج بصورة مناسبة في شكل قصة صحفية أو برنامج إذاعي أو فيلم سينمائي.</a:t>
            </a:r>
          </a:p>
          <a:p>
            <a:pPr algn="r" rtl="1"/>
            <a:r>
              <a:rPr lang="ar-SA" sz="2800" dirty="0" smtClean="0"/>
              <a:t/>
            </a:r>
            <a:br>
              <a:rPr lang="ar-SA" sz="2800" dirty="0" smtClean="0"/>
            </a:br>
            <a:r>
              <a:rPr lang="ar-SA" sz="2800" dirty="0" smtClean="0"/>
              <a:t>(ج) </a:t>
            </a:r>
            <a:r>
              <a:rPr lang="ar-SA" sz="2800" b="1" dirty="0" smtClean="0"/>
              <a:t>المصدر الثالث</a:t>
            </a:r>
            <a:r>
              <a:rPr lang="ar-SA" sz="2800" dirty="0" smtClean="0"/>
              <a:t>: هو نشر المعلومات أو القدرة على توزيعها إلى جمهور غير محدود.</a:t>
            </a:r>
            <a:endParaRPr lang="en-US" sz="2800" dirty="0"/>
          </a:p>
        </p:txBody>
      </p:sp>
      <p:pic>
        <p:nvPicPr>
          <p:cNvPr id="5" name="Picture 4" descr="collect-data.jpg"/>
          <p:cNvPicPr>
            <a:picLocks noChangeAspect="1"/>
          </p:cNvPicPr>
          <p:nvPr/>
        </p:nvPicPr>
        <p:blipFill>
          <a:blip r:embed="rId2" cstate="print"/>
          <a:stretch>
            <a:fillRect/>
          </a:stretch>
        </p:blipFill>
        <p:spPr>
          <a:xfrm>
            <a:off x="35767" y="3200400"/>
            <a:ext cx="2326433" cy="1676400"/>
          </a:xfrm>
          <a:prstGeom prst="ellipse">
            <a:avLst/>
          </a:prstGeom>
          <a:ln>
            <a:noFill/>
          </a:ln>
          <a:effectLst>
            <a:softEdge rad="112500"/>
          </a:effectLst>
        </p:spPr>
      </p:pic>
      <p:pic>
        <p:nvPicPr>
          <p:cNvPr id="6" name="Picture 5" descr="penelitian.jpg"/>
          <p:cNvPicPr>
            <a:picLocks noChangeAspect="1"/>
          </p:cNvPicPr>
          <p:nvPr/>
        </p:nvPicPr>
        <p:blipFill>
          <a:blip r:embed="rId3" cstate="print"/>
          <a:stretch>
            <a:fillRect/>
          </a:stretch>
        </p:blipFill>
        <p:spPr>
          <a:xfrm>
            <a:off x="0" y="1295400"/>
            <a:ext cx="2514600" cy="1676400"/>
          </a:xfrm>
          <a:prstGeom prst="ellipse">
            <a:avLst/>
          </a:prstGeom>
          <a:ln>
            <a:noFill/>
          </a:ln>
          <a:effectLst>
            <a:softEdge rad="112500"/>
          </a:effectLst>
        </p:spPr>
      </p:pic>
      <p:pic>
        <p:nvPicPr>
          <p:cNvPr id="7" name="Picture 6" descr="scr-horizon-software-vista-icon-collection.jpg"/>
          <p:cNvPicPr>
            <a:picLocks noChangeAspect="1"/>
          </p:cNvPicPr>
          <p:nvPr/>
        </p:nvPicPr>
        <p:blipFill>
          <a:blip r:embed="rId4" cstate="print"/>
          <a:stretch>
            <a:fillRect/>
          </a:stretch>
        </p:blipFill>
        <p:spPr>
          <a:xfrm>
            <a:off x="152400" y="5105400"/>
            <a:ext cx="2286000" cy="1524000"/>
          </a:xfrm>
          <a:prstGeom prst="ellipse">
            <a:avLst/>
          </a:prstGeom>
          <a:ln>
            <a:noFill/>
          </a:ln>
          <a:effectLst>
            <a:softEdge rad="112500"/>
          </a:effectLst>
        </p:spPr>
      </p:pic>
      <p:sp>
        <p:nvSpPr>
          <p:cNvPr id="8" name="Rectangle 7"/>
          <p:cNvSpPr/>
          <p:nvPr/>
        </p:nvSpPr>
        <p:spPr>
          <a:xfrm>
            <a:off x="990600" y="0"/>
            <a:ext cx="8153400" cy="1077218"/>
          </a:xfrm>
          <a:prstGeom prst="rect">
            <a:avLst/>
          </a:prstGeom>
        </p:spPr>
        <p:txBody>
          <a:bodyPr wrap="square">
            <a:spAutoFit/>
          </a:bodyPr>
          <a:lstStyle/>
          <a:p>
            <a:pPr algn="r" rtl="1"/>
            <a:r>
              <a:rPr lang="ar-SA" sz="3200" b="1" u="sng" dirty="0" smtClean="0"/>
              <a:t>تتحكم وسائل الإعلام في ثلاثة أنواع من مصادر المعلومات هي:</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153400" cy="3581400"/>
          </a:xfrm>
        </p:spPr>
        <p:txBody>
          <a:bodyPr/>
          <a:lstStyle/>
          <a:p>
            <a:pPr algn="r" rtl="1"/>
            <a:r>
              <a:rPr lang="ar-SA" sz="2800" b="0" dirty="0" smtClean="0"/>
              <a:t>يستخدم مؤسسا النظرية(ملفين </a:t>
            </a:r>
            <a:r>
              <a:rPr lang="ar-SA" sz="2800" b="0" dirty="0" err="1" smtClean="0"/>
              <a:t>ديفلير</a:t>
            </a:r>
            <a:r>
              <a:rPr lang="ar-SA" sz="2800" b="0" dirty="0" smtClean="0"/>
              <a:t>) </a:t>
            </a:r>
            <a:r>
              <a:rPr lang="ar-SA" sz="2800" b="0" dirty="0" err="1" smtClean="0"/>
              <a:t>و</a:t>
            </a:r>
            <a:r>
              <a:rPr lang="ar-SA" sz="2800" b="0" dirty="0" smtClean="0"/>
              <a:t>( ساندرا بول </a:t>
            </a:r>
            <a:r>
              <a:rPr lang="ar-SA" sz="2800" b="0" dirty="0" err="1" smtClean="0"/>
              <a:t>روكيتش</a:t>
            </a:r>
            <a:r>
              <a:rPr lang="ar-SA" sz="2800" b="0" dirty="0" smtClean="0"/>
              <a:t>) مصطلح ( المعلومات) للإشارة إلى إنتاج وتوزيع كل أنواع الرسائل التي تقدمها وسائل الإعلام, ويشيرون إلى أن الفروق التقليدية التي توحي بأن (الأخبار ) شيء يتعلق بالمعلومات, في حين أن(التسلية) ليست كذلك, هي فروق مضلة...حيث إن هذا الأسلوب من التفكير غير صحيح لسببين:</a:t>
            </a:r>
            <a:endParaRPr lang="en-US" sz="2800" dirty="0"/>
          </a:p>
        </p:txBody>
      </p:sp>
      <p:graphicFrame>
        <p:nvGraphicFramePr>
          <p:cNvPr id="3" name="Diagram 2"/>
          <p:cNvGraphicFramePr/>
          <p:nvPr/>
        </p:nvGraphicFramePr>
        <p:xfrm>
          <a:off x="533400" y="2895600"/>
          <a:ext cx="8153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858000"/>
          </a:xfrm>
        </p:spPr>
        <p:txBody>
          <a:bodyPr/>
          <a:lstStyle/>
          <a:p>
            <a:pPr algn="r" rtl="1"/>
            <a:r>
              <a:rPr lang="ar-SA" dirty="0" smtClean="0"/>
              <a:t>الاعتماد المتبادل بين وسائل الإعلام والنظام الاجتماعي:</a:t>
            </a:r>
            <a:br>
              <a:rPr lang="ar-SA" dirty="0" smtClean="0"/>
            </a:br>
            <a:r>
              <a:rPr lang="ar-SA" b="0" dirty="0" smtClean="0"/>
              <a:t>تكمن قوة وسائل في سيطرتها على مصادر معلومات يعتمد عليها الأفراد والمجموعات والمنظمات والنظم الاجتماعية لتحقيق أهدافهم. وعلاقة الاعتماد هذه ليست ذات اتجاه واحد, وإنما تعتمد وسائل الإعلام أيضاً على المصادر </a:t>
            </a:r>
            <a:r>
              <a:rPr lang="ar-SA" b="0" dirty="0" err="1" smtClean="0"/>
              <a:t>التى</a:t>
            </a:r>
            <a:r>
              <a:rPr lang="ar-SA" b="0" dirty="0" smtClean="0"/>
              <a:t> يسيطر عليها الآخرون.</a:t>
            </a:r>
            <a:r>
              <a:rPr lang="ar-SA" dirty="0" smtClean="0"/>
              <a:t/>
            </a:r>
            <a:br>
              <a:rPr lang="ar-SA" dirty="0" smtClean="0"/>
            </a:br>
            <a:r>
              <a:rPr lang="ar-SA" b="0" dirty="0" smtClean="0"/>
              <a:t>فالحكومات الحديثة </a:t>
            </a:r>
            <a:r>
              <a:rPr lang="ar-SA" b="0" dirty="0" err="1" smtClean="0"/>
              <a:t>التى</a:t>
            </a:r>
            <a:r>
              <a:rPr lang="ar-SA" b="0" dirty="0" smtClean="0"/>
              <a:t> ترغب في الاتصال بمواطنيها, والمؤسسات </a:t>
            </a:r>
            <a:r>
              <a:rPr lang="ar-SA" b="0" dirty="0" err="1" smtClean="0"/>
              <a:t>التى</a:t>
            </a:r>
            <a:r>
              <a:rPr lang="ar-SA" b="0" dirty="0" smtClean="0"/>
              <a:t> ترغب في الاتصال بعملائها المحتملين, لا يستطيعون الاعتماد على الاتصال الشخصي بشكل وحيد أو أساسي, لكي يصلوا إلى ملايين الأفراد, وآلاف الجماعات والمنظمات </a:t>
            </a:r>
            <a:r>
              <a:rPr lang="ar-SA" b="0" dirty="0" err="1" smtClean="0"/>
              <a:t>التى</a:t>
            </a:r>
            <a:r>
              <a:rPr lang="ar-SA" b="0" dirty="0" smtClean="0"/>
              <a:t> يرغبون في الوصول إليها. ومن ناحية أخرى فإن وسائل الإعلام ليست قوية تماماً, فهي أيضا تعتمد على موارد تتحكم فيها النظم السياسية والاقتصادية والاجتماعية الأخرى لكي تمارس عملها بكفاءة أيضاً.</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r" rtl="1"/>
            <a:r>
              <a:rPr lang="ar-SA" sz="2800" dirty="0" smtClean="0"/>
              <a:t/>
            </a:r>
            <a:br>
              <a:rPr lang="ar-SA" sz="2800" dirty="0" smtClean="0"/>
            </a:br>
            <a:r>
              <a:rPr lang="ar-SA" sz="2800" b="0" dirty="0" smtClean="0"/>
              <a:t>يعتمد النظام الاقتصادي في المجتمع الأمريكي على وسائل الإعلام لتحقيق الأهداف الآتية:</a:t>
            </a:r>
            <a:r>
              <a:rPr lang="ar-SA" sz="2800" dirty="0" smtClean="0"/>
              <a:t/>
            </a:r>
            <a:br>
              <a:rPr lang="ar-SA" sz="2800" dirty="0" smtClean="0"/>
            </a:br>
            <a:r>
              <a:rPr lang="ar-SA" sz="2800" b="0" dirty="0" smtClean="0"/>
              <a:t>1- ترويج وتدعيم القيم الخاصة بالمشروعات الحرة الرأسمالية.</a:t>
            </a:r>
            <a:r>
              <a:rPr lang="ar-SA" sz="2800" dirty="0" smtClean="0"/>
              <a:t/>
            </a:r>
            <a:br>
              <a:rPr lang="ar-SA" sz="2800" dirty="0" smtClean="0"/>
            </a:br>
            <a:r>
              <a:rPr lang="ar-SA" sz="2800" b="0" dirty="0" smtClean="0"/>
              <a:t>2- تأسيس وصيانة العلاقة بين المنتج أو البائع والمستهلك أو المشتري, لإبلاغ المستهلك عن المنتجات المتاحة, وتحفيزه على الشراء أو استخدام الخدمة.</a:t>
            </a:r>
            <a:r>
              <a:rPr lang="ar-SA" sz="2800" dirty="0" smtClean="0"/>
              <a:t/>
            </a:r>
            <a:br>
              <a:rPr lang="ar-SA" sz="2800" dirty="0" smtClean="0"/>
            </a:br>
            <a:r>
              <a:rPr lang="ar-SA" sz="2800" b="0" dirty="0" smtClean="0"/>
              <a:t>3- التحكم وكسب الصراعات الداخلية مثل </a:t>
            </a:r>
            <a:r>
              <a:rPr lang="ar-SA" sz="2800" b="0" dirty="0" err="1" smtClean="0"/>
              <a:t>التى</a:t>
            </a:r>
            <a:r>
              <a:rPr lang="ar-SA" sz="2800" b="0" dirty="0" smtClean="0"/>
              <a:t> تحدث بين الإدارة والاتحادات, أو الصراع مع المنظمات الخارجية.</a:t>
            </a:r>
            <a:r>
              <a:rPr lang="ar-SA" sz="2800" dirty="0" smtClean="0"/>
              <a:t/>
            </a:r>
            <a:br>
              <a:rPr lang="ar-SA" sz="2800" dirty="0" smtClean="0"/>
            </a:br>
            <a:r>
              <a:rPr lang="ar-SA" sz="2800" b="0" u="sng" dirty="0" smtClean="0"/>
              <a:t>تعتمد وسائل الإعلام على النظام الاقتصادي لتحقيق الأهداف التالية</a:t>
            </a:r>
            <a:r>
              <a:rPr lang="ar-SA" sz="2800" dirty="0" smtClean="0"/>
              <a:t/>
            </a:r>
            <a:br>
              <a:rPr lang="ar-SA" sz="2800" dirty="0" smtClean="0"/>
            </a:br>
            <a:r>
              <a:rPr lang="ar-SA" sz="2800" b="0" dirty="0" smtClean="0"/>
              <a:t>(أ) الربح من عائد الإعلانات.</a:t>
            </a:r>
            <a:r>
              <a:rPr lang="ar-SA" sz="2800" dirty="0" smtClean="0"/>
              <a:t/>
            </a:r>
            <a:br>
              <a:rPr lang="ar-SA" sz="2800" dirty="0" smtClean="0"/>
            </a:br>
            <a:r>
              <a:rPr lang="ar-SA" sz="2800" b="0" dirty="0" smtClean="0"/>
              <a:t>(ب) التطوير التكنولوجي لتقليل النفقات والتنافس بفعالية من خلال امتلاك منتجات أكثر تقدماً.</a:t>
            </a:r>
            <a:r>
              <a:rPr lang="ar-SA" sz="2800" dirty="0" smtClean="0"/>
              <a:t/>
            </a:r>
            <a:br>
              <a:rPr lang="ar-SA" sz="2800" dirty="0" smtClean="0"/>
            </a:br>
            <a:r>
              <a:rPr lang="ar-SA" sz="2800" b="0" dirty="0" smtClean="0"/>
              <a:t>(ج) التوسع في المشروعات الإعلامية للوصول إلى جماهير أكبر وتحقيق عائد أعلى, ويتطلب ذلك الحصول على خدمات البنوك والتمويل,والتعامل مع التجارة الخارجية.</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3999" cy="6477000"/>
          </a:xfrm>
        </p:spPr>
        <p:txBody>
          <a:bodyPr/>
          <a:lstStyle/>
          <a:p>
            <a:pPr algn="r" rtl="1"/>
            <a:r>
              <a:rPr lang="ar-SA" sz="3600" dirty="0" smtClean="0"/>
              <a:t>علاقة وسائل الأعلام بالنظام السياسي: </a:t>
            </a:r>
            <a:r>
              <a:rPr lang="ar-SA" b="0" dirty="0" smtClean="0"/>
              <a:t/>
            </a:r>
            <a:br>
              <a:rPr lang="ar-SA" b="0" dirty="0" smtClean="0"/>
            </a:br>
            <a:r>
              <a:rPr lang="ar-SA" b="0" dirty="0" smtClean="0"/>
              <a:t>اعتماد النظام السياسي على موارد وسائل الإعلام لتحقيق الأهداف التالية</a:t>
            </a:r>
            <a:r>
              <a:rPr lang="ar-SA" dirty="0" smtClean="0"/>
              <a:t/>
            </a:r>
            <a:br>
              <a:rPr lang="ar-SA" dirty="0" smtClean="0"/>
            </a:br>
            <a:r>
              <a:rPr lang="ar-SA" b="0" dirty="0" smtClean="0"/>
              <a:t>1- زيادة وتدعيم القيم والمعايير السياسية مثل : الحرية – المساواة – إطاعة القوانين –التصويت الانتخابي.</a:t>
            </a:r>
            <a:r>
              <a:rPr lang="ar-SA" dirty="0" smtClean="0"/>
              <a:t/>
            </a:r>
            <a:br>
              <a:rPr lang="ar-SA" dirty="0" smtClean="0"/>
            </a:br>
            <a:r>
              <a:rPr lang="ar-SA" b="0" dirty="0" smtClean="0"/>
              <a:t>2- الحفاظ على النظام السياسي وتحقيق التكامل الاجتماعي,من خلال بث روح الإجماع, وتكوين الرأي العام.</a:t>
            </a:r>
            <a:r>
              <a:rPr lang="ar-SA" dirty="0" smtClean="0"/>
              <a:t/>
            </a:r>
            <a:br>
              <a:rPr lang="ar-SA" dirty="0" smtClean="0"/>
            </a:br>
            <a:r>
              <a:rPr lang="ar-SA" b="0" dirty="0" smtClean="0"/>
              <a:t>3- تدعيم الشعور بالمواطنة </a:t>
            </a:r>
            <a:r>
              <a:rPr lang="en-US" b="0" dirty="0" smtClean="0"/>
              <a:t>Citizenry </a:t>
            </a:r>
            <a:r>
              <a:rPr lang="ar-SA" b="0" dirty="0" smtClean="0"/>
              <a:t>لتنفيذ الأنشطة الأساسية مثل: الحماس للحرب, أو المشاركة في التصويت الانتخابي.</a:t>
            </a:r>
            <a:r>
              <a:rPr lang="ar-SA" dirty="0" smtClean="0"/>
              <a:t/>
            </a:r>
            <a:br>
              <a:rPr lang="ar-SA" dirty="0" smtClean="0"/>
            </a:br>
            <a:r>
              <a:rPr lang="ar-SA" b="0" dirty="0" smtClean="0"/>
              <a:t>4- التحكم وكسب الصراعات </a:t>
            </a:r>
            <a:r>
              <a:rPr lang="ar-SA" b="0" dirty="0" err="1" smtClean="0"/>
              <a:t>التى</a:t>
            </a:r>
            <a:r>
              <a:rPr lang="ar-SA" b="0" dirty="0" smtClean="0"/>
              <a:t> تقع داخل السيادة السياسية مثل: صراعات الأحزاب,أو الصراعات بين النظام السياسي ونظم اجتماعية أخرى مثل: النظام الديني للفصل بين الدين والدولة.</a:t>
            </a:r>
            <a:r>
              <a:rPr lang="ar-SA" dirty="0" smtClean="0"/>
              <a:t/>
            </a:r>
            <a:br>
              <a:rPr lang="ar-SA"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3999" cy="6477000"/>
          </a:xfrm>
        </p:spPr>
        <p:txBody>
          <a:bodyPr/>
          <a:lstStyle/>
          <a:p>
            <a:pPr algn="r" rtl="1"/>
            <a:r>
              <a:rPr lang="ar-SA" b="0" u="sng" dirty="0" smtClean="0"/>
              <a:t>اعتماد وسائل الإعلام على النظام السياسي لتحقيق الأهداف التالية:</a:t>
            </a:r>
            <a:r>
              <a:rPr lang="ar-SA" dirty="0" smtClean="0"/>
              <a:t/>
            </a:r>
            <a:br>
              <a:rPr lang="ar-SA" dirty="0" smtClean="0"/>
            </a:br>
            <a:r>
              <a:rPr lang="ar-SA" dirty="0" smtClean="0"/>
              <a:t>1</a:t>
            </a:r>
            <a:r>
              <a:rPr lang="ar-SA" b="0" dirty="0" smtClean="0"/>
              <a:t>- اكتساب الحماية التشريعية والقضائية والتنفيذية مثل: حماية التعديل الأول من الدستور الأمريكي لوسائل الإعلام.</a:t>
            </a:r>
            <a:r>
              <a:rPr lang="ar-SA" dirty="0" smtClean="0"/>
              <a:t/>
            </a:r>
            <a:br>
              <a:rPr lang="ar-SA" dirty="0" smtClean="0"/>
            </a:br>
            <a:r>
              <a:rPr lang="ar-SA" b="0" dirty="0" smtClean="0"/>
              <a:t>2- الحصول على معلومات رسمية وغير رسمية لتغطية الأخبار مثل: عقد المؤتمرات الصحفية, والحصول على تصريحات بشأن الأوضاع السياسية والاقتصادية والاجتماعية.</a:t>
            </a:r>
            <a:r>
              <a:rPr lang="ar-SA" dirty="0" smtClean="0"/>
              <a:t/>
            </a:r>
            <a:br>
              <a:rPr lang="ar-SA" dirty="0" smtClean="0"/>
            </a:br>
            <a:r>
              <a:rPr lang="ar-SA" b="0" dirty="0" smtClean="0"/>
              <a:t>3- تحقيق عائد من الإعلانات السياسية في أوقات الانتخابات.</a:t>
            </a:r>
            <a:r>
              <a:rPr lang="ar-SA" dirty="0" smtClean="0"/>
              <a:t/>
            </a:r>
            <a:br>
              <a:rPr lang="ar-SA" dirty="0" smtClean="0"/>
            </a:br>
            <a:r>
              <a:rPr lang="ar-SA" b="0" dirty="0" smtClean="0"/>
              <a:t>ومع ذلك يمكن أن يحدث الصراع بين النظام السياسي ووسائل الإعلام بسبب رغبة الحكومات في فرض رقابة على النشر, وسرية المعلومات لعدم حصول وسائل الإعلام عليها, وإخفاء الفساد السياسي.</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399" cy="6248400"/>
          </a:xfrm>
        </p:spPr>
        <p:txBody>
          <a:bodyPr/>
          <a:lstStyle/>
          <a:p>
            <a:pPr algn="r" rtl="1"/>
            <a:r>
              <a:rPr lang="ar-SA" sz="3600" dirty="0" smtClean="0"/>
              <a:t>الاعتماد المتبادل بين الأفراد ونظم وسائل الإعلام:</a:t>
            </a:r>
            <a:r>
              <a:rPr lang="ar-SA" dirty="0" smtClean="0"/>
              <a:t/>
            </a:r>
            <a:br>
              <a:rPr lang="ar-SA" dirty="0" smtClean="0"/>
            </a:br>
            <a:r>
              <a:rPr lang="ar-SA" b="0" dirty="0" smtClean="0"/>
              <a:t>ويعتمد الأفراد على وسائل الإعلام لتحقيق الأهداف التالية:</a:t>
            </a:r>
            <a:r>
              <a:rPr lang="ar-SA" dirty="0" smtClean="0"/>
              <a:t/>
            </a:r>
            <a:br>
              <a:rPr lang="ar-SA" dirty="0" smtClean="0"/>
            </a:br>
            <a:r>
              <a:rPr lang="ar-SA" b="0" dirty="0" smtClean="0"/>
              <a:t>1- الفهم: مثل معرفة الذات من خلال التعليم والحصول على الخبرات, الفهم الاجتماعي من خلال معرفة أشياء عن العالم أو الجماعة المحلية وتفسيرها.</a:t>
            </a:r>
            <a:r>
              <a:rPr lang="ar-SA" dirty="0" smtClean="0"/>
              <a:t/>
            </a:r>
            <a:br>
              <a:rPr lang="ar-SA" dirty="0" smtClean="0"/>
            </a:br>
            <a:r>
              <a:rPr lang="ar-SA" b="0" dirty="0" smtClean="0"/>
              <a:t>2- التوجيه: ويشتمل على توجيه العمل مثل: أن تقرر ماذا تشتري؟ وكيف ترتدي ثيابك؟ وكيف تحتفظ برشاقتك؟.</a:t>
            </a:r>
            <a:r>
              <a:rPr lang="ar-SA" dirty="0" smtClean="0"/>
              <a:t/>
            </a:r>
            <a:br>
              <a:rPr lang="ar-SA" dirty="0" smtClean="0"/>
            </a:br>
            <a:r>
              <a:rPr lang="ar-SA" b="0" dirty="0" smtClean="0"/>
              <a:t>3- التسلية: وتشتمل على التسلية المنعزلة مثل: الراحة والاسترخاء والاستثارة .. والتسلية الاجتماعية مثل: الذهاب إلى السينما, أو مشاهدة التليفزيون مع الأسرة.</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3999" cy="3429000"/>
          </a:xfrm>
        </p:spPr>
        <p:txBody>
          <a:bodyPr/>
          <a:lstStyle/>
          <a:p>
            <a:pPr algn="r" rtl="1"/>
            <a:r>
              <a:rPr lang="ar-SA" sz="4000" dirty="0" smtClean="0"/>
              <a:t/>
            </a:r>
            <a:br>
              <a:rPr lang="ar-SA" sz="4000" dirty="0" smtClean="0"/>
            </a:br>
            <a:r>
              <a:rPr lang="ar-SA" sz="4000" b="0" dirty="0" smtClean="0"/>
              <a:t>يبدأ النموذج السابق بفرد يتفحص وسائل الإعلام بدقة, ليقرر بفعالية ما يرغب في الاستماع إليه, أو مشاهدته, أو قراءته. أو بشخص يتصل بشكل عرضي بمحتويات وسيلة إعلامية, وتحدث الخطوات التالية:</a:t>
            </a:r>
            <a:r>
              <a:rPr lang="ar-SA" sz="4000" dirty="0" smtClean="0"/>
              <a:t/>
            </a:r>
            <a:br>
              <a:rPr lang="ar-SA" sz="4000" dirty="0" smtClean="0"/>
            </a:br>
            <a:endParaRPr lang="en-US" sz="4000" dirty="0"/>
          </a:p>
        </p:txBody>
      </p:sp>
      <p:sp>
        <p:nvSpPr>
          <p:cNvPr id="3" name="Rectangle 2"/>
          <p:cNvSpPr/>
          <p:nvPr/>
        </p:nvSpPr>
        <p:spPr>
          <a:xfrm>
            <a:off x="1676400" y="609600"/>
            <a:ext cx="6114174" cy="76944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ar-S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تأثيرات وسائل الإعلام على الفرد</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839200" cy="4800600"/>
          </a:xfrm>
        </p:spPr>
        <p:txBody>
          <a:bodyPr/>
          <a:lstStyle/>
          <a:p>
            <a:pPr algn="r" rtl="1"/>
            <a:r>
              <a:rPr lang="ar-SA" b="0" dirty="0" smtClean="0"/>
              <a:t>الخطوة الأولى:</a:t>
            </a:r>
            <a:r>
              <a:rPr lang="ar-SA" dirty="0" smtClean="0"/>
              <a:t/>
            </a:r>
            <a:br>
              <a:rPr lang="ar-SA" dirty="0" smtClean="0"/>
            </a:br>
            <a:r>
              <a:rPr lang="ar-SA" b="0" dirty="0" smtClean="0"/>
              <a:t>يتسم القائم بالاختيار بالنشاط, وينتقي محتوى معين من وسائل الإعلام, ويتوقع أن التعرض سوف يساعده على تحقيق هدف أو أكثر من الفهم ,والتوجيه, والتسلية وتعتمد التوقعات على:</a:t>
            </a:r>
            <a:r>
              <a:rPr lang="ar-SA" dirty="0" smtClean="0"/>
              <a:t/>
            </a:r>
            <a:br>
              <a:rPr lang="ar-SA" dirty="0" smtClean="0"/>
            </a:br>
            <a:r>
              <a:rPr lang="ar-SA" b="0" dirty="0" smtClean="0"/>
              <a:t>1-تجارب وخبرات سابقة.</a:t>
            </a:r>
            <a:r>
              <a:rPr lang="ar-SA" dirty="0" smtClean="0"/>
              <a:t/>
            </a:r>
            <a:br>
              <a:rPr lang="ar-SA" dirty="0" smtClean="0"/>
            </a:br>
            <a:r>
              <a:rPr lang="ar-SA" b="0" dirty="0" smtClean="0"/>
              <a:t>2-تحادث مع أصدقاء أو زملاء عمل.</a:t>
            </a:r>
            <a:r>
              <a:rPr lang="ar-SA" dirty="0" smtClean="0"/>
              <a:t/>
            </a:r>
            <a:br>
              <a:rPr lang="ar-SA" dirty="0" smtClean="0"/>
            </a:br>
            <a:r>
              <a:rPr lang="ar-SA" b="0" dirty="0" smtClean="0"/>
              <a:t>3-إشارات يحصل عليها من مصادر وسائل الإعلام(مثل:خريطة البرامج اليومية).</a:t>
            </a:r>
            <a:r>
              <a:rPr lang="ar-SA" dirty="0" smtClean="0"/>
              <a:t/>
            </a:r>
            <a:br>
              <a:rPr lang="ar-SA"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4400"/>
            <a:ext cx="9144000" cy="5509200"/>
          </a:xfrm>
          <a:prstGeom prst="rect">
            <a:avLst/>
          </a:prstGeom>
        </p:spPr>
        <p:txBody>
          <a:bodyPr wrap="square">
            <a:spAutoFit/>
          </a:bodyPr>
          <a:lstStyle/>
          <a:p>
            <a:pPr algn="r" rtl="1"/>
            <a:r>
              <a:rPr lang="ar-SA" sz="3200" dirty="0" smtClean="0"/>
              <a:t>الخطوة الثانية:</a:t>
            </a:r>
            <a:br>
              <a:rPr lang="ar-SA" sz="3200" dirty="0" smtClean="0"/>
            </a:br>
            <a:r>
              <a:rPr lang="ar-SA" sz="3200" dirty="0" smtClean="0"/>
              <a:t>تصبح جوانب أخرى من عملية ذات أهمية ,فليس كل الأشخاص الذين يتعرضون لوسائل الإعلام ,سوف يفعلون ذلك بنفس القدر من الاعتماد,كما أنه ليس كل الأشخاص تتحرك بواعث اهتمامهم خلال فترة تعرض عارضة</a:t>
            </a:r>
            <a:br>
              <a:rPr lang="ar-SA" sz="3200" dirty="0" smtClean="0"/>
            </a:br>
            <a:r>
              <a:rPr lang="ar-SA" sz="3200" dirty="0" smtClean="0"/>
              <a:t>وتتوقف شدة اعتماد الأفراد على وسائل الإعلام من خلال فروق في :</a:t>
            </a:r>
            <a:br>
              <a:rPr lang="ar-SA" sz="3200" dirty="0" smtClean="0"/>
            </a:br>
            <a:r>
              <a:rPr lang="ar-SA" sz="3200" dirty="0" smtClean="0"/>
              <a:t>1-الأهداف الشخصية .</a:t>
            </a:r>
            <a:br>
              <a:rPr lang="ar-SA" sz="3200" dirty="0" smtClean="0"/>
            </a:br>
            <a:r>
              <a:rPr lang="ar-SA" sz="3200" dirty="0" smtClean="0"/>
              <a:t>2-الوضع الشخصي والاجتماعي.</a:t>
            </a:r>
            <a:br>
              <a:rPr lang="ar-SA" sz="3200" dirty="0" smtClean="0"/>
            </a:br>
            <a:r>
              <a:rPr lang="ar-SA" sz="3200" dirty="0" smtClean="0"/>
              <a:t>3-التوقعات فيما يتعلق بالفائدة المحتملة من محتوى الوسيلة الإعلامية .</a:t>
            </a:r>
            <a:br>
              <a:rPr lang="ar-SA" sz="3200" dirty="0" smtClean="0"/>
            </a:br>
            <a:r>
              <a:rPr lang="ar-SA" sz="3200" dirty="0" smtClean="0"/>
              <a:t>4-سهولة الوصول إلى المحتويات.</a:t>
            </a:r>
            <a:br>
              <a:rPr lang="ar-SA" sz="3200" dirty="0" smtClean="0"/>
            </a:b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066800"/>
            <a:ext cx="8915400" cy="5078313"/>
          </a:xfrm>
          <a:prstGeom prst="rect">
            <a:avLst/>
          </a:prstGeom>
        </p:spPr>
        <p:txBody>
          <a:bodyPr wrap="square">
            <a:spAutoFit/>
          </a:bodyPr>
          <a:lstStyle/>
          <a:p>
            <a:pPr algn="r" rtl="1"/>
            <a:r>
              <a:rPr lang="ar-SA" sz="3600" dirty="0" smtClean="0"/>
              <a:t>الخطوة الثالثة:</a:t>
            </a:r>
            <a:br>
              <a:rPr lang="ar-SA" sz="3600" dirty="0" smtClean="0"/>
            </a:br>
            <a:r>
              <a:rPr lang="ar-SA" sz="3600" dirty="0" smtClean="0"/>
              <a:t>يعتبر الاشتراك مفهوماً أساسياً. فالسياسي الذي يقول:( أحبوني أو اكرهوني, ولكن لا تتجاهلوني) إنما يتحدث عن أهمية مشاركة الجمهور ويشير إلى ضرورة الاشتراك والمساهمة النشطة في تنسيق المعلومات, فالأشخاص الذين أثيروا إدراكياً أو عاطفياً سوف يشتركون في نوع من التنسيق الدقيق للمعلومات بعد التعرض, مثل: الإقلاع عن التدخين, أو بدء التدريبات الرياضية, أو إجراء فحوص طبية.</a:t>
            </a:r>
            <a:br>
              <a:rPr lang="ar-SA" sz="3600" dirty="0" smtClean="0"/>
            </a:b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71600"/>
            <a:ext cx="9144000" cy="4401205"/>
          </a:xfrm>
          <a:prstGeom prst="rect">
            <a:avLst/>
          </a:prstGeom>
        </p:spPr>
        <p:txBody>
          <a:bodyPr wrap="square">
            <a:spAutoFit/>
          </a:bodyPr>
          <a:lstStyle/>
          <a:p>
            <a:pPr algn="r" rtl="1"/>
            <a:r>
              <a:rPr lang="ar-SA" sz="4000" dirty="0" smtClean="0"/>
              <a:t>الخطوة الرابعة:</a:t>
            </a:r>
            <a:br>
              <a:rPr lang="ar-SA" sz="4000" dirty="0" smtClean="0"/>
            </a:br>
            <a:r>
              <a:rPr lang="ar-SA" sz="4000" dirty="0" smtClean="0"/>
              <a:t>الأفراد الذين يشاركون بشكل مكثف في تنسيق المعلومات أكثر قابلية للتأثر بمحتوى وسائل الإعلام, وتهتم أغلب بحوث وسائل الإعلام بالآثار الإدراكية, أو الآثار على الإدراك الحسي, والمواقف, والمعرفة, والقيم. أما الآثار الوجدانية مثل: مشاعر الخوف والسعادة والحب والكراهية, فإنها تحظى باهتمام أقل.</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5016758"/>
          </a:xfrm>
          <a:prstGeom prst="rect">
            <a:avLst/>
          </a:prstGeom>
        </p:spPr>
        <p:txBody>
          <a:bodyPr wrap="square">
            <a:spAutoFit/>
          </a:bodyPr>
          <a:lstStyle/>
          <a:p>
            <a:pPr algn="r" rtl="1"/>
            <a:r>
              <a:rPr lang="ar-SA" sz="4000" dirty="0" smtClean="0"/>
              <a:t/>
            </a:r>
            <a:br>
              <a:rPr lang="ar-SA" sz="4000" dirty="0" smtClean="0"/>
            </a:br>
            <a:r>
              <a:rPr lang="ar-SA" sz="4000" dirty="0" smtClean="0"/>
              <a:t>يرصد ( ملفين </a:t>
            </a:r>
            <a:r>
              <a:rPr lang="ar-SA" sz="4000" dirty="0" err="1" smtClean="0"/>
              <a:t>ديفلير</a:t>
            </a:r>
            <a:r>
              <a:rPr lang="ar-SA" sz="4000" dirty="0" smtClean="0"/>
              <a:t>) </a:t>
            </a:r>
            <a:r>
              <a:rPr lang="ar-SA" sz="4000" dirty="0" err="1" smtClean="0"/>
              <a:t>و</a:t>
            </a:r>
            <a:r>
              <a:rPr lang="ar-SA" sz="4000" dirty="0" smtClean="0"/>
              <a:t>(ساندرا بول </a:t>
            </a:r>
            <a:r>
              <a:rPr lang="ar-SA" sz="4000" dirty="0" err="1" smtClean="0"/>
              <a:t>روكيتش</a:t>
            </a:r>
            <a:r>
              <a:rPr lang="ar-SA" sz="4000" dirty="0" smtClean="0"/>
              <a:t>) مجموعة الآثار التي تنتج عن اعتماد الأفراد على وسائل الإعلام من خلال ثلاث فئات أساسية هي:الآثار التي تنتج عن اعتماد الإفراد على وسائل الإعلام من خلال ثلاث فئات أساسية هي:الآثار المعرفية, والآثار الوجدانية, والآثار السلوكية, وسوف نعرض لها فيما يلي:</a:t>
            </a:r>
            <a:br>
              <a:rPr lang="ar-SA" sz="4000" dirty="0" smtClean="0"/>
            </a:br>
            <a:endParaRPr lang="en-US" sz="4000" dirty="0"/>
          </a:p>
        </p:txBody>
      </p:sp>
      <p:sp>
        <p:nvSpPr>
          <p:cNvPr id="4" name="Rectangle 3"/>
          <p:cNvSpPr/>
          <p:nvPr/>
        </p:nvSpPr>
        <p:spPr>
          <a:xfrm>
            <a:off x="1066800" y="381000"/>
            <a:ext cx="7539243" cy="923330"/>
          </a:xfrm>
          <a:prstGeom prst="rect">
            <a:avLst/>
          </a:prstGeom>
        </p:spPr>
        <p:txBody>
          <a:bodyPr wrap="none">
            <a:spAutoFit/>
          </a:bodyPr>
          <a:lstStyle/>
          <a:p>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آثار الاعتماد على وسائل الإعلام:</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
            <a:ext cx="9144000" cy="7848302"/>
          </a:xfrm>
          <a:prstGeom prst="rect">
            <a:avLst/>
          </a:prstGeom>
        </p:spPr>
        <p:txBody>
          <a:bodyPr wrap="square">
            <a:spAutoFit/>
          </a:bodyPr>
          <a:lstStyle/>
          <a:p>
            <a:pPr algn="r" rtl="1"/>
            <a:r>
              <a:rPr lang="ar-SA" sz="2800" dirty="0" smtClean="0"/>
              <a:t/>
            </a:r>
            <a:br>
              <a:rPr lang="ar-SA" sz="2800" dirty="0" smtClean="0"/>
            </a:br>
            <a:r>
              <a:rPr lang="ar-SA" sz="2800" b="1" u="sng" dirty="0" smtClean="0"/>
              <a:t>أولا – الآثار المعرفية: </a:t>
            </a:r>
            <a:r>
              <a:rPr lang="en-US" sz="2800" b="1" u="sng" dirty="0" smtClean="0"/>
              <a:t>Cognitive Effects</a:t>
            </a:r>
            <a:endParaRPr lang="ar-SA" sz="2800" b="1" u="sng" dirty="0" smtClean="0"/>
          </a:p>
          <a:p>
            <a:pPr algn="r" rtl="1"/>
            <a:r>
              <a:rPr lang="en-US" sz="2800" dirty="0" smtClean="0"/>
              <a:t/>
            </a:r>
            <a:br>
              <a:rPr lang="en-US" sz="2800" dirty="0" smtClean="0"/>
            </a:br>
            <a:r>
              <a:rPr lang="ar-SA" sz="2800" dirty="0" smtClean="0"/>
              <a:t>تشتمل الآثار المعرفية لوسائل الإعلام وفقاً لنظرية الاعتماد على: كشف الغموض, وتكوين الاتجاهات,وترتيب أولويات الاهتمام, واتساع المعتقدات, والقيم.</a:t>
            </a:r>
            <a:br>
              <a:rPr lang="ar-SA" sz="2800" dirty="0" smtClean="0"/>
            </a:br>
            <a:r>
              <a:rPr lang="ar-SA" sz="2800" dirty="0" smtClean="0">
                <a:solidFill>
                  <a:schemeClr val="accent6">
                    <a:lumMod val="75000"/>
                  </a:schemeClr>
                </a:solidFill>
              </a:rPr>
              <a:t>- الغموض: </a:t>
            </a:r>
            <a:r>
              <a:rPr lang="en-US" sz="2800" dirty="0" smtClean="0">
                <a:solidFill>
                  <a:schemeClr val="accent6">
                    <a:lumMod val="75000"/>
                  </a:schemeClr>
                </a:solidFill>
              </a:rPr>
              <a:t>Ambiguity</a:t>
            </a:r>
            <a:r>
              <a:rPr lang="en-US" sz="2800" dirty="0" smtClean="0"/>
              <a:t/>
            </a:r>
            <a:br>
              <a:rPr lang="en-US" sz="2800" dirty="0" smtClean="0"/>
            </a:br>
            <a:r>
              <a:rPr lang="ar-SA" sz="2800" dirty="0" smtClean="0"/>
              <a:t>ترتبط مشكلة الغموض بالآثار المعرفية لوسائل الإعلام.والغموض عبارة عن مشكلة ناتجة إما عن نقص في المعلومات, أو معلومات </a:t>
            </a:r>
            <a:r>
              <a:rPr lang="ar-SA" sz="2800" dirty="0" err="1" smtClean="0"/>
              <a:t>بها</a:t>
            </a:r>
            <a:r>
              <a:rPr lang="ar-SA" sz="2800" dirty="0" smtClean="0"/>
              <a:t> صراع وتناقض. فالغموض يمكن أن يحدث لأن الناس يفتقرون إلى معلومات كافية لفهم معنى حدث, أو يفتقرون إلى المعلومات </a:t>
            </a:r>
            <a:r>
              <a:rPr lang="ar-SA" sz="2800" dirty="0" err="1" smtClean="0"/>
              <a:t>التى</a:t>
            </a:r>
            <a:r>
              <a:rPr lang="ar-SA" sz="2800" dirty="0" smtClean="0"/>
              <a:t> تحدد التفسير الصحيح من بين تفسيرات عديدة تقدمها وسائل الإعلام.</a:t>
            </a:r>
            <a:br>
              <a:rPr lang="ar-SA" sz="2800" dirty="0" smtClean="0"/>
            </a:br>
            <a:r>
              <a:rPr lang="ar-SA" sz="2800" dirty="0" smtClean="0"/>
              <a:t>يحدث الغموض للجمهور أيضاً في ظروف التغيرات الاجتماعية السريعة, وتحديث المجتمعات التقليدية. والناس الذين يعتمدون أكثر على وسائل الإعلام, هم الذين يحاولون الحصول على معلومات بسرعة لإزالة الغموض, وبدون الاعتماد على وسائل الإعلام, قد يحتاج الأمر إلى أيام أو شهور أو سنوات لكشف أسباب الغموض في المعلومات.</a:t>
            </a:r>
            <a:br>
              <a:rPr lang="ar-SA" sz="2800" dirty="0" smtClean="0"/>
            </a:br>
            <a:r>
              <a:rPr lang="ar-SA" sz="2800" dirty="0" smtClean="0"/>
              <a:t>.</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7025"/>
            <a:ext cx="9144000" cy="6370975"/>
          </a:xfrm>
          <a:prstGeom prst="rect">
            <a:avLst/>
          </a:prstGeom>
        </p:spPr>
        <p:txBody>
          <a:bodyPr wrap="square">
            <a:spAutoFit/>
          </a:bodyPr>
          <a:lstStyle/>
          <a:p>
            <a:pPr algn="r" rtl="1"/>
            <a:r>
              <a:rPr lang="ar-SA" dirty="0" smtClean="0">
                <a:solidFill>
                  <a:schemeClr val="accent6">
                    <a:lumMod val="75000"/>
                  </a:schemeClr>
                </a:solidFill>
              </a:rPr>
              <a:t>- تكوين الاتجاه: </a:t>
            </a:r>
            <a:r>
              <a:rPr lang="en-US" dirty="0" smtClean="0">
                <a:solidFill>
                  <a:schemeClr val="accent6">
                    <a:lumMod val="75000"/>
                  </a:schemeClr>
                </a:solidFill>
              </a:rPr>
              <a:t>Attitude Formation</a:t>
            </a:r>
            <a:r>
              <a:rPr lang="en-US" dirty="0" smtClean="0"/>
              <a:t/>
            </a:r>
            <a:br>
              <a:rPr lang="en-US" dirty="0" smtClean="0"/>
            </a:br>
            <a:r>
              <a:rPr lang="ar-SA" dirty="0" smtClean="0"/>
              <a:t>من الآثار المعرفية الشائعة للأفراد الذين يعتمدون على وسائل الإعلام, أنهم يستخدمون معلومات تلك الوسائل في تكوين الاتجاهات نحو القضايا الجدلية المثارة في المجتمع, وقد حدث ذلك كثيراً بأن ساهمت وسائل الإعلام في تكوين اتجاهات الأفراد نحو قضايا مثل: مشكلات البيئة, وأزمات الطاقة, والفساد السياسي.</a:t>
            </a:r>
            <a:br>
              <a:rPr lang="ar-SA" dirty="0" smtClean="0"/>
            </a:br>
            <a:r>
              <a:rPr lang="ar-SA" dirty="0" smtClean="0"/>
              <a:t>- </a:t>
            </a:r>
            <a:r>
              <a:rPr lang="ar-SA" dirty="0" smtClean="0">
                <a:solidFill>
                  <a:schemeClr val="accent6">
                    <a:lumMod val="75000"/>
                  </a:schemeClr>
                </a:solidFill>
              </a:rPr>
              <a:t>ترتيب الأولويات: </a:t>
            </a:r>
            <a:r>
              <a:rPr lang="en-US" dirty="0" smtClean="0">
                <a:solidFill>
                  <a:schemeClr val="accent6">
                    <a:lumMod val="75000"/>
                  </a:schemeClr>
                </a:solidFill>
              </a:rPr>
              <a:t>Agenda – setting</a:t>
            </a:r>
            <a:r>
              <a:rPr lang="en-US" dirty="0" smtClean="0"/>
              <a:t/>
            </a:r>
            <a:br>
              <a:rPr lang="en-US" dirty="0" smtClean="0"/>
            </a:br>
            <a:r>
              <a:rPr lang="ar-SA" dirty="0" smtClean="0"/>
              <a:t>تلعب وسائل الإعلام دورها في ترتيب أولويات الجمهور الذي يعتمد على تلك الوسائل في معرفة القضايا البارزة,والمشكلات الملحة من بين العديد من القضايا البارزة, والمشكلات الملحة من بين العديد من القضايا والموضوعات المطروحة في المجتمع.</a:t>
            </a:r>
            <a:br>
              <a:rPr lang="ar-SA" dirty="0" smtClean="0"/>
            </a:br>
            <a:r>
              <a:rPr lang="ar-SA" dirty="0" smtClean="0"/>
              <a:t>- </a:t>
            </a:r>
            <a:r>
              <a:rPr lang="ar-SA" dirty="0" smtClean="0">
                <a:solidFill>
                  <a:schemeClr val="accent6">
                    <a:lumMod val="75000"/>
                  </a:schemeClr>
                </a:solidFill>
              </a:rPr>
              <a:t>اتساع المعتقدات: </a:t>
            </a:r>
            <a:r>
              <a:rPr lang="en-US" dirty="0" smtClean="0">
                <a:solidFill>
                  <a:schemeClr val="accent6">
                    <a:lumMod val="75000"/>
                  </a:schemeClr>
                </a:solidFill>
              </a:rPr>
              <a:t>Enlargement</a:t>
            </a:r>
            <a:r>
              <a:rPr lang="en-US" dirty="0" smtClean="0"/>
              <a:t/>
            </a:r>
            <a:br>
              <a:rPr lang="en-US" dirty="0" smtClean="0"/>
            </a:br>
            <a:r>
              <a:rPr lang="ar-SA" dirty="0" smtClean="0"/>
              <a:t>تساهم وسائل الإعلام في توسيع المعتقدات </a:t>
            </a:r>
            <a:r>
              <a:rPr lang="ar-SA" dirty="0" err="1" smtClean="0"/>
              <a:t>التى</a:t>
            </a:r>
            <a:r>
              <a:rPr lang="ar-SA" dirty="0" smtClean="0"/>
              <a:t> يدركها أفراد الجمهور, لأنهم يتعلمون من أناس وأماكن وأشياء عديدة من وسائل الإعلام. ويتم تنظيم هذه المعتقدات في فئات تنتمي إلى الأسرة أو الدين أو السياسة بما يعكس الاهتمامات الرئيسية للأنشطة الاجتماعية.</a:t>
            </a:r>
            <a:br>
              <a:rPr lang="ar-SA" dirty="0" smtClean="0"/>
            </a:br>
            <a:r>
              <a:rPr lang="ar-SA" dirty="0" smtClean="0"/>
              <a:t>- </a:t>
            </a:r>
            <a:r>
              <a:rPr lang="ar-SA" dirty="0" smtClean="0">
                <a:solidFill>
                  <a:schemeClr val="accent6">
                    <a:lumMod val="75000"/>
                  </a:schemeClr>
                </a:solidFill>
              </a:rPr>
              <a:t>القيم: </a:t>
            </a:r>
            <a:r>
              <a:rPr lang="en-US" dirty="0" smtClean="0">
                <a:solidFill>
                  <a:schemeClr val="accent6">
                    <a:lumMod val="75000"/>
                  </a:schemeClr>
                </a:solidFill>
              </a:rPr>
              <a:t>Values</a:t>
            </a:r>
            <a:r>
              <a:rPr lang="en-US" dirty="0" smtClean="0"/>
              <a:t/>
            </a:r>
            <a:br>
              <a:rPr lang="en-US" dirty="0" smtClean="0"/>
            </a:br>
            <a:r>
              <a:rPr lang="ar-SA" dirty="0" smtClean="0"/>
              <a:t>القيم هي مجموعة المعتقدات </a:t>
            </a:r>
            <a:r>
              <a:rPr lang="ar-SA" dirty="0" err="1" smtClean="0"/>
              <a:t>التى</a:t>
            </a:r>
            <a:r>
              <a:rPr lang="ar-SA" dirty="0" smtClean="0"/>
              <a:t> يشترك فيها أفراد جماعة ما يرغبون في ترويجها والحفاظ عليها مثل:الأمانة – الحرية – المساواة – التسامح, وتقوم وسائل الإعلام بدور كبير في توضيح أهمية القيم</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493"/>
            <a:ext cx="9144000" cy="7109639"/>
          </a:xfrm>
          <a:prstGeom prst="rect">
            <a:avLst/>
          </a:prstGeom>
        </p:spPr>
        <p:txBody>
          <a:bodyPr wrap="square">
            <a:spAutoFit/>
          </a:bodyPr>
          <a:lstStyle/>
          <a:p>
            <a:pPr algn="r" rtl="1"/>
            <a:r>
              <a:rPr lang="ar-SA" b="1" u="sng" dirty="0" smtClean="0"/>
              <a:t>ثانيا: الآثار الوجدانية: </a:t>
            </a:r>
            <a:r>
              <a:rPr lang="ar-SA" b="1" u="sng" dirty="0" err="1" smtClean="0"/>
              <a:t>ِ</a:t>
            </a:r>
            <a:r>
              <a:rPr lang="en-US" b="1" u="sng" dirty="0" smtClean="0"/>
              <a:t>Affective Effects</a:t>
            </a:r>
            <a:endParaRPr lang="ar-SA" b="1" u="sng" dirty="0" smtClean="0"/>
          </a:p>
          <a:p>
            <a:pPr algn="r" rtl="1"/>
            <a:r>
              <a:rPr lang="en-US" dirty="0" smtClean="0"/>
              <a:t/>
            </a:r>
            <a:br>
              <a:rPr lang="en-US" dirty="0" smtClean="0"/>
            </a:br>
            <a:r>
              <a:rPr lang="ar-SA" dirty="0" smtClean="0"/>
              <a:t>ترتبط العمليات الوجدانية ببعض المصطلحات مثل: المشاعر أو العواطف, ويمكن التعرف على آثار وسائل الإعلام على الوجدان وقياس هذه الآثار الوجدانية في: الفتور العاطفي أو اللامبالاة, والخوف والقلق, والدعم المعنوي والاغتراب.</a:t>
            </a:r>
            <a:br>
              <a:rPr lang="ar-SA" dirty="0" smtClean="0"/>
            </a:br>
            <a:r>
              <a:rPr lang="ar-SA" dirty="0" smtClean="0"/>
              <a:t>- </a:t>
            </a:r>
            <a:r>
              <a:rPr lang="ar-SA" dirty="0" smtClean="0">
                <a:solidFill>
                  <a:schemeClr val="accent6">
                    <a:lumMod val="75000"/>
                  </a:schemeClr>
                </a:solidFill>
              </a:rPr>
              <a:t>الفتور العاطفي: </a:t>
            </a:r>
            <a:r>
              <a:rPr lang="en-US" dirty="0" smtClean="0">
                <a:solidFill>
                  <a:schemeClr val="accent6">
                    <a:lumMod val="75000"/>
                  </a:schemeClr>
                </a:solidFill>
              </a:rPr>
              <a:t>Desensitization</a:t>
            </a:r>
            <a:r>
              <a:rPr lang="en-US" dirty="0" smtClean="0"/>
              <a:t/>
            </a:r>
            <a:br>
              <a:rPr lang="en-US" dirty="0" smtClean="0"/>
            </a:br>
            <a:r>
              <a:rPr lang="ar-SA" dirty="0" smtClean="0"/>
              <a:t>يفترض أن كثرة التعرض للعنف في وسائل الإعلام يؤدي إلى شعور بالتبلد أو اللامبالاة, وعدم الرغبة في تقديم العون للآخرين حين تقع أحداث عنيفة في الواقع الحقيقي.</a:t>
            </a:r>
            <a:br>
              <a:rPr lang="ar-SA" dirty="0" smtClean="0"/>
            </a:br>
            <a:r>
              <a:rPr lang="ar-SA" dirty="0" smtClean="0"/>
              <a:t>2- </a:t>
            </a:r>
            <a:r>
              <a:rPr lang="ar-SA" dirty="0" smtClean="0">
                <a:solidFill>
                  <a:schemeClr val="accent6">
                    <a:lumMod val="75000"/>
                  </a:schemeClr>
                </a:solidFill>
              </a:rPr>
              <a:t>الخوف والقلق: </a:t>
            </a:r>
            <a:r>
              <a:rPr lang="en-US" dirty="0" smtClean="0">
                <a:solidFill>
                  <a:schemeClr val="accent6">
                    <a:lumMod val="75000"/>
                  </a:schemeClr>
                </a:solidFill>
              </a:rPr>
              <a:t>Fear and Anxiety</a:t>
            </a:r>
            <a:r>
              <a:rPr lang="en-US" dirty="0" smtClean="0"/>
              <a:t/>
            </a:r>
            <a:br>
              <a:rPr lang="en-US" dirty="0" smtClean="0"/>
            </a:br>
            <a:r>
              <a:rPr lang="ar-SA" dirty="0" smtClean="0"/>
              <a:t>عندما تعرض وسائل الإعلام أحداث العنف والرعب والكوارث والاغتيالات, فإنها تثير مشاعر الخوف لدى المتلقين, والقلق من الوقوع ضحايا لأعمال العنف في الواقع.</a:t>
            </a:r>
            <a:br>
              <a:rPr lang="ar-SA" dirty="0" smtClean="0"/>
            </a:br>
            <a:r>
              <a:rPr lang="ar-SA" dirty="0" smtClean="0">
                <a:solidFill>
                  <a:schemeClr val="accent6">
                    <a:lumMod val="75000"/>
                  </a:schemeClr>
                </a:solidFill>
              </a:rPr>
              <a:t>3- الدعم المعنوي والاغتراب: </a:t>
            </a:r>
            <a:r>
              <a:rPr lang="en-US" dirty="0" smtClean="0">
                <a:solidFill>
                  <a:schemeClr val="accent6">
                    <a:lumMod val="75000"/>
                  </a:schemeClr>
                </a:solidFill>
              </a:rPr>
              <a:t>Morale and Alienation</a:t>
            </a:r>
            <a:r>
              <a:rPr lang="en-US" dirty="0" smtClean="0"/>
              <a:t/>
            </a:r>
            <a:br>
              <a:rPr lang="en-US" dirty="0" smtClean="0"/>
            </a:br>
            <a:r>
              <a:rPr lang="ar-SA" dirty="0" smtClean="0"/>
              <a:t>من بين التأثيرات الوجدانية لوسائل الإعلام رفع الروح المعنوية لدى المواطنين أو تزايد شعورهم بالاغتراب.كما يؤكد (كلاب) </a:t>
            </a:r>
            <a:r>
              <a:rPr lang="en-US" dirty="0" err="1" smtClean="0"/>
              <a:t>Klapp</a:t>
            </a:r>
            <a:r>
              <a:rPr lang="en-US" dirty="0" smtClean="0"/>
              <a:t>" </a:t>
            </a:r>
            <a:r>
              <a:rPr lang="ar-SA" dirty="0" smtClean="0"/>
              <a:t>أن المجتمعات </a:t>
            </a:r>
            <a:r>
              <a:rPr lang="ar-SA" dirty="0" err="1" smtClean="0"/>
              <a:t>التى</a:t>
            </a:r>
            <a:r>
              <a:rPr lang="ar-SA" dirty="0" smtClean="0"/>
              <a:t> تقوم وسائل الإعلام فيها بادوار اتصال رئيسية, ترفع الروح المعنوية لدى الأفراد نتيجة زيادة الشعور الجمعي والتوحيد والاندماج, وخاصة إذا كانت وسائل الإعلام تقوم فيها بأدوار اتصال رئيسية, لرفع الروح المعنوية لدى الأفراد نتيجة زيادة الشعور الجمعي والتوحيد والاندماج.</a:t>
            </a:r>
            <a:br>
              <a:rPr lang="ar-SA" dirty="0" smtClean="0"/>
            </a:br>
            <a:r>
              <a:rPr lang="ar-SA" dirty="0" smtClean="0"/>
              <a:t/>
            </a:r>
            <a:br>
              <a:rPr lang="ar-SA"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478970"/>
          </a:xfrm>
          <a:prstGeom prst="rect">
            <a:avLst/>
          </a:prstGeom>
        </p:spPr>
        <p:txBody>
          <a:bodyPr wrap="square">
            <a:spAutoFit/>
          </a:bodyPr>
          <a:lstStyle/>
          <a:p>
            <a:pPr algn="r" rtl="1"/>
            <a:r>
              <a:rPr lang="ar-SA" sz="3200" b="1" u="sng" dirty="0" smtClean="0"/>
              <a:t>ثالثاً: الآثار السلوكية </a:t>
            </a:r>
            <a:r>
              <a:rPr lang="en-US" sz="3200" b="1" u="sng" dirty="0" smtClean="0"/>
              <a:t>Behavioral Effects</a:t>
            </a:r>
            <a:endParaRPr lang="ar-SA" sz="3200" b="1" u="sng" dirty="0" smtClean="0"/>
          </a:p>
          <a:p>
            <a:pPr algn="r" rtl="1"/>
            <a:r>
              <a:rPr lang="en-US" sz="3200" dirty="0" smtClean="0"/>
              <a:t/>
            </a:r>
            <a:br>
              <a:rPr lang="en-US" sz="3200" dirty="0" smtClean="0"/>
            </a:br>
            <a:r>
              <a:rPr lang="ar-SA" sz="3200" dirty="0" smtClean="0"/>
              <a:t>تنحصر الآثار السلوكية لاعتماد الفرد على وسائل الإعلام – وفقاً </a:t>
            </a:r>
            <a:r>
              <a:rPr lang="ar-SA" sz="3200" dirty="0" err="1" smtClean="0"/>
              <a:t>لديفلور</a:t>
            </a:r>
            <a:r>
              <a:rPr lang="ar-SA" sz="3200" dirty="0" smtClean="0"/>
              <a:t> </a:t>
            </a:r>
            <a:r>
              <a:rPr lang="ar-SA" sz="3200" dirty="0" err="1" smtClean="0"/>
              <a:t>وروكيتش</a:t>
            </a:r>
            <a:r>
              <a:rPr lang="ar-SA" sz="3200" dirty="0" smtClean="0"/>
              <a:t> – في </a:t>
            </a:r>
            <a:r>
              <a:rPr lang="ar-SA" sz="3200" dirty="0" err="1" smtClean="0"/>
              <a:t>سلوكين</a:t>
            </a:r>
            <a:r>
              <a:rPr lang="ar-SA" sz="3200" dirty="0" smtClean="0"/>
              <a:t> أساسين هما :.</a:t>
            </a:r>
          </a:p>
          <a:p>
            <a:pPr algn="r" rtl="1"/>
            <a:r>
              <a:rPr lang="ar-SA" sz="3200" dirty="0" smtClean="0"/>
              <a:t>1- </a:t>
            </a:r>
            <a:r>
              <a:rPr lang="ar-SA" sz="3200" dirty="0" smtClean="0">
                <a:solidFill>
                  <a:schemeClr val="accent6">
                    <a:lumMod val="75000"/>
                  </a:schemeClr>
                </a:solidFill>
              </a:rPr>
              <a:t>التنشيط:</a:t>
            </a:r>
            <a:r>
              <a:rPr lang="en-US" sz="3200" dirty="0" err="1" smtClean="0">
                <a:solidFill>
                  <a:schemeClr val="accent6">
                    <a:lumMod val="75000"/>
                  </a:schemeClr>
                </a:solidFill>
              </a:rPr>
              <a:t>Activition</a:t>
            </a:r>
            <a:r>
              <a:rPr lang="en-US" sz="3200" dirty="0" smtClean="0"/>
              <a:t/>
            </a:r>
            <a:br>
              <a:rPr lang="en-US" sz="3200" dirty="0" smtClean="0"/>
            </a:br>
            <a:r>
              <a:rPr lang="ar-SA" sz="3200" dirty="0" smtClean="0"/>
              <a:t>التنشيط يعنى قيام الفرد بعمل ما نتيجة التعرض للوسيلة الإعلامية, وهو المنتج النهائي لربط الآثار المعرفية والوجدانية, وقد يتمثل هذا التنشيط في: اتخاذ مواقف مؤيدة لمطالبة المرأة بحقوقها, والمساواة بين الجنسين,أو الإقلاع عن التدخين.</a:t>
            </a:r>
            <a:br>
              <a:rPr lang="ar-SA" sz="3200" dirty="0" smtClean="0"/>
            </a:br>
            <a:r>
              <a:rPr lang="ar-SA" sz="3200" dirty="0" smtClean="0"/>
              <a:t>- </a:t>
            </a:r>
            <a:r>
              <a:rPr lang="ar-SA" sz="3200" dirty="0" smtClean="0">
                <a:solidFill>
                  <a:schemeClr val="accent6">
                    <a:lumMod val="75000"/>
                  </a:schemeClr>
                </a:solidFill>
              </a:rPr>
              <a:t>الخمول: </a:t>
            </a:r>
            <a:r>
              <a:rPr lang="en-US" sz="3200" dirty="0" smtClean="0">
                <a:solidFill>
                  <a:schemeClr val="accent6">
                    <a:lumMod val="75000"/>
                  </a:schemeClr>
                </a:solidFill>
              </a:rPr>
              <a:t>Deactivation</a:t>
            </a:r>
            <a:r>
              <a:rPr lang="en-US" sz="3200" dirty="0" smtClean="0"/>
              <a:t/>
            </a:r>
            <a:br>
              <a:rPr lang="en-US" sz="3200" dirty="0" smtClean="0"/>
            </a:br>
            <a:r>
              <a:rPr lang="ar-SA" sz="3200" dirty="0" smtClean="0"/>
              <a:t>الخمول يعنى عدم النشاط وتجنب القيام بالفعل, وهذا النوع من الآثار السلوكية لم يحظ بالدراسات الكافية,وقد يتمثل الخمول في العزوف عن المشاركة السياسية, وعدم الإدلاء بالتصويت الانتخابي,وعدم المشاركة في الأنشطة </a:t>
            </a:r>
            <a:r>
              <a:rPr lang="ar-SA" sz="3200" dirty="0" err="1" smtClean="0"/>
              <a:t>التى</a:t>
            </a:r>
            <a:r>
              <a:rPr lang="ar-SA" sz="3200" dirty="0" smtClean="0"/>
              <a:t> تفيد المجتمع.</a:t>
            </a:r>
            <a:br>
              <a:rPr lang="ar-SA" sz="3200" dirty="0" smtClean="0"/>
            </a:b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981200"/>
            <a:ext cx="7315200" cy="1219200"/>
          </a:xfrm>
          <a:noFill/>
          <a:ln/>
        </p:spPr>
        <p:txBody>
          <a:bodyPr/>
          <a:lstStyle/>
          <a:p>
            <a:pPr algn="r" rtl="1"/>
            <a:r>
              <a:rPr lang="ar-SA" sz="4400" dirty="0" smtClean="0"/>
              <a:t>نظريات التأثير المعتدل لوسائل الإعلام</a:t>
            </a:r>
            <a:endParaRPr lang="en-US" sz="4400" dirty="0"/>
          </a:p>
        </p:txBody>
      </p:sp>
      <p:sp>
        <p:nvSpPr>
          <p:cNvPr id="4" name="Subtitle 3"/>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839200" cy="4267200"/>
          </a:xfrm>
        </p:spPr>
        <p:txBody>
          <a:bodyPr/>
          <a:lstStyle/>
          <a:p>
            <a:pPr algn="r" rtl="1">
              <a:buNone/>
            </a:pPr>
            <a:r>
              <a:rPr lang="ar-SA" sz="4400" dirty="0" smtClean="0"/>
              <a:t>نظريات التأثير المعتدل نماذج تفاعلية  </a:t>
            </a:r>
            <a:r>
              <a:rPr lang="ar-SA" sz="4400" u="sng" dirty="0" smtClean="0"/>
              <a:t>تضع جميع العناصر والظروف المتصلة بالعملية الاتصالية في الاعتبار</a:t>
            </a:r>
            <a:r>
              <a:rPr lang="ar-SA" sz="4400" dirty="0" smtClean="0"/>
              <a:t> , </a:t>
            </a:r>
            <a:r>
              <a:rPr lang="ar-SA" sz="4400" u="sng" dirty="0" smtClean="0"/>
              <a:t>وترى أن وسائل الإعلام عبارة عن نظم اجتماعية ذات طبيعة بنائية </a:t>
            </a:r>
            <a:r>
              <a:rPr lang="ar-SA" sz="4400" dirty="0" smtClean="0"/>
              <a:t>, </a:t>
            </a:r>
            <a:r>
              <a:rPr lang="ar-SA" sz="4400" u="sng" dirty="0" smtClean="0"/>
              <a:t>تتفاعل مع النظم الأخرى في المجتمع</a:t>
            </a:r>
            <a:r>
              <a:rPr lang="ar-SA" sz="4400" dirty="0" smtClean="0"/>
              <a:t> , </a:t>
            </a:r>
            <a:r>
              <a:rPr lang="ar-SA" sz="4400" u="sng" dirty="0" smtClean="0"/>
              <a:t>وتراعي الخصائص النفسية والاجتماعية لأعضاء الجمهور </a:t>
            </a:r>
            <a:r>
              <a:rPr lang="ar-SA" sz="4400" dirty="0" smtClean="0"/>
              <a:t>. </a:t>
            </a:r>
            <a:r>
              <a:rPr lang="ar-SA" sz="4400" b="1" dirty="0" smtClean="0"/>
              <a:t>وتنطلق هذه النظريات من الافتراضات التالية :</a:t>
            </a:r>
            <a:endParaRPr lang="en-US"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76400"/>
            <a:ext cx="9144000" cy="4267200"/>
          </a:xfrm>
        </p:spPr>
        <p:txBody>
          <a:bodyPr/>
          <a:lstStyle/>
          <a:p>
            <a:pPr marL="457200" indent="-457200" algn="r" rtl="1">
              <a:buFont typeface="+mj-lt"/>
              <a:buAutoNum type="arabicPeriod"/>
            </a:pPr>
            <a:r>
              <a:rPr lang="ar-SA" sz="3600" dirty="0" smtClean="0"/>
              <a:t>نظريات التأثير المحدود مثل نظرية تدفق الاتصال على مرحلتين وانتشار المبتكرات قد قللت من تأثيرات وسائل الإعلام , كما أن نظريات التأثير القوي قد ضاعفت بشكل مبالغ من تأثيرات وسائل الإعلام على الأفراد , ولذلك </a:t>
            </a:r>
            <a:r>
              <a:rPr lang="ar-SA" sz="3600" u="sng" dirty="0" smtClean="0"/>
              <a:t>تفترض نظريات التأثير المعتدل أن وسائل الإعلام – في ظل ظروف معينة- تتنوع تأثيراته بين القوة والضعف </a:t>
            </a:r>
            <a:r>
              <a:rPr lang="ar-SA" sz="3600" dirty="0" smtClean="0"/>
              <a:t>.</a:t>
            </a:r>
          </a:p>
          <a:p>
            <a:pPr marL="457200" indent="-457200" algn="r" rtl="1">
              <a:buFont typeface="+mj-lt"/>
              <a:buAutoNum type="arabicPeriod"/>
            </a:pP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76400"/>
            <a:ext cx="9144000" cy="4267200"/>
          </a:xfrm>
        </p:spPr>
        <p:txBody>
          <a:bodyPr/>
          <a:lstStyle/>
          <a:p>
            <a:pPr marL="514350" indent="-514350" algn="r" rtl="1">
              <a:buFont typeface="+mj-lt"/>
              <a:buAutoNum type="arabicPeriod" startAt="2"/>
            </a:pPr>
            <a:r>
              <a:rPr lang="ar-SA" sz="4000" dirty="0" smtClean="0"/>
              <a:t>النظريات الأخرى درست تأثيرات وسائل الإعلام في مجالات المواقف والآراء , في حين لو نظرنا إلى تأثيرها على متغيرات أخرى سنجد لها تأثيرات أكبر </a:t>
            </a:r>
          </a:p>
          <a:p>
            <a:pPr marL="457200" indent="-457200" algn="r" rtl="1">
              <a:buFont typeface="+mj-lt"/>
              <a:buAutoNum type="arabicPeriod" startAt="2"/>
            </a:pP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76400"/>
            <a:ext cx="9144000" cy="4191000"/>
          </a:xfrm>
        </p:spPr>
        <p:txBody>
          <a:bodyPr/>
          <a:lstStyle/>
          <a:p>
            <a:pPr marL="742950" indent="-742950" algn="r" rtl="1">
              <a:buFont typeface="+mj-lt"/>
              <a:buAutoNum type="arabicPeriod" startAt="3"/>
            </a:pPr>
            <a:r>
              <a:rPr lang="ar-SA" sz="4000" dirty="0" smtClean="0"/>
              <a:t>النظريات السابقة ركزت على التأثيرات قصيرة الأمد , </a:t>
            </a:r>
            <a:r>
              <a:rPr lang="ar-SA" sz="4000" u="sng" dirty="0" smtClean="0"/>
              <a:t>في حين تراعي نظريات التأثير المعتدل التأثيرات بعيدة الأمد لوسائل الإعلام .</a:t>
            </a:r>
          </a:p>
          <a:p>
            <a:pPr marL="457200" indent="-457200" algn="r" rtl="1">
              <a:buFont typeface="+mj-lt"/>
              <a:buAutoNum type="arabicPeriod" startAt="3"/>
            </a:pP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sz="quarter"/>
          </p:nvPr>
        </p:nvSpPr>
        <p:spPr>
          <a:xfrm>
            <a:off x="457200" y="2173288"/>
            <a:ext cx="8077200" cy="1219200"/>
          </a:xfrm>
        </p:spPr>
        <p:txBody>
          <a:bodyPr/>
          <a:lstStyle/>
          <a:p>
            <a:pPr algn="ctr" rtl="1"/>
            <a:r>
              <a:rPr lang="ar-SA" sz="4800" dirty="0" smtClean="0"/>
              <a:t>نظرية الاعتماد على وسائل الإعلام</a:t>
            </a:r>
            <a:r>
              <a:rPr lang="en-US" sz="4800" dirty="0" smtClean="0"/>
              <a:t/>
            </a:r>
            <a:br>
              <a:rPr lang="en-US" sz="4800" dirty="0" smtClean="0"/>
            </a:br>
            <a:endParaRPr lang="en-US" sz="4800" dirty="0"/>
          </a:p>
        </p:txBody>
      </p:sp>
      <p:pic>
        <p:nvPicPr>
          <p:cNvPr id="5" name="Picture 4" descr="show.jpg"/>
          <p:cNvPicPr>
            <a:picLocks noChangeAspect="1"/>
          </p:cNvPicPr>
          <p:nvPr/>
        </p:nvPicPr>
        <p:blipFill>
          <a:blip r:embed="rId2" cstate="print"/>
          <a:stretch>
            <a:fillRect/>
          </a:stretch>
        </p:blipFill>
        <p:spPr>
          <a:xfrm>
            <a:off x="1600200" y="2667000"/>
            <a:ext cx="5829300"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52600"/>
            <a:ext cx="9143999" cy="4016375"/>
          </a:xfrm>
        </p:spPr>
        <p:txBody>
          <a:bodyPr/>
          <a:lstStyle/>
          <a:p>
            <a:pPr algn="r" rtl="1"/>
            <a:r>
              <a:rPr lang="ar-SA" b="0" dirty="0" smtClean="0"/>
              <a:t>من الأهداف الرئيسية لنظرية الاعتماد على وسائل الإعلام:</a:t>
            </a:r>
            <a:br>
              <a:rPr lang="ar-SA" b="0" dirty="0" smtClean="0"/>
            </a:br>
            <a:r>
              <a:rPr lang="ar-SA" b="0" dirty="0" smtClean="0"/>
              <a:t/>
            </a:r>
            <a:br>
              <a:rPr lang="ar-SA" b="0" dirty="0" smtClean="0"/>
            </a:br>
            <a:r>
              <a:rPr lang="ar-SA" b="0" dirty="0" smtClean="0"/>
              <a:t> </a:t>
            </a:r>
            <a:r>
              <a:rPr lang="ar-SA" dirty="0" smtClean="0"/>
              <a:t>الكشف عن الأسباب التي تجعل لوسائل الإعلام أحياناً آثار قوية ومباشرة, وفي أحيان أخرى تكون لها تأثيرات غير مباشرة وضعيفة نوعاً ما.</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0178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Default Desig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E47465-1BBE-45E0-8364-7439AF5AE9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705</TotalTime>
  <Words>555</Words>
  <Application>Microsoft Office PowerPoint</Application>
  <PresentationFormat>عرض على الشاشة (3:4)‏</PresentationFormat>
  <Paragraphs>89</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01017812</vt:lpstr>
      <vt:lpstr>مقرر نظريات الاتصال</vt:lpstr>
      <vt:lpstr>عرض تقديمي في PowerPoint</vt:lpstr>
      <vt:lpstr>نظريات التأثير المعتدل لوسائل الإعلام</vt:lpstr>
      <vt:lpstr>عرض تقديمي في PowerPoint</vt:lpstr>
      <vt:lpstr>عرض تقديمي في PowerPoint</vt:lpstr>
      <vt:lpstr>عرض تقديمي في PowerPoint</vt:lpstr>
      <vt:lpstr>عرض تقديمي في PowerPoint</vt:lpstr>
      <vt:lpstr>نظرية الاعتماد على وسائل الإعلام </vt:lpstr>
      <vt:lpstr>من الأهداف الرئيسية لنظرية الاعتماد على وسائل الإعلام:   الكشف عن الأسباب التي تجعل لوسائل الإعلام أحياناً آثار قوية ومباشرة, وفي أحيان أخرى تكون لها تأثيرات غير مباشرة وضعيفة نوعاً ما.</vt:lpstr>
      <vt:lpstr>عرض تقديمي في PowerPoint</vt:lpstr>
      <vt:lpstr>عرض تقديمي في PowerPoint</vt:lpstr>
      <vt:lpstr>عرض تقديمي في PowerPoint</vt:lpstr>
      <vt:lpstr>عرض تقديمي في PowerPoint</vt:lpstr>
      <vt:lpstr>يستخدم مؤسسا النظرية(ملفين ديفلير) و( ساندرا بول روكيتش) مصطلح ( المعلومات) للإشارة إلى إنتاج وتوزيع كل أنواع الرسائل التي تقدمها وسائل الإعلام, ويشيرون إلى أن الفروق التقليدية التي توحي بأن (الأخبار ) شيء يتعلق بالمعلومات, في حين أن(التسلية) ليست كذلك, هي فروق مضلة...حيث إن هذا الأسلوب من التفكير غير صحيح لسببين:</vt:lpstr>
      <vt:lpstr>الاعتماد المتبادل بين وسائل الإعلام والنظام الاجتماعي: تكمن قوة وسائل في سيطرتها على مصادر معلومات يعتمد عليها الأفراد والمجموعات والمنظمات والنظم الاجتماعية لتحقيق أهدافهم. وعلاقة الاعتماد هذه ليست ذات اتجاه واحد, وإنما تعتمد وسائل الإعلام أيضاً على المصادر التى يسيطر عليها الآخرون. فالحكومات الحديثة التى ترغب في الاتصال بمواطنيها, والمؤسسات التى ترغب في الاتصال بعملائها المحتملين, لا يستطيعون الاعتماد على الاتصال الشخصي بشكل وحيد أو أساسي, لكي يصلوا إلى ملايين الأفراد, وآلاف الجماعات والمنظمات التى يرغبون في الوصول إليها. ومن ناحية أخرى فإن وسائل الإعلام ليست قوية تماماً, فهي أيضا تعتمد على موارد تتحكم فيها النظم السياسية والاقتصادية والاجتماعية الأخرى لكي تمارس عملها بكفاءة أيضاً.</vt:lpstr>
      <vt:lpstr> يعتمد النظام الاقتصادي في المجتمع الأمريكي على وسائل الإعلام لتحقيق الأهداف الآتية: 1- ترويج وتدعيم القيم الخاصة بالمشروعات الحرة الرأسمالية. 2- تأسيس وصيانة العلاقة بين المنتج أو البائع والمستهلك أو المشتري, لإبلاغ المستهلك عن المنتجات المتاحة, وتحفيزه على الشراء أو استخدام الخدمة. 3- التحكم وكسب الصراعات الداخلية مثل التى تحدث بين الإدارة والاتحادات, أو الصراع مع المنظمات الخارجية. تعتمد وسائل الإعلام على النظام الاقتصادي لتحقيق الأهداف التالية (أ) الربح من عائد الإعلانات. (ب) التطوير التكنولوجي لتقليل النفقات والتنافس بفعالية من خلال امتلاك منتجات أكثر تقدماً. (ج) التوسع في المشروعات الإعلامية للوصول إلى جماهير أكبر وتحقيق عائد أعلى, ويتطلب ذلك الحصول على خدمات البنوك والتمويل,والتعامل مع التجارة الخارجية.</vt:lpstr>
      <vt:lpstr>علاقة وسائل الأعلام بالنظام السياسي:  اعتماد النظام السياسي على موارد وسائل الإعلام لتحقيق الأهداف التالية 1- زيادة وتدعيم القيم والمعايير السياسية مثل : الحرية – المساواة – إطاعة القوانين –التصويت الانتخابي. 2- الحفاظ على النظام السياسي وتحقيق التكامل الاجتماعي,من خلال بث روح الإجماع, وتكوين الرأي العام. 3- تدعيم الشعور بالمواطنة Citizenry لتنفيذ الأنشطة الأساسية مثل: الحماس للحرب, أو المشاركة في التصويت الانتخابي. 4- التحكم وكسب الصراعات التى تقع داخل السيادة السياسية مثل: صراعات الأحزاب,أو الصراعات بين النظام السياسي ونظم اجتماعية أخرى مثل: النظام الديني للفصل بين الدين والدولة. </vt:lpstr>
      <vt:lpstr>اعتماد وسائل الإعلام على النظام السياسي لتحقيق الأهداف التالية: 1- اكتساب الحماية التشريعية والقضائية والتنفيذية مثل: حماية التعديل الأول من الدستور الأمريكي لوسائل الإعلام. 2- الحصول على معلومات رسمية وغير رسمية لتغطية الأخبار مثل: عقد المؤتمرات الصحفية, والحصول على تصريحات بشأن الأوضاع السياسية والاقتصادية والاجتماعية. 3- تحقيق عائد من الإعلانات السياسية في أوقات الانتخابات. ومع ذلك يمكن أن يحدث الصراع بين النظام السياسي ووسائل الإعلام بسبب رغبة الحكومات في فرض رقابة على النشر, وسرية المعلومات لعدم حصول وسائل الإعلام عليها, وإخفاء الفساد السياسي.</vt:lpstr>
      <vt:lpstr>الاعتماد المتبادل بين الأفراد ونظم وسائل الإعلام: ويعتمد الأفراد على وسائل الإعلام لتحقيق الأهداف التالية: 1- الفهم: مثل معرفة الذات من خلال التعليم والحصول على الخبرات, الفهم الاجتماعي من خلال معرفة أشياء عن العالم أو الجماعة المحلية وتفسيرها. 2- التوجيه: ويشتمل على توجيه العمل مثل: أن تقرر ماذا تشتري؟ وكيف ترتدي ثيابك؟ وكيف تحتفظ برشاقتك؟. 3- التسلية: وتشتمل على التسلية المنعزلة مثل: الراحة والاسترخاء والاستثارة .. والتسلية الاجتماعية مثل: الذهاب إلى السينما, أو مشاهدة التليفزيون مع الأسرة.</vt:lpstr>
      <vt:lpstr> يبدأ النموذج السابق بفرد يتفحص وسائل الإعلام بدقة, ليقرر بفعالية ما يرغب في الاستماع إليه, أو مشاهدته, أو قراءته. أو بشخص يتصل بشكل عرضي بمحتويات وسيلة إعلامية, وتحدث الخطوات التالية: </vt:lpstr>
      <vt:lpstr>الخطوة الأولى: يتسم القائم بالاختيار بالنشاط, وينتقي محتوى معين من وسائل الإعلام, ويتوقع أن التعرض سوف يساعده على تحقيق هدف أو أكثر من الفهم ,والتوجيه, والتسلية وتعتمد التوقعات على: 1-تجارب وخبرات سابقة. 2-تحادث مع أصدقاء أو زملاء عمل. 3-إشارات يحصل عليها من مصادر وسائل الإعلام(مثل:خريطة البرامج اليومية).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 presentation</dc:title>
  <dc:creator>Administrator</dc:creator>
  <cp:lastModifiedBy>ABUMADA</cp:lastModifiedBy>
  <cp:revision>37</cp:revision>
  <cp:lastPrinted>1601-01-01T00:00:00Z</cp:lastPrinted>
  <dcterms:modified xsi:type="dcterms:W3CDTF">2014-11-23T12:19:32Z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ies>
</file>