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65" r:id="rId6"/>
    <p:sldId id="266" r:id="rId7"/>
    <p:sldId id="286" r:id="rId8"/>
    <p:sldId id="267" r:id="rId9"/>
    <p:sldId id="257" r:id="rId10"/>
    <p:sldId id="284" r:id="rId11"/>
    <p:sldId id="285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99967-BDF5-448C-94FC-59203B9FD000}" type="datetimeFigureOut">
              <a:rPr lang="ar-SA" smtClean="0"/>
              <a:pPr/>
              <a:t>08/03/38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E09E-2D2F-4E19-8B5D-A3612B85F80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sa/imgres?imgurl=http://image.shutterstock.com/display_pic_with_logo/64885/64885,1213003853,2/stock-photo-small-baby-eating-an-apple-a-over-white-background-13553164.jpg&amp;imgrefurl=http://uaesm.maktoob.com/vb/uae644704-6/&amp;usg=__qIBQQe3SfC-Rk36HRX41a22rawM=&amp;h=470&amp;w=300&amp;sz=75&amp;hl=ar&amp;start=5&amp;zoom=1&amp;itbs=1&amp;tbnid=jJotr9SW3--rTM:&amp;tbnh=129&amp;tbnw=82&amp;prev=/search?q=%D8%B7%D9%81%D9%84+%D9%8A%D8%A7%D9%83%D9%84+%D8%AA%D9%81%D8%A7%D8%AD&amp;hl=ar&amp;safe=active&amp;biw=1024&amp;bih=506&amp;gbv=2&amp;tbm=isch&amp;ei=T6jbTpj0ComK4gSH8qmsBQ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429000" y="1643063"/>
            <a:ext cx="278606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</a:rPr>
              <a:t>المحاضرة الثامنة  </a:t>
            </a:r>
            <a:endParaRPr lang="ar-SA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995936" y="692696"/>
            <a:ext cx="259228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err="1" smtClean="0"/>
              <a:t>الاجابة</a:t>
            </a:r>
            <a:r>
              <a:rPr lang="ar-SA" dirty="0" smtClean="0"/>
              <a:t> على أسئلة حول موضوع قدم بشكل شفهي </a:t>
            </a:r>
            <a:endParaRPr lang="ar-SA" dirty="0"/>
          </a:p>
        </p:txBody>
      </p:sp>
      <p:pic>
        <p:nvPicPr>
          <p:cNvPr id="3" name="Picture 2" descr="C:\Documents and Settings\USER\Desktop\صورة4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6242050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995936" y="692696"/>
            <a:ext cx="259228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الأنشطة التي تتطلب التصنيف أو الألعاب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Rh_zWRn98dcsLQ9Yxs0oVuDAKe73IL7FqqhzFy_BDam1s5dS0GKKAup-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628800"/>
            <a:ext cx="2664296" cy="396044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TUnzSf0nnNsCsXPqsqHDnguvlQXBu98mhN6OyCBMCni_2HDLkKd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340768"/>
            <a:ext cx="2790056" cy="4248472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3635896" y="404664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الإجابة على الأسئلة حول صور معروضة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979712" y="1484784"/>
            <a:ext cx="5090319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</a:rPr>
              <a:t>أساسيات تطوير المهارات السمعية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Auditory Skill Development</a:t>
            </a:r>
            <a:endParaRPr lang="ar-SA" sz="3600" b="1" dirty="0" smtClean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63688" y="1772816"/>
            <a:ext cx="509031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</a:rPr>
              <a:t>الوعي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195736" y="1628800"/>
            <a:ext cx="5090319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الربط بين الصوت ومصدره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الإشارة إلى مصدر الصوت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ربط غياب الصوت بالقول أو التلميح.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استخدام لعبة الكراسي 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endParaRPr lang="ar-SA" sz="3600" b="1" dirty="0">
              <a:solidFill>
                <a:schemeClr val="tx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267744" y="620688"/>
            <a:ext cx="509031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الاستراتيجيات 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51720" y="764704"/>
            <a:ext cx="509031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</a:rPr>
              <a:t>التمييز</a:t>
            </a:r>
            <a:endParaRPr lang="ar-SA" sz="3600" b="1" dirty="0">
              <a:solidFill>
                <a:srgbClr val="C0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259632" y="1556792"/>
            <a:ext cx="6840760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قدرة الطفل على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التمييز بين أنماط الصوت دون </a:t>
            </a:r>
            <a:r>
              <a:rPr lang="ar-SA" sz="3600" b="1" dirty="0" err="1" smtClean="0">
                <a:solidFill>
                  <a:schemeClr val="tx1"/>
                </a:solidFill>
              </a:rPr>
              <a:t>التركيزعلى</a:t>
            </a:r>
            <a:r>
              <a:rPr lang="ar-SA" sz="3600" b="1" dirty="0" smtClean="0">
                <a:solidFill>
                  <a:schemeClr val="tx1"/>
                </a:solidFill>
              </a:rPr>
              <a:t> دلالة ومعنى الصوت 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-معدل الصوت سريع بطيء </a:t>
            </a:r>
            <a:r>
              <a:rPr lang="ar-SA" sz="3600" b="1" dirty="0" smtClean="0">
                <a:solidFill>
                  <a:schemeClr val="tx1"/>
                </a:solidFill>
              </a:rPr>
              <a:t>(</a:t>
            </a:r>
            <a:r>
              <a:rPr lang="ar-SA" sz="3600" b="1" dirty="0" err="1" smtClean="0">
                <a:solidFill>
                  <a:schemeClr val="tx1"/>
                </a:solidFill>
              </a:rPr>
              <a:t>بندقية,قطار</a:t>
            </a:r>
            <a:r>
              <a:rPr lang="ar-SA" sz="3600" b="1" dirty="0" smtClean="0">
                <a:solidFill>
                  <a:schemeClr val="tx1"/>
                </a:solidFill>
              </a:rPr>
              <a:t>)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مدة الصوت (قصير ,طويل </a:t>
            </a:r>
            <a:r>
              <a:rPr lang="ar-SA" sz="3600" b="1" dirty="0" smtClean="0">
                <a:solidFill>
                  <a:schemeClr val="tx1"/>
                </a:solidFill>
              </a:rPr>
              <a:t>)(</a:t>
            </a:r>
            <a:r>
              <a:rPr lang="ar-SA" sz="3600" b="1" dirty="0" err="1" smtClean="0">
                <a:solidFill>
                  <a:schemeClr val="tx1"/>
                </a:solidFill>
              </a:rPr>
              <a:t>اسعاف,قط</a:t>
            </a:r>
            <a:r>
              <a:rPr lang="ar-SA" sz="3600" b="1" dirty="0" smtClean="0">
                <a:solidFill>
                  <a:schemeClr val="tx1"/>
                </a:solidFill>
              </a:rPr>
              <a:t>)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شدة الصوت(عالي </a:t>
            </a:r>
            <a:r>
              <a:rPr lang="ar-SA" sz="3600" b="1" dirty="0" smtClean="0">
                <a:solidFill>
                  <a:schemeClr val="tx1"/>
                </a:solidFill>
              </a:rPr>
              <a:t>منخفض)(طبلة ,صعود الدرج) 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عدد المقاطع في الصوت </a:t>
            </a:r>
            <a:r>
              <a:rPr lang="ar-SA" sz="3600" b="1" dirty="0" smtClean="0">
                <a:solidFill>
                  <a:schemeClr val="tx1"/>
                </a:solidFill>
              </a:rPr>
              <a:t>(ايس </a:t>
            </a:r>
            <a:r>
              <a:rPr lang="ar-SA" sz="3600" b="1" dirty="0" err="1" smtClean="0">
                <a:solidFill>
                  <a:schemeClr val="tx1"/>
                </a:solidFill>
              </a:rPr>
              <a:t>كريم,خالد</a:t>
            </a:r>
            <a:r>
              <a:rPr lang="ar-SA" sz="3600" b="1" smtClean="0">
                <a:solidFill>
                  <a:schemeClr val="tx1"/>
                </a:solidFill>
              </a:rPr>
              <a:t>)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03848" y="620688"/>
            <a:ext cx="3214687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 smtClean="0">
                <a:solidFill>
                  <a:srgbClr val="FF0000"/>
                </a:solidFill>
              </a:rPr>
              <a:t>التعريف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 smtClean="0">
                <a:solidFill>
                  <a:schemeClr val="tx1"/>
                </a:solidFill>
              </a:rPr>
              <a:t> </a:t>
            </a:r>
            <a:endParaRPr lang="ar-SA" sz="2000" dirty="0">
              <a:solidFill>
                <a:schemeClr val="tx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123728" y="1916832"/>
            <a:ext cx="457200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ar-SA" sz="2800" dirty="0" smtClean="0"/>
              <a:t>الاستجابة بشكل صحيح بعد سماع الكلمة </a:t>
            </a:r>
          </a:p>
          <a:p>
            <a:r>
              <a:rPr lang="ar-SA" sz="2800" dirty="0" smtClean="0"/>
              <a:t>سواء بالإشارة إلى الصورة </a:t>
            </a:r>
            <a:r>
              <a:rPr lang="ar-SA" sz="2800" dirty="0" err="1" smtClean="0"/>
              <a:t>أوالكلمة</a:t>
            </a:r>
            <a:r>
              <a:rPr lang="ar-SA" sz="2800" dirty="0" smtClean="0"/>
              <a:t> المكتوبة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data:image/jpeg;base64,/9j/4AAQSkZJRgABAQAAAQABAAD/2wCEAAkGBhAGERQQBxASFREVFhIVFBQQEA8QHA8XExMVFBUYEhYYGycgGBsvGRQUHy8gJSc1LSwsFR4zNTwqNSYrLikBCQoKDgwOGg8PGjQkHiQsLDUvMjIpLCwtNTQtLCwsNC41LC0sLCwxNSw2LCwsNTUsLiw2LSkxLC00LCk0LCkuMP/AABEIALQBFwMBIgACEQEDEQH/xAAbAAEAAgMBAQAAAAAAAAAAAAAAAwUCBAYBB//EADcQAAIBAgQFAQcDAQkBAAAAAAABAgMRBAUhMQYSIkFRYRMUMkJSkbFxgdHwByMzQ4KhssHhFf/EABkBAQADAQEAAAAAAAAAAAAAAAADBAUCAf/EAC4RAQACAQIDBwIGAwAAAAAAAAABAgMEERIhMRMiQVGx0fBxgSMkMmHB4RSR8f/aAAwDAQACEQMRAD8A+4gAAAAAAAAAAAAAAAAAAAAAAAAAAAAAAAAGFSqqSvN6AZSko6spMfxNHDS5aUXJre1tCszriGWJfJhNI95fwYZXl6xBTz5rVngpHNcwYaWrx3nl5Oly3NI5grw0fhm6clWTyqfNT/deTpsFiljIKce6JcOXjjaesIs2LgneOkpwAToAAAAAAAAAAAAAAAAAAAAAAAAAAAAAAAAAAAADVxuOjg11b9keWtFY3no9iN0mJxMcMr1Gcln+PrYtJ0v8L5kr3t/BJ/8ATjmdbknLW7SS1XMldw5tufl15d7fozleLOOvZXwnD3VUb5JVYLms3pyUfql2v9rvVY8a3LmzRXDHdjrM+PtHqsdlWte91X+DwqqokhingXZPQ0cMsTllCnLNYxjNrr5Xflfbm7J23tpc2cJgZ5y7Q+HvL+DStFc1e7P3R47zjskc55rLlo6+X4Oty3B+404wXZIxy7LIZdFRpL9zcPMOHs+c9UmfP2nKOUQAAsKwAAAAAAAAAAAAAAAAAAAAAAAAAAAAAAAAAU+c52sHGXsVKTSu+RczS72Xf8keTLTFXivO0Pa1m07Q2cwzNYVWjrLwctmGLlOTVWSTSjNuU/Z3g21N05NWVkrtva2tr3K7Msb7ZSqVKrjRSbnOVlFqTXI4NwfOny3jy3u24tNSTjydbGYnjeosLlEeWgrX05Fyxb5Z17Xsl8sbv/U9TEvOTWTvbu448Pf2Wo2x8o5y9x2eVc0awXDqlLmShOpFcsq6V24x25aSbm9e0ntHpO04T4LpcMJVMRaeJa1l2pX3jS/7lu/RG5w9w3Q4Wp8uG6qjS9pVkrOfovpj6fe7LnC4SWNd5aR/J5N7Z57HTxtHjPu8iIr3ro/dXmd4SV4Pe5cYTCQwcVGikklbRW2JKVJUlaC0MzY0+nrgpw1+6C95tO4ACw4AAAAAAAAAAAAAAAAAAAAAAAAAAAAAAAADyUuXVmNSoqSvPY5zOc9SWsuWF7XulzOzdlfvZP7FfUaimCvFf7R4z9HdKTedobGb54qatS2vZy8X0X3dkvVo4vMsxVClKeZzSgpLl5qU4zqOylH2abi/aLZvRJSjNNap+cS5lTyZyljnzy/yaUVbni1u7rpjvGTd4zUtNU7UmR8N4jjep71m8nHD7Jq650n8FFO9o3veXm+7uzH72f8AHzztWOke3nP7rG8V7tEOCwOK/tAq2X91habeqXTSu7u1rc9V3bb03+VWR9JyzLKGQUlRy+No93vKo/qm+7/pEtGlTwEI0cDBRhHSMYrb+X69yzwOW26sRv2Xg8rGTWzw07tI+fefQ5Y43nqiweXuv1V9uy8lvGKhpE92BuYcNMNeGkcla1ptO8gAJXIAAAAAAAAAAAAAAAAAAAAAAAAAAAAAAAARYjExwyvUZHjcdHBq8nr2RRzlPMZXqbdkUdXraaaNutp6R86Qlx4pv9GrnWepq85JLZJtpeetpdKsm7vexyHEfEEckc411CeKvaMU9MPFSl/iyi0qicXG0GlteS85cYcYU6U1QyKKniE3H28FzOm5JwcKNvil1NX2V9LvVT8I8BrAtYnPVzVvijTl1Km9+ao/mn6bL1e2XEbfmNTPOekfxHlHyf3nmd+5To0eGOCJ5vL3ziTmcZWlGnK6lV00dT6YWtaK7W2W/wBAvzWhQW1kklZJLRJLshFSxcrU/v4LnB4GOFWm/dnWLDk1tuPJyp4f17lrVxco6o8Dlyw/VU1l+DeAN6lK0rFaxtCpMzM7yAA6eAAAAAAAAAAAAAAAAAAAAAAAAAAAAAAAABo5hmccIrR1l2RDmOaql00NZfgqK1WGChKvmM1GEdZSl28JeX4S1Zl6zX9lPZYud/T6+yxjxb963RI0616mKkkkm25Oyilq229l6nA8ScZVc/n7lw0pOMrxc4aSr+VH6afl91vZb62a55iuPqvuuURccOnezfLdJ/HXa2XiP5Z2fD/DlDhiFqHVVkuuq1rL0j9MfT73M3hrpfxc08WSfnNLvOTu15Q0+FODafDaVTFWniWvi3VG/an6+Zfay36XD4eWOfT8PkzweBljXeekfyXlKkqKtBWRZ0+jvqLdtqPtHv7Ob5IpHDRhhsLHCq0F/wCkwBu9FQAAAAAAAAAAAAAAAAAAAAAAAAAAAAAAAAAMalRUleT0A9b5dymzHNXPow37six2ZSxj5aGkfPko8/4iocKU71+qrJdFJOzl6yfyxv3+1zF1Wute3Y6bnPjPl9Pfw9LVMUVjiyf6bOZZlR4epOtmUv0Ss5VZeILu/wDZdz5+3jP7Sa+v93h4P1cKKf8AzqNf0kZ5ZkuK49q+9ZxNxoXsmla6T+ChHsvMvyz6Fh6MMDCNHAwUYR0jGP8AWr8tlKbU0UcNO9kn7/8AZSbTl5zyhDlmWUcgpqlgI2W7b1lUl9U33f47FxgMsdfrr7dkS5dlXL14jfsvBbJW2L+j0ExPbZ+dvLy/v0RZM0bcNOjyMVDSJ6AbCsAAAAAAAAAAAAAAAAAAAAAAAAAAAAAAAAAGvjMbHBq83r4PJmIjeeh1Z18RHDq9RlDicXLMXaOkPyY1JzzKV6m3ZHHcWcdrAXw2QvmrfDKrFc3s29OWl9U+19l6vbAzarJrLdlg5V8Z8/aPX1uVpXFHFfr5N/irjKlwwnSwnLPE22esaOm9T18R+9lvz/DvCFXPZ++cSOTjJ8yhN2lW8OX0w8LuvC33OFeB/dWsTnq5qrfNGnLq5XvzVb/FK+tu3e727KnCWNlal+78Fe2WMX5fSxvafH56u4rNu/k6PI9doYeKSVkklZRS0Wi2RdZfliw3VU1l+CXA5fHBrTfuzbNXRaCun79+d/Py+nur5c3HyjoAA00AAAAAAAAAAAAAAAAAAAAAAAAAAAAAAAAAAY1Jqmry2QGrmGYLBrTWT2RRtPEN1MU0krtttJRS1bbeyt3MsTWeIk5P9jiOMXmGd1o4PCU3Gg0neN+WrZK8q0+yT+X9N20YutpbUX4eLakdfniu0r2deLbmh4l41qZzL3PhlScZdLnBdVbyqf0w3vLuvC3tuFeD6fDyVXF2niLbrWNH0h6+Zfay328g4eo8MwtS6qsl11GtZekV8sfT7l9gMtljnerpH8mfOW2ef8bSRy8Z/mfnN3FIpHHkR4XCTzB6aR8nQ4XCRwqtBElGiqCtBaGZu6PRU0tdq85nrPn88lTLlnJPPoAAuogAAAAAAAAAAAAAAAAAAAAAAAAAAAAAAAAAACnzXGe0fJDZbmPFXEEeH6Eqk9ZbRje3PJ/DFfz2SbKnKsS82pwqU4tOau0/lfdX/W+pFkmYjaE2GtZne3gmCV9izw+TuWtd/sixpYSFH4IorxpuL9Se2piP0wp8vyd1Xz4jbsi8hBQVo7GQJsGnx4K8GONoVb3ted5AATuAAAAAAAAAAAAAAAAAAAAAAAAAAAAAAAAAAAAABW4/IaOZ1I1MXHmcL8qlqot7tR2vtq/GljepUI0FamrEgAAAAAAAA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9017000" y="-839788"/>
            <a:ext cx="2657475" cy="1714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0724" name="AutoShape 4" descr="data:image/jpeg;base64,/9j/4AAQSkZJRgABAQAAAQABAAD/2wCEAAkGBhAGERQQBxASFREVFhIVFBQQEA8QHA8XExMVFBUYEhYYGycgGBsvGRQUHy8gJSc1LSwsFR4zNTwqNSYrLikBCQoKDgwOGg8PGjQkHiQsLDUvMjIpLCwtNTQtLCwsNC41LC0sLCwxNSw2LCwsNTUsLiw2LSkxLC00LCk0LCkuMP/AABEIALQBFwMBIgACEQEDEQH/xAAbAAEAAgMBAQAAAAAAAAAAAAAAAwUCBAYBB//EADcQAAIBAgQFAQcDAQkBAAAAAAABAgMRBAUhMQYSIkFRYRMUMkJSkbFxgdHwByMzQ4KhssHhFf/EABkBAQADAQEAAAAAAAAAAAAAAAADBAUCAf/EAC4RAQACAQIDBwIGAwAAAAAAAAABAgMEERIhMRMiQVGx0fBxgSMkMmHB4RSR8f/aAAwDAQACEQMRAD8A+4gAAAAAAAAAAAAAAAAAAAAAAAAAAAAAAAAGFSqqSvN6AZSko6spMfxNHDS5aUXJre1tCszriGWJfJhNI95fwYZXl6xBTz5rVngpHNcwYaWrx3nl5Oly3NI5grw0fhm6clWTyqfNT/deTpsFiljIKce6JcOXjjaesIs2LgneOkpwAToAAAAAAAAAAAAAAAAAAAAAAAAAAAAAAAAAAAADVxuOjg11b9keWtFY3no9iN0mJxMcMr1Gcln+PrYtJ0v8L5kr3t/BJ/8ATjmdbknLW7SS1XMldw5tufl15d7fozleLOOvZXwnD3VUb5JVYLms3pyUfql2v9rvVY8a3LmzRXDHdjrM+PtHqsdlWte91X+DwqqokhingXZPQ0cMsTllCnLNYxjNrr5Xflfbm7J23tpc2cJgZ5y7Q+HvL+DStFc1e7P3R47zjskc55rLlo6+X4Oty3B+404wXZIxy7LIZdFRpL9zcPMOHs+c9UmfP2nKOUQAAsKwAAAAAAAAAAAAAAAAAAAAAAAAAAAAAAAAAU+c52sHGXsVKTSu+RczS72Xf8keTLTFXivO0Pa1m07Q2cwzNYVWjrLwctmGLlOTVWSTSjNuU/Z3g21N05NWVkrtva2tr3K7Msb7ZSqVKrjRSbnOVlFqTXI4NwfOny3jy3u24tNSTjydbGYnjeosLlEeWgrX05Fyxb5Z17Xsl8sbv/U9TEvOTWTvbu448Pf2Wo2x8o5y9x2eVc0awXDqlLmShOpFcsq6V24x25aSbm9e0ntHpO04T4LpcMJVMRaeJa1l2pX3jS/7lu/RG5w9w3Q4Wp8uG6qjS9pVkrOfovpj6fe7LnC4SWNd5aR/J5N7Z57HTxtHjPu8iIr3ro/dXmd4SV4Pe5cYTCQwcVGikklbRW2JKVJUlaC0MzY0+nrgpw1+6C95tO4ACw4AAAAAAAAAAAAAAAAAAAAAAAAAAAAAAAADyUuXVmNSoqSvPY5zOc9SWsuWF7XulzOzdlfvZP7FfUaimCvFf7R4z9HdKTedobGb54qatS2vZy8X0X3dkvVo4vMsxVClKeZzSgpLl5qU4zqOylH2abi/aLZvRJSjNNap+cS5lTyZyljnzy/yaUVbni1u7rpjvGTd4zUtNU7UmR8N4jjep71m8nHD7Jq650n8FFO9o3veXm+7uzH72f8AHzztWOke3nP7rG8V7tEOCwOK/tAq2X91habeqXTSu7u1rc9V3bb03+VWR9JyzLKGQUlRy+No93vKo/qm+7/pEtGlTwEI0cDBRhHSMYrb+X69yzwOW26sRv2Xg8rGTWzw07tI+fefQ5Y43nqiweXuv1V9uy8lvGKhpE92BuYcNMNeGkcla1ptO8gAJXIAAAAAAAAAAAAAAAAAAAAAAAAAAAAAAAARYjExwyvUZHjcdHBq8nr2RRzlPMZXqbdkUdXraaaNutp6R86Qlx4pv9GrnWepq85JLZJtpeetpdKsm7vexyHEfEEckc411CeKvaMU9MPFSl/iyi0qicXG0GlteS85cYcYU6U1QyKKniE3H28FzOm5JwcKNvil1NX2V9LvVT8I8BrAtYnPVzVvijTl1Km9+ao/mn6bL1e2XEbfmNTPOekfxHlHyf3nmd+5To0eGOCJ5vL3ziTmcZWlGnK6lV00dT6YWtaK7W2W/wBAvzWhQW1kklZJLRJLshFSxcrU/v4LnB4GOFWm/dnWLDk1tuPJyp4f17lrVxco6o8Dlyw/VU1l+DeAN6lK0rFaxtCpMzM7yAA6eAAAAAAAAAAAAAAAAAAAAAAAAAAAAAAAABo5hmccIrR1l2RDmOaql00NZfgqK1WGChKvmM1GEdZSl28JeX4S1Zl6zX9lPZYud/T6+yxjxb963RI0616mKkkkm25Oyilq229l6nA8ScZVc/n7lw0pOMrxc4aSr+VH6afl91vZb62a55iuPqvuuURccOnezfLdJ/HXa2XiP5Z2fD/DlDhiFqHVVkuuq1rL0j9MfT73M3hrpfxc08WSfnNLvOTu15Q0+FODafDaVTFWniWvi3VG/an6+Zfay36XD4eWOfT8PkzweBljXeekfyXlKkqKtBWRZ0+jvqLdtqPtHv7Ob5IpHDRhhsLHCq0F/wCkwBu9FQAAAAAAAAAAAAAAAAAAAAAAAAAAAAAAAAAMalRUleT0A9b5dymzHNXPow37six2ZSxj5aGkfPko8/4iocKU71+qrJdFJOzl6yfyxv3+1zF1Wute3Y6bnPjPl9Pfw9LVMUVjiyf6bOZZlR4epOtmUv0Ss5VZeILu/wDZdz5+3jP7Sa+v93h4P1cKKf8AzqNf0kZ5ZkuK49q+9ZxNxoXsmla6T+ChHsvMvyz6Fh6MMDCNHAwUYR0jGP8AWr8tlKbU0UcNO9kn7/8AZSbTl5zyhDlmWUcgpqlgI2W7b1lUl9U33f47FxgMsdfrr7dkS5dlXL14jfsvBbJW2L+j0ExPbZ+dvLy/v0RZM0bcNOjyMVDSJ6AbCsAAAAAAAAAAAAAAAAAAAAAAAAAAAAAAAAAGvjMbHBq83r4PJmIjeeh1Z18RHDq9RlDicXLMXaOkPyY1JzzKV6m3ZHHcWcdrAXw2QvmrfDKrFc3s29OWl9U+19l6vbAzarJrLdlg5V8Z8/aPX1uVpXFHFfr5N/irjKlwwnSwnLPE22esaOm9T18R+9lvz/DvCFXPZ++cSOTjJ8yhN2lW8OX0w8LuvC33OFeB/dWsTnq5qrfNGnLq5XvzVb/FK+tu3e727KnCWNlal+78Fe2WMX5fSxvafH56u4rNu/k6PI9doYeKSVkklZRS0Wi2RdZfliw3VU1l+CXA5fHBrTfuzbNXRaCun79+d/Py+nur5c3HyjoAA00AAAAAAAAAAAAAAAAAAAAAAAAAAAAAAAAAAY1Jqmry2QGrmGYLBrTWT2RRtPEN1MU0krtttJRS1bbeyt3MsTWeIk5P9jiOMXmGd1o4PCU3Gg0neN+WrZK8q0+yT+X9N20YutpbUX4eLakdfniu0r2deLbmh4l41qZzL3PhlScZdLnBdVbyqf0w3vLuvC3tuFeD6fDyVXF2niLbrWNH0h6+Zfay328g4eo8MwtS6qsl11GtZekV8sfT7l9gMtljnerpH8mfOW2ef8bSRy8Z/mfnN3FIpHHkR4XCTzB6aR8nQ4XCRwqtBElGiqCtBaGZu6PRU0tdq85nrPn88lTLlnJPPoAAuogAAAAAAAAAAAAAAAAAAAAAAAAAAAAAAAAAACnzXGe0fJDZbmPFXEEeH6Eqk9ZbRje3PJ/DFfz2SbKnKsS82pwqU4tOau0/lfdX/W+pFkmYjaE2GtZne3gmCV9izw+TuWtd/sixpYSFH4IorxpuL9Se2piP0wp8vyd1Xz4jbsi8hBQVo7GQJsGnx4K8GONoVb3ted5AATuAAAAAAAAAAAAAAAAAAAAAAAAAAAAAAAAAAAAABW4/IaOZ1I1MXHmcL8qlqot7tR2vtq/GljepUI0FamrEgAAAAAAAA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9017000" y="-839788"/>
            <a:ext cx="2657475" cy="1714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0726" name="AutoShape 6" descr="data:image/jpeg;base64,/9j/4AAQSkZJRgABAQAAAQABAAD/2wCEAAkGBhAGERQQBxASFREVFhIVFBQQEA8QHA8XExMVFBUYEhYYGycgGBsvGRQUHy8gJSc1LSwsFR4zNTwqNSYrLikBCQoKDgwOGg8PGjQkHiQsLDUvMjIpLCwtNTQtLCwsNC41LC0sLCwxNSw2LCwsNTUsLiw2LSkxLC00LCk0LCkuMP/AABEIALQBFwMBIgACEQEDEQH/xAAbAAEAAgMBAQAAAAAAAAAAAAAAAwUCBAYBB//EADcQAAIBAgQFAQcDAQkBAAAAAAABAgMRBAUhMQYSIkFRYRMUMkJSkbFxgdHwByMzQ4KhssHhFf/EABkBAQADAQEAAAAAAAAAAAAAAAADBAUCAf/EAC4RAQACAQIDBwIGAwAAAAAAAAABAgMEERIhMRMiQVGx0fBxgSMkMmHB4RSR8f/aAAwDAQACEQMRAD8A+4gAAAAAAAAAAAAAAAAAAAAAAAAAAAAAAAAGFSqqSvN6AZSko6spMfxNHDS5aUXJre1tCszriGWJfJhNI95fwYZXl6xBTz5rVngpHNcwYaWrx3nl5Oly3NI5grw0fhm6clWTyqfNT/deTpsFiljIKce6JcOXjjaesIs2LgneOkpwAToAAAAAAAAAAAAAAAAAAAAAAAAAAAAAAAAAAAADVxuOjg11b9keWtFY3no9iN0mJxMcMr1Gcln+PrYtJ0v8L5kr3t/BJ/8ATjmdbknLW7SS1XMldw5tufl15d7fozleLOOvZXwnD3VUb5JVYLms3pyUfql2v9rvVY8a3LmzRXDHdjrM+PtHqsdlWte91X+DwqqokhingXZPQ0cMsTllCnLNYxjNrr5Xflfbm7J23tpc2cJgZ5y7Q+HvL+DStFc1e7P3R47zjskc55rLlo6+X4Oty3B+404wXZIxy7LIZdFRpL9zcPMOHs+c9UmfP2nKOUQAAsKwAAAAAAAAAAAAAAAAAAAAAAAAAAAAAAAAAU+c52sHGXsVKTSu+RczS72Xf8keTLTFXivO0Pa1m07Q2cwzNYVWjrLwctmGLlOTVWSTSjNuU/Z3g21N05NWVkrtva2tr3K7Msb7ZSqVKrjRSbnOVlFqTXI4NwfOny3jy3u24tNSTjydbGYnjeosLlEeWgrX05Fyxb5Z17Xsl8sbv/U9TEvOTWTvbu448Pf2Wo2x8o5y9x2eVc0awXDqlLmShOpFcsq6V24x25aSbm9e0ntHpO04T4LpcMJVMRaeJa1l2pX3jS/7lu/RG5w9w3Q4Wp8uG6qjS9pVkrOfovpj6fe7LnC4SWNd5aR/J5N7Z57HTxtHjPu8iIr3ro/dXmd4SV4Pe5cYTCQwcVGikklbRW2JKVJUlaC0MzY0+nrgpw1+6C95tO4ACw4AAAAAAAAAAAAAAAAAAAAAAAAAAAAAAAADyUuXVmNSoqSvPY5zOc9SWsuWF7XulzOzdlfvZP7FfUaimCvFf7R4z9HdKTedobGb54qatS2vZy8X0X3dkvVo4vMsxVClKeZzSgpLl5qU4zqOylH2abi/aLZvRJSjNNap+cS5lTyZyljnzy/yaUVbni1u7rpjvGTd4zUtNU7UmR8N4jjep71m8nHD7Jq650n8FFO9o3veXm+7uzH72f8AHzztWOke3nP7rG8V7tEOCwOK/tAq2X91habeqXTSu7u1rc9V3bb03+VWR9JyzLKGQUlRy+No93vKo/qm+7/pEtGlTwEI0cDBRhHSMYrb+X69yzwOW26sRv2Xg8rGTWzw07tI+fefQ5Y43nqiweXuv1V9uy8lvGKhpE92BuYcNMNeGkcla1ptO8gAJXIAAAAAAAAAAAAAAAAAAAAAAAAAAAAAAAARYjExwyvUZHjcdHBq8nr2RRzlPMZXqbdkUdXraaaNutp6R86Qlx4pv9GrnWepq85JLZJtpeetpdKsm7vexyHEfEEckc411CeKvaMU9MPFSl/iyi0qicXG0GlteS85cYcYU6U1QyKKniE3H28FzOm5JwcKNvil1NX2V9LvVT8I8BrAtYnPVzVvijTl1Km9+ao/mn6bL1e2XEbfmNTPOekfxHlHyf3nmd+5To0eGOCJ5vL3ziTmcZWlGnK6lV00dT6YWtaK7W2W/wBAvzWhQW1kklZJLRJLshFSxcrU/v4LnB4GOFWm/dnWLDk1tuPJyp4f17lrVxco6o8Dlyw/VU1l+DeAN6lK0rFaxtCpMzM7yAA6eAAAAAAAAAAAAAAAAAAAAAAAAAAAAAAAABo5hmccIrR1l2RDmOaql00NZfgqK1WGChKvmM1GEdZSl28JeX4S1Zl6zX9lPZYud/T6+yxjxb963RI0616mKkkkm25Oyilq229l6nA8ScZVc/n7lw0pOMrxc4aSr+VH6afl91vZb62a55iuPqvuuURccOnezfLdJ/HXa2XiP5Z2fD/DlDhiFqHVVkuuq1rL0j9MfT73M3hrpfxc08WSfnNLvOTu15Q0+FODafDaVTFWniWvi3VG/an6+Zfay36XD4eWOfT8PkzweBljXeekfyXlKkqKtBWRZ0+jvqLdtqPtHv7Ob5IpHDRhhsLHCq0F/wCkwBu9FQAAAAAAAAAAAAAAAAAAAAAAAAAAAAAAAAAMalRUleT0A9b5dymzHNXPow37six2ZSxj5aGkfPko8/4iocKU71+qrJdFJOzl6yfyxv3+1zF1Wute3Y6bnPjPl9Pfw9LVMUVjiyf6bOZZlR4epOtmUv0Ss5VZeILu/wDZdz5+3jP7Sa+v93h4P1cKKf8AzqNf0kZ5ZkuK49q+9ZxNxoXsmla6T+ChHsvMvyz6Fh6MMDCNHAwUYR0jGP8AWr8tlKbU0UcNO9kn7/8AZSbTl5zyhDlmWUcgpqlgI2W7b1lUl9U33f47FxgMsdfrr7dkS5dlXL14jfsvBbJW2L+j0ExPbZ+dvLy/v0RZM0bcNOjyMVDSJ6AbCsAAAAAAAAAAAAAAAAAAAAAAAAAAAAAAAAAGvjMbHBq83r4PJmIjeeh1Z18RHDq9RlDicXLMXaOkPyY1JzzKV6m3ZHHcWcdrAXw2QvmrfDKrFc3s29OWl9U+19l6vbAzarJrLdlg5V8Z8/aPX1uVpXFHFfr5N/irjKlwwnSwnLPE22esaOm9T18R+9lvz/DvCFXPZ++cSOTjJ8yhN2lW8OX0w8LuvC33OFeB/dWsTnq5qrfNGnLq5XvzVb/FK+tu3e727KnCWNlal+78Fe2WMX5fSxvafH56u4rNu/k6PI9doYeKSVkklZRS0Wi2RdZfliw3VU1l+CXA5fHBrTfuzbNXRaCun79+d/Py+nur5c3HyjoAA00AAAAAAAAAAAAAAAAAAAAAAAAAAAAAAAAAAY1Jqmry2QGrmGYLBrTWT2RRtPEN1MU0krtttJRS1bbeyt3MsTWeIk5P9jiOMXmGd1o4PCU3Gg0neN+WrZK8q0+yT+X9N20YutpbUX4eLakdfniu0r2deLbmh4l41qZzL3PhlScZdLnBdVbyqf0w3vLuvC3tuFeD6fDyVXF2niLbrWNH0h6+Zfay328g4eo8MwtS6qsl11GtZekV8sfT7l9gMtljnerpH8mfOW2ef8bSRy8Z/mfnN3FIpHHkR4XCTzB6aR8nQ4XCRwqtBElGiqCtBaGZu6PRU0tdq85nrPn88lTLlnJPPoAAuogAAAAAAAAAAAAAAAAAAAAAAAAAAAAAAAAAACnzXGe0fJDZbmPFXEEeH6Eqk9ZbRje3PJ/DFfz2SbKnKsS82pwqU4tOau0/lfdX/W+pFkmYjaE2GtZne3gmCV9izw+TuWtd/sixpYSFH4IorxpuL9Se2piP0wp8vyd1Xz4jbsi8hBQVo7GQJsGnx4K8GONoVb3ted5AATuAAAAAAAAAAAAAAAAAAAAAAAAAAAAAAAAAAAAABW4/IaOZ1I1MXHmcL8qlqot7tR2vtq/GljepUI0FamrEgAAAAAAAA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9017000" y="-839788"/>
            <a:ext cx="2657475" cy="1714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0728" name="AutoShape 8" descr="data:image/jpeg;base64,/9j/4AAQSkZJRgABAQAAAQABAAD/2wCEAAkGBhAQDhIQEA4VFRASEBARDxISDw8PDxAQExAXFRYQEhIXHCYgFxwjGRISHy8gIycpLCwsFR8xNTAqNSYrLCkBCQoKDgwOGg8PGiwkHyQsLCkpKSwsLCwsLCksKiwsKSwpLC0pLCkpKSksLCwsLCwpKSwsKSwsLCksLCkpKSkpNf/AABEIAOEA4QMBIgACEQEDEQH/xAAcAAEAAQUBAQAAAAAAAAAAAAAABgEDBAUHAgj/xABBEAACAQIDBAcFAwoGAwAAAAAAAQIDEQQSIQUxQVEGEyJhcYGRBzJyobGCstEUIyVCUmNzosHwMzRidISzFRYX/8QAGwEBAAIDAQEAAAAAAAAAAAAAAAMEAQIFBgf/xAAnEQEAAgEEAQMEAwEAAAAAAAAAAQIRAwQhMRIyQXEFIsHwMzRRYf/aAAwDAQACEQMRAD8A7iAAAAAAAAAAAAAAAAAY+0cdChRqVqjtTpU51JvlGEXJ/JAZANdsbbMcTFtRyyjkco3vbPG6148V5GxAAAAAAAAAAAAAAAAAAAAAAAAAAAAAAAAAAAAQT2ybZ6jZipL3sVWp0EtbuCfWT3d0LfaJ2zhntm2v122MLhE7rD01Jr97Xkrrv7EIerMwzCbdEtqr/wAhk1yVsIst9PzlGe63wzn5RRPTjmBrPD18FiXLRVnCdnuhKylfkrOT8mdjFu2bAAMNQAAAAAAAAAAAAAAAAAAAAAAAAAAAAAAAHmckk23ZLVvglzPlqptX8t21WxUvdq4tuHNUoyywXlCMfQ+jul2IccBXSdpTpulDnmqdi68Lt+R85f8Aq1bA4unTqRvBvNTmk8s4b/XmK2jyw3is4yn+08Mp4NKyi7wy2d9HmjZd3aR1bo9jXWwlCpL3pUo5/jStL+ZM5Ls2i50ZZmlZOUY/tSUk2/LTTvJz7McfnwtSk3rSrS05RqLMv5usN7FkyABo0AAAAAAAAAAAAAAAAAAAAAAAAAAAAAAAARfphWzSo0f9TqSXh2Y/WXoWauyKddRp1YXgru261l70XwMfHYjrcdN8IyVNcrQ3/PMb+hDVPuKFrZvMwuxHjSIQ2v0RxEF1dKrn99pStCyXuJtaaXfiZPQHZWLw2LqqrRlGlUp2zXi45oSWXc+KlL0JfJWa8d5krgy1XUtPEoLYxwyAURUlQgAAAAAAAAAAAAAAAAAAAAAAAAAAAAAY20cYqNGpVe6EJS13XS0XrYySK+0HFtYaNGO+tUSfwQ7UvnlXmzW8+NZlvSvlaIRDZmMk6ma7snfubvq3zudCwNTNFS5oiGydnrL4Ei2BUdpQe9Wt4M5ennz+XT18TXMezaVoXiy/GV1c82FDdZ8y9Hbnz0yYPQ9HikeyeEUgAMsAAAAAAAAAAAAAAAAAAAAAAAAAAAEC6W4jrMcocKUFH7Uu0/k4k7qTSTb3JNvwRzCnWdWtOq/15ylb4np8rFbcWxXC1tq5tlIdm0Vks9bmxwsctW/PR/iY+Ap9leRmVLqN+WqKdesp7TzhsEVpvV3KQndLvEVZl2JVJX4PUuFm+qLxNVFIADZgAAAAAAAAAAAAAAAAAAAAAAAAAAGm6XY3qsHU1s52px+1o/lc57hMYk7Lh/ehuvaXtBynRw8X7qdWfm8sfkpepotk7P8A1n+BztzObYdXaViKZn3TbZU88E7+XI2Tp3i1wNBsKvlnkatdX81oSOC0I9LmEetHjZ7wb7C7tC7Lh4mPhG1KSfc/6GTPcW6+lVtHL1bQvRehZW4uU3oTVRS9gAkagAAAAAAAAAAAAAAAAAAAAAAAAYMLbON6nDVanGMG18T0j82h0zEZc12xW6/H1qm9ZnCPwQ7K+jfmbfZlBJLTkaTZ9PXXeSXAU93lf8DkXnNnXx41iCUMtVSXC6+ZJKDuk+41dSldc7bv6mbsud4W5NrvNtOMWQ6s+Vc/4yoxtPxReaLFWVrPk19bGQi3X/FSxTeh7pvUtQ5d57vZkkS0lfABMjAAAAAAAAAAAAAAAAAAAAAAAACJ9P8AGZaNOkt9SeZ/DDXXzcfQlhyzp7jZVsc6UJdmlGMJPk97Xjdv0RFq2xVPoV8rwxKGMSfZ111erRKtmyzK/g0uXNEWwOCsvIkGzcTkik9308DkWnFnWtXNeG+hB89PI9bNg4ykvDy5pClG6XyK03aqlzuWI9pUp5iYZeKpZo7+KfoZEZaJnhvQrQleK/vcWo7Vp6elvZWSKS3lTeGq9F6Ho8Utx7JoRSAAyAAAAAAAAAAAAAAAAAAAAAC1icQqcJVJe7CMpS8Iq7+hxujOVSpOrL3pzlOXjJt2Xr8jo3TzG9XgZRvrVlGmvB6y/li15kBwNPcVNxb2X9pXuWbg1meW2i1f0tY2Neg7xjHlfnysarA46MJTU3bVOPelwXmbrZc3OfWNb01bue5HOmMy6GZjlvdl1s9NPjul3tFzEyy5XbW6+pibJdpTp8pXW7dLW+hmY6DcdOHl5k1eaKVoxqYbBbrlvCXTmuUtO5DCyvTjrrZFKelWS5pNeRaz1KrjuF6pvXjr6HspN6FbkkNHuk9S6Y0XuMklpPDSwADdqAAAAAAAAAAAAAAAAAAAAUYHPfaNjc2IpUU9KcHOXxTdl8or1NLg60b5b68u813SHa7q4qrNPWdRqHJQj2V8oox6MZRtJPXfv495zNa2ZmXa2+niuEop4JSktNN+6+pI8FhoxjoteGhHMFtKLyqW+yvrZZuRKcKk4pLlzIKTmTW8o7eI9mvF395NPxW65spvR+pHOku2KWEhCdSaWWaeVazkuNkRn/7BDPphpZObks1udiStorMxLamy1teItSuXStnVLxa5Sa8itR/nYtcmjR9FulOGxV8lVZnZ9W3aS0tu4m8xM0rPimt3K9ies5opaunbT1JraMSycuj8xTeifcg2aTafSvCYJRjXrqLd0o2lKVr+9ZcO9kuYjmUNNO+pOKxmf+N4jIg7o1uzdpUsRBVKNRTg90ou68O42FGW8lpKO9ZrxK4ACVEAAAAAAAAAAAAAAAAAAAeK3uvwf0PZaxLtCXwy+gHzLtfbbg2oPtvjvyQ4W72YmA6T16bWabnDjGXLjZ8DUSm5Nye9u7KHOmMvYaWnFautbHr08TSVWnLmpJ74vll895vMd0xhhMJml2ql3ClTvZzaerb5L8DlPQ3b/wCS1+0/zc1aWjeVrdJJcfxG19pSr1pTeivaEf2YrcitNfGcwm0tlGvb7vT+8PO09qVcTVlVrTcpy9Ev2YrgjEKlDV361isYhewuKnSmpwk1JO6adjsvQvpp+XUZUp2jiIRu9bdZFfrLkzipl7J2lPD14VoNqUZJ6cVxi+5m1bTVS3uzruaYnuOp/fZ3Xpd0pjgsF1ujqzWWjH/W1vfct5wnGY2dapKpUk5Tm7ybZuemHSN4yrDL/hUoJU13y1k38l9kj5nUv5S0+l7GNtp5tH3T3+ISDod0rqYDEKSbdGTSrQvo4/tJc1v8j6AwWIjNKUHeMoqSfNNXT+Z8vnbPZHtrrsJ1Mn2qDyrXVweqv4bvQn2t+fFzPr+0iaRr1jmOJ/CfoBA6TxoAAAAAAAAAAAAAAAAAABZxb/Nz+CX3WXjH2g7Uaj/dz+6wzHb5Eju9PoVKL8PoVOc9nXpcw3voz2YOG99GcQanbq7L0T8gYKka6AAD2gEDVIE+9jFVraM4/qyw821wupRt9WQEnXscf6Uf+3q/WJLo/wAkOf8AU4ztNT4dwRUA7L5qAAAAAAAAAAAAAAAAAAAYm15Ww1Z/uav3GZZg7cdsJiH+4rf9bMSzXuHyUVKIqc97KF3Ce8ZxhYT3jNINTt19nH2AAI1tVAoVMMvaBQqYbhOfY6v0p4Yer9YkGJx7HX+lP+PV+sSXR/khR+pf1NT4l3MBA7L5oAAAAAAAAAAAAAAAAAAAYm1f8vV/g1fuMAxLMduDRKgFR6Jcw+8yCoI7dr239IADRY9lCqADL0AA3CT+zz/Ov+FP6xAN9P1Qq73+vf4dMRUA6DxgAAAAAAAAAAP/2Q=="/>
          <p:cNvSpPr>
            <a:spLocks noChangeAspect="1" noChangeArrowheads="1"/>
          </p:cNvSpPr>
          <p:nvPr/>
        </p:nvSpPr>
        <p:spPr bwMode="auto">
          <a:xfrm>
            <a:off x="9017000" y="-104616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0730" name="AutoShape 10" descr="data:image/jpeg;base64,/9j/4AAQSkZJRgABAQAAAQABAAD/2wCEAAkGBhAQDhIQEA4VFRASEBARDxISDw8PDxAQExAXFRYQEhIXHCYgFxwjGRISHy8gIycpLCwsFR8xNTAqNSYrLCkBCQoKDgwOGg8PGiwkHyQsLCkpKSwsLCwsLCksKiwsKSwpLC0pLCkpKSksLCwsLCwpKSwsKSwsLCksLCkpKSkpNf/AABEIAOEA4QMBIgACEQEDEQH/xAAcAAEAAQUBAQAAAAAAAAAAAAAABgEDBAUHAgj/xABBEAACAQIDBAcFAwoGAwAAAAAAAQIDEQQSIQUxQVEGEyJhcYGRBzJyobGCstEUIyVCUmNzosHwMzRidISzFRYX/8QAGwEBAAIDAQEAAAAAAAAAAAAAAAMEAQIFBgf/xAAnEQEAAgEEAQMEAwEAAAAAAAAAAQIRAwQhMRIyQXEFIsHwMzRRYf/aAAwDAQACEQMRAD8A7iAAAAAAAAAAAAAAAAAY+0cdChRqVqjtTpU51JvlGEXJ/JAZANdsbbMcTFtRyyjkco3vbPG6148V5GxAAAAAAAAAAAAAAAAAAAAAAAAAAAAAAAAAAAAQT2ybZ6jZipL3sVWp0EtbuCfWT3d0LfaJ2zhntm2v122MLhE7rD01Jr97Xkrrv7EIerMwzCbdEtqr/wAhk1yVsIst9PzlGe63wzn5RRPTjmBrPD18FiXLRVnCdnuhKylfkrOT8mdjFu2bAAMNQAAAAAAAAAAAAAAAAAAAAAAAAAAAAAAAHmckk23ZLVvglzPlqptX8t21WxUvdq4tuHNUoyywXlCMfQ+jul2IccBXSdpTpulDnmqdi68Lt+R85f8Aq1bA4unTqRvBvNTmk8s4b/XmK2jyw3is4yn+08Mp4NKyi7wy2d9HmjZd3aR1bo9jXWwlCpL3pUo5/jStL+ZM5Ls2i50ZZmlZOUY/tSUk2/LTTvJz7McfnwtSk3rSrS05RqLMv5usN7FkyABo0AAAAAAAAAAAAAAAAAAAAAAAAAAAAAAAARfphWzSo0f9TqSXh2Y/WXoWauyKddRp1YXgru261l70XwMfHYjrcdN8IyVNcrQ3/PMb+hDVPuKFrZvMwuxHjSIQ2v0RxEF1dKrn99pStCyXuJtaaXfiZPQHZWLw2LqqrRlGlUp2zXi45oSWXc+KlL0JfJWa8d5krgy1XUtPEoLYxwyAURUlQgAAAAAAAAAAAAAAAAAAAAAAAAAAAAAY20cYqNGpVe6EJS13XS0XrYySK+0HFtYaNGO+tUSfwQ7UvnlXmzW8+NZlvSvlaIRDZmMk6ma7snfubvq3zudCwNTNFS5oiGydnrL4Ei2BUdpQe9Wt4M5ennz+XT18TXMezaVoXiy/GV1c82FDdZ8y9Hbnz0yYPQ9HikeyeEUgAMsAAAAAAAAAAAAAAAAAAAAAAAAAAAEC6W4jrMcocKUFH7Uu0/k4k7qTSTb3JNvwRzCnWdWtOq/15ylb4np8rFbcWxXC1tq5tlIdm0Vks9bmxwsctW/PR/iY+Ap9leRmVLqN+WqKdesp7TzhsEVpvV3KQndLvEVZl2JVJX4PUuFm+qLxNVFIADZgAAAAAAAAAAAAAAAAAAAAAAAAAAGm6XY3qsHU1s52px+1o/lc57hMYk7Lh/ehuvaXtBynRw8X7qdWfm8sfkpepotk7P8A1n+BztzObYdXaViKZn3TbZU88E7+XI2Tp3i1wNBsKvlnkatdX81oSOC0I9LmEetHjZ7wb7C7tC7Lh4mPhG1KSfc/6GTPcW6+lVtHL1bQvRehZW4uU3oTVRS9gAkagAAAAAAAAAAAAAAAAAAAAAAAAYMLbON6nDVanGMG18T0j82h0zEZc12xW6/H1qm9ZnCPwQ7K+jfmbfZlBJLTkaTZ9PXXeSXAU93lf8DkXnNnXx41iCUMtVSXC6+ZJKDuk+41dSldc7bv6mbsud4W5NrvNtOMWQ6s+Vc/4yoxtPxReaLFWVrPk19bGQi3X/FSxTeh7pvUtQ5d57vZkkS0lfABMjAAAAAAAAAAAAAAAAAAAAAAAACJ9P8AGZaNOkt9SeZ/DDXXzcfQlhyzp7jZVsc6UJdmlGMJPk97Xjdv0RFq2xVPoV8rwxKGMSfZ111erRKtmyzK/g0uXNEWwOCsvIkGzcTkik9308DkWnFnWtXNeG+hB89PI9bNg4ykvDy5pClG6XyK03aqlzuWI9pUp5iYZeKpZo7+KfoZEZaJnhvQrQleK/vcWo7Vp6elvZWSKS3lTeGq9F6Ho8Utx7JoRSAAyAAAAAAAAAAAAAAAAAAAAAC1icQqcJVJe7CMpS8Iq7+hxujOVSpOrL3pzlOXjJt2Xr8jo3TzG9XgZRvrVlGmvB6y/li15kBwNPcVNxb2X9pXuWbg1meW2i1f0tY2Neg7xjHlfnysarA46MJTU3bVOPelwXmbrZc3OfWNb01bue5HOmMy6GZjlvdl1s9NPjul3tFzEyy5XbW6+pibJdpTp8pXW7dLW+hmY6DcdOHl5k1eaKVoxqYbBbrlvCXTmuUtO5DCyvTjrrZFKelWS5pNeRaz1KrjuF6pvXjr6HspN6FbkkNHuk9S6Y0XuMklpPDSwADdqAAAAAAAAAAAAAAAAAAAAUYHPfaNjc2IpUU9KcHOXxTdl8or1NLg60b5b68u813SHa7q4qrNPWdRqHJQj2V8oox6MZRtJPXfv495zNa2ZmXa2+niuEop4JSktNN+6+pI8FhoxjoteGhHMFtKLyqW+yvrZZuRKcKk4pLlzIKTmTW8o7eI9mvF395NPxW65spvR+pHOku2KWEhCdSaWWaeVazkuNkRn/7BDPphpZObks1udiStorMxLamy1teItSuXStnVLxa5Sa8itR/nYtcmjR9FulOGxV8lVZnZ9W3aS0tu4m8xM0rPimt3K9ies5opaunbT1JraMSycuj8xTeifcg2aTafSvCYJRjXrqLd0o2lKVr+9ZcO9kuYjmUNNO+pOKxmf+N4jIg7o1uzdpUsRBVKNRTg90ou68O42FGW8lpKO9ZrxK4ACVEAAAAAAAAAAAAAAAAAAAeK3uvwf0PZaxLtCXwy+gHzLtfbbg2oPtvjvyQ4W72YmA6T16bWabnDjGXLjZ8DUSm5Nye9u7KHOmMvYaWnFautbHr08TSVWnLmpJ74vll895vMd0xhhMJml2ql3ClTvZzaerb5L8DlPQ3b/wCS1+0/zc1aWjeVrdJJcfxG19pSr1pTeivaEf2YrcitNfGcwm0tlGvb7vT+8PO09qVcTVlVrTcpy9Ev2YrgjEKlDV361isYhewuKnSmpwk1JO6adjsvQvpp+XUZUp2jiIRu9bdZFfrLkzipl7J2lPD14VoNqUZJ6cVxi+5m1bTVS3uzruaYnuOp/fZ3Xpd0pjgsF1ujqzWWjH/W1vfct5wnGY2dapKpUk5Tm7ybZuemHSN4yrDL/hUoJU13y1k38l9kj5nUv5S0+l7GNtp5tH3T3+ISDod0rqYDEKSbdGTSrQvo4/tJc1v8j6AwWIjNKUHeMoqSfNNXT+Z8vnbPZHtrrsJ1Mn2qDyrXVweqv4bvQn2t+fFzPr+0iaRr1jmOJ/CfoBA6TxoAAAAAAAAAAAAAAAAAABZxb/Nz+CX3WXjH2g7Uaj/dz+6wzHb5Eju9PoVKL8PoVOc9nXpcw3voz2YOG99GcQanbq7L0T8gYKka6AAD2gEDVIE+9jFVraM4/qyw821wupRt9WQEnXscf6Uf+3q/WJLo/wAkOf8AU4ztNT4dwRUA7L5qAAAAAAAAAAAAAAAAAAAYm15Ww1Z/uav3GZZg7cdsJiH+4rf9bMSzXuHyUVKIqc97KF3Ce8ZxhYT3jNINTt19nH2AAI1tVAoVMMvaBQqYbhOfY6v0p4Yer9YkGJx7HX+lP+PV+sSXR/khR+pf1NT4l3MBA7L5oAAAAAAAAAAAAAAAAAAAYm1f8vV/g1fuMAxLMduDRKgFR6Jcw+8yCoI7dr239IADRY9lCqADL0AA3CT+zz/Ov+FP6xAN9P1Qq73+vf4dMRUA6DxgAAAAAAAAAAP/2Q=="/>
          <p:cNvSpPr>
            <a:spLocks noChangeAspect="1" noChangeArrowheads="1"/>
          </p:cNvSpPr>
          <p:nvPr/>
        </p:nvSpPr>
        <p:spPr bwMode="auto">
          <a:xfrm>
            <a:off x="9017000" y="-104616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30732" name="Picture 12" descr="http://akhbaralyom.net/userimages/2000/2100/2400/_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3000375" cy="4362451"/>
          </a:xfrm>
          <a:prstGeom prst="rect">
            <a:avLst/>
          </a:prstGeom>
          <a:noFill/>
        </p:spPr>
      </p:pic>
      <p:pic>
        <p:nvPicPr>
          <p:cNvPr id="30734" name="Picture 14" descr="http://a2.sphotos.ak.fbcdn.net/hphotos-ak-snc7/314624_241324452585081_166355110082016_743101_1881860301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3888432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499992" y="1268760"/>
            <a:ext cx="201622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600" dirty="0" smtClean="0"/>
              <a:t>يكتب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ربع نص 2"/>
          <p:cNvSpPr txBox="1"/>
          <p:nvPr/>
        </p:nvSpPr>
        <p:spPr>
          <a:xfrm>
            <a:off x="4499992" y="2348880"/>
            <a:ext cx="201622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dirty="0" smtClean="0"/>
              <a:t>يشرب</a:t>
            </a:r>
            <a:r>
              <a:rPr lang="ar-SA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51720" y="764704"/>
            <a:ext cx="509031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</a:rPr>
              <a:t>الفهم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Comprehension</a:t>
            </a:r>
            <a:r>
              <a:rPr lang="ar-SA" sz="3600" b="1" dirty="0" smtClean="0">
                <a:solidFill>
                  <a:srgbClr val="C00000"/>
                </a:solidFill>
              </a:rPr>
              <a:t>  </a:t>
            </a:r>
            <a:endParaRPr lang="ar-SA" sz="3600" b="1" dirty="0">
              <a:solidFill>
                <a:srgbClr val="C0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051720" y="2132856"/>
            <a:ext cx="5090319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chemeClr val="tx1"/>
                </a:solidFill>
              </a:rPr>
              <a:t>استعمال المعلومات السمعية وربطها بالمعنى متفاوتة في الصعوبة والتعقيد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5C04E368B444F8CEAA82D76ADEEE2" ma:contentTypeVersion="0" ma:contentTypeDescription="Create a new document." ma:contentTypeScope="" ma:versionID="ffdcbf586f5780cde5f6f221e0db146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E88049-680E-4463-B443-5F9B356327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93529A9-5A62-4DD5-89AC-9FDA0497E3D7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6B5689-7D44-4945-B550-849E2787FB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126</Words>
  <Application>Microsoft Office PowerPoint</Application>
  <PresentationFormat>عرض على الشاشة (3:4)‏</PresentationFormat>
  <Paragraphs>29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Maha Alhajri</cp:lastModifiedBy>
  <cp:revision>55</cp:revision>
  <dcterms:created xsi:type="dcterms:W3CDTF">2010-03-15T19:57:29Z</dcterms:created>
  <dcterms:modified xsi:type="dcterms:W3CDTF">2016-12-07T04:59:07Z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0x0101008075C04E368B444F8CEAA82D76ADEEE2</vt:lpwstr>
  </property>
</Properties>
</file>