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62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C8DD3-F346-4EA4-892D-4D1156D962BA}" type="datetimeFigureOut">
              <a:rPr lang="ar-SA" smtClean="0"/>
              <a:pPr/>
              <a:t>25/01/38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F538B-4C62-4576-A97A-077311BA3EB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1575;&#1604;&#1605;&#1581;&#1575;&#1590;&#1585;&#1577;%20&#1575;&#1604;&#1582;&#1575;&#1605;&#1587;&#1577;.doc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575;&#1604;&#1605;&#1581;&#1575;&#1590;&#1585;&#1577;%20&#1575;&#1604;&#1582;&#1575;&#1605;&#1587;&#1577;.doc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575;&#1604;&#1605;&#1581;&#1575;&#1590;&#1585;&#1577;%20&#1575;&#1604;&#1582;&#1575;&#1605;&#1587;&#1577;.doc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575;&#1604;&#1605;&#1581;&#1575;&#1590;&#1585;&#1577;%20&#1575;&#1604;&#1582;&#1575;&#1605;&#1587;&#1577;.do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14546" y="2071678"/>
            <a:ext cx="459613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المحاضرة الخامسة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http://fac.ksu.edu.sa/malhajri/course/170611</a:t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782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hlinkClick r:id="rId2" action="ppaction://hlinkfile"/>
          </p:cNvPr>
          <p:cNvSpPr/>
          <p:nvPr/>
        </p:nvSpPr>
        <p:spPr>
          <a:xfrm>
            <a:off x="2925063" y="714356"/>
            <a:ext cx="358944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التعليم الشفهي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115616" y="1844824"/>
            <a:ext cx="671517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/>
              <a:t>فلسفة </a:t>
            </a:r>
            <a:r>
              <a:rPr lang="ar-SA" dirty="0" err="1" smtClean="0"/>
              <a:t>االتواصل</a:t>
            </a:r>
            <a:r>
              <a:rPr lang="ar-SA" dirty="0" smtClean="0"/>
              <a:t> الكلي </a:t>
            </a:r>
          </a:p>
          <a:p>
            <a:r>
              <a:rPr lang="ar-SA" dirty="0" smtClean="0"/>
              <a:t>فلسفة ثنائية اللغة /الثقافة</a:t>
            </a:r>
          </a:p>
          <a:p>
            <a:r>
              <a:rPr lang="ar-SA" dirty="0" smtClean="0"/>
              <a:t>التعليم الشفهي </a:t>
            </a:r>
            <a:endParaRPr lang="ar-SA" dirty="0"/>
          </a:p>
          <a:p>
            <a:endParaRPr lang="ar-S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42976" y="2000240"/>
            <a:ext cx="671517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b="1" dirty="0" smtClean="0"/>
              <a:t>-الأمور التي يعتمد عليها .</a:t>
            </a:r>
          </a:p>
          <a:p>
            <a:r>
              <a:rPr lang="ar-SA" b="1" dirty="0" smtClean="0"/>
              <a:t>أهدافه.</a:t>
            </a:r>
          </a:p>
          <a:p>
            <a:endParaRPr lang="ar-SA" dirty="0"/>
          </a:p>
        </p:txBody>
      </p:sp>
      <p:sp>
        <p:nvSpPr>
          <p:cNvPr id="3" name="مستطيل 2">
            <a:hlinkClick r:id="rId2" action="ppaction://hlinkfile"/>
          </p:cNvPr>
          <p:cNvSpPr/>
          <p:nvPr/>
        </p:nvSpPr>
        <p:spPr>
          <a:xfrm>
            <a:off x="1594572" y="714356"/>
            <a:ext cx="625042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المنحى  السمعي - الشفهي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31640" y="1772816"/>
            <a:ext cx="671517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ar-SA" dirty="0" smtClean="0"/>
              <a:t>المشاركة الفعالة للأسرة </a:t>
            </a:r>
          </a:p>
          <a:p>
            <a:pPr>
              <a:buFontTx/>
              <a:buChar char="-"/>
            </a:pPr>
            <a:r>
              <a:rPr lang="ar-SA" dirty="0" smtClean="0"/>
              <a:t>-استخدام المعينات السمعية .</a:t>
            </a:r>
          </a:p>
          <a:p>
            <a:pPr>
              <a:buFontTx/>
              <a:buChar char="-"/>
            </a:pPr>
            <a:r>
              <a:rPr lang="ar-SA" dirty="0" smtClean="0"/>
              <a:t>تدريبات النطق .</a:t>
            </a:r>
          </a:p>
          <a:p>
            <a:pPr>
              <a:buFontTx/>
              <a:buChar char="-"/>
            </a:pPr>
            <a:r>
              <a:rPr lang="ar-SA" dirty="0" smtClean="0"/>
              <a:t>تنمية مهارات اللغة المنطوقة .</a:t>
            </a:r>
            <a:endParaRPr lang="en-US" dirty="0"/>
          </a:p>
          <a:p>
            <a:endParaRPr lang="ar-SA" dirty="0" smtClean="0"/>
          </a:p>
        </p:txBody>
      </p:sp>
      <p:sp>
        <p:nvSpPr>
          <p:cNvPr id="3" name="مستطيل 2">
            <a:hlinkClick r:id="rId2" action="ppaction://hlinkfile"/>
          </p:cNvPr>
          <p:cNvSpPr/>
          <p:nvPr/>
        </p:nvSpPr>
        <p:spPr>
          <a:xfrm>
            <a:off x="2093109" y="714356"/>
            <a:ext cx="525336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عناصر نجاح البرنامج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1844824"/>
            <a:ext cx="6500858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ar-SA" sz="2000" dirty="0" smtClean="0"/>
              <a:t>تعريفها .</a:t>
            </a:r>
          </a:p>
          <a:p>
            <a:pPr lvl="0">
              <a:buFont typeface="Arial" pitchFamily="34" charset="0"/>
              <a:buChar char="•"/>
            </a:pPr>
            <a:r>
              <a:rPr lang="ar-SA" sz="2000" dirty="0" smtClean="0"/>
              <a:t>السلبيات</a:t>
            </a:r>
          </a:p>
          <a:p>
            <a:pPr lvl="0">
              <a:buFont typeface="Arial" pitchFamily="34" charset="0"/>
              <a:buChar char="•"/>
            </a:pPr>
            <a:r>
              <a:rPr lang="ar-SA" sz="2000" smtClean="0"/>
              <a:t>(ضبط </a:t>
            </a:r>
            <a:r>
              <a:rPr lang="ar-SA" sz="2000" dirty="0" smtClean="0"/>
              <a:t>التنفس –نبرة الصوت –اعتمادها على البصر –مخارج الحروف))</a:t>
            </a:r>
            <a:endParaRPr lang="ar-SA" sz="2000" dirty="0"/>
          </a:p>
        </p:txBody>
      </p:sp>
      <p:sp>
        <p:nvSpPr>
          <p:cNvPr id="3" name="مستطيل 2">
            <a:hlinkClick r:id="rId2" action="ppaction://hlinkfile"/>
          </p:cNvPr>
          <p:cNvSpPr/>
          <p:nvPr/>
        </p:nvSpPr>
        <p:spPr>
          <a:xfrm>
            <a:off x="2357609" y="714356"/>
            <a:ext cx="472437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قراءة الكلام/ الشفاه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75C04E368B444F8CEAA82D76ADEEE2" ma:contentTypeVersion="0" ma:contentTypeDescription="Create a new document." ma:contentTypeScope="" ma:versionID="3208c5b36ffc20b6c80352a008e32f8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65CBD75-BD27-4DC2-9BB4-B6CFEAA9A1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DA54D5E-241F-4EE1-8FEC-6C70D99567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8DBA93-6CB8-4CAC-9013-ADD69F29E51D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69</Words>
  <Application>Microsoft Office PowerPoint</Application>
  <PresentationFormat>عرض على الشاشة (3:4)‏</PresentationFormat>
  <Paragraphs>18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http://fac.ksu.edu.sa/malhajri/course/170611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Maha Alhajri</cp:lastModifiedBy>
  <cp:revision>20</cp:revision>
  <dcterms:created xsi:type="dcterms:W3CDTF">2010-04-02T20:54:15Z</dcterms:created>
  <dcterms:modified xsi:type="dcterms:W3CDTF">2016-10-26T06:59:23Z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0x0101008075C04E368B444F8CEAA82D76ADEEE2</vt:lpwstr>
  </property>
</Properties>
</file>