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diagrams/colors1.xml" ContentType="application/vnd.openxmlformats-officedocument.drawingml.diagramColors+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Default Extension="wdp" ContentType="image/vnd.ms-photo"/>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2"/>
  </p:sldMasterIdLst>
  <p:notesMasterIdLst>
    <p:notesMasterId r:id="rId19"/>
  </p:notesMasterIdLst>
  <p:sldIdLst>
    <p:sldId id="278" r:id="rId3"/>
    <p:sldId id="261" r:id="rId4"/>
    <p:sldId id="262" r:id="rId5"/>
    <p:sldId id="263" r:id="rId6"/>
    <p:sldId id="264" r:id="rId7"/>
    <p:sldId id="265" r:id="rId8"/>
    <p:sldId id="267" r:id="rId9"/>
    <p:sldId id="268" r:id="rId10"/>
    <p:sldId id="269" r:id="rId11"/>
    <p:sldId id="270" r:id="rId12"/>
    <p:sldId id="271" r:id="rId13"/>
    <p:sldId id="272" r:id="rId14"/>
    <p:sldId id="273" r:id="rId15"/>
    <p:sldId id="275" r:id="rId16"/>
    <p:sldId id="276" r:id="rId17"/>
    <p:sldId id="277" r:id="rId18"/>
  </p:sldIdLst>
  <p:sldSz cx="9144000" cy="6858000" type="screen4x3"/>
  <p:notesSz cx="6858000" cy="9144000"/>
  <p:defaultTextStyle>
    <a:defPPr>
      <a:defRPr lang="en-US"/>
    </a:defPPr>
    <a:lvl1pPr marL="0" algn="l" defTabSz="914400" rtl="0" latinLnBrk="0">
      <a:defRPr sz="1800" kern="1200">
        <a:solidFill>
          <a:schemeClr val="tx1"/>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68" d="100"/>
          <a:sy n="68" d="100"/>
        </p:scale>
        <p:origin x="-1446"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E97D5AE-C1EA-4470-A051-BF3688C9A8BD}" type="doc">
      <dgm:prSet loTypeId="urn:microsoft.com/office/officeart/2005/8/layout/orgChart1" loCatId="hierarchy" qsTypeId="urn:microsoft.com/office/officeart/2005/8/quickstyle/3d1" qsCatId="3D" csTypeId="urn:microsoft.com/office/officeart/2005/8/colors/accent1_1" csCatId="accent1" phldr="1"/>
      <dgm:spPr/>
      <dgm:t>
        <a:bodyPr/>
        <a:lstStyle/>
        <a:p>
          <a:pPr rtl="1"/>
          <a:endParaRPr lang="ar-SA"/>
        </a:p>
      </dgm:t>
    </dgm:pt>
    <dgm:pt modelId="{F20FC8F4-4ECA-4F72-B324-86AD4095B0E8}">
      <dgm:prSet phldrT="[نص]" custT="1"/>
      <dgm:spPr/>
      <dgm:t>
        <a:bodyPr/>
        <a:lstStyle/>
        <a:p>
          <a:pPr rtl="1"/>
          <a:r>
            <a:rPr lang="ar-SA" sz="1600" dirty="0"/>
            <a:t>النظريات </a:t>
          </a:r>
          <a:r>
            <a:rPr lang="ar-SA" sz="1600" dirty="0" err="1"/>
            <a:t>الاعلامية</a:t>
          </a:r>
          <a:endParaRPr lang="ar-SA" sz="1600" dirty="0"/>
        </a:p>
      </dgm:t>
    </dgm:pt>
    <dgm:pt modelId="{6F695F98-3B57-4DBB-B242-428EDF13D3E3}" type="parTrans" cxnId="{65FD6C94-275F-478C-A4C3-EB897740B298}">
      <dgm:prSet/>
      <dgm:spPr/>
      <dgm:t>
        <a:bodyPr/>
        <a:lstStyle/>
        <a:p>
          <a:pPr rtl="1"/>
          <a:endParaRPr lang="ar-SA"/>
        </a:p>
      </dgm:t>
    </dgm:pt>
    <dgm:pt modelId="{918B7F8A-6665-4801-9DBA-AE7D06C3E29D}" type="sibTrans" cxnId="{65FD6C94-275F-478C-A4C3-EB897740B298}">
      <dgm:prSet/>
      <dgm:spPr/>
      <dgm:t>
        <a:bodyPr/>
        <a:lstStyle/>
        <a:p>
          <a:pPr rtl="1"/>
          <a:endParaRPr lang="ar-SA"/>
        </a:p>
      </dgm:t>
    </dgm:pt>
    <dgm:pt modelId="{87CE2956-E6EE-4C9E-AB53-15662FD83AB9}">
      <dgm:prSet phldrT="[نص]" custT="1"/>
      <dgm:spPr/>
      <dgm:t>
        <a:bodyPr/>
        <a:lstStyle/>
        <a:p>
          <a:pPr rtl="1"/>
          <a:r>
            <a:rPr lang="ar-SA" sz="1000" dirty="0"/>
            <a:t>النظريات المتعلقة بالنظام السياسي</a:t>
          </a:r>
        </a:p>
      </dgm:t>
    </dgm:pt>
    <dgm:pt modelId="{EC8FFC15-C186-4CE7-90EC-BDD041D9C08D}" type="parTrans" cxnId="{216F1743-65FD-45F9-936C-9E4C9BA50F70}">
      <dgm:prSet/>
      <dgm:spPr/>
      <dgm:t>
        <a:bodyPr/>
        <a:lstStyle/>
        <a:p>
          <a:pPr rtl="1"/>
          <a:endParaRPr lang="ar-SA" sz="3200"/>
        </a:p>
      </dgm:t>
    </dgm:pt>
    <dgm:pt modelId="{0CA78FEB-7F3A-4480-849A-83DCA12C519F}" type="sibTrans" cxnId="{216F1743-65FD-45F9-936C-9E4C9BA50F70}">
      <dgm:prSet/>
      <dgm:spPr/>
      <dgm:t>
        <a:bodyPr/>
        <a:lstStyle/>
        <a:p>
          <a:pPr rtl="1"/>
          <a:endParaRPr lang="ar-SA"/>
        </a:p>
      </dgm:t>
    </dgm:pt>
    <dgm:pt modelId="{12376828-E2D2-4D51-AE13-CE0F71592031}">
      <dgm:prSet phldrT="[نص]" custT="1"/>
      <dgm:spPr/>
      <dgm:t>
        <a:bodyPr/>
        <a:lstStyle/>
        <a:p>
          <a:pPr rtl="1"/>
          <a:r>
            <a:rPr lang="ar-SA" sz="1000" dirty="0"/>
            <a:t>السلطوية</a:t>
          </a:r>
        </a:p>
      </dgm:t>
    </dgm:pt>
    <dgm:pt modelId="{2FB6DA5D-E342-4939-912E-96FA544A4F4C}" type="parTrans" cxnId="{14A7CD1B-45AB-43B1-BFDC-B1E4D4A0F6CF}">
      <dgm:prSet/>
      <dgm:spPr/>
      <dgm:t>
        <a:bodyPr/>
        <a:lstStyle/>
        <a:p>
          <a:pPr rtl="1"/>
          <a:endParaRPr lang="ar-SA" sz="3200"/>
        </a:p>
      </dgm:t>
    </dgm:pt>
    <dgm:pt modelId="{D0354AFA-A94B-470A-BB55-5BE0617DFE62}" type="sibTrans" cxnId="{14A7CD1B-45AB-43B1-BFDC-B1E4D4A0F6CF}">
      <dgm:prSet/>
      <dgm:spPr/>
      <dgm:t>
        <a:bodyPr/>
        <a:lstStyle/>
        <a:p>
          <a:pPr rtl="1"/>
          <a:endParaRPr lang="ar-SA"/>
        </a:p>
      </dgm:t>
    </dgm:pt>
    <dgm:pt modelId="{4007D5C0-E0BC-483B-A1BF-4A5122E88C10}">
      <dgm:prSet phldrT="[نص]" custT="1"/>
      <dgm:spPr/>
      <dgm:t>
        <a:bodyPr/>
        <a:lstStyle/>
        <a:p>
          <a:pPr rtl="1"/>
          <a:r>
            <a:rPr lang="ar-SA" sz="1000" dirty="0"/>
            <a:t>التأثير المعتدل</a:t>
          </a:r>
        </a:p>
      </dgm:t>
    </dgm:pt>
    <dgm:pt modelId="{18F82DB9-CB4E-41A9-8B07-FFA2DE24034D}" type="parTrans" cxnId="{4F926C2D-3B3E-4CB5-A5FD-A91685A9E8CB}">
      <dgm:prSet/>
      <dgm:spPr/>
      <dgm:t>
        <a:bodyPr/>
        <a:lstStyle/>
        <a:p>
          <a:pPr rtl="1"/>
          <a:endParaRPr lang="ar-SA" sz="3200"/>
        </a:p>
      </dgm:t>
    </dgm:pt>
    <dgm:pt modelId="{4CDF864D-774B-4136-80D3-EDBE412EC1AB}" type="sibTrans" cxnId="{4F926C2D-3B3E-4CB5-A5FD-A91685A9E8CB}">
      <dgm:prSet/>
      <dgm:spPr/>
      <dgm:t>
        <a:bodyPr/>
        <a:lstStyle/>
        <a:p>
          <a:pPr rtl="1"/>
          <a:endParaRPr lang="ar-SA"/>
        </a:p>
      </dgm:t>
    </dgm:pt>
    <dgm:pt modelId="{6346725B-6B10-4C51-912D-E6FF92070519}">
      <dgm:prSet phldrT="[نص]" custT="1"/>
      <dgm:spPr/>
      <dgm:t>
        <a:bodyPr/>
        <a:lstStyle/>
        <a:p>
          <a:pPr rtl="1"/>
          <a:r>
            <a:rPr lang="ar-SA" sz="1000" dirty="0"/>
            <a:t>الشيوعية</a:t>
          </a:r>
        </a:p>
      </dgm:t>
    </dgm:pt>
    <dgm:pt modelId="{A1581721-8A6C-42F1-9D1F-40DC51B9E92D}" type="parTrans" cxnId="{FDCA3569-6A74-419D-A109-57E078730D23}">
      <dgm:prSet/>
      <dgm:spPr/>
      <dgm:t>
        <a:bodyPr/>
        <a:lstStyle/>
        <a:p>
          <a:pPr rtl="1"/>
          <a:endParaRPr lang="ar-SA" sz="3200"/>
        </a:p>
      </dgm:t>
    </dgm:pt>
    <dgm:pt modelId="{D9F5428E-ED6D-4B2F-8539-598C64C2F598}" type="sibTrans" cxnId="{FDCA3569-6A74-419D-A109-57E078730D23}">
      <dgm:prSet/>
      <dgm:spPr/>
      <dgm:t>
        <a:bodyPr/>
        <a:lstStyle/>
        <a:p>
          <a:pPr rtl="1"/>
          <a:endParaRPr lang="ar-SA"/>
        </a:p>
      </dgm:t>
    </dgm:pt>
    <dgm:pt modelId="{AF70AA44-D150-4848-9255-EE6BAAD758EC}">
      <dgm:prSet phldrT="[نص]" custT="1"/>
      <dgm:spPr/>
      <dgm:t>
        <a:bodyPr/>
        <a:lstStyle/>
        <a:p>
          <a:pPr rtl="1"/>
          <a:r>
            <a:rPr lang="ar-SA" sz="1000" dirty="0"/>
            <a:t>الحرية (الليبرالية)</a:t>
          </a:r>
        </a:p>
      </dgm:t>
    </dgm:pt>
    <dgm:pt modelId="{CF70D5D6-7E20-4E4F-B4BC-FA1AC7C75398}" type="parTrans" cxnId="{E93B2277-AC49-4809-8EC6-8E8FA0EC1636}">
      <dgm:prSet/>
      <dgm:spPr/>
      <dgm:t>
        <a:bodyPr/>
        <a:lstStyle/>
        <a:p>
          <a:pPr rtl="1"/>
          <a:endParaRPr lang="ar-SA" sz="3200"/>
        </a:p>
      </dgm:t>
    </dgm:pt>
    <dgm:pt modelId="{DBB26FA2-8A30-4381-86DF-5238461EADA2}" type="sibTrans" cxnId="{E93B2277-AC49-4809-8EC6-8E8FA0EC1636}">
      <dgm:prSet/>
      <dgm:spPr/>
      <dgm:t>
        <a:bodyPr/>
        <a:lstStyle/>
        <a:p>
          <a:pPr rtl="1"/>
          <a:endParaRPr lang="ar-SA"/>
        </a:p>
      </dgm:t>
    </dgm:pt>
    <dgm:pt modelId="{78004CFE-762B-4C8F-89B2-E388381DD12D}">
      <dgm:prSet phldrT="[نص]" custT="1"/>
      <dgm:spPr/>
      <dgm:t>
        <a:bodyPr/>
        <a:lstStyle/>
        <a:p>
          <a:pPr rtl="1"/>
          <a:r>
            <a:rPr lang="ar-SA" sz="1000" dirty="0"/>
            <a:t>المسؤولية الاجتماعية</a:t>
          </a:r>
        </a:p>
      </dgm:t>
    </dgm:pt>
    <dgm:pt modelId="{D4C1E532-C5E3-4029-A571-CD5B23AA9E01}" type="parTrans" cxnId="{09B747D5-8CA6-4DED-9FFC-A6028B87CE2F}">
      <dgm:prSet/>
      <dgm:spPr/>
      <dgm:t>
        <a:bodyPr/>
        <a:lstStyle/>
        <a:p>
          <a:pPr rtl="1"/>
          <a:endParaRPr lang="ar-SA" sz="3200"/>
        </a:p>
      </dgm:t>
    </dgm:pt>
    <dgm:pt modelId="{2A0F4F82-7D51-43C7-9AD5-B59166745985}" type="sibTrans" cxnId="{09B747D5-8CA6-4DED-9FFC-A6028B87CE2F}">
      <dgm:prSet/>
      <dgm:spPr/>
      <dgm:t>
        <a:bodyPr/>
        <a:lstStyle/>
        <a:p>
          <a:pPr rtl="1"/>
          <a:endParaRPr lang="ar-SA"/>
        </a:p>
      </dgm:t>
    </dgm:pt>
    <dgm:pt modelId="{E5C30527-87FE-47B1-A517-7564FA34E5BC}">
      <dgm:prSet phldrT="[نص]" custT="1"/>
      <dgm:spPr/>
      <dgm:t>
        <a:bodyPr/>
        <a:lstStyle/>
        <a:p>
          <a:pPr rtl="1"/>
          <a:r>
            <a:rPr lang="ar-SA" sz="1000" dirty="0"/>
            <a:t>التنموية</a:t>
          </a:r>
        </a:p>
      </dgm:t>
    </dgm:pt>
    <dgm:pt modelId="{0445BA3B-1FF9-47CB-B89E-CF5B4DF0B403}" type="parTrans" cxnId="{DC87E109-3D84-4B92-88A7-C90CF13850BB}">
      <dgm:prSet/>
      <dgm:spPr/>
      <dgm:t>
        <a:bodyPr/>
        <a:lstStyle/>
        <a:p>
          <a:pPr rtl="1"/>
          <a:endParaRPr lang="ar-SA" sz="3200"/>
        </a:p>
      </dgm:t>
    </dgm:pt>
    <dgm:pt modelId="{7EF87676-4CAD-4F40-BDCF-9C3CB9A72C1F}" type="sibTrans" cxnId="{DC87E109-3D84-4B92-88A7-C90CF13850BB}">
      <dgm:prSet/>
      <dgm:spPr/>
      <dgm:t>
        <a:bodyPr/>
        <a:lstStyle/>
        <a:p>
          <a:pPr rtl="1"/>
          <a:endParaRPr lang="ar-SA"/>
        </a:p>
      </dgm:t>
    </dgm:pt>
    <dgm:pt modelId="{0D1FEF4E-E24A-4090-9491-6819F62557F7}">
      <dgm:prSet phldrT="[نص]" custT="1"/>
      <dgm:spPr/>
      <dgm:t>
        <a:bodyPr/>
        <a:lstStyle/>
        <a:p>
          <a:pPr rtl="1"/>
          <a:r>
            <a:rPr lang="ar-SA" sz="1000" dirty="0" err="1"/>
            <a:t>الاسلامية</a:t>
          </a:r>
          <a:endParaRPr lang="ar-SA" sz="1000" dirty="0"/>
        </a:p>
      </dgm:t>
    </dgm:pt>
    <dgm:pt modelId="{0131C620-1803-4304-829E-3174E12B5757}" type="parTrans" cxnId="{B774C237-455E-4150-9DD5-C516906BB780}">
      <dgm:prSet/>
      <dgm:spPr/>
      <dgm:t>
        <a:bodyPr/>
        <a:lstStyle/>
        <a:p>
          <a:pPr rtl="1"/>
          <a:endParaRPr lang="ar-SA" sz="3200"/>
        </a:p>
      </dgm:t>
    </dgm:pt>
    <dgm:pt modelId="{7A3F6191-4EA1-4A48-9F24-3963BFB4D46F}" type="sibTrans" cxnId="{B774C237-455E-4150-9DD5-C516906BB780}">
      <dgm:prSet/>
      <dgm:spPr/>
      <dgm:t>
        <a:bodyPr/>
        <a:lstStyle/>
        <a:p>
          <a:pPr rtl="1"/>
          <a:endParaRPr lang="ar-SA"/>
        </a:p>
      </dgm:t>
    </dgm:pt>
    <dgm:pt modelId="{8154DB6B-6529-47C2-8811-0C8F2D8E5530}">
      <dgm:prSet phldrT="[نص]" custT="1"/>
      <dgm:spPr/>
      <dgm:t>
        <a:bodyPr/>
        <a:lstStyle/>
        <a:p>
          <a:pPr rtl="1"/>
          <a:r>
            <a:rPr lang="ar-SA" sz="1000" dirty="0"/>
            <a:t>نظريات بناء الواقع الاجتماعي</a:t>
          </a:r>
        </a:p>
      </dgm:t>
    </dgm:pt>
    <dgm:pt modelId="{E5020FCC-2618-46B2-B04A-0AC4C47018A0}" type="parTrans" cxnId="{349AB9F8-3703-4FE5-8910-F6C5B9A68D29}">
      <dgm:prSet/>
      <dgm:spPr/>
      <dgm:t>
        <a:bodyPr/>
        <a:lstStyle/>
        <a:p>
          <a:pPr rtl="1"/>
          <a:endParaRPr lang="ar-SA" sz="3200"/>
        </a:p>
      </dgm:t>
    </dgm:pt>
    <dgm:pt modelId="{53E7008A-9519-45F0-A360-DC7C865C7BA8}" type="sibTrans" cxnId="{349AB9F8-3703-4FE5-8910-F6C5B9A68D29}">
      <dgm:prSet/>
      <dgm:spPr/>
      <dgm:t>
        <a:bodyPr/>
        <a:lstStyle/>
        <a:p>
          <a:pPr rtl="1"/>
          <a:endParaRPr lang="ar-SA"/>
        </a:p>
      </dgm:t>
    </dgm:pt>
    <dgm:pt modelId="{A1178200-F72D-4F64-89EF-DEDDC665ADFA}">
      <dgm:prSet phldrT="[نص]" custT="1"/>
      <dgm:spPr/>
      <dgm:t>
        <a:bodyPr/>
        <a:lstStyle/>
        <a:p>
          <a:pPr rtl="1"/>
          <a:r>
            <a:rPr lang="ar-SA" sz="1000" dirty="0" err="1"/>
            <a:t>الدلاله</a:t>
          </a:r>
          <a:r>
            <a:rPr lang="ar-SA" sz="1000" dirty="0"/>
            <a:t> اللغوية </a:t>
          </a:r>
        </a:p>
      </dgm:t>
    </dgm:pt>
    <dgm:pt modelId="{8E221694-43DB-44ED-A62C-99D5E6FB934A}" type="parTrans" cxnId="{A7186B52-5383-489C-82C6-6BC7B771BA22}">
      <dgm:prSet/>
      <dgm:spPr/>
      <dgm:t>
        <a:bodyPr/>
        <a:lstStyle/>
        <a:p>
          <a:pPr rtl="1"/>
          <a:endParaRPr lang="ar-SA" sz="3200"/>
        </a:p>
      </dgm:t>
    </dgm:pt>
    <dgm:pt modelId="{75BA13DC-0B27-4CE2-8A4B-4D415C0FA93D}" type="sibTrans" cxnId="{A7186B52-5383-489C-82C6-6BC7B771BA22}">
      <dgm:prSet/>
      <dgm:spPr/>
      <dgm:t>
        <a:bodyPr/>
        <a:lstStyle/>
        <a:p>
          <a:pPr rtl="1"/>
          <a:endParaRPr lang="ar-SA"/>
        </a:p>
      </dgm:t>
    </dgm:pt>
    <dgm:pt modelId="{7DD69F46-1E47-4DDC-82C7-4137BDA484AD}">
      <dgm:prSet phldrT="[نص]" custT="1"/>
      <dgm:spPr/>
      <dgm:t>
        <a:bodyPr/>
        <a:lstStyle/>
        <a:p>
          <a:pPr rtl="1"/>
          <a:r>
            <a:rPr lang="ar-SA" sz="1000" dirty="0"/>
            <a:t>التوقعات الاجتماعية</a:t>
          </a:r>
        </a:p>
      </dgm:t>
    </dgm:pt>
    <dgm:pt modelId="{165693C9-DC4E-45D5-B6AD-17C2C7BEA095}" type="parTrans" cxnId="{68756926-B2D9-4339-B625-8414CCA41675}">
      <dgm:prSet/>
      <dgm:spPr/>
      <dgm:t>
        <a:bodyPr/>
        <a:lstStyle/>
        <a:p>
          <a:pPr rtl="1"/>
          <a:endParaRPr lang="ar-SA" sz="3200"/>
        </a:p>
      </dgm:t>
    </dgm:pt>
    <dgm:pt modelId="{7553379A-B26A-49A6-B262-52BB74A64031}" type="sibTrans" cxnId="{68756926-B2D9-4339-B625-8414CCA41675}">
      <dgm:prSet/>
      <dgm:spPr/>
      <dgm:t>
        <a:bodyPr/>
        <a:lstStyle/>
        <a:p>
          <a:pPr rtl="1"/>
          <a:endParaRPr lang="ar-SA"/>
        </a:p>
      </dgm:t>
    </dgm:pt>
    <dgm:pt modelId="{D970CE2E-028F-484C-A57A-05005A982DC9}">
      <dgm:prSet phldrT="[نص]" custT="1"/>
      <dgm:spPr/>
      <dgm:t>
        <a:bodyPr/>
        <a:lstStyle/>
        <a:p>
          <a:pPr rtl="1"/>
          <a:r>
            <a:rPr lang="ar-SA" sz="1000" dirty="0"/>
            <a:t>التفاعلية الرمزية</a:t>
          </a:r>
        </a:p>
      </dgm:t>
    </dgm:pt>
    <dgm:pt modelId="{2F0D297A-1FCF-415B-A9BE-7B9BC6359C6B}" type="parTrans" cxnId="{3F334C87-EB9A-4AB1-8B27-F99280369831}">
      <dgm:prSet/>
      <dgm:spPr/>
      <dgm:t>
        <a:bodyPr/>
        <a:lstStyle/>
        <a:p>
          <a:pPr rtl="1"/>
          <a:endParaRPr lang="ar-SA" sz="3200"/>
        </a:p>
      </dgm:t>
    </dgm:pt>
    <dgm:pt modelId="{32168953-F471-40AB-AFCE-061B9D92F3CA}" type="sibTrans" cxnId="{3F334C87-EB9A-4AB1-8B27-F99280369831}">
      <dgm:prSet/>
      <dgm:spPr/>
      <dgm:t>
        <a:bodyPr/>
        <a:lstStyle/>
        <a:p>
          <a:pPr rtl="1"/>
          <a:endParaRPr lang="ar-SA"/>
        </a:p>
      </dgm:t>
    </dgm:pt>
    <dgm:pt modelId="{DF0DF83B-5F2B-41FC-B3AC-B59C79ACC493}">
      <dgm:prSet phldrT="[نص]" custT="1"/>
      <dgm:spPr/>
      <dgm:t>
        <a:bodyPr/>
        <a:lstStyle/>
        <a:p>
          <a:pPr rtl="1"/>
          <a:r>
            <a:rPr lang="ar-SA" sz="1000" dirty="0"/>
            <a:t>النسبية الثقافية</a:t>
          </a:r>
        </a:p>
      </dgm:t>
    </dgm:pt>
    <dgm:pt modelId="{7A7C7FB0-67A7-440B-9F75-851C263BC66B}" type="parTrans" cxnId="{8A8366F9-61C9-4A2E-8864-B46FC0F707AD}">
      <dgm:prSet/>
      <dgm:spPr/>
      <dgm:t>
        <a:bodyPr/>
        <a:lstStyle/>
        <a:p>
          <a:pPr rtl="1"/>
          <a:endParaRPr lang="ar-SA" sz="3200"/>
        </a:p>
      </dgm:t>
    </dgm:pt>
    <dgm:pt modelId="{3CB2DB1C-C8BE-40F1-8ABF-98FDCCD03AA1}" type="sibTrans" cxnId="{8A8366F9-61C9-4A2E-8864-B46FC0F707AD}">
      <dgm:prSet/>
      <dgm:spPr/>
      <dgm:t>
        <a:bodyPr/>
        <a:lstStyle/>
        <a:p>
          <a:pPr rtl="1"/>
          <a:endParaRPr lang="ar-SA"/>
        </a:p>
      </dgm:t>
    </dgm:pt>
    <dgm:pt modelId="{5FC46067-88F8-4FB4-8BF8-DAFB9A2555FD}">
      <dgm:prSet phldrT="[نص]" custT="1"/>
      <dgm:spPr/>
      <dgm:t>
        <a:bodyPr/>
        <a:lstStyle/>
        <a:p>
          <a:pPr rtl="1"/>
          <a:r>
            <a:rPr lang="ar-SA" sz="1000" dirty="0"/>
            <a:t>نظريات التأثير</a:t>
          </a:r>
        </a:p>
      </dgm:t>
    </dgm:pt>
    <dgm:pt modelId="{E1CA8398-62B8-4DD5-97E1-A4CEB1E74D4B}" type="parTrans" cxnId="{E23F50CD-B8E9-454E-83CC-69B9B8332B58}">
      <dgm:prSet/>
      <dgm:spPr/>
      <dgm:t>
        <a:bodyPr/>
        <a:lstStyle/>
        <a:p>
          <a:pPr rtl="1"/>
          <a:endParaRPr lang="ar-SA" sz="3200"/>
        </a:p>
      </dgm:t>
    </dgm:pt>
    <dgm:pt modelId="{782274A3-1084-40E1-8A2F-0DA10739A666}" type="sibTrans" cxnId="{E23F50CD-B8E9-454E-83CC-69B9B8332B58}">
      <dgm:prSet/>
      <dgm:spPr/>
      <dgm:t>
        <a:bodyPr/>
        <a:lstStyle/>
        <a:p>
          <a:pPr rtl="1"/>
          <a:endParaRPr lang="ar-SA"/>
        </a:p>
      </dgm:t>
    </dgm:pt>
    <dgm:pt modelId="{C1A018C2-089D-4A0C-B5EA-7DEDE5CA7038}">
      <dgm:prSet phldrT="[نص]" custT="1"/>
      <dgm:spPr/>
      <dgm:t>
        <a:bodyPr/>
        <a:lstStyle/>
        <a:p>
          <a:pPr rtl="1"/>
          <a:r>
            <a:rPr lang="ar-SA" sz="1000" dirty="0"/>
            <a:t>التأثير المباشر</a:t>
          </a:r>
        </a:p>
      </dgm:t>
    </dgm:pt>
    <dgm:pt modelId="{0DB47AB1-9DFE-4CE0-BEEC-F4A1383715A7}" type="parTrans" cxnId="{A554E808-917A-4B5D-90EE-D552D16D3A42}">
      <dgm:prSet/>
      <dgm:spPr/>
      <dgm:t>
        <a:bodyPr/>
        <a:lstStyle/>
        <a:p>
          <a:pPr rtl="1"/>
          <a:endParaRPr lang="ar-SA" sz="3200"/>
        </a:p>
      </dgm:t>
    </dgm:pt>
    <dgm:pt modelId="{CB65C463-59DB-4D49-92E3-004231C11FF5}" type="sibTrans" cxnId="{A554E808-917A-4B5D-90EE-D552D16D3A42}">
      <dgm:prSet/>
      <dgm:spPr/>
      <dgm:t>
        <a:bodyPr/>
        <a:lstStyle/>
        <a:p>
          <a:pPr rtl="1"/>
          <a:endParaRPr lang="ar-SA"/>
        </a:p>
      </dgm:t>
    </dgm:pt>
    <dgm:pt modelId="{489FE25C-18F9-4A97-A2AB-D466CB903C78}">
      <dgm:prSet phldrT="[نص]" custT="1"/>
      <dgm:spPr/>
      <dgm:t>
        <a:bodyPr/>
        <a:lstStyle/>
        <a:p>
          <a:pPr rtl="1"/>
          <a:r>
            <a:rPr lang="ar-SA" sz="1000" dirty="0"/>
            <a:t>دوامة الصمت</a:t>
          </a:r>
        </a:p>
      </dgm:t>
    </dgm:pt>
    <dgm:pt modelId="{FF906D20-2710-4990-8A16-AC90CDD730B0}" type="parTrans" cxnId="{33793B8A-9D77-4D98-9556-13A527545D7A}">
      <dgm:prSet/>
      <dgm:spPr/>
      <dgm:t>
        <a:bodyPr/>
        <a:lstStyle/>
        <a:p>
          <a:pPr rtl="1"/>
          <a:endParaRPr lang="ar-SA" sz="3200"/>
        </a:p>
      </dgm:t>
    </dgm:pt>
    <dgm:pt modelId="{1746BF83-08E8-4623-B6AE-F5262D2FB5AD}" type="sibTrans" cxnId="{33793B8A-9D77-4D98-9556-13A527545D7A}">
      <dgm:prSet/>
      <dgm:spPr/>
      <dgm:t>
        <a:bodyPr/>
        <a:lstStyle/>
        <a:p>
          <a:pPr rtl="1"/>
          <a:endParaRPr lang="ar-SA"/>
        </a:p>
      </dgm:t>
    </dgm:pt>
    <dgm:pt modelId="{ACB9C25C-F0A8-4A6C-B5D7-C4C55A604DB0}">
      <dgm:prSet phldrT="[نص]" custT="1"/>
      <dgm:spPr/>
      <dgm:t>
        <a:bodyPr/>
        <a:lstStyle/>
        <a:p>
          <a:pPr rtl="1"/>
          <a:r>
            <a:rPr lang="ar-SA" sz="1000" dirty="0"/>
            <a:t>التأثير الانتقائي</a:t>
          </a:r>
        </a:p>
      </dgm:t>
    </dgm:pt>
    <dgm:pt modelId="{A403FD4A-3AEF-40FE-94CE-03DF6215D36F}" type="parTrans" cxnId="{D67DFAC6-2F7A-43B3-BC48-68B63D44ECE9}">
      <dgm:prSet/>
      <dgm:spPr/>
      <dgm:t>
        <a:bodyPr/>
        <a:lstStyle/>
        <a:p>
          <a:pPr rtl="1"/>
          <a:endParaRPr lang="ar-SA" sz="3200"/>
        </a:p>
      </dgm:t>
    </dgm:pt>
    <dgm:pt modelId="{6814BBC7-D812-4218-A48A-2685E12B4A69}" type="sibTrans" cxnId="{D67DFAC6-2F7A-43B3-BC48-68B63D44ECE9}">
      <dgm:prSet/>
      <dgm:spPr/>
      <dgm:t>
        <a:bodyPr/>
        <a:lstStyle/>
        <a:p>
          <a:pPr rtl="1"/>
          <a:endParaRPr lang="ar-SA"/>
        </a:p>
      </dgm:t>
    </dgm:pt>
    <dgm:pt modelId="{2D912EE8-7074-4DB9-B767-9CC2EA10D0B7}">
      <dgm:prSet phldrT="[نص]" custT="1"/>
      <dgm:spPr/>
      <dgm:t>
        <a:bodyPr/>
        <a:lstStyle/>
        <a:p>
          <a:pPr rtl="1"/>
          <a:r>
            <a:rPr lang="ar-SA" sz="1000" dirty="0"/>
            <a:t>النظريات المتعلقة بالقائم بالاتصال</a:t>
          </a:r>
        </a:p>
      </dgm:t>
    </dgm:pt>
    <dgm:pt modelId="{80A09195-DA4E-4D32-8AEC-4D544E03DAF6}" type="parTrans" cxnId="{AA88364C-0DB7-4281-8E82-EF480D0CF186}">
      <dgm:prSet/>
      <dgm:spPr/>
      <dgm:t>
        <a:bodyPr/>
        <a:lstStyle/>
        <a:p>
          <a:pPr rtl="1"/>
          <a:endParaRPr lang="ar-SA" sz="3200"/>
        </a:p>
      </dgm:t>
    </dgm:pt>
    <dgm:pt modelId="{1071EDFE-DE37-4AC6-AA59-45B7FDBE4E39}" type="sibTrans" cxnId="{AA88364C-0DB7-4281-8E82-EF480D0CF186}">
      <dgm:prSet/>
      <dgm:spPr/>
      <dgm:t>
        <a:bodyPr/>
        <a:lstStyle/>
        <a:p>
          <a:pPr rtl="1"/>
          <a:endParaRPr lang="ar-SA"/>
        </a:p>
      </dgm:t>
    </dgm:pt>
    <dgm:pt modelId="{8147832C-CC4E-4FC9-8699-2C0D5AEFD464}">
      <dgm:prSet phldrT="[نص]" custT="1"/>
      <dgm:spPr/>
      <dgm:t>
        <a:bodyPr/>
        <a:lstStyle/>
        <a:p>
          <a:pPr rtl="1"/>
          <a:r>
            <a:rPr lang="ar-SA" sz="1000" dirty="0"/>
            <a:t>حارس البوابة</a:t>
          </a:r>
        </a:p>
      </dgm:t>
    </dgm:pt>
    <dgm:pt modelId="{8B17F4BE-79ED-492D-9E5C-387E6ABEE74A}" type="parTrans" cxnId="{6773A29D-C928-4761-A701-1E144E532A5D}">
      <dgm:prSet/>
      <dgm:spPr/>
      <dgm:t>
        <a:bodyPr/>
        <a:lstStyle/>
        <a:p>
          <a:pPr rtl="1"/>
          <a:endParaRPr lang="ar-SA" sz="3200"/>
        </a:p>
      </dgm:t>
    </dgm:pt>
    <dgm:pt modelId="{1F44B82A-9B86-4387-9095-DBB5995381E6}" type="sibTrans" cxnId="{6773A29D-C928-4761-A701-1E144E532A5D}">
      <dgm:prSet/>
      <dgm:spPr/>
      <dgm:t>
        <a:bodyPr/>
        <a:lstStyle/>
        <a:p>
          <a:pPr rtl="1"/>
          <a:endParaRPr lang="ar-SA"/>
        </a:p>
      </dgm:t>
    </dgm:pt>
    <dgm:pt modelId="{E4A371D7-0211-40E9-9425-6502D053E8FA}">
      <dgm:prSet phldrT="[نص]" custT="1"/>
      <dgm:spPr/>
      <dgm:t>
        <a:bodyPr/>
        <a:lstStyle/>
        <a:p>
          <a:pPr rtl="1"/>
          <a:r>
            <a:rPr lang="ar-SA" sz="1000" dirty="0"/>
            <a:t>الفروق الفردية</a:t>
          </a:r>
        </a:p>
      </dgm:t>
    </dgm:pt>
    <dgm:pt modelId="{44F634E0-7639-4B3A-9035-0059E1750817}" type="parTrans" cxnId="{204D8BA3-0CE4-44C6-A8AC-35C2742E06A2}">
      <dgm:prSet/>
      <dgm:spPr/>
      <dgm:t>
        <a:bodyPr/>
        <a:lstStyle/>
        <a:p>
          <a:pPr rtl="1"/>
          <a:endParaRPr lang="ar-SA" sz="3200"/>
        </a:p>
      </dgm:t>
    </dgm:pt>
    <dgm:pt modelId="{C2D910B0-B112-47C8-8ED2-B23CC07F849F}" type="sibTrans" cxnId="{204D8BA3-0CE4-44C6-A8AC-35C2742E06A2}">
      <dgm:prSet/>
      <dgm:spPr/>
      <dgm:t>
        <a:bodyPr/>
        <a:lstStyle/>
        <a:p>
          <a:pPr rtl="1"/>
          <a:endParaRPr lang="ar-SA"/>
        </a:p>
      </dgm:t>
    </dgm:pt>
    <dgm:pt modelId="{A50AA0BA-60D6-4A1D-9E5E-C1EEDAF44C98}">
      <dgm:prSet phldrT="[نص]" custT="1"/>
      <dgm:spPr/>
      <dgm:t>
        <a:bodyPr/>
        <a:lstStyle/>
        <a:p>
          <a:pPr rtl="1"/>
          <a:r>
            <a:rPr lang="ar-SA" sz="1000" dirty="0"/>
            <a:t>الفئات الاجتماعية</a:t>
          </a:r>
        </a:p>
      </dgm:t>
    </dgm:pt>
    <dgm:pt modelId="{1BD47A81-44AA-4C50-BB64-88B6F6BB7AA2}" type="parTrans" cxnId="{A6D60ED2-A6D2-494C-AB14-B9024F6528A7}">
      <dgm:prSet/>
      <dgm:spPr/>
      <dgm:t>
        <a:bodyPr/>
        <a:lstStyle/>
        <a:p>
          <a:pPr rtl="1"/>
          <a:endParaRPr lang="ar-SA" sz="3200"/>
        </a:p>
      </dgm:t>
    </dgm:pt>
    <dgm:pt modelId="{5E38B820-2B45-46F2-AE47-817A312B1FE4}" type="sibTrans" cxnId="{A6D60ED2-A6D2-494C-AB14-B9024F6528A7}">
      <dgm:prSet/>
      <dgm:spPr/>
      <dgm:t>
        <a:bodyPr/>
        <a:lstStyle/>
        <a:p>
          <a:pPr rtl="1"/>
          <a:endParaRPr lang="ar-SA"/>
        </a:p>
      </dgm:t>
    </dgm:pt>
    <dgm:pt modelId="{5FF2FA6F-5EEB-477F-A1EC-E7605037DAAD}">
      <dgm:prSet phldrT="[نص]" custT="1"/>
      <dgm:spPr/>
      <dgm:t>
        <a:bodyPr/>
        <a:lstStyle/>
        <a:p>
          <a:pPr rtl="1"/>
          <a:r>
            <a:rPr lang="ar-SA" sz="1000" dirty="0"/>
            <a:t>العلاقات الاجتماعية</a:t>
          </a:r>
        </a:p>
      </dgm:t>
    </dgm:pt>
    <dgm:pt modelId="{36A71F26-C256-4F2D-99F3-B0864AD9F38C}" type="parTrans" cxnId="{387213E9-993D-4E30-BE0A-5D0693EC8596}">
      <dgm:prSet/>
      <dgm:spPr/>
      <dgm:t>
        <a:bodyPr/>
        <a:lstStyle/>
        <a:p>
          <a:pPr rtl="1"/>
          <a:endParaRPr lang="ar-SA" sz="3200"/>
        </a:p>
      </dgm:t>
    </dgm:pt>
    <dgm:pt modelId="{D46EBF38-FDD8-4898-8F12-46FE1E4BB478}" type="sibTrans" cxnId="{387213E9-993D-4E30-BE0A-5D0693EC8596}">
      <dgm:prSet/>
      <dgm:spPr/>
      <dgm:t>
        <a:bodyPr/>
        <a:lstStyle/>
        <a:p>
          <a:pPr rtl="1"/>
          <a:endParaRPr lang="ar-SA"/>
        </a:p>
      </dgm:t>
    </dgm:pt>
    <dgm:pt modelId="{14480F63-AA84-49D2-A404-7A830978939B}">
      <dgm:prSet phldrT="[نص]" custT="1"/>
      <dgm:spPr/>
      <dgm:t>
        <a:bodyPr/>
        <a:lstStyle/>
        <a:p>
          <a:pPr rtl="1"/>
          <a:r>
            <a:rPr lang="ar-SA" sz="1000" dirty="0"/>
            <a:t>ترتيب </a:t>
          </a:r>
          <a:r>
            <a:rPr lang="ar-SA" sz="1000" dirty="0" err="1"/>
            <a:t>الاولويات</a:t>
          </a:r>
          <a:endParaRPr lang="ar-SA" sz="1000" dirty="0"/>
        </a:p>
      </dgm:t>
    </dgm:pt>
    <dgm:pt modelId="{4ADA08F2-0A20-4FDE-ACDE-69B75E7336ED}" type="parTrans" cxnId="{56405124-8C16-4430-BEBC-492F940EAE56}">
      <dgm:prSet/>
      <dgm:spPr/>
      <dgm:t>
        <a:bodyPr/>
        <a:lstStyle/>
        <a:p>
          <a:pPr rtl="1"/>
          <a:endParaRPr lang="ar-SA" sz="3200"/>
        </a:p>
      </dgm:t>
    </dgm:pt>
    <dgm:pt modelId="{72628038-A061-4F55-9F6C-F17EE1C7B417}" type="sibTrans" cxnId="{56405124-8C16-4430-BEBC-492F940EAE56}">
      <dgm:prSet/>
      <dgm:spPr/>
      <dgm:t>
        <a:bodyPr/>
        <a:lstStyle/>
        <a:p>
          <a:pPr rtl="1"/>
          <a:endParaRPr lang="ar-SA"/>
        </a:p>
      </dgm:t>
    </dgm:pt>
    <dgm:pt modelId="{15E8CA11-9E72-4D87-B0EF-98E36C813378}">
      <dgm:prSet phldrT="[نص]" custT="1"/>
      <dgm:spPr/>
      <dgm:t>
        <a:bodyPr/>
        <a:lstStyle/>
        <a:p>
          <a:pPr rtl="1"/>
          <a:r>
            <a:rPr lang="ar-SA" sz="1000" dirty="0" err="1"/>
            <a:t>الانماء</a:t>
          </a:r>
          <a:r>
            <a:rPr lang="ar-SA" sz="1000" dirty="0"/>
            <a:t> الثقافي</a:t>
          </a:r>
        </a:p>
      </dgm:t>
    </dgm:pt>
    <dgm:pt modelId="{998A20F3-153D-4B87-BCD4-AF8631AFF5B7}" type="parTrans" cxnId="{9BF083AB-BADB-497A-B799-6A705EBBAC15}">
      <dgm:prSet/>
      <dgm:spPr/>
      <dgm:t>
        <a:bodyPr/>
        <a:lstStyle/>
        <a:p>
          <a:pPr rtl="1"/>
          <a:endParaRPr lang="ar-SA" sz="3200"/>
        </a:p>
      </dgm:t>
    </dgm:pt>
    <dgm:pt modelId="{9FF91A3A-2039-4B97-A4C6-2DA8B227FE06}" type="sibTrans" cxnId="{9BF083AB-BADB-497A-B799-6A705EBBAC15}">
      <dgm:prSet/>
      <dgm:spPr/>
      <dgm:t>
        <a:bodyPr/>
        <a:lstStyle/>
        <a:p>
          <a:pPr rtl="1"/>
          <a:endParaRPr lang="ar-SA"/>
        </a:p>
      </dgm:t>
    </dgm:pt>
    <dgm:pt modelId="{315AC4C9-DF7F-4DBF-A787-6256BEC3FC5D}">
      <dgm:prSet phldrT="[نص]" custT="1"/>
      <dgm:spPr/>
      <dgm:t>
        <a:bodyPr/>
        <a:lstStyle/>
        <a:p>
          <a:pPr rtl="1"/>
          <a:r>
            <a:rPr lang="ar-SA" sz="1000" dirty="0"/>
            <a:t>الاعتماد على وسائل </a:t>
          </a:r>
          <a:r>
            <a:rPr lang="ar-SA" sz="1000" dirty="0" err="1"/>
            <a:t>الاعلام</a:t>
          </a:r>
          <a:endParaRPr lang="ar-SA" sz="1000" dirty="0"/>
        </a:p>
      </dgm:t>
    </dgm:pt>
    <dgm:pt modelId="{624D400A-A1A5-439C-9F8F-2F82C97A1D87}" type="parTrans" cxnId="{D1A605F0-D875-43DF-BED9-485CBE613928}">
      <dgm:prSet/>
      <dgm:spPr/>
      <dgm:t>
        <a:bodyPr/>
        <a:lstStyle/>
        <a:p>
          <a:pPr rtl="1"/>
          <a:endParaRPr lang="ar-SA" sz="3200"/>
        </a:p>
      </dgm:t>
    </dgm:pt>
    <dgm:pt modelId="{7922B5D6-F74F-4DCA-BAF2-D6017767FADE}" type="sibTrans" cxnId="{D1A605F0-D875-43DF-BED9-485CBE613928}">
      <dgm:prSet/>
      <dgm:spPr/>
      <dgm:t>
        <a:bodyPr/>
        <a:lstStyle/>
        <a:p>
          <a:pPr rtl="1"/>
          <a:endParaRPr lang="ar-SA"/>
        </a:p>
      </dgm:t>
    </dgm:pt>
    <dgm:pt modelId="{EF3F29B8-9B2C-4E1D-8C3E-3220F6B0EBEF}">
      <dgm:prSet phldrT="[نص]" custT="1"/>
      <dgm:spPr/>
      <dgm:t>
        <a:bodyPr/>
        <a:lstStyle/>
        <a:p>
          <a:pPr rtl="1"/>
          <a:r>
            <a:rPr lang="ar-SA" sz="1000" dirty="0"/>
            <a:t>المعرفة من وسائل </a:t>
          </a:r>
          <a:r>
            <a:rPr lang="ar-SA" sz="1000" dirty="0" err="1"/>
            <a:t>الاعلام</a:t>
          </a:r>
          <a:endParaRPr lang="ar-SA" sz="1000" dirty="0"/>
        </a:p>
      </dgm:t>
    </dgm:pt>
    <dgm:pt modelId="{E5BF6B2D-AABB-411D-AC22-123F2845D77A}" type="parTrans" cxnId="{EBE5F378-BBBB-4301-B0BF-BB0FBAAFC853}">
      <dgm:prSet/>
      <dgm:spPr/>
      <dgm:t>
        <a:bodyPr/>
        <a:lstStyle/>
        <a:p>
          <a:pPr rtl="1"/>
          <a:endParaRPr lang="ar-SA" sz="3200"/>
        </a:p>
      </dgm:t>
    </dgm:pt>
    <dgm:pt modelId="{5EFD3C48-9379-4E2F-A4D4-F30350EBB0F8}" type="sibTrans" cxnId="{EBE5F378-BBBB-4301-B0BF-BB0FBAAFC853}">
      <dgm:prSet/>
      <dgm:spPr/>
      <dgm:t>
        <a:bodyPr/>
        <a:lstStyle/>
        <a:p>
          <a:pPr rtl="1"/>
          <a:endParaRPr lang="ar-SA"/>
        </a:p>
      </dgm:t>
    </dgm:pt>
    <dgm:pt modelId="{E886E5DF-CF82-493F-8A18-B109BB434F3D}">
      <dgm:prSet phldrT="[نص]" custT="1"/>
      <dgm:spPr/>
      <dgm:t>
        <a:bodyPr/>
        <a:lstStyle/>
        <a:p>
          <a:pPr rtl="1"/>
          <a:r>
            <a:rPr lang="ar-SA" sz="1000" dirty="0"/>
            <a:t>التماس المعلومات</a:t>
          </a:r>
        </a:p>
      </dgm:t>
    </dgm:pt>
    <dgm:pt modelId="{8DE0F6D6-6D8F-4400-8663-D690B59CF0FF}" type="parTrans" cxnId="{06516B0A-BF38-42AB-BC2F-432A08D78C10}">
      <dgm:prSet/>
      <dgm:spPr/>
      <dgm:t>
        <a:bodyPr/>
        <a:lstStyle/>
        <a:p>
          <a:pPr rtl="1"/>
          <a:endParaRPr lang="ar-SA" sz="3200"/>
        </a:p>
      </dgm:t>
    </dgm:pt>
    <dgm:pt modelId="{144A1634-6DF8-43B1-AAFE-219AE2764DB9}" type="sibTrans" cxnId="{06516B0A-BF38-42AB-BC2F-432A08D78C10}">
      <dgm:prSet/>
      <dgm:spPr/>
      <dgm:t>
        <a:bodyPr/>
        <a:lstStyle/>
        <a:p>
          <a:pPr rtl="1"/>
          <a:endParaRPr lang="ar-SA"/>
        </a:p>
      </dgm:t>
    </dgm:pt>
    <dgm:pt modelId="{A53810E7-D16B-4E6C-A9BB-8D8D286120F1}">
      <dgm:prSet phldrT="[نص]" custT="1"/>
      <dgm:spPr/>
      <dgm:t>
        <a:bodyPr/>
        <a:lstStyle/>
        <a:p>
          <a:pPr rtl="1"/>
          <a:r>
            <a:rPr lang="ar-SA" sz="1000" dirty="0"/>
            <a:t>فجوة المعرفة</a:t>
          </a:r>
        </a:p>
      </dgm:t>
    </dgm:pt>
    <dgm:pt modelId="{5445854D-0B1D-48BA-B648-73D35DBAD316}" type="parTrans" cxnId="{FBFDDAE9-9A1F-412D-B7EA-3FF187A9A56F}">
      <dgm:prSet/>
      <dgm:spPr/>
      <dgm:t>
        <a:bodyPr/>
        <a:lstStyle/>
        <a:p>
          <a:pPr rtl="1"/>
          <a:endParaRPr lang="ar-SA" sz="3200"/>
        </a:p>
      </dgm:t>
    </dgm:pt>
    <dgm:pt modelId="{A28380BC-F462-4BFC-8FA2-A868A92092EC}" type="sibTrans" cxnId="{FBFDDAE9-9A1F-412D-B7EA-3FF187A9A56F}">
      <dgm:prSet/>
      <dgm:spPr/>
      <dgm:t>
        <a:bodyPr/>
        <a:lstStyle/>
        <a:p>
          <a:pPr rtl="1"/>
          <a:endParaRPr lang="ar-SA"/>
        </a:p>
      </dgm:t>
    </dgm:pt>
    <dgm:pt modelId="{3E8B2788-DE33-4C5C-96A7-B586EBE5D382}">
      <dgm:prSet phldrT="[نص]" custT="1"/>
      <dgm:spPr/>
      <dgm:t>
        <a:bodyPr/>
        <a:lstStyle/>
        <a:p>
          <a:pPr rtl="1"/>
          <a:r>
            <a:rPr lang="ar-SA" sz="1000" dirty="0"/>
            <a:t>تمثيل المعلومات</a:t>
          </a:r>
        </a:p>
      </dgm:t>
    </dgm:pt>
    <dgm:pt modelId="{4A6A99CF-D099-4AC1-8F1A-D506BF405571}" type="parTrans" cxnId="{6BDC7C76-8957-4FA3-9C46-E88B57F180E5}">
      <dgm:prSet/>
      <dgm:spPr/>
      <dgm:t>
        <a:bodyPr/>
        <a:lstStyle/>
        <a:p>
          <a:pPr rtl="1"/>
          <a:endParaRPr lang="ar-SA" sz="3200"/>
        </a:p>
      </dgm:t>
    </dgm:pt>
    <dgm:pt modelId="{DA627C31-39FF-4B85-8FAB-40603B2EC4D1}" type="sibTrans" cxnId="{6BDC7C76-8957-4FA3-9C46-E88B57F180E5}">
      <dgm:prSet/>
      <dgm:spPr/>
      <dgm:t>
        <a:bodyPr/>
        <a:lstStyle/>
        <a:p>
          <a:pPr rtl="1"/>
          <a:endParaRPr lang="ar-SA"/>
        </a:p>
      </dgm:t>
    </dgm:pt>
    <dgm:pt modelId="{1E544C3C-C6D7-4A4E-99A9-E1A17671C4B1}">
      <dgm:prSet phldrT="[نص]" custT="1"/>
      <dgm:spPr/>
      <dgm:t>
        <a:bodyPr/>
        <a:lstStyle/>
        <a:p>
          <a:pPr rtl="1"/>
          <a:r>
            <a:rPr lang="ar-SA" sz="1000" dirty="0"/>
            <a:t>تحليل </a:t>
          </a:r>
          <a:r>
            <a:rPr lang="ar-SA" sz="1000" dirty="0" err="1"/>
            <a:t>الاطار</a:t>
          </a:r>
          <a:r>
            <a:rPr lang="ar-SA" sz="1000" dirty="0"/>
            <a:t> </a:t>
          </a:r>
          <a:r>
            <a:rPr lang="ar-SA" sz="1000" dirty="0" err="1"/>
            <a:t>الاعلامي</a:t>
          </a:r>
          <a:endParaRPr lang="ar-SA" sz="1000" dirty="0"/>
        </a:p>
      </dgm:t>
    </dgm:pt>
    <dgm:pt modelId="{A32A9C1B-7483-4620-A8D0-4A71927E6A07}" type="parTrans" cxnId="{D117A4F2-5A72-45F3-8BA2-649A4E09995C}">
      <dgm:prSet/>
      <dgm:spPr/>
      <dgm:t>
        <a:bodyPr/>
        <a:lstStyle/>
        <a:p>
          <a:pPr rtl="1"/>
          <a:endParaRPr lang="ar-SA" sz="3200"/>
        </a:p>
      </dgm:t>
    </dgm:pt>
    <dgm:pt modelId="{515FA959-8613-421A-AF80-12597333C014}" type="sibTrans" cxnId="{D117A4F2-5A72-45F3-8BA2-649A4E09995C}">
      <dgm:prSet/>
      <dgm:spPr/>
      <dgm:t>
        <a:bodyPr/>
        <a:lstStyle/>
        <a:p>
          <a:pPr rtl="1"/>
          <a:endParaRPr lang="ar-SA"/>
        </a:p>
      </dgm:t>
    </dgm:pt>
    <dgm:pt modelId="{E4CBEFC7-2C6B-4EC3-9386-71C68C480FE0}">
      <dgm:prSet phldrT="[نص]" custT="1"/>
      <dgm:spPr/>
      <dgm:t>
        <a:bodyPr/>
        <a:lstStyle/>
        <a:p>
          <a:pPr rtl="1"/>
          <a:r>
            <a:rPr lang="ar-SA" sz="1000" dirty="0"/>
            <a:t>النظريات </a:t>
          </a:r>
          <a:r>
            <a:rPr lang="ar-SA" sz="1000" dirty="0" err="1"/>
            <a:t>المفسره</a:t>
          </a:r>
          <a:r>
            <a:rPr lang="ar-SA" sz="1000" dirty="0"/>
            <a:t> للعنف</a:t>
          </a:r>
        </a:p>
      </dgm:t>
    </dgm:pt>
    <dgm:pt modelId="{E95B0783-18D9-4150-AAD4-452219B4C0EF}" type="parTrans" cxnId="{F7F62430-AEF7-46FC-BEE4-CFBDA0525F30}">
      <dgm:prSet/>
      <dgm:spPr/>
      <dgm:t>
        <a:bodyPr/>
        <a:lstStyle/>
        <a:p>
          <a:pPr rtl="1"/>
          <a:endParaRPr lang="ar-SA" sz="3200"/>
        </a:p>
      </dgm:t>
    </dgm:pt>
    <dgm:pt modelId="{7CBF42FC-3B70-423A-90E4-B25A8347C5F6}" type="sibTrans" cxnId="{F7F62430-AEF7-46FC-BEE4-CFBDA0525F30}">
      <dgm:prSet/>
      <dgm:spPr/>
      <dgm:t>
        <a:bodyPr/>
        <a:lstStyle/>
        <a:p>
          <a:pPr rtl="1"/>
          <a:endParaRPr lang="ar-SA"/>
        </a:p>
      </dgm:t>
    </dgm:pt>
    <dgm:pt modelId="{B66C93D4-9F75-45F1-BFFF-4F285D36ADD5}">
      <dgm:prSet phldrT="[نص]" custT="1"/>
      <dgm:spPr/>
      <dgm:t>
        <a:bodyPr/>
        <a:lstStyle/>
        <a:p>
          <a:pPr rtl="1"/>
          <a:r>
            <a:rPr lang="ar-SA" sz="1000" dirty="0"/>
            <a:t>التطهير</a:t>
          </a:r>
        </a:p>
      </dgm:t>
    </dgm:pt>
    <dgm:pt modelId="{A3AE4EDF-2C70-424F-934E-98BB55160562}" type="parTrans" cxnId="{83303184-0CB7-4302-AB51-A41C4CCD03F2}">
      <dgm:prSet/>
      <dgm:spPr/>
      <dgm:t>
        <a:bodyPr/>
        <a:lstStyle/>
        <a:p>
          <a:pPr rtl="1"/>
          <a:endParaRPr lang="ar-SA" sz="3200"/>
        </a:p>
      </dgm:t>
    </dgm:pt>
    <dgm:pt modelId="{5F9A9AA0-8460-4161-8C5C-1D3B53817E04}" type="sibTrans" cxnId="{83303184-0CB7-4302-AB51-A41C4CCD03F2}">
      <dgm:prSet/>
      <dgm:spPr/>
      <dgm:t>
        <a:bodyPr/>
        <a:lstStyle/>
        <a:p>
          <a:pPr rtl="1"/>
          <a:endParaRPr lang="ar-SA"/>
        </a:p>
      </dgm:t>
    </dgm:pt>
    <dgm:pt modelId="{7717E442-6B09-4AD0-9343-A17E0BC39EEA}">
      <dgm:prSet phldrT="[نص]" custT="1"/>
      <dgm:spPr/>
      <dgm:t>
        <a:bodyPr/>
        <a:lstStyle/>
        <a:p>
          <a:pPr rtl="1"/>
          <a:r>
            <a:rPr lang="ar-SA" sz="1000" dirty="0"/>
            <a:t>الاستثارة</a:t>
          </a:r>
        </a:p>
      </dgm:t>
    </dgm:pt>
    <dgm:pt modelId="{C93D3B51-1782-45E5-A849-9AA01CC8CB81}" type="parTrans" cxnId="{7335C051-99E2-4C97-9F86-2B64ECE9349E}">
      <dgm:prSet/>
      <dgm:spPr/>
      <dgm:t>
        <a:bodyPr/>
        <a:lstStyle/>
        <a:p>
          <a:pPr rtl="1"/>
          <a:endParaRPr lang="ar-SA" sz="3200"/>
        </a:p>
      </dgm:t>
    </dgm:pt>
    <dgm:pt modelId="{669FC4EB-1BFA-4193-9CE1-F01705177C42}" type="sibTrans" cxnId="{7335C051-99E2-4C97-9F86-2B64ECE9349E}">
      <dgm:prSet/>
      <dgm:spPr/>
      <dgm:t>
        <a:bodyPr/>
        <a:lstStyle/>
        <a:p>
          <a:pPr rtl="1"/>
          <a:endParaRPr lang="ar-SA"/>
        </a:p>
      </dgm:t>
    </dgm:pt>
    <dgm:pt modelId="{6289CF78-6695-4952-AA10-E1D189959945}">
      <dgm:prSet phldrT="[نص]" custT="1"/>
      <dgm:spPr/>
      <dgm:t>
        <a:bodyPr/>
        <a:lstStyle/>
        <a:p>
          <a:pPr rtl="1"/>
          <a:r>
            <a:rPr lang="ar-SA" sz="1000" dirty="0"/>
            <a:t>التدعيم</a:t>
          </a:r>
        </a:p>
      </dgm:t>
    </dgm:pt>
    <dgm:pt modelId="{2AF50F6C-897C-4A51-8E97-4A4137DA073D}" type="parTrans" cxnId="{ED9A4A8C-E912-4627-ACF1-B01E133BD193}">
      <dgm:prSet/>
      <dgm:spPr/>
      <dgm:t>
        <a:bodyPr/>
        <a:lstStyle/>
        <a:p>
          <a:pPr rtl="1"/>
          <a:endParaRPr lang="ar-SA" sz="3200"/>
        </a:p>
      </dgm:t>
    </dgm:pt>
    <dgm:pt modelId="{46810E76-E212-4CC9-AD59-0D624AB7ED8B}" type="sibTrans" cxnId="{ED9A4A8C-E912-4627-ACF1-B01E133BD193}">
      <dgm:prSet/>
      <dgm:spPr/>
      <dgm:t>
        <a:bodyPr/>
        <a:lstStyle/>
        <a:p>
          <a:pPr rtl="1"/>
          <a:endParaRPr lang="ar-SA"/>
        </a:p>
      </dgm:t>
    </dgm:pt>
    <dgm:pt modelId="{377F10B4-FB6F-42B5-9EFA-CCE6EF8FA4B8}">
      <dgm:prSet phldrT="[نص]" custT="1"/>
      <dgm:spPr/>
      <dgm:t>
        <a:bodyPr/>
        <a:lstStyle/>
        <a:p>
          <a:pPr rtl="1"/>
          <a:r>
            <a:rPr lang="ar-SA" sz="1000" dirty="0"/>
            <a:t>النموذج التوحد</a:t>
          </a:r>
        </a:p>
      </dgm:t>
    </dgm:pt>
    <dgm:pt modelId="{2466B6FB-6688-4DBA-B666-62C90E95E1FE}" type="parTrans" cxnId="{3350D943-D6DC-4E98-8D9D-894120DEA323}">
      <dgm:prSet/>
      <dgm:spPr/>
      <dgm:t>
        <a:bodyPr/>
        <a:lstStyle/>
        <a:p>
          <a:pPr rtl="1"/>
          <a:endParaRPr lang="ar-SA" sz="3200"/>
        </a:p>
      </dgm:t>
    </dgm:pt>
    <dgm:pt modelId="{49C313B0-99DF-495B-9C6D-D677AB29C408}" type="sibTrans" cxnId="{3350D943-D6DC-4E98-8D9D-894120DEA323}">
      <dgm:prSet/>
      <dgm:spPr/>
      <dgm:t>
        <a:bodyPr/>
        <a:lstStyle/>
        <a:p>
          <a:pPr rtl="1"/>
          <a:endParaRPr lang="ar-SA"/>
        </a:p>
      </dgm:t>
    </dgm:pt>
    <dgm:pt modelId="{4B26FA98-76BC-4A64-82FF-4D7B62BFD166}">
      <dgm:prSet phldrT="[نص]" custT="1"/>
      <dgm:spPr/>
      <dgm:t>
        <a:bodyPr/>
        <a:lstStyle/>
        <a:p>
          <a:pPr rtl="1"/>
          <a:r>
            <a:rPr lang="ar-SA" sz="1000" dirty="0"/>
            <a:t>الاستخدامات </a:t>
          </a:r>
          <a:r>
            <a:rPr lang="ar-SA" sz="1000" dirty="0" err="1"/>
            <a:t>والاشباعات</a:t>
          </a:r>
          <a:endParaRPr lang="ar-SA" sz="1000" dirty="0"/>
        </a:p>
      </dgm:t>
    </dgm:pt>
    <dgm:pt modelId="{1281FD0D-CCE9-4604-BDF7-39F4D11186F7}" type="parTrans" cxnId="{533247EE-9842-47D2-A628-A81FD8E52CE2}">
      <dgm:prSet/>
      <dgm:spPr/>
      <dgm:t>
        <a:bodyPr/>
        <a:lstStyle/>
        <a:p>
          <a:pPr rtl="1"/>
          <a:endParaRPr lang="ar-SA" sz="3200"/>
        </a:p>
      </dgm:t>
    </dgm:pt>
    <dgm:pt modelId="{B0030F1C-9333-432B-86C1-5686BFEDF39B}" type="sibTrans" cxnId="{533247EE-9842-47D2-A628-A81FD8E52CE2}">
      <dgm:prSet/>
      <dgm:spPr/>
      <dgm:t>
        <a:bodyPr/>
        <a:lstStyle/>
        <a:p>
          <a:pPr rtl="1"/>
          <a:endParaRPr lang="ar-SA"/>
        </a:p>
      </dgm:t>
    </dgm:pt>
    <dgm:pt modelId="{A6E44413-ED79-4737-BE17-1FDDBAB12C2F}">
      <dgm:prSet phldrT="[نص]" custT="1"/>
      <dgm:spPr/>
      <dgm:t>
        <a:bodyPr/>
        <a:lstStyle/>
        <a:p>
          <a:pPr rtl="1"/>
          <a:r>
            <a:rPr lang="ar-SA" sz="1000" dirty="0"/>
            <a:t>تدفق الاتصال على مرحلتين</a:t>
          </a:r>
        </a:p>
      </dgm:t>
    </dgm:pt>
    <dgm:pt modelId="{9FDBB67D-5405-48CC-B4C0-A2A8379C1255}" type="parTrans" cxnId="{D718E817-AAB5-4EFF-857D-DDF7B5384849}">
      <dgm:prSet/>
      <dgm:spPr/>
      <dgm:t>
        <a:bodyPr/>
        <a:lstStyle/>
        <a:p>
          <a:pPr rtl="1"/>
          <a:endParaRPr lang="ar-SA" sz="3200"/>
        </a:p>
      </dgm:t>
    </dgm:pt>
    <dgm:pt modelId="{ACDC0FA1-495C-4B1D-BB2C-63920C05DB34}" type="sibTrans" cxnId="{D718E817-AAB5-4EFF-857D-DDF7B5384849}">
      <dgm:prSet/>
      <dgm:spPr/>
      <dgm:t>
        <a:bodyPr/>
        <a:lstStyle/>
        <a:p>
          <a:pPr rtl="1"/>
          <a:endParaRPr lang="ar-SA"/>
        </a:p>
      </dgm:t>
    </dgm:pt>
    <dgm:pt modelId="{BCE6F801-C6F7-4BAC-8B59-DC2DC74F93DB}">
      <dgm:prSet phldrT="[نص]" custT="1"/>
      <dgm:spPr/>
      <dgm:t>
        <a:bodyPr/>
        <a:lstStyle/>
        <a:p>
          <a:pPr rtl="1"/>
          <a:r>
            <a:rPr lang="ar-SA" sz="1000" dirty="0"/>
            <a:t>انتشار المبتكرات</a:t>
          </a:r>
        </a:p>
      </dgm:t>
    </dgm:pt>
    <dgm:pt modelId="{654D6196-06B1-4383-B6B6-60AEC164B305}" type="parTrans" cxnId="{90939232-CD7B-42B3-B282-B24AC7FB04B9}">
      <dgm:prSet/>
      <dgm:spPr/>
      <dgm:t>
        <a:bodyPr/>
        <a:lstStyle/>
        <a:p>
          <a:pPr rtl="1"/>
          <a:endParaRPr lang="ar-SA" sz="3200"/>
        </a:p>
      </dgm:t>
    </dgm:pt>
    <dgm:pt modelId="{E903DFE6-BE54-4C76-857B-7DB3F54BF2F3}" type="sibTrans" cxnId="{90939232-CD7B-42B3-B282-B24AC7FB04B9}">
      <dgm:prSet/>
      <dgm:spPr/>
      <dgm:t>
        <a:bodyPr/>
        <a:lstStyle/>
        <a:p>
          <a:pPr rtl="1"/>
          <a:endParaRPr lang="ar-SA"/>
        </a:p>
      </dgm:t>
    </dgm:pt>
    <dgm:pt modelId="{6DD9BD1D-5E74-40FB-951E-DE6CEBFFDAA1}" type="pres">
      <dgm:prSet presAssocID="{BE97D5AE-C1EA-4470-A051-BF3688C9A8BD}" presName="hierChild1" presStyleCnt="0">
        <dgm:presLayoutVars>
          <dgm:orgChart val="1"/>
          <dgm:chPref val="1"/>
          <dgm:dir val="rev"/>
          <dgm:animOne val="branch"/>
          <dgm:animLvl val="lvl"/>
          <dgm:resizeHandles/>
        </dgm:presLayoutVars>
      </dgm:prSet>
      <dgm:spPr/>
      <dgm:t>
        <a:bodyPr/>
        <a:lstStyle/>
        <a:p>
          <a:pPr rtl="1"/>
          <a:endParaRPr lang="ar-SA"/>
        </a:p>
      </dgm:t>
    </dgm:pt>
    <dgm:pt modelId="{76150878-D3E2-4917-8498-5178137CCBB4}" type="pres">
      <dgm:prSet presAssocID="{F20FC8F4-4ECA-4F72-B324-86AD4095B0E8}" presName="hierRoot1" presStyleCnt="0">
        <dgm:presLayoutVars>
          <dgm:hierBranch val="init"/>
        </dgm:presLayoutVars>
      </dgm:prSet>
      <dgm:spPr/>
      <dgm:t>
        <a:bodyPr/>
        <a:lstStyle/>
        <a:p>
          <a:pPr rtl="1"/>
          <a:endParaRPr lang="ar-SA"/>
        </a:p>
      </dgm:t>
    </dgm:pt>
    <dgm:pt modelId="{DD1CEB07-441F-45E3-95BA-3CAD99B0B518}" type="pres">
      <dgm:prSet presAssocID="{F20FC8F4-4ECA-4F72-B324-86AD4095B0E8}" presName="rootComposite1" presStyleCnt="0"/>
      <dgm:spPr/>
      <dgm:t>
        <a:bodyPr/>
        <a:lstStyle/>
        <a:p>
          <a:pPr rtl="1"/>
          <a:endParaRPr lang="ar-SA"/>
        </a:p>
      </dgm:t>
    </dgm:pt>
    <dgm:pt modelId="{174F86DB-A941-4A2E-AA08-6ABEC0ADE79E}" type="pres">
      <dgm:prSet presAssocID="{F20FC8F4-4ECA-4F72-B324-86AD4095B0E8}" presName="rootText1" presStyleLbl="node0" presStyleIdx="0" presStyleCnt="1" custScaleX="261422" custScaleY="257919">
        <dgm:presLayoutVars>
          <dgm:chPref val="3"/>
        </dgm:presLayoutVars>
      </dgm:prSet>
      <dgm:spPr/>
      <dgm:t>
        <a:bodyPr/>
        <a:lstStyle/>
        <a:p>
          <a:pPr rtl="1"/>
          <a:endParaRPr lang="ar-SA"/>
        </a:p>
      </dgm:t>
    </dgm:pt>
    <dgm:pt modelId="{7AE96F16-9F82-4FE9-B6A8-D8FB1AE709F8}" type="pres">
      <dgm:prSet presAssocID="{F20FC8F4-4ECA-4F72-B324-86AD4095B0E8}" presName="rootConnector1" presStyleLbl="node1" presStyleIdx="0" presStyleCnt="0"/>
      <dgm:spPr/>
      <dgm:t>
        <a:bodyPr/>
        <a:lstStyle/>
        <a:p>
          <a:pPr rtl="1"/>
          <a:endParaRPr lang="ar-SA"/>
        </a:p>
      </dgm:t>
    </dgm:pt>
    <dgm:pt modelId="{5E449B07-860F-4813-8904-24DB66C5C698}" type="pres">
      <dgm:prSet presAssocID="{F20FC8F4-4ECA-4F72-B324-86AD4095B0E8}" presName="hierChild2" presStyleCnt="0"/>
      <dgm:spPr/>
      <dgm:t>
        <a:bodyPr/>
        <a:lstStyle/>
        <a:p>
          <a:pPr rtl="1"/>
          <a:endParaRPr lang="ar-SA"/>
        </a:p>
      </dgm:t>
    </dgm:pt>
    <dgm:pt modelId="{16ED6D1A-91CE-46BD-A587-A489FD9FBC0B}" type="pres">
      <dgm:prSet presAssocID="{EC8FFC15-C186-4CE7-90EC-BDD041D9C08D}" presName="Name37" presStyleLbl="parChTrans1D2" presStyleIdx="0" presStyleCnt="6"/>
      <dgm:spPr/>
      <dgm:t>
        <a:bodyPr/>
        <a:lstStyle/>
        <a:p>
          <a:pPr rtl="1"/>
          <a:endParaRPr lang="ar-SA"/>
        </a:p>
      </dgm:t>
    </dgm:pt>
    <dgm:pt modelId="{7DCFF1F9-4A98-4876-BE01-22E6D50EB7B7}" type="pres">
      <dgm:prSet presAssocID="{87CE2956-E6EE-4C9E-AB53-15662FD83AB9}" presName="hierRoot2" presStyleCnt="0">
        <dgm:presLayoutVars>
          <dgm:hierBranch val="init"/>
        </dgm:presLayoutVars>
      </dgm:prSet>
      <dgm:spPr/>
      <dgm:t>
        <a:bodyPr/>
        <a:lstStyle/>
        <a:p>
          <a:pPr rtl="1"/>
          <a:endParaRPr lang="ar-SA"/>
        </a:p>
      </dgm:t>
    </dgm:pt>
    <dgm:pt modelId="{846CF37A-99D0-4C1D-8B5A-4BD45423EE42}" type="pres">
      <dgm:prSet presAssocID="{87CE2956-E6EE-4C9E-AB53-15662FD83AB9}" presName="rootComposite" presStyleCnt="0"/>
      <dgm:spPr/>
      <dgm:t>
        <a:bodyPr/>
        <a:lstStyle/>
        <a:p>
          <a:pPr rtl="1"/>
          <a:endParaRPr lang="ar-SA"/>
        </a:p>
      </dgm:t>
    </dgm:pt>
    <dgm:pt modelId="{BAEA2E44-313C-46F8-B6E3-4A935F1FE6D9}" type="pres">
      <dgm:prSet presAssocID="{87CE2956-E6EE-4C9E-AB53-15662FD83AB9}" presName="rootText" presStyleLbl="node2" presStyleIdx="0" presStyleCnt="6" custScaleX="151882" custScaleY="344516">
        <dgm:presLayoutVars>
          <dgm:chPref val="3"/>
        </dgm:presLayoutVars>
      </dgm:prSet>
      <dgm:spPr/>
      <dgm:t>
        <a:bodyPr/>
        <a:lstStyle/>
        <a:p>
          <a:pPr rtl="1"/>
          <a:endParaRPr lang="ar-SA"/>
        </a:p>
      </dgm:t>
    </dgm:pt>
    <dgm:pt modelId="{47C28C2B-0622-4546-AEA4-D1284F5C6DD0}" type="pres">
      <dgm:prSet presAssocID="{87CE2956-E6EE-4C9E-AB53-15662FD83AB9}" presName="rootConnector" presStyleLbl="node2" presStyleIdx="0" presStyleCnt="6"/>
      <dgm:spPr/>
      <dgm:t>
        <a:bodyPr/>
        <a:lstStyle/>
        <a:p>
          <a:pPr rtl="1"/>
          <a:endParaRPr lang="ar-SA"/>
        </a:p>
      </dgm:t>
    </dgm:pt>
    <dgm:pt modelId="{FCB19FF3-81E7-4885-95B6-C3227DD31D67}" type="pres">
      <dgm:prSet presAssocID="{87CE2956-E6EE-4C9E-AB53-15662FD83AB9}" presName="hierChild4" presStyleCnt="0"/>
      <dgm:spPr/>
      <dgm:t>
        <a:bodyPr/>
        <a:lstStyle/>
        <a:p>
          <a:pPr rtl="1"/>
          <a:endParaRPr lang="ar-SA"/>
        </a:p>
      </dgm:t>
    </dgm:pt>
    <dgm:pt modelId="{1F18152A-AE8E-43EB-AEC5-5523369CD0C8}" type="pres">
      <dgm:prSet presAssocID="{2FB6DA5D-E342-4939-912E-96FA544A4F4C}" presName="Name37" presStyleLbl="parChTrans1D3" presStyleIdx="0" presStyleCnt="22"/>
      <dgm:spPr/>
      <dgm:t>
        <a:bodyPr/>
        <a:lstStyle/>
        <a:p>
          <a:pPr rtl="1"/>
          <a:endParaRPr lang="ar-SA"/>
        </a:p>
      </dgm:t>
    </dgm:pt>
    <dgm:pt modelId="{4CC10109-061D-4217-B9E5-2EB697E30DA7}" type="pres">
      <dgm:prSet presAssocID="{12376828-E2D2-4D51-AE13-CE0F71592031}" presName="hierRoot2" presStyleCnt="0">
        <dgm:presLayoutVars>
          <dgm:hierBranch val="init"/>
        </dgm:presLayoutVars>
      </dgm:prSet>
      <dgm:spPr/>
      <dgm:t>
        <a:bodyPr/>
        <a:lstStyle/>
        <a:p>
          <a:pPr rtl="1"/>
          <a:endParaRPr lang="ar-SA"/>
        </a:p>
      </dgm:t>
    </dgm:pt>
    <dgm:pt modelId="{B5522B6A-97EB-4078-BEBB-144CEF9F0DBF}" type="pres">
      <dgm:prSet presAssocID="{12376828-E2D2-4D51-AE13-CE0F71592031}" presName="rootComposite" presStyleCnt="0"/>
      <dgm:spPr/>
      <dgm:t>
        <a:bodyPr/>
        <a:lstStyle/>
        <a:p>
          <a:pPr rtl="1"/>
          <a:endParaRPr lang="ar-SA"/>
        </a:p>
      </dgm:t>
    </dgm:pt>
    <dgm:pt modelId="{6F3D7D0D-F1D4-4149-8F05-3BB416F028B4}" type="pres">
      <dgm:prSet presAssocID="{12376828-E2D2-4D51-AE13-CE0F71592031}" presName="rootText" presStyleLbl="node3" presStyleIdx="0" presStyleCnt="22" custScaleY="134475">
        <dgm:presLayoutVars>
          <dgm:chPref val="3"/>
        </dgm:presLayoutVars>
      </dgm:prSet>
      <dgm:spPr/>
      <dgm:t>
        <a:bodyPr/>
        <a:lstStyle/>
        <a:p>
          <a:pPr rtl="1"/>
          <a:endParaRPr lang="ar-SA"/>
        </a:p>
      </dgm:t>
    </dgm:pt>
    <dgm:pt modelId="{4B94E89D-1C4C-4CA0-BE3D-13D2B1A6B64B}" type="pres">
      <dgm:prSet presAssocID="{12376828-E2D2-4D51-AE13-CE0F71592031}" presName="rootConnector" presStyleLbl="node3" presStyleIdx="0" presStyleCnt="22"/>
      <dgm:spPr/>
      <dgm:t>
        <a:bodyPr/>
        <a:lstStyle/>
        <a:p>
          <a:pPr rtl="1"/>
          <a:endParaRPr lang="ar-SA"/>
        </a:p>
      </dgm:t>
    </dgm:pt>
    <dgm:pt modelId="{CFDD28AD-5842-4B78-84E9-89FF85F3F8B1}" type="pres">
      <dgm:prSet presAssocID="{12376828-E2D2-4D51-AE13-CE0F71592031}" presName="hierChild4" presStyleCnt="0"/>
      <dgm:spPr/>
      <dgm:t>
        <a:bodyPr/>
        <a:lstStyle/>
        <a:p>
          <a:pPr rtl="1"/>
          <a:endParaRPr lang="ar-SA"/>
        </a:p>
      </dgm:t>
    </dgm:pt>
    <dgm:pt modelId="{92935B1B-BE94-4111-B5D1-E79DE99BB306}" type="pres">
      <dgm:prSet presAssocID="{12376828-E2D2-4D51-AE13-CE0F71592031}" presName="hierChild5" presStyleCnt="0"/>
      <dgm:spPr/>
      <dgm:t>
        <a:bodyPr/>
        <a:lstStyle/>
        <a:p>
          <a:pPr rtl="1"/>
          <a:endParaRPr lang="ar-SA"/>
        </a:p>
      </dgm:t>
    </dgm:pt>
    <dgm:pt modelId="{C769B033-64F0-4E5A-B9AF-3FA8AE7CC8A5}" type="pres">
      <dgm:prSet presAssocID="{A1581721-8A6C-42F1-9D1F-40DC51B9E92D}" presName="Name37" presStyleLbl="parChTrans1D3" presStyleIdx="1" presStyleCnt="22"/>
      <dgm:spPr/>
      <dgm:t>
        <a:bodyPr/>
        <a:lstStyle/>
        <a:p>
          <a:pPr rtl="1"/>
          <a:endParaRPr lang="ar-SA"/>
        </a:p>
      </dgm:t>
    </dgm:pt>
    <dgm:pt modelId="{600A0CDF-DE06-4CE6-946A-1E35C1B640EF}" type="pres">
      <dgm:prSet presAssocID="{6346725B-6B10-4C51-912D-E6FF92070519}" presName="hierRoot2" presStyleCnt="0">
        <dgm:presLayoutVars>
          <dgm:hierBranch val="init"/>
        </dgm:presLayoutVars>
      </dgm:prSet>
      <dgm:spPr/>
      <dgm:t>
        <a:bodyPr/>
        <a:lstStyle/>
        <a:p>
          <a:pPr rtl="1"/>
          <a:endParaRPr lang="ar-SA"/>
        </a:p>
      </dgm:t>
    </dgm:pt>
    <dgm:pt modelId="{3D2886A7-DBE2-488E-B6C2-8AE2D2764763}" type="pres">
      <dgm:prSet presAssocID="{6346725B-6B10-4C51-912D-E6FF92070519}" presName="rootComposite" presStyleCnt="0"/>
      <dgm:spPr/>
      <dgm:t>
        <a:bodyPr/>
        <a:lstStyle/>
        <a:p>
          <a:pPr rtl="1"/>
          <a:endParaRPr lang="ar-SA"/>
        </a:p>
      </dgm:t>
    </dgm:pt>
    <dgm:pt modelId="{1E1B555B-6EFD-483B-B85C-A7CB3BC58F73}" type="pres">
      <dgm:prSet presAssocID="{6346725B-6B10-4C51-912D-E6FF92070519}" presName="rootText" presStyleLbl="node3" presStyleIdx="1" presStyleCnt="22" custScaleY="176379">
        <dgm:presLayoutVars>
          <dgm:chPref val="3"/>
        </dgm:presLayoutVars>
      </dgm:prSet>
      <dgm:spPr/>
      <dgm:t>
        <a:bodyPr/>
        <a:lstStyle/>
        <a:p>
          <a:pPr rtl="1"/>
          <a:endParaRPr lang="ar-SA"/>
        </a:p>
      </dgm:t>
    </dgm:pt>
    <dgm:pt modelId="{98402B0B-B5BA-457D-BF3F-9EFE461D7B31}" type="pres">
      <dgm:prSet presAssocID="{6346725B-6B10-4C51-912D-E6FF92070519}" presName="rootConnector" presStyleLbl="node3" presStyleIdx="1" presStyleCnt="22"/>
      <dgm:spPr/>
      <dgm:t>
        <a:bodyPr/>
        <a:lstStyle/>
        <a:p>
          <a:pPr rtl="1"/>
          <a:endParaRPr lang="ar-SA"/>
        </a:p>
      </dgm:t>
    </dgm:pt>
    <dgm:pt modelId="{BC8D12CC-E026-4B6C-9E59-B4969530C7C6}" type="pres">
      <dgm:prSet presAssocID="{6346725B-6B10-4C51-912D-E6FF92070519}" presName="hierChild4" presStyleCnt="0"/>
      <dgm:spPr/>
      <dgm:t>
        <a:bodyPr/>
        <a:lstStyle/>
        <a:p>
          <a:pPr rtl="1"/>
          <a:endParaRPr lang="ar-SA"/>
        </a:p>
      </dgm:t>
    </dgm:pt>
    <dgm:pt modelId="{9559C026-865F-479C-8CB6-86AC20A60500}" type="pres">
      <dgm:prSet presAssocID="{6346725B-6B10-4C51-912D-E6FF92070519}" presName="hierChild5" presStyleCnt="0"/>
      <dgm:spPr/>
      <dgm:t>
        <a:bodyPr/>
        <a:lstStyle/>
        <a:p>
          <a:pPr rtl="1"/>
          <a:endParaRPr lang="ar-SA"/>
        </a:p>
      </dgm:t>
    </dgm:pt>
    <dgm:pt modelId="{C1A3D791-895A-4E6E-893C-DAC919DEC745}" type="pres">
      <dgm:prSet presAssocID="{CF70D5D6-7E20-4E4F-B4BC-FA1AC7C75398}" presName="Name37" presStyleLbl="parChTrans1D3" presStyleIdx="2" presStyleCnt="22"/>
      <dgm:spPr/>
      <dgm:t>
        <a:bodyPr/>
        <a:lstStyle/>
        <a:p>
          <a:pPr rtl="1"/>
          <a:endParaRPr lang="ar-SA"/>
        </a:p>
      </dgm:t>
    </dgm:pt>
    <dgm:pt modelId="{34AF9E3D-9D81-48BF-846D-9DE2C348AE83}" type="pres">
      <dgm:prSet presAssocID="{AF70AA44-D150-4848-9255-EE6BAAD758EC}" presName="hierRoot2" presStyleCnt="0">
        <dgm:presLayoutVars>
          <dgm:hierBranch val="init"/>
        </dgm:presLayoutVars>
      </dgm:prSet>
      <dgm:spPr/>
      <dgm:t>
        <a:bodyPr/>
        <a:lstStyle/>
        <a:p>
          <a:pPr rtl="1"/>
          <a:endParaRPr lang="ar-SA"/>
        </a:p>
      </dgm:t>
    </dgm:pt>
    <dgm:pt modelId="{15C1799B-54BE-4804-AFEA-A0E5AC572100}" type="pres">
      <dgm:prSet presAssocID="{AF70AA44-D150-4848-9255-EE6BAAD758EC}" presName="rootComposite" presStyleCnt="0"/>
      <dgm:spPr/>
      <dgm:t>
        <a:bodyPr/>
        <a:lstStyle/>
        <a:p>
          <a:pPr rtl="1"/>
          <a:endParaRPr lang="ar-SA"/>
        </a:p>
      </dgm:t>
    </dgm:pt>
    <dgm:pt modelId="{4B0AADA2-8EB6-4CEA-8CD7-3481B603D1F5}" type="pres">
      <dgm:prSet presAssocID="{AF70AA44-D150-4848-9255-EE6BAAD758EC}" presName="rootText" presStyleLbl="node3" presStyleIdx="2" presStyleCnt="22" custScaleY="176380">
        <dgm:presLayoutVars>
          <dgm:chPref val="3"/>
        </dgm:presLayoutVars>
      </dgm:prSet>
      <dgm:spPr/>
      <dgm:t>
        <a:bodyPr/>
        <a:lstStyle/>
        <a:p>
          <a:pPr rtl="1"/>
          <a:endParaRPr lang="ar-SA"/>
        </a:p>
      </dgm:t>
    </dgm:pt>
    <dgm:pt modelId="{65A3F5D6-0CAD-4E18-A65D-675E0FCF14C0}" type="pres">
      <dgm:prSet presAssocID="{AF70AA44-D150-4848-9255-EE6BAAD758EC}" presName="rootConnector" presStyleLbl="node3" presStyleIdx="2" presStyleCnt="22"/>
      <dgm:spPr/>
      <dgm:t>
        <a:bodyPr/>
        <a:lstStyle/>
        <a:p>
          <a:pPr rtl="1"/>
          <a:endParaRPr lang="ar-SA"/>
        </a:p>
      </dgm:t>
    </dgm:pt>
    <dgm:pt modelId="{C4334E77-B9F7-4428-8C57-8607341DB4E8}" type="pres">
      <dgm:prSet presAssocID="{AF70AA44-D150-4848-9255-EE6BAAD758EC}" presName="hierChild4" presStyleCnt="0"/>
      <dgm:spPr/>
      <dgm:t>
        <a:bodyPr/>
        <a:lstStyle/>
        <a:p>
          <a:pPr rtl="1"/>
          <a:endParaRPr lang="ar-SA"/>
        </a:p>
      </dgm:t>
    </dgm:pt>
    <dgm:pt modelId="{B11F7701-4CE4-4879-8AEA-9E5278486DDB}" type="pres">
      <dgm:prSet presAssocID="{AF70AA44-D150-4848-9255-EE6BAAD758EC}" presName="hierChild5" presStyleCnt="0"/>
      <dgm:spPr/>
      <dgm:t>
        <a:bodyPr/>
        <a:lstStyle/>
        <a:p>
          <a:pPr rtl="1"/>
          <a:endParaRPr lang="ar-SA"/>
        </a:p>
      </dgm:t>
    </dgm:pt>
    <dgm:pt modelId="{C649D9B4-624D-4A7A-B04D-A07E3892E23E}" type="pres">
      <dgm:prSet presAssocID="{D4C1E532-C5E3-4029-A571-CD5B23AA9E01}" presName="Name37" presStyleLbl="parChTrans1D3" presStyleIdx="3" presStyleCnt="22"/>
      <dgm:spPr/>
      <dgm:t>
        <a:bodyPr/>
        <a:lstStyle/>
        <a:p>
          <a:pPr rtl="1"/>
          <a:endParaRPr lang="ar-SA"/>
        </a:p>
      </dgm:t>
    </dgm:pt>
    <dgm:pt modelId="{5DCA0C94-8B9A-4790-88F0-27BC35C296C7}" type="pres">
      <dgm:prSet presAssocID="{78004CFE-762B-4C8F-89B2-E388381DD12D}" presName="hierRoot2" presStyleCnt="0">
        <dgm:presLayoutVars>
          <dgm:hierBranch val="init"/>
        </dgm:presLayoutVars>
      </dgm:prSet>
      <dgm:spPr/>
      <dgm:t>
        <a:bodyPr/>
        <a:lstStyle/>
        <a:p>
          <a:pPr rtl="1"/>
          <a:endParaRPr lang="ar-SA"/>
        </a:p>
      </dgm:t>
    </dgm:pt>
    <dgm:pt modelId="{2AED5A80-0D1C-4A96-950B-453D3F5AFCCC}" type="pres">
      <dgm:prSet presAssocID="{78004CFE-762B-4C8F-89B2-E388381DD12D}" presName="rootComposite" presStyleCnt="0"/>
      <dgm:spPr/>
      <dgm:t>
        <a:bodyPr/>
        <a:lstStyle/>
        <a:p>
          <a:pPr rtl="1"/>
          <a:endParaRPr lang="ar-SA"/>
        </a:p>
      </dgm:t>
    </dgm:pt>
    <dgm:pt modelId="{DE35D022-CED7-4AEF-994F-6F46838A4E8E}" type="pres">
      <dgm:prSet presAssocID="{78004CFE-762B-4C8F-89B2-E388381DD12D}" presName="rootText" presStyleLbl="node3" presStyleIdx="3" presStyleCnt="22" custScaleY="151236">
        <dgm:presLayoutVars>
          <dgm:chPref val="3"/>
        </dgm:presLayoutVars>
      </dgm:prSet>
      <dgm:spPr/>
      <dgm:t>
        <a:bodyPr/>
        <a:lstStyle/>
        <a:p>
          <a:pPr rtl="1"/>
          <a:endParaRPr lang="ar-SA"/>
        </a:p>
      </dgm:t>
    </dgm:pt>
    <dgm:pt modelId="{93155DFE-2B82-4B39-9DE7-16BA633CE8CE}" type="pres">
      <dgm:prSet presAssocID="{78004CFE-762B-4C8F-89B2-E388381DD12D}" presName="rootConnector" presStyleLbl="node3" presStyleIdx="3" presStyleCnt="22"/>
      <dgm:spPr/>
      <dgm:t>
        <a:bodyPr/>
        <a:lstStyle/>
        <a:p>
          <a:pPr rtl="1"/>
          <a:endParaRPr lang="ar-SA"/>
        </a:p>
      </dgm:t>
    </dgm:pt>
    <dgm:pt modelId="{8EE058D5-5267-48A0-AFF2-2DF53BE18911}" type="pres">
      <dgm:prSet presAssocID="{78004CFE-762B-4C8F-89B2-E388381DD12D}" presName="hierChild4" presStyleCnt="0"/>
      <dgm:spPr/>
      <dgm:t>
        <a:bodyPr/>
        <a:lstStyle/>
        <a:p>
          <a:pPr rtl="1"/>
          <a:endParaRPr lang="ar-SA"/>
        </a:p>
      </dgm:t>
    </dgm:pt>
    <dgm:pt modelId="{047C7A89-2D12-429F-9933-7E87E77E3B96}" type="pres">
      <dgm:prSet presAssocID="{78004CFE-762B-4C8F-89B2-E388381DD12D}" presName="hierChild5" presStyleCnt="0"/>
      <dgm:spPr/>
      <dgm:t>
        <a:bodyPr/>
        <a:lstStyle/>
        <a:p>
          <a:pPr rtl="1"/>
          <a:endParaRPr lang="ar-SA"/>
        </a:p>
      </dgm:t>
    </dgm:pt>
    <dgm:pt modelId="{19FFB9FA-84A0-4331-BBBD-B177EA39B92E}" type="pres">
      <dgm:prSet presAssocID="{0445BA3B-1FF9-47CB-B89E-CF5B4DF0B403}" presName="Name37" presStyleLbl="parChTrans1D3" presStyleIdx="4" presStyleCnt="22"/>
      <dgm:spPr/>
      <dgm:t>
        <a:bodyPr/>
        <a:lstStyle/>
        <a:p>
          <a:pPr rtl="1"/>
          <a:endParaRPr lang="ar-SA"/>
        </a:p>
      </dgm:t>
    </dgm:pt>
    <dgm:pt modelId="{23D30D68-C8FC-426B-BE7A-518C31A77B82}" type="pres">
      <dgm:prSet presAssocID="{E5C30527-87FE-47B1-A517-7564FA34E5BC}" presName="hierRoot2" presStyleCnt="0">
        <dgm:presLayoutVars>
          <dgm:hierBranch val="init"/>
        </dgm:presLayoutVars>
      </dgm:prSet>
      <dgm:spPr/>
      <dgm:t>
        <a:bodyPr/>
        <a:lstStyle/>
        <a:p>
          <a:pPr rtl="1"/>
          <a:endParaRPr lang="ar-SA"/>
        </a:p>
      </dgm:t>
    </dgm:pt>
    <dgm:pt modelId="{7687CD70-B42A-41A0-98A0-BEC3AB54B5BE}" type="pres">
      <dgm:prSet presAssocID="{E5C30527-87FE-47B1-A517-7564FA34E5BC}" presName="rootComposite" presStyleCnt="0"/>
      <dgm:spPr/>
      <dgm:t>
        <a:bodyPr/>
        <a:lstStyle/>
        <a:p>
          <a:pPr rtl="1"/>
          <a:endParaRPr lang="ar-SA"/>
        </a:p>
      </dgm:t>
    </dgm:pt>
    <dgm:pt modelId="{76AF85C7-E769-4F00-8B77-C24B7B30CB47}" type="pres">
      <dgm:prSet presAssocID="{E5C30527-87FE-47B1-A517-7564FA34E5BC}" presName="rootText" presStyleLbl="node3" presStyleIdx="4" presStyleCnt="22" custScaleY="142856">
        <dgm:presLayoutVars>
          <dgm:chPref val="3"/>
        </dgm:presLayoutVars>
      </dgm:prSet>
      <dgm:spPr/>
      <dgm:t>
        <a:bodyPr/>
        <a:lstStyle/>
        <a:p>
          <a:pPr rtl="1"/>
          <a:endParaRPr lang="ar-SA"/>
        </a:p>
      </dgm:t>
    </dgm:pt>
    <dgm:pt modelId="{ED354568-020D-4CD0-9930-B52B42529F77}" type="pres">
      <dgm:prSet presAssocID="{E5C30527-87FE-47B1-A517-7564FA34E5BC}" presName="rootConnector" presStyleLbl="node3" presStyleIdx="4" presStyleCnt="22"/>
      <dgm:spPr/>
      <dgm:t>
        <a:bodyPr/>
        <a:lstStyle/>
        <a:p>
          <a:pPr rtl="1"/>
          <a:endParaRPr lang="ar-SA"/>
        </a:p>
      </dgm:t>
    </dgm:pt>
    <dgm:pt modelId="{9A1A83B0-6FAA-4A16-A3E1-1CCF74A42538}" type="pres">
      <dgm:prSet presAssocID="{E5C30527-87FE-47B1-A517-7564FA34E5BC}" presName="hierChild4" presStyleCnt="0"/>
      <dgm:spPr/>
      <dgm:t>
        <a:bodyPr/>
        <a:lstStyle/>
        <a:p>
          <a:pPr rtl="1"/>
          <a:endParaRPr lang="ar-SA"/>
        </a:p>
      </dgm:t>
    </dgm:pt>
    <dgm:pt modelId="{CD9B0621-7024-4AB3-A8DD-4AA012DD1128}" type="pres">
      <dgm:prSet presAssocID="{E5C30527-87FE-47B1-A517-7564FA34E5BC}" presName="hierChild5" presStyleCnt="0"/>
      <dgm:spPr/>
      <dgm:t>
        <a:bodyPr/>
        <a:lstStyle/>
        <a:p>
          <a:pPr rtl="1"/>
          <a:endParaRPr lang="ar-SA"/>
        </a:p>
      </dgm:t>
    </dgm:pt>
    <dgm:pt modelId="{8315E495-13C7-4DA7-915C-F2AA179744D3}" type="pres">
      <dgm:prSet presAssocID="{0131C620-1803-4304-829E-3174E12B5757}" presName="Name37" presStyleLbl="parChTrans1D3" presStyleIdx="5" presStyleCnt="22"/>
      <dgm:spPr/>
      <dgm:t>
        <a:bodyPr/>
        <a:lstStyle/>
        <a:p>
          <a:pPr rtl="1"/>
          <a:endParaRPr lang="ar-SA"/>
        </a:p>
      </dgm:t>
    </dgm:pt>
    <dgm:pt modelId="{513A3DEC-BA2A-4F40-9ABC-7E5C040A71AA}" type="pres">
      <dgm:prSet presAssocID="{0D1FEF4E-E24A-4090-9491-6819F62557F7}" presName="hierRoot2" presStyleCnt="0">
        <dgm:presLayoutVars>
          <dgm:hierBranch val="init"/>
        </dgm:presLayoutVars>
      </dgm:prSet>
      <dgm:spPr/>
      <dgm:t>
        <a:bodyPr/>
        <a:lstStyle/>
        <a:p>
          <a:pPr rtl="1"/>
          <a:endParaRPr lang="ar-SA"/>
        </a:p>
      </dgm:t>
    </dgm:pt>
    <dgm:pt modelId="{43BA7D38-C81E-4C90-BAA0-A63F6E69A1C9}" type="pres">
      <dgm:prSet presAssocID="{0D1FEF4E-E24A-4090-9491-6819F62557F7}" presName="rootComposite" presStyleCnt="0"/>
      <dgm:spPr/>
      <dgm:t>
        <a:bodyPr/>
        <a:lstStyle/>
        <a:p>
          <a:pPr rtl="1"/>
          <a:endParaRPr lang="ar-SA"/>
        </a:p>
      </dgm:t>
    </dgm:pt>
    <dgm:pt modelId="{66763CD7-7E36-4BD8-8BDE-F850AA25EBCF}" type="pres">
      <dgm:prSet presAssocID="{0D1FEF4E-E24A-4090-9491-6819F62557F7}" presName="rootText" presStyleLbl="node3" presStyleIdx="5" presStyleCnt="22" custScaleY="151237">
        <dgm:presLayoutVars>
          <dgm:chPref val="3"/>
        </dgm:presLayoutVars>
      </dgm:prSet>
      <dgm:spPr/>
      <dgm:t>
        <a:bodyPr/>
        <a:lstStyle/>
        <a:p>
          <a:pPr rtl="1"/>
          <a:endParaRPr lang="ar-SA"/>
        </a:p>
      </dgm:t>
    </dgm:pt>
    <dgm:pt modelId="{A6900233-E929-492A-B18B-29AC97EAFF94}" type="pres">
      <dgm:prSet presAssocID="{0D1FEF4E-E24A-4090-9491-6819F62557F7}" presName="rootConnector" presStyleLbl="node3" presStyleIdx="5" presStyleCnt="22"/>
      <dgm:spPr/>
      <dgm:t>
        <a:bodyPr/>
        <a:lstStyle/>
        <a:p>
          <a:pPr rtl="1"/>
          <a:endParaRPr lang="ar-SA"/>
        </a:p>
      </dgm:t>
    </dgm:pt>
    <dgm:pt modelId="{6A4EEF8D-5F3C-4E21-BE8F-E681DA30BDF7}" type="pres">
      <dgm:prSet presAssocID="{0D1FEF4E-E24A-4090-9491-6819F62557F7}" presName="hierChild4" presStyleCnt="0"/>
      <dgm:spPr/>
      <dgm:t>
        <a:bodyPr/>
        <a:lstStyle/>
        <a:p>
          <a:pPr rtl="1"/>
          <a:endParaRPr lang="ar-SA"/>
        </a:p>
      </dgm:t>
    </dgm:pt>
    <dgm:pt modelId="{320DA8DD-7113-4F11-A951-83909752B720}" type="pres">
      <dgm:prSet presAssocID="{0D1FEF4E-E24A-4090-9491-6819F62557F7}" presName="hierChild5" presStyleCnt="0"/>
      <dgm:spPr/>
      <dgm:t>
        <a:bodyPr/>
        <a:lstStyle/>
        <a:p>
          <a:pPr rtl="1"/>
          <a:endParaRPr lang="ar-SA"/>
        </a:p>
      </dgm:t>
    </dgm:pt>
    <dgm:pt modelId="{B412C7BA-39F0-4077-AD3D-08B66F5AB6B9}" type="pres">
      <dgm:prSet presAssocID="{87CE2956-E6EE-4C9E-AB53-15662FD83AB9}" presName="hierChild5" presStyleCnt="0"/>
      <dgm:spPr/>
      <dgm:t>
        <a:bodyPr/>
        <a:lstStyle/>
        <a:p>
          <a:pPr rtl="1"/>
          <a:endParaRPr lang="ar-SA"/>
        </a:p>
      </dgm:t>
    </dgm:pt>
    <dgm:pt modelId="{30B06368-F16F-4BA5-9295-5EE16E041562}" type="pres">
      <dgm:prSet presAssocID="{E5020FCC-2618-46B2-B04A-0AC4C47018A0}" presName="Name37" presStyleLbl="parChTrans1D2" presStyleIdx="1" presStyleCnt="6"/>
      <dgm:spPr/>
      <dgm:t>
        <a:bodyPr/>
        <a:lstStyle/>
        <a:p>
          <a:pPr rtl="1"/>
          <a:endParaRPr lang="ar-SA"/>
        </a:p>
      </dgm:t>
    </dgm:pt>
    <dgm:pt modelId="{15D5F71C-E3D3-4C06-9BA2-104481F92316}" type="pres">
      <dgm:prSet presAssocID="{8154DB6B-6529-47C2-8811-0C8F2D8E5530}" presName="hierRoot2" presStyleCnt="0">
        <dgm:presLayoutVars>
          <dgm:hierBranch val="init"/>
        </dgm:presLayoutVars>
      </dgm:prSet>
      <dgm:spPr/>
      <dgm:t>
        <a:bodyPr/>
        <a:lstStyle/>
        <a:p>
          <a:pPr rtl="1"/>
          <a:endParaRPr lang="ar-SA"/>
        </a:p>
      </dgm:t>
    </dgm:pt>
    <dgm:pt modelId="{7F12F053-372D-4344-9722-6A9392D9A872}" type="pres">
      <dgm:prSet presAssocID="{8154DB6B-6529-47C2-8811-0C8F2D8E5530}" presName="rootComposite" presStyleCnt="0"/>
      <dgm:spPr/>
      <dgm:t>
        <a:bodyPr/>
        <a:lstStyle/>
        <a:p>
          <a:pPr rtl="1"/>
          <a:endParaRPr lang="ar-SA"/>
        </a:p>
      </dgm:t>
    </dgm:pt>
    <dgm:pt modelId="{BFD586F4-6B10-48B4-9C2A-5EE613C11417}" type="pres">
      <dgm:prSet presAssocID="{8154DB6B-6529-47C2-8811-0C8F2D8E5530}" presName="rootText" presStyleLbl="node2" presStyleIdx="1" presStyleCnt="6" custScaleX="147506" custScaleY="364947">
        <dgm:presLayoutVars>
          <dgm:chPref val="3"/>
        </dgm:presLayoutVars>
      </dgm:prSet>
      <dgm:spPr/>
      <dgm:t>
        <a:bodyPr/>
        <a:lstStyle/>
        <a:p>
          <a:pPr rtl="1"/>
          <a:endParaRPr lang="ar-SA"/>
        </a:p>
      </dgm:t>
    </dgm:pt>
    <dgm:pt modelId="{86374019-9E24-41CB-A8BD-177CBDF1D35C}" type="pres">
      <dgm:prSet presAssocID="{8154DB6B-6529-47C2-8811-0C8F2D8E5530}" presName="rootConnector" presStyleLbl="node2" presStyleIdx="1" presStyleCnt="6"/>
      <dgm:spPr/>
      <dgm:t>
        <a:bodyPr/>
        <a:lstStyle/>
        <a:p>
          <a:pPr rtl="1"/>
          <a:endParaRPr lang="ar-SA"/>
        </a:p>
      </dgm:t>
    </dgm:pt>
    <dgm:pt modelId="{6B68F592-0D66-4C8F-8288-2DE7091D738A}" type="pres">
      <dgm:prSet presAssocID="{8154DB6B-6529-47C2-8811-0C8F2D8E5530}" presName="hierChild4" presStyleCnt="0"/>
      <dgm:spPr/>
      <dgm:t>
        <a:bodyPr/>
        <a:lstStyle/>
        <a:p>
          <a:pPr rtl="1"/>
          <a:endParaRPr lang="ar-SA"/>
        </a:p>
      </dgm:t>
    </dgm:pt>
    <dgm:pt modelId="{D7D8C373-A5BB-4F9F-AFFC-0587FAFCB40E}" type="pres">
      <dgm:prSet presAssocID="{8E221694-43DB-44ED-A62C-99D5E6FB934A}" presName="Name37" presStyleLbl="parChTrans1D3" presStyleIdx="6" presStyleCnt="22"/>
      <dgm:spPr/>
      <dgm:t>
        <a:bodyPr/>
        <a:lstStyle/>
        <a:p>
          <a:pPr rtl="1"/>
          <a:endParaRPr lang="ar-SA"/>
        </a:p>
      </dgm:t>
    </dgm:pt>
    <dgm:pt modelId="{E2E89990-40C6-4D72-A01F-5942C1AB3F98}" type="pres">
      <dgm:prSet presAssocID="{A1178200-F72D-4F64-89EF-DEDDC665ADFA}" presName="hierRoot2" presStyleCnt="0">
        <dgm:presLayoutVars>
          <dgm:hierBranch val="init"/>
        </dgm:presLayoutVars>
      </dgm:prSet>
      <dgm:spPr/>
      <dgm:t>
        <a:bodyPr/>
        <a:lstStyle/>
        <a:p>
          <a:pPr rtl="1"/>
          <a:endParaRPr lang="ar-SA"/>
        </a:p>
      </dgm:t>
    </dgm:pt>
    <dgm:pt modelId="{169C5EA1-1C5A-424C-A635-7DC79ACBBA1F}" type="pres">
      <dgm:prSet presAssocID="{A1178200-F72D-4F64-89EF-DEDDC665ADFA}" presName="rootComposite" presStyleCnt="0"/>
      <dgm:spPr/>
      <dgm:t>
        <a:bodyPr/>
        <a:lstStyle/>
        <a:p>
          <a:pPr rtl="1"/>
          <a:endParaRPr lang="ar-SA"/>
        </a:p>
      </dgm:t>
    </dgm:pt>
    <dgm:pt modelId="{03907BC7-C416-46A9-94A9-4E705C06F648}" type="pres">
      <dgm:prSet presAssocID="{A1178200-F72D-4F64-89EF-DEDDC665ADFA}" presName="rootText" presStyleLbl="node3" presStyleIdx="6" presStyleCnt="22" custScaleY="155376">
        <dgm:presLayoutVars>
          <dgm:chPref val="3"/>
        </dgm:presLayoutVars>
      </dgm:prSet>
      <dgm:spPr/>
      <dgm:t>
        <a:bodyPr/>
        <a:lstStyle/>
        <a:p>
          <a:pPr rtl="1"/>
          <a:endParaRPr lang="ar-SA"/>
        </a:p>
      </dgm:t>
    </dgm:pt>
    <dgm:pt modelId="{DFB18535-6661-4079-8E92-ED34759B2CFF}" type="pres">
      <dgm:prSet presAssocID="{A1178200-F72D-4F64-89EF-DEDDC665ADFA}" presName="rootConnector" presStyleLbl="node3" presStyleIdx="6" presStyleCnt="22"/>
      <dgm:spPr/>
      <dgm:t>
        <a:bodyPr/>
        <a:lstStyle/>
        <a:p>
          <a:pPr rtl="1"/>
          <a:endParaRPr lang="ar-SA"/>
        </a:p>
      </dgm:t>
    </dgm:pt>
    <dgm:pt modelId="{822264F3-06AB-46C1-9B0D-FD9F4BB6528D}" type="pres">
      <dgm:prSet presAssocID="{A1178200-F72D-4F64-89EF-DEDDC665ADFA}" presName="hierChild4" presStyleCnt="0"/>
      <dgm:spPr/>
      <dgm:t>
        <a:bodyPr/>
        <a:lstStyle/>
        <a:p>
          <a:pPr rtl="1"/>
          <a:endParaRPr lang="ar-SA"/>
        </a:p>
      </dgm:t>
    </dgm:pt>
    <dgm:pt modelId="{A9855118-8B80-48D6-B9C8-E0C5478ABED0}" type="pres">
      <dgm:prSet presAssocID="{A1178200-F72D-4F64-89EF-DEDDC665ADFA}" presName="hierChild5" presStyleCnt="0"/>
      <dgm:spPr/>
      <dgm:t>
        <a:bodyPr/>
        <a:lstStyle/>
        <a:p>
          <a:pPr rtl="1"/>
          <a:endParaRPr lang="ar-SA"/>
        </a:p>
      </dgm:t>
    </dgm:pt>
    <dgm:pt modelId="{368ADA4A-5EFA-42A3-BC0C-BC8FAB81824C}" type="pres">
      <dgm:prSet presAssocID="{165693C9-DC4E-45D5-B6AD-17C2C7BEA095}" presName="Name37" presStyleLbl="parChTrans1D3" presStyleIdx="7" presStyleCnt="22"/>
      <dgm:spPr/>
      <dgm:t>
        <a:bodyPr/>
        <a:lstStyle/>
        <a:p>
          <a:pPr rtl="1"/>
          <a:endParaRPr lang="ar-SA"/>
        </a:p>
      </dgm:t>
    </dgm:pt>
    <dgm:pt modelId="{8E2579E0-9AAF-478A-9EC6-2A469537B43F}" type="pres">
      <dgm:prSet presAssocID="{7DD69F46-1E47-4DDC-82C7-4137BDA484AD}" presName="hierRoot2" presStyleCnt="0">
        <dgm:presLayoutVars>
          <dgm:hierBranch val="init"/>
        </dgm:presLayoutVars>
      </dgm:prSet>
      <dgm:spPr/>
      <dgm:t>
        <a:bodyPr/>
        <a:lstStyle/>
        <a:p>
          <a:pPr rtl="1"/>
          <a:endParaRPr lang="ar-SA"/>
        </a:p>
      </dgm:t>
    </dgm:pt>
    <dgm:pt modelId="{7ECA67BD-A69F-42A9-AFB7-BF2BA229E79E}" type="pres">
      <dgm:prSet presAssocID="{7DD69F46-1E47-4DDC-82C7-4137BDA484AD}" presName="rootComposite" presStyleCnt="0"/>
      <dgm:spPr/>
      <dgm:t>
        <a:bodyPr/>
        <a:lstStyle/>
        <a:p>
          <a:pPr rtl="1"/>
          <a:endParaRPr lang="ar-SA"/>
        </a:p>
      </dgm:t>
    </dgm:pt>
    <dgm:pt modelId="{DCDA2AC2-8A3B-4F3F-B01A-35A4DC856F53}" type="pres">
      <dgm:prSet presAssocID="{7DD69F46-1E47-4DDC-82C7-4137BDA484AD}" presName="rootText" presStyleLbl="node3" presStyleIdx="7" presStyleCnt="22" custScaleY="162908">
        <dgm:presLayoutVars>
          <dgm:chPref val="3"/>
        </dgm:presLayoutVars>
      </dgm:prSet>
      <dgm:spPr/>
      <dgm:t>
        <a:bodyPr/>
        <a:lstStyle/>
        <a:p>
          <a:pPr rtl="1"/>
          <a:endParaRPr lang="ar-SA"/>
        </a:p>
      </dgm:t>
    </dgm:pt>
    <dgm:pt modelId="{636E518E-8105-45AA-BAF9-73D7D8778326}" type="pres">
      <dgm:prSet presAssocID="{7DD69F46-1E47-4DDC-82C7-4137BDA484AD}" presName="rootConnector" presStyleLbl="node3" presStyleIdx="7" presStyleCnt="22"/>
      <dgm:spPr/>
      <dgm:t>
        <a:bodyPr/>
        <a:lstStyle/>
        <a:p>
          <a:pPr rtl="1"/>
          <a:endParaRPr lang="ar-SA"/>
        </a:p>
      </dgm:t>
    </dgm:pt>
    <dgm:pt modelId="{16E741FF-1055-4BBF-9A00-5645F2A6E0D3}" type="pres">
      <dgm:prSet presAssocID="{7DD69F46-1E47-4DDC-82C7-4137BDA484AD}" presName="hierChild4" presStyleCnt="0"/>
      <dgm:spPr/>
      <dgm:t>
        <a:bodyPr/>
        <a:lstStyle/>
        <a:p>
          <a:pPr rtl="1"/>
          <a:endParaRPr lang="ar-SA"/>
        </a:p>
      </dgm:t>
    </dgm:pt>
    <dgm:pt modelId="{83CFF55B-D71B-45A9-8A51-DD546A539D1C}" type="pres">
      <dgm:prSet presAssocID="{7DD69F46-1E47-4DDC-82C7-4137BDA484AD}" presName="hierChild5" presStyleCnt="0"/>
      <dgm:spPr/>
      <dgm:t>
        <a:bodyPr/>
        <a:lstStyle/>
        <a:p>
          <a:pPr rtl="1"/>
          <a:endParaRPr lang="ar-SA"/>
        </a:p>
      </dgm:t>
    </dgm:pt>
    <dgm:pt modelId="{050525D4-A010-4007-8641-5DE0A3318DA9}" type="pres">
      <dgm:prSet presAssocID="{2F0D297A-1FCF-415B-A9BE-7B9BC6359C6B}" presName="Name37" presStyleLbl="parChTrans1D3" presStyleIdx="8" presStyleCnt="22"/>
      <dgm:spPr/>
      <dgm:t>
        <a:bodyPr/>
        <a:lstStyle/>
        <a:p>
          <a:pPr rtl="1"/>
          <a:endParaRPr lang="ar-SA"/>
        </a:p>
      </dgm:t>
    </dgm:pt>
    <dgm:pt modelId="{CCEDA111-0F4F-4BA9-BDCF-4D7FAD375C89}" type="pres">
      <dgm:prSet presAssocID="{D970CE2E-028F-484C-A57A-05005A982DC9}" presName="hierRoot2" presStyleCnt="0">
        <dgm:presLayoutVars>
          <dgm:hierBranch val="init"/>
        </dgm:presLayoutVars>
      </dgm:prSet>
      <dgm:spPr/>
      <dgm:t>
        <a:bodyPr/>
        <a:lstStyle/>
        <a:p>
          <a:pPr rtl="1"/>
          <a:endParaRPr lang="ar-SA"/>
        </a:p>
      </dgm:t>
    </dgm:pt>
    <dgm:pt modelId="{AFF3AC10-3DC0-4D00-AB06-39205694D060}" type="pres">
      <dgm:prSet presAssocID="{D970CE2E-028F-484C-A57A-05005A982DC9}" presName="rootComposite" presStyleCnt="0"/>
      <dgm:spPr/>
      <dgm:t>
        <a:bodyPr/>
        <a:lstStyle/>
        <a:p>
          <a:pPr rtl="1"/>
          <a:endParaRPr lang="ar-SA"/>
        </a:p>
      </dgm:t>
    </dgm:pt>
    <dgm:pt modelId="{AD077C6A-AECD-450D-A87E-CDDE8045BD49}" type="pres">
      <dgm:prSet presAssocID="{D970CE2E-028F-484C-A57A-05005A982DC9}" presName="rootText" presStyleLbl="node3" presStyleIdx="8" presStyleCnt="22" custScaleY="172137">
        <dgm:presLayoutVars>
          <dgm:chPref val="3"/>
        </dgm:presLayoutVars>
      </dgm:prSet>
      <dgm:spPr/>
      <dgm:t>
        <a:bodyPr/>
        <a:lstStyle/>
        <a:p>
          <a:pPr rtl="1"/>
          <a:endParaRPr lang="ar-SA"/>
        </a:p>
      </dgm:t>
    </dgm:pt>
    <dgm:pt modelId="{6F0E7322-3755-4A81-9480-300274D3E931}" type="pres">
      <dgm:prSet presAssocID="{D970CE2E-028F-484C-A57A-05005A982DC9}" presName="rootConnector" presStyleLbl="node3" presStyleIdx="8" presStyleCnt="22"/>
      <dgm:spPr/>
      <dgm:t>
        <a:bodyPr/>
        <a:lstStyle/>
        <a:p>
          <a:pPr rtl="1"/>
          <a:endParaRPr lang="ar-SA"/>
        </a:p>
      </dgm:t>
    </dgm:pt>
    <dgm:pt modelId="{D65C9A23-7A20-4CB6-9281-2718F67CBC14}" type="pres">
      <dgm:prSet presAssocID="{D970CE2E-028F-484C-A57A-05005A982DC9}" presName="hierChild4" presStyleCnt="0"/>
      <dgm:spPr/>
      <dgm:t>
        <a:bodyPr/>
        <a:lstStyle/>
        <a:p>
          <a:pPr rtl="1"/>
          <a:endParaRPr lang="ar-SA"/>
        </a:p>
      </dgm:t>
    </dgm:pt>
    <dgm:pt modelId="{9DAB68A0-ACAD-4155-8200-42A857666350}" type="pres">
      <dgm:prSet presAssocID="{D970CE2E-028F-484C-A57A-05005A982DC9}" presName="hierChild5" presStyleCnt="0"/>
      <dgm:spPr/>
      <dgm:t>
        <a:bodyPr/>
        <a:lstStyle/>
        <a:p>
          <a:pPr rtl="1"/>
          <a:endParaRPr lang="ar-SA"/>
        </a:p>
      </dgm:t>
    </dgm:pt>
    <dgm:pt modelId="{067F0B70-7605-430D-A497-491286A3BD2B}" type="pres">
      <dgm:prSet presAssocID="{7A7C7FB0-67A7-440B-9F75-851C263BC66B}" presName="Name37" presStyleLbl="parChTrans1D3" presStyleIdx="9" presStyleCnt="22"/>
      <dgm:spPr/>
      <dgm:t>
        <a:bodyPr/>
        <a:lstStyle/>
        <a:p>
          <a:pPr rtl="1"/>
          <a:endParaRPr lang="ar-SA"/>
        </a:p>
      </dgm:t>
    </dgm:pt>
    <dgm:pt modelId="{2607A71D-FE48-4B94-ADAB-022C53610A3E}" type="pres">
      <dgm:prSet presAssocID="{DF0DF83B-5F2B-41FC-B3AC-B59C79ACC493}" presName="hierRoot2" presStyleCnt="0">
        <dgm:presLayoutVars>
          <dgm:hierBranch val="init"/>
        </dgm:presLayoutVars>
      </dgm:prSet>
      <dgm:spPr/>
      <dgm:t>
        <a:bodyPr/>
        <a:lstStyle/>
        <a:p>
          <a:pPr rtl="1"/>
          <a:endParaRPr lang="ar-SA"/>
        </a:p>
      </dgm:t>
    </dgm:pt>
    <dgm:pt modelId="{6A5141AB-4C3B-466D-93C1-5136A6814180}" type="pres">
      <dgm:prSet presAssocID="{DF0DF83B-5F2B-41FC-B3AC-B59C79ACC493}" presName="rootComposite" presStyleCnt="0"/>
      <dgm:spPr/>
      <dgm:t>
        <a:bodyPr/>
        <a:lstStyle/>
        <a:p>
          <a:pPr rtl="1"/>
          <a:endParaRPr lang="ar-SA"/>
        </a:p>
      </dgm:t>
    </dgm:pt>
    <dgm:pt modelId="{A7660857-AE25-4EE4-9F09-3363612AAF29}" type="pres">
      <dgm:prSet presAssocID="{DF0DF83B-5F2B-41FC-B3AC-B59C79ACC493}" presName="rootText" presStyleLbl="node3" presStyleIdx="9" presStyleCnt="22" custScaleY="171291">
        <dgm:presLayoutVars>
          <dgm:chPref val="3"/>
        </dgm:presLayoutVars>
      </dgm:prSet>
      <dgm:spPr/>
      <dgm:t>
        <a:bodyPr/>
        <a:lstStyle/>
        <a:p>
          <a:pPr rtl="1"/>
          <a:endParaRPr lang="ar-SA"/>
        </a:p>
      </dgm:t>
    </dgm:pt>
    <dgm:pt modelId="{7FF62D97-16C5-4F2E-B398-242830F99A04}" type="pres">
      <dgm:prSet presAssocID="{DF0DF83B-5F2B-41FC-B3AC-B59C79ACC493}" presName="rootConnector" presStyleLbl="node3" presStyleIdx="9" presStyleCnt="22"/>
      <dgm:spPr/>
      <dgm:t>
        <a:bodyPr/>
        <a:lstStyle/>
        <a:p>
          <a:pPr rtl="1"/>
          <a:endParaRPr lang="ar-SA"/>
        </a:p>
      </dgm:t>
    </dgm:pt>
    <dgm:pt modelId="{4228038A-196A-4170-9D1A-A24FDD9F9588}" type="pres">
      <dgm:prSet presAssocID="{DF0DF83B-5F2B-41FC-B3AC-B59C79ACC493}" presName="hierChild4" presStyleCnt="0"/>
      <dgm:spPr/>
      <dgm:t>
        <a:bodyPr/>
        <a:lstStyle/>
        <a:p>
          <a:pPr rtl="1"/>
          <a:endParaRPr lang="ar-SA"/>
        </a:p>
      </dgm:t>
    </dgm:pt>
    <dgm:pt modelId="{10A95811-A636-4B4B-AD7C-E9A035386C78}" type="pres">
      <dgm:prSet presAssocID="{DF0DF83B-5F2B-41FC-B3AC-B59C79ACC493}" presName="hierChild5" presStyleCnt="0"/>
      <dgm:spPr/>
      <dgm:t>
        <a:bodyPr/>
        <a:lstStyle/>
        <a:p>
          <a:pPr rtl="1"/>
          <a:endParaRPr lang="ar-SA"/>
        </a:p>
      </dgm:t>
    </dgm:pt>
    <dgm:pt modelId="{84C934C0-A162-42EF-92D3-9A23ECC1CE7D}" type="pres">
      <dgm:prSet presAssocID="{8154DB6B-6529-47C2-8811-0C8F2D8E5530}" presName="hierChild5" presStyleCnt="0"/>
      <dgm:spPr/>
      <dgm:t>
        <a:bodyPr/>
        <a:lstStyle/>
        <a:p>
          <a:pPr rtl="1"/>
          <a:endParaRPr lang="ar-SA"/>
        </a:p>
      </dgm:t>
    </dgm:pt>
    <dgm:pt modelId="{19166CCA-B3B5-40D9-A084-42DD74B0526B}" type="pres">
      <dgm:prSet presAssocID="{80A09195-DA4E-4D32-8AEC-4D544E03DAF6}" presName="Name37" presStyleLbl="parChTrans1D2" presStyleIdx="2" presStyleCnt="6"/>
      <dgm:spPr/>
      <dgm:t>
        <a:bodyPr/>
        <a:lstStyle/>
        <a:p>
          <a:pPr rtl="1"/>
          <a:endParaRPr lang="ar-SA"/>
        </a:p>
      </dgm:t>
    </dgm:pt>
    <dgm:pt modelId="{B773B1E2-4C15-4689-B161-17851FBA41D9}" type="pres">
      <dgm:prSet presAssocID="{2D912EE8-7074-4DB9-B767-9CC2EA10D0B7}" presName="hierRoot2" presStyleCnt="0">
        <dgm:presLayoutVars>
          <dgm:hierBranch val="init"/>
        </dgm:presLayoutVars>
      </dgm:prSet>
      <dgm:spPr/>
      <dgm:t>
        <a:bodyPr/>
        <a:lstStyle/>
        <a:p>
          <a:pPr rtl="1"/>
          <a:endParaRPr lang="ar-SA"/>
        </a:p>
      </dgm:t>
    </dgm:pt>
    <dgm:pt modelId="{9FB282EB-C3AA-4568-9ADC-598C11699A18}" type="pres">
      <dgm:prSet presAssocID="{2D912EE8-7074-4DB9-B767-9CC2EA10D0B7}" presName="rootComposite" presStyleCnt="0"/>
      <dgm:spPr/>
      <dgm:t>
        <a:bodyPr/>
        <a:lstStyle/>
        <a:p>
          <a:pPr rtl="1"/>
          <a:endParaRPr lang="ar-SA"/>
        </a:p>
      </dgm:t>
    </dgm:pt>
    <dgm:pt modelId="{08FEFF59-0B42-4BF1-B5AB-189DA8B598B1}" type="pres">
      <dgm:prSet presAssocID="{2D912EE8-7074-4DB9-B767-9CC2EA10D0B7}" presName="rootText" presStyleLbl="node2" presStyleIdx="2" presStyleCnt="6" custScaleX="178030" custScaleY="342936">
        <dgm:presLayoutVars>
          <dgm:chPref val="3"/>
        </dgm:presLayoutVars>
      </dgm:prSet>
      <dgm:spPr/>
      <dgm:t>
        <a:bodyPr/>
        <a:lstStyle/>
        <a:p>
          <a:pPr rtl="1"/>
          <a:endParaRPr lang="ar-SA"/>
        </a:p>
      </dgm:t>
    </dgm:pt>
    <dgm:pt modelId="{4ED8CD32-9B64-45C5-BA7D-0B6EDCC32D2E}" type="pres">
      <dgm:prSet presAssocID="{2D912EE8-7074-4DB9-B767-9CC2EA10D0B7}" presName="rootConnector" presStyleLbl="node2" presStyleIdx="2" presStyleCnt="6"/>
      <dgm:spPr/>
      <dgm:t>
        <a:bodyPr/>
        <a:lstStyle/>
        <a:p>
          <a:pPr rtl="1"/>
          <a:endParaRPr lang="ar-SA"/>
        </a:p>
      </dgm:t>
    </dgm:pt>
    <dgm:pt modelId="{6BD01A89-88EA-46B5-A486-495303F61299}" type="pres">
      <dgm:prSet presAssocID="{2D912EE8-7074-4DB9-B767-9CC2EA10D0B7}" presName="hierChild4" presStyleCnt="0"/>
      <dgm:spPr/>
      <dgm:t>
        <a:bodyPr/>
        <a:lstStyle/>
        <a:p>
          <a:pPr rtl="1"/>
          <a:endParaRPr lang="ar-SA"/>
        </a:p>
      </dgm:t>
    </dgm:pt>
    <dgm:pt modelId="{935F530F-E945-465D-9AAA-57EB15ACAE26}" type="pres">
      <dgm:prSet presAssocID="{8B17F4BE-79ED-492D-9E5C-387E6ABEE74A}" presName="Name37" presStyleLbl="parChTrans1D3" presStyleIdx="10" presStyleCnt="22"/>
      <dgm:spPr/>
      <dgm:t>
        <a:bodyPr/>
        <a:lstStyle/>
        <a:p>
          <a:pPr rtl="1"/>
          <a:endParaRPr lang="ar-SA"/>
        </a:p>
      </dgm:t>
    </dgm:pt>
    <dgm:pt modelId="{10E3D066-A84D-40CF-AEA8-F38983D84977}" type="pres">
      <dgm:prSet presAssocID="{8147832C-CC4E-4FC9-8699-2C0D5AEFD464}" presName="hierRoot2" presStyleCnt="0">
        <dgm:presLayoutVars>
          <dgm:hierBranch val="init"/>
        </dgm:presLayoutVars>
      </dgm:prSet>
      <dgm:spPr/>
      <dgm:t>
        <a:bodyPr/>
        <a:lstStyle/>
        <a:p>
          <a:pPr rtl="1"/>
          <a:endParaRPr lang="ar-SA"/>
        </a:p>
      </dgm:t>
    </dgm:pt>
    <dgm:pt modelId="{D65B3CA3-C589-429D-AD2C-8B9EF68D0EE5}" type="pres">
      <dgm:prSet presAssocID="{8147832C-CC4E-4FC9-8699-2C0D5AEFD464}" presName="rootComposite" presStyleCnt="0"/>
      <dgm:spPr/>
      <dgm:t>
        <a:bodyPr/>
        <a:lstStyle/>
        <a:p>
          <a:pPr rtl="1"/>
          <a:endParaRPr lang="ar-SA"/>
        </a:p>
      </dgm:t>
    </dgm:pt>
    <dgm:pt modelId="{E0DEABE8-33D5-4642-9EC4-732BBB0F9B92}" type="pres">
      <dgm:prSet presAssocID="{8147832C-CC4E-4FC9-8699-2C0D5AEFD464}" presName="rootText" presStyleLbl="node3" presStyleIdx="10" presStyleCnt="22" custScaleY="144039">
        <dgm:presLayoutVars>
          <dgm:chPref val="3"/>
        </dgm:presLayoutVars>
      </dgm:prSet>
      <dgm:spPr/>
      <dgm:t>
        <a:bodyPr/>
        <a:lstStyle/>
        <a:p>
          <a:pPr rtl="1"/>
          <a:endParaRPr lang="ar-SA"/>
        </a:p>
      </dgm:t>
    </dgm:pt>
    <dgm:pt modelId="{19CAB233-C305-4FE6-9825-54235C474ACA}" type="pres">
      <dgm:prSet presAssocID="{8147832C-CC4E-4FC9-8699-2C0D5AEFD464}" presName="rootConnector" presStyleLbl="node3" presStyleIdx="10" presStyleCnt="22"/>
      <dgm:spPr/>
      <dgm:t>
        <a:bodyPr/>
        <a:lstStyle/>
        <a:p>
          <a:pPr rtl="1"/>
          <a:endParaRPr lang="ar-SA"/>
        </a:p>
      </dgm:t>
    </dgm:pt>
    <dgm:pt modelId="{EA8FF354-6F6D-430B-9D7C-B51D7A42FCD6}" type="pres">
      <dgm:prSet presAssocID="{8147832C-CC4E-4FC9-8699-2C0D5AEFD464}" presName="hierChild4" presStyleCnt="0"/>
      <dgm:spPr/>
      <dgm:t>
        <a:bodyPr/>
        <a:lstStyle/>
        <a:p>
          <a:pPr rtl="1"/>
          <a:endParaRPr lang="ar-SA"/>
        </a:p>
      </dgm:t>
    </dgm:pt>
    <dgm:pt modelId="{4962496D-18B9-4710-BD1F-A0ABC503C8CB}" type="pres">
      <dgm:prSet presAssocID="{8147832C-CC4E-4FC9-8699-2C0D5AEFD464}" presName="hierChild5" presStyleCnt="0"/>
      <dgm:spPr/>
      <dgm:t>
        <a:bodyPr/>
        <a:lstStyle/>
        <a:p>
          <a:pPr rtl="1"/>
          <a:endParaRPr lang="ar-SA"/>
        </a:p>
      </dgm:t>
    </dgm:pt>
    <dgm:pt modelId="{493CDFC7-8AA7-4554-8159-CB35D633D5D5}" type="pres">
      <dgm:prSet presAssocID="{2D912EE8-7074-4DB9-B767-9CC2EA10D0B7}" presName="hierChild5" presStyleCnt="0"/>
      <dgm:spPr/>
      <dgm:t>
        <a:bodyPr/>
        <a:lstStyle/>
        <a:p>
          <a:pPr rtl="1"/>
          <a:endParaRPr lang="ar-SA"/>
        </a:p>
      </dgm:t>
    </dgm:pt>
    <dgm:pt modelId="{693A3FF1-2A4C-43EA-AA19-B65B2A276A86}" type="pres">
      <dgm:prSet presAssocID="{E1CA8398-62B8-4DD5-97E1-A4CEB1E74D4B}" presName="Name37" presStyleLbl="parChTrans1D2" presStyleIdx="3" presStyleCnt="6"/>
      <dgm:spPr/>
      <dgm:t>
        <a:bodyPr/>
        <a:lstStyle/>
        <a:p>
          <a:pPr rtl="1"/>
          <a:endParaRPr lang="ar-SA"/>
        </a:p>
      </dgm:t>
    </dgm:pt>
    <dgm:pt modelId="{CAD59A71-D267-41B6-89F2-3036DCB7A31C}" type="pres">
      <dgm:prSet presAssocID="{5FC46067-88F8-4FB4-8BF8-DAFB9A2555FD}" presName="hierRoot2" presStyleCnt="0">
        <dgm:presLayoutVars>
          <dgm:hierBranch val="init"/>
        </dgm:presLayoutVars>
      </dgm:prSet>
      <dgm:spPr/>
      <dgm:t>
        <a:bodyPr/>
        <a:lstStyle/>
        <a:p>
          <a:pPr rtl="1"/>
          <a:endParaRPr lang="ar-SA"/>
        </a:p>
      </dgm:t>
    </dgm:pt>
    <dgm:pt modelId="{B3531A14-14C6-41CC-9CA4-340656E142FE}" type="pres">
      <dgm:prSet presAssocID="{5FC46067-88F8-4FB4-8BF8-DAFB9A2555FD}" presName="rootComposite" presStyleCnt="0"/>
      <dgm:spPr/>
      <dgm:t>
        <a:bodyPr/>
        <a:lstStyle/>
        <a:p>
          <a:pPr rtl="1"/>
          <a:endParaRPr lang="ar-SA"/>
        </a:p>
      </dgm:t>
    </dgm:pt>
    <dgm:pt modelId="{070B7C25-923E-4D3A-A8A3-8DB52766CE37}" type="pres">
      <dgm:prSet presAssocID="{5FC46067-88F8-4FB4-8BF8-DAFB9A2555FD}" presName="rootText" presStyleLbl="node2" presStyleIdx="3" presStyleCnt="6" custScaleX="144179" custScaleY="333770">
        <dgm:presLayoutVars>
          <dgm:chPref val="3"/>
        </dgm:presLayoutVars>
      </dgm:prSet>
      <dgm:spPr/>
      <dgm:t>
        <a:bodyPr/>
        <a:lstStyle/>
        <a:p>
          <a:pPr rtl="1"/>
          <a:endParaRPr lang="ar-SA"/>
        </a:p>
      </dgm:t>
    </dgm:pt>
    <dgm:pt modelId="{17ABE8BE-B20C-46D1-9CF8-B7431B8A9064}" type="pres">
      <dgm:prSet presAssocID="{5FC46067-88F8-4FB4-8BF8-DAFB9A2555FD}" presName="rootConnector" presStyleLbl="node2" presStyleIdx="3" presStyleCnt="6"/>
      <dgm:spPr/>
      <dgm:t>
        <a:bodyPr/>
        <a:lstStyle/>
        <a:p>
          <a:pPr rtl="1"/>
          <a:endParaRPr lang="ar-SA"/>
        </a:p>
      </dgm:t>
    </dgm:pt>
    <dgm:pt modelId="{3B181FD0-F0CA-4F0D-813E-68A04CA200F4}" type="pres">
      <dgm:prSet presAssocID="{5FC46067-88F8-4FB4-8BF8-DAFB9A2555FD}" presName="hierChild4" presStyleCnt="0"/>
      <dgm:spPr/>
      <dgm:t>
        <a:bodyPr/>
        <a:lstStyle/>
        <a:p>
          <a:pPr rtl="1"/>
          <a:endParaRPr lang="ar-SA"/>
        </a:p>
      </dgm:t>
    </dgm:pt>
    <dgm:pt modelId="{632B218D-E427-44B0-AFF5-2421C606E7F7}" type="pres">
      <dgm:prSet presAssocID="{0DB47AB1-9DFE-4CE0-BEEC-F4A1383715A7}" presName="Name37" presStyleLbl="parChTrans1D3" presStyleIdx="11" presStyleCnt="22"/>
      <dgm:spPr/>
      <dgm:t>
        <a:bodyPr/>
        <a:lstStyle/>
        <a:p>
          <a:pPr rtl="1"/>
          <a:endParaRPr lang="ar-SA"/>
        </a:p>
      </dgm:t>
    </dgm:pt>
    <dgm:pt modelId="{A74E380C-AB5B-498F-973E-80161F463A08}" type="pres">
      <dgm:prSet presAssocID="{C1A018C2-089D-4A0C-B5EA-7DEDE5CA7038}" presName="hierRoot2" presStyleCnt="0">
        <dgm:presLayoutVars>
          <dgm:hierBranch val="init"/>
        </dgm:presLayoutVars>
      </dgm:prSet>
      <dgm:spPr/>
      <dgm:t>
        <a:bodyPr/>
        <a:lstStyle/>
        <a:p>
          <a:pPr rtl="1"/>
          <a:endParaRPr lang="ar-SA"/>
        </a:p>
      </dgm:t>
    </dgm:pt>
    <dgm:pt modelId="{2D13D123-76B2-4968-9DCF-121703A630C4}" type="pres">
      <dgm:prSet presAssocID="{C1A018C2-089D-4A0C-B5EA-7DEDE5CA7038}" presName="rootComposite" presStyleCnt="0"/>
      <dgm:spPr/>
      <dgm:t>
        <a:bodyPr/>
        <a:lstStyle/>
        <a:p>
          <a:pPr rtl="1"/>
          <a:endParaRPr lang="ar-SA"/>
        </a:p>
      </dgm:t>
    </dgm:pt>
    <dgm:pt modelId="{B792E8C4-2D11-415A-9502-A17432FEA9FA}" type="pres">
      <dgm:prSet presAssocID="{C1A018C2-089D-4A0C-B5EA-7DEDE5CA7038}" presName="rootText" presStyleLbl="node3" presStyleIdx="11" presStyleCnt="22" custScaleY="230195" custLinFactNeighborY="-8394">
        <dgm:presLayoutVars>
          <dgm:chPref val="3"/>
        </dgm:presLayoutVars>
      </dgm:prSet>
      <dgm:spPr/>
      <dgm:t>
        <a:bodyPr/>
        <a:lstStyle/>
        <a:p>
          <a:pPr rtl="1"/>
          <a:endParaRPr lang="ar-SA"/>
        </a:p>
      </dgm:t>
    </dgm:pt>
    <dgm:pt modelId="{DEDE7581-4308-4C2C-81A4-54E6456C36C0}" type="pres">
      <dgm:prSet presAssocID="{C1A018C2-089D-4A0C-B5EA-7DEDE5CA7038}" presName="rootConnector" presStyleLbl="node3" presStyleIdx="11" presStyleCnt="22"/>
      <dgm:spPr/>
      <dgm:t>
        <a:bodyPr/>
        <a:lstStyle/>
        <a:p>
          <a:pPr rtl="1"/>
          <a:endParaRPr lang="ar-SA"/>
        </a:p>
      </dgm:t>
    </dgm:pt>
    <dgm:pt modelId="{F7ECA756-D8FD-42BE-9A7E-A4EE4C315893}" type="pres">
      <dgm:prSet presAssocID="{C1A018C2-089D-4A0C-B5EA-7DEDE5CA7038}" presName="hierChild4" presStyleCnt="0"/>
      <dgm:spPr/>
      <dgm:t>
        <a:bodyPr/>
        <a:lstStyle/>
        <a:p>
          <a:pPr rtl="1"/>
          <a:endParaRPr lang="ar-SA"/>
        </a:p>
      </dgm:t>
    </dgm:pt>
    <dgm:pt modelId="{E8CA0BFC-08CB-4252-BC7D-D6BD6824C6D5}" type="pres">
      <dgm:prSet presAssocID="{FF906D20-2710-4990-8A16-AC90CDD730B0}" presName="Name37" presStyleLbl="parChTrans1D4" presStyleIdx="0" presStyleCnt="10"/>
      <dgm:spPr/>
      <dgm:t>
        <a:bodyPr/>
        <a:lstStyle/>
        <a:p>
          <a:pPr rtl="1"/>
          <a:endParaRPr lang="ar-SA"/>
        </a:p>
      </dgm:t>
    </dgm:pt>
    <dgm:pt modelId="{61A8D253-4D60-4C58-8E0C-3695FE555139}" type="pres">
      <dgm:prSet presAssocID="{489FE25C-18F9-4A97-A2AB-D466CB903C78}" presName="hierRoot2" presStyleCnt="0">
        <dgm:presLayoutVars>
          <dgm:hierBranch val="init"/>
        </dgm:presLayoutVars>
      </dgm:prSet>
      <dgm:spPr/>
      <dgm:t>
        <a:bodyPr/>
        <a:lstStyle/>
        <a:p>
          <a:pPr rtl="1"/>
          <a:endParaRPr lang="ar-SA"/>
        </a:p>
      </dgm:t>
    </dgm:pt>
    <dgm:pt modelId="{97664B88-597F-491B-A80E-5B908D702CB5}" type="pres">
      <dgm:prSet presAssocID="{489FE25C-18F9-4A97-A2AB-D466CB903C78}" presName="rootComposite" presStyleCnt="0"/>
      <dgm:spPr/>
      <dgm:t>
        <a:bodyPr/>
        <a:lstStyle/>
        <a:p>
          <a:pPr rtl="1"/>
          <a:endParaRPr lang="ar-SA"/>
        </a:p>
      </dgm:t>
    </dgm:pt>
    <dgm:pt modelId="{89E5FE0E-18A8-40C6-913E-A09808501FFC}" type="pres">
      <dgm:prSet presAssocID="{489FE25C-18F9-4A97-A2AB-D466CB903C78}" presName="rootText" presStyleLbl="node4" presStyleIdx="0" presStyleCnt="10" custScaleY="128837">
        <dgm:presLayoutVars>
          <dgm:chPref val="3"/>
        </dgm:presLayoutVars>
      </dgm:prSet>
      <dgm:spPr/>
      <dgm:t>
        <a:bodyPr/>
        <a:lstStyle/>
        <a:p>
          <a:pPr rtl="1"/>
          <a:endParaRPr lang="ar-SA"/>
        </a:p>
      </dgm:t>
    </dgm:pt>
    <dgm:pt modelId="{578C5460-E64C-46B8-921F-2AAC47161403}" type="pres">
      <dgm:prSet presAssocID="{489FE25C-18F9-4A97-A2AB-D466CB903C78}" presName="rootConnector" presStyleLbl="node4" presStyleIdx="0" presStyleCnt="10"/>
      <dgm:spPr/>
      <dgm:t>
        <a:bodyPr/>
        <a:lstStyle/>
        <a:p>
          <a:pPr rtl="1"/>
          <a:endParaRPr lang="ar-SA"/>
        </a:p>
      </dgm:t>
    </dgm:pt>
    <dgm:pt modelId="{39FECBD4-CD58-4A41-9008-B407D7DD9254}" type="pres">
      <dgm:prSet presAssocID="{489FE25C-18F9-4A97-A2AB-D466CB903C78}" presName="hierChild4" presStyleCnt="0"/>
      <dgm:spPr/>
      <dgm:t>
        <a:bodyPr/>
        <a:lstStyle/>
        <a:p>
          <a:pPr rtl="1"/>
          <a:endParaRPr lang="ar-SA"/>
        </a:p>
      </dgm:t>
    </dgm:pt>
    <dgm:pt modelId="{7E73720D-4CF8-4B88-A781-A34F82664A4B}" type="pres">
      <dgm:prSet presAssocID="{489FE25C-18F9-4A97-A2AB-D466CB903C78}" presName="hierChild5" presStyleCnt="0"/>
      <dgm:spPr/>
      <dgm:t>
        <a:bodyPr/>
        <a:lstStyle/>
        <a:p>
          <a:pPr rtl="1"/>
          <a:endParaRPr lang="ar-SA"/>
        </a:p>
      </dgm:t>
    </dgm:pt>
    <dgm:pt modelId="{A9E2FF69-AD54-4D7A-B6BD-18450AE77829}" type="pres">
      <dgm:prSet presAssocID="{C1A018C2-089D-4A0C-B5EA-7DEDE5CA7038}" presName="hierChild5" presStyleCnt="0"/>
      <dgm:spPr/>
      <dgm:t>
        <a:bodyPr/>
        <a:lstStyle/>
        <a:p>
          <a:pPr rtl="1"/>
          <a:endParaRPr lang="ar-SA"/>
        </a:p>
      </dgm:t>
    </dgm:pt>
    <dgm:pt modelId="{5D54533B-2AB0-4945-862A-D363CEB30AF6}" type="pres">
      <dgm:prSet presAssocID="{A403FD4A-3AEF-40FE-94CE-03DF6215D36F}" presName="Name37" presStyleLbl="parChTrans1D3" presStyleIdx="12" presStyleCnt="22"/>
      <dgm:spPr/>
      <dgm:t>
        <a:bodyPr/>
        <a:lstStyle/>
        <a:p>
          <a:pPr rtl="1"/>
          <a:endParaRPr lang="ar-SA"/>
        </a:p>
      </dgm:t>
    </dgm:pt>
    <dgm:pt modelId="{07658639-33A2-47ED-9BCE-4D5FA28FD7DC}" type="pres">
      <dgm:prSet presAssocID="{ACB9C25C-F0A8-4A6C-B5D7-C4C55A604DB0}" presName="hierRoot2" presStyleCnt="0">
        <dgm:presLayoutVars>
          <dgm:hierBranch val="init"/>
        </dgm:presLayoutVars>
      </dgm:prSet>
      <dgm:spPr/>
      <dgm:t>
        <a:bodyPr/>
        <a:lstStyle/>
        <a:p>
          <a:pPr rtl="1"/>
          <a:endParaRPr lang="ar-SA"/>
        </a:p>
      </dgm:t>
    </dgm:pt>
    <dgm:pt modelId="{A7DD7997-546F-470A-AB88-C36DCC124180}" type="pres">
      <dgm:prSet presAssocID="{ACB9C25C-F0A8-4A6C-B5D7-C4C55A604DB0}" presName="rootComposite" presStyleCnt="0"/>
      <dgm:spPr/>
      <dgm:t>
        <a:bodyPr/>
        <a:lstStyle/>
        <a:p>
          <a:pPr rtl="1"/>
          <a:endParaRPr lang="ar-SA"/>
        </a:p>
      </dgm:t>
    </dgm:pt>
    <dgm:pt modelId="{6B53F518-BF33-4AF8-9EB0-74F8E1C33F90}" type="pres">
      <dgm:prSet presAssocID="{ACB9C25C-F0A8-4A6C-B5D7-C4C55A604DB0}" presName="rootText" presStyleLbl="node3" presStyleIdx="12" presStyleCnt="22" custScaleY="210700">
        <dgm:presLayoutVars>
          <dgm:chPref val="3"/>
        </dgm:presLayoutVars>
      </dgm:prSet>
      <dgm:spPr/>
      <dgm:t>
        <a:bodyPr/>
        <a:lstStyle/>
        <a:p>
          <a:pPr rtl="1"/>
          <a:endParaRPr lang="ar-SA"/>
        </a:p>
      </dgm:t>
    </dgm:pt>
    <dgm:pt modelId="{C1CDCAD6-43E8-4524-BD4B-D0760B3CD714}" type="pres">
      <dgm:prSet presAssocID="{ACB9C25C-F0A8-4A6C-B5D7-C4C55A604DB0}" presName="rootConnector" presStyleLbl="node3" presStyleIdx="12" presStyleCnt="22"/>
      <dgm:spPr/>
      <dgm:t>
        <a:bodyPr/>
        <a:lstStyle/>
        <a:p>
          <a:pPr rtl="1"/>
          <a:endParaRPr lang="ar-SA"/>
        </a:p>
      </dgm:t>
    </dgm:pt>
    <dgm:pt modelId="{219C4BF4-FEC0-489D-9062-8EBF200F4FD2}" type="pres">
      <dgm:prSet presAssocID="{ACB9C25C-F0A8-4A6C-B5D7-C4C55A604DB0}" presName="hierChild4" presStyleCnt="0"/>
      <dgm:spPr/>
      <dgm:t>
        <a:bodyPr/>
        <a:lstStyle/>
        <a:p>
          <a:pPr rtl="1"/>
          <a:endParaRPr lang="ar-SA"/>
        </a:p>
      </dgm:t>
    </dgm:pt>
    <dgm:pt modelId="{D03287B3-0C29-4931-87D8-5A0FE73BCBB7}" type="pres">
      <dgm:prSet presAssocID="{44F634E0-7639-4B3A-9035-0059E1750817}" presName="Name37" presStyleLbl="parChTrans1D4" presStyleIdx="1" presStyleCnt="10"/>
      <dgm:spPr/>
      <dgm:t>
        <a:bodyPr/>
        <a:lstStyle/>
        <a:p>
          <a:pPr rtl="1"/>
          <a:endParaRPr lang="ar-SA"/>
        </a:p>
      </dgm:t>
    </dgm:pt>
    <dgm:pt modelId="{4DADF17F-085B-46A3-9325-2DFC6418F213}" type="pres">
      <dgm:prSet presAssocID="{E4A371D7-0211-40E9-9425-6502D053E8FA}" presName="hierRoot2" presStyleCnt="0">
        <dgm:presLayoutVars>
          <dgm:hierBranch val="init"/>
        </dgm:presLayoutVars>
      </dgm:prSet>
      <dgm:spPr/>
      <dgm:t>
        <a:bodyPr/>
        <a:lstStyle/>
        <a:p>
          <a:pPr rtl="1"/>
          <a:endParaRPr lang="ar-SA"/>
        </a:p>
      </dgm:t>
    </dgm:pt>
    <dgm:pt modelId="{4DECB0E7-9E6F-45DB-A8AD-76C8E6605EA5}" type="pres">
      <dgm:prSet presAssocID="{E4A371D7-0211-40E9-9425-6502D053E8FA}" presName="rootComposite" presStyleCnt="0"/>
      <dgm:spPr/>
      <dgm:t>
        <a:bodyPr/>
        <a:lstStyle/>
        <a:p>
          <a:pPr rtl="1"/>
          <a:endParaRPr lang="ar-SA"/>
        </a:p>
      </dgm:t>
    </dgm:pt>
    <dgm:pt modelId="{8F2BB291-F068-4226-B4D5-52A82124389E}" type="pres">
      <dgm:prSet presAssocID="{E4A371D7-0211-40E9-9425-6502D053E8FA}" presName="rootText" presStyleLbl="node4" presStyleIdx="1" presStyleCnt="10" custScaleY="122169">
        <dgm:presLayoutVars>
          <dgm:chPref val="3"/>
        </dgm:presLayoutVars>
      </dgm:prSet>
      <dgm:spPr/>
      <dgm:t>
        <a:bodyPr/>
        <a:lstStyle/>
        <a:p>
          <a:pPr rtl="1"/>
          <a:endParaRPr lang="ar-SA"/>
        </a:p>
      </dgm:t>
    </dgm:pt>
    <dgm:pt modelId="{647B2917-80BF-4B0C-AC74-7AC582029064}" type="pres">
      <dgm:prSet presAssocID="{E4A371D7-0211-40E9-9425-6502D053E8FA}" presName="rootConnector" presStyleLbl="node4" presStyleIdx="1" presStyleCnt="10"/>
      <dgm:spPr/>
      <dgm:t>
        <a:bodyPr/>
        <a:lstStyle/>
        <a:p>
          <a:pPr rtl="1"/>
          <a:endParaRPr lang="ar-SA"/>
        </a:p>
      </dgm:t>
    </dgm:pt>
    <dgm:pt modelId="{C9CD1DAD-4E03-44A5-A0BA-FEEE6E509917}" type="pres">
      <dgm:prSet presAssocID="{E4A371D7-0211-40E9-9425-6502D053E8FA}" presName="hierChild4" presStyleCnt="0"/>
      <dgm:spPr/>
      <dgm:t>
        <a:bodyPr/>
        <a:lstStyle/>
        <a:p>
          <a:pPr rtl="1"/>
          <a:endParaRPr lang="ar-SA"/>
        </a:p>
      </dgm:t>
    </dgm:pt>
    <dgm:pt modelId="{8615385C-7855-4904-8480-E88ADE7A4257}" type="pres">
      <dgm:prSet presAssocID="{E4A371D7-0211-40E9-9425-6502D053E8FA}" presName="hierChild5" presStyleCnt="0"/>
      <dgm:spPr/>
      <dgm:t>
        <a:bodyPr/>
        <a:lstStyle/>
        <a:p>
          <a:pPr rtl="1"/>
          <a:endParaRPr lang="ar-SA"/>
        </a:p>
      </dgm:t>
    </dgm:pt>
    <dgm:pt modelId="{E21269F6-9EA3-4ABE-B38B-D6E349176F72}" type="pres">
      <dgm:prSet presAssocID="{1BD47A81-44AA-4C50-BB64-88B6F6BB7AA2}" presName="Name37" presStyleLbl="parChTrans1D4" presStyleIdx="2" presStyleCnt="10"/>
      <dgm:spPr/>
      <dgm:t>
        <a:bodyPr/>
        <a:lstStyle/>
        <a:p>
          <a:pPr rtl="1"/>
          <a:endParaRPr lang="ar-SA"/>
        </a:p>
      </dgm:t>
    </dgm:pt>
    <dgm:pt modelId="{50516BCF-D7EB-42A7-9099-6F68F6B06402}" type="pres">
      <dgm:prSet presAssocID="{A50AA0BA-60D6-4A1D-9E5E-C1EEDAF44C98}" presName="hierRoot2" presStyleCnt="0">
        <dgm:presLayoutVars>
          <dgm:hierBranch val="init"/>
        </dgm:presLayoutVars>
      </dgm:prSet>
      <dgm:spPr/>
      <dgm:t>
        <a:bodyPr/>
        <a:lstStyle/>
        <a:p>
          <a:pPr rtl="1"/>
          <a:endParaRPr lang="ar-SA"/>
        </a:p>
      </dgm:t>
    </dgm:pt>
    <dgm:pt modelId="{A85B4712-0EDD-475F-ABB4-F90D5FB3404B}" type="pres">
      <dgm:prSet presAssocID="{A50AA0BA-60D6-4A1D-9E5E-C1EEDAF44C98}" presName="rootComposite" presStyleCnt="0"/>
      <dgm:spPr/>
      <dgm:t>
        <a:bodyPr/>
        <a:lstStyle/>
        <a:p>
          <a:pPr rtl="1"/>
          <a:endParaRPr lang="ar-SA"/>
        </a:p>
      </dgm:t>
    </dgm:pt>
    <dgm:pt modelId="{86DC6432-01D5-41B8-980B-351F5343C533}" type="pres">
      <dgm:prSet presAssocID="{A50AA0BA-60D6-4A1D-9E5E-C1EEDAF44C98}" presName="rootText" presStyleLbl="node4" presStyleIdx="2" presStyleCnt="10" custScaleY="142147">
        <dgm:presLayoutVars>
          <dgm:chPref val="3"/>
        </dgm:presLayoutVars>
      </dgm:prSet>
      <dgm:spPr/>
      <dgm:t>
        <a:bodyPr/>
        <a:lstStyle/>
        <a:p>
          <a:pPr rtl="1"/>
          <a:endParaRPr lang="ar-SA"/>
        </a:p>
      </dgm:t>
    </dgm:pt>
    <dgm:pt modelId="{921541E0-692B-4669-807A-450C97D58A0C}" type="pres">
      <dgm:prSet presAssocID="{A50AA0BA-60D6-4A1D-9E5E-C1EEDAF44C98}" presName="rootConnector" presStyleLbl="node4" presStyleIdx="2" presStyleCnt="10"/>
      <dgm:spPr/>
      <dgm:t>
        <a:bodyPr/>
        <a:lstStyle/>
        <a:p>
          <a:pPr rtl="1"/>
          <a:endParaRPr lang="ar-SA"/>
        </a:p>
      </dgm:t>
    </dgm:pt>
    <dgm:pt modelId="{080C6547-196D-4B8A-9814-0B5EC515EEBD}" type="pres">
      <dgm:prSet presAssocID="{A50AA0BA-60D6-4A1D-9E5E-C1EEDAF44C98}" presName="hierChild4" presStyleCnt="0"/>
      <dgm:spPr/>
      <dgm:t>
        <a:bodyPr/>
        <a:lstStyle/>
        <a:p>
          <a:pPr rtl="1"/>
          <a:endParaRPr lang="ar-SA"/>
        </a:p>
      </dgm:t>
    </dgm:pt>
    <dgm:pt modelId="{6D0A19C5-4EF3-47CA-A172-65C812276775}" type="pres">
      <dgm:prSet presAssocID="{1281FD0D-CCE9-4604-BDF7-39F4D11186F7}" presName="Name37" presStyleLbl="parChTrans1D4" presStyleIdx="3" presStyleCnt="10"/>
      <dgm:spPr/>
      <dgm:t>
        <a:bodyPr/>
        <a:lstStyle/>
        <a:p>
          <a:pPr rtl="1"/>
          <a:endParaRPr lang="ar-SA"/>
        </a:p>
      </dgm:t>
    </dgm:pt>
    <dgm:pt modelId="{FD25274D-4C7E-4E36-BAF6-A1C2D4FB84AB}" type="pres">
      <dgm:prSet presAssocID="{4B26FA98-76BC-4A64-82FF-4D7B62BFD166}" presName="hierRoot2" presStyleCnt="0">
        <dgm:presLayoutVars>
          <dgm:hierBranch val="init"/>
        </dgm:presLayoutVars>
      </dgm:prSet>
      <dgm:spPr/>
      <dgm:t>
        <a:bodyPr/>
        <a:lstStyle/>
        <a:p>
          <a:pPr rtl="1"/>
          <a:endParaRPr lang="ar-SA"/>
        </a:p>
      </dgm:t>
    </dgm:pt>
    <dgm:pt modelId="{71FF87E8-B01A-4AB9-9B69-B2DD5FAD977D}" type="pres">
      <dgm:prSet presAssocID="{4B26FA98-76BC-4A64-82FF-4D7B62BFD166}" presName="rootComposite" presStyleCnt="0"/>
      <dgm:spPr/>
      <dgm:t>
        <a:bodyPr/>
        <a:lstStyle/>
        <a:p>
          <a:pPr rtl="1"/>
          <a:endParaRPr lang="ar-SA"/>
        </a:p>
      </dgm:t>
    </dgm:pt>
    <dgm:pt modelId="{42F5D9BC-FB49-42F4-8E3D-7A61EF9A9EDD}" type="pres">
      <dgm:prSet presAssocID="{4B26FA98-76BC-4A64-82FF-4D7B62BFD166}" presName="rootText" presStyleLbl="node4" presStyleIdx="3" presStyleCnt="10" custScaleX="243413" custScaleY="168860">
        <dgm:presLayoutVars>
          <dgm:chPref val="3"/>
        </dgm:presLayoutVars>
      </dgm:prSet>
      <dgm:spPr/>
      <dgm:t>
        <a:bodyPr/>
        <a:lstStyle/>
        <a:p>
          <a:pPr rtl="1"/>
          <a:endParaRPr lang="ar-SA"/>
        </a:p>
      </dgm:t>
    </dgm:pt>
    <dgm:pt modelId="{54AF5590-E8C6-4D58-87EE-C5D169B6FB73}" type="pres">
      <dgm:prSet presAssocID="{4B26FA98-76BC-4A64-82FF-4D7B62BFD166}" presName="rootConnector" presStyleLbl="node4" presStyleIdx="3" presStyleCnt="10"/>
      <dgm:spPr/>
      <dgm:t>
        <a:bodyPr/>
        <a:lstStyle/>
        <a:p>
          <a:pPr rtl="1"/>
          <a:endParaRPr lang="ar-SA"/>
        </a:p>
      </dgm:t>
    </dgm:pt>
    <dgm:pt modelId="{927D5116-FD27-475A-B662-161E2B87F9BA}" type="pres">
      <dgm:prSet presAssocID="{4B26FA98-76BC-4A64-82FF-4D7B62BFD166}" presName="hierChild4" presStyleCnt="0"/>
      <dgm:spPr/>
      <dgm:t>
        <a:bodyPr/>
        <a:lstStyle/>
        <a:p>
          <a:pPr rtl="1"/>
          <a:endParaRPr lang="ar-SA"/>
        </a:p>
      </dgm:t>
    </dgm:pt>
    <dgm:pt modelId="{3F51B5C4-FB3A-4E59-B5C7-F433F9607D1C}" type="pres">
      <dgm:prSet presAssocID="{4B26FA98-76BC-4A64-82FF-4D7B62BFD166}" presName="hierChild5" presStyleCnt="0"/>
      <dgm:spPr/>
      <dgm:t>
        <a:bodyPr/>
        <a:lstStyle/>
        <a:p>
          <a:pPr rtl="1"/>
          <a:endParaRPr lang="ar-SA"/>
        </a:p>
      </dgm:t>
    </dgm:pt>
    <dgm:pt modelId="{2EF4466C-6137-48C0-8C89-71F516E65E9E}" type="pres">
      <dgm:prSet presAssocID="{A50AA0BA-60D6-4A1D-9E5E-C1EEDAF44C98}" presName="hierChild5" presStyleCnt="0"/>
      <dgm:spPr/>
      <dgm:t>
        <a:bodyPr/>
        <a:lstStyle/>
        <a:p>
          <a:pPr rtl="1"/>
          <a:endParaRPr lang="ar-SA"/>
        </a:p>
      </dgm:t>
    </dgm:pt>
    <dgm:pt modelId="{AED4F210-C689-4854-BCCC-7F5F1E4BECFC}" type="pres">
      <dgm:prSet presAssocID="{36A71F26-C256-4F2D-99F3-B0864AD9F38C}" presName="Name37" presStyleLbl="parChTrans1D4" presStyleIdx="4" presStyleCnt="10"/>
      <dgm:spPr/>
      <dgm:t>
        <a:bodyPr/>
        <a:lstStyle/>
        <a:p>
          <a:pPr rtl="1"/>
          <a:endParaRPr lang="ar-SA"/>
        </a:p>
      </dgm:t>
    </dgm:pt>
    <dgm:pt modelId="{2F830214-F0B6-41F1-9C75-EEFEB16C20F1}" type="pres">
      <dgm:prSet presAssocID="{5FF2FA6F-5EEB-477F-A1EC-E7605037DAAD}" presName="hierRoot2" presStyleCnt="0">
        <dgm:presLayoutVars>
          <dgm:hierBranch val="init"/>
        </dgm:presLayoutVars>
      </dgm:prSet>
      <dgm:spPr/>
      <dgm:t>
        <a:bodyPr/>
        <a:lstStyle/>
        <a:p>
          <a:pPr rtl="1"/>
          <a:endParaRPr lang="ar-SA"/>
        </a:p>
      </dgm:t>
    </dgm:pt>
    <dgm:pt modelId="{9593AEA1-B6AA-49EA-B2C3-2A9FBD0E5670}" type="pres">
      <dgm:prSet presAssocID="{5FF2FA6F-5EEB-477F-A1EC-E7605037DAAD}" presName="rootComposite" presStyleCnt="0"/>
      <dgm:spPr/>
      <dgm:t>
        <a:bodyPr/>
        <a:lstStyle/>
        <a:p>
          <a:pPr rtl="1"/>
          <a:endParaRPr lang="ar-SA"/>
        </a:p>
      </dgm:t>
    </dgm:pt>
    <dgm:pt modelId="{FC97EC43-F30D-4686-A64C-BBDD97F7F6F8}" type="pres">
      <dgm:prSet presAssocID="{5FF2FA6F-5EEB-477F-A1EC-E7605037DAAD}" presName="rootText" presStyleLbl="node4" presStyleIdx="4" presStyleCnt="10" custScaleY="155038">
        <dgm:presLayoutVars>
          <dgm:chPref val="3"/>
        </dgm:presLayoutVars>
      </dgm:prSet>
      <dgm:spPr/>
      <dgm:t>
        <a:bodyPr/>
        <a:lstStyle/>
        <a:p>
          <a:pPr rtl="1"/>
          <a:endParaRPr lang="ar-SA"/>
        </a:p>
      </dgm:t>
    </dgm:pt>
    <dgm:pt modelId="{17E23E70-559F-4D11-A643-E4E2E37A4C15}" type="pres">
      <dgm:prSet presAssocID="{5FF2FA6F-5EEB-477F-A1EC-E7605037DAAD}" presName="rootConnector" presStyleLbl="node4" presStyleIdx="4" presStyleCnt="10"/>
      <dgm:spPr/>
      <dgm:t>
        <a:bodyPr/>
        <a:lstStyle/>
        <a:p>
          <a:pPr rtl="1"/>
          <a:endParaRPr lang="ar-SA"/>
        </a:p>
      </dgm:t>
    </dgm:pt>
    <dgm:pt modelId="{755B9129-1390-4DCA-9B6F-A827D35319B6}" type="pres">
      <dgm:prSet presAssocID="{5FF2FA6F-5EEB-477F-A1EC-E7605037DAAD}" presName="hierChild4" presStyleCnt="0"/>
      <dgm:spPr/>
      <dgm:t>
        <a:bodyPr/>
        <a:lstStyle/>
        <a:p>
          <a:pPr rtl="1"/>
          <a:endParaRPr lang="ar-SA"/>
        </a:p>
      </dgm:t>
    </dgm:pt>
    <dgm:pt modelId="{F3EFE555-7F3B-4A9C-9B64-B3A0B6E22823}" type="pres">
      <dgm:prSet presAssocID="{9FDBB67D-5405-48CC-B4C0-A2A8379C1255}" presName="Name37" presStyleLbl="parChTrans1D4" presStyleIdx="5" presStyleCnt="10"/>
      <dgm:spPr/>
      <dgm:t>
        <a:bodyPr/>
        <a:lstStyle/>
        <a:p>
          <a:pPr rtl="1"/>
          <a:endParaRPr lang="ar-SA"/>
        </a:p>
      </dgm:t>
    </dgm:pt>
    <dgm:pt modelId="{DAE7CDDE-1C7C-4289-BAB4-FD7325870126}" type="pres">
      <dgm:prSet presAssocID="{A6E44413-ED79-4737-BE17-1FDDBAB12C2F}" presName="hierRoot2" presStyleCnt="0">
        <dgm:presLayoutVars>
          <dgm:hierBranch val="init"/>
        </dgm:presLayoutVars>
      </dgm:prSet>
      <dgm:spPr/>
      <dgm:t>
        <a:bodyPr/>
        <a:lstStyle/>
        <a:p>
          <a:pPr rtl="1"/>
          <a:endParaRPr lang="ar-SA"/>
        </a:p>
      </dgm:t>
    </dgm:pt>
    <dgm:pt modelId="{22A8D6E0-6EF6-47B2-9F7C-AC3B72D32421}" type="pres">
      <dgm:prSet presAssocID="{A6E44413-ED79-4737-BE17-1FDDBAB12C2F}" presName="rootComposite" presStyleCnt="0"/>
      <dgm:spPr/>
      <dgm:t>
        <a:bodyPr/>
        <a:lstStyle/>
        <a:p>
          <a:pPr rtl="1"/>
          <a:endParaRPr lang="ar-SA"/>
        </a:p>
      </dgm:t>
    </dgm:pt>
    <dgm:pt modelId="{609FF969-363E-4063-8604-23AEF83F1F9A}" type="pres">
      <dgm:prSet presAssocID="{A6E44413-ED79-4737-BE17-1FDDBAB12C2F}" presName="rootText" presStyleLbl="node4" presStyleIdx="5" presStyleCnt="10" custScaleY="223022">
        <dgm:presLayoutVars>
          <dgm:chPref val="3"/>
        </dgm:presLayoutVars>
      </dgm:prSet>
      <dgm:spPr/>
      <dgm:t>
        <a:bodyPr/>
        <a:lstStyle/>
        <a:p>
          <a:pPr rtl="1"/>
          <a:endParaRPr lang="ar-SA"/>
        </a:p>
      </dgm:t>
    </dgm:pt>
    <dgm:pt modelId="{6A3B4B85-6CF4-4614-8E2E-E5E850DEBAA0}" type="pres">
      <dgm:prSet presAssocID="{A6E44413-ED79-4737-BE17-1FDDBAB12C2F}" presName="rootConnector" presStyleLbl="node4" presStyleIdx="5" presStyleCnt="10"/>
      <dgm:spPr/>
      <dgm:t>
        <a:bodyPr/>
        <a:lstStyle/>
        <a:p>
          <a:pPr rtl="1"/>
          <a:endParaRPr lang="ar-SA"/>
        </a:p>
      </dgm:t>
    </dgm:pt>
    <dgm:pt modelId="{82104FAD-E9EF-42DD-B83A-806FF1C7503A}" type="pres">
      <dgm:prSet presAssocID="{A6E44413-ED79-4737-BE17-1FDDBAB12C2F}" presName="hierChild4" presStyleCnt="0"/>
      <dgm:spPr/>
      <dgm:t>
        <a:bodyPr/>
        <a:lstStyle/>
        <a:p>
          <a:pPr rtl="1"/>
          <a:endParaRPr lang="ar-SA"/>
        </a:p>
      </dgm:t>
    </dgm:pt>
    <dgm:pt modelId="{15DDAC1F-AF54-4E1A-B462-F17A217C35C8}" type="pres">
      <dgm:prSet presAssocID="{A6E44413-ED79-4737-BE17-1FDDBAB12C2F}" presName="hierChild5" presStyleCnt="0"/>
      <dgm:spPr/>
      <dgm:t>
        <a:bodyPr/>
        <a:lstStyle/>
        <a:p>
          <a:pPr rtl="1"/>
          <a:endParaRPr lang="ar-SA"/>
        </a:p>
      </dgm:t>
    </dgm:pt>
    <dgm:pt modelId="{C8EC4054-5F7E-42C2-A15F-E73C176A5FF1}" type="pres">
      <dgm:prSet presAssocID="{654D6196-06B1-4383-B6B6-60AEC164B305}" presName="Name37" presStyleLbl="parChTrans1D4" presStyleIdx="6" presStyleCnt="10"/>
      <dgm:spPr/>
      <dgm:t>
        <a:bodyPr/>
        <a:lstStyle/>
        <a:p>
          <a:pPr rtl="1"/>
          <a:endParaRPr lang="ar-SA"/>
        </a:p>
      </dgm:t>
    </dgm:pt>
    <dgm:pt modelId="{D4B0A9A8-4369-4ABC-A94B-FFBE717D50D3}" type="pres">
      <dgm:prSet presAssocID="{BCE6F801-C6F7-4BAC-8B59-DC2DC74F93DB}" presName="hierRoot2" presStyleCnt="0">
        <dgm:presLayoutVars>
          <dgm:hierBranch val="init"/>
        </dgm:presLayoutVars>
      </dgm:prSet>
      <dgm:spPr/>
      <dgm:t>
        <a:bodyPr/>
        <a:lstStyle/>
        <a:p>
          <a:pPr rtl="1"/>
          <a:endParaRPr lang="ar-SA"/>
        </a:p>
      </dgm:t>
    </dgm:pt>
    <dgm:pt modelId="{EC4F5C30-734F-41AD-8F9A-71C5CB95231A}" type="pres">
      <dgm:prSet presAssocID="{BCE6F801-C6F7-4BAC-8B59-DC2DC74F93DB}" presName="rootComposite" presStyleCnt="0"/>
      <dgm:spPr/>
      <dgm:t>
        <a:bodyPr/>
        <a:lstStyle/>
        <a:p>
          <a:pPr rtl="1"/>
          <a:endParaRPr lang="ar-SA"/>
        </a:p>
      </dgm:t>
    </dgm:pt>
    <dgm:pt modelId="{B92658FF-0957-4C80-82DE-3B893BE886CA}" type="pres">
      <dgm:prSet presAssocID="{BCE6F801-C6F7-4BAC-8B59-DC2DC74F93DB}" presName="rootText" presStyleLbl="node4" presStyleIdx="6" presStyleCnt="10" custScaleY="228648">
        <dgm:presLayoutVars>
          <dgm:chPref val="3"/>
        </dgm:presLayoutVars>
      </dgm:prSet>
      <dgm:spPr/>
      <dgm:t>
        <a:bodyPr/>
        <a:lstStyle/>
        <a:p>
          <a:pPr rtl="1"/>
          <a:endParaRPr lang="ar-SA"/>
        </a:p>
      </dgm:t>
    </dgm:pt>
    <dgm:pt modelId="{FABC773D-9F9A-47CD-A27E-A442FE9E68CE}" type="pres">
      <dgm:prSet presAssocID="{BCE6F801-C6F7-4BAC-8B59-DC2DC74F93DB}" presName="rootConnector" presStyleLbl="node4" presStyleIdx="6" presStyleCnt="10"/>
      <dgm:spPr/>
      <dgm:t>
        <a:bodyPr/>
        <a:lstStyle/>
        <a:p>
          <a:pPr rtl="1"/>
          <a:endParaRPr lang="ar-SA"/>
        </a:p>
      </dgm:t>
    </dgm:pt>
    <dgm:pt modelId="{80FDDC88-3839-4001-8E22-0CB967C9E25B}" type="pres">
      <dgm:prSet presAssocID="{BCE6F801-C6F7-4BAC-8B59-DC2DC74F93DB}" presName="hierChild4" presStyleCnt="0"/>
      <dgm:spPr/>
      <dgm:t>
        <a:bodyPr/>
        <a:lstStyle/>
        <a:p>
          <a:pPr rtl="1"/>
          <a:endParaRPr lang="ar-SA"/>
        </a:p>
      </dgm:t>
    </dgm:pt>
    <dgm:pt modelId="{C04B62E2-544E-45FB-A472-67266D4431CC}" type="pres">
      <dgm:prSet presAssocID="{BCE6F801-C6F7-4BAC-8B59-DC2DC74F93DB}" presName="hierChild5" presStyleCnt="0"/>
      <dgm:spPr/>
      <dgm:t>
        <a:bodyPr/>
        <a:lstStyle/>
        <a:p>
          <a:pPr rtl="1"/>
          <a:endParaRPr lang="ar-SA"/>
        </a:p>
      </dgm:t>
    </dgm:pt>
    <dgm:pt modelId="{11533EB6-030A-4DCA-9E69-9C85F1BC987C}" type="pres">
      <dgm:prSet presAssocID="{5FF2FA6F-5EEB-477F-A1EC-E7605037DAAD}" presName="hierChild5" presStyleCnt="0"/>
      <dgm:spPr/>
      <dgm:t>
        <a:bodyPr/>
        <a:lstStyle/>
        <a:p>
          <a:pPr rtl="1"/>
          <a:endParaRPr lang="ar-SA"/>
        </a:p>
      </dgm:t>
    </dgm:pt>
    <dgm:pt modelId="{3473BB75-3038-483C-AD4B-8B2CF0F5D999}" type="pres">
      <dgm:prSet presAssocID="{ACB9C25C-F0A8-4A6C-B5D7-C4C55A604DB0}" presName="hierChild5" presStyleCnt="0"/>
      <dgm:spPr/>
      <dgm:t>
        <a:bodyPr/>
        <a:lstStyle/>
        <a:p>
          <a:pPr rtl="1"/>
          <a:endParaRPr lang="ar-SA"/>
        </a:p>
      </dgm:t>
    </dgm:pt>
    <dgm:pt modelId="{FE5571A9-D0E7-455E-AE8E-C6778762F079}" type="pres">
      <dgm:prSet presAssocID="{18F82DB9-CB4E-41A9-8B07-FFA2DE24034D}" presName="Name37" presStyleLbl="parChTrans1D3" presStyleIdx="13" presStyleCnt="22"/>
      <dgm:spPr/>
      <dgm:t>
        <a:bodyPr/>
        <a:lstStyle/>
        <a:p>
          <a:pPr rtl="1"/>
          <a:endParaRPr lang="ar-SA"/>
        </a:p>
      </dgm:t>
    </dgm:pt>
    <dgm:pt modelId="{1EC5D778-A803-4FDC-9223-F927291FBEF8}" type="pres">
      <dgm:prSet presAssocID="{4007D5C0-E0BC-483B-A1BF-4A5122E88C10}" presName="hierRoot2" presStyleCnt="0">
        <dgm:presLayoutVars>
          <dgm:hierBranch val="init"/>
        </dgm:presLayoutVars>
      </dgm:prSet>
      <dgm:spPr/>
      <dgm:t>
        <a:bodyPr/>
        <a:lstStyle/>
        <a:p>
          <a:pPr rtl="1"/>
          <a:endParaRPr lang="ar-SA"/>
        </a:p>
      </dgm:t>
    </dgm:pt>
    <dgm:pt modelId="{F10C5991-8EAA-47F3-AA17-241743ACF7A2}" type="pres">
      <dgm:prSet presAssocID="{4007D5C0-E0BC-483B-A1BF-4A5122E88C10}" presName="rootComposite" presStyleCnt="0"/>
      <dgm:spPr/>
      <dgm:t>
        <a:bodyPr/>
        <a:lstStyle/>
        <a:p>
          <a:pPr rtl="1"/>
          <a:endParaRPr lang="ar-SA"/>
        </a:p>
      </dgm:t>
    </dgm:pt>
    <dgm:pt modelId="{F24E28C9-1A53-42B3-BFB5-688761062F94}" type="pres">
      <dgm:prSet presAssocID="{4007D5C0-E0BC-483B-A1BF-4A5122E88C10}" presName="rootText" presStyleLbl="node3" presStyleIdx="13" presStyleCnt="22" custScaleY="223956">
        <dgm:presLayoutVars>
          <dgm:chPref val="3"/>
        </dgm:presLayoutVars>
      </dgm:prSet>
      <dgm:spPr/>
      <dgm:t>
        <a:bodyPr/>
        <a:lstStyle/>
        <a:p>
          <a:pPr rtl="1"/>
          <a:endParaRPr lang="ar-SA"/>
        </a:p>
      </dgm:t>
    </dgm:pt>
    <dgm:pt modelId="{BD129063-D47B-469A-97C8-6DABEC8E8B35}" type="pres">
      <dgm:prSet presAssocID="{4007D5C0-E0BC-483B-A1BF-4A5122E88C10}" presName="rootConnector" presStyleLbl="node3" presStyleIdx="13" presStyleCnt="22"/>
      <dgm:spPr/>
      <dgm:t>
        <a:bodyPr/>
        <a:lstStyle/>
        <a:p>
          <a:pPr rtl="1"/>
          <a:endParaRPr lang="ar-SA"/>
        </a:p>
      </dgm:t>
    </dgm:pt>
    <dgm:pt modelId="{FBD5EB31-B475-45D1-8D47-CB7C6B801815}" type="pres">
      <dgm:prSet presAssocID="{4007D5C0-E0BC-483B-A1BF-4A5122E88C10}" presName="hierChild4" presStyleCnt="0"/>
      <dgm:spPr/>
      <dgm:t>
        <a:bodyPr/>
        <a:lstStyle/>
        <a:p>
          <a:pPr rtl="1"/>
          <a:endParaRPr lang="ar-SA"/>
        </a:p>
      </dgm:t>
    </dgm:pt>
    <dgm:pt modelId="{EFDECD1E-65B5-44CD-8BF7-1D7E18E5D185}" type="pres">
      <dgm:prSet presAssocID="{4ADA08F2-0A20-4FDE-ACDE-69B75E7336ED}" presName="Name37" presStyleLbl="parChTrans1D4" presStyleIdx="7" presStyleCnt="10"/>
      <dgm:spPr/>
      <dgm:t>
        <a:bodyPr/>
        <a:lstStyle/>
        <a:p>
          <a:pPr rtl="1"/>
          <a:endParaRPr lang="ar-SA"/>
        </a:p>
      </dgm:t>
    </dgm:pt>
    <dgm:pt modelId="{B55006BA-27D7-4473-B485-E5C953FFE505}" type="pres">
      <dgm:prSet presAssocID="{14480F63-AA84-49D2-A404-7A830978939B}" presName="hierRoot2" presStyleCnt="0">
        <dgm:presLayoutVars>
          <dgm:hierBranch val="init"/>
        </dgm:presLayoutVars>
      </dgm:prSet>
      <dgm:spPr/>
      <dgm:t>
        <a:bodyPr/>
        <a:lstStyle/>
        <a:p>
          <a:pPr rtl="1"/>
          <a:endParaRPr lang="ar-SA"/>
        </a:p>
      </dgm:t>
    </dgm:pt>
    <dgm:pt modelId="{D521EE23-661B-4D70-B61F-E64E2F0488CE}" type="pres">
      <dgm:prSet presAssocID="{14480F63-AA84-49D2-A404-7A830978939B}" presName="rootComposite" presStyleCnt="0"/>
      <dgm:spPr/>
      <dgm:t>
        <a:bodyPr/>
        <a:lstStyle/>
        <a:p>
          <a:pPr rtl="1"/>
          <a:endParaRPr lang="ar-SA"/>
        </a:p>
      </dgm:t>
    </dgm:pt>
    <dgm:pt modelId="{858936A6-882B-4B8E-ADF7-52AA00EA3348}" type="pres">
      <dgm:prSet presAssocID="{14480F63-AA84-49D2-A404-7A830978939B}" presName="rootText" presStyleLbl="node4" presStyleIdx="7" presStyleCnt="10" custScaleY="158595">
        <dgm:presLayoutVars>
          <dgm:chPref val="3"/>
        </dgm:presLayoutVars>
      </dgm:prSet>
      <dgm:spPr/>
      <dgm:t>
        <a:bodyPr/>
        <a:lstStyle/>
        <a:p>
          <a:pPr rtl="1"/>
          <a:endParaRPr lang="ar-SA"/>
        </a:p>
      </dgm:t>
    </dgm:pt>
    <dgm:pt modelId="{3758824F-1D42-4978-9514-BE33FA542127}" type="pres">
      <dgm:prSet presAssocID="{14480F63-AA84-49D2-A404-7A830978939B}" presName="rootConnector" presStyleLbl="node4" presStyleIdx="7" presStyleCnt="10"/>
      <dgm:spPr/>
      <dgm:t>
        <a:bodyPr/>
        <a:lstStyle/>
        <a:p>
          <a:pPr rtl="1"/>
          <a:endParaRPr lang="ar-SA"/>
        </a:p>
      </dgm:t>
    </dgm:pt>
    <dgm:pt modelId="{AEFD267F-1AE6-4E9B-BC44-2ABDA5B4C0E3}" type="pres">
      <dgm:prSet presAssocID="{14480F63-AA84-49D2-A404-7A830978939B}" presName="hierChild4" presStyleCnt="0"/>
      <dgm:spPr/>
      <dgm:t>
        <a:bodyPr/>
        <a:lstStyle/>
        <a:p>
          <a:pPr rtl="1"/>
          <a:endParaRPr lang="ar-SA"/>
        </a:p>
      </dgm:t>
    </dgm:pt>
    <dgm:pt modelId="{382D879C-F11B-494B-A35A-E915EE39A37C}" type="pres">
      <dgm:prSet presAssocID="{14480F63-AA84-49D2-A404-7A830978939B}" presName="hierChild5" presStyleCnt="0"/>
      <dgm:spPr/>
      <dgm:t>
        <a:bodyPr/>
        <a:lstStyle/>
        <a:p>
          <a:pPr rtl="1"/>
          <a:endParaRPr lang="ar-SA"/>
        </a:p>
      </dgm:t>
    </dgm:pt>
    <dgm:pt modelId="{9B9CD37B-9872-462B-8163-FD05A6BA29C3}" type="pres">
      <dgm:prSet presAssocID="{998A20F3-153D-4B87-BCD4-AF8631AFF5B7}" presName="Name37" presStyleLbl="parChTrans1D4" presStyleIdx="8" presStyleCnt="10"/>
      <dgm:spPr/>
      <dgm:t>
        <a:bodyPr/>
        <a:lstStyle/>
        <a:p>
          <a:pPr rtl="1"/>
          <a:endParaRPr lang="ar-SA"/>
        </a:p>
      </dgm:t>
    </dgm:pt>
    <dgm:pt modelId="{F2F2202C-EC8C-478C-8B2C-0A11443773C9}" type="pres">
      <dgm:prSet presAssocID="{15E8CA11-9E72-4D87-B0EF-98E36C813378}" presName="hierRoot2" presStyleCnt="0">
        <dgm:presLayoutVars>
          <dgm:hierBranch val="init"/>
        </dgm:presLayoutVars>
      </dgm:prSet>
      <dgm:spPr/>
      <dgm:t>
        <a:bodyPr/>
        <a:lstStyle/>
        <a:p>
          <a:pPr rtl="1"/>
          <a:endParaRPr lang="ar-SA"/>
        </a:p>
      </dgm:t>
    </dgm:pt>
    <dgm:pt modelId="{40D5F7F5-1FB9-42CB-911D-67390AE10213}" type="pres">
      <dgm:prSet presAssocID="{15E8CA11-9E72-4D87-B0EF-98E36C813378}" presName="rootComposite" presStyleCnt="0"/>
      <dgm:spPr/>
      <dgm:t>
        <a:bodyPr/>
        <a:lstStyle/>
        <a:p>
          <a:pPr rtl="1"/>
          <a:endParaRPr lang="ar-SA"/>
        </a:p>
      </dgm:t>
    </dgm:pt>
    <dgm:pt modelId="{B0AD2C12-0245-4A48-8930-3A6CF1666425}" type="pres">
      <dgm:prSet presAssocID="{15E8CA11-9E72-4D87-B0EF-98E36C813378}" presName="rootText" presStyleLbl="node4" presStyleIdx="8" presStyleCnt="10" custScaleY="143199">
        <dgm:presLayoutVars>
          <dgm:chPref val="3"/>
        </dgm:presLayoutVars>
      </dgm:prSet>
      <dgm:spPr/>
      <dgm:t>
        <a:bodyPr/>
        <a:lstStyle/>
        <a:p>
          <a:pPr rtl="1"/>
          <a:endParaRPr lang="ar-SA"/>
        </a:p>
      </dgm:t>
    </dgm:pt>
    <dgm:pt modelId="{73994AE9-C79B-4302-B79F-E1771FD2C496}" type="pres">
      <dgm:prSet presAssocID="{15E8CA11-9E72-4D87-B0EF-98E36C813378}" presName="rootConnector" presStyleLbl="node4" presStyleIdx="8" presStyleCnt="10"/>
      <dgm:spPr/>
      <dgm:t>
        <a:bodyPr/>
        <a:lstStyle/>
        <a:p>
          <a:pPr rtl="1"/>
          <a:endParaRPr lang="ar-SA"/>
        </a:p>
      </dgm:t>
    </dgm:pt>
    <dgm:pt modelId="{061DC000-1650-4C0B-AA84-CB8311B8B6DF}" type="pres">
      <dgm:prSet presAssocID="{15E8CA11-9E72-4D87-B0EF-98E36C813378}" presName="hierChild4" presStyleCnt="0"/>
      <dgm:spPr/>
      <dgm:t>
        <a:bodyPr/>
        <a:lstStyle/>
        <a:p>
          <a:pPr rtl="1"/>
          <a:endParaRPr lang="ar-SA"/>
        </a:p>
      </dgm:t>
    </dgm:pt>
    <dgm:pt modelId="{60F5C1D3-25FE-4022-926B-9942BA514F30}" type="pres">
      <dgm:prSet presAssocID="{15E8CA11-9E72-4D87-B0EF-98E36C813378}" presName="hierChild5" presStyleCnt="0"/>
      <dgm:spPr/>
      <dgm:t>
        <a:bodyPr/>
        <a:lstStyle/>
        <a:p>
          <a:pPr rtl="1"/>
          <a:endParaRPr lang="ar-SA"/>
        </a:p>
      </dgm:t>
    </dgm:pt>
    <dgm:pt modelId="{670B8FDE-3389-423F-84DD-2CCFA9A517AF}" type="pres">
      <dgm:prSet presAssocID="{624D400A-A1A5-439C-9F8F-2F82C97A1D87}" presName="Name37" presStyleLbl="parChTrans1D4" presStyleIdx="9" presStyleCnt="10"/>
      <dgm:spPr/>
      <dgm:t>
        <a:bodyPr/>
        <a:lstStyle/>
        <a:p>
          <a:pPr rtl="1"/>
          <a:endParaRPr lang="ar-SA"/>
        </a:p>
      </dgm:t>
    </dgm:pt>
    <dgm:pt modelId="{669380F5-52FB-4C46-8ED6-D0E089CACD8C}" type="pres">
      <dgm:prSet presAssocID="{315AC4C9-DF7F-4DBF-A787-6256BEC3FC5D}" presName="hierRoot2" presStyleCnt="0">
        <dgm:presLayoutVars>
          <dgm:hierBranch val="init"/>
        </dgm:presLayoutVars>
      </dgm:prSet>
      <dgm:spPr/>
      <dgm:t>
        <a:bodyPr/>
        <a:lstStyle/>
        <a:p>
          <a:pPr rtl="1"/>
          <a:endParaRPr lang="ar-SA"/>
        </a:p>
      </dgm:t>
    </dgm:pt>
    <dgm:pt modelId="{15294476-9927-4732-B44A-5E93255A68AD}" type="pres">
      <dgm:prSet presAssocID="{315AC4C9-DF7F-4DBF-A787-6256BEC3FC5D}" presName="rootComposite" presStyleCnt="0"/>
      <dgm:spPr/>
      <dgm:t>
        <a:bodyPr/>
        <a:lstStyle/>
        <a:p>
          <a:pPr rtl="1"/>
          <a:endParaRPr lang="ar-SA"/>
        </a:p>
      </dgm:t>
    </dgm:pt>
    <dgm:pt modelId="{F70529A9-1187-45EA-8FA6-DD4F2E9548B1}" type="pres">
      <dgm:prSet presAssocID="{315AC4C9-DF7F-4DBF-A787-6256BEC3FC5D}" presName="rootText" presStyleLbl="node4" presStyleIdx="9" presStyleCnt="10" custScaleY="242350">
        <dgm:presLayoutVars>
          <dgm:chPref val="3"/>
        </dgm:presLayoutVars>
      </dgm:prSet>
      <dgm:spPr/>
      <dgm:t>
        <a:bodyPr/>
        <a:lstStyle/>
        <a:p>
          <a:pPr rtl="1"/>
          <a:endParaRPr lang="ar-SA"/>
        </a:p>
      </dgm:t>
    </dgm:pt>
    <dgm:pt modelId="{C7D13D5C-F6DA-4CD8-8A71-635222A7F6DC}" type="pres">
      <dgm:prSet presAssocID="{315AC4C9-DF7F-4DBF-A787-6256BEC3FC5D}" presName="rootConnector" presStyleLbl="node4" presStyleIdx="9" presStyleCnt="10"/>
      <dgm:spPr/>
      <dgm:t>
        <a:bodyPr/>
        <a:lstStyle/>
        <a:p>
          <a:pPr rtl="1"/>
          <a:endParaRPr lang="ar-SA"/>
        </a:p>
      </dgm:t>
    </dgm:pt>
    <dgm:pt modelId="{C5DB40F3-6EB0-4F73-8A8D-58B7C43E7F5C}" type="pres">
      <dgm:prSet presAssocID="{315AC4C9-DF7F-4DBF-A787-6256BEC3FC5D}" presName="hierChild4" presStyleCnt="0"/>
      <dgm:spPr/>
      <dgm:t>
        <a:bodyPr/>
        <a:lstStyle/>
        <a:p>
          <a:pPr rtl="1"/>
          <a:endParaRPr lang="ar-SA"/>
        </a:p>
      </dgm:t>
    </dgm:pt>
    <dgm:pt modelId="{BE965B23-1840-480B-9B76-1F7650C119E2}" type="pres">
      <dgm:prSet presAssocID="{315AC4C9-DF7F-4DBF-A787-6256BEC3FC5D}" presName="hierChild5" presStyleCnt="0"/>
      <dgm:spPr/>
      <dgm:t>
        <a:bodyPr/>
        <a:lstStyle/>
        <a:p>
          <a:pPr rtl="1"/>
          <a:endParaRPr lang="ar-SA"/>
        </a:p>
      </dgm:t>
    </dgm:pt>
    <dgm:pt modelId="{261BE339-DA7D-4DCA-A5E8-2CA30772DDAC}" type="pres">
      <dgm:prSet presAssocID="{4007D5C0-E0BC-483B-A1BF-4A5122E88C10}" presName="hierChild5" presStyleCnt="0"/>
      <dgm:spPr/>
      <dgm:t>
        <a:bodyPr/>
        <a:lstStyle/>
        <a:p>
          <a:pPr rtl="1"/>
          <a:endParaRPr lang="ar-SA"/>
        </a:p>
      </dgm:t>
    </dgm:pt>
    <dgm:pt modelId="{B256BE03-8613-4198-96BD-359793AB22F9}" type="pres">
      <dgm:prSet presAssocID="{5FC46067-88F8-4FB4-8BF8-DAFB9A2555FD}" presName="hierChild5" presStyleCnt="0"/>
      <dgm:spPr/>
      <dgm:t>
        <a:bodyPr/>
        <a:lstStyle/>
        <a:p>
          <a:pPr rtl="1"/>
          <a:endParaRPr lang="ar-SA"/>
        </a:p>
      </dgm:t>
    </dgm:pt>
    <dgm:pt modelId="{DAF0AA55-BCD2-43DE-814F-A07A590CBF24}" type="pres">
      <dgm:prSet presAssocID="{E5BF6B2D-AABB-411D-AC22-123F2845D77A}" presName="Name37" presStyleLbl="parChTrans1D2" presStyleIdx="4" presStyleCnt="6"/>
      <dgm:spPr/>
      <dgm:t>
        <a:bodyPr/>
        <a:lstStyle/>
        <a:p>
          <a:pPr rtl="1"/>
          <a:endParaRPr lang="ar-SA"/>
        </a:p>
      </dgm:t>
    </dgm:pt>
    <dgm:pt modelId="{5D0652C1-7EDA-4B04-BF87-CEA465AF9CC5}" type="pres">
      <dgm:prSet presAssocID="{EF3F29B8-9B2C-4E1D-8C3E-3220F6B0EBEF}" presName="hierRoot2" presStyleCnt="0">
        <dgm:presLayoutVars>
          <dgm:hierBranch val="init"/>
        </dgm:presLayoutVars>
      </dgm:prSet>
      <dgm:spPr/>
      <dgm:t>
        <a:bodyPr/>
        <a:lstStyle/>
        <a:p>
          <a:pPr rtl="1"/>
          <a:endParaRPr lang="ar-SA"/>
        </a:p>
      </dgm:t>
    </dgm:pt>
    <dgm:pt modelId="{0D1182F0-D363-400C-9FF6-0EAEC45BE701}" type="pres">
      <dgm:prSet presAssocID="{EF3F29B8-9B2C-4E1D-8C3E-3220F6B0EBEF}" presName="rootComposite" presStyleCnt="0"/>
      <dgm:spPr/>
      <dgm:t>
        <a:bodyPr/>
        <a:lstStyle/>
        <a:p>
          <a:pPr rtl="1"/>
          <a:endParaRPr lang="ar-SA"/>
        </a:p>
      </dgm:t>
    </dgm:pt>
    <dgm:pt modelId="{0AFA8333-F4CA-4580-A6AA-97AF1B73F49F}" type="pres">
      <dgm:prSet presAssocID="{EF3F29B8-9B2C-4E1D-8C3E-3220F6B0EBEF}" presName="rootText" presStyleLbl="node2" presStyleIdx="4" presStyleCnt="6" custScaleX="196768" custScaleY="307101">
        <dgm:presLayoutVars>
          <dgm:chPref val="3"/>
        </dgm:presLayoutVars>
      </dgm:prSet>
      <dgm:spPr/>
      <dgm:t>
        <a:bodyPr/>
        <a:lstStyle/>
        <a:p>
          <a:pPr rtl="1"/>
          <a:endParaRPr lang="ar-SA"/>
        </a:p>
      </dgm:t>
    </dgm:pt>
    <dgm:pt modelId="{3686E970-B946-4AE8-B89F-3787407C7AC2}" type="pres">
      <dgm:prSet presAssocID="{EF3F29B8-9B2C-4E1D-8C3E-3220F6B0EBEF}" presName="rootConnector" presStyleLbl="node2" presStyleIdx="4" presStyleCnt="6"/>
      <dgm:spPr/>
      <dgm:t>
        <a:bodyPr/>
        <a:lstStyle/>
        <a:p>
          <a:pPr rtl="1"/>
          <a:endParaRPr lang="ar-SA"/>
        </a:p>
      </dgm:t>
    </dgm:pt>
    <dgm:pt modelId="{D1DCE86B-F4F3-4173-BC57-4B487CCF1625}" type="pres">
      <dgm:prSet presAssocID="{EF3F29B8-9B2C-4E1D-8C3E-3220F6B0EBEF}" presName="hierChild4" presStyleCnt="0"/>
      <dgm:spPr/>
      <dgm:t>
        <a:bodyPr/>
        <a:lstStyle/>
        <a:p>
          <a:pPr rtl="1"/>
          <a:endParaRPr lang="ar-SA"/>
        </a:p>
      </dgm:t>
    </dgm:pt>
    <dgm:pt modelId="{A0A8D167-9862-4BB9-9BBF-22B0645C01AD}" type="pres">
      <dgm:prSet presAssocID="{8DE0F6D6-6D8F-4400-8663-D690B59CF0FF}" presName="Name37" presStyleLbl="parChTrans1D3" presStyleIdx="14" presStyleCnt="22"/>
      <dgm:spPr/>
      <dgm:t>
        <a:bodyPr/>
        <a:lstStyle/>
        <a:p>
          <a:pPr rtl="1"/>
          <a:endParaRPr lang="ar-SA"/>
        </a:p>
      </dgm:t>
    </dgm:pt>
    <dgm:pt modelId="{A71F80C6-6601-4ECF-80D5-8B6594CBEDCD}" type="pres">
      <dgm:prSet presAssocID="{E886E5DF-CF82-493F-8A18-B109BB434F3D}" presName="hierRoot2" presStyleCnt="0">
        <dgm:presLayoutVars>
          <dgm:hierBranch val="init"/>
        </dgm:presLayoutVars>
      </dgm:prSet>
      <dgm:spPr/>
      <dgm:t>
        <a:bodyPr/>
        <a:lstStyle/>
        <a:p>
          <a:pPr rtl="1"/>
          <a:endParaRPr lang="ar-SA"/>
        </a:p>
      </dgm:t>
    </dgm:pt>
    <dgm:pt modelId="{7E027DD1-94C4-4E19-9B37-A291B02E93C5}" type="pres">
      <dgm:prSet presAssocID="{E886E5DF-CF82-493F-8A18-B109BB434F3D}" presName="rootComposite" presStyleCnt="0"/>
      <dgm:spPr/>
      <dgm:t>
        <a:bodyPr/>
        <a:lstStyle/>
        <a:p>
          <a:pPr rtl="1"/>
          <a:endParaRPr lang="ar-SA"/>
        </a:p>
      </dgm:t>
    </dgm:pt>
    <dgm:pt modelId="{6CDCADD7-FDD5-4AD7-812F-3BA09D13871B}" type="pres">
      <dgm:prSet presAssocID="{E886E5DF-CF82-493F-8A18-B109BB434F3D}" presName="rootText" presStyleLbl="node3" presStyleIdx="14" presStyleCnt="22" custScaleY="138725">
        <dgm:presLayoutVars>
          <dgm:chPref val="3"/>
        </dgm:presLayoutVars>
      </dgm:prSet>
      <dgm:spPr/>
      <dgm:t>
        <a:bodyPr/>
        <a:lstStyle/>
        <a:p>
          <a:pPr rtl="1"/>
          <a:endParaRPr lang="ar-SA"/>
        </a:p>
      </dgm:t>
    </dgm:pt>
    <dgm:pt modelId="{7B876BBF-1D8D-4396-B48A-9DF24FF54B8A}" type="pres">
      <dgm:prSet presAssocID="{E886E5DF-CF82-493F-8A18-B109BB434F3D}" presName="rootConnector" presStyleLbl="node3" presStyleIdx="14" presStyleCnt="22"/>
      <dgm:spPr/>
      <dgm:t>
        <a:bodyPr/>
        <a:lstStyle/>
        <a:p>
          <a:pPr rtl="1"/>
          <a:endParaRPr lang="ar-SA"/>
        </a:p>
      </dgm:t>
    </dgm:pt>
    <dgm:pt modelId="{F4B4CE20-238B-437B-B121-59662EA54957}" type="pres">
      <dgm:prSet presAssocID="{E886E5DF-CF82-493F-8A18-B109BB434F3D}" presName="hierChild4" presStyleCnt="0"/>
      <dgm:spPr/>
      <dgm:t>
        <a:bodyPr/>
        <a:lstStyle/>
        <a:p>
          <a:pPr rtl="1"/>
          <a:endParaRPr lang="ar-SA"/>
        </a:p>
      </dgm:t>
    </dgm:pt>
    <dgm:pt modelId="{2BB81104-9CC7-4BCE-BABE-9FB56F77B3E5}" type="pres">
      <dgm:prSet presAssocID="{E886E5DF-CF82-493F-8A18-B109BB434F3D}" presName="hierChild5" presStyleCnt="0"/>
      <dgm:spPr/>
      <dgm:t>
        <a:bodyPr/>
        <a:lstStyle/>
        <a:p>
          <a:pPr rtl="1"/>
          <a:endParaRPr lang="ar-SA"/>
        </a:p>
      </dgm:t>
    </dgm:pt>
    <dgm:pt modelId="{CF8930B3-5F19-4F0F-B6EB-53AAA3251E52}" type="pres">
      <dgm:prSet presAssocID="{5445854D-0B1D-48BA-B648-73D35DBAD316}" presName="Name37" presStyleLbl="parChTrans1D3" presStyleIdx="15" presStyleCnt="22"/>
      <dgm:spPr/>
      <dgm:t>
        <a:bodyPr/>
        <a:lstStyle/>
        <a:p>
          <a:pPr rtl="1"/>
          <a:endParaRPr lang="ar-SA"/>
        </a:p>
      </dgm:t>
    </dgm:pt>
    <dgm:pt modelId="{6BB54021-313A-4526-8AE3-6E039F2A1070}" type="pres">
      <dgm:prSet presAssocID="{A53810E7-D16B-4E6C-A9BB-8D8D286120F1}" presName="hierRoot2" presStyleCnt="0">
        <dgm:presLayoutVars>
          <dgm:hierBranch val="init"/>
        </dgm:presLayoutVars>
      </dgm:prSet>
      <dgm:spPr/>
      <dgm:t>
        <a:bodyPr/>
        <a:lstStyle/>
        <a:p>
          <a:pPr rtl="1"/>
          <a:endParaRPr lang="ar-SA"/>
        </a:p>
      </dgm:t>
    </dgm:pt>
    <dgm:pt modelId="{EF611FC2-0D95-43A7-B978-8E4F747B4D5C}" type="pres">
      <dgm:prSet presAssocID="{A53810E7-D16B-4E6C-A9BB-8D8D286120F1}" presName="rootComposite" presStyleCnt="0"/>
      <dgm:spPr/>
      <dgm:t>
        <a:bodyPr/>
        <a:lstStyle/>
        <a:p>
          <a:pPr rtl="1"/>
          <a:endParaRPr lang="ar-SA"/>
        </a:p>
      </dgm:t>
    </dgm:pt>
    <dgm:pt modelId="{B2425195-1BFA-413B-B6BB-29A267ADACB7}" type="pres">
      <dgm:prSet presAssocID="{A53810E7-D16B-4E6C-A9BB-8D8D286120F1}" presName="rootText" presStyleLbl="node3" presStyleIdx="15" presStyleCnt="22" custScaleY="162938">
        <dgm:presLayoutVars>
          <dgm:chPref val="3"/>
        </dgm:presLayoutVars>
      </dgm:prSet>
      <dgm:spPr/>
      <dgm:t>
        <a:bodyPr/>
        <a:lstStyle/>
        <a:p>
          <a:pPr rtl="1"/>
          <a:endParaRPr lang="ar-SA"/>
        </a:p>
      </dgm:t>
    </dgm:pt>
    <dgm:pt modelId="{A141E08C-C124-4C68-A511-7703FF0C0FE9}" type="pres">
      <dgm:prSet presAssocID="{A53810E7-D16B-4E6C-A9BB-8D8D286120F1}" presName="rootConnector" presStyleLbl="node3" presStyleIdx="15" presStyleCnt="22"/>
      <dgm:spPr/>
      <dgm:t>
        <a:bodyPr/>
        <a:lstStyle/>
        <a:p>
          <a:pPr rtl="1"/>
          <a:endParaRPr lang="ar-SA"/>
        </a:p>
      </dgm:t>
    </dgm:pt>
    <dgm:pt modelId="{1F506BAB-9EFB-48F7-8D19-3A5F8828BAE5}" type="pres">
      <dgm:prSet presAssocID="{A53810E7-D16B-4E6C-A9BB-8D8D286120F1}" presName="hierChild4" presStyleCnt="0"/>
      <dgm:spPr/>
      <dgm:t>
        <a:bodyPr/>
        <a:lstStyle/>
        <a:p>
          <a:pPr rtl="1"/>
          <a:endParaRPr lang="ar-SA"/>
        </a:p>
      </dgm:t>
    </dgm:pt>
    <dgm:pt modelId="{7476A152-66D8-4CF3-92FF-DE3388BF27BF}" type="pres">
      <dgm:prSet presAssocID="{A53810E7-D16B-4E6C-A9BB-8D8D286120F1}" presName="hierChild5" presStyleCnt="0"/>
      <dgm:spPr/>
      <dgm:t>
        <a:bodyPr/>
        <a:lstStyle/>
        <a:p>
          <a:pPr rtl="1"/>
          <a:endParaRPr lang="ar-SA"/>
        </a:p>
      </dgm:t>
    </dgm:pt>
    <dgm:pt modelId="{38EA7A26-35D9-4723-8CF2-F01990AA6D63}" type="pres">
      <dgm:prSet presAssocID="{4A6A99CF-D099-4AC1-8F1A-D506BF405571}" presName="Name37" presStyleLbl="parChTrans1D3" presStyleIdx="16" presStyleCnt="22"/>
      <dgm:spPr/>
      <dgm:t>
        <a:bodyPr/>
        <a:lstStyle/>
        <a:p>
          <a:pPr rtl="1"/>
          <a:endParaRPr lang="ar-SA"/>
        </a:p>
      </dgm:t>
    </dgm:pt>
    <dgm:pt modelId="{68B4DE38-493A-4BC4-95C4-CD13722CF64A}" type="pres">
      <dgm:prSet presAssocID="{3E8B2788-DE33-4C5C-96A7-B586EBE5D382}" presName="hierRoot2" presStyleCnt="0">
        <dgm:presLayoutVars>
          <dgm:hierBranch val="init"/>
        </dgm:presLayoutVars>
      </dgm:prSet>
      <dgm:spPr/>
      <dgm:t>
        <a:bodyPr/>
        <a:lstStyle/>
        <a:p>
          <a:pPr rtl="1"/>
          <a:endParaRPr lang="ar-SA"/>
        </a:p>
      </dgm:t>
    </dgm:pt>
    <dgm:pt modelId="{A18411AE-EBF8-4F69-9751-44F68F7BE6E9}" type="pres">
      <dgm:prSet presAssocID="{3E8B2788-DE33-4C5C-96A7-B586EBE5D382}" presName="rootComposite" presStyleCnt="0"/>
      <dgm:spPr/>
      <dgm:t>
        <a:bodyPr/>
        <a:lstStyle/>
        <a:p>
          <a:pPr rtl="1"/>
          <a:endParaRPr lang="ar-SA"/>
        </a:p>
      </dgm:t>
    </dgm:pt>
    <dgm:pt modelId="{B30C2981-94D8-4D6B-A084-F024C40F411F}" type="pres">
      <dgm:prSet presAssocID="{3E8B2788-DE33-4C5C-96A7-B586EBE5D382}" presName="rootText" presStyleLbl="node3" presStyleIdx="16" presStyleCnt="22" custScaleY="162263">
        <dgm:presLayoutVars>
          <dgm:chPref val="3"/>
        </dgm:presLayoutVars>
      </dgm:prSet>
      <dgm:spPr/>
      <dgm:t>
        <a:bodyPr/>
        <a:lstStyle/>
        <a:p>
          <a:pPr rtl="1"/>
          <a:endParaRPr lang="ar-SA"/>
        </a:p>
      </dgm:t>
    </dgm:pt>
    <dgm:pt modelId="{2146A535-959C-4143-914E-61C30B6249CB}" type="pres">
      <dgm:prSet presAssocID="{3E8B2788-DE33-4C5C-96A7-B586EBE5D382}" presName="rootConnector" presStyleLbl="node3" presStyleIdx="16" presStyleCnt="22"/>
      <dgm:spPr/>
      <dgm:t>
        <a:bodyPr/>
        <a:lstStyle/>
        <a:p>
          <a:pPr rtl="1"/>
          <a:endParaRPr lang="ar-SA"/>
        </a:p>
      </dgm:t>
    </dgm:pt>
    <dgm:pt modelId="{BA2FD1C4-5CBE-4C87-9FDF-7EA8B9BD7035}" type="pres">
      <dgm:prSet presAssocID="{3E8B2788-DE33-4C5C-96A7-B586EBE5D382}" presName="hierChild4" presStyleCnt="0"/>
      <dgm:spPr/>
      <dgm:t>
        <a:bodyPr/>
        <a:lstStyle/>
        <a:p>
          <a:pPr rtl="1"/>
          <a:endParaRPr lang="ar-SA"/>
        </a:p>
      </dgm:t>
    </dgm:pt>
    <dgm:pt modelId="{02AD3362-6075-415D-9B26-99AA81678325}" type="pres">
      <dgm:prSet presAssocID="{3E8B2788-DE33-4C5C-96A7-B586EBE5D382}" presName="hierChild5" presStyleCnt="0"/>
      <dgm:spPr/>
      <dgm:t>
        <a:bodyPr/>
        <a:lstStyle/>
        <a:p>
          <a:pPr rtl="1"/>
          <a:endParaRPr lang="ar-SA"/>
        </a:p>
      </dgm:t>
    </dgm:pt>
    <dgm:pt modelId="{EA623501-06CB-44BB-AC63-BE4F2172ABD5}" type="pres">
      <dgm:prSet presAssocID="{A32A9C1B-7483-4620-A8D0-4A71927E6A07}" presName="Name37" presStyleLbl="parChTrans1D3" presStyleIdx="17" presStyleCnt="22"/>
      <dgm:spPr/>
      <dgm:t>
        <a:bodyPr/>
        <a:lstStyle/>
        <a:p>
          <a:pPr rtl="1"/>
          <a:endParaRPr lang="ar-SA"/>
        </a:p>
      </dgm:t>
    </dgm:pt>
    <dgm:pt modelId="{0A9DB16E-7528-471B-A056-E01671907D94}" type="pres">
      <dgm:prSet presAssocID="{1E544C3C-C6D7-4A4E-99A9-E1A17671C4B1}" presName="hierRoot2" presStyleCnt="0">
        <dgm:presLayoutVars>
          <dgm:hierBranch val="init"/>
        </dgm:presLayoutVars>
      </dgm:prSet>
      <dgm:spPr/>
      <dgm:t>
        <a:bodyPr/>
        <a:lstStyle/>
        <a:p>
          <a:pPr rtl="1"/>
          <a:endParaRPr lang="ar-SA"/>
        </a:p>
      </dgm:t>
    </dgm:pt>
    <dgm:pt modelId="{1705ADD8-9EF1-43A3-B532-19E040C3F590}" type="pres">
      <dgm:prSet presAssocID="{1E544C3C-C6D7-4A4E-99A9-E1A17671C4B1}" presName="rootComposite" presStyleCnt="0"/>
      <dgm:spPr/>
      <dgm:t>
        <a:bodyPr/>
        <a:lstStyle/>
        <a:p>
          <a:pPr rtl="1"/>
          <a:endParaRPr lang="ar-SA"/>
        </a:p>
      </dgm:t>
    </dgm:pt>
    <dgm:pt modelId="{749C66BF-A935-468E-8EDD-FD6E068E8389}" type="pres">
      <dgm:prSet presAssocID="{1E544C3C-C6D7-4A4E-99A9-E1A17671C4B1}" presName="rootText" presStyleLbl="node3" presStyleIdx="17" presStyleCnt="22" custScaleY="191723">
        <dgm:presLayoutVars>
          <dgm:chPref val="3"/>
        </dgm:presLayoutVars>
      </dgm:prSet>
      <dgm:spPr/>
      <dgm:t>
        <a:bodyPr/>
        <a:lstStyle/>
        <a:p>
          <a:pPr rtl="1"/>
          <a:endParaRPr lang="ar-SA"/>
        </a:p>
      </dgm:t>
    </dgm:pt>
    <dgm:pt modelId="{A7FD28C4-A63F-45DA-B61D-89132E0ABD5A}" type="pres">
      <dgm:prSet presAssocID="{1E544C3C-C6D7-4A4E-99A9-E1A17671C4B1}" presName="rootConnector" presStyleLbl="node3" presStyleIdx="17" presStyleCnt="22"/>
      <dgm:spPr/>
      <dgm:t>
        <a:bodyPr/>
        <a:lstStyle/>
        <a:p>
          <a:pPr rtl="1"/>
          <a:endParaRPr lang="ar-SA"/>
        </a:p>
      </dgm:t>
    </dgm:pt>
    <dgm:pt modelId="{4C15663A-5748-4B3E-81D4-21924B897E99}" type="pres">
      <dgm:prSet presAssocID="{1E544C3C-C6D7-4A4E-99A9-E1A17671C4B1}" presName="hierChild4" presStyleCnt="0"/>
      <dgm:spPr/>
      <dgm:t>
        <a:bodyPr/>
        <a:lstStyle/>
        <a:p>
          <a:pPr rtl="1"/>
          <a:endParaRPr lang="ar-SA"/>
        </a:p>
      </dgm:t>
    </dgm:pt>
    <dgm:pt modelId="{BF8A1104-832B-4A14-B5C3-E7F531257621}" type="pres">
      <dgm:prSet presAssocID="{1E544C3C-C6D7-4A4E-99A9-E1A17671C4B1}" presName="hierChild5" presStyleCnt="0"/>
      <dgm:spPr/>
      <dgm:t>
        <a:bodyPr/>
        <a:lstStyle/>
        <a:p>
          <a:pPr rtl="1"/>
          <a:endParaRPr lang="ar-SA"/>
        </a:p>
      </dgm:t>
    </dgm:pt>
    <dgm:pt modelId="{EAEBFC9E-C5EF-473F-9A77-157418D70B36}" type="pres">
      <dgm:prSet presAssocID="{EF3F29B8-9B2C-4E1D-8C3E-3220F6B0EBEF}" presName="hierChild5" presStyleCnt="0"/>
      <dgm:spPr/>
      <dgm:t>
        <a:bodyPr/>
        <a:lstStyle/>
        <a:p>
          <a:pPr rtl="1"/>
          <a:endParaRPr lang="ar-SA"/>
        </a:p>
      </dgm:t>
    </dgm:pt>
    <dgm:pt modelId="{1AC07B23-C65B-4DC5-8EF9-8FCEDF980A6F}" type="pres">
      <dgm:prSet presAssocID="{E95B0783-18D9-4150-AAD4-452219B4C0EF}" presName="Name37" presStyleLbl="parChTrans1D2" presStyleIdx="5" presStyleCnt="6"/>
      <dgm:spPr/>
      <dgm:t>
        <a:bodyPr/>
        <a:lstStyle/>
        <a:p>
          <a:pPr rtl="1"/>
          <a:endParaRPr lang="ar-SA"/>
        </a:p>
      </dgm:t>
    </dgm:pt>
    <dgm:pt modelId="{2A9F2534-685A-460A-ACE5-DEF4514F425F}" type="pres">
      <dgm:prSet presAssocID="{E4CBEFC7-2C6B-4EC3-9386-71C68C480FE0}" presName="hierRoot2" presStyleCnt="0">
        <dgm:presLayoutVars>
          <dgm:hierBranch val="init"/>
        </dgm:presLayoutVars>
      </dgm:prSet>
      <dgm:spPr/>
      <dgm:t>
        <a:bodyPr/>
        <a:lstStyle/>
        <a:p>
          <a:pPr rtl="1"/>
          <a:endParaRPr lang="ar-SA"/>
        </a:p>
      </dgm:t>
    </dgm:pt>
    <dgm:pt modelId="{8B3D8BF0-47C3-40DB-AFDA-1F0263B6EDE0}" type="pres">
      <dgm:prSet presAssocID="{E4CBEFC7-2C6B-4EC3-9386-71C68C480FE0}" presName="rootComposite" presStyleCnt="0"/>
      <dgm:spPr/>
      <dgm:t>
        <a:bodyPr/>
        <a:lstStyle/>
        <a:p>
          <a:pPr rtl="1"/>
          <a:endParaRPr lang="ar-SA"/>
        </a:p>
      </dgm:t>
    </dgm:pt>
    <dgm:pt modelId="{6327ECE6-C894-486B-B235-B82A78EEEAF6}" type="pres">
      <dgm:prSet presAssocID="{E4CBEFC7-2C6B-4EC3-9386-71C68C480FE0}" presName="rootText" presStyleLbl="node2" presStyleIdx="5" presStyleCnt="6" custScaleX="135652" custScaleY="290278">
        <dgm:presLayoutVars>
          <dgm:chPref val="3"/>
        </dgm:presLayoutVars>
      </dgm:prSet>
      <dgm:spPr/>
      <dgm:t>
        <a:bodyPr/>
        <a:lstStyle/>
        <a:p>
          <a:pPr rtl="1"/>
          <a:endParaRPr lang="ar-SA"/>
        </a:p>
      </dgm:t>
    </dgm:pt>
    <dgm:pt modelId="{CD2E83EE-3A71-4FE8-9574-DA0230A899C6}" type="pres">
      <dgm:prSet presAssocID="{E4CBEFC7-2C6B-4EC3-9386-71C68C480FE0}" presName="rootConnector" presStyleLbl="node2" presStyleIdx="5" presStyleCnt="6"/>
      <dgm:spPr/>
      <dgm:t>
        <a:bodyPr/>
        <a:lstStyle/>
        <a:p>
          <a:pPr rtl="1"/>
          <a:endParaRPr lang="ar-SA"/>
        </a:p>
      </dgm:t>
    </dgm:pt>
    <dgm:pt modelId="{10AC3088-5EE8-464A-9A06-9AC3328224C2}" type="pres">
      <dgm:prSet presAssocID="{E4CBEFC7-2C6B-4EC3-9386-71C68C480FE0}" presName="hierChild4" presStyleCnt="0"/>
      <dgm:spPr/>
      <dgm:t>
        <a:bodyPr/>
        <a:lstStyle/>
        <a:p>
          <a:pPr rtl="1"/>
          <a:endParaRPr lang="ar-SA"/>
        </a:p>
      </dgm:t>
    </dgm:pt>
    <dgm:pt modelId="{1877A50B-B896-4914-9957-971B47D9577A}" type="pres">
      <dgm:prSet presAssocID="{A3AE4EDF-2C70-424F-934E-98BB55160562}" presName="Name37" presStyleLbl="parChTrans1D3" presStyleIdx="18" presStyleCnt="22"/>
      <dgm:spPr/>
      <dgm:t>
        <a:bodyPr/>
        <a:lstStyle/>
        <a:p>
          <a:pPr rtl="1"/>
          <a:endParaRPr lang="ar-SA"/>
        </a:p>
      </dgm:t>
    </dgm:pt>
    <dgm:pt modelId="{5CB1A6EE-D3AA-48FA-846E-7B6BED3206AF}" type="pres">
      <dgm:prSet presAssocID="{B66C93D4-9F75-45F1-BFFF-4F285D36ADD5}" presName="hierRoot2" presStyleCnt="0">
        <dgm:presLayoutVars>
          <dgm:hierBranch val="init"/>
        </dgm:presLayoutVars>
      </dgm:prSet>
      <dgm:spPr/>
      <dgm:t>
        <a:bodyPr/>
        <a:lstStyle/>
        <a:p>
          <a:pPr rtl="1"/>
          <a:endParaRPr lang="ar-SA"/>
        </a:p>
      </dgm:t>
    </dgm:pt>
    <dgm:pt modelId="{EED5FCA7-7813-4218-8EED-BEB202181BEF}" type="pres">
      <dgm:prSet presAssocID="{B66C93D4-9F75-45F1-BFFF-4F285D36ADD5}" presName="rootComposite" presStyleCnt="0"/>
      <dgm:spPr/>
      <dgm:t>
        <a:bodyPr/>
        <a:lstStyle/>
        <a:p>
          <a:pPr rtl="1"/>
          <a:endParaRPr lang="ar-SA"/>
        </a:p>
      </dgm:t>
    </dgm:pt>
    <dgm:pt modelId="{FDD0365C-0334-4198-BA13-F83E69DC4F53}" type="pres">
      <dgm:prSet presAssocID="{B66C93D4-9F75-45F1-BFFF-4F285D36ADD5}" presName="rootText" presStyleLbl="node3" presStyleIdx="18" presStyleCnt="22">
        <dgm:presLayoutVars>
          <dgm:chPref val="3"/>
        </dgm:presLayoutVars>
      </dgm:prSet>
      <dgm:spPr/>
      <dgm:t>
        <a:bodyPr/>
        <a:lstStyle/>
        <a:p>
          <a:pPr rtl="1"/>
          <a:endParaRPr lang="ar-SA"/>
        </a:p>
      </dgm:t>
    </dgm:pt>
    <dgm:pt modelId="{7F5BC477-66A7-4F92-8CF9-7ABC970F5C5C}" type="pres">
      <dgm:prSet presAssocID="{B66C93D4-9F75-45F1-BFFF-4F285D36ADD5}" presName="rootConnector" presStyleLbl="node3" presStyleIdx="18" presStyleCnt="22"/>
      <dgm:spPr/>
      <dgm:t>
        <a:bodyPr/>
        <a:lstStyle/>
        <a:p>
          <a:pPr rtl="1"/>
          <a:endParaRPr lang="ar-SA"/>
        </a:p>
      </dgm:t>
    </dgm:pt>
    <dgm:pt modelId="{325D1C6F-193A-458C-B407-BC1C4B21086C}" type="pres">
      <dgm:prSet presAssocID="{B66C93D4-9F75-45F1-BFFF-4F285D36ADD5}" presName="hierChild4" presStyleCnt="0"/>
      <dgm:spPr/>
      <dgm:t>
        <a:bodyPr/>
        <a:lstStyle/>
        <a:p>
          <a:pPr rtl="1"/>
          <a:endParaRPr lang="ar-SA"/>
        </a:p>
      </dgm:t>
    </dgm:pt>
    <dgm:pt modelId="{9FA2EB22-FC9B-47A2-9091-526B2B109BB8}" type="pres">
      <dgm:prSet presAssocID="{B66C93D4-9F75-45F1-BFFF-4F285D36ADD5}" presName="hierChild5" presStyleCnt="0"/>
      <dgm:spPr/>
      <dgm:t>
        <a:bodyPr/>
        <a:lstStyle/>
        <a:p>
          <a:pPr rtl="1"/>
          <a:endParaRPr lang="ar-SA"/>
        </a:p>
      </dgm:t>
    </dgm:pt>
    <dgm:pt modelId="{D1879E1D-4291-4ED5-AA74-7FF74A91FA60}" type="pres">
      <dgm:prSet presAssocID="{C93D3B51-1782-45E5-A849-9AA01CC8CB81}" presName="Name37" presStyleLbl="parChTrans1D3" presStyleIdx="19" presStyleCnt="22"/>
      <dgm:spPr/>
      <dgm:t>
        <a:bodyPr/>
        <a:lstStyle/>
        <a:p>
          <a:pPr rtl="1"/>
          <a:endParaRPr lang="ar-SA"/>
        </a:p>
      </dgm:t>
    </dgm:pt>
    <dgm:pt modelId="{D1A2DF2C-EC0A-4A22-A03F-5F3DCDB7E700}" type="pres">
      <dgm:prSet presAssocID="{7717E442-6B09-4AD0-9343-A17E0BC39EEA}" presName="hierRoot2" presStyleCnt="0">
        <dgm:presLayoutVars>
          <dgm:hierBranch val="init"/>
        </dgm:presLayoutVars>
      </dgm:prSet>
      <dgm:spPr/>
      <dgm:t>
        <a:bodyPr/>
        <a:lstStyle/>
        <a:p>
          <a:pPr rtl="1"/>
          <a:endParaRPr lang="ar-SA"/>
        </a:p>
      </dgm:t>
    </dgm:pt>
    <dgm:pt modelId="{84230EF3-EB01-4493-BE5F-3687EBE3A44E}" type="pres">
      <dgm:prSet presAssocID="{7717E442-6B09-4AD0-9343-A17E0BC39EEA}" presName="rootComposite" presStyleCnt="0"/>
      <dgm:spPr/>
      <dgm:t>
        <a:bodyPr/>
        <a:lstStyle/>
        <a:p>
          <a:pPr rtl="1"/>
          <a:endParaRPr lang="ar-SA"/>
        </a:p>
      </dgm:t>
    </dgm:pt>
    <dgm:pt modelId="{5D9B62D6-8975-4B1E-B486-DF906B04E6E4}" type="pres">
      <dgm:prSet presAssocID="{7717E442-6B09-4AD0-9343-A17E0BC39EEA}" presName="rootText" presStyleLbl="node3" presStyleIdx="19" presStyleCnt="22">
        <dgm:presLayoutVars>
          <dgm:chPref val="3"/>
        </dgm:presLayoutVars>
      </dgm:prSet>
      <dgm:spPr/>
      <dgm:t>
        <a:bodyPr/>
        <a:lstStyle/>
        <a:p>
          <a:pPr rtl="1"/>
          <a:endParaRPr lang="ar-SA"/>
        </a:p>
      </dgm:t>
    </dgm:pt>
    <dgm:pt modelId="{8895753B-6CB6-4A58-B2DA-F5BE05E20A56}" type="pres">
      <dgm:prSet presAssocID="{7717E442-6B09-4AD0-9343-A17E0BC39EEA}" presName="rootConnector" presStyleLbl="node3" presStyleIdx="19" presStyleCnt="22"/>
      <dgm:spPr/>
      <dgm:t>
        <a:bodyPr/>
        <a:lstStyle/>
        <a:p>
          <a:pPr rtl="1"/>
          <a:endParaRPr lang="ar-SA"/>
        </a:p>
      </dgm:t>
    </dgm:pt>
    <dgm:pt modelId="{FD14A882-5999-4903-9D9C-D80CD7F22DA1}" type="pres">
      <dgm:prSet presAssocID="{7717E442-6B09-4AD0-9343-A17E0BC39EEA}" presName="hierChild4" presStyleCnt="0"/>
      <dgm:spPr/>
      <dgm:t>
        <a:bodyPr/>
        <a:lstStyle/>
        <a:p>
          <a:pPr rtl="1"/>
          <a:endParaRPr lang="ar-SA"/>
        </a:p>
      </dgm:t>
    </dgm:pt>
    <dgm:pt modelId="{0F30CD52-1B4F-4F55-862E-9211216DDED3}" type="pres">
      <dgm:prSet presAssocID="{7717E442-6B09-4AD0-9343-A17E0BC39EEA}" presName="hierChild5" presStyleCnt="0"/>
      <dgm:spPr/>
      <dgm:t>
        <a:bodyPr/>
        <a:lstStyle/>
        <a:p>
          <a:pPr rtl="1"/>
          <a:endParaRPr lang="ar-SA"/>
        </a:p>
      </dgm:t>
    </dgm:pt>
    <dgm:pt modelId="{B144D70C-5430-4D26-9C3A-196153430D2E}" type="pres">
      <dgm:prSet presAssocID="{2AF50F6C-897C-4A51-8E97-4A4137DA073D}" presName="Name37" presStyleLbl="parChTrans1D3" presStyleIdx="20" presStyleCnt="22"/>
      <dgm:spPr/>
      <dgm:t>
        <a:bodyPr/>
        <a:lstStyle/>
        <a:p>
          <a:pPr rtl="1"/>
          <a:endParaRPr lang="ar-SA"/>
        </a:p>
      </dgm:t>
    </dgm:pt>
    <dgm:pt modelId="{6222A8D5-A523-4242-8353-534A7E7B6842}" type="pres">
      <dgm:prSet presAssocID="{6289CF78-6695-4952-AA10-E1D189959945}" presName="hierRoot2" presStyleCnt="0">
        <dgm:presLayoutVars>
          <dgm:hierBranch val="init"/>
        </dgm:presLayoutVars>
      </dgm:prSet>
      <dgm:spPr/>
      <dgm:t>
        <a:bodyPr/>
        <a:lstStyle/>
        <a:p>
          <a:pPr rtl="1"/>
          <a:endParaRPr lang="ar-SA"/>
        </a:p>
      </dgm:t>
    </dgm:pt>
    <dgm:pt modelId="{BB1130F4-D6F5-475E-94EA-5F02F729AB67}" type="pres">
      <dgm:prSet presAssocID="{6289CF78-6695-4952-AA10-E1D189959945}" presName="rootComposite" presStyleCnt="0"/>
      <dgm:spPr/>
      <dgm:t>
        <a:bodyPr/>
        <a:lstStyle/>
        <a:p>
          <a:pPr rtl="1"/>
          <a:endParaRPr lang="ar-SA"/>
        </a:p>
      </dgm:t>
    </dgm:pt>
    <dgm:pt modelId="{A46637DA-3B5E-4B57-B2EC-CF1BF8536672}" type="pres">
      <dgm:prSet presAssocID="{6289CF78-6695-4952-AA10-E1D189959945}" presName="rootText" presStyleLbl="node3" presStyleIdx="20" presStyleCnt="22">
        <dgm:presLayoutVars>
          <dgm:chPref val="3"/>
        </dgm:presLayoutVars>
      </dgm:prSet>
      <dgm:spPr/>
      <dgm:t>
        <a:bodyPr/>
        <a:lstStyle/>
        <a:p>
          <a:pPr rtl="1"/>
          <a:endParaRPr lang="ar-SA"/>
        </a:p>
      </dgm:t>
    </dgm:pt>
    <dgm:pt modelId="{872B7ED3-1C9E-413D-BC5A-EFA721CEF934}" type="pres">
      <dgm:prSet presAssocID="{6289CF78-6695-4952-AA10-E1D189959945}" presName="rootConnector" presStyleLbl="node3" presStyleIdx="20" presStyleCnt="22"/>
      <dgm:spPr/>
      <dgm:t>
        <a:bodyPr/>
        <a:lstStyle/>
        <a:p>
          <a:pPr rtl="1"/>
          <a:endParaRPr lang="ar-SA"/>
        </a:p>
      </dgm:t>
    </dgm:pt>
    <dgm:pt modelId="{B1A2271C-BFE6-419F-BCDA-8DAE15B1C8C3}" type="pres">
      <dgm:prSet presAssocID="{6289CF78-6695-4952-AA10-E1D189959945}" presName="hierChild4" presStyleCnt="0"/>
      <dgm:spPr/>
      <dgm:t>
        <a:bodyPr/>
        <a:lstStyle/>
        <a:p>
          <a:pPr rtl="1"/>
          <a:endParaRPr lang="ar-SA"/>
        </a:p>
      </dgm:t>
    </dgm:pt>
    <dgm:pt modelId="{041B0530-9A26-4CAF-B87C-2C01935FCFB5}" type="pres">
      <dgm:prSet presAssocID="{6289CF78-6695-4952-AA10-E1D189959945}" presName="hierChild5" presStyleCnt="0"/>
      <dgm:spPr/>
      <dgm:t>
        <a:bodyPr/>
        <a:lstStyle/>
        <a:p>
          <a:pPr rtl="1"/>
          <a:endParaRPr lang="ar-SA"/>
        </a:p>
      </dgm:t>
    </dgm:pt>
    <dgm:pt modelId="{691F2BF8-5C35-479E-AA51-1CF5BDCF5D08}" type="pres">
      <dgm:prSet presAssocID="{2466B6FB-6688-4DBA-B666-62C90E95E1FE}" presName="Name37" presStyleLbl="parChTrans1D3" presStyleIdx="21" presStyleCnt="22"/>
      <dgm:spPr/>
      <dgm:t>
        <a:bodyPr/>
        <a:lstStyle/>
        <a:p>
          <a:pPr rtl="1"/>
          <a:endParaRPr lang="ar-SA"/>
        </a:p>
      </dgm:t>
    </dgm:pt>
    <dgm:pt modelId="{589CBDBE-8B3F-4133-99FD-6D48927D748E}" type="pres">
      <dgm:prSet presAssocID="{377F10B4-FB6F-42B5-9EFA-CCE6EF8FA4B8}" presName="hierRoot2" presStyleCnt="0">
        <dgm:presLayoutVars>
          <dgm:hierBranch val="init"/>
        </dgm:presLayoutVars>
      </dgm:prSet>
      <dgm:spPr/>
      <dgm:t>
        <a:bodyPr/>
        <a:lstStyle/>
        <a:p>
          <a:pPr rtl="1"/>
          <a:endParaRPr lang="ar-SA"/>
        </a:p>
      </dgm:t>
    </dgm:pt>
    <dgm:pt modelId="{D5F187D3-B9E5-4EE8-961F-10C306311F77}" type="pres">
      <dgm:prSet presAssocID="{377F10B4-FB6F-42B5-9EFA-CCE6EF8FA4B8}" presName="rootComposite" presStyleCnt="0"/>
      <dgm:spPr/>
      <dgm:t>
        <a:bodyPr/>
        <a:lstStyle/>
        <a:p>
          <a:pPr rtl="1"/>
          <a:endParaRPr lang="ar-SA"/>
        </a:p>
      </dgm:t>
    </dgm:pt>
    <dgm:pt modelId="{130C1D6A-12E3-470A-876C-8426F46E6C91}" type="pres">
      <dgm:prSet presAssocID="{377F10B4-FB6F-42B5-9EFA-CCE6EF8FA4B8}" presName="rootText" presStyleLbl="node3" presStyleIdx="21" presStyleCnt="22">
        <dgm:presLayoutVars>
          <dgm:chPref val="3"/>
        </dgm:presLayoutVars>
      </dgm:prSet>
      <dgm:spPr/>
      <dgm:t>
        <a:bodyPr/>
        <a:lstStyle/>
        <a:p>
          <a:pPr rtl="1"/>
          <a:endParaRPr lang="ar-SA"/>
        </a:p>
      </dgm:t>
    </dgm:pt>
    <dgm:pt modelId="{309C586C-E152-4571-B848-8CAB8B60148B}" type="pres">
      <dgm:prSet presAssocID="{377F10B4-FB6F-42B5-9EFA-CCE6EF8FA4B8}" presName="rootConnector" presStyleLbl="node3" presStyleIdx="21" presStyleCnt="22"/>
      <dgm:spPr/>
      <dgm:t>
        <a:bodyPr/>
        <a:lstStyle/>
        <a:p>
          <a:pPr rtl="1"/>
          <a:endParaRPr lang="ar-SA"/>
        </a:p>
      </dgm:t>
    </dgm:pt>
    <dgm:pt modelId="{641B68C7-EBA4-4184-A215-5E2C37A222ED}" type="pres">
      <dgm:prSet presAssocID="{377F10B4-FB6F-42B5-9EFA-CCE6EF8FA4B8}" presName="hierChild4" presStyleCnt="0"/>
      <dgm:spPr/>
      <dgm:t>
        <a:bodyPr/>
        <a:lstStyle/>
        <a:p>
          <a:pPr rtl="1"/>
          <a:endParaRPr lang="ar-SA"/>
        </a:p>
      </dgm:t>
    </dgm:pt>
    <dgm:pt modelId="{32CCD8E4-7E22-4C55-A439-BA9AF970A0F6}" type="pres">
      <dgm:prSet presAssocID="{377F10B4-FB6F-42B5-9EFA-CCE6EF8FA4B8}" presName="hierChild5" presStyleCnt="0"/>
      <dgm:spPr/>
      <dgm:t>
        <a:bodyPr/>
        <a:lstStyle/>
        <a:p>
          <a:pPr rtl="1"/>
          <a:endParaRPr lang="ar-SA"/>
        </a:p>
      </dgm:t>
    </dgm:pt>
    <dgm:pt modelId="{935ECC0E-78A7-433B-A49D-945D8D7CEACF}" type="pres">
      <dgm:prSet presAssocID="{E4CBEFC7-2C6B-4EC3-9386-71C68C480FE0}" presName="hierChild5" presStyleCnt="0"/>
      <dgm:spPr/>
      <dgm:t>
        <a:bodyPr/>
        <a:lstStyle/>
        <a:p>
          <a:pPr rtl="1"/>
          <a:endParaRPr lang="ar-SA"/>
        </a:p>
      </dgm:t>
    </dgm:pt>
    <dgm:pt modelId="{4C9851AB-5FDB-47F2-91F1-F483ECA504E1}" type="pres">
      <dgm:prSet presAssocID="{F20FC8F4-4ECA-4F72-B324-86AD4095B0E8}" presName="hierChild3" presStyleCnt="0"/>
      <dgm:spPr/>
      <dgm:t>
        <a:bodyPr/>
        <a:lstStyle/>
        <a:p>
          <a:pPr rtl="1"/>
          <a:endParaRPr lang="ar-SA"/>
        </a:p>
      </dgm:t>
    </dgm:pt>
  </dgm:ptLst>
  <dgm:cxnLst>
    <dgm:cxn modelId="{83303184-0CB7-4302-AB51-A41C4CCD03F2}" srcId="{E4CBEFC7-2C6B-4EC3-9386-71C68C480FE0}" destId="{B66C93D4-9F75-45F1-BFFF-4F285D36ADD5}" srcOrd="0" destOrd="0" parTransId="{A3AE4EDF-2C70-424F-934E-98BB55160562}" sibTransId="{5F9A9AA0-8460-4161-8C5C-1D3B53817E04}"/>
    <dgm:cxn modelId="{F561ACD2-0741-4A0C-9735-778D5401CBAB}" type="presOf" srcId="{A50AA0BA-60D6-4A1D-9E5E-C1EEDAF44C98}" destId="{921541E0-692B-4669-807A-450C97D58A0C}" srcOrd="1" destOrd="0" presId="urn:microsoft.com/office/officeart/2005/8/layout/orgChart1"/>
    <dgm:cxn modelId="{09B747D5-8CA6-4DED-9FFC-A6028B87CE2F}" srcId="{87CE2956-E6EE-4C9E-AB53-15662FD83AB9}" destId="{78004CFE-762B-4C8F-89B2-E388381DD12D}" srcOrd="3" destOrd="0" parTransId="{D4C1E532-C5E3-4029-A571-CD5B23AA9E01}" sibTransId="{2A0F4F82-7D51-43C7-9AD5-B59166745985}"/>
    <dgm:cxn modelId="{533247EE-9842-47D2-A628-A81FD8E52CE2}" srcId="{A50AA0BA-60D6-4A1D-9E5E-C1EEDAF44C98}" destId="{4B26FA98-76BC-4A64-82FF-4D7B62BFD166}" srcOrd="0" destOrd="0" parTransId="{1281FD0D-CCE9-4604-BDF7-39F4D11186F7}" sibTransId="{B0030F1C-9333-432B-86C1-5686BFEDF39B}"/>
    <dgm:cxn modelId="{D0FDEF57-C7CE-4D23-98C1-EF5A6F6F6E5F}" type="presOf" srcId="{18F82DB9-CB4E-41A9-8B07-FFA2DE24034D}" destId="{FE5571A9-D0E7-455E-AE8E-C6778762F079}" srcOrd="0" destOrd="0" presId="urn:microsoft.com/office/officeart/2005/8/layout/orgChart1"/>
    <dgm:cxn modelId="{3181252C-3D25-433E-9444-F2C8DEF82601}" type="presOf" srcId="{E5BF6B2D-AABB-411D-AC22-123F2845D77A}" destId="{DAF0AA55-BCD2-43DE-814F-A07A590CBF24}" srcOrd="0" destOrd="0" presId="urn:microsoft.com/office/officeart/2005/8/layout/orgChart1"/>
    <dgm:cxn modelId="{68756926-B2D9-4339-B625-8414CCA41675}" srcId="{8154DB6B-6529-47C2-8811-0C8F2D8E5530}" destId="{7DD69F46-1E47-4DDC-82C7-4137BDA484AD}" srcOrd="1" destOrd="0" parTransId="{165693C9-DC4E-45D5-B6AD-17C2C7BEA095}" sibTransId="{7553379A-B26A-49A6-B262-52BB74A64031}"/>
    <dgm:cxn modelId="{F7F62430-AEF7-46FC-BEE4-CFBDA0525F30}" srcId="{F20FC8F4-4ECA-4F72-B324-86AD4095B0E8}" destId="{E4CBEFC7-2C6B-4EC3-9386-71C68C480FE0}" srcOrd="5" destOrd="0" parTransId="{E95B0783-18D9-4150-AAD4-452219B4C0EF}" sibTransId="{7CBF42FC-3B70-423A-90E4-B25A8347C5F6}"/>
    <dgm:cxn modelId="{77BB25B1-6667-42DF-A85A-D2F2936EF8B3}" type="presOf" srcId="{E4A371D7-0211-40E9-9425-6502D053E8FA}" destId="{8F2BB291-F068-4226-B4D5-52A82124389E}" srcOrd="0" destOrd="0" presId="urn:microsoft.com/office/officeart/2005/8/layout/orgChart1"/>
    <dgm:cxn modelId="{0F90680F-85A8-472A-8C00-966A632595D5}" type="presOf" srcId="{14480F63-AA84-49D2-A404-7A830978939B}" destId="{3758824F-1D42-4978-9514-BE33FA542127}" srcOrd="1" destOrd="0" presId="urn:microsoft.com/office/officeart/2005/8/layout/orgChart1"/>
    <dgm:cxn modelId="{9B80CF83-A13A-46F6-8CE6-8ACD9C22F26F}" type="presOf" srcId="{0445BA3B-1FF9-47CB-B89E-CF5B4DF0B403}" destId="{19FFB9FA-84A0-4331-BBBD-B177EA39B92E}" srcOrd="0" destOrd="0" presId="urn:microsoft.com/office/officeart/2005/8/layout/orgChart1"/>
    <dgm:cxn modelId="{E66620C3-7A4B-48C3-8A9C-F06CFE18BB0B}" type="presOf" srcId="{5FC46067-88F8-4FB4-8BF8-DAFB9A2555FD}" destId="{070B7C25-923E-4D3A-A8A3-8DB52766CE37}" srcOrd="0" destOrd="0" presId="urn:microsoft.com/office/officeart/2005/8/layout/orgChart1"/>
    <dgm:cxn modelId="{D3471717-AD3B-4D22-9F77-CFE2FAE24A04}" type="presOf" srcId="{8B17F4BE-79ED-492D-9E5C-387E6ABEE74A}" destId="{935F530F-E945-465D-9AAA-57EB15ACAE26}" srcOrd="0" destOrd="0" presId="urn:microsoft.com/office/officeart/2005/8/layout/orgChart1"/>
    <dgm:cxn modelId="{65FD6C94-275F-478C-A4C3-EB897740B298}" srcId="{BE97D5AE-C1EA-4470-A051-BF3688C9A8BD}" destId="{F20FC8F4-4ECA-4F72-B324-86AD4095B0E8}" srcOrd="0" destOrd="0" parTransId="{6F695F98-3B57-4DBB-B242-428EDF13D3E3}" sibTransId="{918B7F8A-6665-4801-9DBA-AE7D06C3E29D}"/>
    <dgm:cxn modelId="{5D8327C1-8EC9-4810-BDCA-A1AF58573478}" type="presOf" srcId="{C1A018C2-089D-4A0C-B5EA-7DEDE5CA7038}" destId="{B792E8C4-2D11-415A-9502-A17432FEA9FA}" srcOrd="0" destOrd="0" presId="urn:microsoft.com/office/officeart/2005/8/layout/orgChart1"/>
    <dgm:cxn modelId="{F1170EFD-FE2D-4C64-8557-509D1F880C15}" type="presOf" srcId="{4B26FA98-76BC-4A64-82FF-4D7B62BFD166}" destId="{42F5D9BC-FB49-42F4-8E3D-7A61EF9A9EDD}" srcOrd="0" destOrd="0" presId="urn:microsoft.com/office/officeart/2005/8/layout/orgChart1"/>
    <dgm:cxn modelId="{0F77ADFA-9CB9-437A-91EF-85C3F30A319F}" type="presOf" srcId="{315AC4C9-DF7F-4DBF-A787-6256BEC3FC5D}" destId="{C7D13D5C-F6DA-4CD8-8A71-635222A7F6DC}" srcOrd="1" destOrd="0" presId="urn:microsoft.com/office/officeart/2005/8/layout/orgChart1"/>
    <dgm:cxn modelId="{14F3B47A-0647-4754-A113-8CEA1EE4DEA6}" type="presOf" srcId="{DF0DF83B-5F2B-41FC-B3AC-B59C79ACC493}" destId="{A7660857-AE25-4EE4-9F09-3363612AAF29}" srcOrd="0" destOrd="0" presId="urn:microsoft.com/office/officeart/2005/8/layout/orgChart1"/>
    <dgm:cxn modelId="{7C8B5A08-5474-4B04-953D-95931FFE6BFF}" type="presOf" srcId="{12376828-E2D2-4D51-AE13-CE0F71592031}" destId="{6F3D7D0D-F1D4-4149-8F05-3BB416F028B4}" srcOrd="0" destOrd="0" presId="urn:microsoft.com/office/officeart/2005/8/layout/orgChart1"/>
    <dgm:cxn modelId="{779FF1E7-5944-49C5-AAD6-FE4D6915A1CB}" type="presOf" srcId="{F20FC8F4-4ECA-4F72-B324-86AD4095B0E8}" destId="{7AE96F16-9F82-4FE9-B6A8-D8FB1AE709F8}" srcOrd="1" destOrd="0" presId="urn:microsoft.com/office/officeart/2005/8/layout/orgChart1"/>
    <dgm:cxn modelId="{FFF2A087-B07F-437C-BF85-DE40E935AC2E}" type="presOf" srcId="{8DE0F6D6-6D8F-4400-8663-D690B59CF0FF}" destId="{A0A8D167-9862-4BB9-9BBF-22B0645C01AD}" srcOrd="0" destOrd="0" presId="urn:microsoft.com/office/officeart/2005/8/layout/orgChart1"/>
    <dgm:cxn modelId="{14A7CD1B-45AB-43B1-BFDC-B1E4D4A0F6CF}" srcId="{87CE2956-E6EE-4C9E-AB53-15662FD83AB9}" destId="{12376828-E2D2-4D51-AE13-CE0F71592031}" srcOrd="0" destOrd="0" parTransId="{2FB6DA5D-E342-4939-912E-96FA544A4F4C}" sibTransId="{D0354AFA-A94B-470A-BB55-5BE0617DFE62}"/>
    <dgm:cxn modelId="{33C986DC-5236-496A-B488-BDCC57127EF3}" type="presOf" srcId="{3E8B2788-DE33-4C5C-96A7-B586EBE5D382}" destId="{2146A535-959C-4143-914E-61C30B6249CB}" srcOrd="1" destOrd="0" presId="urn:microsoft.com/office/officeart/2005/8/layout/orgChart1"/>
    <dgm:cxn modelId="{CC3721BC-D181-42A0-AF92-73CA5F616D20}" type="presOf" srcId="{4007D5C0-E0BC-483B-A1BF-4A5122E88C10}" destId="{BD129063-D47B-469A-97C8-6DABEC8E8B35}" srcOrd="1" destOrd="0" presId="urn:microsoft.com/office/officeart/2005/8/layout/orgChart1"/>
    <dgm:cxn modelId="{7024BE9A-403C-466E-BE7F-A391247C9EF7}" type="presOf" srcId="{AF70AA44-D150-4848-9255-EE6BAAD758EC}" destId="{4B0AADA2-8EB6-4CEA-8CD7-3481B603D1F5}" srcOrd="0" destOrd="0" presId="urn:microsoft.com/office/officeart/2005/8/layout/orgChart1"/>
    <dgm:cxn modelId="{346FF533-E73B-43A9-A591-4BFE60446507}" type="presOf" srcId="{12376828-E2D2-4D51-AE13-CE0F71592031}" destId="{4B94E89D-1C4C-4CA0-BE3D-13D2B1A6B64B}" srcOrd="1" destOrd="0" presId="urn:microsoft.com/office/officeart/2005/8/layout/orgChart1"/>
    <dgm:cxn modelId="{20855417-FDA7-4E6F-A58B-91E0D958C467}" type="presOf" srcId="{E5C30527-87FE-47B1-A517-7564FA34E5BC}" destId="{76AF85C7-E769-4F00-8B77-C24B7B30CB47}" srcOrd="0" destOrd="0" presId="urn:microsoft.com/office/officeart/2005/8/layout/orgChart1"/>
    <dgm:cxn modelId="{59FB2D30-9B2A-4BC8-A916-E22BC8DCCC9A}" type="presOf" srcId="{2D912EE8-7074-4DB9-B767-9CC2EA10D0B7}" destId="{08FEFF59-0B42-4BF1-B5AB-189DA8B598B1}" srcOrd="0" destOrd="0" presId="urn:microsoft.com/office/officeart/2005/8/layout/orgChart1"/>
    <dgm:cxn modelId="{63684A14-6ADD-43FC-AF02-3F2A039D0601}" type="presOf" srcId="{377F10B4-FB6F-42B5-9EFA-CCE6EF8FA4B8}" destId="{309C586C-E152-4571-B848-8CAB8B60148B}" srcOrd="1" destOrd="0" presId="urn:microsoft.com/office/officeart/2005/8/layout/orgChart1"/>
    <dgm:cxn modelId="{5F27B320-6506-421E-A178-10890816ECCE}" type="presOf" srcId="{ACB9C25C-F0A8-4A6C-B5D7-C4C55A604DB0}" destId="{6B53F518-BF33-4AF8-9EB0-74F8E1C33F90}" srcOrd="0" destOrd="0" presId="urn:microsoft.com/office/officeart/2005/8/layout/orgChart1"/>
    <dgm:cxn modelId="{4BD7ACBA-CA87-48CE-A48E-449367F22E4C}" type="presOf" srcId="{0D1FEF4E-E24A-4090-9491-6819F62557F7}" destId="{A6900233-E929-492A-B18B-29AC97EAFF94}" srcOrd="1" destOrd="0" presId="urn:microsoft.com/office/officeart/2005/8/layout/orgChart1"/>
    <dgm:cxn modelId="{69BB6D20-2DC1-4B71-88E8-B7FFD468C4F5}" type="presOf" srcId="{A53810E7-D16B-4E6C-A9BB-8D8D286120F1}" destId="{B2425195-1BFA-413B-B6BB-29A267ADACB7}" srcOrd="0" destOrd="0" presId="urn:microsoft.com/office/officeart/2005/8/layout/orgChart1"/>
    <dgm:cxn modelId="{29CAB8D5-FE46-4DAF-B042-08230CE0AC15}" type="presOf" srcId="{6346725B-6B10-4C51-912D-E6FF92070519}" destId="{98402B0B-B5BA-457D-BF3F-9EFE461D7B31}" srcOrd="1" destOrd="0" presId="urn:microsoft.com/office/officeart/2005/8/layout/orgChart1"/>
    <dgm:cxn modelId="{5DB69915-4FD3-4B59-99D7-D347BD82764D}" type="presOf" srcId="{A50AA0BA-60D6-4A1D-9E5E-C1EEDAF44C98}" destId="{86DC6432-01D5-41B8-980B-351F5343C533}" srcOrd="0" destOrd="0" presId="urn:microsoft.com/office/officeart/2005/8/layout/orgChart1"/>
    <dgm:cxn modelId="{18D95450-B8B4-47D4-ACE0-EC5580F62247}" type="presOf" srcId="{1BD47A81-44AA-4C50-BB64-88B6F6BB7AA2}" destId="{E21269F6-9EA3-4ABE-B38B-D6E349176F72}" srcOrd="0" destOrd="0" presId="urn:microsoft.com/office/officeart/2005/8/layout/orgChart1"/>
    <dgm:cxn modelId="{8313990C-BDFC-4914-AD68-EB545B23CBBD}" type="presOf" srcId="{1E544C3C-C6D7-4A4E-99A9-E1A17671C4B1}" destId="{749C66BF-A935-468E-8EDD-FD6E068E8389}" srcOrd="0" destOrd="0" presId="urn:microsoft.com/office/officeart/2005/8/layout/orgChart1"/>
    <dgm:cxn modelId="{B652E9D4-295B-49F3-97EF-0927B6C0CE48}" type="presOf" srcId="{C93D3B51-1782-45E5-A849-9AA01CC8CB81}" destId="{D1879E1D-4291-4ED5-AA74-7FF74A91FA60}" srcOrd="0" destOrd="0" presId="urn:microsoft.com/office/officeart/2005/8/layout/orgChart1"/>
    <dgm:cxn modelId="{5FBB54CB-51F5-4077-8904-92884CF15453}" type="presOf" srcId="{A6E44413-ED79-4737-BE17-1FDDBAB12C2F}" destId="{6A3B4B85-6CF4-4614-8E2E-E5E850DEBAA0}" srcOrd="1" destOrd="0" presId="urn:microsoft.com/office/officeart/2005/8/layout/orgChart1"/>
    <dgm:cxn modelId="{93726B68-3BF0-41F4-9817-32F6472B8B5D}" type="presOf" srcId="{A3AE4EDF-2C70-424F-934E-98BB55160562}" destId="{1877A50B-B896-4914-9957-971B47D9577A}" srcOrd="0" destOrd="0" presId="urn:microsoft.com/office/officeart/2005/8/layout/orgChart1"/>
    <dgm:cxn modelId="{18F23077-66DA-4AA1-9BBD-312649D8A14B}" type="presOf" srcId="{2F0D297A-1FCF-415B-A9BE-7B9BC6359C6B}" destId="{050525D4-A010-4007-8641-5DE0A3318DA9}" srcOrd="0" destOrd="0" presId="urn:microsoft.com/office/officeart/2005/8/layout/orgChart1"/>
    <dgm:cxn modelId="{359FB50B-C330-45DD-A0B0-A081B6F2F3AB}" type="presOf" srcId="{4ADA08F2-0A20-4FDE-ACDE-69B75E7336ED}" destId="{EFDECD1E-65B5-44CD-8BF7-1D7E18E5D185}" srcOrd="0" destOrd="0" presId="urn:microsoft.com/office/officeart/2005/8/layout/orgChart1"/>
    <dgm:cxn modelId="{0F0213AD-659C-4DA7-A682-9B736EB2AC55}" type="presOf" srcId="{624D400A-A1A5-439C-9F8F-2F82C97A1D87}" destId="{670B8FDE-3389-423F-84DD-2CCFA9A517AF}" srcOrd="0" destOrd="0" presId="urn:microsoft.com/office/officeart/2005/8/layout/orgChart1"/>
    <dgm:cxn modelId="{D929CFF6-20E5-4051-8533-51DAE6EE3B22}" type="presOf" srcId="{E4CBEFC7-2C6B-4EC3-9386-71C68C480FE0}" destId="{6327ECE6-C894-486B-B235-B82A78EEEAF6}" srcOrd="0" destOrd="0" presId="urn:microsoft.com/office/officeart/2005/8/layout/orgChart1"/>
    <dgm:cxn modelId="{A554E808-917A-4B5D-90EE-D552D16D3A42}" srcId="{5FC46067-88F8-4FB4-8BF8-DAFB9A2555FD}" destId="{C1A018C2-089D-4A0C-B5EA-7DEDE5CA7038}" srcOrd="0" destOrd="0" parTransId="{0DB47AB1-9DFE-4CE0-BEEC-F4A1383715A7}" sibTransId="{CB65C463-59DB-4D49-92E3-004231C11FF5}"/>
    <dgm:cxn modelId="{CFD7D357-ECCC-4275-8E51-EE34413EE582}" type="presOf" srcId="{377F10B4-FB6F-42B5-9EFA-CCE6EF8FA4B8}" destId="{130C1D6A-12E3-470A-876C-8426F46E6C91}" srcOrd="0" destOrd="0" presId="urn:microsoft.com/office/officeart/2005/8/layout/orgChart1"/>
    <dgm:cxn modelId="{3350D943-D6DC-4E98-8D9D-894120DEA323}" srcId="{E4CBEFC7-2C6B-4EC3-9386-71C68C480FE0}" destId="{377F10B4-FB6F-42B5-9EFA-CCE6EF8FA4B8}" srcOrd="3" destOrd="0" parTransId="{2466B6FB-6688-4DBA-B666-62C90E95E1FE}" sibTransId="{49C313B0-99DF-495B-9C6D-D677AB29C408}"/>
    <dgm:cxn modelId="{14EB0495-4DC4-4465-B3BB-CB96B0CDC53E}" type="presOf" srcId="{8147832C-CC4E-4FC9-8699-2C0D5AEFD464}" destId="{E0DEABE8-33D5-4642-9EC4-732BBB0F9B92}" srcOrd="0" destOrd="0" presId="urn:microsoft.com/office/officeart/2005/8/layout/orgChart1"/>
    <dgm:cxn modelId="{E84221C5-10FD-4A44-A57F-3488001F27C3}" type="presOf" srcId="{7717E442-6B09-4AD0-9343-A17E0BC39EEA}" destId="{5D9B62D6-8975-4B1E-B486-DF906B04E6E4}" srcOrd="0" destOrd="0" presId="urn:microsoft.com/office/officeart/2005/8/layout/orgChart1"/>
    <dgm:cxn modelId="{97924E1E-F5C7-4682-8A86-75643A235D3D}" type="presOf" srcId="{A1178200-F72D-4F64-89EF-DEDDC665ADFA}" destId="{03907BC7-C416-46A9-94A9-4E705C06F648}" srcOrd="0" destOrd="0" presId="urn:microsoft.com/office/officeart/2005/8/layout/orgChart1"/>
    <dgm:cxn modelId="{3F334C87-EB9A-4AB1-8B27-F99280369831}" srcId="{8154DB6B-6529-47C2-8811-0C8F2D8E5530}" destId="{D970CE2E-028F-484C-A57A-05005A982DC9}" srcOrd="2" destOrd="0" parTransId="{2F0D297A-1FCF-415B-A9BE-7B9BC6359C6B}" sibTransId="{32168953-F471-40AB-AFCE-061B9D92F3CA}"/>
    <dgm:cxn modelId="{65819D91-4CEA-4082-BD30-BD0BB747017B}" type="presOf" srcId="{EF3F29B8-9B2C-4E1D-8C3E-3220F6B0EBEF}" destId="{3686E970-B946-4AE8-B89F-3787407C7AC2}" srcOrd="1" destOrd="0" presId="urn:microsoft.com/office/officeart/2005/8/layout/orgChart1"/>
    <dgm:cxn modelId="{D3960B1D-BD6F-48E4-9598-41F24E1FAB96}" type="presOf" srcId="{4A6A99CF-D099-4AC1-8F1A-D506BF405571}" destId="{38EA7A26-35D9-4723-8CF2-F01990AA6D63}" srcOrd="0" destOrd="0" presId="urn:microsoft.com/office/officeart/2005/8/layout/orgChart1"/>
    <dgm:cxn modelId="{02D1CFFD-4811-488B-8BC8-CA53ACFB5CCD}" type="presOf" srcId="{2466B6FB-6688-4DBA-B666-62C90E95E1FE}" destId="{691F2BF8-5C35-479E-AA51-1CF5BDCF5D08}" srcOrd="0" destOrd="0" presId="urn:microsoft.com/office/officeart/2005/8/layout/orgChart1"/>
    <dgm:cxn modelId="{77A54470-7DCC-4C0C-AD18-886FE1BAE382}" type="presOf" srcId="{4007D5C0-E0BC-483B-A1BF-4A5122E88C10}" destId="{F24E28C9-1A53-42B3-BFB5-688761062F94}" srcOrd="0" destOrd="0" presId="urn:microsoft.com/office/officeart/2005/8/layout/orgChart1"/>
    <dgm:cxn modelId="{349AB9F8-3703-4FE5-8910-F6C5B9A68D29}" srcId="{F20FC8F4-4ECA-4F72-B324-86AD4095B0E8}" destId="{8154DB6B-6529-47C2-8811-0C8F2D8E5530}" srcOrd="1" destOrd="0" parTransId="{E5020FCC-2618-46B2-B04A-0AC4C47018A0}" sibTransId="{53E7008A-9519-45F0-A360-DC7C865C7BA8}"/>
    <dgm:cxn modelId="{6B39EB0C-7099-4D0C-B380-AC7FE007C4D9}" type="presOf" srcId="{7717E442-6B09-4AD0-9343-A17E0BC39EEA}" destId="{8895753B-6CB6-4A58-B2DA-F5BE05E20A56}" srcOrd="1" destOrd="0" presId="urn:microsoft.com/office/officeart/2005/8/layout/orgChart1"/>
    <dgm:cxn modelId="{D67DFAC6-2F7A-43B3-BC48-68B63D44ECE9}" srcId="{5FC46067-88F8-4FB4-8BF8-DAFB9A2555FD}" destId="{ACB9C25C-F0A8-4A6C-B5D7-C4C55A604DB0}" srcOrd="1" destOrd="0" parTransId="{A403FD4A-3AEF-40FE-94CE-03DF6215D36F}" sibTransId="{6814BBC7-D812-4218-A48A-2685E12B4A69}"/>
    <dgm:cxn modelId="{D01C4A34-06CD-4667-805D-9C8AB16262BA}" type="presOf" srcId="{FF906D20-2710-4990-8A16-AC90CDD730B0}" destId="{E8CA0BFC-08CB-4252-BC7D-D6BD6824C6D5}" srcOrd="0" destOrd="0" presId="urn:microsoft.com/office/officeart/2005/8/layout/orgChart1"/>
    <dgm:cxn modelId="{A7186B52-5383-489C-82C6-6BC7B771BA22}" srcId="{8154DB6B-6529-47C2-8811-0C8F2D8E5530}" destId="{A1178200-F72D-4F64-89EF-DEDDC665ADFA}" srcOrd="0" destOrd="0" parTransId="{8E221694-43DB-44ED-A62C-99D5E6FB934A}" sibTransId="{75BA13DC-0B27-4CE2-8A4B-4D415C0FA93D}"/>
    <dgm:cxn modelId="{6BDC7C76-8957-4FA3-9C46-E88B57F180E5}" srcId="{EF3F29B8-9B2C-4E1D-8C3E-3220F6B0EBEF}" destId="{3E8B2788-DE33-4C5C-96A7-B586EBE5D382}" srcOrd="2" destOrd="0" parTransId="{4A6A99CF-D099-4AC1-8F1A-D506BF405571}" sibTransId="{DA627C31-39FF-4B85-8FAB-40603B2EC4D1}"/>
    <dgm:cxn modelId="{04433FE8-84E1-43CB-8830-F3419BA18B12}" type="presOf" srcId="{A53810E7-D16B-4E6C-A9BB-8D8D286120F1}" destId="{A141E08C-C124-4C68-A511-7703FF0C0FE9}" srcOrd="1" destOrd="0" presId="urn:microsoft.com/office/officeart/2005/8/layout/orgChart1"/>
    <dgm:cxn modelId="{90939232-CD7B-42B3-B282-B24AC7FB04B9}" srcId="{5FF2FA6F-5EEB-477F-A1EC-E7605037DAAD}" destId="{BCE6F801-C6F7-4BAC-8B59-DC2DC74F93DB}" srcOrd="1" destOrd="0" parTransId="{654D6196-06B1-4383-B6B6-60AEC164B305}" sibTransId="{E903DFE6-BE54-4C76-857B-7DB3F54BF2F3}"/>
    <dgm:cxn modelId="{B774C237-455E-4150-9DD5-C516906BB780}" srcId="{87CE2956-E6EE-4C9E-AB53-15662FD83AB9}" destId="{0D1FEF4E-E24A-4090-9491-6819F62557F7}" srcOrd="5" destOrd="0" parTransId="{0131C620-1803-4304-829E-3174E12B5757}" sibTransId="{7A3F6191-4EA1-4A48-9F24-3963BFB4D46F}"/>
    <dgm:cxn modelId="{D1D9A6DC-7E9F-4981-83D6-3407CD1C66B9}" type="presOf" srcId="{E886E5DF-CF82-493F-8A18-B109BB434F3D}" destId="{6CDCADD7-FDD5-4AD7-812F-3BA09D13871B}" srcOrd="0" destOrd="0" presId="urn:microsoft.com/office/officeart/2005/8/layout/orgChart1"/>
    <dgm:cxn modelId="{EBDCA058-8398-4058-8A60-62CE072151AD}" type="presOf" srcId="{C1A018C2-089D-4A0C-B5EA-7DEDE5CA7038}" destId="{DEDE7581-4308-4C2C-81A4-54E6456C36C0}" srcOrd="1" destOrd="0" presId="urn:microsoft.com/office/officeart/2005/8/layout/orgChart1"/>
    <dgm:cxn modelId="{588D78F8-7D4A-45B3-BDB3-DC6E9C5C950E}" type="presOf" srcId="{BCE6F801-C6F7-4BAC-8B59-DC2DC74F93DB}" destId="{B92658FF-0957-4C80-82DE-3B893BE886CA}" srcOrd="0" destOrd="0" presId="urn:microsoft.com/office/officeart/2005/8/layout/orgChart1"/>
    <dgm:cxn modelId="{0B6D8DCB-552B-437E-93D1-98B66A56C70F}" type="presOf" srcId="{E886E5DF-CF82-493F-8A18-B109BB434F3D}" destId="{7B876BBF-1D8D-4396-B48A-9DF24FF54B8A}" srcOrd="1" destOrd="0" presId="urn:microsoft.com/office/officeart/2005/8/layout/orgChart1"/>
    <dgm:cxn modelId="{D8E95A52-BA2E-4140-8888-A8E6792F5701}" type="presOf" srcId="{7DD69F46-1E47-4DDC-82C7-4137BDA484AD}" destId="{DCDA2AC2-8A3B-4F3F-B01A-35A4DC856F53}" srcOrd="0" destOrd="0" presId="urn:microsoft.com/office/officeart/2005/8/layout/orgChart1"/>
    <dgm:cxn modelId="{E93B2277-AC49-4809-8EC6-8E8FA0EC1636}" srcId="{87CE2956-E6EE-4C9E-AB53-15662FD83AB9}" destId="{AF70AA44-D150-4848-9255-EE6BAAD758EC}" srcOrd="2" destOrd="0" parTransId="{CF70D5D6-7E20-4E4F-B4BC-FA1AC7C75398}" sibTransId="{DBB26FA2-8A30-4381-86DF-5238461EADA2}"/>
    <dgm:cxn modelId="{6139A0E2-CAC1-49EB-8A84-BD8208F01E77}" type="presOf" srcId="{F20FC8F4-4ECA-4F72-B324-86AD4095B0E8}" destId="{174F86DB-A941-4A2E-AA08-6ABEC0ADE79E}" srcOrd="0" destOrd="0" presId="urn:microsoft.com/office/officeart/2005/8/layout/orgChart1"/>
    <dgm:cxn modelId="{06516B0A-BF38-42AB-BC2F-432A08D78C10}" srcId="{EF3F29B8-9B2C-4E1D-8C3E-3220F6B0EBEF}" destId="{E886E5DF-CF82-493F-8A18-B109BB434F3D}" srcOrd="0" destOrd="0" parTransId="{8DE0F6D6-6D8F-4400-8663-D690B59CF0FF}" sibTransId="{144A1634-6DF8-43B1-AAFE-219AE2764DB9}"/>
    <dgm:cxn modelId="{174B4FB0-A64D-43E8-991B-624F005FF62C}" type="presOf" srcId="{2D912EE8-7074-4DB9-B767-9CC2EA10D0B7}" destId="{4ED8CD32-9B64-45C5-BA7D-0B6EDCC32D2E}" srcOrd="1" destOrd="0" presId="urn:microsoft.com/office/officeart/2005/8/layout/orgChart1"/>
    <dgm:cxn modelId="{AE8B3271-C63F-415E-A77E-20AD4210B4C5}" type="presOf" srcId="{4B26FA98-76BC-4A64-82FF-4D7B62BFD166}" destId="{54AF5590-E8C6-4D58-87EE-C5D169B6FB73}" srcOrd="1" destOrd="0" presId="urn:microsoft.com/office/officeart/2005/8/layout/orgChart1"/>
    <dgm:cxn modelId="{3BFF21F8-9CB6-490C-8CCD-62858C88C246}" type="presOf" srcId="{36A71F26-C256-4F2D-99F3-B0864AD9F38C}" destId="{AED4F210-C689-4854-BCCC-7F5F1E4BECFC}" srcOrd="0" destOrd="0" presId="urn:microsoft.com/office/officeart/2005/8/layout/orgChart1"/>
    <dgm:cxn modelId="{4ECE7756-1065-4966-A7A1-52209CB71B8F}" type="presOf" srcId="{BCE6F801-C6F7-4BAC-8B59-DC2DC74F93DB}" destId="{FABC773D-9F9A-47CD-A27E-A442FE9E68CE}" srcOrd="1" destOrd="0" presId="urn:microsoft.com/office/officeart/2005/8/layout/orgChart1"/>
    <dgm:cxn modelId="{52907692-3324-4AB6-B81A-91E64BF3D3D4}" type="presOf" srcId="{87CE2956-E6EE-4C9E-AB53-15662FD83AB9}" destId="{47C28C2B-0622-4546-AEA4-D1284F5C6DD0}" srcOrd="1" destOrd="0" presId="urn:microsoft.com/office/officeart/2005/8/layout/orgChart1"/>
    <dgm:cxn modelId="{6D75DDDB-9078-4931-A4C3-569539EAB621}" type="presOf" srcId="{DF0DF83B-5F2B-41FC-B3AC-B59C79ACC493}" destId="{7FF62D97-16C5-4F2E-B398-242830F99A04}" srcOrd="1" destOrd="0" presId="urn:microsoft.com/office/officeart/2005/8/layout/orgChart1"/>
    <dgm:cxn modelId="{7F8BA0A5-A21A-48FD-9279-FC9CF2469B51}" type="presOf" srcId="{5FC46067-88F8-4FB4-8BF8-DAFB9A2555FD}" destId="{17ABE8BE-B20C-46D1-9CF8-B7431B8A9064}" srcOrd="1" destOrd="0" presId="urn:microsoft.com/office/officeart/2005/8/layout/orgChart1"/>
    <dgm:cxn modelId="{5B265A68-973D-49F1-B7C2-BA0CCA29CF57}" type="presOf" srcId="{8154DB6B-6529-47C2-8811-0C8F2D8E5530}" destId="{86374019-9E24-41CB-A8BD-177CBDF1D35C}" srcOrd="1" destOrd="0" presId="urn:microsoft.com/office/officeart/2005/8/layout/orgChart1"/>
    <dgm:cxn modelId="{742C931D-1F82-43FF-AC06-6A42139C7724}" type="presOf" srcId="{1E544C3C-C6D7-4A4E-99A9-E1A17671C4B1}" destId="{A7FD28C4-A63F-45DA-B61D-89132E0ABD5A}" srcOrd="1" destOrd="0" presId="urn:microsoft.com/office/officeart/2005/8/layout/orgChart1"/>
    <dgm:cxn modelId="{A94E0AF4-4116-40F4-8B36-05A89A7EBF8E}" type="presOf" srcId="{15E8CA11-9E72-4D87-B0EF-98E36C813378}" destId="{73994AE9-C79B-4302-B79F-E1771FD2C496}" srcOrd="1" destOrd="0" presId="urn:microsoft.com/office/officeart/2005/8/layout/orgChart1"/>
    <dgm:cxn modelId="{33793B8A-9D77-4D98-9556-13A527545D7A}" srcId="{C1A018C2-089D-4A0C-B5EA-7DEDE5CA7038}" destId="{489FE25C-18F9-4A97-A2AB-D466CB903C78}" srcOrd="0" destOrd="0" parTransId="{FF906D20-2710-4990-8A16-AC90CDD730B0}" sibTransId="{1746BF83-08E8-4623-B6AE-F5262D2FB5AD}"/>
    <dgm:cxn modelId="{17B31840-FF66-49BE-9B5D-847B2EA2AA2D}" type="presOf" srcId="{489FE25C-18F9-4A97-A2AB-D466CB903C78}" destId="{578C5460-E64C-46B8-921F-2AAC47161403}" srcOrd="1" destOrd="0" presId="urn:microsoft.com/office/officeart/2005/8/layout/orgChart1"/>
    <dgm:cxn modelId="{09B27E80-101C-4E4B-999B-4353BC852FDF}" type="presOf" srcId="{EF3F29B8-9B2C-4E1D-8C3E-3220F6B0EBEF}" destId="{0AFA8333-F4CA-4580-A6AA-97AF1B73F49F}" srcOrd="0" destOrd="0" presId="urn:microsoft.com/office/officeart/2005/8/layout/orgChart1"/>
    <dgm:cxn modelId="{204D8BA3-0CE4-44C6-A8AC-35C2742E06A2}" srcId="{ACB9C25C-F0A8-4A6C-B5D7-C4C55A604DB0}" destId="{E4A371D7-0211-40E9-9425-6502D053E8FA}" srcOrd="0" destOrd="0" parTransId="{44F634E0-7639-4B3A-9035-0059E1750817}" sibTransId="{C2D910B0-B112-47C8-8ED2-B23CC07F849F}"/>
    <dgm:cxn modelId="{CF69342D-1B86-48FE-ABDE-97E0C913C332}" type="presOf" srcId="{B66C93D4-9F75-45F1-BFFF-4F285D36ADD5}" destId="{7F5BC477-66A7-4F92-8CF9-7ABC970F5C5C}" srcOrd="1" destOrd="0" presId="urn:microsoft.com/office/officeart/2005/8/layout/orgChart1"/>
    <dgm:cxn modelId="{18093A97-D7B2-40A7-99C4-FC88BBB5911A}" type="presOf" srcId="{0DB47AB1-9DFE-4CE0-BEEC-F4A1383715A7}" destId="{632B218D-E427-44B0-AFF5-2421C606E7F7}" srcOrd="0" destOrd="0" presId="urn:microsoft.com/office/officeart/2005/8/layout/orgChart1"/>
    <dgm:cxn modelId="{CC2F6A6A-08E9-47C3-9DC4-384A60746B5A}" type="presOf" srcId="{AF70AA44-D150-4848-9255-EE6BAAD758EC}" destId="{65A3F5D6-0CAD-4E18-A65D-675E0FCF14C0}" srcOrd="1" destOrd="0" presId="urn:microsoft.com/office/officeart/2005/8/layout/orgChart1"/>
    <dgm:cxn modelId="{E52B4F52-CBA4-4EC4-B553-9DF95B7322F8}" type="presOf" srcId="{E4CBEFC7-2C6B-4EC3-9386-71C68C480FE0}" destId="{CD2E83EE-3A71-4FE8-9574-DA0230A899C6}" srcOrd="1" destOrd="0" presId="urn:microsoft.com/office/officeart/2005/8/layout/orgChart1"/>
    <dgm:cxn modelId="{B3A8B6E4-5171-47A3-82F1-C703264C24E7}" type="presOf" srcId="{3E8B2788-DE33-4C5C-96A7-B586EBE5D382}" destId="{B30C2981-94D8-4D6B-A084-F024C40F411F}" srcOrd="0" destOrd="0" presId="urn:microsoft.com/office/officeart/2005/8/layout/orgChart1"/>
    <dgm:cxn modelId="{4F926C2D-3B3E-4CB5-A5FD-A91685A9E8CB}" srcId="{5FC46067-88F8-4FB4-8BF8-DAFB9A2555FD}" destId="{4007D5C0-E0BC-483B-A1BF-4A5122E88C10}" srcOrd="2" destOrd="0" parTransId="{18F82DB9-CB4E-41A9-8B07-FFA2DE24034D}" sibTransId="{4CDF864D-774B-4136-80D3-EDBE412EC1AB}"/>
    <dgm:cxn modelId="{E061EECA-23C6-4EB1-BE34-B7140DB411E2}" type="presOf" srcId="{6289CF78-6695-4952-AA10-E1D189959945}" destId="{872B7ED3-1C9E-413D-BC5A-EFA721CEF934}" srcOrd="1" destOrd="0" presId="urn:microsoft.com/office/officeart/2005/8/layout/orgChart1"/>
    <dgm:cxn modelId="{FDCA3569-6A74-419D-A109-57E078730D23}" srcId="{87CE2956-E6EE-4C9E-AB53-15662FD83AB9}" destId="{6346725B-6B10-4C51-912D-E6FF92070519}" srcOrd="1" destOrd="0" parTransId="{A1581721-8A6C-42F1-9D1F-40DC51B9E92D}" sibTransId="{D9F5428E-ED6D-4B2F-8539-598C64C2F598}"/>
    <dgm:cxn modelId="{E23F50CD-B8E9-454E-83CC-69B9B8332B58}" srcId="{F20FC8F4-4ECA-4F72-B324-86AD4095B0E8}" destId="{5FC46067-88F8-4FB4-8BF8-DAFB9A2555FD}" srcOrd="3" destOrd="0" parTransId="{E1CA8398-62B8-4DD5-97E1-A4CEB1E74D4B}" sibTransId="{782274A3-1084-40E1-8A2F-0DA10739A666}"/>
    <dgm:cxn modelId="{D718E817-AAB5-4EFF-857D-DDF7B5384849}" srcId="{5FF2FA6F-5EEB-477F-A1EC-E7605037DAAD}" destId="{A6E44413-ED79-4737-BE17-1FDDBAB12C2F}" srcOrd="0" destOrd="0" parTransId="{9FDBB67D-5405-48CC-B4C0-A2A8379C1255}" sibTransId="{ACDC0FA1-495C-4B1D-BB2C-63920C05DB34}"/>
    <dgm:cxn modelId="{D01C5003-4D7F-4443-9B31-4190F94E892F}" type="presOf" srcId="{165693C9-DC4E-45D5-B6AD-17C2C7BEA095}" destId="{368ADA4A-5EFA-42A3-BC0C-BC8FAB81824C}" srcOrd="0" destOrd="0" presId="urn:microsoft.com/office/officeart/2005/8/layout/orgChart1"/>
    <dgm:cxn modelId="{D1A605F0-D875-43DF-BED9-485CBE613928}" srcId="{4007D5C0-E0BC-483B-A1BF-4A5122E88C10}" destId="{315AC4C9-DF7F-4DBF-A787-6256BEC3FC5D}" srcOrd="2" destOrd="0" parTransId="{624D400A-A1A5-439C-9F8F-2F82C97A1D87}" sibTransId="{7922B5D6-F74F-4DCA-BAF2-D6017767FADE}"/>
    <dgm:cxn modelId="{E0BEA0E3-D92B-4CAF-B4BD-2FBB7723CDB4}" type="presOf" srcId="{ACB9C25C-F0A8-4A6C-B5D7-C4C55A604DB0}" destId="{C1CDCAD6-43E8-4524-BD4B-D0760B3CD714}" srcOrd="1" destOrd="0" presId="urn:microsoft.com/office/officeart/2005/8/layout/orgChart1"/>
    <dgm:cxn modelId="{40FC981E-C430-4641-96B1-7EB47FDA6E82}" type="presOf" srcId="{A1178200-F72D-4F64-89EF-DEDDC665ADFA}" destId="{DFB18535-6661-4079-8E92-ED34759B2CFF}" srcOrd="1" destOrd="0" presId="urn:microsoft.com/office/officeart/2005/8/layout/orgChart1"/>
    <dgm:cxn modelId="{EBE5F378-BBBB-4301-B0BF-BB0FBAAFC853}" srcId="{F20FC8F4-4ECA-4F72-B324-86AD4095B0E8}" destId="{EF3F29B8-9B2C-4E1D-8C3E-3220F6B0EBEF}" srcOrd="4" destOrd="0" parTransId="{E5BF6B2D-AABB-411D-AC22-123F2845D77A}" sibTransId="{5EFD3C48-9379-4E2F-A4D4-F30350EBB0F8}"/>
    <dgm:cxn modelId="{10019BA1-39D6-44EE-BABE-75F6DC63730E}" type="presOf" srcId="{315AC4C9-DF7F-4DBF-A787-6256BEC3FC5D}" destId="{F70529A9-1187-45EA-8FA6-DD4F2E9548B1}" srcOrd="0" destOrd="0" presId="urn:microsoft.com/office/officeart/2005/8/layout/orgChart1"/>
    <dgm:cxn modelId="{EFB97540-178D-4548-AC6A-39D498575514}" type="presOf" srcId="{E5C30527-87FE-47B1-A517-7564FA34E5BC}" destId="{ED354568-020D-4CD0-9930-B52B42529F77}" srcOrd="1" destOrd="0" presId="urn:microsoft.com/office/officeart/2005/8/layout/orgChart1"/>
    <dgm:cxn modelId="{E6D62BFA-52A4-4B0D-90FD-4AE9BCB61BE9}" type="presOf" srcId="{87CE2956-E6EE-4C9E-AB53-15662FD83AB9}" destId="{BAEA2E44-313C-46F8-B6E3-4A935F1FE6D9}" srcOrd="0" destOrd="0" presId="urn:microsoft.com/office/officeart/2005/8/layout/orgChart1"/>
    <dgm:cxn modelId="{387213E9-993D-4E30-BE0A-5D0693EC8596}" srcId="{ACB9C25C-F0A8-4A6C-B5D7-C4C55A604DB0}" destId="{5FF2FA6F-5EEB-477F-A1EC-E7605037DAAD}" srcOrd="2" destOrd="0" parTransId="{36A71F26-C256-4F2D-99F3-B0864AD9F38C}" sibTransId="{D46EBF38-FDD8-4898-8F12-46FE1E4BB478}"/>
    <dgm:cxn modelId="{D1A97280-1190-40E1-AA0C-F373DB34B2FA}" type="presOf" srcId="{BE97D5AE-C1EA-4470-A051-BF3688C9A8BD}" destId="{6DD9BD1D-5E74-40FB-951E-DE6CEBFFDAA1}" srcOrd="0" destOrd="0" presId="urn:microsoft.com/office/officeart/2005/8/layout/orgChart1"/>
    <dgm:cxn modelId="{87612216-39CA-47CE-B698-781827E06607}" type="presOf" srcId="{A6E44413-ED79-4737-BE17-1FDDBAB12C2F}" destId="{609FF969-363E-4063-8604-23AEF83F1F9A}" srcOrd="0" destOrd="0" presId="urn:microsoft.com/office/officeart/2005/8/layout/orgChart1"/>
    <dgm:cxn modelId="{FCA3E1A1-9814-4BC2-A3A7-24333FF36617}" type="presOf" srcId="{654D6196-06B1-4383-B6B6-60AEC164B305}" destId="{C8EC4054-5F7E-42C2-A15F-E73C176A5FF1}" srcOrd="0" destOrd="0" presId="urn:microsoft.com/office/officeart/2005/8/layout/orgChart1"/>
    <dgm:cxn modelId="{CB1437D2-7DAD-4318-A95A-DA6E8D53A791}" type="presOf" srcId="{80A09195-DA4E-4D32-8AEC-4D544E03DAF6}" destId="{19166CCA-B3B5-40D9-A084-42DD74B0526B}" srcOrd="0" destOrd="0" presId="urn:microsoft.com/office/officeart/2005/8/layout/orgChart1"/>
    <dgm:cxn modelId="{98319CB4-66DC-42EB-9720-6653604FCF25}" type="presOf" srcId="{0D1FEF4E-E24A-4090-9491-6819F62557F7}" destId="{66763CD7-7E36-4BD8-8BDE-F850AA25EBCF}" srcOrd="0" destOrd="0" presId="urn:microsoft.com/office/officeart/2005/8/layout/orgChart1"/>
    <dgm:cxn modelId="{E645A6AA-7B01-407E-BF79-0FA3EF92D5E0}" type="presOf" srcId="{A32A9C1B-7483-4620-A8D0-4A71927E6A07}" destId="{EA623501-06CB-44BB-AC63-BE4F2172ABD5}" srcOrd="0" destOrd="0" presId="urn:microsoft.com/office/officeart/2005/8/layout/orgChart1"/>
    <dgm:cxn modelId="{4CFABFDE-5E02-4894-B79C-7B29202E940B}" type="presOf" srcId="{2AF50F6C-897C-4A51-8E97-4A4137DA073D}" destId="{B144D70C-5430-4D26-9C3A-196153430D2E}" srcOrd="0" destOrd="0" presId="urn:microsoft.com/office/officeart/2005/8/layout/orgChart1"/>
    <dgm:cxn modelId="{56405124-8C16-4430-BEBC-492F940EAE56}" srcId="{4007D5C0-E0BC-483B-A1BF-4A5122E88C10}" destId="{14480F63-AA84-49D2-A404-7A830978939B}" srcOrd="0" destOrd="0" parTransId="{4ADA08F2-0A20-4FDE-ACDE-69B75E7336ED}" sibTransId="{72628038-A061-4F55-9F6C-F17EE1C7B417}"/>
    <dgm:cxn modelId="{24A63FE1-5E25-4A76-9111-9E82C39656D8}" type="presOf" srcId="{8154DB6B-6529-47C2-8811-0C8F2D8E5530}" destId="{BFD586F4-6B10-48B4-9C2A-5EE613C11417}" srcOrd="0" destOrd="0" presId="urn:microsoft.com/office/officeart/2005/8/layout/orgChart1"/>
    <dgm:cxn modelId="{CD6AB83C-DD40-47A8-B290-E035E3239285}" type="presOf" srcId="{44F634E0-7639-4B3A-9035-0059E1750817}" destId="{D03287B3-0C29-4931-87D8-5A0FE73BCBB7}" srcOrd="0" destOrd="0" presId="urn:microsoft.com/office/officeart/2005/8/layout/orgChart1"/>
    <dgm:cxn modelId="{D81C219B-FC31-4B1F-9ACA-BDCEA055B3A2}" type="presOf" srcId="{14480F63-AA84-49D2-A404-7A830978939B}" destId="{858936A6-882B-4B8E-ADF7-52AA00EA3348}" srcOrd="0" destOrd="0" presId="urn:microsoft.com/office/officeart/2005/8/layout/orgChart1"/>
    <dgm:cxn modelId="{22FE9A4D-BD61-41E2-88BC-2EA61E3ED41C}" type="presOf" srcId="{E1CA8398-62B8-4DD5-97E1-A4CEB1E74D4B}" destId="{693A3FF1-2A4C-43EA-AA19-B65B2A276A86}" srcOrd="0" destOrd="0" presId="urn:microsoft.com/office/officeart/2005/8/layout/orgChart1"/>
    <dgm:cxn modelId="{FBFDDAE9-9A1F-412D-B7EA-3FF187A9A56F}" srcId="{EF3F29B8-9B2C-4E1D-8C3E-3220F6B0EBEF}" destId="{A53810E7-D16B-4E6C-A9BB-8D8D286120F1}" srcOrd="1" destOrd="0" parTransId="{5445854D-0B1D-48BA-B648-73D35DBAD316}" sibTransId="{A28380BC-F462-4BFC-8FA2-A868A92092EC}"/>
    <dgm:cxn modelId="{AC9FAABE-B9F5-4B3E-B9EE-635F335AAC46}" type="presOf" srcId="{A403FD4A-3AEF-40FE-94CE-03DF6215D36F}" destId="{5D54533B-2AB0-4945-862A-D363CEB30AF6}" srcOrd="0" destOrd="0" presId="urn:microsoft.com/office/officeart/2005/8/layout/orgChart1"/>
    <dgm:cxn modelId="{6773A29D-C928-4761-A701-1E144E532A5D}" srcId="{2D912EE8-7074-4DB9-B767-9CC2EA10D0B7}" destId="{8147832C-CC4E-4FC9-8699-2C0D5AEFD464}" srcOrd="0" destOrd="0" parTransId="{8B17F4BE-79ED-492D-9E5C-387E6ABEE74A}" sibTransId="{1F44B82A-9B86-4387-9095-DBB5995381E6}"/>
    <dgm:cxn modelId="{A5D0AF5F-7A55-47C2-84BE-DD4A078CBA1C}" type="presOf" srcId="{B66C93D4-9F75-45F1-BFFF-4F285D36ADD5}" destId="{FDD0365C-0334-4198-BA13-F83E69DC4F53}" srcOrd="0" destOrd="0" presId="urn:microsoft.com/office/officeart/2005/8/layout/orgChart1"/>
    <dgm:cxn modelId="{63A2718A-C77B-4C9A-86E4-6AF977D4E40A}" type="presOf" srcId="{EC8FFC15-C186-4CE7-90EC-BDD041D9C08D}" destId="{16ED6D1A-91CE-46BD-A587-A489FD9FBC0B}" srcOrd="0" destOrd="0" presId="urn:microsoft.com/office/officeart/2005/8/layout/orgChart1"/>
    <dgm:cxn modelId="{A4F50C53-933C-4226-BE04-5BFD007FB149}" type="presOf" srcId="{6289CF78-6695-4952-AA10-E1D189959945}" destId="{A46637DA-3B5E-4B57-B2EC-CF1BF8536672}" srcOrd="0" destOrd="0" presId="urn:microsoft.com/office/officeart/2005/8/layout/orgChart1"/>
    <dgm:cxn modelId="{E7D6204B-7893-44D2-B325-9DABCD58A133}" type="presOf" srcId="{78004CFE-762B-4C8F-89B2-E388381DD12D}" destId="{DE35D022-CED7-4AEF-994F-6F46838A4E8E}" srcOrd="0" destOrd="0" presId="urn:microsoft.com/office/officeart/2005/8/layout/orgChart1"/>
    <dgm:cxn modelId="{EC190D48-C712-4A32-8215-EDDA97061C57}" type="presOf" srcId="{E95B0783-18D9-4150-AAD4-452219B4C0EF}" destId="{1AC07B23-C65B-4DC5-8EF9-8FCEDF980A6F}" srcOrd="0" destOrd="0" presId="urn:microsoft.com/office/officeart/2005/8/layout/orgChart1"/>
    <dgm:cxn modelId="{2301CA36-709F-4EBC-AC20-C5AB2CB8A465}" type="presOf" srcId="{998A20F3-153D-4B87-BCD4-AF8631AFF5B7}" destId="{9B9CD37B-9872-462B-8163-FD05A6BA29C3}" srcOrd="0" destOrd="0" presId="urn:microsoft.com/office/officeart/2005/8/layout/orgChart1"/>
    <dgm:cxn modelId="{61E119B4-6996-44FF-B867-270F84207CAC}" type="presOf" srcId="{0131C620-1803-4304-829E-3174E12B5757}" destId="{8315E495-13C7-4DA7-915C-F2AA179744D3}" srcOrd="0" destOrd="0" presId="urn:microsoft.com/office/officeart/2005/8/layout/orgChart1"/>
    <dgm:cxn modelId="{DDB63478-97FE-46CE-86F9-E9854090E44F}" type="presOf" srcId="{7A7C7FB0-67A7-440B-9F75-851C263BC66B}" destId="{067F0B70-7605-430D-A497-491286A3BD2B}" srcOrd="0" destOrd="0" presId="urn:microsoft.com/office/officeart/2005/8/layout/orgChart1"/>
    <dgm:cxn modelId="{ABD9BB2A-DBBE-4353-B255-51EF8C1C809B}" type="presOf" srcId="{9FDBB67D-5405-48CC-B4C0-A2A8379C1255}" destId="{F3EFE555-7F3B-4A9C-9B64-B3A0B6E22823}" srcOrd="0" destOrd="0" presId="urn:microsoft.com/office/officeart/2005/8/layout/orgChart1"/>
    <dgm:cxn modelId="{A8DB1E3D-3BD6-4206-A5FC-BA001B72EAAF}" type="presOf" srcId="{8E221694-43DB-44ED-A62C-99D5E6FB934A}" destId="{D7D8C373-A5BB-4F9F-AFFC-0587FAFCB40E}" srcOrd="0" destOrd="0" presId="urn:microsoft.com/office/officeart/2005/8/layout/orgChart1"/>
    <dgm:cxn modelId="{216F1743-65FD-45F9-936C-9E4C9BA50F70}" srcId="{F20FC8F4-4ECA-4F72-B324-86AD4095B0E8}" destId="{87CE2956-E6EE-4C9E-AB53-15662FD83AB9}" srcOrd="0" destOrd="0" parTransId="{EC8FFC15-C186-4CE7-90EC-BDD041D9C08D}" sibTransId="{0CA78FEB-7F3A-4480-849A-83DCA12C519F}"/>
    <dgm:cxn modelId="{DC87E109-3D84-4B92-88A7-C90CF13850BB}" srcId="{87CE2956-E6EE-4C9E-AB53-15662FD83AB9}" destId="{E5C30527-87FE-47B1-A517-7564FA34E5BC}" srcOrd="4" destOrd="0" parTransId="{0445BA3B-1FF9-47CB-B89E-CF5B4DF0B403}" sibTransId="{7EF87676-4CAD-4F40-BDCF-9C3CB9A72C1F}"/>
    <dgm:cxn modelId="{BB7C1F09-3A01-4EE2-9271-FB2F74A513C9}" type="presOf" srcId="{CF70D5D6-7E20-4E4F-B4BC-FA1AC7C75398}" destId="{C1A3D791-895A-4E6E-893C-DAC919DEC745}" srcOrd="0" destOrd="0" presId="urn:microsoft.com/office/officeart/2005/8/layout/orgChart1"/>
    <dgm:cxn modelId="{1641FB07-6387-4D48-8491-56115E83E224}" type="presOf" srcId="{1281FD0D-CCE9-4604-BDF7-39F4D11186F7}" destId="{6D0A19C5-4EF3-47CA-A172-65C812276775}" srcOrd="0" destOrd="0" presId="urn:microsoft.com/office/officeart/2005/8/layout/orgChart1"/>
    <dgm:cxn modelId="{799C9D6E-E949-4F26-BA34-1EA23C68334D}" type="presOf" srcId="{78004CFE-762B-4C8F-89B2-E388381DD12D}" destId="{93155DFE-2B82-4B39-9DE7-16BA633CE8CE}" srcOrd="1" destOrd="0" presId="urn:microsoft.com/office/officeart/2005/8/layout/orgChart1"/>
    <dgm:cxn modelId="{352A2451-99FF-4E18-9ECB-BE11CF9635B2}" type="presOf" srcId="{A1581721-8A6C-42F1-9D1F-40DC51B9E92D}" destId="{C769B033-64F0-4E5A-B9AF-3FA8AE7CC8A5}" srcOrd="0" destOrd="0" presId="urn:microsoft.com/office/officeart/2005/8/layout/orgChart1"/>
    <dgm:cxn modelId="{D117A4F2-5A72-45F3-8BA2-649A4E09995C}" srcId="{EF3F29B8-9B2C-4E1D-8C3E-3220F6B0EBEF}" destId="{1E544C3C-C6D7-4A4E-99A9-E1A17671C4B1}" srcOrd="3" destOrd="0" parTransId="{A32A9C1B-7483-4620-A8D0-4A71927E6A07}" sibTransId="{515FA959-8613-421A-AF80-12597333C014}"/>
    <dgm:cxn modelId="{81F715FF-3836-44C8-9A16-EE962AF2FD0B}" type="presOf" srcId="{7DD69F46-1E47-4DDC-82C7-4137BDA484AD}" destId="{636E518E-8105-45AA-BAF9-73D7D8778326}" srcOrd="1" destOrd="0" presId="urn:microsoft.com/office/officeart/2005/8/layout/orgChart1"/>
    <dgm:cxn modelId="{0A7F47AF-EA5B-452B-BC2C-9A82F830D0BC}" type="presOf" srcId="{8147832C-CC4E-4FC9-8699-2C0D5AEFD464}" destId="{19CAB233-C305-4FE6-9825-54235C474ACA}" srcOrd="1" destOrd="0" presId="urn:microsoft.com/office/officeart/2005/8/layout/orgChart1"/>
    <dgm:cxn modelId="{E5A42DDA-6867-4710-8B5C-435CC8AF65E0}" type="presOf" srcId="{15E8CA11-9E72-4D87-B0EF-98E36C813378}" destId="{B0AD2C12-0245-4A48-8930-3A6CF1666425}" srcOrd="0" destOrd="0" presId="urn:microsoft.com/office/officeart/2005/8/layout/orgChart1"/>
    <dgm:cxn modelId="{D06076BA-6A31-4B44-84A2-53FCA3039B7B}" type="presOf" srcId="{5445854D-0B1D-48BA-B648-73D35DBAD316}" destId="{CF8930B3-5F19-4F0F-B6EB-53AAA3251E52}" srcOrd="0" destOrd="0" presId="urn:microsoft.com/office/officeart/2005/8/layout/orgChart1"/>
    <dgm:cxn modelId="{3026A9E5-2047-4A12-873F-70E98F0DE6F0}" type="presOf" srcId="{D4C1E532-C5E3-4029-A571-CD5B23AA9E01}" destId="{C649D9B4-624D-4A7A-B04D-A07E3892E23E}" srcOrd="0" destOrd="0" presId="urn:microsoft.com/office/officeart/2005/8/layout/orgChart1"/>
    <dgm:cxn modelId="{A6D60ED2-A6D2-494C-AB14-B9024F6528A7}" srcId="{ACB9C25C-F0A8-4A6C-B5D7-C4C55A604DB0}" destId="{A50AA0BA-60D6-4A1D-9E5E-C1EEDAF44C98}" srcOrd="1" destOrd="0" parTransId="{1BD47A81-44AA-4C50-BB64-88B6F6BB7AA2}" sibTransId="{5E38B820-2B45-46F2-AE47-817A312B1FE4}"/>
    <dgm:cxn modelId="{7335C051-99E2-4C97-9F86-2B64ECE9349E}" srcId="{E4CBEFC7-2C6B-4EC3-9386-71C68C480FE0}" destId="{7717E442-6B09-4AD0-9343-A17E0BC39EEA}" srcOrd="1" destOrd="0" parTransId="{C93D3B51-1782-45E5-A849-9AA01CC8CB81}" sibTransId="{669FC4EB-1BFA-4193-9CE1-F01705177C42}"/>
    <dgm:cxn modelId="{3370EA72-6B6C-45AF-AB68-478804BB474E}" type="presOf" srcId="{E4A371D7-0211-40E9-9425-6502D053E8FA}" destId="{647B2917-80BF-4B0C-AC74-7AC582029064}" srcOrd="1" destOrd="0" presId="urn:microsoft.com/office/officeart/2005/8/layout/orgChart1"/>
    <dgm:cxn modelId="{9BF083AB-BADB-497A-B799-6A705EBBAC15}" srcId="{4007D5C0-E0BC-483B-A1BF-4A5122E88C10}" destId="{15E8CA11-9E72-4D87-B0EF-98E36C813378}" srcOrd="1" destOrd="0" parTransId="{998A20F3-153D-4B87-BCD4-AF8631AFF5B7}" sibTransId="{9FF91A3A-2039-4B97-A4C6-2DA8B227FE06}"/>
    <dgm:cxn modelId="{72713EAC-19F5-4E60-B0AB-D6E8FC849DF5}" type="presOf" srcId="{5FF2FA6F-5EEB-477F-A1EC-E7605037DAAD}" destId="{FC97EC43-F30D-4686-A64C-BBDD97F7F6F8}" srcOrd="0" destOrd="0" presId="urn:microsoft.com/office/officeart/2005/8/layout/orgChart1"/>
    <dgm:cxn modelId="{90512770-302B-46F3-BC51-0D8F63227520}" type="presOf" srcId="{D970CE2E-028F-484C-A57A-05005A982DC9}" destId="{AD077C6A-AECD-450D-A87E-CDDE8045BD49}" srcOrd="0" destOrd="0" presId="urn:microsoft.com/office/officeart/2005/8/layout/orgChart1"/>
    <dgm:cxn modelId="{0A03FC7C-1E3C-4388-A43B-9046EB747F14}" type="presOf" srcId="{5FF2FA6F-5EEB-477F-A1EC-E7605037DAAD}" destId="{17E23E70-559F-4D11-A643-E4E2E37A4C15}" srcOrd="1" destOrd="0" presId="urn:microsoft.com/office/officeart/2005/8/layout/orgChart1"/>
    <dgm:cxn modelId="{ED9A4A8C-E912-4627-ACF1-B01E133BD193}" srcId="{E4CBEFC7-2C6B-4EC3-9386-71C68C480FE0}" destId="{6289CF78-6695-4952-AA10-E1D189959945}" srcOrd="2" destOrd="0" parTransId="{2AF50F6C-897C-4A51-8E97-4A4137DA073D}" sibTransId="{46810E76-E212-4CC9-AD59-0D624AB7ED8B}"/>
    <dgm:cxn modelId="{3DF0427D-6E87-4925-9DF0-B5E34C10F102}" type="presOf" srcId="{489FE25C-18F9-4A97-A2AB-D466CB903C78}" destId="{89E5FE0E-18A8-40C6-913E-A09808501FFC}" srcOrd="0" destOrd="0" presId="urn:microsoft.com/office/officeart/2005/8/layout/orgChart1"/>
    <dgm:cxn modelId="{AA88364C-0DB7-4281-8E82-EF480D0CF186}" srcId="{F20FC8F4-4ECA-4F72-B324-86AD4095B0E8}" destId="{2D912EE8-7074-4DB9-B767-9CC2EA10D0B7}" srcOrd="2" destOrd="0" parTransId="{80A09195-DA4E-4D32-8AEC-4D544E03DAF6}" sibTransId="{1071EDFE-DE37-4AC6-AA59-45B7FDBE4E39}"/>
    <dgm:cxn modelId="{D0509EFC-1993-4750-B4DC-CFF0311628AC}" type="presOf" srcId="{E5020FCC-2618-46B2-B04A-0AC4C47018A0}" destId="{30B06368-F16F-4BA5-9295-5EE16E041562}" srcOrd="0" destOrd="0" presId="urn:microsoft.com/office/officeart/2005/8/layout/orgChart1"/>
    <dgm:cxn modelId="{119BB52B-961E-47DA-A450-4D469CEE6D30}" type="presOf" srcId="{2FB6DA5D-E342-4939-912E-96FA544A4F4C}" destId="{1F18152A-AE8E-43EB-AEC5-5523369CD0C8}" srcOrd="0" destOrd="0" presId="urn:microsoft.com/office/officeart/2005/8/layout/orgChart1"/>
    <dgm:cxn modelId="{8A8366F9-61C9-4A2E-8864-B46FC0F707AD}" srcId="{8154DB6B-6529-47C2-8811-0C8F2D8E5530}" destId="{DF0DF83B-5F2B-41FC-B3AC-B59C79ACC493}" srcOrd="3" destOrd="0" parTransId="{7A7C7FB0-67A7-440B-9F75-851C263BC66B}" sibTransId="{3CB2DB1C-C8BE-40F1-8ABF-98FDCCD03AA1}"/>
    <dgm:cxn modelId="{FD00290E-AB3C-40E5-BF94-1D07EE152B59}" type="presOf" srcId="{6346725B-6B10-4C51-912D-E6FF92070519}" destId="{1E1B555B-6EFD-483B-B85C-A7CB3BC58F73}" srcOrd="0" destOrd="0" presId="urn:microsoft.com/office/officeart/2005/8/layout/orgChart1"/>
    <dgm:cxn modelId="{9BD1F1A7-1455-4485-94A2-BD9EFD1001CD}" type="presOf" srcId="{D970CE2E-028F-484C-A57A-05005A982DC9}" destId="{6F0E7322-3755-4A81-9480-300274D3E931}" srcOrd="1" destOrd="0" presId="urn:microsoft.com/office/officeart/2005/8/layout/orgChart1"/>
    <dgm:cxn modelId="{FC5DF0A0-9012-4B3C-A10A-72BD8EED0009}" type="presParOf" srcId="{6DD9BD1D-5E74-40FB-951E-DE6CEBFFDAA1}" destId="{76150878-D3E2-4917-8498-5178137CCBB4}" srcOrd="0" destOrd="0" presId="urn:microsoft.com/office/officeart/2005/8/layout/orgChart1"/>
    <dgm:cxn modelId="{01F84DF8-F9B7-4DE7-BC82-60D15E2FA775}" type="presParOf" srcId="{76150878-D3E2-4917-8498-5178137CCBB4}" destId="{DD1CEB07-441F-45E3-95BA-3CAD99B0B518}" srcOrd="0" destOrd="0" presId="urn:microsoft.com/office/officeart/2005/8/layout/orgChart1"/>
    <dgm:cxn modelId="{9EEA32F1-D2E7-47B4-B52A-6516C439A2C8}" type="presParOf" srcId="{DD1CEB07-441F-45E3-95BA-3CAD99B0B518}" destId="{174F86DB-A941-4A2E-AA08-6ABEC0ADE79E}" srcOrd="0" destOrd="0" presId="urn:microsoft.com/office/officeart/2005/8/layout/orgChart1"/>
    <dgm:cxn modelId="{983007D0-20BC-4E29-8A0A-D1F9C4E56346}" type="presParOf" srcId="{DD1CEB07-441F-45E3-95BA-3CAD99B0B518}" destId="{7AE96F16-9F82-4FE9-B6A8-D8FB1AE709F8}" srcOrd="1" destOrd="0" presId="urn:microsoft.com/office/officeart/2005/8/layout/orgChart1"/>
    <dgm:cxn modelId="{C5BD5A27-FA6D-4F05-B635-2C5424FC48E2}" type="presParOf" srcId="{76150878-D3E2-4917-8498-5178137CCBB4}" destId="{5E449B07-860F-4813-8904-24DB66C5C698}" srcOrd="1" destOrd="0" presId="urn:microsoft.com/office/officeart/2005/8/layout/orgChart1"/>
    <dgm:cxn modelId="{11BC11BE-E7FA-4DC9-B7FA-584F0F9D4932}" type="presParOf" srcId="{5E449B07-860F-4813-8904-24DB66C5C698}" destId="{16ED6D1A-91CE-46BD-A587-A489FD9FBC0B}" srcOrd="0" destOrd="0" presId="urn:microsoft.com/office/officeart/2005/8/layout/orgChart1"/>
    <dgm:cxn modelId="{AB670459-469A-46F6-99E1-55B93442183F}" type="presParOf" srcId="{5E449B07-860F-4813-8904-24DB66C5C698}" destId="{7DCFF1F9-4A98-4876-BE01-22E6D50EB7B7}" srcOrd="1" destOrd="0" presId="urn:microsoft.com/office/officeart/2005/8/layout/orgChart1"/>
    <dgm:cxn modelId="{122450A7-508B-48FD-A157-98EBF28756E0}" type="presParOf" srcId="{7DCFF1F9-4A98-4876-BE01-22E6D50EB7B7}" destId="{846CF37A-99D0-4C1D-8B5A-4BD45423EE42}" srcOrd="0" destOrd="0" presId="urn:microsoft.com/office/officeart/2005/8/layout/orgChart1"/>
    <dgm:cxn modelId="{9FBE4422-9AB7-489F-9F7F-9C30071EFFDF}" type="presParOf" srcId="{846CF37A-99D0-4C1D-8B5A-4BD45423EE42}" destId="{BAEA2E44-313C-46F8-B6E3-4A935F1FE6D9}" srcOrd="0" destOrd="0" presId="urn:microsoft.com/office/officeart/2005/8/layout/orgChart1"/>
    <dgm:cxn modelId="{22ABF7F8-8AC9-4872-94D5-913552B2BFAB}" type="presParOf" srcId="{846CF37A-99D0-4C1D-8B5A-4BD45423EE42}" destId="{47C28C2B-0622-4546-AEA4-D1284F5C6DD0}" srcOrd="1" destOrd="0" presId="urn:microsoft.com/office/officeart/2005/8/layout/orgChart1"/>
    <dgm:cxn modelId="{8F07CD0F-6FE1-4B52-A501-15022639B59E}" type="presParOf" srcId="{7DCFF1F9-4A98-4876-BE01-22E6D50EB7B7}" destId="{FCB19FF3-81E7-4885-95B6-C3227DD31D67}" srcOrd="1" destOrd="0" presId="urn:microsoft.com/office/officeart/2005/8/layout/orgChart1"/>
    <dgm:cxn modelId="{84CA4879-454E-40B2-A34F-008EDAFE627D}" type="presParOf" srcId="{FCB19FF3-81E7-4885-95B6-C3227DD31D67}" destId="{1F18152A-AE8E-43EB-AEC5-5523369CD0C8}" srcOrd="0" destOrd="0" presId="urn:microsoft.com/office/officeart/2005/8/layout/orgChart1"/>
    <dgm:cxn modelId="{393F3D2A-8B77-45E4-962D-1BE9E71E9C24}" type="presParOf" srcId="{FCB19FF3-81E7-4885-95B6-C3227DD31D67}" destId="{4CC10109-061D-4217-B9E5-2EB697E30DA7}" srcOrd="1" destOrd="0" presId="urn:microsoft.com/office/officeart/2005/8/layout/orgChart1"/>
    <dgm:cxn modelId="{91645463-3DA9-4627-828B-88A6BD7AAE80}" type="presParOf" srcId="{4CC10109-061D-4217-B9E5-2EB697E30DA7}" destId="{B5522B6A-97EB-4078-BEBB-144CEF9F0DBF}" srcOrd="0" destOrd="0" presId="urn:microsoft.com/office/officeart/2005/8/layout/orgChart1"/>
    <dgm:cxn modelId="{59F530BE-3370-4BCF-933F-51F4126F9B57}" type="presParOf" srcId="{B5522B6A-97EB-4078-BEBB-144CEF9F0DBF}" destId="{6F3D7D0D-F1D4-4149-8F05-3BB416F028B4}" srcOrd="0" destOrd="0" presId="urn:microsoft.com/office/officeart/2005/8/layout/orgChart1"/>
    <dgm:cxn modelId="{FC4DD784-5660-48E6-BB07-2648C207B1B5}" type="presParOf" srcId="{B5522B6A-97EB-4078-BEBB-144CEF9F0DBF}" destId="{4B94E89D-1C4C-4CA0-BE3D-13D2B1A6B64B}" srcOrd="1" destOrd="0" presId="urn:microsoft.com/office/officeart/2005/8/layout/orgChart1"/>
    <dgm:cxn modelId="{52C9603D-0D7C-4417-976A-7FD60AF46BDE}" type="presParOf" srcId="{4CC10109-061D-4217-B9E5-2EB697E30DA7}" destId="{CFDD28AD-5842-4B78-84E9-89FF85F3F8B1}" srcOrd="1" destOrd="0" presId="urn:microsoft.com/office/officeart/2005/8/layout/orgChart1"/>
    <dgm:cxn modelId="{BD2C858C-459F-484A-B301-5F80170E83E5}" type="presParOf" srcId="{4CC10109-061D-4217-B9E5-2EB697E30DA7}" destId="{92935B1B-BE94-4111-B5D1-E79DE99BB306}" srcOrd="2" destOrd="0" presId="urn:microsoft.com/office/officeart/2005/8/layout/orgChart1"/>
    <dgm:cxn modelId="{DCF3479F-BD61-45DF-ABE8-F88874D978D2}" type="presParOf" srcId="{FCB19FF3-81E7-4885-95B6-C3227DD31D67}" destId="{C769B033-64F0-4E5A-B9AF-3FA8AE7CC8A5}" srcOrd="2" destOrd="0" presId="urn:microsoft.com/office/officeart/2005/8/layout/orgChart1"/>
    <dgm:cxn modelId="{23781446-E56B-48E1-B002-9FA897C3685B}" type="presParOf" srcId="{FCB19FF3-81E7-4885-95B6-C3227DD31D67}" destId="{600A0CDF-DE06-4CE6-946A-1E35C1B640EF}" srcOrd="3" destOrd="0" presId="urn:microsoft.com/office/officeart/2005/8/layout/orgChart1"/>
    <dgm:cxn modelId="{5044D597-F264-47BF-A25E-E43C5C556E28}" type="presParOf" srcId="{600A0CDF-DE06-4CE6-946A-1E35C1B640EF}" destId="{3D2886A7-DBE2-488E-B6C2-8AE2D2764763}" srcOrd="0" destOrd="0" presId="urn:microsoft.com/office/officeart/2005/8/layout/orgChart1"/>
    <dgm:cxn modelId="{C6835AD5-F063-49F1-BC6C-166CC9C36EF4}" type="presParOf" srcId="{3D2886A7-DBE2-488E-B6C2-8AE2D2764763}" destId="{1E1B555B-6EFD-483B-B85C-A7CB3BC58F73}" srcOrd="0" destOrd="0" presId="urn:microsoft.com/office/officeart/2005/8/layout/orgChart1"/>
    <dgm:cxn modelId="{A56743EB-43A1-4011-B25D-6DEF8EDA5545}" type="presParOf" srcId="{3D2886A7-DBE2-488E-B6C2-8AE2D2764763}" destId="{98402B0B-B5BA-457D-BF3F-9EFE461D7B31}" srcOrd="1" destOrd="0" presId="urn:microsoft.com/office/officeart/2005/8/layout/orgChart1"/>
    <dgm:cxn modelId="{B86D5510-D49C-4292-B99F-557C7319D20C}" type="presParOf" srcId="{600A0CDF-DE06-4CE6-946A-1E35C1B640EF}" destId="{BC8D12CC-E026-4B6C-9E59-B4969530C7C6}" srcOrd="1" destOrd="0" presId="urn:microsoft.com/office/officeart/2005/8/layout/orgChart1"/>
    <dgm:cxn modelId="{73982D0F-B67D-4A8B-8E53-6285B7A07680}" type="presParOf" srcId="{600A0CDF-DE06-4CE6-946A-1E35C1B640EF}" destId="{9559C026-865F-479C-8CB6-86AC20A60500}" srcOrd="2" destOrd="0" presId="urn:microsoft.com/office/officeart/2005/8/layout/orgChart1"/>
    <dgm:cxn modelId="{F65F226A-6672-4198-9441-3E2A6569E50E}" type="presParOf" srcId="{FCB19FF3-81E7-4885-95B6-C3227DD31D67}" destId="{C1A3D791-895A-4E6E-893C-DAC919DEC745}" srcOrd="4" destOrd="0" presId="urn:microsoft.com/office/officeart/2005/8/layout/orgChart1"/>
    <dgm:cxn modelId="{BE5F05E3-2B6B-4448-A1E9-FA1EF3937BE0}" type="presParOf" srcId="{FCB19FF3-81E7-4885-95B6-C3227DD31D67}" destId="{34AF9E3D-9D81-48BF-846D-9DE2C348AE83}" srcOrd="5" destOrd="0" presId="urn:microsoft.com/office/officeart/2005/8/layout/orgChart1"/>
    <dgm:cxn modelId="{A9AF4E36-6D82-4C19-A7F4-4EB2B89491F8}" type="presParOf" srcId="{34AF9E3D-9D81-48BF-846D-9DE2C348AE83}" destId="{15C1799B-54BE-4804-AFEA-A0E5AC572100}" srcOrd="0" destOrd="0" presId="urn:microsoft.com/office/officeart/2005/8/layout/orgChart1"/>
    <dgm:cxn modelId="{89869348-5E58-43A5-95E2-BF009270B3E2}" type="presParOf" srcId="{15C1799B-54BE-4804-AFEA-A0E5AC572100}" destId="{4B0AADA2-8EB6-4CEA-8CD7-3481B603D1F5}" srcOrd="0" destOrd="0" presId="urn:microsoft.com/office/officeart/2005/8/layout/orgChart1"/>
    <dgm:cxn modelId="{393E378B-FF1A-4F9F-91DD-A27D410AF1FE}" type="presParOf" srcId="{15C1799B-54BE-4804-AFEA-A0E5AC572100}" destId="{65A3F5D6-0CAD-4E18-A65D-675E0FCF14C0}" srcOrd="1" destOrd="0" presId="urn:microsoft.com/office/officeart/2005/8/layout/orgChart1"/>
    <dgm:cxn modelId="{F177740F-7E95-4DA2-9F29-396C4A507D26}" type="presParOf" srcId="{34AF9E3D-9D81-48BF-846D-9DE2C348AE83}" destId="{C4334E77-B9F7-4428-8C57-8607341DB4E8}" srcOrd="1" destOrd="0" presId="urn:microsoft.com/office/officeart/2005/8/layout/orgChart1"/>
    <dgm:cxn modelId="{F22BD062-3C0C-447A-9D88-B8DF41B03708}" type="presParOf" srcId="{34AF9E3D-9D81-48BF-846D-9DE2C348AE83}" destId="{B11F7701-4CE4-4879-8AEA-9E5278486DDB}" srcOrd="2" destOrd="0" presId="urn:microsoft.com/office/officeart/2005/8/layout/orgChart1"/>
    <dgm:cxn modelId="{A04B3D24-0A20-4AEA-B884-20E358956C27}" type="presParOf" srcId="{FCB19FF3-81E7-4885-95B6-C3227DD31D67}" destId="{C649D9B4-624D-4A7A-B04D-A07E3892E23E}" srcOrd="6" destOrd="0" presId="urn:microsoft.com/office/officeart/2005/8/layout/orgChart1"/>
    <dgm:cxn modelId="{0B4A9294-BDA2-4D59-8DD5-9C2965D7D302}" type="presParOf" srcId="{FCB19FF3-81E7-4885-95B6-C3227DD31D67}" destId="{5DCA0C94-8B9A-4790-88F0-27BC35C296C7}" srcOrd="7" destOrd="0" presId="urn:microsoft.com/office/officeart/2005/8/layout/orgChart1"/>
    <dgm:cxn modelId="{BD17354D-F44E-4C45-95C2-AF10C7FAC89A}" type="presParOf" srcId="{5DCA0C94-8B9A-4790-88F0-27BC35C296C7}" destId="{2AED5A80-0D1C-4A96-950B-453D3F5AFCCC}" srcOrd="0" destOrd="0" presId="urn:microsoft.com/office/officeart/2005/8/layout/orgChart1"/>
    <dgm:cxn modelId="{F72705E3-AC90-4E31-B4E4-9F0B11FFF99D}" type="presParOf" srcId="{2AED5A80-0D1C-4A96-950B-453D3F5AFCCC}" destId="{DE35D022-CED7-4AEF-994F-6F46838A4E8E}" srcOrd="0" destOrd="0" presId="urn:microsoft.com/office/officeart/2005/8/layout/orgChart1"/>
    <dgm:cxn modelId="{0DB974CB-9D26-43CF-98E1-AB1B943A548A}" type="presParOf" srcId="{2AED5A80-0D1C-4A96-950B-453D3F5AFCCC}" destId="{93155DFE-2B82-4B39-9DE7-16BA633CE8CE}" srcOrd="1" destOrd="0" presId="urn:microsoft.com/office/officeart/2005/8/layout/orgChart1"/>
    <dgm:cxn modelId="{6452E7E6-0621-4025-A7F2-6C0194831CE3}" type="presParOf" srcId="{5DCA0C94-8B9A-4790-88F0-27BC35C296C7}" destId="{8EE058D5-5267-48A0-AFF2-2DF53BE18911}" srcOrd="1" destOrd="0" presId="urn:microsoft.com/office/officeart/2005/8/layout/orgChart1"/>
    <dgm:cxn modelId="{471523C7-7740-4266-BCAD-4AC6028844B1}" type="presParOf" srcId="{5DCA0C94-8B9A-4790-88F0-27BC35C296C7}" destId="{047C7A89-2D12-429F-9933-7E87E77E3B96}" srcOrd="2" destOrd="0" presId="urn:microsoft.com/office/officeart/2005/8/layout/orgChart1"/>
    <dgm:cxn modelId="{E0E1611E-CB30-46CF-96AE-05641E53CB84}" type="presParOf" srcId="{FCB19FF3-81E7-4885-95B6-C3227DD31D67}" destId="{19FFB9FA-84A0-4331-BBBD-B177EA39B92E}" srcOrd="8" destOrd="0" presId="urn:microsoft.com/office/officeart/2005/8/layout/orgChart1"/>
    <dgm:cxn modelId="{7A2A4EC1-3E39-4C93-8C06-81FBFF5B49D9}" type="presParOf" srcId="{FCB19FF3-81E7-4885-95B6-C3227DD31D67}" destId="{23D30D68-C8FC-426B-BE7A-518C31A77B82}" srcOrd="9" destOrd="0" presId="urn:microsoft.com/office/officeart/2005/8/layout/orgChart1"/>
    <dgm:cxn modelId="{58C4C1AD-545F-4EF1-B41B-6AA76012CF24}" type="presParOf" srcId="{23D30D68-C8FC-426B-BE7A-518C31A77B82}" destId="{7687CD70-B42A-41A0-98A0-BEC3AB54B5BE}" srcOrd="0" destOrd="0" presId="urn:microsoft.com/office/officeart/2005/8/layout/orgChart1"/>
    <dgm:cxn modelId="{2EB39429-2A18-4958-BDE5-DC6B949265CD}" type="presParOf" srcId="{7687CD70-B42A-41A0-98A0-BEC3AB54B5BE}" destId="{76AF85C7-E769-4F00-8B77-C24B7B30CB47}" srcOrd="0" destOrd="0" presId="urn:microsoft.com/office/officeart/2005/8/layout/orgChart1"/>
    <dgm:cxn modelId="{D249381C-E4BB-4C60-A486-04EFA366EBA3}" type="presParOf" srcId="{7687CD70-B42A-41A0-98A0-BEC3AB54B5BE}" destId="{ED354568-020D-4CD0-9930-B52B42529F77}" srcOrd="1" destOrd="0" presId="urn:microsoft.com/office/officeart/2005/8/layout/orgChart1"/>
    <dgm:cxn modelId="{27C89894-D3FD-4647-B4BB-0130912150A5}" type="presParOf" srcId="{23D30D68-C8FC-426B-BE7A-518C31A77B82}" destId="{9A1A83B0-6FAA-4A16-A3E1-1CCF74A42538}" srcOrd="1" destOrd="0" presId="urn:microsoft.com/office/officeart/2005/8/layout/orgChart1"/>
    <dgm:cxn modelId="{0D95A589-947E-4E6E-A811-6023356CABF2}" type="presParOf" srcId="{23D30D68-C8FC-426B-BE7A-518C31A77B82}" destId="{CD9B0621-7024-4AB3-A8DD-4AA012DD1128}" srcOrd="2" destOrd="0" presId="urn:microsoft.com/office/officeart/2005/8/layout/orgChart1"/>
    <dgm:cxn modelId="{5746B810-FEEC-497E-AB4F-A4AA10854854}" type="presParOf" srcId="{FCB19FF3-81E7-4885-95B6-C3227DD31D67}" destId="{8315E495-13C7-4DA7-915C-F2AA179744D3}" srcOrd="10" destOrd="0" presId="urn:microsoft.com/office/officeart/2005/8/layout/orgChart1"/>
    <dgm:cxn modelId="{D9D47D84-C887-4938-A2E1-306B3CC24C99}" type="presParOf" srcId="{FCB19FF3-81E7-4885-95B6-C3227DD31D67}" destId="{513A3DEC-BA2A-4F40-9ABC-7E5C040A71AA}" srcOrd="11" destOrd="0" presId="urn:microsoft.com/office/officeart/2005/8/layout/orgChart1"/>
    <dgm:cxn modelId="{216EB3CB-4E08-4B32-83A4-FC4FF1BC4240}" type="presParOf" srcId="{513A3DEC-BA2A-4F40-9ABC-7E5C040A71AA}" destId="{43BA7D38-C81E-4C90-BAA0-A63F6E69A1C9}" srcOrd="0" destOrd="0" presId="urn:microsoft.com/office/officeart/2005/8/layout/orgChart1"/>
    <dgm:cxn modelId="{AF2619FD-D16C-447A-B243-6CD3513CE2EC}" type="presParOf" srcId="{43BA7D38-C81E-4C90-BAA0-A63F6E69A1C9}" destId="{66763CD7-7E36-4BD8-8BDE-F850AA25EBCF}" srcOrd="0" destOrd="0" presId="urn:microsoft.com/office/officeart/2005/8/layout/orgChart1"/>
    <dgm:cxn modelId="{5DC45985-3F59-4903-810B-5F80551F44F7}" type="presParOf" srcId="{43BA7D38-C81E-4C90-BAA0-A63F6E69A1C9}" destId="{A6900233-E929-492A-B18B-29AC97EAFF94}" srcOrd="1" destOrd="0" presId="urn:microsoft.com/office/officeart/2005/8/layout/orgChart1"/>
    <dgm:cxn modelId="{7FF49C99-B8D2-4AC3-9D1E-F1CC84D80EE9}" type="presParOf" srcId="{513A3DEC-BA2A-4F40-9ABC-7E5C040A71AA}" destId="{6A4EEF8D-5F3C-4E21-BE8F-E681DA30BDF7}" srcOrd="1" destOrd="0" presId="urn:microsoft.com/office/officeart/2005/8/layout/orgChart1"/>
    <dgm:cxn modelId="{A0A05233-E3F0-45FD-8D8D-5A3A8F11C7D7}" type="presParOf" srcId="{513A3DEC-BA2A-4F40-9ABC-7E5C040A71AA}" destId="{320DA8DD-7113-4F11-A951-83909752B720}" srcOrd="2" destOrd="0" presId="urn:microsoft.com/office/officeart/2005/8/layout/orgChart1"/>
    <dgm:cxn modelId="{A5D54D1A-BC96-46BB-A2BA-FFD0FF4DA301}" type="presParOf" srcId="{7DCFF1F9-4A98-4876-BE01-22E6D50EB7B7}" destId="{B412C7BA-39F0-4077-AD3D-08B66F5AB6B9}" srcOrd="2" destOrd="0" presId="urn:microsoft.com/office/officeart/2005/8/layout/orgChart1"/>
    <dgm:cxn modelId="{2F8F01A8-4C88-4B15-8FFC-1FA7F3C12223}" type="presParOf" srcId="{5E449B07-860F-4813-8904-24DB66C5C698}" destId="{30B06368-F16F-4BA5-9295-5EE16E041562}" srcOrd="2" destOrd="0" presId="urn:microsoft.com/office/officeart/2005/8/layout/orgChart1"/>
    <dgm:cxn modelId="{E0BB06AD-787F-4140-8A07-4FA56E1C1BFD}" type="presParOf" srcId="{5E449B07-860F-4813-8904-24DB66C5C698}" destId="{15D5F71C-E3D3-4C06-9BA2-104481F92316}" srcOrd="3" destOrd="0" presId="urn:microsoft.com/office/officeart/2005/8/layout/orgChart1"/>
    <dgm:cxn modelId="{6D803FA8-B65B-485C-8F9D-D2BEB1D4F7C3}" type="presParOf" srcId="{15D5F71C-E3D3-4C06-9BA2-104481F92316}" destId="{7F12F053-372D-4344-9722-6A9392D9A872}" srcOrd="0" destOrd="0" presId="urn:microsoft.com/office/officeart/2005/8/layout/orgChart1"/>
    <dgm:cxn modelId="{5319B98F-6222-491C-A120-E46A914FFA96}" type="presParOf" srcId="{7F12F053-372D-4344-9722-6A9392D9A872}" destId="{BFD586F4-6B10-48B4-9C2A-5EE613C11417}" srcOrd="0" destOrd="0" presId="urn:microsoft.com/office/officeart/2005/8/layout/orgChart1"/>
    <dgm:cxn modelId="{E017BFA5-E070-46B7-88EC-ECBAAC8CB9F3}" type="presParOf" srcId="{7F12F053-372D-4344-9722-6A9392D9A872}" destId="{86374019-9E24-41CB-A8BD-177CBDF1D35C}" srcOrd="1" destOrd="0" presId="urn:microsoft.com/office/officeart/2005/8/layout/orgChart1"/>
    <dgm:cxn modelId="{5213816C-C2AB-4B90-B7DF-3A162BF4E576}" type="presParOf" srcId="{15D5F71C-E3D3-4C06-9BA2-104481F92316}" destId="{6B68F592-0D66-4C8F-8288-2DE7091D738A}" srcOrd="1" destOrd="0" presId="urn:microsoft.com/office/officeart/2005/8/layout/orgChart1"/>
    <dgm:cxn modelId="{09D07159-7DF2-44B8-ADD0-7356C4F5D0BF}" type="presParOf" srcId="{6B68F592-0D66-4C8F-8288-2DE7091D738A}" destId="{D7D8C373-A5BB-4F9F-AFFC-0587FAFCB40E}" srcOrd="0" destOrd="0" presId="urn:microsoft.com/office/officeart/2005/8/layout/orgChart1"/>
    <dgm:cxn modelId="{1BB0114E-E5B3-4D2C-953C-052ACF6ECA0B}" type="presParOf" srcId="{6B68F592-0D66-4C8F-8288-2DE7091D738A}" destId="{E2E89990-40C6-4D72-A01F-5942C1AB3F98}" srcOrd="1" destOrd="0" presId="urn:microsoft.com/office/officeart/2005/8/layout/orgChart1"/>
    <dgm:cxn modelId="{A6836833-D7BA-47C1-BE85-878F4A94427A}" type="presParOf" srcId="{E2E89990-40C6-4D72-A01F-5942C1AB3F98}" destId="{169C5EA1-1C5A-424C-A635-7DC79ACBBA1F}" srcOrd="0" destOrd="0" presId="urn:microsoft.com/office/officeart/2005/8/layout/orgChart1"/>
    <dgm:cxn modelId="{3FBB5648-40CE-4723-8BEC-9C5D897ED7F0}" type="presParOf" srcId="{169C5EA1-1C5A-424C-A635-7DC79ACBBA1F}" destId="{03907BC7-C416-46A9-94A9-4E705C06F648}" srcOrd="0" destOrd="0" presId="urn:microsoft.com/office/officeart/2005/8/layout/orgChart1"/>
    <dgm:cxn modelId="{7890ED9D-2B57-47A8-A45F-67911B6E07EE}" type="presParOf" srcId="{169C5EA1-1C5A-424C-A635-7DC79ACBBA1F}" destId="{DFB18535-6661-4079-8E92-ED34759B2CFF}" srcOrd="1" destOrd="0" presId="urn:microsoft.com/office/officeart/2005/8/layout/orgChart1"/>
    <dgm:cxn modelId="{40E85B08-ACA6-40A9-98AB-D8885EEC5F48}" type="presParOf" srcId="{E2E89990-40C6-4D72-A01F-5942C1AB3F98}" destId="{822264F3-06AB-46C1-9B0D-FD9F4BB6528D}" srcOrd="1" destOrd="0" presId="urn:microsoft.com/office/officeart/2005/8/layout/orgChart1"/>
    <dgm:cxn modelId="{40510290-6DC8-48F6-B32C-894805CEA7E2}" type="presParOf" srcId="{E2E89990-40C6-4D72-A01F-5942C1AB3F98}" destId="{A9855118-8B80-48D6-B9C8-E0C5478ABED0}" srcOrd="2" destOrd="0" presId="urn:microsoft.com/office/officeart/2005/8/layout/orgChart1"/>
    <dgm:cxn modelId="{90671B33-EE57-4766-A060-8EBA7B0A2BF8}" type="presParOf" srcId="{6B68F592-0D66-4C8F-8288-2DE7091D738A}" destId="{368ADA4A-5EFA-42A3-BC0C-BC8FAB81824C}" srcOrd="2" destOrd="0" presId="urn:microsoft.com/office/officeart/2005/8/layout/orgChart1"/>
    <dgm:cxn modelId="{1D41EC49-F904-47E2-8D16-3319561E9966}" type="presParOf" srcId="{6B68F592-0D66-4C8F-8288-2DE7091D738A}" destId="{8E2579E0-9AAF-478A-9EC6-2A469537B43F}" srcOrd="3" destOrd="0" presId="urn:microsoft.com/office/officeart/2005/8/layout/orgChart1"/>
    <dgm:cxn modelId="{1359A415-0868-4054-892C-1B315FC8E346}" type="presParOf" srcId="{8E2579E0-9AAF-478A-9EC6-2A469537B43F}" destId="{7ECA67BD-A69F-42A9-AFB7-BF2BA229E79E}" srcOrd="0" destOrd="0" presId="urn:microsoft.com/office/officeart/2005/8/layout/orgChart1"/>
    <dgm:cxn modelId="{ED8FE2AB-4AF5-4505-9331-4CB39C4ED484}" type="presParOf" srcId="{7ECA67BD-A69F-42A9-AFB7-BF2BA229E79E}" destId="{DCDA2AC2-8A3B-4F3F-B01A-35A4DC856F53}" srcOrd="0" destOrd="0" presId="urn:microsoft.com/office/officeart/2005/8/layout/orgChart1"/>
    <dgm:cxn modelId="{2350F07B-4CA1-413F-97D0-334701670836}" type="presParOf" srcId="{7ECA67BD-A69F-42A9-AFB7-BF2BA229E79E}" destId="{636E518E-8105-45AA-BAF9-73D7D8778326}" srcOrd="1" destOrd="0" presId="urn:microsoft.com/office/officeart/2005/8/layout/orgChart1"/>
    <dgm:cxn modelId="{C307D26D-F78F-4E2B-BD72-DADD2E7A7185}" type="presParOf" srcId="{8E2579E0-9AAF-478A-9EC6-2A469537B43F}" destId="{16E741FF-1055-4BBF-9A00-5645F2A6E0D3}" srcOrd="1" destOrd="0" presId="urn:microsoft.com/office/officeart/2005/8/layout/orgChart1"/>
    <dgm:cxn modelId="{40564198-17BA-4284-A244-05513B239E1D}" type="presParOf" srcId="{8E2579E0-9AAF-478A-9EC6-2A469537B43F}" destId="{83CFF55B-D71B-45A9-8A51-DD546A539D1C}" srcOrd="2" destOrd="0" presId="urn:microsoft.com/office/officeart/2005/8/layout/orgChart1"/>
    <dgm:cxn modelId="{176173DA-9596-43C9-87EA-1C3A9AC49D99}" type="presParOf" srcId="{6B68F592-0D66-4C8F-8288-2DE7091D738A}" destId="{050525D4-A010-4007-8641-5DE0A3318DA9}" srcOrd="4" destOrd="0" presId="urn:microsoft.com/office/officeart/2005/8/layout/orgChart1"/>
    <dgm:cxn modelId="{BFD9D927-6625-4273-A26E-799056F75825}" type="presParOf" srcId="{6B68F592-0D66-4C8F-8288-2DE7091D738A}" destId="{CCEDA111-0F4F-4BA9-BDCF-4D7FAD375C89}" srcOrd="5" destOrd="0" presId="urn:microsoft.com/office/officeart/2005/8/layout/orgChart1"/>
    <dgm:cxn modelId="{15E68EF4-2BE0-4AB6-BC7C-C05603202219}" type="presParOf" srcId="{CCEDA111-0F4F-4BA9-BDCF-4D7FAD375C89}" destId="{AFF3AC10-3DC0-4D00-AB06-39205694D060}" srcOrd="0" destOrd="0" presId="urn:microsoft.com/office/officeart/2005/8/layout/orgChart1"/>
    <dgm:cxn modelId="{8A6EC1FD-3957-4601-8338-47E21F7040CD}" type="presParOf" srcId="{AFF3AC10-3DC0-4D00-AB06-39205694D060}" destId="{AD077C6A-AECD-450D-A87E-CDDE8045BD49}" srcOrd="0" destOrd="0" presId="urn:microsoft.com/office/officeart/2005/8/layout/orgChart1"/>
    <dgm:cxn modelId="{0275167F-AF2C-4BCA-853B-CC3B195F4BD0}" type="presParOf" srcId="{AFF3AC10-3DC0-4D00-AB06-39205694D060}" destId="{6F0E7322-3755-4A81-9480-300274D3E931}" srcOrd="1" destOrd="0" presId="urn:microsoft.com/office/officeart/2005/8/layout/orgChart1"/>
    <dgm:cxn modelId="{878346A1-D0B8-4B80-92A7-E8AC0670A7C5}" type="presParOf" srcId="{CCEDA111-0F4F-4BA9-BDCF-4D7FAD375C89}" destId="{D65C9A23-7A20-4CB6-9281-2718F67CBC14}" srcOrd="1" destOrd="0" presId="urn:microsoft.com/office/officeart/2005/8/layout/orgChart1"/>
    <dgm:cxn modelId="{4C899B98-B481-4AF9-8787-98FACEAD9469}" type="presParOf" srcId="{CCEDA111-0F4F-4BA9-BDCF-4D7FAD375C89}" destId="{9DAB68A0-ACAD-4155-8200-42A857666350}" srcOrd="2" destOrd="0" presId="urn:microsoft.com/office/officeart/2005/8/layout/orgChart1"/>
    <dgm:cxn modelId="{D5AF9292-B31E-47AB-AAD2-1EC51A5BD115}" type="presParOf" srcId="{6B68F592-0D66-4C8F-8288-2DE7091D738A}" destId="{067F0B70-7605-430D-A497-491286A3BD2B}" srcOrd="6" destOrd="0" presId="urn:microsoft.com/office/officeart/2005/8/layout/orgChart1"/>
    <dgm:cxn modelId="{498B6D69-3BBA-4C63-99B5-6D7822ED6766}" type="presParOf" srcId="{6B68F592-0D66-4C8F-8288-2DE7091D738A}" destId="{2607A71D-FE48-4B94-ADAB-022C53610A3E}" srcOrd="7" destOrd="0" presId="urn:microsoft.com/office/officeart/2005/8/layout/orgChart1"/>
    <dgm:cxn modelId="{678A7B8C-02B3-436F-BDCB-6FCA13466FAF}" type="presParOf" srcId="{2607A71D-FE48-4B94-ADAB-022C53610A3E}" destId="{6A5141AB-4C3B-466D-93C1-5136A6814180}" srcOrd="0" destOrd="0" presId="urn:microsoft.com/office/officeart/2005/8/layout/orgChart1"/>
    <dgm:cxn modelId="{319CB821-9924-41BD-98A9-5DCD68D509EC}" type="presParOf" srcId="{6A5141AB-4C3B-466D-93C1-5136A6814180}" destId="{A7660857-AE25-4EE4-9F09-3363612AAF29}" srcOrd="0" destOrd="0" presId="urn:microsoft.com/office/officeart/2005/8/layout/orgChart1"/>
    <dgm:cxn modelId="{1F7C2E9C-8261-4DB4-97DC-12D58A6ABBB0}" type="presParOf" srcId="{6A5141AB-4C3B-466D-93C1-5136A6814180}" destId="{7FF62D97-16C5-4F2E-B398-242830F99A04}" srcOrd="1" destOrd="0" presId="urn:microsoft.com/office/officeart/2005/8/layout/orgChart1"/>
    <dgm:cxn modelId="{978967DC-5198-4F6A-BF06-6347A1A0B755}" type="presParOf" srcId="{2607A71D-FE48-4B94-ADAB-022C53610A3E}" destId="{4228038A-196A-4170-9D1A-A24FDD9F9588}" srcOrd="1" destOrd="0" presId="urn:microsoft.com/office/officeart/2005/8/layout/orgChart1"/>
    <dgm:cxn modelId="{74A797D0-E40A-4AB6-809D-F97B50A42FA9}" type="presParOf" srcId="{2607A71D-FE48-4B94-ADAB-022C53610A3E}" destId="{10A95811-A636-4B4B-AD7C-E9A035386C78}" srcOrd="2" destOrd="0" presId="urn:microsoft.com/office/officeart/2005/8/layout/orgChart1"/>
    <dgm:cxn modelId="{6232D77A-B169-4B64-AF03-A98DEC2B7455}" type="presParOf" srcId="{15D5F71C-E3D3-4C06-9BA2-104481F92316}" destId="{84C934C0-A162-42EF-92D3-9A23ECC1CE7D}" srcOrd="2" destOrd="0" presId="urn:microsoft.com/office/officeart/2005/8/layout/orgChart1"/>
    <dgm:cxn modelId="{9428028D-68AE-4813-AFE4-6A8EE3D8F053}" type="presParOf" srcId="{5E449B07-860F-4813-8904-24DB66C5C698}" destId="{19166CCA-B3B5-40D9-A084-42DD74B0526B}" srcOrd="4" destOrd="0" presId="urn:microsoft.com/office/officeart/2005/8/layout/orgChart1"/>
    <dgm:cxn modelId="{FE5A6A53-C0EF-4543-BD47-0648B1541BBA}" type="presParOf" srcId="{5E449B07-860F-4813-8904-24DB66C5C698}" destId="{B773B1E2-4C15-4689-B161-17851FBA41D9}" srcOrd="5" destOrd="0" presId="urn:microsoft.com/office/officeart/2005/8/layout/orgChart1"/>
    <dgm:cxn modelId="{3378F4B4-4D3B-4B00-B932-CA50C959D603}" type="presParOf" srcId="{B773B1E2-4C15-4689-B161-17851FBA41D9}" destId="{9FB282EB-C3AA-4568-9ADC-598C11699A18}" srcOrd="0" destOrd="0" presId="urn:microsoft.com/office/officeart/2005/8/layout/orgChart1"/>
    <dgm:cxn modelId="{E06AFE99-8A46-4234-A82A-ACF86FD73A4C}" type="presParOf" srcId="{9FB282EB-C3AA-4568-9ADC-598C11699A18}" destId="{08FEFF59-0B42-4BF1-B5AB-189DA8B598B1}" srcOrd="0" destOrd="0" presId="urn:microsoft.com/office/officeart/2005/8/layout/orgChart1"/>
    <dgm:cxn modelId="{477C6824-1655-474B-B0BB-C0D327517B44}" type="presParOf" srcId="{9FB282EB-C3AA-4568-9ADC-598C11699A18}" destId="{4ED8CD32-9B64-45C5-BA7D-0B6EDCC32D2E}" srcOrd="1" destOrd="0" presId="urn:microsoft.com/office/officeart/2005/8/layout/orgChart1"/>
    <dgm:cxn modelId="{C8D40025-19F9-4724-AEAC-175DE1E26947}" type="presParOf" srcId="{B773B1E2-4C15-4689-B161-17851FBA41D9}" destId="{6BD01A89-88EA-46B5-A486-495303F61299}" srcOrd="1" destOrd="0" presId="urn:microsoft.com/office/officeart/2005/8/layout/orgChart1"/>
    <dgm:cxn modelId="{F6B7760D-F1E5-452D-AF94-82AD39B8DD86}" type="presParOf" srcId="{6BD01A89-88EA-46B5-A486-495303F61299}" destId="{935F530F-E945-465D-9AAA-57EB15ACAE26}" srcOrd="0" destOrd="0" presId="urn:microsoft.com/office/officeart/2005/8/layout/orgChart1"/>
    <dgm:cxn modelId="{D118C6DF-A909-4ECC-B32D-0934EC52A4BA}" type="presParOf" srcId="{6BD01A89-88EA-46B5-A486-495303F61299}" destId="{10E3D066-A84D-40CF-AEA8-F38983D84977}" srcOrd="1" destOrd="0" presId="urn:microsoft.com/office/officeart/2005/8/layout/orgChart1"/>
    <dgm:cxn modelId="{3E6BD8B9-8423-422F-B967-6EB521F408EF}" type="presParOf" srcId="{10E3D066-A84D-40CF-AEA8-F38983D84977}" destId="{D65B3CA3-C589-429D-AD2C-8B9EF68D0EE5}" srcOrd="0" destOrd="0" presId="urn:microsoft.com/office/officeart/2005/8/layout/orgChart1"/>
    <dgm:cxn modelId="{80866920-058A-4F2D-912B-C8787E619227}" type="presParOf" srcId="{D65B3CA3-C589-429D-AD2C-8B9EF68D0EE5}" destId="{E0DEABE8-33D5-4642-9EC4-732BBB0F9B92}" srcOrd="0" destOrd="0" presId="urn:microsoft.com/office/officeart/2005/8/layout/orgChart1"/>
    <dgm:cxn modelId="{839B7A40-AB1C-4D58-BDE4-44E5C6459B70}" type="presParOf" srcId="{D65B3CA3-C589-429D-AD2C-8B9EF68D0EE5}" destId="{19CAB233-C305-4FE6-9825-54235C474ACA}" srcOrd="1" destOrd="0" presId="urn:microsoft.com/office/officeart/2005/8/layout/orgChart1"/>
    <dgm:cxn modelId="{CE626A68-6591-439B-81DD-7828E22818B6}" type="presParOf" srcId="{10E3D066-A84D-40CF-AEA8-F38983D84977}" destId="{EA8FF354-6F6D-430B-9D7C-B51D7A42FCD6}" srcOrd="1" destOrd="0" presId="urn:microsoft.com/office/officeart/2005/8/layout/orgChart1"/>
    <dgm:cxn modelId="{2BA117C3-BC2D-4E74-ACEA-A3F9EC84905F}" type="presParOf" srcId="{10E3D066-A84D-40CF-AEA8-F38983D84977}" destId="{4962496D-18B9-4710-BD1F-A0ABC503C8CB}" srcOrd="2" destOrd="0" presId="urn:microsoft.com/office/officeart/2005/8/layout/orgChart1"/>
    <dgm:cxn modelId="{97787123-2874-4AB2-873B-C372DB7CB545}" type="presParOf" srcId="{B773B1E2-4C15-4689-B161-17851FBA41D9}" destId="{493CDFC7-8AA7-4554-8159-CB35D633D5D5}" srcOrd="2" destOrd="0" presId="urn:microsoft.com/office/officeart/2005/8/layout/orgChart1"/>
    <dgm:cxn modelId="{2EA18A74-C7E9-47FB-A372-71D5634A8EC6}" type="presParOf" srcId="{5E449B07-860F-4813-8904-24DB66C5C698}" destId="{693A3FF1-2A4C-43EA-AA19-B65B2A276A86}" srcOrd="6" destOrd="0" presId="urn:microsoft.com/office/officeart/2005/8/layout/orgChart1"/>
    <dgm:cxn modelId="{B384C935-BA5D-43A7-B4DC-CBF6E4DE952E}" type="presParOf" srcId="{5E449B07-860F-4813-8904-24DB66C5C698}" destId="{CAD59A71-D267-41B6-89F2-3036DCB7A31C}" srcOrd="7" destOrd="0" presId="urn:microsoft.com/office/officeart/2005/8/layout/orgChart1"/>
    <dgm:cxn modelId="{F79861E2-A347-4F69-982C-D9A96D25E00E}" type="presParOf" srcId="{CAD59A71-D267-41B6-89F2-3036DCB7A31C}" destId="{B3531A14-14C6-41CC-9CA4-340656E142FE}" srcOrd="0" destOrd="0" presId="urn:microsoft.com/office/officeart/2005/8/layout/orgChart1"/>
    <dgm:cxn modelId="{17A7CFA0-451B-40CE-B09D-1E15AF07A6F6}" type="presParOf" srcId="{B3531A14-14C6-41CC-9CA4-340656E142FE}" destId="{070B7C25-923E-4D3A-A8A3-8DB52766CE37}" srcOrd="0" destOrd="0" presId="urn:microsoft.com/office/officeart/2005/8/layout/orgChart1"/>
    <dgm:cxn modelId="{E1D45BA4-3ED4-43FD-B2F9-607A26E9566F}" type="presParOf" srcId="{B3531A14-14C6-41CC-9CA4-340656E142FE}" destId="{17ABE8BE-B20C-46D1-9CF8-B7431B8A9064}" srcOrd="1" destOrd="0" presId="urn:microsoft.com/office/officeart/2005/8/layout/orgChart1"/>
    <dgm:cxn modelId="{280048F0-1E2C-4C2F-9D3F-DD8B9FF04B3F}" type="presParOf" srcId="{CAD59A71-D267-41B6-89F2-3036DCB7A31C}" destId="{3B181FD0-F0CA-4F0D-813E-68A04CA200F4}" srcOrd="1" destOrd="0" presId="urn:microsoft.com/office/officeart/2005/8/layout/orgChart1"/>
    <dgm:cxn modelId="{5C5C95DB-9513-42BB-9369-E5A3FDC5B83D}" type="presParOf" srcId="{3B181FD0-F0CA-4F0D-813E-68A04CA200F4}" destId="{632B218D-E427-44B0-AFF5-2421C606E7F7}" srcOrd="0" destOrd="0" presId="urn:microsoft.com/office/officeart/2005/8/layout/orgChart1"/>
    <dgm:cxn modelId="{E4F31E27-4995-4FC9-B188-BBE2A7651116}" type="presParOf" srcId="{3B181FD0-F0CA-4F0D-813E-68A04CA200F4}" destId="{A74E380C-AB5B-498F-973E-80161F463A08}" srcOrd="1" destOrd="0" presId="urn:microsoft.com/office/officeart/2005/8/layout/orgChart1"/>
    <dgm:cxn modelId="{8EE914C3-3919-49D5-9E58-DCE3909E21B1}" type="presParOf" srcId="{A74E380C-AB5B-498F-973E-80161F463A08}" destId="{2D13D123-76B2-4968-9DCF-121703A630C4}" srcOrd="0" destOrd="0" presId="urn:microsoft.com/office/officeart/2005/8/layout/orgChart1"/>
    <dgm:cxn modelId="{17B4F55F-E91C-4077-BAC9-A940CC00A347}" type="presParOf" srcId="{2D13D123-76B2-4968-9DCF-121703A630C4}" destId="{B792E8C4-2D11-415A-9502-A17432FEA9FA}" srcOrd="0" destOrd="0" presId="urn:microsoft.com/office/officeart/2005/8/layout/orgChart1"/>
    <dgm:cxn modelId="{1F0569AA-53EC-4867-8A0E-F4FB634ACD05}" type="presParOf" srcId="{2D13D123-76B2-4968-9DCF-121703A630C4}" destId="{DEDE7581-4308-4C2C-81A4-54E6456C36C0}" srcOrd="1" destOrd="0" presId="urn:microsoft.com/office/officeart/2005/8/layout/orgChart1"/>
    <dgm:cxn modelId="{2B869226-4E80-4B93-A41B-886F3C3DBAF9}" type="presParOf" srcId="{A74E380C-AB5B-498F-973E-80161F463A08}" destId="{F7ECA756-D8FD-42BE-9A7E-A4EE4C315893}" srcOrd="1" destOrd="0" presId="urn:microsoft.com/office/officeart/2005/8/layout/orgChart1"/>
    <dgm:cxn modelId="{1DF59FA8-484F-4717-90E0-B5B1BF9CB97E}" type="presParOf" srcId="{F7ECA756-D8FD-42BE-9A7E-A4EE4C315893}" destId="{E8CA0BFC-08CB-4252-BC7D-D6BD6824C6D5}" srcOrd="0" destOrd="0" presId="urn:microsoft.com/office/officeart/2005/8/layout/orgChart1"/>
    <dgm:cxn modelId="{741822B4-2721-44F6-9495-44A32DE9453C}" type="presParOf" srcId="{F7ECA756-D8FD-42BE-9A7E-A4EE4C315893}" destId="{61A8D253-4D60-4C58-8E0C-3695FE555139}" srcOrd="1" destOrd="0" presId="urn:microsoft.com/office/officeart/2005/8/layout/orgChart1"/>
    <dgm:cxn modelId="{25B528F5-D7C5-4556-B600-2F2D049E87BB}" type="presParOf" srcId="{61A8D253-4D60-4C58-8E0C-3695FE555139}" destId="{97664B88-597F-491B-A80E-5B908D702CB5}" srcOrd="0" destOrd="0" presId="urn:microsoft.com/office/officeart/2005/8/layout/orgChart1"/>
    <dgm:cxn modelId="{E9FD338D-D936-4853-B64A-18FCB23D25C1}" type="presParOf" srcId="{97664B88-597F-491B-A80E-5B908D702CB5}" destId="{89E5FE0E-18A8-40C6-913E-A09808501FFC}" srcOrd="0" destOrd="0" presId="urn:microsoft.com/office/officeart/2005/8/layout/orgChart1"/>
    <dgm:cxn modelId="{61B92F41-7038-48ED-BA86-E61685AF2971}" type="presParOf" srcId="{97664B88-597F-491B-A80E-5B908D702CB5}" destId="{578C5460-E64C-46B8-921F-2AAC47161403}" srcOrd="1" destOrd="0" presId="urn:microsoft.com/office/officeart/2005/8/layout/orgChart1"/>
    <dgm:cxn modelId="{6BFFC6FC-D3CD-47B4-ABB4-4BE1EE5483AC}" type="presParOf" srcId="{61A8D253-4D60-4C58-8E0C-3695FE555139}" destId="{39FECBD4-CD58-4A41-9008-B407D7DD9254}" srcOrd="1" destOrd="0" presId="urn:microsoft.com/office/officeart/2005/8/layout/orgChart1"/>
    <dgm:cxn modelId="{A7EC4AB1-0F20-4717-8D4D-202D396DDC4F}" type="presParOf" srcId="{61A8D253-4D60-4C58-8E0C-3695FE555139}" destId="{7E73720D-4CF8-4B88-A781-A34F82664A4B}" srcOrd="2" destOrd="0" presId="urn:microsoft.com/office/officeart/2005/8/layout/orgChart1"/>
    <dgm:cxn modelId="{F9B78747-E4C6-408F-B714-63AB010AB81D}" type="presParOf" srcId="{A74E380C-AB5B-498F-973E-80161F463A08}" destId="{A9E2FF69-AD54-4D7A-B6BD-18450AE77829}" srcOrd="2" destOrd="0" presId="urn:microsoft.com/office/officeart/2005/8/layout/orgChart1"/>
    <dgm:cxn modelId="{198DEA8F-0585-4DA3-B8C1-92621F8148D4}" type="presParOf" srcId="{3B181FD0-F0CA-4F0D-813E-68A04CA200F4}" destId="{5D54533B-2AB0-4945-862A-D363CEB30AF6}" srcOrd="2" destOrd="0" presId="urn:microsoft.com/office/officeart/2005/8/layout/orgChart1"/>
    <dgm:cxn modelId="{3AE69EB7-267C-44BD-8712-589049C634E7}" type="presParOf" srcId="{3B181FD0-F0CA-4F0D-813E-68A04CA200F4}" destId="{07658639-33A2-47ED-9BCE-4D5FA28FD7DC}" srcOrd="3" destOrd="0" presId="urn:microsoft.com/office/officeart/2005/8/layout/orgChart1"/>
    <dgm:cxn modelId="{4F59C316-E46D-471C-8738-E0787B234630}" type="presParOf" srcId="{07658639-33A2-47ED-9BCE-4D5FA28FD7DC}" destId="{A7DD7997-546F-470A-AB88-C36DCC124180}" srcOrd="0" destOrd="0" presId="urn:microsoft.com/office/officeart/2005/8/layout/orgChart1"/>
    <dgm:cxn modelId="{74BDDB85-5562-4542-A72D-E4AF80B472C5}" type="presParOf" srcId="{A7DD7997-546F-470A-AB88-C36DCC124180}" destId="{6B53F518-BF33-4AF8-9EB0-74F8E1C33F90}" srcOrd="0" destOrd="0" presId="urn:microsoft.com/office/officeart/2005/8/layout/orgChart1"/>
    <dgm:cxn modelId="{EB2CFFB1-86AB-4D59-9188-EC8F829EA68F}" type="presParOf" srcId="{A7DD7997-546F-470A-AB88-C36DCC124180}" destId="{C1CDCAD6-43E8-4524-BD4B-D0760B3CD714}" srcOrd="1" destOrd="0" presId="urn:microsoft.com/office/officeart/2005/8/layout/orgChart1"/>
    <dgm:cxn modelId="{04E0B4CB-77E6-4161-9D07-06B551478F90}" type="presParOf" srcId="{07658639-33A2-47ED-9BCE-4D5FA28FD7DC}" destId="{219C4BF4-FEC0-489D-9062-8EBF200F4FD2}" srcOrd="1" destOrd="0" presId="urn:microsoft.com/office/officeart/2005/8/layout/orgChart1"/>
    <dgm:cxn modelId="{A8FC8AAB-DACB-4204-8B49-9D1F17C5B6A5}" type="presParOf" srcId="{219C4BF4-FEC0-489D-9062-8EBF200F4FD2}" destId="{D03287B3-0C29-4931-87D8-5A0FE73BCBB7}" srcOrd="0" destOrd="0" presId="urn:microsoft.com/office/officeart/2005/8/layout/orgChart1"/>
    <dgm:cxn modelId="{2C50FBCB-3646-416C-92CC-8A141BE995E3}" type="presParOf" srcId="{219C4BF4-FEC0-489D-9062-8EBF200F4FD2}" destId="{4DADF17F-085B-46A3-9325-2DFC6418F213}" srcOrd="1" destOrd="0" presId="urn:microsoft.com/office/officeart/2005/8/layout/orgChart1"/>
    <dgm:cxn modelId="{0B10BFFC-D8CC-47A8-A6A3-3778AD8ABD39}" type="presParOf" srcId="{4DADF17F-085B-46A3-9325-2DFC6418F213}" destId="{4DECB0E7-9E6F-45DB-A8AD-76C8E6605EA5}" srcOrd="0" destOrd="0" presId="urn:microsoft.com/office/officeart/2005/8/layout/orgChart1"/>
    <dgm:cxn modelId="{67DB4533-E518-4FEF-A120-03FA62E85D29}" type="presParOf" srcId="{4DECB0E7-9E6F-45DB-A8AD-76C8E6605EA5}" destId="{8F2BB291-F068-4226-B4D5-52A82124389E}" srcOrd="0" destOrd="0" presId="urn:microsoft.com/office/officeart/2005/8/layout/orgChart1"/>
    <dgm:cxn modelId="{6E876928-F582-4146-8119-2BACF94358DC}" type="presParOf" srcId="{4DECB0E7-9E6F-45DB-A8AD-76C8E6605EA5}" destId="{647B2917-80BF-4B0C-AC74-7AC582029064}" srcOrd="1" destOrd="0" presId="urn:microsoft.com/office/officeart/2005/8/layout/orgChart1"/>
    <dgm:cxn modelId="{A3982B69-260C-46BC-8AD2-7EF238E16CBF}" type="presParOf" srcId="{4DADF17F-085B-46A3-9325-2DFC6418F213}" destId="{C9CD1DAD-4E03-44A5-A0BA-FEEE6E509917}" srcOrd="1" destOrd="0" presId="urn:microsoft.com/office/officeart/2005/8/layout/orgChart1"/>
    <dgm:cxn modelId="{1106578C-80ED-44DB-9452-264102A5820A}" type="presParOf" srcId="{4DADF17F-085B-46A3-9325-2DFC6418F213}" destId="{8615385C-7855-4904-8480-E88ADE7A4257}" srcOrd="2" destOrd="0" presId="urn:microsoft.com/office/officeart/2005/8/layout/orgChart1"/>
    <dgm:cxn modelId="{C566DA87-5258-48A3-A5DF-BCAFC647FF4C}" type="presParOf" srcId="{219C4BF4-FEC0-489D-9062-8EBF200F4FD2}" destId="{E21269F6-9EA3-4ABE-B38B-D6E349176F72}" srcOrd="2" destOrd="0" presId="urn:microsoft.com/office/officeart/2005/8/layout/orgChart1"/>
    <dgm:cxn modelId="{DD5A3EC7-6CC5-491A-A471-74DEDAAA9E00}" type="presParOf" srcId="{219C4BF4-FEC0-489D-9062-8EBF200F4FD2}" destId="{50516BCF-D7EB-42A7-9099-6F68F6B06402}" srcOrd="3" destOrd="0" presId="urn:microsoft.com/office/officeart/2005/8/layout/orgChart1"/>
    <dgm:cxn modelId="{D1936D50-D518-4450-870A-9622AA9B4365}" type="presParOf" srcId="{50516BCF-D7EB-42A7-9099-6F68F6B06402}" destId="{A85B4712-0EDD-475F-ABB4-F90D5FB3404B}" srcOrd="0" destOrd="0" presId="urn:microsoft.com/office/officeart/2005/8/layout/orgChart1"/>
    <dgm:cxn modelId="{FC534658-3C83-4FE7-88BF-F493BE085193}" type="presParOf" srcId="{A85B4712-0EDD-475F-ABB4-F90D5FB3404B}" destId="{86DC6432-01D5-41B8-980B-351F5343C533}" srcOrd="0" destOrd="0" presId="urn:microsoft.com/office/officeart/2005/8/layout/orgChart1"/>
    <dgm:cxn modelId="{A09D9BFE-2E04-4947-8C36-4B3F43470658}" type="presParOf" srcId="{A85B4712-0EDD-475F-ABB4-F90D5FB3404B}" destId="{921541E0-692B-4669-807A-450C97D58A0C}" srcOrd="1" destOrd="0" presId="urn:microsoft.com/office/officeart/2005/8/layout/orgChart1"/>
    <dgm:cxn modelId="{572FDCDF-0526-42D3-9494-B8AA82359D8F}" type="presParOf" srcId="{50516BCF-D7EB-42A7-9099-6F68F6B06402}" destId="{080C6547-196D-4B8A-9814-0B5EC515EEBD}" srcOrd="1" destOrd="0" presId="urn:microsoft.com/office/officeart/2005/8/layout/orgChart1"/>
    <dgm:cxn modelId="{74BA6D28-DAA0-4F83-B21C-39D106EE1928}" type="presParOf" srcId="{080C6547-196D-4B8A-9814-0B5EC515EEBD}" destId="{6D0A19C5-4EF3-47CA-A172-65C812276775}" srcOrd="0" destOrd="0" presId="urn:microsoft.com/office/officeart/2005/8/layout/orgChart1"/>
    <dgm:cxn modelId="{FB0C6F0E-4FDD-4C9E-B884-22F22D3F046E}" type="presParOf" srcId="{080C6547-196D-4B8A-9814-0B5EC515EEBD}" destId="{FD25274D-4C7E-4E36-BAF6-A1C2D4FB84AB}" srcOrd="1" destOrd="0" presId="urn:microsoft.com/office/officeart/2005/8/layout/orgChart1"/>
    <dgm:cxn modelId="{C8A0D19C-0B64-42E8-816B-4DF850DC6F68}" type="presParOf" srcId="{FD25274D-4C7E-4E36-BAF6-A1C2D4FB84AB}" destId="{71FF87E8-B01A-4AB9-9B69-B2DD5FAD977D}" srcOrd="0" destOrd="0" presId="urn:microsoft.com/office/officeart/2005/8/layout/orgChart1"/>
    <dgm:cxn modelId="{E1F69DBB-F387-408F-8C8B-123666480C94}" type="presParOf" srcId="{71FF87E8-B01A-4AB9-9B69-B2DD5FAD977D}" destId="{42F5D9BC-FB49-42F4-8E3D-7A61EF9A9EDD}" srcOrd="0" destOrd="0" presId="urn:microsoft.com/office/officeart/2005/8/layout/orgChart1"/>
    <dgm:cxn modelId="{1D4C2AD6-9C9D-4C8D-9BB3-43B20EFDC753}" type="presParOf" srcId="{71FF87E8-B01A-4AB9-9B69-B2DD5FAD977D}" destId="{54AF5590-E8C6-4D58-87EE-C5D169B6FB73}" srcOrd="1" destOrd="0" presId="urn:microsoft.com/office/officeart/2005/8/layout/orgChart1"/>
    <dgm:cxn modelId="{CC3A606B-9078-42E3-98F1-594F91C6B77B}" type="presParOf" srcId="{FD25274D-4C7E-4E36-BAF6-A1C2D4FB84AB}" destId="{927D5116-FD27-475A-B662-161E2B87F9BA}" srcOrd="1" destOrd="0" presId="urn:microsoft.com/office/officeart/2005/8/layout/orgChart1"/>
    <dgm:cxn modelId="{17D2A0AB-BC7A-471B-81F8-7077E3D531E8}" type="presParOf" srcId="{FD25274D-4C7E-4E36-BAF6-A1C2D4FB84AB}" destId="{3F51B5C4-FB3A-4E59-B5C7-F433F9607D1C}" srcOrd="2" destOrd="0" presId="urn:microsoft.com/office/officeart/2005/8/layout/orgChart1"/>
    <dgm:cxn modelId="{290FFD33-E413-4597-9B0A-9626A538D1E3}" type="presParOf" srcId="{50516BCF-D7EB-42A7-9099-6F68F6B06402}" destId="{2EF4466C-6137-48C0-8C89-71F516E65E9E}" srcOrd="2" destOrd="0" presId="urn:microsoft.com/office/officeart/2005/8/layout/orgChart1"/>
    <dgm:cxn modelId="{9966DC0D-FD5D-4C5A-A9A3-49CFF7DBBD5E}" type="presParOf" srcId="{219C4BF4-FEC0-489D-9062-8EBF200F4FD2}" destId="{AED4F210-C689-4854-BCCC-7F5F1E4BECFC}" srcOrd="4" destOrd="0" presId="urn:microsoft.com/office/officeart/2005/8/layout/orgChart1"/>
    <dgm:cxn modelId="{5145B78E-3B7F-4494-98F5-DD1443B5503D}" type="presParOf" srcId="{219C4BF4-FEC0-489D-9062-8EBF200F4FD2}" destId="{2F830214-F0B6-41F1-9C75-EEFEB16C20F1}" srcOrd="5" destOrd="0" presId="urn:microsoft.com/office/officeart/2005/8/layout/orgChart1"/>
    <dgm:cxn modelId="{21829E4F-92CD-4969-A009-649C19B45760}" type="presParOf" srcId="{2F830214-F0B6-41F1-9C75-EEFEB16C20F1}" destId="{9593AEA1-B6AA-49EA-B2C3-2A9FBD0E5670}" srcOrd="0" destOrd="0" presId="urn:microsoft.com/office/officeart/2005/8/layout/orgChart1"/>
    <dgm:cxn modelId="{B541621C-7DA9-4352-B293-3F5472D65B31}" type="presParOf" srcId="{9593AEA1-B6AA-49EA-B2C3-2A9FBD0E5670}" destId="{FC97EC43-F30D-4686-A64C-BBDD97F7F6F8}" srcOrd="0" destOrd="0" presId="urn:microsoft.com/office/officeart/2005/8/layout/orgChart1"/>
    <dgm:cxn modelId="{36359D35-83AD-4920-A629-79DFF010BFA1}" type="presParOf" srcId="{9593AEA1-B6AA-49EA-B2C3-2A9FBD0E5670}" destId="{17E23E70-559F-4D11-A643-E4E2E37A4C15}" srcOrd="1" destOrd="0" presId="urn:microsoft.com/office/officeart/2005/8/layout/orgChart1"/>
    <dgm:cxn modelId="{053AC6FA-37DF-4392-97E9-3B320DE78D88}" type="presParOf" srcId="{2F830214-F0B6-41F1-9C75-EEFEB16C20F1}" destId="{755B9129-1390-4DCA-9B6F-A827D35319B6}" srcOrd="1" destOrd="0" presId="urn:microsoft.com/office/officeart/2005/8/layout/orgChart1"/>
    <dgm:cxn modelId="{7EA86EB8-96EA-4971-9DD8-C73AF1E5893B}" type="presParOf" srcId="{755B9129-1390-4DCA-9B6F-A827D35319B6}" destId="{F3EFE555-7F3B-4A9C-9B64-B3A0B6E22823}" srcOrd="0" destOrd="0" presId="urn:microsoft.com/office/officeart/2005/8/layout/orgChart1"/>
    <dgm:cxn modelId="{0FD52B27-A3A5-4373-B61B-DDB269A67CC6}" type="presParOf" srcId="{755B9129-1390-4DCA-9B6F-A827D35319B6}" destId="{DAE7CDDE-1C7C-4289-BAB4-FD7325870126}" srcOrd="1" destOrd="0" presId="urn:microsoft.com/office/officeart/2005/8/layout/orgChart1"/>
    <dgm:cxn modelId="{899B57FA-CDF3-4858-BD74-1774CFF8580C}" type="presParOf" srcId="{DAE7CDDE-1C7C-4289-BAB4-FD7325870126}" destId="{22A8D6E0-6EF6-47B2-9F7C-AC3B72D32421}" srcOrd="0" destOrd="0" presId="urn:microsoft.com/office/officeart/2005/8/layout/orgChart1"/>
    <dgm:cxn modelId="{310791D8-72C5-444D-B307-B176419403F7}" type="presParOf" srcId="{22A8D6E0-6EF6-47B2-9F7C-AC3B72D32421}" destId="{609FF969-363E-4063-8604-23AEF83F1F9A}" srcOrd="0" destOrd="0" presId="urn:microsoft.com/office/officeart/2005/8/layout/orgChart1"/>
    <dgm:cxn modelId="{AB5BB6F6-4E23-443C-9310-8E77444B8EE4}" type="presParOf" srcId="{22A8D6E0-6EF6-47B2-9F7C-AC3B72D32421}" destId="{6A3B4B85-6CF4-4614-8E2E-E5E850DEBAA0}" srcOrd="1" destOrd="0" presId="urn:microsoft.com/office/officeart/2005/8/layout/orgChart1"/>
    <dgm:cxn modelId="{F06547C8-143F-410F-ABD6-57D387F709CC}" type="presParOf" srcId="{DAE7CDDE-1C7C-4289-BAB4-FD7325870126}" destId="{82104FAD-E9EF-42DD-B83A-806FF1C7503A}" srcOrd="1" destOrd="0" presId="urn:microsoft.com/office/officeart/2005/8/layout/orgChart1"/>
    <dgm:cxn modelId="{82F9561C-E1B2-411C-92C5-D52AA699A4DF}" type="presParOf" srcId="{DAE7CDDE-1C7C-4289-BAB4-FD7325870126}" destId="{15DDAC1F-AF54-4E1A-B462-F17A217C35C8}" srcOrd="2" destOrd="0" presId="urn:microsoft.com/office/officeart/2005/8/layout/orgChart1"/>
    <dgm:cxn modelId="{F2CA7842-40CD-41BC-AB64-7099F986FE37}" type="presParOf" srcId="{755B9129-1390-4DCA-9B6F-A827D35319B6}" destId="{C8EC4054-5F7E-42C2-A15F-E73C176A5FF1}" srcOrd="2" destOrd="0" presId="urn:microsoft.com/office/officeart/2005/8/layout/orgChart1"/>
    <dgm:cxn modelId="{BBAD32AE-6662-418D-BDF0-A1D68F7BE605}" type="presParOf" srcId="{755B9129-1390-4DCA-9B6F-A827D35319B6}" destId="{D4B0A9A8-4369-4ABC-A94B-FFBE717D50D3}" srcOrd="3" destOrd="0" presId="urn:microsoft.com/office/officeart/2005/8/layout/orgChart1"/>
    <dgm:cxn modelId="{3812C656-8F82-413B-924E-D71D0D20E0F9}" type="presParOf" srcId="{D4B0A9A8-4369-4ABC-A94B-FFBE717D50D3}" destId="{EC4F5C30-734F-41AD-8F9A-71C5CB95231A}" srcOrd="0" destOrd="0" presId="urn:microsoft.com/office/officeart/2005/8/layout/orgChart1"/>
    <dgm:cxn modelId="{763E1168-988D-47A9-B61B-239D5A6728A7}" type="presParOf" srcId="{EC4F5C30-734F-41AD-8F9A-71C5CB95231A}" destId="{B92658FF-0957-4C80-82DE-3B893BE886CA}" srcOrd="0" destOrd="0" presId="urn:microsoft.com/office/officeart/2005/8/layout/orgChart1"/>
    <dgm:cxn modelId="{20500135-CA8F-4C21-9A4E-B406258208FE}" type="presParOf" srcId="{EC4F5C30-734F-41AD-8F9A-71C5CB95231A}" destId="{FABC773D-9F9A-47CD-A27E-A442FE9E68CE}" srcOrd="1" destOrd="0" presId="urn:microsoft.com/office/officeart/2005/8/layout/orgChart1"/>
    <dgm:cxn modelId="{794E8E80-66A9-40F8-9304-813F42AE2F69}" type="presParOf" srcId="{D4B0A9A8-4369-4ABC-A94B-FFBE717D50D3}" destId="{80FDDC88-3839-4001-8E22-0CB967C9E25B}" srcOrd="1" destOrd="0" presId="urn:microsoft.com/office/officeart/2005/8/layout/orgChart1"/>
    <dgm:cxn modelId="{B6ED111F-3332-4744-B294-E6C922FF07BF}" type="presParOf" srcId="{D4B0A9A8-4369-4ABC-A94B-FFBE717D50D3}" destId="{C04B62E2-544E-45FB-A472-67266D4431CC}" srcOrd="2" destOrd="0" presId="urn:microsoft.com/office/officeart/2005/8/layout/orgChart1"/>
    <dgm:cxn modelId="{6B64B185-0D3B-4E0D-B7EA-23D88D6B2767}" type="presParOf" srcId="{2F830214-F0B6-41F1-9C75-EEFEB16C20F1}" destId="{11533EB6-030A-4DCA-9E69-9C85F1BC987C}" srcOrd="2" destOrd="0" presId="urn:microsoft.com/office/officeart/2005/8/layout/orgChart1"/>
    <dgm:cxn modelId="{8D7C913F-CA14-4CFB-9539-E48F540CC05A}" type="presParOf" srcId="{07658639-33A2-47ED-9BCE-4D5FA28FD7DC}" destId="{3473BB75-3038-483C-AD4B-8B2CF0F5D999}" srcOrd="2" destOrd="0" presId="urn:microsoft.com/office/officeart/2005/8/layout/orgChart1"/>
    <dgm:cxn modelId="{9D1BB2FB-24F2-428C-B855-2491E4C1C8FB}" type="presParOf" srcId="{3B181FD0-F0CA-4F0D-813E-68A04CA200F4}" destId="{FE5571A9-D0E7-455E-AE8E-C6778762F079}" srcOrd="4" destOrd="0" presId="urn:microsoft.com/office/officeart/2005/8/layout/orgChart1"/>
    <dgm:cxn modelId="{0E498E44-7304-454D-BA1F-787AB097EEA2}" type="presParOf" srcId="{3B181FD0-F0CA-4F0D-813E-68A04CA200F4}" destId="{1EC5D778-A803-4FDC-9223-F927291FBEF8}" srcOrd="5" destOrd="0" presId="urn:microsoft.com/office/officeart/2005/8/layout/orgChart1"/>
    <dgm:cxn modelId="{AD8BB03F-E094-49FD-AD5B-963D1CF442BA}" type="presParOf" srcId="{1EC5D778-A803-4FDC-9223-F927291FBEF8}" destId="{F10C5991-8EAA-47F3-AA17-241743ACF7A2}" srcOrd="0" destOrd="0" presId="urn:microsoft.com/office/officeart/2005/8/layout/orgChart1"/>
    <dgm:cxn modelId="{259BA3D5-5156-4827-8470-5DB0FE77C2E4}" type="presParOf" srcId="{F10C5991-8EAA-47F3-AA17-241743ACF7A2}" destId="{F24E28C9-1A53-42B3-BFB5-688761062F94}" srcOrd="0" destOrd="0" presId="urn:microsoft.com/office/officeart/2005/8/layout/orgChart1"/>
    <dgm:cxn modelId="{7A2F3E08-ECA5-411B-B1C5-E138D07B0251}" type="presParOf" srcId="{F10C5991-8EAA-47F3-AA17-241743ACF7A2}" destId="{BD129063-D47B-469A-97C8-6DABEC8E8B35}" srcOrd="1" destOrd="0" presId="urn:microsoft.com/office/officeart/2005/8/layout/orgChart1"/>
    <dgm:cxn modelId="{944478FA-FF41-40C6-BFDC-14EABA11AFE9}" type="presParOf" srcId="{1EC5D778-A803-4FDC-9223-F927291FBEF8}" destId="{FBD5EB31-B475-45D1-8D47-CB7C6B801815}" srcOrd="1" destOrd="0" presId="urn:microsoft.com/office/officeart/2005/8/layout/orgChart1"/>
    <dgm:cxn modelId="{778381F9-A6B6-4AA6-AC3D-19EF2CCAFE75}" type="presParOf" srcId="{FBD5EB31-B475-45D1-8D47-CB7C6B801815}" destId="{EFDECD1E-65B5-44CD-8BF7-1D7E18E5D185}" srcOrd="0" destOrd="0" presId="urn:microsoft.com/office/officeart/2005/8/layout/orgChart1"/>
    <dgm:cxn modelId="{38512D4F-77F8-4286-A748-72B456524717}" type="presParOf" srcId="{FBD5EB31-B475-45D1-8D47-CB7C6B801815}" destId="{B55006BA-27D7-4473-B485-E5C953FFE505}" srcOrd="1" destOrd="0" presId="urn:microsoft.com/office/officeart/2005/8/layout/orgChart1"/>
    <dgm:cxn modelId="{2F1832CA-14F9-4686-A995-1F213DA2B9C1}" type="presParOf" srcId="{B55006BA-27D7-4473-B485-E5C953FFE505}" destId="{D521EE23-661B-4D70-B61F-E64E2F0488CE}" srcOrd="0" destOrd="0" presId="urn:microsoft.com/office/officeart/2005/8/layout/orgChart1"/>
    <dgm:cxn modelId="{07873BC0-10D7-46E0-B8E7-57090F088626}" type="presParOf" srcId="{D521EE23-661B-4D70-B61F-E64E2F0488CE}" destId="{858936A6-882B-4B8E-ADF7-52AA00EA3348}" srcOrd="0" destOrd="0" presId="urn:microsoft.com/office/officeart/2005/8/layout/orgChart1"/>
    <dgm:cxn modelId="{84ACDED5-6E15-480D-8082-2ECF7DB716B3}" type="presParOf" srcId="{D521EE23-661B-4D70-B61F-E64E2F0488CE}" destId="{3758824F-1D42-4978-9514-BE33FA542127}" srcOrd="1" destOrd="0" presId="urn:microsoft.com/office/officeart/2005/8/layout/orgChart1"/>
    <dgm:cxn modelId="{94D04473-D101-4250-986C-B682C526456D}" type="presParOf" srcId="{B55006BA-27D7-4473-B485-E5C953FFE505}" destId="{AEFD267F-1AE6-4E9B-BC44-2ABDA5B4C0E3}" srcOrd="1" destOrd="0" presId="urn:microsoft.com/office/officeart/2005/8/layout/orgChart1"/>
    <dgm:cxn modelId="{B7720B46-F2D2-4CBE-8D7C-92C7A7D1428D}" type="presParOf" srcId="{B55006BA-27D7-4473-B485-E5C953FFE505}" destId="{382D879C-F11B-494B-A35A-E915EE39A37C}" srcOrd="2" destOrd="0" presId="urn:microsoft.com/office/officeart/2005/8/layout/orgChart1"/>
    <dgm:cxn modelId="{85EA78BD-D4E7-4B16-8738-F56C676CF55A}" type="presParOf" srcId="{FBD5EB31-B475-45D1-8D47-CB7C6B801815}" destId="{9B9CD37B-9872-462B-8163-FD05A6BA29C3}" srcOrd="2" destOrd="0" presId="urn:microsoft.com/office/officeart/2005/8/layout/orgChart1"/>
    <dgm:cxn modelId="{DEACF346-3D2A-4A1E-B505-9208372EBC59}" type="presParOf" srcId="{FBD5EB31-B475-45D1-8D47-CB7C6B801815}" destId="{F2F2202C-EC8C-478C-8B2C-0A11443773C9}" srcOrd="3" destOrd="0" presId="urn:microsoft.com/office/officeart/2005/8/layout/orgChart1"/>
    <dgm:cxn modelId="{CEEA91A9-E769-4EDC-9183-0E4B947FEA14}" type="presParOf" srcId="{F2F2202C-EC8C-478C-8B2C-0A11443773C9}" destId="{40D5F7F5-1FB9-42CB-911D-67390AE10213}" srcOrd="0" destOrd="0" presId="urn:microsoft.com/office/officeart/2005/8/layout/orgChart1"/>
    <dgm:cxn modelId="{640C2CB4-A3AD-4264-8F47-5259D54C96A0}" type="presParOf" srcId="{40D5F7F5-1FB9-42CB-911D-67390AE10213}" destId="{B0AD2C12-0245-4A48-8930-3A6CF1666425}" srcOrd="0" destOrd="0" presId="urn:microsoft.com/office/officeart/2005/8/layout/orgChart1"/>
    <dgm:cxn modelId="{6C7E750C-2B15-4BDD-BF9E-A97BB54F926E}" type="presParOf" srcId="{40D5F7F5-1FB9-42CB-911D-67390AE10213}" destId="{73994AE9-C79B-4302-B79F-E1771FD2C496}" srcOrd="1" destOrd="0" presId="urn:microsoft.com/office/officeart/2005/8/layout/orgChart1"/>
    <dgm:cxn modelId="{FBA2F61F-7AB2-4C6A-B87D-27FF0E85B4A9}" type="presParOf" srcId="{F2F2202C-EC8C-478C-8B2C-0A11443773C9}" destId="{061DC000-1650-4C0B-AA84-CB8311B8B6DF}" srcOrd="1" destOrd="0" presId="urn:microsoft.com/office/officeart/2005/8/layout/orgChart1"/>
    <dgm:cxn modelId="{D63B5E8D-525C-43F8-9711-13FE2F12CCD9}" type="presParOf" srcId="{F2F2202C-EC8C-478C-8B2C-0A11443773C9}" destId="{60F5C1D3-25FE-4022-926B-9942BA514F30}" srcOrd="2" destOrd="0" presId="urn:microsoft.com/office/officeart/2005/8/layout/orgChart1"/>
    <dgm:cxn modelId="{7112DCCC-16CD-4301-B7EA-6034A1263865}" type="presParOf" srcId="{FBD5EB31-B475-45D1-8D47-CB7C6B801815}" destId="{670B8FDE-3389-423F-84DD-2CCFA9A517AF}" srcOrd="4" destOrd="0" presId="urn:microsoft.com/office/officeart/2005/8/layout/orgChart1"/>
    <dgm:cxn modelId="{27B1CE36-255B-49EA-8702-65D768507435}" type="presParOf" srcId="{FBD5EB31-B475-45D1-8D47-CB7C6B801815}" destId="{669380F5-52FB-4C46-8ED6-D0E089CACD8C}" srcOrd="5" destOrd="0" presId="urn:microsoft.com/office/officeart/2005/8/layout/orgChart1"/>
    <dgm:cxn modelId="{5C5251DC-BE30-48A9-AEB2-9F84F5D03F6C}" type="presParOf" srcId="{669380F5-52FB-4C46-8ED6-D0E089CACD8C}" destId="{15294476-9927-4732-B44A-5E93255A68AD}" srcOrd="0" destOrd="0" presId="urn:microsoft.com/office/officeart/2005/8/layout/orgChart1"/>
    <dgm:cxn modelId="{7939F2D4-3FF2-4457-926C-BED9510ED316}" type="presParOf" srcId="{15294476-9927-4732-B44A-5E93255A68AD}" destId="{F70529A9-1187-45EA-8FA6-DD4F2E9548B1}" srcOrd="0" destOrd="0" presId="urn:microsoft.com/office/officeart/2005/8/layout/orgChart1"/>
    <dgm:cxn modelId="{24052F82-7B37-498F-AE78-D560C9843EE5}" type="presParOf" srcId="{15294476-9927-4732-B44A-5E93255A68AD}" destId="{C7D13D5C-F6DA-4CD8-8A71-635222A7F6DC}" srcOrd="1" destOrd="0" presId="urn:microsoft.com/office/officeart/2005/8/layout/orgChart1"/>
    <dgm:cxn modelId="{707A5771-F6C6-4A71-AB65-F8888A798B7B}" type="presParOf" srcId="{669380F5-52FB-4C46-8ED6-D0E089CACD8C}" destId="{C5DB40F3-6EB0-4F73-8A8D-58B7C43E7F5C}" srcOrd="1" destOrd="0" presId="urn:microsoft.com/office/officeart/2005/8/layout/orgChart1"/>
    <dgm:cxn modelId="{AA60AEF8-B912-4BFD-B4E0-90C6FC7B76DE}" type="presParOf" srcId="{669380F5-52FB-4C46-8ED6-D0E089CACD8C}" destId="{BE965B23-1840-480B-9B76-1F7650C119E2}" srcOrd="2" destOrd="0" presId="urn:microsoft.com/office/officeart/2005/8/layout/orgChart1"/>
    <dgm:cxn modelId="{DFB12792-4FF6-41ED-8311-EEB319B33FE9}" type="presParOf" srcId="{1EC5D778-A803-4FDC-9223-F927291FBEF8}" destId="{261BE339-DA7D-4DCA-A5E8-2CA30772DDAC}" srcOrd="2" destOrd="0" presId="urn:microsoft.com/office/officeart/2005/8/layout/orgChart1"/>
    <dgm:cxn modelId="{1B0CEBAD-D2CF-44DA-9A2E-7DC935B89CBF}" type="presParOf" srcId="{CAD59A71-D267-41B6-89F2-3036DCB7A31C}" destId="{B256BE03-8613-4198-96BD-359793AB22F9}" srcOrd="2" destOrd="0" presId="urn:microsoft.com/office/officeart/2005/8/layout/orgChart1"/>
    <dgm:cxn modelId="{F5E8E20D-D7A4-4259-BF19-72BFC8EC6379}" type="presParOf" srcId="{5E449B07-860F-4813-8904-24DB66C5C698}" destId="{DAF0AA55-BCD2-43DE-814F-A07A590CBF24}" srcOrd="8" destOrd="0" presId="urn:microsoft.com/office/officeart/2005/8/layout/orgChart1"/>
    <dgm:cxn modelId="{C2B998DC-20B3-4AE0-BE18-DBEA9C619A15}" type="presParOf" srcId="{5E449B07-860F-4813-8904-24DB66C5C698}" destId="{5D0652C1-7EDA-4B04-BF87-CEA465AF9CC5}" srcOrd="9" destOrd="0" presId="urn:microsoft.com/office/officeart/2005/8/layout/orgChart1"/>
    <dgm:cxn modelId="{BC7524E8-A313-44BE-A092-EFE652809828}" type="presParOf" srcId="{5D0652C1-7EDA-4B04-BF87-CEA465AF9CC5}" destId="{0D1182F0-D363-400C-9FF6-0EAEC45BE701}" srcOrd="0" destOrd="0" presId="urn:microsoft.com/office/officeart/2005/8/layout/orgChart1"/>
    <dgm:cxn modelId="{4E0FB0D0-3E05-4AE7-BF7F-AD5E7F04EE97}" type="presParOf" srcId="{0D1182F0-D363-400C-9FF6-0EAEC45BE701}" destId="{0AFA8333-F4CA-4580-A6AA-97AF1B73F49F}" srcOrd="0" destOrd="0" presId="urn:microsoft.com/office/officeart/2005/8/layout/orgChart1"/>
    <dgm:cxn modelId="{A74A8320-468C-4AEF-88D6-F672F1863DB8}" type="presParOf" srcId="{0D1182F0-D363-400C-9FF6-0EAEC45BE701}" destId="{3686E970-B946-4AE8-B89F-3787407C7AC2}" srcOrd="1" destOrd="0" presId="urn:microsoft.com/office/officeart/2005/8/layout/orgChart1"/>
    <dgm:cxn modelId="{F3C00D2F-681C-4DED-8EB6-1CB9027368FA}" type="presParOf" srcId="{5D0652C1-7EDA-4B04-BF87-CEA465AF9CC5}" destId="{D1DCE86B-F4F3-4173-BC57-4B487CCF1625}" srcOrd="1" destOrd="0" presId="urn:microsoft.com/office/officeart/2005/8/layout/orgChart1"/>
    <dgm:cxn modelId="{2CD9DA99-4ADD-4C9E-9499-8D20995ED8C8}" type="presParOf" srcId="{D1DCE86B-F4F3-4173-BC57-4B487CCF1625}" destId="{A0A8D167-9862-4BB9-9BBF-22B0645C01AD}" srcOrd="0" destOrd="0" presId="urn:microsoft.com/office/officeart/2005/8/layout/orgChart1"/>
    <dgm:cxn modelId="{7408788D-4AA8-4C4B-AAC1-25F49635D78F}" type="presParOf" srcId="{D1DCE86B-F4F3-4173-BC57-4B487CCF1625}" destId="{A71F80C6-6601-4ECF-80D5-8B6594CBEDCD}" srcOrd="1" destOrd="0" presId="urn:microsoft.com/office/officeart/2005/8/layout/orgChart1"/>
    <dgm:cxn modelId="{79642CB1-C91F-46F6-83D0-C5B06C6100A7}" type="presParOf" srcId="{A71F80C6-6601-4ECF-80D5-8B6594CBEDCD}" destId="{7E027DD1-94C4-4E19-9B37-A291B02E93C5}" srcOrd="0" destOrd="0" presId="urn:microsoft.com/office/officeart/2005/8/layout/orgChart1"/>
    <dgm:cxn modelId="{E89A4240-6F5F-4BF5-BE51-7C36DBC7D3C7}" type="presParOf" srcId="{7E027DD1-94C4-4E19-9B37-A291B02E93C5}" destId="{6CDCADD7-FDD5-4AD7-812F-3BA09D13871B}" srcOrd="0" destOrd="0" presId="urn:microsoft.com/office/officeart/2005/8/layout/orgChart1"/>
    <dgm:cxn modelId="{A31243AC-E478-412C-84BB-C71EA88A8140}" type="presParOf" srcId="{7E027DD1-94C4-4E19-9B37-A291B02E93C5}" destId="{7B876BBF-1D8D-4396-B48A-9DF24FF54B8A}" srcOrd="1" destOrd="0" presId="urn:microsoft.com/office/officeart/2005/8/layout/orgChart1"/>
    <dgm:cxn modelId="{DA810C75-F5A7-48D8-897D-BFF33E9CDB70}" type="presParOf" srcId="{A71F80C6-6601-4ECF-80D5-8B6594CBEDCD}" destId="{F4B4CE20-238B-437B-B121-59662EA54957}" srcOrd="1" destOrd="0" presId="urn:microsoft.com/office/officeart/2005/8/layout/orgChart1"/>
    <dgm:cxn modelId="{DBEA87B5-22C2-4995-BDB0-0FAFDAB5A62A}" type="presParOf" srcId="{A71F80C6-6601-4ECF-80D5-8B6594CBEDCD}" destId="{2BB81104-9CC7-4BCE-BABE-9FB56F77B3E5}" srcOrd="2" destOrd="0" presId="urn:microsoft.com/office/officeart/2005/8/layout/orgChart1"/>
    <dgm:cxn modelId="{EC2A4E7B-B9C9-4097-8ED0-5C2F1BDB0A39}" type="presParOf" srcId="{D1DCE86B-F4F3-4173-BC57-4B487CCF1625}" destId="{CF8930B3-5F19-4F0F-B6EB-53AAA3251E52}" srcOrd="2" destOrd="0" presId="urn:microsoft.com/office/officeart/2005/8/layout/orgChart1"/>
    <dgm:cxn modelId="{842DFE87-863A-413E-A829-05AB36B34388}" type="presParOf" srcId="{D1DCE86B-F4F3-4173-BC57-4B487CCF1625}" destId="{6BB54021-313A-4526-8AE3-6E039F2A1070}" srcOrd="3" destOrd="0" presId="urn:microsoft.com/office/officeart/2005/8/layout/orgChart1"/>
    <dgm:cxn modelId="{77118C0F-C78C-4903-9A8B-9B6B527ADF7A}" type="presParOf" srcId="{6BB54021-313A-4526-8AE3-6E039F2A1070}" destId="{EF611FC2-0D95-43A7-B978-8E4F747B4D5C}" srcOrd="0" destOrd="0" presId="urn:microsoft.com/office/officeart/2005/8/layout/orgChart1"/>
    <dgm:cxn modelId="{9641BA20-9D6F-4D04-9706-956B02199FF3}" type="presParOf" srcId="{EF611FC2-0D95-43A7-B978-8E4F747B4D5C}" destId="{B2425195-1BFA-413B-B6BB-29A267ADACB7}" srcOrd="0" destOrd="0" presId="urn:microsoft.com/office/officeart/2005/8/layout/orgChart1"/>
    <dgm:cxn modelId="{C3B749B4-CF0F-4F70-9FAD-4E674B123B54}" type="presParOf" srcId="{EF611FC2-0D95-43A7-B978-8E4F747B4D5C}" destId="{A141E08C-C124-4C68-A511-7703FF0C0FE9}" srcOrd="1" destOrd="0" presId="urn:microsoft.com/office/officeart/2005/8/layout/orgChart1"/>
    <dgm:cxn modelId="{ED262672-633A-4609-82BC-5CCA44677830}" type="presParOf" srcId="{6BB54021-313A-4526-8AE3-6E039F2A1070}" destId="{1F506BAB-9EFB-48F7-8D19-3A5F8828BAE5}" srcOrd="1" destOrd="0" presId="urn:microsoft.com/office/officeart/2005/8/layout/orgChart1"/>
    <dgm:cxn modelId="{310FDD01-9D3B-4180-ADFD-763C4E2954BF}" type="presParOf" srcId="{6BB54021-313A-4526-8AE3-6E039F2A1070}" destId="{7476A152-66D8-4CF3-92FF-DE3388BF27BF}" srcOrd="2" destOrd="0" presId="urn:microsoft.com/office/officeart/2005/8/layout/orgChart1"/>
    <dgm:cxn modelId="{C8BAC0CF-ECF1-4715-B374-C51D9A35177E}" type="presParOf" srcId="{D1DCE86B-F4F3-4173-BC57-4B487CCF1625}" destId="{38EA7A26-35D9-4723-8CF2-F01990AA6D63}" srcOrd="4" destOrd="0" presId="urn:microsoft.com/office/officeart/2005/8/layout/orgChart1"/>
    <dgm:cxn modelId="{1E3DB807-A96B-41FD-BA99-2B6244FC762C}" type="presParOf" srcId="{D1DCE86B-F4F3-4173-BC57-4B487CCF1625}" destId="{68B4DE38-493A-4BC4-95C4-CD13722CF64A}" srcOrd="5" destOrd="0" presId="urn:microsoft.com/office/officeart/2005/8/layout/orgChart1"/>
    <dgm:cxn modelId="{A93567D6-D31E-41FC-B1F6-14C63EB71E50}" type="presParOf" srcId="{68B4DE38-493A-4BC4-95C4-CD13722CF64A}" destId="{A18411AE-EBF8-4F69-9751-44F68F7BE6E9}" srcOrd="0" destOrd="0" presId="urn:microsoft.com/office/officeart/2005/8/layout/orgChart1"/>
    <dgm:cxn modelId="{38A5DB40-6834-4D22-B7D5-F7748888693E}" type="presParOf" srcId="{A18411AE-EBF8-4F69-9751-44F68F7BE6E9}" destId="{B30C2981-94D8-4D6B-A084-F024C40F411F}" srcOrd="0" destOrd="0" presId="urn:microsoft.com/office/officeart/2005/8/layout/orgChart1"/>
    <dgm:cxn modelId="{39050B74-3341-4B75-A934-934F10C125D7}" type="presParOf" srcId="{A18411AE-EBF8-4F69-9751-44F68F7BE6E9}" destId="{2146A535-959C-4143-914E-61C30B6249CB}" srcOrd="1" destOrd="0" presId="urn:microsoft.com/office/officeart/2005/8/layout/orgChart1"/>
    <dgm:cxn modelId="{B718E127-184A-4C83-A838-D27262EC1117}" type="presParOf" srcId="{68B4DE38-493A-4BC4-95C4-CD13722CF64A}" destId="{BA2FD1C4-5CBE-4C87-9FDF-7EA8B9BD7035}" srcOrd="1" destOrd="0" presId="urn:microsoft.com/office/officeart/2005/8/layout/orgChart1"/>
    <dgm:cxn modelId="{E7C52ED2-8291-4639-8129-9222C64BDF2D}" type="presParOf" srcId="{68B4DE38-493A-4BC4-95C4-CD13722CF64A}" destId="{02AD3362-6075-415D-9B26-99AA81678325}" srcOrd="2" destOrd="0" presId="urn:microsoft.com/office/officeart/2005/8/layout/orgChart1"/>
    <dgm:cxn modelId="{DA6B1515-EED6-4A59-B22D-2C26FF015B17}" type="presParOf" srcId="{D1DCE86B-F4F3-4173-BC57-4B487CCF1625}" destId="{EA623501-06CB-44BB-AC63-BE4F2172ABD5}" srcOrd="6" destOrd="0" presId="urn:microsoft.com/office/officeart/2005/8/layout/orgChart1"/>
    <dgm:cxn modelId="{F6E2868A-FFA4-4D27-AC66-06F6A86692F0}" type="presParOf" srcId="{D1DCE86B-F4F3-4173-BC57-4B487CCF1625}" destId="{0A9DB16E-7528-471B-A056-E01671907D94}" srcOrd="7" destOrd="0" presId="urn:microsoft.com/office/officeart/2005/8/layout/orgChart1"/>
    <dgm:cxn modelId="{058B6D60-81C8-41C7-9E6F-ADE1722B082A}" type="presParOf" srcId="{0A9DB16E-7528-471B-A056-E01671907D94}" destId="{1705ADD8-9EF1-43A3-B532-19E040C3F590}" srcOrd="0" destOrd="0" presId="urn:microsoft.com/office/officeart/2005/8/layout/orgChart1"/>
    <dgm:cxn modelId="{446B731F-15A9-40A1-9378-FF0F4F9D5B8C}" type="presParOf" srcId="{1705ADD8-9EF1-43A3-B532-19E040C3F590}" destId="{749C66BF-A935-468E-8EDD-FD6E068E8389}" srcOrd="0" destOrd="0" presId="urn:microsoft.com/office/officeart/2005/8/layout/orgChart1"/>
    <dgm:cxn modelId="{84730897-ADF4-49AA-A65D-8E37A1BC2E20}" type="presParOf" srcId="{1705ADD8-9EF1-43A3-B532-19E040C3F590}" destId="{A7FD28C4-A63F-45DA-B61D-89132E0ABD5A}" srcOrd="1" destOrd="0" presId="urn:microsoft.com/office/officeart/2005/8/layout/orgChart1"/>
    <dgm:cxn modelId="{0C0D26DE-C8E2-4575-B9C7-73032F7BFC52}" type="presParOf" srcId="{0A9DB16E-7528-471B-A056-E01671907D94}" destId="{4C15663A-5748-4B3E-81D4-21924B897E99}" srcOrd="1" destOrd="0" presId="urn:microsoft.com/office/officeart/2005/8/layout/orgChart1"/>
    <dgm:cxn modelId="{21D207A4-E5ED-4D7D-AF7D-F95D4C9AC5E1}" type="presParOf" srcId="{0A9DB16E-7528-471B-A056-E01671907D94}" destId="{BF8A1104-832B-4A14-B5C3-E7F531257621}" srcOrd="2" destOrd="0" presId="urn:microsoft.com/office/officeart/2005/8/layout/orgChart1"/>
    <dgm:cxn modelId="{053EE678-B58C-44C1-848D-F5C50DF00AEC}" type="presParOf" srcId="{5D0652C1-7EDA-4B04-BF87-CEA465AF9CC5}" destId="{EAEBFC9E-C5EF-473F-9A77-157418D70B36}" srcOrd="2" destOrd="0" presId="urn:microsoft.com/office/officeart/2005/8/layout/orgChart1"/>
    <dgm:cxn modelId="{6690DABC-0D8E-4C47-93F9-1801C0C88FC8}" type="presParOf" srcId="{5E449B07-860F-4813-8904-24DB66C5C698}" destId="{1AC07B23-C65B-4DC5-8EF9-8FCEDF980A6F}" srcOrd="10" destOrd="0" presId="urn:microsoft.com/office/officeart/2005/8/layout/orgChart1"/>
    <dgm:cxn modelId="{33011D84-65A2-45A8-8456-B0BF0A650644}" type="presParOf" srcId="{5E449B07-860F-4813-8904-24DB66C5C698}" destId="{2A9F2534-685A-460A-ACE5-DEF4514F425F}" srcOrd="11" destOrd="0" presId="urn:microsoft.com/office/officeart/2005/8/layout/orgChart1"/>
    <dgm:cxn modelId="{CC79D0B4-9C85-4BB9-96C9-06915B36129D}" type="presParOf" srcId="{2A9F2534-685A-460A-ACE5-DEF4514F425F}" destId="{8B3D8BF0-47C3-40DB-AFDA-1F0263B6EDE0}" srcOrd="0" destOrd="0" presId="urn:microsoft.com/office/officeart/2005/8/layout/orgChart1"/>
    <dgm:cxn modelId="{BD9D51D3-229C-4D3A-B904-1C357CDB1F7C}" type="presParOf" srcId="{8B3D8BF0-47C3-40DB-AFDA-1F0263B6EDE0}" destId="{6327ECE6-C894-486B-B235-B82A78EEEAF6}" srcOrd="0" destOrd="0" presId="urn:microsoft.com/office/officeart/2005/8/layout/orgChart1"/>
    <dgm:cxn modelId="{DD55A79A-3475-4D84-AAA9-A40C3643CA08}" type="presParOf" srcId="{8B3D8BF0-47C3-40DB-AFDA-1F0263B6EDE0}" destId="{CD2E83EE-3A71-4FE8-9574-DA0230A899C6}" srcOrd="1" destOrd="0" presId="urn:microsoft.com/office/officeart/2005/8/layout/orgChart1"/>
    <dgm:cxn modelId="{673FC21A-93D3-438C-9B58-41CBE4E3E68B}" type="presParOf" srcId="{2A9F2534-685A-460A-ACE5-DEF4514F425F}" destId="{10AC3088-5EE8-464A-9A06-9AC3328224C2}" srcOrd="1" destOrd="0" presId="urn:microsoft.com/office/officeart/2005/8/layout/orgChart1"/>
    <dgm:cxn modelId="{423B372B-FB13-4DD2-B932-BFE955BF37DA}" type="presParOf" srcId="{10AC3088-5EE8-464A-9A06-9AC3328224C2}" destId="{1877A50B-B896-4914-9957-971B47D9577A}" srcOrd="0" destOrd="0" presId="urn:microsoft.com/office/officeart/2005/8/layout/orgChart1"/>
    <dgm:cxn modelId="{C359DF85-8B08-44C4-95FA-5C4C716F442A}" type="presParOf" srcId="{10AC3088-5EE8-464A-9A06-9AC3328224C2}" destId="{5CB1A6EE-D3AA-48FA-846E-7B6BED3206AF}" srcOrd="1" destOrd="0" presId="urn:microsoft.com/office/officeart/2005/8/layout/orgChart1"/>
    <dgm:cxn modelId="{B29E0F51-9C04-4D69-BF21-3DC26AC4BB7E}" type="presParOf" srcId="{5CB1A6EE-D3AA-48FA-846E-7B6BED3206AF}" destId="{EED5FCA7-7813-4218-8EED-BEB202181BEF}" srcOrd="0" destOrd="0" presId="urn:microsoft.com/office/officeart/2005/8/layout/orgChart1"/>
    <dgm:cxn modelId="{6E8340D2-62A3-4DF4-9B06-AE02571A34A4}" type="presParOf" srcId="{EED5FCA7-7813-4218-8EED-BEB202181BEF}" destId="{FDD0365C-0334-4198-BA13-F83E69DC4F53}" srcOrd="0" destOrd="0" presId="urn:microsoft.com/office/officeart/2005/8/layout/orgChart1"/>
    <dgm:cxn modelId="{B5F74AA0-8020-4BAF-AD89-10C20E128992}" type="presParOf" srcId="{EED5FCA7-7813-4218-8EED-BEB202181BEF}" destId="{7F5BC477-66A7-4F92-8CF9-7ABC970F5C5C}" srcOrd="1" destOrd="0" presId="urn:microsoft.com/office/officeart/2005/8/layout/orgChart1"/>
    <dgm:cxn modelId="{E32E4395-54CA-4037-AC95-B53B97F9A0EA}" type="presParOf" srcId="{5CB1A6EE-D3AA-48FA-846E-7B6BED3206AF}" destId="{325D1C6F-193A-458C-B407-BC1C4B21086C}" srcOrd="1" destOrd="0" presId="urn:microsoft.com/office/officeart/2005/8/layout/orgChart1"/>
    <dgm:cxn modelId="{504E1034-1EA2-406D-9A01-92C5E7122D19}" type="presParOf" srcId="{5CB1A6EE-D3AA-48FA-846E-7B6BED3206AF}" destId="{9FA2EB22-FC9B-47A2-9091-526B2B109BB8}" srcOrd="2" destOrd="0" presId="urn:microsoft.com/office/officeart/2005/8/layout/orgChart1"/>
    <dgm:cxn modelId="{4C5152EA-7F0C-4A07-9BE0-BA6FE9E64F49}" type="presParOf" srcId="{10AC3088-5EE8-464A-9A06-9AC3328224C2}" destId="{D1879E1D-4291-4ED5-AA74-7FF74A91FA60}" srcOrd="2" destOrd="0" presId="urn:microsoft.com/office/officeart/2005/8/layout/orgChart1"/>
    <dgm:cxn modelId="{253002F2-062A-4880-9114-FCC917B37D73}" type="presParOf" srcId="{10AC3088-5EE8-464A-9A06-9AC3328224C2}" destId="{D1A2DF2C-EC0A-4A22-A03F-5F3DCDB7E700}" srcOrd="3" destOrd="0" presId="urn:microsoft.com/office/officeart/2005/8/layout/orgChart1"/>
    <dgm:cxn modelId="{CB1C8B79-AFE3-455A-A84F-15FAE288873E}" type="presParOf" srcId="{D1A2DF2C-EC0A-4A22-A03F-5F3DCDB7E700}" destId="{84230EF3-EB01-4493-BE5F-3687EBE3A44E}" srcOrd="0" destOrd="0" presId="urn:microsoft.com/office/officeart/2005/8/layout/orgChart1"/>
    <dgm:cxn modelId="{02C9B919-A8D7-41AE-9127-460EA2433F31}" type="presParOf" srcId="{84230EF3-EB01-4493-BE5F-3687EBE3A44E}" destId="{5D9B62D6-8975-4B1E-B486-DF906B04E6E4}" srcOrd="0" destOrd="0" presId="urn:microsoft.com/office/officeart/2005/8/layout/orgChart1"/>
    <dgm:cxn modelId="{55415AA7-DD41-401E-9710-9A48D92C65E1}" type="presParOf" srcId="{84230EF3-EB01-4493-BE5F-3687EBE3A44E}" destId="{8895753B-6CB6-4A58-B2DA-F5BE05E20A56}" srcOrd="1" destOrd="0" presId="urn:microsoft.com/office/officeart/2005/8/layout/orgChart1"/>
    <dgm:cxn modelId="{52615B2A-A6D0-481D-BAA8-74C1EE4B6A1D}" type="presParOf" srcId="{D1A2DF2C-EC0A-4A22-A03F-5F3DCDB7E700}" destId="{FD14A882-5999-4903-9D9C-D80CD7F22DA1}" srcOrd="1" destOrd="0" presId="urn:microsoft.com/office/officeart/2005/8/layout/orgChart1"/>
    <dgm:cxn modelId="{37883E63-FE98-4742-8428-CA4330294A46}" type="presParOf" srcId="{D1A2DF2C-EC0A-4A22-A03F-5F3DCDB7E700}" destId="{0F30CD52-1B4F-4F55-862E-9211216DDED3}" srcOrd="2" destOrd="0" presId="urn:microsoft.com/office/officeart/2005/8/layout/orgChart1"/>
    <dgm:cxn modelId="{863F09E7-0001-4347-AC1D-BC28E09BECA6}" type="presParOf" srcId="{10AC3088-5EE8-464A-9A06-9AC3328224C2}" destId="{B144D70C-5430-4D26-9C3A-196153430D2E}" srcOrd="4" destOrd="0" presId="urn:microsoft.com/office/officeart/2005/8/layout/orgChart1"/>
    <dgm:cxn modelId="{ED1F9604-9DBD-4373-A409-E08A30E5425B}" type="presParOf" srcId="{10AC3088-5EE8-464A-9A06-9AC3328224C2}" destId="{6222A8D5-A523-4242-8353-534A7E7B6842}" srcOrd="5" destOrd="0" presId="urn:microsoft.com/office/officeart/2005/8/layout/orgChart1"/>
    <dgm:cxn modelId="{2B9A9F88-0989-4724-8EDA-5A4A9AB1B1AF}" type="presParOf" srcId="{6222A8D5-A523-4242-8353-534A7E7B6842}" destId="{BB1130F4-D6F5-475E-94EA-5F02F729AB67}" srcOrd="0" destOrd="0" presId="urn:microsoft.com/office/officeart/2005/8/layout/orgChart1"/>
    <dgm:cxn modelId="{7C213704-DEC5-4A1F-851D-5A5488E931AB}" type="presParOf" srcId="{BB1130F4-D6F5-475E-94EA-5F02F729AB67}" destId="{A46637DA-3B5E-4B57-B2EC-CF1BF8536672}" srcOrd="0" destOrd="0" presId="urn:microsoft.com/office/officeart/2005/8/layout/orgChart1"/>
    <dgm:cxn modelId="{5E7CE77A-B48E-429A-AB43-31848200081D}" type="presParOf" srcId="{BB1130F4-D6F5-475E-94EA-5F02F729AB67}" destId="{872B7ED3-1C9E-413D-BC5A-EFA721CEF934}" srcOrd="1" destOrd="0" presId="urn:microsoft.com/office/officeart/2005/8/layout/orgChart1"/>
    <dgm:cxn modelId="{4D3B1C96-AFDB-40FC-9CAD-76023876A3CB}" type="presParOf" srcId="{6222A8D5-A523-4242-8353-534A7E7B6842}" destId="{B1A2271C-BFE6-419F-BCDA-8DAE15B1C8C3}" srcOrd="1" destOrd="0" presId="urn:microsoft.com/office/officeart/2005/8/layout/orgChart1"/>
    <dgm:cxn modelId="{73319BEC-03AC-4D1B-86EA-8756DDABD6B4}" type="presParOf" srcId="{6222A8D5-A523-4242-8353-534A7E7B6842}" destId="{041B0530-9A26-4CAF-B87C-2C01935FCFB5}" srcOrd="2" destOrd="0" presId="urn:microsoft.com/office/officeart/2005/8/layout/orgChart1"/>
    <dgm:cxn modelId="{08A73972-5F1B-48D1-ABBD-0AE1363BCABA}" type="presParOf" srcId="{10AC3088-5EE8-464A-9A06-9AC3328224C2}" destId="{691F2BF8-5C35-479E-AA51-1CF5BDCF5D08}" srcOrd="6" destOrd="0" presId="urn:microsoft.com/office/officeart/2005/8/layout/orgChart1"/>
    <dgm:cxn modelId="{483F03F1-2728-415D-B73A-3D173103EC0D}" type="presParOf" srcId="{10AC3088-5EE8-464A-9A06-9AC3328224C2}" destId="{589CBDBE-8B3F-4133-99FD-6D48927D748E}" srcOrd="7" destOrd="0" presId="urn:microsoft.com/office/officeart/2005/8/layout/orgChart1"/>
    <dgm:cxn modelId="{4B6B6DDE-E90E-43A6-AC5D-81E22D1B1020}" type="presParOf" srcId="{589CBDBE-8B3F-4133-99FD-6D48927D748E}" destId="{D5F187D3-B9E5-4EE8-961F-10C306311F77}" srcOrd="0" destOrd="0" presId="urn:microsoft.com/office/officeart/2005/8/layout/orgChart1"/>
    <dgm:cxn modelId="{053929D3-A1BE-4C32-9DBD-78D0F35B50E5}" type="presParOf" srcId="{D5F187D3-B9E5-4EE8-961F-10C306311F77}" destId="{130C1D6A-12E3-470A-876C-8426F46E6C91}" srcOrd="0" destOrd="0" presId="urn:microsoft.com/office/officeart/2005/8/layout/orgChart1"/>
    <dgm:cxn modelId="{CD3E026F-DA52-4D81-90BA-62E9B6B56F65}" type="presParOf" srcId="{D5F187D3-B9E5-4EE8-961F-10C306311F77}" destId="{309C586C-E152-4571-B848-8CAB8B60148B}" srcOrd="1" destOrd="0" presId="urn:microsoft.com/office/officeart/2005/8/layout/orgChart1"/>
    <dgm:cxn modelId="{90603E59-0396-472A-BFDC-15E9334ABCDD}" type="presParOf" srcId="{589CBDBE-8B3F-4133-99FD-6D48927D748E}" destId="{641B68C7-EBA4-4184-A215-5E2C37A222ED}" srcOrd="1" destOrd="0" presId="urn:microsoft.com/office/officeart/2005/8/layout/orgChart1"/>
    <dgm:cxn modelId="{64A3DFE6-5016-472C-9AC0-F4514D45DFA1}" type="presParOf" srcId="{589CBDBE-8B3F-4133-99FD-6D48927D748E}" destId="{32CCD8E4-7E22-4C55-A439-BA9AF970A0F6}" srcOrd="2" destOrd="0" presId="urn:microsoft.com/office/officeart/2005/8/layout/orgChart1"/>
    <dgm:cxn modelId="{322FAD0A-9DB4-42A4-9359-29C0D6030B41}" type="presParOf" srcId="{2A9F2534-685A-460A-ACE5-DEF4514F425F}" destId="{935ECC0E-78A7-433B-A49D-945D8D7CEACF}" srcOrd="2" destOrd="0" presId="urn:microsoft.com/office/officeart/2005/8/layout/orgChart1"/>
    <dgm:cxn modelId="{DECB5307-D23F-4629-8F78-297763F51CED}" type="presParOf" srcId="{76150878-D3E2-4917-8498-5178137CCBB4}" destId="{4C9851AB-5FDB-47F2-91F1-F483ECA504E1}" srcOrd="2" destOrd="0" presId="urn:microsoft.com/office/officeart/2005/8/layout/orgChart1"/>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91F2BF8-5C35-479E-AA51-1CF5BDCF5D08}">
      <dsp:nvSpPr>
        <dsp:cNvPr id="0" name=""/>
        <dsp:cNvSpPr/>
      </dsp:nvSpPr>
      <dsp:spPr>
        <a:xfrm>
          <a:off x="86292" y="2091632"/>
          <a:ext cx="124359" cy="1582933"/>
        </a:xfrm>
        <a:custGeom>
          <a:avLst/>
          <a:gdLst/>
          <a:ahLst/>
          <a:cxnLst/>
          <a:rect l="0" t="0" r="0" b="0"/>
          <a:pathLst>
            <a:path>
              <a:moveTo>
                <a:pt x="0" y="0"/>
              </a:moveTo>
              <a:lnTo>
                <a:pt x="0" y="1582933"/>
              </a:lnTo>
              <a:lnTo>
                <a:pt x="124359" y="1582933"/>
              </a:lnTo>
            </a:path>
          </a:pathLst>
        </a:custGeom>
        <a:noFill/>
        <a:ln w="19050" cap="flat" cmpd="sng" algn="ctr">
          <a:solidFill>
            <a:schemeClr val="accent1">
              <a:shade val="8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B144D70C-5430-4D26-9C3A-196153430D2E}">
      <dsp:nvSpPr>
        <dsp:cNvPr id="0" name=""/>
        <dsp:cNvSpPr/>
      </dsp:nvSpPr>
      <dsp:spPr>
        <a:xfrm>
          <a:off x="86292" y="2091632"/>
          <a:ext cx="124359" cy="1149001"/>
        </a:xfrm>
        <a:custGeom>
          <a:avLst/>
          <a:gdLst/>
          <a:ahLst/>
          <a:cxnLst/>
          <a:rect l="0" t="0" r="0" b="0"/>
          <a:pathLst>
            <a:path>
              <a:moveTo>
                <a:pt x="0" y="0"/>
              </a:moveTo>
              <a:lnTo>
                <a:pt x="0" y="1149001"/>
              </a:lnTo>
              <a:lnTo>
                <a:pt x="124359" y="1149001"/>
              </a:lnTo>
            </a:path>
          </a:pathLst>
        </a:custGeom>
        <a:noFill/>
        <a:ln w="19050" cap="flat" cmpd="sng" algn="ctr">
          <a:solidFill>
            <a:schemeClr val="accent1">
              <a:shade val="8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D1879E1D-4291-4ED5-AA74-7FF74A91FA60}">
      <dsp:nvSpPr>
        <dsp:cNvPr id="0" name=""/>
        <dsp:cNvSpPr/>
      </dsp:nvSpPr>
      <dsp:spPr>
        <a:xfrm>
          <a:off x="86292" y="2091632"/>
          <a:ext cx="124359" cy="715070"/>
        </a:xfrm>
        <a:custGeom>
          <a:avLst/>
          <a:gdLst/>
          <a:ahLst/>
          <a:cxnLst/>
          <a:rect l="0" t="0" r="0" b="0"/>
          <a:pathLst>
            <a:path>
              <a:moveTo>
                <a:pt x="0" y="0"/>
              </a:moveTo>
              <a:lnTo>
                <a:pt x="0" y="715070"/>
              </a:lnTo>
              <a:lnTo>
                <a:pt x="124359" y="715070"/>
              </a:lnTo>
            </a:path>
          </a:pathLst>
        </a:custGeom>
        <a:noFill/>
        <a:ln w="19050" cap="flat" cmpd="sng" algn="ctr">
          <a:solidFill>
            <a:schemeClr val="accent1">
              <a:shade val="8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1877A50B-B896-4914-9957-971B47D9577A}">
      <dsp:nvSpPr>
        <dsp:cNvPr id="0" name=""/>
        <dsp:cNvSpPr/>
      </dsp:nvSpPr>
      <dsp:spPr>
        <a:xfrm>
          <a:off x="86292" y="2091632"/>
          <a:ext cx="124359" cy="281138"/>
        </a:xfrm>
        <a:custGeom>
          <a:avLst/>
          <a:gdLst/>
          <a:ahLst/>
          <a:cxnLst/>
          <a:rect l="0" t="0" r="0" b="0"/>
          <a:pathLst>
            <a:path>
              <a:moveTo>
                <a:pt x="0" y="0"/>
              </a:moveTo>
              <a:lnTo>
                <a:pt x="0" y="281138"/>
              </a:lnTo>
              <a:lnTo>
                <a:pt x="124359" y="281138"/>
              </a:lnTo>
            </a:path>
          </a:pathLst>
        </a:custGeom>
        <a:noFill/>
        <a:ln w="19050" cap="flat" cmpd="sng" algn="ctr">
          <a:solidFill>
            <a:schemeClr val="accent1">
              <a:shade val="8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1AC07B23-C65B-4DC5-8EF9-8FCEDF980A6F}">
      <dsp:nvSpPr>
        <dsp:cNvPr id="0" name=""/>
        <dsp:cNvSpPr/>
      </dsp:nvSpPr>
      <dsp:spPr>
        <a:xfrm>
          <a:off x="417918" y="1076238"/>
          <a:ext cx="3884305" cy="128345"/>
        </a:xfrm>
        <a:custGeom>
          <a:avLst/>
          <a:gdLst/>
          <a:ahLst/>
          <a:cxnLst/>
          <a:rect l="0" t="0" r="0" b="0"/>
          <a:pathLst>
            <a:path>
              <a:moveTo>
                <a:pt x="3884305" y="0"/>
              </a:moveTo>
              <a:lnTo>
                <a:pt x="3884305" y="64172"/>
              </a:lnTo>
              <a:lnTo>
                <a:pt x="0" y="64172"/>
              </a:lnTo>
              <a:lnTo>
                <a:pt x="0" y="128345"/>
              </a:lnTo>
            </a:path>
          </a:pathLst>
        </a:custGeom>
        <a:noFill/>
        <a:ln w="1905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EA623501-06CB-44BB-AC63-BE4F2172ABD5}">
      <dsp:nvSpPr>
        <dsp:cNvPr id="0" name=""/>
        <dsp:cNvSpPr/>
      </dsp:nvSpPr>
      <dsp:spPr>
        <a:xfrm>
          <a:off x="1081056" y="2143040"/>
          <a:ext cx="180388" cy="2224013"/>
        </a:xfrm>
        <a:custGeom>
          <a:avLst/>
          <a:gdLst/>
          <a:ahLst/>
          <a:cxnLst/>
          <a:rect l="0" t="0" r="0" b="0"/>
          <a:pathLst>
            <a:path>
              <a:moveTo>
                <a:pt x="0" y="0"/>
              </a:moveTo>
              <a:lnTo>
                <a:pt x="0" y="2224013"/>
              </a:lnTo>
              <a:lnTo>
                <a:pt x="180388" y="2224013"/>
              </a:lnTo>
            </a:path>
          </a:pathLst>
        </a:custGeom>
        <a:noFill/>
        <a:ln w="19050" cap="flat" cmpd="sng" algn="ctr">
          <a:solidFill>
            <a:schemeClr val="accent1">
              <a:shade val="8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38EA7A26-35D9-4723-8CF2-F01990AA6D63}">
      <dsp:nvSpPr>
        <dsp:cNvPr id="0" name=""/>
        <dsp:cNvSpPr/>
      </dsp:nvSpPr>
      <dsp:spPr>
        <a:xfrm>
          <a:off x="1081056" y="2143040"/>
          <a:ext cx="180388" cy="1554802"/>
        </a:xfrm>
        <a:custGeom>
          <a:avLst/>
          <a:gdLst/>
          <a:ahLst/>
          <a:cxnLst/>
          <a:rect l="0" t="0" r="0" b="0"/>
          <a:pathLst>
            <a:path>
              <a:moveTo>
                <a:pt x="0" y="0"/>
              </a:moveTo>
              <a:lnTo>
                <a:pt x="0" y="1554802"/>
              </a:lnTo>
              <a:lnTo>
                <a:pt x="180388" y="1554802"/>
              </a:lnTo>
            </a:path>
          </a:pathLst>
        </a:custGeom>
        <a:noFill/>
        <a:ln w="19050" cap="flat" cmpd="sng" algn="ctr">
          <a:solidFill>
            <a:schemeClr val="accent1">
              <a:shade val="8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CF8930B3-5F19-4F0F-B6EB-53AAA3251E52}">
      <dsp:nvSpPr>
        <dsp:cNvPr id="0" name=""/>
        <dsp:cNvSpPr/>
      </dsp:nvSpPr>
      <dsp:spPr>
        <a:xfrm>
          <a:off x="1081056" y="2143040"/>
          <a:ext cx="180388" cy="929572"/>
        </a:xfrm>
        <a:custGeom>
          <a:avLst/>
          <a:gdLst/>
          <a:ahLst/>
          <a:cxnLst/>
          <a:rect l="0" t="0" r="0" b="0"/>
          <a:pathLst>
            <a:path>
              <a:moveTo>
                <a:pt x="0" y="0"/>
              </a:moveTo>
              <a:lnTo>
                <a:pt x="0" y="929572"/>
              </a:lnTo>
              <a:lnTo>
                <a:pt x="180388" y="929572"/>
              </a:lnTo>
            </a:path>
          </a:pathLst>
        </a:custGeom>
        <a:noFill/>
        <a:ln w="19050" cap="flat" cmpd="sng" algn="ctr">
          <a:solidFill>
            <a:schemeClr val="accent1">
              <a:shade val="8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A0A8D167-9862-4BB9-9BBF-22B0645C01AD}">
      <dsp:nvSpPr>
        <dsp:cNvPr id="0" name=""/>
        <dsp:cNvSpPr/>
      </dsp:nvSpPr>
      <dsp:spPr>
        <a:xfrm>
          <a:off x="1081056" y="2143040"/>
          <a:ext cx="180388" cy="340307"/>
        </a:xfrm>
        <a:custGeom>
          <a:avLst/>
          <a:gdLst/>
          <a:ahLst/>
          <a:cxnLst/>
          <a:rect l="0" t="0" r="0" b="0"/>
          <a:pathLst>
            <a:path>
              <a:moveTo>
                <a:pt x="0" y="0"/>
              </a:moveTo>
              <a:lnTo>
                <a:pt x="0" y="340307"/>
              </a:lnTo>
              <a:lnTo>
                <a:pt x="180388" y="340307"/>
              </a:lnTo>
            </a:path>
          </a:pathLst>
        </a:custGeom>
        <a:noFill/>
        <a:ln w="19050" cap="flat" cmpd="sng" algn="ctr">
          <a:solidFill>
            <a:schemeClr val="accent1">
              <a:shade val="8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DAF0AA55-BCD2-43DE-814F-A07A590CBF24}">
      <dsp:nvSpPr>
        <dsp:cNvPr id="0" name=""/>
        <dsp:cNvSpPr/>
      </dsp:nvSpPr>
      <dsp:spPr>
        <a:xfrm>
          <a:off x="1562092" y="1076238"/>
          <a:ext cx="2740131" cy="128345"/>
        </a:xfrm>
        <a:custGeom>
          <a:avLst/>
          <a:gdLst/>
          <a:ahLst/>
          <a:cxnLst/>
          <a:rect l="0" t="0" r="0" b="0"/>
          <a:pathLst>
            <a:path>
              <a:moveTo>
                <a:pt x="2740131" y="0"/>
              </a:moveTo>
              <a:lnTo>
                <a:pt x="2740131" y="64172"/>
              </a:lnTo>
              <a:lnTo>
                <a:pt x="0" y="64172"/>
              </a:lnTo>
              <a:lnTo>
                <a:pt x="0" y="128345"/>
              </a:lnTo>
            </a:path>
          </a:pathLst>
        </a:custGeom>
        <a:noFill/>
        <a:ln w="1905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670B8FDE-3389-423F-84DD-2CCFA9A517AF}">
      <dsp:nvSpPr>
        <dsp:cNvPr id="0" name=""/>
        <dsp:cNvSpPr/>
      </dsp:nvSpPr>
      <dsp:spPr>
        <a:xfrm>
          <a:off x="2062078" y="3037260"/>
          <a:ext cx="91675" cy="1677569"/>
        </a:xfrm>
        <a:custGeom>
          <a:avLst/>
          <a:gdLst/>
          <a:ahLst/>
          <a:cxnLst/>
          <a:rect l="0" t="0" r="0" b="0"/>
          <a:pathLst>
            <a:path>
              <a:moveTo>
                <a:pt x="0" y="0"/>
              </a:moveTo>
              <a:lnTo>
                <a:pt x="0" y="1677569"/>
              </a:lnTo>
              <a:lnTo>
                <a:pt x="91675" y="1677569"/>
              </a:lnTo>
            </a:path>
          </a:pathLst>
        </a:custGeom>
        <a:noFill/>
        <a:ln w="19050" cap="flat" cmpd="sng" algn="ctr">
          <a:solidFill>
            <a:schemeClr val="accent1">
              <a:shade val="8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9B9CD37B-9872-462B-8163-FD05A6BA29C3}">
      <dsp:nvSpPr>
        <dsp:cNvPr id="0" name=""/>
        <dsp:cNvSpPr/>
      </dsp:nvSpPr>
      <dsp:spPr>
        <a:xfrm>
          <a:off x="2062078" y="3037260"/>
          <a:ext cx="91675" cy="960132"/>
        </a:xfrm>
        <a:custGeom>
          <a:avLst/>
          <a:gdLst/>
          <a:ahLst/>
          <a:cxnLst/>
          <a:rect l="0" t="0" r="0" b="0"/>
          <a:pathLst>
            <a:path>
              <a:moveTo>
                <a:pt x="0" y="0"/>
              </a:moveTo>
              <a:lnTo>
                <a:pt x="0" y="960132"/>
              </a:lnTo>
              <a:lnTo>
                <a:pt x="91675" y="960132"/>
              </a:lnTo>
            </a:path>
          </a:pathLst>
        </a:custGeom>
        <a:noFill/>
        <a:ln w="19050" cap="flat" cmpd="sng" algn="ctr">
          <a:solidFill>
            <a:schemeClr val="accent1">
              <a:shade val="8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EFDECD1E-65B5-44CD-8BF7-1D7E18E5D185}">
      <dsp:nvSpPr>
        <dsp:cNvPr id="0" name=""/>
        <dsp:cNvSpPr/>
      </dsp:nvSpPr>
      <dsp:spPr>
        <a:xfrm>
          <a:off x="2062078" y="3037260"/>
          <a:ext cx="91675" cy="370667"/>
        </a:xfrm>
        <a:custGeom>
          <a:avLst/>
          <a:gdLst/>
          <a:ahLst/>
          <a:cxnLst/>
          <a:rect l="0" t="0" r="0" b="0"/>
          <a:pathLst>
            <a:path>
              <a:moveTo>
                <a:pt x="0" y="0"/>
              </a:moveTo>
              <a:lnTo>
                <a:pt x="0" y="370667"/>
              </a:lnTo>
              <a:lnTo>
                <a:pt x="91675" y="370667"/>
              </a:lnTo>
            </a:path>
          </a:pathLst>
        </a:custGeom>
        <a:noFill/>
        <a:ln w="19050" cap="flat" cmpd="sng" algn="ctr">
          <a:solidFill>
            <a:schemeClr val="accent1">
              <a:shade val="8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FE5571A9-D0E7-455E-AE8E-C6778762F079}">
      <dsp:nvSpPr>
        <dsp:cNvPr id="0" name=""/>
        <dsp:cNvSpPr/>
      </dsp:nvSpPr>
      <dsp:spPr>
        <a:xfrm>
          <a:off x="2306547" y="2224537"/>
          <a:ext cx="1479033" cy="128345"/>
        </a:xfrm>
        <a:custGeom>
          <a:avLst/>
          <a:gdLst/>
          <a:ahLst/>
          <a:cxnLst/>
          <a:rect l="0" t="0" r="0" b="0"/>
          <a:pathLst>
            <a:path>
              <a:moveTo>
                <a:pt x="1479033" y="0"/>
              </a:moveTo>
              <a:lnTo>
                <a:pt x="1479033" y="64172"/>
              </a:lnTo>
              <a:lnTo>
                <a:pt x="0" y="64172"/>
              </a:lnTo>
              <a:lnTo>
                <a:pt x="0" y="128345"/>
              </a:lnTo>
            </a:path>
          </a:pathLst>
        </a:custGeom>
        <a:noFill/>
        <a:ln w="19050" cap="flat" cmpd="sng" algn="ctr">
          <a:solidFill>
            <a:schemeClr val="accent1">
              <a:shade val="8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C8EC4054-5F7E-42C2-A15F-E73C176A5FF1}">
      <dsp:nvSpPr>
        <dsp:cNvPr id="0" name=""/>
        <dsp:cNvSpPr/>
      </dsp:nvSpPr>
      <dsp:spPr>
        <a:xfrm>
          <a:off x="2954388" y="3598871"/>
          <a:ext cx="91675" cy="1287572"/>
        </a:xfrm>
        <a:custGeom>
          <a:avLst/>
          <a:gdLst/>
          <a:ahLst/>
          <a:cxnLst/>
          <a:rect l="0" t="0" r="0" b="0"/>
          <a:pathLst>
            <a:path>
              <a:moveTo>
                <a:pt x="0" y="0"/>
              </a:moveTo>
              <a:lnTo>
                <a:pt x="0" y="1287572"/>
              </a:lnTo>
              <a:lnTo>
                <a:pt x="91675" y="1287572"/>
              </a:lnTo>
            </a:path>
          </a:pathLst>
        </a:custGeom>
        <a:noFill/>
        <a:ln w="19050" cap="flat" cmpd="sng" algn="ctr">
          <a:solidFill>
            <a:schemeClr val="accent1">
              <a:shade val="8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F3EFE555-7F3B-4A9C-9B64-B3A0B6E22823}">
      <dsp:nvSpPr>
        <dsp:cNvPr id="0" name=""/>
        <dsp:cNvSpPr/>
      </dsp:nvSpPr>
      <dsp:spPr>
        <a:xfrm>
          <a:off x="2954388" y="3598871"/>
          <a:ext cx="91675" cy="469107"/>
        </a:xfrm>
        <a:custGeom>
          <a:avLst/>
          <a:gdLst/>
          <a:ahLst/>
          <a:cxnLst/>
          <a:rect l="0" t="0" r="0" b="0"/>
          <a:pathLst>
            <a:path>
              <a:moveTo>
                <a:pt x="0" y="0"/>
              </a:moveTo>
              <a:lnTo>
                <a:pt x="0" y="469107"/>
              </a:lnTo>
              <a:lnTo>
                <a:pt x="91675" y="469107"/>
              </a:lnTo>
            </a:path>
          </a:pathLst>
        </a:custGeom>
        <a:noFill/>
        <a:ln w="19050" cap="flat" cmpd="sng" algn="ctr">
          <a:solidFill>
            <a:schemeClr val="accent1">
              <a:shade val="8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AED4F210-C689-4854-BCCC-7F5F1E4BECFC}">
      <dsp:nvSpPr>
        <dsp:cNvPr id="0" name=""/>
        <dsp:cNvSpPr/>
      </dsp:nvSpPr>
      <dsp:spPr>
        <a:xfrm>
          <a:off x="3198857" y="2996751"/>
          <a:ext cx="739516" cy="128345"/>
        </a:xfrm>
        <a:custGeom>
          <a:avLst/>
          <a:gdLst/>
          <a:ahLst/>
          <a:cxnLst/>
          <a:rect l="0" t="0" r="0" b="0"/>
          <a:pathLst>
            <a:path>
              <a:moveTo>
                <a:pt x="739516" y="0"/>
              </a:moveTo>
              <a:lnTo>
                <a:pt x="739516" y="64172"/>
              </a:lnTo>
              <a:lnTo>
                <a:pt x="0" y="64172"/>
              </a:lnTo>
              <a:lnTo>
                <a:pt x="0" y="128345"/>
              </a:lnTo>
            </a:path>
          </a:pathLst>
        </a:custGeom>
        <a:noFill/>
        <a:ln w="19050" cap="flat" cmpd="sng" algn="ctr">
          <a:solidFill>
            <a:schemeClr val="accent1">
              <a:shade val="8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6D0A19C5-4EF3-47CA-A172-65C812276775}">
      <dsp:nvSpPr>
        <dsp:cNvPr id="0" name=""/>
        <dsp:cNvSpPr/>
      </dsp:nvSpPr>
      <dsp:spPr>
        <a:xfrm>
          <a:off x="3693905" y="3559478"/>
          <a:ext cx="91675" cy="386351"/>
        </a:xfrm>
        <a:custGeom>
          <a:avLst/>
          <a:gdLst/>
          <a:ahLst/>
          <a:cxnLst/>
          <a:rect l="0" t="0" r="0" b="0"/>
          <a:pathLst>
            <a:path>
              <a:moveTo>
                <a:pt x="0" y="0"/>
              </a:moveTo>
              <a:lnTo>
                <a:pt x="0" y="386351"/>
              </a:lnTo>
              <a:lnTo>
                <a:pt x="91675" y="386351"/>
              </a:lnTo>
            </a:path>
          </a:pathLst>
        </a:custGeom>
        <a:noFill/>
        <a:ln w="19050" cap="flat" cmpd="sng" algn="ctr">
          <a:solidFill>
            <a:schemeClr val="accent1">
              <a:shade val="8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E21269F6-9EA3-4ABE-B38B-D6E349176F72}">
      <dsp:nvSpPr>
        <dsp:cNvPr id="0" name=""/>
        <dsp:cNvSpPr/>
      </dsp:nvSpPr>
      <dsp:spPr>
        <a:xfrm>
          <a:off x="3892654" y="2996751"/>
          <a:ext cx="91440" cy="128345"/>
        </a:xfrm>
        <a:custGeom>
          <a:avLst/>
          <a:gdLst/>
          <a:ahLst/>
          <a:cxnLst/>
          <a:rect l="0" t="0" r="0" b="0"/>
          <a:pathLst>
            <a:path>
              <a:moveTo>
                <a:pt x="45720" y="0"/>
              </a:moveTo>
              <a:lnTo>
                <a:pt x="45720" y="128345"/>
              </a:lnTo>
            </a:path>
          </a:pathLst>
        </a:custGeom>
        <a:noFill/>
        <a:ln w="19050" cap="flat" cmpd="sng" algn="ctr">
          <a:solidFill>
            <a:schemeClr val="accent1">
              <a:shade val="8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D03287B3-0C29-4931-87D8-5A0FE73BCBB7}">
      <dsp:nvSpPr>
        <dsp:cNvPr id="0" name=""/>
        <dsp:cNvSpPr/>
      </dsp:nvSpPr>
      <dsp:spPr>
        <a:xfrm>
          <a:off x="3938374" y="2996751"/>
          <a:ext cx="739516" cy="128345"/>
        </a:xfrm>
        <a:custGeom>
          <a:avLst/>
          <a:gdLst/>
          <a:ahLst/>
          <a:cxnLst/>
          <a:rect l="0" t="0" r="0" b="0"/>
          <a:pathLst>
            <a:path>
              <a:moveTo>
                <a:pt x="0" y="0"/>
              </a:moveTo>
              <a:lnTo>
                <a:pt x="0" y="64172"/>
              </a:lnTo>
              <a:lnTo>
                <a:pt x="739516" y="64172"/>
              </a:lnTo>
              <a:lnTo>
                <a:pt x="739516" y="128345"/>
              </a:lnTo>
            </a:path>
          </a:pathLst>
        </a:custGeom>
        <a:noFill/>
        <a:ln w="19050" cap="flat" cmpd="sng" algn="ctr">
          <a:solidFill>
            <a:schemeClr val="accent1">
              <a:shade val="8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5D54533B-2AB0-4945-862A-D363CEB30AF6}">
      <dsp:nvSpPr>
        <dsp:cNvPr id="0" name=""/>
        <dsp:cNvSpPr/>
      </dsp:nvSpPr>
      <dsp:spPr>
        <a:xfrm>
          <a:off x="3785581" y="2224537"/>
          <a:ext cx="152792" cy="128345"/>
        </a:xfrm>
        <a:custGeom>
          <a:avLst/>
          <a:gdLst/>
          <a:ahLst/>
          <a:cxnLst/>
          <a:rect l="0" t="0" r="0" b="0"/>
          <a:pathLst>
            <a:path>
              <a:moveTo>
                <a:pt x="0" y="0"/>
              </a:moveTo>
              <a:lnTo>
                <a:pt x="0" y="64172"/>
              </a:lnTo>
              <a:lnTo>
                <a:pt x="152792" y="64172"/>
              </a:lnTo>
              <a:lnTo>
                <a:pt x="152792" y="128345"/>
              </a:lnTo>
            </a:path>
          </a:pathLst>
        </a:custGeom>
        <a:noFill/>
        <a:ln w="19050" cap="flat" cmpd="sng" algn="ctr">
          <a:solidFill>
            <a:schemeClr val="accent1">
              <a:shade val="8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E8CA0BFC-08CB-4252-BC7D-D6BD6824C6D5}">
      <dsp:nvSpPr>
        <dsp:cNvPr id="0" name=""/>
        <dsp:cNvSpPr/>
      </dsp:nvSpPr>
      <dsp:spPr>
        <a:xfrm>
          <a:off x="5020146" y="3030674"/>
          <a:ext cx="91675" cy="350850"/>
        </a:xfrm>
        <a:custGeom>
          <a:avLst/>
          <a:gdLst/>
          <a:ahLst/>
          <a:cxnLst/>
          <a:rect l="0" t="0" r="0" b="0"/>
          <a:pathLst>
            <a:path>
              <a:moveTo>
                <a:pt x="0" y="0"/>
              </a:moveTo>
              <a:lnTo>
                <a:pt x="0" y="350850"/>
              </a:lnTo>
              <a:lnTo>
                <a:pt x="91675" y="350850"/>
              </a:lnTo>
            </a:path>
          </a:pathLst>
        </a:custGeom>
        <a:noFill/>
        <a:ln w="19050" cap="flat" cmpd="sng" algn="ctr">
          <a:solidFill>
            <a:schemeClr val="accent1">
              <a:shade val="8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632B218D-E427-44B0-AFF5-2421C606E7F7}">
      <dsp:nvSpPr>
        <dsp:cNvPr id="0" name=""/>
        <dsp:cNvSpPr/>
      </dsp:nvSpPr>
      <dsp:spPr>
        <a:xfrm>
          <a:off x="3785581" y="2224537"/>
          <a:ext cx="1479033" cy="102695"/>
        </a:xfrm>
        <a:custGeom>
          <a:avLst/>
          <a:gdLst/>
          <a:ahLst/>
          <a:cxnLst/>
          <a:rect l="0" t="0" r="0" b="0"/>
          <a:pathLst>
            <a:path>
              <a:moveTo>
                <a:pt x="0" y="0"/>
              </a:moveTo>
              <a:lnTo>
                <a:pt x="0" y="38522"/>
              </a:lnTo>
              <a:lnTo>
                <a:pt x="1479033" y="38522"/>
              </a:lnTo>
              <a:lnTo>
                <a:pt x="1479033" y="102695"/>
              </a:lnTo>
            </a:path>
          </a:pathLst>
        </a:custGeom>
        <a:noFill/>
        <a:ln w="19050" cap="flat" cmpd="sng" algn="ctr">
          <a:solidFill>
            <a:schemeClr val="accent1">
              <a:shade val="8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693A3FF1-2A4C-43EA-AA19-B65B2A276A86}">
      <dsp:nvSpPr>
        <dsp:cNvPr id="0" name=""/>
        <dsp:cNvSpPr/>
      </dsp:nvSpPr>
      <dsp:spPr>
        <a:xfrm>
          <a:off x="3785581" y="1076238"/>
          <a:ext cx="516642" cy="128345"/>
        </a:xfrm>
        <a:custGeom>
          <a:avLst/>
          <a:gdLst/>
          <a:ahLst/>
          <a:cxnLst/>
          <a:rect l="0" t="0" r="0" b="0"/>
          <a:pathLst>
            <a:path>
              <a:moveTo>
                <a:pt x="516642" y="0"/>
              </a:moveTo>
              <a:lnTo>
                <a:pt x="516642" y="64172"/>
              </a:lnTo>
              <a:lnTo>
                <a:pt x="0" y="64172"/>
              </a:lnTo>
              <a:lnTo>
                <a:pt x="0" y="128345"/>
              </a:lnTo>
            </a:path>
          </a:pathLst>
        </a:custGeom>
        <a:noFill/>
        <a:ln w="1905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935F530F-E945-465D-9AAA-57EB15ACAE26}">
      <dsp:nvSpPr>
        <dsp:cNvPr id="0" name=""/>
        <dsp:cNvSpPr/>
      </dsp:nvSpPr>
      <dsp:spPr>
        <a:xfrm>
          <a:off x="5535336" y="2252547"/>
          <a:ext cx="163210" cy="348427"/>
        </a:xfrm>
        <a:custGeom>
          <a:avLst/>
          <a:gdLst/>
          <a:ahLst/>
          <a:cxnLst/>
          <a:rect l="0" t="0" r="0" b="0"/>
          <a:pathLst>
            <a:path>
              <a:moveTo>
                <a:pt x="0" y="0"/>
              </a:moveTo>
              <a:lnTo>
                <a:pt x="0" y="348427"/>
              </a:lnTo>
              <a:lnTo>
                <a:pt x="163210" y="348427"/>
              </a:lnTo>
            </a:path>
          </a:pathLst>
        </a:custGeom>
        <a:noFill/>
        <a:ln w="19050" cap="flat" cmpd="sng" algn="ctr">
          <a:solidFill>
            <a:schemeClr val="accent1">
              <a:shade val="8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19166CCA-B3B5-40D9-A084-42DD74B0526B}">
      <dsp:nvSpPr>
        <dsp:cNvPr id="0" name=""/>
        <dsp:cNvSpPr/>
      </dsp:nvSpPr>
      <dsp:spPr>
        <a:xfrm>
          <a:off x="4302224" y="1076238"/>
          <a:ext cx="1668339" cy="128345"/>
        </a:xfrm>
        <a:custGeom>
          <a:avLst/>
          <a:gdLst/>
          <a:ahLst/>
          <a:cxnLst/>
          <a:rect l="0" t="0" r="0" b="0"/>
          <a:pathLst>
            <a:path>
              <a:moveTo>
                <a:pt x="0" y="0"/>
              </a:moveTo>
              <a:lnTo>
                <a:pt x="0" y="64172"/>
              </a:lnTo>
              <a:lnTo>
                <a:pt x="1668339" y="64172"/>
              </a:lnTo>
              <a:lnTo>
                <a:pt x="1668339" y="128345"/>
              </a:lnTo>
            </a:path>
          </a:pathLst>
        </a:custGeom>
        <a:noFill/>
        <a:ln w="1905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067F0B70-7605-430D-A497-491286A3BD2B}">
      <dsp:nvSpPr>
        <dsp:cNvPr id="0" name=""/>
        <dsp:cNvSpPr/>
      </dsp:nvSpPr>
      <dsp:spPr>
        <a:xfrm>
          <a:off x="6733094" y="2319809"/>
          <a:ext cx="135227" cy="2273759"/>
        </a:xfrm>
        <a:custGeom>
          <a:avLst/>
          <a:gdLst/>
          <a:ahLst/>
          <a:cxnLst/>
          <a:rect l="0" t="0" r="0" b="0"/>
          <a:pathLst>
            <a:path>
              <a:moveTo>
                <a:pt x="0" y="0"/>
              </a:moveTo>
              <a:lnTo>
                <a:pt x="0" y="2273759"/>
              </a:lnTo>
              <a:lnTo>
                <a:pt x="135227" y="2273759"/>
              </a:lnTo>
            </a:path>
          </a:pathLst>
        </a:custGeom>
        <a:noFill/>
        <a:ln w="19050" cap="flat" cmpd="sng" algn="ctr">
          <a:solidFill>
            <a:schemeClr val="accent1">
              <a:shade val="8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050525D4-A010-4007-8641-5DE0A3318DA9}">
      <dsp:nvSpPr>
        <dsp:cNvPr id="0" name=""/>
        <dsp:cNvSpPr/>
      </dsp:nvSpPr>
      <dsp:spPr>
        <a:xfrm>
          <a:off x="6733094" y="2319809"/>
          <a:ext cx="135227" cy="1620680"/>
        </a:xfrm>
        <a:custGeom>
          <a:avLst/>
          <a:gdLst/>
          <a:ahLst/>
          <a:cxnLst/>
          <a:rect l="0" t="0" r="0" b="0"/>
          <a:pathLst>
            <a:path>
              <a:moveTo>
                <a:pt x="0" y="0"/>
              </a:moveTo>
              <a:lnTo>
                <a:pt x="0" y="1620680"/>
              </a:lnTo>
              <a:lnTo>
                <a:pt x="135227" y="1620680"/>
              </a:lnTo>
            </a:path>
          </a:pathLst>
        </a:custGeom>
        <a:noFill/>
        <a:ln w="19050" cap="flat" cmpd="sng" algn="ctr">
          <a:solidFill>
            <a:schemeClr val="accent1">
              <a:shade val="8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368ADA4A-5EFA-42A3-BC0C-BC8FAB81824C}">
      <dsp:nvSpPr>
        <dsp:cNvPr id="0" name=""/>
        <dsp:cNvSpPr/>
      </dsp:nvSpPr>
      <dsp:spPr>
        <a:xfrm>
          <a:off x="6733094" y="2319809"/>
          <a:ext cx="135227" cy="980410"/>
        </a:xfrm>
        <a:custGeom>
          <a:avLst/>
          <a:gdLst/>
          <a:ahLst/>
          <a:cxnLst/>
          <a:rect l="0" t="0" r="0" b="0"/>
          <a:pathLst>
            <a:path>
              <a:moveTo>
                <a:pt x="0" y="0"/>
              </a:moveTo>
              <a:lnTo>
                <a:pt x="0" y="980410"/>
              </a:lnTo>
              <a:lnTo>
                <a:pt x="135227" y="980410"/>
              </a:lnTo>
            </a:path>
          </a:pathLst>
        </a:custGeom>
        <a:noFill/>
        <a:ln w="19050" cap="flat" cmpd="sng" algn="ctr">
          <a:solidFill>
            <a:schemeClr val="accent1">
              <a:shade val="8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D7D8C373-A5BB-4F9F-AFFC-0587FAFCB40E}">
      <dsp:nvSpPr>
        <dsp:cNvPr id="0" name=""/>
        <dsp:cNvSpPr/>
      </dsp:nvSpPr>
      <dsp:spPr>
        <a:xfrm>
          <a:off x="6733094" y="2319809"/>
          <a:ext cx="135227" cy="365749"/>
        </a:xfrm>
        <a:custGeom>
          <a:avLst/>
          <a:gdLst/>
          <a:ahLst/>
          <a:cxnLst/>
          <a:rect l="0" t="0" r="0" b="0"/>
          <a:pathLst>
            <a:path>
              <a:moveTo>
                <a:pt x="0" y="0"/>
              </a:moveTo>
              <a:lnTo>
                <a:pt x="0" y="365749"/>
              </a:lnTo>
              <a:lnTo>
                <a:pt x="135227" y="365749"/>
              </a:lnTo>
            </a:path>
          </a:pathLst>
        </a:custGeom>
        <a:noFill/>
        <a:ln w="19050" cap="flat" cmpd="sng" algn="ctr">
          <a:solidFill>
            <a:schemeClr val="accent1">
              <a:shade val="8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30B06368-F16F-4BA5-9295-5EE16E041562}">
      <dsp:nvSpPr>
        <dsp:cNvPr id="0" name=""/>
        <dsp:cNvSpPr/>
      </dsp:nvSpPr>
      <dsp:spPr>
        <a:xfrm>
          <a:off x="4302224" y="1076238"/>
          <a:ext cx="2791476" cy="128345"/>
        </a:xfrm>
        <a:custGeom>
          <a:avLst/>
          <a:gdLst/>
          <a:ahLst/>
          <a:cxnLst/>
          <a:rect l="0" t="0" r="0" b="0"/>
          <a:pathLst>
            <a:path>
              <a:moveTo>
                <a:pt x="0" y="0"/>
              </a:moveTo>
              <a:lnTo>
                <a:pt x="0" y="64172"/>
              </a:lnTo>
              <a:lnTo>
                <a:pt x="2791476" y="64172"/>
              </a:lnTo>
              <a:lnTo>
                <a:pt x="2791476" y="128345"/>
              </a:lnTo>
            </a:path>
          </a:pathLst>
        </a:custGeom>
        <a:noFill/>
        <a:ln w="1905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8315E495-13C7-4DA7-915C-F2AA179744D3}">
      <dsp:nvSpPr>
        <dsp:cNvPr id="0" name=""/>
        <dsp:cNvSpPr/>
      </dsp:nvSpPr>
      <dsp:spPr>
        <a:xfrm>
          <a:off x="7765629" y="2257375"/>
          <a:ext cx="139238" cy="3388773"/>
        </a:xfrm>
        <a:custGeom>
          <a:avLst/>
          <a:gdLst/>
          <a:ahLst/>
          <a:cxnLst/>
          <a:rect l="0" t="0" r="0" b="0"/>
          <a:pathLst>
            <a:path>
              <a:moveTo>
                <a:pt x="0" y="0"/>
              </a:moveTo>
              <a:lnTo>
                <a:pt x="0" y="3388773"/>
              </a:lnTo>
              <a:lnTo>
                <a:pt x="139238" y="3388773"/>
              </a:lnTo>
            </a:path>
          </a:pathLst>
        </a:custGeom>
        <a:noFill/>
        <a:ln w="19050" cap="flat" cmpd="sng" algn="ctr">
          <a:solidFill>
            <a:schemeClr val="accent1">
              <a:shade val="8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19FFB9FA-84A0-4331-BBBD-B177EA39B92E}">
      <dsp:nvSpPr>
        <dsp:cNvPr id="0" name=""/>
        <dsp:cNvSpPr/>
      </dsp:nvSpPr>
      <dsp:spPr>
        <a:xfrm>
          <a:off x="7765629" y="2257375"/>
          <a:ext cx="139238" cy="2811075"/>
        </a:xfrm>
        <a:custGeom>
          <a:avLst/>
          <a:gdLst/>
          <a:ahLst/>
          <a:cxnLst/>
          <a:rect l="0" t="0" r="0" b="0"/>
          <a:pathLst>
            <a:path>
              <a:moveTo>
                <a:pt x="0" y="0"/>
              </a:moveTo>
              <a:lnTo>
                <a:pt x="0" y="2811075"/>
              </a:lnTo>
              <a:lnTo>
                <a:pt x="139238" y="2811075"/>
              </a:lnTo>
            </a:path>
          </a:pathLst>
        </a:custGeom>
        <a:noFill/>
        <a:ln w="19050" cap="flat" cmpd="sng" algn="ctr">
          <a:solidFill>
            <a:schemeClr val="accent1">
              <a:shade val="8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C649D9B4-624D-4A7A-B04D-A07E3892E23E}">
      <dsp:nvSpPr>
        <dsp:cNvPr id="0" name=""/>
        <dsp:cNvSpPr/>
      </dsp:nvSpPr>
      <dsp:spPr>
        <a:xfrm>
          <a:off x="7765629" y="2257375"/>
          <a:ext cx="139238" cy="2233377"/>
        </a:xfrm>
        <a:custGeom>
          <a:avLst/>
          <a:gdLst/>
          <a:ahLst/>
          <a:cxnLst/>
          <a:rect l="0" t="0" r="0" b="0"/>
          <a:pathLst>
            <a:path>
              <a:moveTo>
                <a:pt x="0" y="0"/>
              </a:moveTo>
              <a:lnTo>
                <a:pt x="0" y="2233377"/>
              </a:lnTo>
              <a:lnTo>
                <a:pt x="139238" y="2233377"/>
              </a:lnTo>
            </a:path>
          </a:pathLst>
        </a:custGeom>
        <a:noFill/>
        <a:ln w="19050" cap="flat" cmpd="sng" algn="ctr">
          <a:solidFill>
            <a:schemeClr val="accent1">
              <a:shade val="8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C1A3D791-895A-4E6E-893C-DAC919DEC745}">
      <dsp:nvSpPr>
        <dsp:cNvPr id="0" name=""/>
        <dsp:cNvSpPr/>
      </dsp:nvSpPr>
      <dsp:spPr>
        <a:xfrm>
          <a:off x="7765629" y="2257375"/>
          <a:ext cx="139238" cy="1604458"/>
        </a:xfrm>
        <a:custGeom>
          <a:avLst/>
          <a:gdLst/>
          <a:ahLst/>
          <a:cxnLst/>
          <a:rect l="0" t="0" r="0" b="0"/>
          <a:pathLst>
            <a:path>
              <a:moveTo>
                <a:pt x="0" y="0"/>
              </a:moveTo>
              <a:lnTo>
                <a:pt x="0" y="1604458"/>
              </a:lnTo>
              <a:lnTo>
                <a:pt x="139238" y="1604458"/>
              </a:lnTo>
            </a:path>
          </a:pathLst>
        </a:custGeom>
        <a:noFill/>
        <a:ln w="19050" cap="flat" cmpd="sng" algn="ctr">
          <a:solidFill>
            <a:schemeClr val="accent1">
              <a:shade val="8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C769B033-64F0-4E5A-B9AF-3FA8AE7CC8A5}">
      <dsp:nvSpPr>
        <dsp:cNvPr id="0" name=""/>
        <dsp:cNvSpPr/>
      </dsp:nvSpPr>
      <dsp:spPr>
        <a:xfrm>
          <a:off x="7765629" y="2257375"/>
          <a:ext cx="139238" cy="937122"/>
        </a:xfrm>
        <a:custGeom>
          <a:avLst/>
          <a:gdLst/>
          <a:ahLst/>
          <a:cxnLst/>
          <a:rect l="0" t="0" r="0" b="0"/>
          <a:pathLst>
            <a:path>
              <a:moveTo>
                <a:pt x="0" y="0"/>
              </a:moveTo>
              <a:lnTo>
                <a:pt x="0" y="937122"/>
              </a:lnTo>
              <a:lnTo>
                <a:pt x="139238" y="937122"/>
              </a:lnTo>
            </a:path>
          </a:pathLst>
        </a:custGeom>
        <a:noFill/>
        <a:ln w="19050" cap="flat" cmpd="sng" algn="ctr">
          <a:solidFill>
            <a:schemeClr val="accent1">
              <a:shade val="8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1F18152A-AE8E-43EB-AEC5-5523369CD0C8}">
      <dsp:nvSpPr>
        <dsp:cNvPr id="0" name=""/>
        <dsp:cNvSpPr/>
      </dsp:nvSpPr>
      <dsp:spPr>
        <a:xfrm>
          <a:off x="7765629" y="2257375"/>
          <a:ext cx="139238" cy="333813"/>
        </a:xfrm>
        <a:custGeom>
          <a:avLst/>
          <a:gdLst/>
          <a:ahLst/>
          <a:cxnLst/>
          <a:rect l="0" t="0" r="0" b="0"/>
          <a:pathLst>
            <a:path>
              <a:moveTo>
                <a:pt x="0" y="0"/>
              </a:moveTo>
              <a:lnTo>
                <a:pt x="0" y="333813"/>
              </a:lnTo>
              <a:lnTo>
                <a:pt x="139238" y="333813"/>
              </a:lnTo>
            </a:path>
          </a:pathLst>
        </a:custGeom>
        <a:noFill/>
        <a:ln w="19050" cap="flat" cmpd="sng" algn="ctr">
          <a:solidFill>
            <a:schemeClr val="accent1">
              <a:shade val="8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16ED6D1A-91CE-46BD-A587-A489FD9FBC0B}">
      <dsp:nvSpPr>
        <dsp:cNvPr id="0" name=""/>
        <dsp:cNvSpPr/>
      </dsp:nvSpPr>
      <dsp:spPr>
        <a:xfrm>
          <a:off x="4302224" y="1076238"/>
          <a:ext cx="3834708" cy="128345"/>
        </a:xfrm>
        <a:custGeom>
          <a:avLst/>
          <a:gdLst/>
          <a:ahLst/>
          <a:cxnLst/>
          <a:rect l="0" t="0" r="0" b="0"/>
          <a:pathLst>
            <a:path>
              <a:moveTo>
                <a:pt x="0" y="0"/>
              </a:moveTo>
              <a:lnTo>
                <a:pt x="0" y="64172"/>
              </a:lnTo>
              <a:lnTo>
                <a:pt x="3834708" y="64172"/>
              </a:lnTo>
              <a:lnTo>
                <a:pt x="3834708" y="128345"/>
              </a:lnTo>
            </a:path>
          </a:pathLst>
        </a:custGeom>
        <a:noFill/>
        <a:ln w="1905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174F86DB-A941-4A2E-AA08-6ABEC0ADE79E}">
      <dsp:nvSpPr>
        <dsp:cNvPr id="0" name=""/>
        <dsp:cNvSpPr/>
      </dsp:nvSpPr>
      <dsp:spPr>
        <a:xfrm>
          <a:off x="3503356" y="288075"/>
          <a:ext cx="1597735" cy="788163"/>
        </a:xfrm>
        <a:prstGeom prst="rect">
          <a:avLst/>
        </a:prstGeom>
        <a:gradFill rotWithShape="0">
          <a:gsLst>
            <a:gs pos="0">
              <a:schemeClr val="lt1">
                <a:hueOff val="0"/>
                <a:satOff val="0"/>
                <a:lumOff val="0"/>
                <a:alphaOff val="0"/>
                <a:shade val="63000"/>
              </a:schemeClr>
            </a:gs>
            <a:gs pos="30000">
              <a:schemeClr val="lt1">
                <a:hueOff val="0"/>
                <a:satOff val="0"/>
                <a:lumOff val="0"/>
                <a:alphaOff val="0"/>
                <a:shade val="90000"/>
                <a:satMod val="110000"/>
              </a:schemeClr>
            </a:gs>
            <a:gs pos="45000">
              <a:schemeClr val="lt1">
                <a:hueOff val="0"/>
                <a:satOff val="0"/>
                <a:lumOff val="0"/>
                <a:alphaOff val="0"/>
                <a:shade val="100000"/>
                <a:satMod val="118000"/>
              </a:schemeClr>
            </a:gs>
            <a:gs pos="55000">
              <a:schemeClr val="lt1">
                <a:hueOff val="0"/>
                <a:satOff val="0"/>
                <a:lumOff val="0"/>
                <a:alphaOff val="0"/>
                <a:shade val="100000"/>
                <a:satMod val="118000"/>
              </a:schemeClr>
            </a:gs>
            <a:gs pos="73000">
              <a:schemeClr val="lt1">
                <a:hueOff val="0"/>
                <a:satOff val="0"/>
                <a:lumOff val="0"/>
                <a:alphaOff val="0"/>
                <a:shade val="90000"/>
                <a:satMod val="110000"/>
              </a:schemeClr>
            </a:gs>
            <a:gs pos="100000">
              <a:schemeClr val="lt1">
                <a:hueOff val="0"/>
                <a:satOff val="0"/>
                <a:lumOff val="0"/>
                <a:alphaOff val="0"/>
                <a:shade val="63000"/>
              </a:schemeClr>
            </a:gs>
          </a:gsLst>
          <a:lin ang="950000" scaled="1"/>
        </a:gradFill>
        <a:ln>
          <a:noFill/>
        </a:ln>
        <a:effectLst>
          <a:outerShdw blurRad="50800" dist="43000" dir="5400000" rotWithShape="0">
            <a:srgbClr val="000000">
              <a:alpha val="4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rtl="1">
            <a:lnSpc>
              <a:spcPct val="90000"/>
            </a:lnSpc>
            <a:spcBef>
              <a:spcPct val="0"/>
            </a:spcBef>
            <a:spcAft>
              <a:spcPct val="35000"/>
            </a:spcAft>
          </a:pPr>
          <a:r>
            <a:rPr lang="ar-SA" sz="1000" kern="1200" dirty="0"/>
            <a:t>النظريات </a:t>
          </a:r>
          <a:r>
            <a:rPr lang="ar-SA" sz="1000" kern="1200" dirty="0" err="1"/>
            <a:t>الاعلامية</a:t>
          </a:r>
          <a:endParaRPr lang="ar-SA" sz="1000" kern="1200" dirty="0"/>
        </a:p>
      </dsp:txBody>
      <dsp:txXfrm>
        <a:off x="3503356" y="288075"/>
        <a:ext cx="1597735" cy="788163"/>
      </dsp:txXfrm>
    </dsp:sp>
    <dsp:sp modelId="{BAEA2E44-313C-46F8-B6E3-4A935F1FE6D9}">
      <dsp:nvSpPr>
        <dsp:cNvPr id="0" name=""/>
        <dsp:cNvSpPr/>
      </dsp:nvSpPr>
      <dsp:spPr>
        <a:xfrm>
          <a:off x="7672803" y="1204584"/>
          <a:ext cx="928258" cy="1052791"/>
        </a:xfrm>
        <a:prstGeom prst="rect">
          <a:avLst/>
        </a:prstGeom>
        <a:gradFill rotWithShape="0">
          <a:gsLst>
            <a:gs pos="0">
              <a:schemeClr val="lt1">
                <a:hueOff val="0"/>
                <a:satOff val="0"/>
                <a:lumOff val="0"/>
                <a:alphaOff val="0"/>
                <a:shade val="63000"/>
              </a:schemeClr>
            </a:gs>
            <a:gs pos="30000">
              <a:schemeClr val="lt1">
                <a:hueOff val="0"/>
                <a:satOff val="0"/>
                <a:lumOff val="0"/>
                <a:alphaOff val="0"/>
                <a:shade val="90000"/>
                <a:satMod val="110000"/>
              </a:schemeClr>
            </a:gs>
            <a:gs pos="45000">
              <a:schemeClr val="lt1">
                <a:hueOff val="0"/>
                <a:satOff val="0"/>
                <a:lumOff val="0"/>
                <a:alphaOff val="0"/>
                <a:shade val="100000"/>
                <a:satMod val="118000"/>
              </a:schemeClr>
            </a:gs>
            <a:gs pos="55000">
              <a:schemeClr val="lt1">
                <a:hueOff val="0"/>
                <a:satOff val="0"/>
                <a:lumOff val="0"/>
                <a:alphaOff val="0"/>
                <a:shade val="100000"/>
                <a:satMod val="118000"/>
              </a:schemeClr>
            </a:gs>
            <a:gs pos="73000">
              <a:schemeClr val="lt1">
                <a:hueOff val="0"/>
                <a:satOff val="0"/>
                <a:lumOff val="0"/>
                <a:alphaOff val="0"/>
                <a:shade val="90000"/>
                <a:satMod val="110000"/>
              </a:schemeClr>
            </a:gs>
            <a:gs pos="100000">
              <a:schemeClr val="lt1">
                <a:hueOff val="0"/>
                <a:satOff val="0"/>
                <a:lumOff val="0"/>
                <a:alphaOff val="0"/>
                <a:shade val="63000"/>
              </a:schemeClr>
            </a:gs>
          </a:gsLst>
          <a:lin ang="950000" scaled="1"/>
        </a:gradFill>
        <a:ln>
          <a:noFill/>
        </a:ln>
        <a:effectLst>
          <a:outerShdw blurRad="38100" dist="25400" dir="5400000" rotWithShape="0">
            <a:srgbClr val="000000">
              <a:alpha val="4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rtl="1">
            <a:lnSpc>
              <a:spcPct val="90000"/>
            </a:lnSpc>
            <a:spcBef>
              <a:spcPct val="0"/>
            </a:spcBef>
            <a:spcAft>
              <a:spcPct val="35000"/>
            </a:spcAft>
          </a:pPr>
          <a:r>
            <a:rPr lang="ar-SA" sz="1000" kern="1200" dirty="0"/>
            <a:t>النظريات المتعلقة بالنظام السياسي</a:t>
          </a:r>
        </a:p>
      </dsp:txBody>
      <dsp:txXfrm>
        <a:off x="7672803" y="1204584"/>
        <a:ext cx="928258" cy="1052791"/>
      </dsp:txXfrm>
    </dsp:sp>
    <dsp:sp modelId="{6F3D7D0D-F1D4-4149-8F05-3BB416F028B4}">
      <dsp:nvSpPr>
        <dsp:cNvPr id="0" name=""/>
        <dsp:cNvSpPr/>
      </dsp:nvSpPr>
      <dsp:spPr>
        <a:xfrm>
          <a:off x="7904867" y="2385721"/>
          <a:ext cx="611171" cy="410936"/>
        </a:xfrm>
        <a:prstGeom prst="rect">
          <a:avLst/>
        </a:prstGeom>
        <a:gradFill rotWithShape="0">
          <a:gsLst>
            <a:gs pos="0">
              <a:schemeClr val="lt1">
                <a:hueOff val="0"/>
                <a:satOff val="0"/>
                <a:lumOff val="0"/>
                <a:alphaOff val="0"/>
                <a:shade val="63000"/>
              </a:schemeClr>
            </a:gs>
            <a:gs pos="30000">
              <a:schemeClr val="lt1">
                <a:hueOff val="0"/>
                <a:satOff val="0"/>
                <a:lumOff val="0"/>
                <a:alphaOff val="0"/>
                <a:shade val="90000"/>
                <a:satMod val="110000"/>
              </a:schemeClr>
            </a:gs>
            <a:gs pos="45000">
              <a:schemeClr val="lt1">
                <a:hueOff val="0"/>
                <a:satOff val="0"/>
                <a:lumOff val="0"/>
                <a:alphaOff val="0"/>
                <a:shade val="100000"/>
                <a:satMod val="118000"/>
              </a:schemeClr>
            </a:gs>
            <a:gs pos="55000">
              <a:schemeClr val="lt1">
                <a:hueOff val="0"/>
                <a:satOff val="0"/>
                <a:lumOff val="0"/>
                <a:alphaOff val="0"/>
                <a:shade val="100000"/>
                <a:satMod val="118000"/>
              </a:schemeClr>
            </a:gs>
            <a:gs pos="73000">
              <a:schemeClr val="lt1">
                <a:hueOff val="0"/>
                <a:satOff val="0"/>
                <a:lumOff val="0"/>
                <a:alphaOff val="0"/>
                <a:shade val="90000"/>
                <a:satMod val="110000"/>
              </a:schemeClr>
            </a:gs>
            <a:gs pos="100000">
              <a:schemeClr val="lt1">
                <a:hueOff val="0"/>
                <a:satOff val="0"/>
                <a:lumOff val="0"/>
                <a:alphaOff val="0"/>
                <a:shade val="63000"/>
              </a:schemeClr>
            </a:gs>
          </a:gsLst>
          <a:lin ang="950000" scaled="1"/>
        </a:gradFill>
        <a:ln>
          <a:noFill/>
        </a:ln>
        <a:effectLst>
          <a:outerShdw blurRad="38100" dist="25400" dir="5400000" rotWithShape="0">
            <a:srgbClr val="000000">
              <a:alpha val="4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rtl="1">
            <a:lnSpc>
              <a:spcPct val="90000"/>
            </a:lnSpc>
            <a:spcBef>
              <a:spcPct val="0"/>
            </a:spcBef>
            <a:spcAft>
              <a:spcPct val="35000"/>
            </a:spcAft>
          </a:pPr>
          <a:r>
            <a:rPr lang="ar-SA" sz="1000" kern="1200" dirty="0"/>
            <a:t>السلطوية</a:t>
          </a:r>
        </a:p>
      </dsp:txBody>
      <dsp:txXfrm>
        <a:off x="7904867" y="2385721"/>
        <a:ext cx="611171" cy="410936"/>
      </dsp:txXfrm>
    </dsp:sp>
    <dsp:sp modelId="{1E1B555B-6EFD-483B-B85C-A7CB3BC58F73}">
      <dsp:nvSpPr>
        <dsp:cNvPr id="0" name=""/>
        <dsp:cNvSpPr/>
      </dsp:nvSpPr>
      <dsp:spPr>
        <a:xfrm>
          <a:off x="7904867" y="2925003"/>
          <a:ext cx="611171" cy="538988"/>
        </a:xfrm>
        <a:prstGeom prst="rect">
          <a:avLst/>
        </a:prstGeom>
        <a:gradFill rotWithShape="0">
          <a:gsLst>
            <a:gs pos="0">
              <a:schemeClr val="lt1">
                <a:hueOff val="0"/>
                <a:satOff val="0"/>
                <a:lumOff val="0"/>
                <a:alphaOff val="0"/>
                <a:shade val="63000"/>
              </a:schemeClr>
            </a:gs>
            <a:gs pos="30000">
              <a:schemeClr val="lt1">
                <a:hueOff val="0"/>
                <a:satOff val="0"/>
                <a:lumOff val="0"/>
                <a:alphaOff val="0"/>
                <a:shade val="90000"/>
                <a:satMod val="110000"/>
              </a:schemeClr>
            </a:gs>
            <a:gs pos="45000">
              <a:schemeClr val="lt1">
                <a:hueOff val="0"/>
                <a:satOff val="0"/>
                <a:lumOff val="0"/>
                <a:alphaOff val="0"/>
                <a:shade val="100000"/>
                <a:satMod val="118000"/>
              </a:schemeClr>
            </a:gs>
            <a:gs pos="55000">
              <a:schemeClr val="lt1">
                <a:hueOff val="0"/>
                <a:satOff val="0"/>
                <a:lumOff val="0"/>
                <a:alphaOff val="0"/>
                <a:shade val="100000"/>
                <a:satMod val="118000"/>
              </a:schemeClr>
            </a:gs>
            <a:gs pos="73000">
              <a:schemeClr val="lt1">
                <a:hueOff val="0"/>
                <a:satOff val="0"/>
                <a:lumOff val="0"/>
                <a:alphaOff val="0"/>
                <a:shade val="90000"/>
                <a:satMod val="110000"/>
              </a:schemeClr>
            </a:gs>
            <a:gs pos="100000">
              <a:schemeClr val="lt1">
                <a:hueOff val="0"/>
                <a:satOff val="0"/>
                <a:lumOff val="0"/>
                <a:alphaOff val="0"/>
                <a:shade val="63000"/>
              </a:schemeClr>
            </a:gs>
          </a:gsLst>
          <a:lin ang="950000" scaled="1"/>
        </a:gradFill>
        <a:ln>
          <a:noFill/>
        </a:ln>
        <a:effectLst>
          <a:outerShdw blurRad="38100" dist="25400" dir="5400000" rotWithShape="0">
            <a:srgbClr val="000000">
              <a:alpha val="4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rtl="1">
            <a:lnSpc>
              <a:spcPct val="90000"/>
            </a:lnSpc>
            <a:spcBef>
              <a:spcPct val="0"/>
            </a:spcBef>
            <a:spcAft>
              <a:spcPct val="35000"/>
            </a:spcAft>
          </a:pPr>
          <a:r>
            <a:rPr lang="ar-SA" sz="1000" kern="1200" dirty="0"/>
            <a:t>الشيوعية</a:t>
          </a:r>
        </a:p>
      </dsp:txBody>
      <dsp:txXfrm>
        <a:off x="7904867" y="2925003"/>
        <a:ext cx="611171" cy="538988"/>
      </dsp:txXfrm>
    </dsp:sp>
    <dsp:sp modelId="{4B0AADA2-8EB6-4CEA-8CD7-3481B603D1F5}">
      <dsp:nvSpPr>
        <dsp:cNvPr id="0" name=""/>
        <dsp:cNvSpPr/>
      </dsp:nvSpPr>
      <dsp:spPr>
        <a:xfrm>
          <a:off x="7904867" y="3592338"/>
          <a:ext cx="611171" cy="538991"/>
        </a:xfrm>
        <a:prstGeom prst="rect">
          <a:avLst/>
        </a:prstGeom>
        <a:gradFill rotWithShape="0">
          <a:gsLst>
            <a:gs pos="0">
              <a:schemeClr val="lt1">
                <a:hueOff val="0"/>
                <a:satOff val="0"/>
                <a:lumOff val="0"/>
                <a:alphaOff val="0"/>
                <a:shade val="63000"/>
              </a:schemeClr>
            </a:gs>
            <a:gs pos="30000">
              <a:schemeClr val="lt1">
                <a:hueOff val="0"/>
                <a:satOff val="0"/>
                <a:lumOff val="0"/>
                <a:alphaOff val="0"/>
                <a:shade val="90000"/>
                <a:satMod val="110000"/>
              </a:schemeClr>
            </a:gs>
            <a:gs pos="45000">
              <a:schemeClr val="lt1">
                <a:hueOff val="0"/>
                <a:satOff val="0"/>
                <a:lumOff val="0"/>
                <a:alphaOff val="0"/>
                <a:shade val="100000"/>
                <a:satMod val="118000"/>
              </a:schemeClr>
            </a:gs>
            <a:gs pos="55000">
              <a:schemeClr val="lt1">
                <a:hueOff val="0"/>
                <a:satOff val="0"/>
                <a:lumOff val="0"/>
                <a:alphaOff val="0"/>
                <a:shade val="100000"/>
                <a:satMod val="118000"/>
              </a:schemeClr>
            </a:gs>
            <a:gs pos="73000">
              <a:schemeClr val="lt1">
                <a:hueOff val="0"/>
                <a:satOff val="0"/>
                <a:lumOff val="0"/>
                <a:alphaOff val="0"/>
                <a:shade val="90000"/>
                <a:satMod val="110000"/>
              </a:schemeClr>
            </a:gs>
            <a:gs pos="100000">
              <a:schemeClr val="lt1">
                <a:hueOff val="0"/>
                <a:satOff val="0"/>
                <a:lumOff val="0"/>
                <a:alphaOff val="0"/>
                <a:shade val="63000"/>
              </a:schemeClr>
            </a:gs>
          </a:gsLst>
          <a:lin ang="950000" scaled="1"/>
        </a:gradFill>
        <a:ln>
          <a:noFill/>
        </a:ln>
        <a:effectLst>
          <a:outerShdw blurRad="38100" dist="25400" dir="5400000" rotWithShape="0">
            <a:srgbClr val="000000">
              <a:alpha val="4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rtl="1">
            <a:lnSpc>
              <a:spcPct val="90000"/>
            </a:lnSpc>
            <a:spcBef>
              <a:spcPct val="0"/>
            </a:spcBef>
            <a:spcAft>
              <a:spcPct val="35000"/>
            </a:spcAft>
          </a:pPr>
          <a:r>
            <a:rPr lang="ar-SA" sz="1000" kern="1200" dirty="0"/>
            <a:t>الحرية (الليبرالية)</a:t>
          </a:r>
        </a:p>
      </dsp:txBody>
      <dsp:txXfrm>
        <a:off x="7904867" y="3592338"/>
        <a:ext cx="611171" cy="538991"/>
      </dsp:txXfrm>
    </dsp:sp>
    <dsp:sp modelId="{DE35D022-CED7-4AEF-994F-6F46838A4E8E}">
      <dsp:nvSpPr>
        <dsp:cNvPr id="0" name=""/>
        <dsp:cNvSpPr/>
      </dsp:nvSpPr>
      <dsp:spPr>
        <a:xfrm>
          <a:off x="7904867" y="4259675"/>
          <a:ext cx="611171" cy="462155"/>
        </a:xfrm>
        <a:prstGeom prst="rect">
          <a:avLst/>
        </a:prstGeom>
        <a:gradFill rotWithShape="0">
          <a:gsLst>
            <a:gs pos="0">
              <a:schemeClr val="lt1">
                <a:hueOff val="0"/>
                <a:satOff val="0"/>
                <a:lumOff val="0"/>
                <a:alphaOff val="0"/>
                <a:shade val="63000"/>
              </a:schemeClr>
            </a:gs>
            <a:gs pos="30000">
              <a:schemeClr val="lt1">
                <a:hueOff val="0"/>
                <a:satOff val="0"/>
                <a:lumOff val="0"/>
                <a:alphaOff val="0"/>
                <a:shade val="90000"/>
                <a:satMod val="110000"/>
              </a:schemeClr>
            </a:gs>
            <a:gs pos="45000">
              <a:schemeClr val="lt1">
                <a:hueOff val="0"/>
                <a:satOff val="0"/>
                <a:lumOff val="0"/>
                <a:alphaOff val="0"/>
                <a:shade val="100000"/>
                <a:satMod val="118000"/>
              </a:schemeClr>
            </a:gs>
            <a:gs pos="55000">
              <a:schemeClr val="lt1">
                <a:hueOff val="0"/>
                <a:satOff val="0"/>
                <a:lumOff val="0"/>
                <a:alphaOff val="0"/>
                <a:shade val="100000"/>
                <a:satMod val="118000"/>
              </a:schemeClr>
            </a:gs>
            <a:gs pos="73000">
              <a:schemeClr val="lt1">
                <a:hueOff val="0"/>
                <a:satOff val="0"/>
                <a:lumOff val="0"/>
                <a:alphaOff val="0"/>
                <a:shade val="90000"/>
                <a:satMod val="110000"/>
              </a:schemeClr>
            </a:gs>
            <a:gs pos="100000">
              <a:schemeClr val="lt1">
                <a:hueOff val="0"/>
                <a:satOff val="0"/>
                <a:lumOff val="0"/>
                <a:alphaOff val="0"/>
                <a:shade val="63000"/>
              </a:schemeClr>
            </a:gs>
          </a:gsLst>
          <a:lin ang="950000" scaled="1"/>
        </a:gradFill>
        <a:ln>
          <a:noFill/>
        </a:ln>
        <a:effectLst>
          <a:outerShdw blurRad="38100" dist="25400" dir="5400000" rotWithShape="0">
            <a:srgbClr val="000000">
              <a:alpha val="4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rtl="1">
            <a:lnSpc>
              <a:spcPct val="90000"/>
            </a:lnSpc>
            <a:spcBef>
              <a:spcPct val="0"/>
            </a:spcBef>
            <a:spcAft>
              <a:spcPct val="35000"/>
            </a:spcAft>
          </a:pPr>
          <a:r>
            <a:rPr lang="ar-SA" sz="1000" kern="1200" dirty="0"/>
            <a:t>المسؤولية الاجتماعية</a:t>
          </a:r>
        </a:p>
      </dsp:txBody>
      <dsp:txXfrm>
        <a:off x="7904867" y="4259675"/>
        <a:ext cx="611171" cy="462155"/>
      </dsp:txXfrm>
    </dsp:sp>
    <dsp:sp modelId="{76AF85C7-E769-4F00-8B77-C24B7B30CB47}">
      <dsp:nvSpPr>
        <dsp:cNvPr id="0" name=""/>
        <dsp:cNvSpPr/>
      </dsp:nvSpPr>
      <dsp:spPr>
        <a:xfrm>
          <a:off x="7904867" y="4850176"/>
          <a:ext cx="611171" cy="436547"/>
        </a:xfrm>
        <a:prstGeom prst="rect">
          <a:avLst/>
        </a:prstGeom>
        <a:gradFill rotWithShape="0">
          <a:gsLst>
            <a:gs pos="0">
              <a:schemeClr val="lt1">
                <a:hueOff val="0"/>
                <a:satOff val="0"/>
                <a:lumOff val="0"/>
                <a:alphaOff val="0"/>
                <a:shade val="63000"/>
              </a:schemeClr>
            </a:gs>
            <a:gs pos="30000">
              <a:schemeClr val="lt1">
                <a:hueOff val="0"/>
                <a:satOff val="0"/>
                <a:lumOff val="0"/>
                <a:alphaOff val="0"/>
                <a:shade val="90000"/>
                <a:satMod val="110000"/>
              </a:schemeClr>
            </a:gs>
            <a:gs pos="45000">
              <a:schemeClr val="lt1">
                <a:hueOff val="0"/>
                <a:satOff val="0"/>
                <a:lumOff val="0"/>
                <a:alphaOff val="0"/>
                <a:shade val="100000"/>
                <a:satMod val="118000"/>
              </a:schemeClr>
            </a:gs>
            <a:gs pos="55000">
              <a:schemeClr val="lt1">
                <a:hueOff val="0"/>
                <a:satOff val="0"/>
                <a:lumOff val="0"/>
                <a:alphaOff val="0"/>
                <a:shade val="100000"/>
                <a:satMod val="118000"/>
              </a:schemeClr>
            </a:gs>
            <a:gs pos="73000">
              <a:schemeClr val="lt1">
                <a:hueOff val="0"/>
                <a:satOff val="0"/>
                <a:lumOff val="0"/>
                <a:alphaOff val="0"/>
                <a:shade val="90000"/>
                <a:satMod val="110000"/>
              </a:schemeClr>
            </a:gs>
            <a:gs pos="100000">
              <a:schemeClr val="lt1">
                <a:hueOff val="0"/>
                <a:satOff val="0"/>
                <a:lumOff val="0"/>
                <a:alphaOff val="0"/>
                <a:shade val="63000"/>
              </a:schemeClr>
            </a:gs>
          </a:gsLst>
          <a:lin ang="950000" scaled="1"/>
        </a:gradFill>
        <a:ln>
          <a:noFill/>
        </a:ln>
        <a:effectLst>
          <a:outerShdw blurRad="38100" dist="25400" dir="5400000" rotWithShape="0">
            <a:srgbClr val="000000">
              <a:alpha val="4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rtl="1">
            <a:lnSpc>
              <a:spcPct val="90000"/>
            </a:lnSpc>
            <a:spcBef>
              <a:spcPct val="0"/>
            </a:spcBef>
            <a:spcAft>
              <a:spcPct val="35000"/>
            </a:spcAft>
          </a:pPr>
          <a:r>
            <a:rPr lang="ar-SA" sz="1000" kern="1200" dirty="0"/>
            <a:t>التنموية</a:t>
          </a:r>
        </a:p>
      </dsp:txBody>
      <dsp:txXfrm>
        <a:off x="7904867" y="4850176"/>
        <a:ext cx="611171" cy="436547"/>
      </dsp:txXfrm>
    </dsp:sp>
    <dsp:sp modelId="{66763CD7-7E36-4BD8-8BDE-F850AA25EBCF}">
      <dsp:nvSpPr>
        <dsp:cNvPr id="0" name=""/>
        <dsp:cNvSpPr/>
      </dsp:nvSpPr>
      <dsp:spPr>
        <a:xfrm>
          <a:off x="7904867" y="5415070"/>
          <a:ext cx="611171" cy="462158"/>
        </a:xfrm>
        <a:prstGeom prst="rect">
          <a:avLst/>
        </a:prstGeom>
        <a:gradFill rotWithShape="0">
          <a:gsLst>
            <a:gs pos="0">
              <a:schemeClr val="lt1">
                <a:hueOff val="0"/>
                <a:satOff val="0"/>
                <a:lumOff val="0"/>
                <a:alphaOff val="0"/>
                <a:shade val="63000"/>
              </a:schemeClr>
            </a:gs>
            <a:gs pos="30000">
              <a:schemeClr val="lt1">
                <a:hueOff val="0"/>
                <a:satOff val="0"/>
                <a:lumOff val="0"/>
                <a:alphaOff val="0"/>
                <a:shade val="90000"/>
                <a:satMod val="110000"/>
              </a:schemeClr>
            </a:gs>
            <a:gs pos="45000">
              <a:schemeClr val="lt1">
                <a:hueOff val="0"/>
                <a:satOff val="0"/>
                <a:lumOff val="0"/>
                <a:alphaOff val="0"/>
                <a:shade val="100000"/>
                <a:satMod val="118000"/>
              </a:schemeClr>
            </a:gs>
            <a:gs pos="55000">
              <a:schemeClr val="lt1">
                <a:hueOff val="0"/>
                <a:satOff val="0"/>
                <a:lumOff val="0"/>
                <a:alphaOff val="0"/>
                <a:shade val="100000"/>
                <a:satMod val="118000"/>
              </a:schemeClr>
            </a:gs>
            <a:gs pos="73000">
              <a:schemeClr val="lt1">
                <a:hueOff val="0"/>
                <a:satOff val="0"/>
                <a:lumOff val="0"/>
                <a:alphaOff val="0"/>
                <a:shade val="90000"/>
                <a:satMod val="110000"/>
              </a:schemeClr>
            </a:gs>
            <a:gs pos="100000">
              <a:schemeClr val="lt1">
                <a:hueOff val="0"/>
                <a:satOff val="0"/>
                <a:lumOff val="0"/>
                <a:alphaOff val="0"/>
                <a:shade val="63000"/>
              </a:schemeClr>
            </a:gs>
          </a:gsLst>
          <a:lin ang="950000" scaled="1"/>
        </a:gradFill>
        <a:ln>
          <a:noFill/>
        </a:ln>
        <a:effectLst>
          <a:outerShdw blurRad="38100" dist="25400" dir="5400000" rotWithShape="0">
            <a:srgbClr val="000000">
              <a:alpha val="4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rtl="1">
            <a:lnSpc>
              <a:spcPct val="90000"/>
            </a:lnSpc>
            <a:spcBef>
              <a:spcPct val="0"/>
            </a:spcBef>
            <a:spcAft>
              <a:spcPct val="35000"/>
            </a:spcAft>
          </a:pPr>
          <a:r>
            <a:rPr lang="ar-SA" sz="1000" kern="1200" dirty="0" err="1"/>
            <a:t>الاسلامية</a:t>
          </a:r>
          <a:endParaRPr lang="ar-SA" sz="1000" kern="1200" dirty="0"/>
        </a:p>
      </dsp:txBody>
      <dsp:txXfrm>
        <a:off x="7904867" y="5415070"/>
        <a:ext cx="611171" cy="462158"/>
      </dsp:txXfrm>
    </dsp:sp>
    <dsp:sp modelId="{BFD586F4-6B10-48B4-9C2A-5EE613C11417}">
      <dsp:nvSpPr>
        <dsp:cNvPr id="0" name=""/>
        <dsp:cNvSpPr/>
      </dsp:nvSpPr>
      <dsp:spPr>
        <a:xfrm>
          <a:off x="6642943" y="1204584"/>
          <a:ext cx="901513" cy="1115225"/>
        </a:xfrm>
        <a:prstGeom prst="rect">
          <a:avLst/>
        </a:prstGeom>
        <a:gradFill rotWithShape="0">
          <a:gsLst>
            <a:gs pos="0">
              <a:schemeClr val="lt1">
                <a:hueOff val="0"/>
                <a:satOff val="0"/>
                <a:lumOff val="0"/>
                <a:alphaOff val="0"/>
                <a:shade val="63000"/>
              </a:schemeClr>
            </a:gs>
            <a:gs pos="30000">
              <a:schemeClr val="lt1">
                <a:hueOff val="0"/>
                <a:satOff val="0"/>
                <a:lumOff val="0"/>
                <a:alphaOff val="0"/>
                <a:shade val="90000"/>
                <a:satMod val="110000"/>
              </a:schemeClr>
            </a:gs>
            <a:gs pos="45000">
              <a:schemeClr val="lt1">
                <a:hueOff val="0"/>
                <a:satOff val="0"/>
                <a:lumOff val="0"/>
                <a:alphaOff val="0"/>
                <a:shade val="100000"/>
                <a:satMod val="118000"/>
              </a:schemeClr>
            </a:gs>
            <a:gs pos="55000">
              <a:schemeClr val="lt1">
                <a:hueOff val="0"/>
                <a:satOff val="0"/>
                <a:lumOff val="0"/>
                <a:alphaOff val="0"/>
                <a:shade val="100000"/>
                <a:satMod val="118000"/>
              </a:schemeClr>
            </a:gs>
            <a:gs pos="73000">
              <a:schemeClr val="lt1">
                <a:hueOff val="0"/>
                <a:satOff val="0"/>
                <a:lumOff val="0"/>
                <a:alphaOff val="0"/>
                <a:shade val="90000"/>
                <a:satMod val="110000"/>
              </a:schemeClr>
            </a:gs>
            <a:gs pos="100000">
              <a:schemeClr val="lt1">
                <a:hueOff val="0"/>
                <a:satOff val="0"/>
                <a:lumOff val="0"/>
                <a:alphaOff val="0"/>
                <a:shade val="63000"/>
              </a:schemeClr>
            </a:gs>
          </a:gsLst>
          <a:lin ang="950000" scaled="1"/>
        </a:gradFill>
        <a:ln>
          <a:noFill/>
        </a:ln>
        <a:effectLst>
          <a:outerShdw blurRad="38100" dist="25400" dir="5400000" rotWithShape="0">
            <a:srgbClr val="000000">
              <a:alpha val="4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rtl="1">
            <a:lnSpc>
              <a:spcPct val="90000"/>
            </a:lnSpc>
            <a:spcBef>
              <a:spcPct val="0"/>
            </a:spcBef>
            <a:spcAft>
              <a:spcPct val="35000"/>
            </a:spcAft>
          </a:pPr>
          <a:r>
            <a:rPr lang="ar-SA" sz="1000" kern="1200" dirty="0"/>
            <a:t>نظريات بناء الواقع الاجتماعي</a:t>
          </a:r>
        </a:p>
      </dsp:txBody>
      <dsp:txXfrm>
        <a:off x="6642943" y="1204584"/>
        <a:ext cx="901513" cy="1115225"/>
      </dsp:txXfrm>
    </dsp:sp>
    <dsp:sp modelId="{03907BC7-C416-46A9-94A9-4E705C06F648}">
      <dsp:nvSpPr>
        <dsp:cNvPr id="0" name=""/>
        <dsp:cNvSpPr/>
      </dsp:nvSpPr>
      <dsp:spPr>
        <a:xfrm>
          <a:off x="6868321" y="2448155"/>
          <a:ext cx="611171" cy="474806"/>
        </a:xfrm>
        <a:prstGeom prst="rect">
          <a:avLst/>
        </a:prstGeom>
        <a:gradFill rotWithShape="0">
          <a:gsLst>
            <a:gs pos="0">
              <a:schemeClr val="lt1">
                <a:hueOff val="0"/>
                <a:satOff val="0"/>
                <a:lumOff val="0"/>
                <a:alphaOff val="0"/>
                <a:shade val="63000"/>
              </a:schemeClr>
            </a:gs>
            <a:gs pos="30000">
              <a:schemeClr val="lt1">
                <a:hueOff val="0"/>
                <a:satOff val="0"/>
                <a:lumOff val="0"/>
                <a:alphaOff val="0"/>
                <a:shade val="90000"/>
                <a:satMod val="110000"/>
              </a:schemeClr>
            </a:gs>
            <a:gs pos="45000">
              <a:schemeClr val="lt1">
                <a:hueOff val="0"/>
                <a:satOff val="0"/>
                <a:lumOff val="0"/>
                <a:alphaOff val="0"/>
                <a:shade val="100000"/>
                <a:satMod val="118000"/>
              </a:schemeClr>
            </a:gs>
            <a:gs pos="55000">
              <a:schemeClr val="lt1">
                <a:hueOff val="0"/>
                <a:satOff val="0"/>
                <a:lumOff val="0"/>
                <a:alphaOff val="0"/>
                <a:shade val="100000"/>
                <a:satMod val="118000"/>
              </a:schemeClr>
            </a:gs>
            <a:gs pos="73000">
              <a:schemeClr val="lt1">
                <a:hueOff val="0"/>
                <a:satOff val="0"/>
                <a:lumOff val="0"/>
                <a:alphaOff val="0"/>
                <a:shade val="90000"/>
                <a:satMod val="110000"/>
              </a:schemeClr>
            </a:gs>
            <a:gs pos="100000">
              <a:schemeClr val="lt1">
                <a:hueOff val="0"/>
                <a:satOff val="0"/>
                <a:lumOff val="0"/>
                <a:alphaOff val="0"/>
                <a:shade val="63000"/>
              </a:schemeClr>
            </a:gs>
          </a:gsLst>
          <a:lin ang="950000" scaled="1"/>
        </a:gradFill>
        <a:ln>
          <a:noFill/>
        </a:ln>
        <a:effectLst>
          <a:outerShdw blurRad="38100" dist="25400" dir="5400000" rotWithShape="0">
            <a:srgbClr val="000000">
              <a:alpha val="4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rtl="1">
            <a:lnSpc>
              <a:spcPct val="90000"/>
            </a:lnSpc>
            <a:spcBef>
              <a:spcPct val="0"/>
            </a:spcBef>
            <a:spcAft>
              <a:spcPct val="35000"/>
            </a:spcAft>
          </a:pPr>
          <a:r>
            <a:rPr lang="ar-SA" sz="1000" kern="1200" dirty="0" err="1"/>
            <a:t>الدلاله</a:t>
          </a:r>
          <a:r>
            <a:rPr lang="ar-SA" sz="1000" kern="1200" dirty="0"/>
            <a:t> اللغوية </a:t>
          </a:r>
        </a:p>
      </dsp:txBody>
      <dsp:txXfrm>
        <a:off x="6868321" y="2448155"/>
        <a:ext cx="611171" cy="474806"/>
      </dsp:txXfrm>
    </dsp:sp>
    <dsp:sp modelId="{DCDA2AC2-8A3B-4F3F-B01A-35A4DC856F53}">
      <dsp:nvSpPr>
        <dsp:cNvPr id="0" name=""/>
        <dsp:cNvSpPr/>
      </dsp:nvSpPr>
      <dsp:spPr>
        <a:xfrm>
          <a:off x="6868321" y="3051308"/>
          <a:ext cx="611171" cy="497823"/>
        </a:xfrm>
        <a:prstGeom prst="rect">
          <a:avLst/>
        </a:prstGeom>
        <a:gradFill rotWithShape="0">
          <a:gsLst>
            <a:gs pos="0">
              <a:schemeClr val="lt1">
                <a:hueOff val="0"/>
                <a:satOff val="0"/>
                <a:lumOff val="0"/>
                <a:alphaOff val="0"/>
                <a:shade val="63000"/>
              </a:schemeClr>
            </a:gs>
            <a:gs pos="30000">
              <a:schemeClr val="lt1">
                <a:hueOff val="0"/>
                <a:satOff val="0"/>
                <a:lumOff val="0"/>
                <a:alphaOff val="0"/>
                <a:shade val="90000"/>
                <a:satMod val="110000"/>
              </a:schemeClr>
            </a:gs>
            <a:gs pos="45000">
              <a:schemeClr val="lt1">
                <a:hueOff val="0"/>
                <a:satOff val="0"/>
                <a:lumOff val="0"/>
                <a:alphaOff val="0"/>
                <a:shade val="100000"/>
                <a:satMod val="118000"/>
              </a:schemeClr>
            </a:gs>
            <a:gs pos="55000">
              <a:schemeClr val="lt1">
                <a:hueOff val="0"/>
                <a:satOff val="0"/>
                <a:lumOff val="0"/>
                <a:alphaOff val="0"/>
                <a:shade val="100000"/>
                <a:satMod val="118000"/>
              </a:schemeClr>
            </a:gs>
            <a:gs pos="73000">
              <a:schemeClr val="lt1">
                <a:hueOff val="0"/>
                <a:satOff val="0"/>
                <a:lumOff val="0"/>
                <a:alphaOff val="0"/>
                <a:shade val="90000"/>
                <a:satMod val="110000"/>
              </a:schemeClr>
            </a:gs>
            <a:gs pos="100000">
              <a:schemeClr val="lt1">
                <a:hueOff val="0"/>
                <a:satOff val="0"/>
                <a:lumOff val="0"/>
                <a:alphaOff val="0"/>
                <a:shade val="63000"/>
              </a:schemeClr>
            </a:gs>
          </a:gsLst>
          <a:lin ang="950000" scaled="1"/>
        </a:gradFill>
        <a:ln>
          <a:noFill/>
        </a:ln>
        <a:effectLst>
          <a:outerShdw blurRad="38100" dist="25400" dir="5400000" rotWithShape="0">
            <a:srgbClr val="000000">
              <a:alpha val="4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rtl="1">
            <a:lnSpc>
              <a:spcPct val="90000"/>
            </a:lnSpc>
            <a:spcBef>
              <a:spcPct val="0"/>
            </a:spcBef>
            <a:spcAft>
              <a:spcPct val="35000"/>
            </a:spcAft>
          </a:pPr>
          <a:r>
            <a:rPr lang="ar-SA" sz="1000" kern="1200" dirty="0"/>
            <a:t>التوقعات الاجتماعية</a:t>
          </a:r>
        </a:p>
      </dsp:txBody>
      <dsp:txXfrm>
        <a:off x="6868321" y="3051308"/>
        <a:ext cx="611171" cy="497823"/>
      </dsp:txXfrm>
    </dsp:sp>
    <dsp:sp modelId="{AD077C6A-AECD-450D-A87E-CDDE8045BD49}">
      <dsp:nvSpPr>
        <dsp:cNvPr id="0" name=""/>
        <dsp:cNvSpPr/>
      </dsp:nvSpPr>
      <dsp:spPr>
        <a:xfrm>
          <a:off x="6868321" y="3677477"/>
          <a:ext cx="611171" cy="526025"/>
        </a:xfrm>
        <a:prstGeom prst="rect">
          <a:avLst/>
        </a:prstGeom>
        <a:gradFill rotWithShape="0">
          <a:gsLst>
            <a:gs pos="0">
              <a:schemeClr val="lt1">
                <a:hueOff val="0"/>
                <a:satOff val="0"/>
                <a:lumOff val="0"/>
                <a:alphaOff val="0"/>
                <a:shade val="63000"/>
              </a:schemeClr>
            </a:gs>
            <a:gs pos="30000">
              <a:schemeClr val="lt1">
                <a:hueOff val="0"/>
                <a:satOff val="0"/>
                <a:lumOff val="0"/>
                <a:alphaOff val="0"/>
                <a:shade val="90000"/>
                <a:satMod val="110000"/>
              </a:schemeClr>
            </a:gs>
            <a:gs pos="45000">
              <a:schemeClr val="lt1">
                <a:hueOff val="0"/>
                <a:satOff val="0"/>
                <a:lumOff val="0"/>
                <a:alphaOff val="0"/>
                <a:shade val="100000"/>
                <a:satMod val="118000"/>
              </a:schemeClr>
            </a:gs>
            <a:gs pos="55000">
              <a:schemeClr val="lt1">
                <a:hueOff val="0"/>
                <a:satOff val="0"/>
                <a:lumOff val="0"/>
                <a:alphaOff val="0"/>
                <a:shade val="100000"/>
                <a:satMod val="118000"/>
              </a:schemeClr>
            </a:gs>
            <a:gs pos="73000">
              <a:schemeClr val="lt1">
                <a:hueOff val="0"/>
                <a:satOff val="0"/>
                <a:lumOff val="0"/>
                <a:alphaOff val="0"/>
                <a:shade val="90000"/>
                <a:satMod val="110000"/>
              </a:schemeClr>
            </a:gs>
            <a:gs pos="100000">
              <a:schemeClr val="lt1">
                <a:hueOff val="0"/>
                <a:satOff val="0"/>
                <a:lumOff val="0"/>
                <a:alphaOff val="0"/>
                <a:shade val="63000"/>
              </a:schemeClr>
            </a:gs>
          </a:gsLst>
          <a:lin ang="950000" scaled="1"/>
        </a:gradFill>
        <a:ln>
          <a:noFill/>
        </a:ln>
        <a:effectLst>
          <a:outerShdw blurRad="38100" dist="25400" dir="5400000" rotWithShape="0">
            <a:srgbClr val="000000">
              <a:alpha val="4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rtl="1">
            <a:lnSpc>
              <a:spcPct val="90000"/>
            </a:lnSpc>
            <a:spcBef>
              <a:spcPct val="0"/>
            </a:spcBef>
            <a:spcAft>
              <a:spcPct val="35000"/>
            </a:spcAft>
          </a:pPr>
          <a:r>
            <a:rPr lang="ar-SA" sz="1000" kern="1200" dirty="0"/>
            <a:t>التفاعلية الرمزية</a:t>
          </a:r>
        </a:p>
      </dsp:txBody>
      <dsp:txXfrm>
        <a:off x="6868321" y="3677477"/>
        <a:ext cx="611171" cy="526025"/>
      </dsp:txXfrm>
    </dsp:sp>
    <dsp:sp modelId="{A7660857-AE25-4EE4-9F09-3363612AAF29}">
      <dsp:nvSpPr>
        <dsp:cNvPr id="0" name=""/>
        <dsp:cNvSpPr/>
      </dsp:nvSpPr>
      <dsp:spPr>
        <a:xfrm>
          <a:off x="6868321" y="4331848"/>
          <a:ext cx="611171" cy="523440"/>
        </a:xfrm>
        <a:prstGeom prst="rect">
          <a:avLst/>
        </a:prstGeom>
        <a:gradFill rotWithShape="0">
          <a:gsLst>
            <a:gs pos="0">
              <a:schemeClr val="lt1">
                <a:hueOff val="0"/>
                <a:satOff val="0"/>
                <a:lumOff val="0"/>
                <a:alphaOff val="0"/>
                <a:shade val="63000"/>
              </a:schemeClr>
            </a:gs>
            <a:gs pos="30000">
              <a:schemeClr val="lt1">
                <a:hueOff val="0"/>
                <a:satOff val="0"/>
                <a:lumOff val="0"/>
                <a:alphaOff val="0"/>
                <a:shade val="90000"/>
                <a:satMod val="110000"/>
              </a:schemeClr>
            </a:gs>
            <a:gs pos="45000">
              <a:schemeClr val="lt1">
                <a:hueOff val="0"/>
                <a:satOff val="0"/>
                <a:lumOff val="0"/>
                <a:alphaOff val="0"/>
                <a:shade val="100000"/>
                <a:satMod val="118000"/>
              </a:schemeClr>
            </a:gs>
            <a:gs pos="55000">
              <a:schemeClr val="lt1">
                <a:hueOff val="0"/>
                <a:satOff val="0"/>
                <a:lumOff val="0"/>
                <a:alphaOff val="0"/>
                <a:shade val="100000"/>
                <a:satMod val="118000"/>
              </a:schemeClr>
            </a:gs>
            <a:gs pos="73000">
              <a:schemeClr val="lt1">
                <a:hueOff val="0"/>
                <a:satOff val="0"/>
                <a:lumOff val="0"/>
                <a:alphaOff val="0"/>
                <a:shade val="90000"/>
                <a:satMod val="110000"/>
              </a:schemeClr>
            </a:gs>
            <a:gs pos="100000">
              <a:schemeClr val="lt1">
                <a:hueOff val="0"/>
                <a:satOff val="0"/>
                <a:lumOff val="0"/>
                <a:alphaOff val="0"/>
                <a:shade val="63000"/>
              </a:schemeClr>
            </a:gs>
          </a:gsLst>
          <a:lin ang="950000" scaled="1"/>
        </a:gradFill>
        <a:ln>
          <a:noFill/>
        </a:ln>
        <a:effectLst>
          <a:outerShdw blurRad="38100" dist="25400" dir="5400000" rotWithShape="0">
            <a:srgbClr val="000000">
              <a:alpha val="4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rtl="1">
            <a:lnSpc>
              <a:spcPct val="90000"/>
            </a:lnSpc>
            <a:spcBef>
              <a:spcPct val="0"/>
            </a:spcBef>
            <a:spcAft>
              <a:spcPct val="35000"/>
            </a:spcAft>
          </a:pPr>
          <a:r>
            <a:rPr lang="ar-SA" sz="1000" kern="1200" dirty="0"/>
            <a:t>النسبية الثقافية</a:t>
          </a:r>
        </a:p>
      </dsp:txBody>
      <dsp:txXfrm>
        <a:off x="6868321" y="4331848"/>
        <a:ext cx="611171" cy="523440"/>
      </dsp:txXfrm>
    </dsp:sp>
    <dsp:sp modelId="{08FEFF59-0B42-4BF1-B5AB-189DA8B598B1}">
      <dsp:nvSpPr>
        <dsp:cNvPr id="0" name=""/>
        <dsp:cNvSpPr/>
      </dsp:nvSpPr>
      <dsp:spPr>
        <a:xfrm>
          <a:off x="5426529" y="1204584"/>
          <a:ext cx="1088067" cy="1047962"/>
        </a:xfrm>
        <a:prstGeom prst="rect">
          <a:avLst/>
        </a:prstGeom>
        <a:gradFill rotWithShape="0">
          <a:gsLst>
            <a:gs pos="0">
              <a:schemeClr val="lt1">
                <a:hueOff val="0"/>
                <a:satOff val="0"/>
                <a:lumOff val="0"/>
                <a:alphaOff val="0"/>
                <a:shade val="63000"/>
              </a:schemeClr>
            </a:gs>
            <a:gs pos="30000">
              <a:schemeClr val="lt1">
                <a:hueOff val="0"/>
                <a:satOff val="0"/>
                <a:lumOff val="0"/>
                <a:alphaOff val="0"/>
                <a:shade val="90000"/>
                <a:satMod val="110000"/>
              </a:schemeClr>
            </a:gs>
            <a:gs pos="45000">
              <a:schemeClr val="lt1">
                <a:hueOff val="0"/>
                <a:satOff val="0"/>
                <a:lumOff val="0"/>
                <a:alphaOff val="0"/>
                <a:shade val="100000"/>
                <a:satMod val="118000"/>
              </a:schemeClr>
            </a:gs>
            <a:gs pos="55000">
              <a:schemeClr val="lt1">
                <a:hueOff val="0"/>
                <a:satOff val="0"/>
                <a:lumOff val="0"/>
                <a:alphaOff val="0"/>
                <a:shade val="100000"/>
                <a:satMod val="118000"/>
              </a:schemeClr>
            </a:gs>
            <a:gs pos="73000">
              <a:schemeClr val="lt1">
                <a:hueOff val="0"/>
                <a:satOff val="0"/>
                <a:lumOff val="0"/>
                <a:alphaOff val="0"/>
                <a:shade val="90000"/>
                <a:satMod val="110000"/>
              </a:schemeClr>
            </a:gs>
            <a:gs pos="100000">
              <a:schemeClr val="lt1">
                <a:hueOff val="0"/>
                <a:satOff val="0"/>
                <a:lumOff val="0"/>
                <a:alphaOff val="0"/>
                <a:shade val="63000"/>
              </a:schemeClr>
            </a:gs>
          </a:gsLst>
          <a:lin ang="950000" scaled="1"/>
        </a:gradFill>
        <a:ln>
          <a:noFill/>
        </a:ln>
        <a:effectLst>
          <a:outerShdw blurRad="38100" dist="25400" dir="5400000" rotWithShape="0">
            <a:srgbClr val="000000">
              <a:alpha val="4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rtl="1">
            <a:lnSpc>
              <a:spcPct val="90000"/>
            </a:lnSpc>
            <a:spcBef>
              <a:spcPct val="0"/>
            </a:spcBef>
            <a:spcAft>
              <a:spcPct val="35000"/>
            </a:spcAft>
          </a:pPr>
          <a:r>
            <a:rPr lang="ar-SA" sz="1000" kern="1200" dirty="0"/>
            <a:t>النظريات المتعلقة بالقائم بالاتصال</a:t>
          </a:r>
        </a:p>
      </dsp:txBody>
      <dsp:txXfrm>
        <a:off x="5426529" y="1204584"/>
        <a:ext cx="1088067" cy="1047962"/>
      </dsp:txXfrm>
    </dsp:sp>
    <dsp:sp modelId="{E0DEABE8-33D5-4642-9EC4-732BBB0F9B92}">
      <dsp:nvSpPr>
        <dsp:cNvPr id="0" name=""/>
        <dsp:cNvSpPr/>
      </dsp:nvSpPr>
      <dsp:spPr>
        <a:xfrm>
          <a:off x="5698546" y="2380893"/>
          <a:ext cx="611171" cy="440162"/>
        </a:xfrm>
        <a:prstGeom prst="rect">
          <a:avLst/>
        </a:prstGeom>
        <a:gradFill rotWithShape="0">
          <a:gsLst>
            <a:gs pos="0">
              <a:schemeClr val="lt1">
                <a:hueOff val="0"/>
                <a:satOff val="0"/>
                <a:lumOff val="0"/>
                <a:alphaOff val="0"/>
                <a:shade val="63000"/>
              </a:schemeClr>
            </a:gs>
            <a:gs pos="30000">
              <a:schemeClr val="lt1">
                <a:hueOff val="0"/>
                <a:satOff val="0"/>
                <a:lumOff val="0"/>
                <a:alphaOff val="0"/>
                <a:shade val="90000"/>
                <a:satMod val="110000"/>
              </a:schemeClr>
            </a:gs>
            <a:gs pos="45000">
              <a:schemeClr val="lt1">
                <a:hueOff val="0"/>
                <a:satOff val="0"/>
                <a:lumOff val="0"/>
                <a:alphaOff val="0"/>
                <a:shade val="100000"/>
                <a:satMod val="118000"/>
              </a:schemeClr>
            </a:gs>
            <a:gs pos="55000">
              <a:schemeClr val="lt1">
                <a:hueOff val="0"/>
                <a:satOff val="0"/>
                <a:lumOff val="0"/>
                <a:alphaOff val="0"/>
                <a:shade val="100000"/>
                <a:satMod val="118000"/>
              </a:schemeClr>
            </a:gs>
            <a:gs pos="73000">
              <a:schemeClr val="lt1">
                <a:hueOff val="0"/>
                <a:satOff val="0"/>
                <a:lumOff val="0"/>
                <a:alphaOff val="0"/>
                <a:shade val="90000"/>
                <a:satMod val="110000"/>
              </a:schemeClr>
            </a:gs>
            <a:gs pos="100000">
              <a:schemeClr val="lt1">
                <a:hueOff val="0"/>
                <a:satOff val="0"/>
                <a:lumOff val="0"/>
                <a:alphaOff val="0"/>
                <a:shade val="63000"/>
              </a:schemeClr>
            </a:gs>
          </a:gsLst>
          <a:lin ang="950000" scaled="1"/>
        </a:gradFill>
        <a:ln>
          <a:noFill/>
        </a:ln>
        <a:effectLst>
          <a:outerShdw blurRad="38100" dist="25400" dir="5400000" rotWithShape="0">
            <a:srgbClr val="000000">
              <a:alpha val="4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rtl="1">
            <a:lnSpc>
              <a:spcPct val="90000"/>
            </a:lnSpc>
            <a:spcBef>
              <a:spcPct val="0"/>
            </a:spcBef>
            <a:spcAft>
              <a:spcPct val="35000"/>
            </a:spcAft>
          </a:pPr>
          <a:r>
            <a:rPr lang="ar-SA" sz="1000" kern="1200" dirty="0"/>
            <a:t>حارس البوابة</a:t>
          </a:r>
        </a:p>
      </dsp:txBody>
      <dsp:txXfrm>
        <a:off x="5698546" y="2380893"/>
        <a:ext cx="611171" cy="440162"/>
      </dsp:txXfrm>
    </dsp:sp>
    <dsp:sp modelId="{070B7C25-923E-4D3A-A8A3-8DB52766CE37}">
      <dsp:nvSpPr>
        <dsp:cNvPr id="0" name=""/>
        <dsp:cNvSpPr/>
      </dsp:nvSpPr>
      <dsp:spPr>
        <a:xfrm>
          <a:off x="3344991" y="1204584"/>
          <a:ext cx="881180" cy="1019952"/>
        </a:xfrm>
        <a:prstGeom prst="rect">
          <a:avLst/>
        </a:prstGeom>
        <a:gradFill rotWithShape="0">
          <a:gsLst>
            <a:gs pos="0">
              <a:schemeClr val="lt1">
                <a:hueOff val="0"/>
                <a:satOff val="0"/>
                <a:lumOff val="0"/>
                <a:alphaOff val="0"/>
                <a:shade val="63000"/>
              </a:schemeClr>
            </a:gs>
            <a:gs pos="30000">
              <a:schemeClr val="lt1">
                <a:hueOff val="0"/>
                <a:satOff val="0"/>
                <a:lumOff val="0"/>
                <a:alphaOff val="0"/>
                <a:shade val="90000"/>
                <a:satMod val="110000"/>
              </a:schemeClr>
            </a:gs>
            <a:gs pos="45000">
              <a:schemeClr val="lt1">
                <a:hueOff val="0"/>
                <a:satOff val="0"/>
                <a:lumOff val="0"/>
                <a:alphaOff val="0"/>
                <a:shade val="100000"/>
                <a:satMod val="118000"/>
              </a:schemeClr>
            </a:gs>
            <a:gs pos="55000">
              <a:schemeClr val="lt1">
                <a:hueOff val="0"/>
                <a:satOff val="0"/>
                <a:lumOff val="0"/>
                <a:alphaOff val="0"/>
                <a:shade val="100000"/>
                <a:satMod val="118000"/>
              </a:schemeClr>
            </a:gs>
            <a:gs pos="73000">
              <a:schemeClr val="lt1">
                <a:hueOff val="0"/>
                <a:satOff val="0"/>
                <a:lumOff val="0"/>
                <a:alphaOff val="0"/>
                <a:shade val="90000"/>
                <a:satMod val="110000"/>
              </a:schemeClr>
            </a:gs>
            <a:gs pos="100000">
              <a:schemeClr val="lt1">
                <a:hueOff val="0"/>
                <a:satOff val="0"/>
                <a:lumOff val="0"/>
                <a:alphaOff val="0"/>
                <a:shade val="63000"/>
              </a:schemeClr>
            </a:gs>
          </a:gsLst>
          <a:lin ang="950000" scaled="1"/>
        </a:gradFill>
        <a:ln>
          <a:noFill/>
        </a:ln>
        <a:effectLst>
          <a:outerShdw blurRad="38100" dist="25400" dir="5400000" rotWithShape="0">
            <a:srgbClr val="000000">
              <a:alpha val="4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rtl="1">
            <a:lnSpc>
              <a:spcPct val="90000"/>
            </a:lnSpc>
            <a:spcBef>
              <a:spcPct val="0"/>
            </a:spcBef>
            <a:spcAft>
              <a:spcPct val="35000"/>
            </a:spcAft>
          </a:pPr>
          <a:r>
            <a:rPr lang="ar-SA" sz="1000" kern="1200" dirty="0"/>
            <a:t>نظريات التأثير</a:t>
          </a:r>
        </a:p>
      </dsp:txBody>
      <dsp:txXfrm>
        <a:off x="3344991" y="1204584"/>
        <a:ext cx="881180" cy="1019952"/>
      </dsp:txXfrm>
    </dsp:sp>
    <dsp:sp modelId="{B792E8C4-2D11-415A-9502-A17432FEA9FA}">
      <dsp:nvSpPr>
        <dsp:cNvPr id="0" name=""/>
        <dsp:cNvSpPr/>
      </dsp:nvSpPr>
      <dsp:spPr>
        <a:xfrm>
          <a:off x="4959029" y="2327232"/>
          <a:ext cx="611171" cy="703442"/>
        </a:xfrm>
        <a:prstGeom prst="rect">
          <a:avLst/>
        </a:prstGeom>
        <a:gradFill rotWithShape="0">
          <a:gsLst>
            <a:gs pos="0">
              <a:schemeClr val="lt1">
                <a:hueOff val="0"/>
                <a:satOff val="0"/>
                <a:lumOff val="0"/>
                <a:alphaOff val="0"/>
                <a:shade val="63000"/>
              </a:schemeClr>
            </a:gs>
            <a:gs pos="30000">
              <a:schemeClr val="lt1">
                <a:hueOff val="0"/>
                <a:satOff val="0"/>
                <a:lumOff val="0"/>
                <a:alphaOff val="0"/>
                <a:shade val="90000"/>
                <a:satMod val="110000"/>
              </a:schemeClr>
            </a:gs>
            <a:gs pos="45000">
              <a:schemeClr val="lt1">
                <a:hueOff val="0"/>
                <a:satOff val="0"/>
                <a:lumOff val="0"/>
                <a:alphaOff val="0"/>
                <a:shade val="100000"/>
                <a:satMod val="118000"/>
              </a:schemeClr>
            </a:gs>
            <a:gs pos="55000">
              <a:schemeClr val="lt1">
                <a:hueOff val="0"/>
                <a:satOff val="0"/>
                <a:lumOff val="0"/>
                <a:alphaOff val="0"/>
                <a:shade val="100000"/>
                <a:satMod val="118000"/>
              </a:schemeClr>
            </a:gs>
            <a:gs pos="73000">
              <a:schemeClr val="lt1">
                <a:hueOff val="0"/>
                <a:satOff val="0"/>
                <a:lumOff val="0"/>
                <a:alphaOff val="0"/>
                <a:shade val="90000"/>
                <a:satMod val="110000"/>
              </a:schemeClr>
            </a:gs>
            <a:gs pos="100000">
              <a:schemeClr val="lt1">
                <a:hueOff val="0"/>
                <a:satOff val="0"/>
                <a:lumOff val="0"/>
                <a:alphaOff val="0"/>
                <a:shade val="63000"/>
              </a:schemeClr>
            </a:gs>
          </a:gsLst>
          <a:lin ang="950000" scaled="1"/>
        </a:gradFill>
        <a:ln>
          <a:noFill/>
        </a:ln>
        <a:effectLst>
          <a:outerShdw blurRad="38100" dist="25400" dir="5400000" rotWithShape="0">
            <a:srgbClr val="000000">
              <a:alpha val="4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rtl="1">
            <a:lnSpc>
              <a:spcPct val="90000"/>
            </a:lnSpc>
            <a:spcBef>
              <a:spcPct val="0"/>
            </a:spcBef>
            <a:spcAft>
              <a:spcPct val="35000"/>
            </a:spcAft>
          </a:pPr>
          <a:r>
            <a:rPr lang="ar-SA" sz="1000" kern="1200" dirty="0"/>
            <a:t>التأثير المباشر</a:t>
          </a:r>
        </a:p>
      </dsp:txBody>
      <dsp:txXfrm>
        <a:off x="4959029" y="2327232"/>
        <a:ext cx="611171" cy="703442"/>
      </dsp:txXfrm>
    </dsp:sp>
    <dsp:sp modelId="{89E5FE0E-18A8-40C6-913E-A09808501FFC}">
      <dsp:nvSpPr>
        <dsp:cNvPr id="0" name=""/>
        <dsp:cNvSpPr/>
      </dsp:nvSpPr>
      <dsp:spPr>
        <a:xfrm>
          <a:off x="5111822" y="3184671"/>
          <a:ext cx="611171" cy="393707"/>
        </a:xfrm>
        <a:prstGeom prst="rect">
          <a:avLst/>
        </a:prstGeom>
        <a:gradFill rotWithShape="0">
          <a:gsLst>
            <a:gs pos="0">
              <a:schemeClr val="lt1">
                <a:hueOff val="0"/>
                <a:satOff val="0"/>
                <a:lumOff val="0"/>
                <a:alphaOff val="0"/>
                <a:shade val="63000"/>
              </a:schemeClr>
            </a:gs>
            <a:gs pos="30000">
              <a:schemeClr val="lt1">
                <a:hueOff val="0"/>
                <a:satOff val="0"/>
                <a:lumOff val="0"/>
                <a:alphaOff val="0"/>
                <a:shade val="90000"/>
                <a:satMod val="110000"/>
              </a:schemeClr>
            </a:gs>
            <a:gs pos="45000">
              <a:schemeClr val="lt1">
                <a:hueOff val="0"/>
                <a:satOff val="0"/>
                <a:lumOff val="0"/>
                <a:alphaOff val="0"/>
                <a:shade val="100000"/>
                <a:satMod val="118000"/>
              </a:schemeClr>
            </a:gs>
            <a:gs pos="55000">
              <a:schemeClr val="lt1">
                <a:hueOff val="0"/>
                <a:satOff val="0"/>
                <a:lumOff val="0"/>
                <a:alphaOff val="0"/>
                <a:shade val="100000"/>
                <a:satMod val="118000"/>
              </a:schemeClr>
            </a:gs>
            <a:gs pos="73000">
              <a:schemeClr val="lt1">
                <a:hueOff val="0"/>
                <a:satOff val="0"/>
                <a:lumOff val="0"/>
                <a:alphaOff val="0"/>
                <a:shade val="90000"/>
                <a:satMod val="110000"/>
              </a:schemeClr>
            </a:gs>
            <a:gs pos="100000">
              <a:schemeClr val="lt1">
                <a:hueOff val="0"/>
                <a:satOff val="0"/>
                <a:lumOff val="0"/>
                <a:alphaOff val="0"/>
                <a:shade val="63000"/>
              </a:schemeClr>
            </a:gs>
          </a:gsLst>
          <a:lin ang="950000" scaled="1"/>
        </a:gradFill>
        <a:ln>
          <a:noFill/>
        </a:ln>
        <a:effectLst>
          <a:outerShdw blurRad="38100" dist="25400" dir="5400000" rotWithShape="0">
            <a:srgbClr val="000000">
              <a:alpha val="4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rtl="1">
            <a:lnSpc>
              <a:spcPct val="90000"/>
            </a:lnSpc>
            <a:spcBef>
              <a:spcPct val="0"/>
            </a:spcBef>
            <a:spcAft>
              <a:spcPct val="35000"/>
            </a:spcAft>
          </a:pPr>
          <a:r>
            <a:rPr lang="ar-SA" sz="1000" kern="1200" dirty="0"/>
            <a:t>دوامة الصمت</a:t>
          </a:r>
        </a:p>
      </dsp:txBody>
      <dsp:txXfrm>
        <a:off x="5111822" y="3184671"/>
        <a:ext cx="611171" cy="393707"/>
      </dsp:txXfrm>
    </dsp:sp>
    <dsp:sp modelId="{6B53F518-BF33-4AF8-9EB0-74F8E1C33F90}">
      <dsp:nvSpPr>
        <dsp:cNvPr id="0" name=""/>
        <dsp:cNvSpPr/>
      </dsp:nvSpPr>
      <dsp:spPr>
        <a:xfrm>
          <a:off x="3632788" y="2352883"/>
          <a:ext cx="611171" cy="643868"/>
        </a:xfrm>
        <a:prstGeom prst="rect">
          <a:avLst/>
        </a:prstGeom>
        <a:gradFill rotWithShape="0">
          <a:gsLst>
            <a:gs pos="0">
              <a:schemeClr val="lt1">
                <a:hueOff val="0"/>
                <a:satOff val="0"/>
                <a:lumOff val="0"/>
                <a:alphaOff val="0"/>
                <a:shade val="63000"/>
              </a:schemeClr>
            </a:gs>
            <a:gs pos="30000">
              <a:schemeClr val="lt1">
                <a:hueOff val="0"/>
                <a:satOff val="0"/>
                <a:lumOff val="0"/>
                <a:alphaOff val="0"/>
                <a:shade val="90000"/>
                <a:satMod val="110000"/>
              </a:schemeClr>
            </a:gs>
            <a:gs pos="45000">
              <a:schemeClr val="lt1">
                <a:hueOff val="0"/>
                <a:satOff val="0"/>
                <a:lumOff val="0"/>
                <a:alphaOff val="0"/>
                <a:shade val="100000"/>
                <a:satMod val="118000"/>
              </a:schemeClr>
            </a:gs>
            <a:gs pos="55000">
              <a:schemeClr val="lt1">
                <a:hueOff val="0"/>
                <a:satOff val="0"/>
                <a:lumOff val="0"/>
                <a:alphaOff val="0"/>
                <a:shade val="100000"/>
                <a:satMod val="118000"/>
              </a:schemeClr>
            </a:gs>
            <a:gs pos="73000">
              <a:schemeClr val="lt1">
                <a:hueOff val="0"/>
                <a:satOff val="0"/>
                <a:lumOff val="0"/>
                <a:alphaOff val="0"/>
                <a:shade val="90000"/>
                <a:satMod val="110000"/>
              </a:schemeClr>
            </a:gs>
            <a:gs pos="100000">
              <a:schemeClr val="lt1">
                <a:hueOff val="0"/>
                <a:satOff val="0"/>
                <a:lumOff val="0"/>
                <a:alphaOff val="0"/>
                <a:shade val="63000"/>
              </a:schemeClr>
            </a:gs>
          </a:gsLst>
          <a:lin ang="950000" scaled="1"/>
        </a:gradFill>
        <a:ln>
          <a:noFill/>
        </a:ln>
        <a:effectLst>
          <a:outerShdw blurRad="38100" dist="25400" dir="5400000" rotWithShape="0">
            <a:srgbClr val="000000">
              <a:alpha val="4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rtl="1">
            <a:lnSpc>
              <a:spcPct val="90000"/>
            </a:lnSpc>
            <a:spcBef>
              <a:spcPct val="0"/>
            </a:spcBef>
            <a:spcAft>
              <a:spcPct val="35000"/>
            </a:spcAft>
          </a:pPr>
          <a:r>
            <a:rPr lang="ar-SA" sz="1000" kern="1200" dirty="0"/>
            <a:t>التأثير الانتقائي</a:t>
          </a:r>
        </a:p>
      </dsp:txBody>
      <dsp:txXfrm>
        <a:off x="3632788" y="2352883"/>
        <a:ext cx="611171" cy="643868"/>
      </dsp:txXfrm>
    </dsp:sp>
    <dsp:sp modelId="{8F2BB291-F068-4226-B4D5-52A82124389E}">
      <dsp:nvSpPr>
        <dsp:cNvPr id="0" name=""/>
        <dsp:cNvSpPr/>
      </dsp:nvSpPr>
      <dsp:spPr>
        <a:xfrm>
          <a:off x="4372305" y="3125097"/>
          <a:ext cx="611171" cy="373330"/>
        </a:xfrm>
        <a:prstGeom prst="rect">
          <a:avLst/>
        </a:prstGeom>
        <a:gradFill rotWithShape="0">
          <a:gsLst>
            <a:gs pos="0">
              <a:schemeClr val="lt1">
                <a:hueOff val="0"/>
                <a:satOff val="0"/>
                <a:lumOff val="0"/>
                <a:alphaOff val="0"/>
                <a:shade val="63000"/>
              </a:schemeClr>
            </a:gs>
            <a:gs pos="30000">
              <a:schemeClr val="lt1">
                <a:hueOff val="0"/>
                <a:satOff val="0"/>
                <a:lumOff val="0"/>
                <a:alphaOff val="0"/>
                <a:shade val="90000"/>
                <a:satMod val="110000"/>
              </a:schemeClr>
            </a:gs>
            <a:gs pos="45000">
              <a:schemeClr val="lt1">
                <a:hueOff val="0"/>
                <a:satOff val="0"/>
                <a:lumOff val="0"/>
                <a:alphaOff val="0"/>
                <a:shade val="100000"/>
                <a:satMod val="118000"/>
              </a:schemeClr>
            </a:gs>
            <a:gs pos="55000">
              <a:schemeClr val="lt1">
                <a:hueOff val="0"/>
                <a:satOff val="0"/>
                <a:lumOff val="0"/>
                <a:alphaOff val="0"/>
                <a:shade val="100000"/>
                <a:satMod val="118000"/>
              </a:schemeClr>
            </a:gs>
            <a:gs pos="73000">
              <a:schemeClr val="lt1">
                <a:hueOff val="0"/>
                <a:satOff val="0"/>
                <a:lumOff val="0"/>
                <a:alphaOff val="0"/>
                <a:shade val="90000"/>
                <a:satMod val="110000"/>
              </a:schemeClr>
            </a:gs>
            <a:gs pos="100000">
              <a:schemeClr val="lt1">
                <a:hueOff val="0"/>
                <a:satOff val="0"/>
                <a:lumOff val="0"/>
                <a:alphaOff val="0"/>
                <a:shade val="63000"/>
              </a:schemeClr>
            </a:gs>
          </a:gsLst>
          <a:lin ang="950000" scaled="1"/>
        </a:gradFill>
        <a:ln>
          <a:noFill/>
        </a:ln>
        <a:effectLst>
          <a:outerShdw blurRad="38100" dist="25400" dir="5400000" rotWithShape="0">
            <a:srgbClr val="000000">
              <a:alpha val="4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rtl="1">
            <a:lnSpc>
              <a:spcPct val="90000"/>
            </a:lnSpc>
            <a:spcBef>
              <a:spcPct val="0"/>
            </a:spcBef>
            <a:spcAft>
              <a:spcPct val="35000"/>
            </a:spcAft>
          </a:pPr>
          <a:r>
            <a:rPr lang="ar-SA" sz="1000" kern="1200" dirty="0"/>
            <a:t>الفروق الفردية</a:t>
          </a:r>
        </a:p>
      </dsp:txBody>
      <dsp:txXfrm>
        <a:off x="4372305" y="3125097"/>
        <a:ext cx="611171" cy="373330"/>
      </dsp:txXfrm>
    </dsp:sp>
    <dsp:sp modelId="{86DC6432-01D5-41B8-980B-351F5343C533}">
      <dsp:nvSpPr>
        <dsp:cNvPr id="0" name=""/>
        <dsp:cNvSpPr/>
      </dsp:nvSpPr>
      <dsp:spPr>
        <a:xfrm>
          <a:off x="3632788" y="3125097"/>
          <a:ext cx="611171" cy="434380"/>
        </a:xfrm>
        <a:prstGeom prst="rect">
          <a:avLst/>
        </a:prstGeom>
        <a:gradFill rotWithShape="0">
          <a:gsLst>
            <a:gs pos="0">
              <a:schemeClr val="lt1">
                <a:hueOff val="0"/>
                <a:satOff val="0"/>
                <a:lumOff val="0"/>
                <a:alphaOff val="0"/>
                <a:shade val="63000"/>
              </a:schemeClr>
            </a:gs>
            <a:gs pos="30000">
              <a:schemeClr val="lt1">
                <a:hueOff val="0"/>
                <a:satOff val="0"/>
                <a:lumOff val="0"/>
                <a:alphaOff val="0"/>
                <a:shade val="90000"/>
                <a:satMod val="110000"/>
              </a:schemeClr>
            </a:gs>
            <a:gs pos="45000">
              <a:schemeClr val="lt1">
                <a:hueOff val="0"/>
                <a:satOff val="0"/>
                <a:lumOff val="0"/>
                <a:alphaOff val="0"/>
                <a:shade val="100000"/>
                <a:satMod val="118000"/>
              </a:schemeClr>
            </a:gs>
            <a:gs pos="55000">
              <a:schemeClr val="lt1">
                <a:hueOff val="0"/>
                <a:satOff val="0"/>
                <a:lumOff val="0"/>
                <a:alphaOff val="0"/>
                <a:shade val="100000"/>
                <a:satMod val="118000"/>
              </a:schemeClr>
            </a:gs>
            <a:gs pos="73000">
              <a:schemeClr val="lt1">
                <a:hueOff val="0"/>
                <a:satOff val="0"/>
                <a:lumOff val="0"/>
                <a:alphaOff val="0"/>
                <a:shade val="90000"/>
                <a:satMod val="110000"/>
              </a:schemeClr>
            </a:gs>
            <a:gs pos="100000">
              <a:schemeClr val="lt1">
                <a:hueOff val="0"/>
                <a:satOff val="0"/>
                <a:lumOff val="0"/>
                <a:alphaOff val="0"/>
                <a:shade val="63000"/>
              </a:schemeClr>
            </a:gs>
          </a:gsLst>
          <a:lin ang="950000" scaled="1"/>
        </a:gradFill>
        <a:ln>
          <a:noFill/>
        </a:ln>
        <a:effectLst>
          <a:outerShdw blurRad="38100" dist="25400" dir="5400000" rotWithShape="0">
            <a:srgbClr val="000000">
              <a:alpha val="4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rtl="1">
            <a:lnSpc>
              <a:spcPct val="90000"/>
            </a:lnSpc>
            <a:spcBef>
              <a:spcPct val="0"/>
            </a:spcBef>
            <a:spcAft>
              <a:spcPct val="35000"/>
            </a:spcAft>
          </a:pPr>
          <a:r>
            <a:rPr lang="ar-SA" sz="1000" kern="1200" dirty="0"/>
            <a:t>الفئات الاجتماعية</a:t>
          </a:r>
        </a:p>
      </dsp:txBody>
      <dsp:txXfrm>
        <a:off x="3632788" y="3125097"/>
        <a:ext cx="611171" cy="434380"/>
      </dsp:txXfrm>
    </dsp:sp>
    <dsp:sp modelId="{42F5D9BC-FB49-42F4-8E3D-7A61EF9A9EDD}">
      <dsp:nvSpPr>
        <dsp:cNvPr id="0" name=""/>
        <dsp:cNvSpPr/>
      </dsp:nvSpPr>
      <dsp:spPr>
        <a:xfrm>
          <a:off x="3785581" y="3687824"/>
          <a:ext cx="1487669" cy="516011"/>
        </a:xfrm>
        <a:prstGeom prst="rect">
          <a:avLst/>
        </a:prstGeom>
        <a:gradFill rotWithShape="0">
          <a:gsLst>
            <a:gs pos="0">
              <a:schemeClr val="lt1">
                <a:hueOff val="0"/>
                <a:satOff val="0"/>
                <a:lumOff val="0"/>
                <a:alphaOff val="0"/>
                <a:shade val="63000"/>
              </a:schemeClr>
            </a:gs>
            <a:gs pos="30000">
              <a:schemeClr val="lt1">
                <a:hueOff val="0"/>
                <a:satOff val="0"/>
                <a:lumOff val="0"/>
                <a:alphaOff val="0"/>
                <a:shade val="90000"/>
                <a:satMod val="110000"/>
              </a:schemeClr>
            </a:gs>
            <a:gs pos="45000">
              <a:schemeClr val="lt1">
                <a:hueOff val="0"/>
                <a:satOff val="0"/>
                <a:lumOff val="0"/>
                <a:alphaOff val="0"/>
                <a:shade val="100000"/>
                <a:satMod val="118000"/>
              </a:schemeClr>
            </a:gs>
            <a:gs pos="55000">
              <a:schemeClr val="lt1">
                <a:hueOff val="0"/>
                <a:satOff val="0"/>
                <a:lumOff val="0"/>
                <a:alphaOff val="0"/>
                <a:shade val="100000"/>
                <a:satMod val="118000"/>
              </a:schemeClr>
            </a:gs>
            <a:gs pos="73000">
              <a:schemeClr val="lt1">
                <a:hueOff val="0"/>
                <a:satOff val="0"/>
                <a:lumOff val="0"/>
                <a:alphaOff val="0"/>
                <a:shade val="90000"/>
                <a:satMod val="110000"/>
              </a:schemeClr>
            </a:gs>
            <a:gs pos="100000">
              <a:schemeClr val="lt1">
                <a:hueOff val="0"/>
                <a:satOff val="0"/>
                <a:lumOff val="0"/>
                <a:alphaOff val="0"/>
                <a:shade val="63000"/>
              </a:schemeClr>
            </a:gs>
          </a:gsLst>
          <a:lin ang="950000" scaled="1"/>
        </a:gradFill>
        <a:ln>
          <a:noFill/>
        </a:ln>
        <a:effectLst>
          <a:outerShdw blurRad="38100" dist="25400" dir="5400000" rotWithShape="0">
            <a:srgbClr val="000000">
              <a:alpha val="4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rtl="1">
            <a:lnSpc>
              <a:spcPct val="90000"/>
            </a:lnSpc>
            <a:spcBef>
              <a:spcPct val="0"/>
            </a:spcBef>
            <a:spcAft>
              <a:spcPct val="35000"/>
            </a:spcAft>
          </a:pPr>
          <a:r>
            <a:rPr lang="ar-SA" sz="1000" kern="1200" dirty="0"/>
            <a:t>الاستخدامات </a:t>
          </a:r>
          <a:r>
            <a:rPr lang="ar-SA" sz="1000" kern="1200" dirty="0" err="1"/>
            <a:t>والاشباعات</a:t>
          </a:r>
          <a:endParaRPr lang="ar-SA" sz="1000" kern="1200" dirty="0"/>
        </a:p>
      </dsp:txBody>
      <dsp:txXfrm>
        <a:off x="3785581" y="3687824"/>
        <a:ext cx="1487669" cy="516011"/>
      </dsp:txXfrm>
    </dsp:sp>
    <dsp:sp modelId="{FC97EC43-F30D-4686-A64C-BBDD97F7F6F8}">
      <dsp:nvSpPr>
        <dsp:cNvPr id="0" name=""/>
        <dsp:cNvSpPr/>
      </dsp:nvSpPr>
      <dsp:spPr>
        <a:xfrm>
          <a:off x="2893271" y="3125097"/>
          <a:ext cx="611171" cy="473773"/>
        </a:xfrm>
        <a:prstGeom prst="rect">
          <a:avLst/>
        </a:prstGeom>
        <a:gradFill rotWithShape="0">
          <a:gsLst>
            <a:gs pos="0">
              <a:schemeClr val="lt1">
                <a:hueOff val="0"/>
                <a:satOff val="0"/>
                <a:lumOff val="0"/>
                <a:alphaOff val="0"/>
                <a:shade val="63000"/>
              </a:schemeClr>
            </a:gs>
            <a:gs pos="30000">
              <a:schemeClr val="lt1">
                <a:hueOff val="0"/>
                <a:satOff val="0"/>
                <a:lumOff val="0"/>
                <a:alphaOff val="0"/>
                <a:shade val="90000"/>
                <a:satMod val="110000"/>
              </a:schemeClr>
            </a:gs>
            <a:gs pos="45000">
              <a:schemeClr val="lt1">
                <a:hueOff val="0"/>
                <a:satOff val="0"/>
                <a:lumOff val="0"/>
                <a:alphaOff val="0"/>
                <a:shade val="100000"/>
                <a:satMod val="118000"/>
              </a:schemeClr>
            </a:gs>
            <a:gs pos="55000">
              <a:schemeClr val="lt1">
                <a:hueOff val="0"/>
                <a:satOff val="0"/>
                <a:lumOff val="0"/>
                <a:alphaOff val="0"/>
                <a:shade val="100000"/>
                <a:satMod val="118000"/>
              </a:schemeClr>
            </a:gs>
            <a:gs pos="73000">
              <a:schemeClr val="lt1">
                <a:hueOff val="0"/>
                <a:satOff val="0"/>
                <a:lumOff val="0"/>
                <a:alphaOff val="0"/>
                <a:shade val="90000"/>
                <a:satMod val="110000"/>
              </a:schemeClr>
            </a:gs>
            <a:gs pos="100000">
              <a:schemeClr val="lt1">
                <a:hueOff val="0"/>
                <a:satOff val="0"/>
                <a:lumOff val="0"/>
                <a:alphaOff val="0"/>
                <a:shade val="63000"/>
              </a:schemeClr>
            </a:gs>
          </a:gsLst>
          <a:lin ang="950000" scaled="1"/>
        </a:gradFill>
        <a:ln>
          <a:noFill/>
        </a:ln>
        <a:effectLst>
          <a:outerShdw blurRad="38100" dist="25400" dir="5400000" rotWithShape="0">
            <a:srgbClr val="000000">
              <a:alpha val="4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rtl="1">
            <a:lnSpc>
              <a:spcPct val="90000"/>
            </a:lnSpc>
            <a:spcBef>
              <a:spcPct val="0"/>
            </a:spcBef>
            <a:spcAft>
              <a:spcPct val="35000"/>
            </a:spcAft>
          </a:pPr>
          <a:r>
            <a:rPr lang="ar-SA" sz="1000" kern="1200" dirty="0"/>
            <a:t>العلاقات الاجتماعية</a:t>
          </a:r>
        </a:p>
      </dsp:txBody>
      <dsp:txXfrm>
        <a:off x="2893271" y="3125097"/>
        <a:ext cx="611171" cy="473773"/>
      </dsp:txXfrm>
    </dsp:sp>
    <dsp:sp modelId="{609FF969-363E-4063-8604-23AEF83F1F9A}">
      <dsp:nvSpPr>
        <dsp:cNvPr id="0" name=""/>
        <dsp:cNvSpPr/>
      </dsp:nvSpPr>
      <dsp:spPr>
        <a:xfrm>
          <a:off x="3046064" y="3727217"/>
          <a:ext cx="611171" cy="681522"/>
        </a:xfrm>
        <a:prstGeom prst="rect">
          <a:avLst/>
        </a:prstGeom>
        <a:gradFill rotWithShape="0">
          <a:gsLst>
            <a:gs pos="0">
              <a:schemeClr val="lt1">
                <a:hueOff val="0"/>
                <a:satOff val="0"/>
                <a:lumOff val="0"/>
                <a:alphaOff val="0"/>
                <a:shade val="63000"/>
              </a:schemeClr>
            </a:gs>
            <a:gs pos="30000">
              <a:schemeClr val="lt1">
                <a:hueOff val="0"/>
                <a:satOff val="0"/>
                <a:lumOff val="0"/>
                <a:alphaOff val="0"/>
                <a:shade val="90000"/>
                <a:satMod val="110000"/>
              </a:schemeClr>
            </a:gs>
            <a:gs pos="45000">
              <a:schemeClr val="lt1">
                <a:hueOff val="0"/>
                <a:satOff val="0"/>
                <a:lumOff val="0"/>
                <a:alphaOff val="0"/>
                <a:shade val="100000"/>
                <a:satMod val="118000"/>
              </a:schemeClr>
            </a:gs>
            <a:gs pos="55000">
              <a:schemeClr val="lt1">
                <a:hueOff val="0"/>
                <a:satOff val="0"/>
                <a:lumOff val="0"/>
                <a:alphaOff val="0"/>
                <a:shade val="100000"/>
                <a:satMod val="118000"/>
              </a:schemeClr>
            </a:gs>
            <a:gs pos="73000">
              <a:schemeClr val="lt1">
                <a:hueOff val="0"/>
                <a:satOff val="0"/>
                <a:lumOff val="0"/>
                <a:alphaOff val="0"/>
                <a:shade val="90000"/>
                <a:satMod val="110000"/>
              </a:schemeClr>
            </a:gs>
            <a:gs pos="100000">
              <a:schemeClr val="lt1">
                <a:hueOff val="0"/>
                <a:satOff val="0"/>
                <a:lumOff val="0"/>
                <a:alphaOff val="0"/>
                <a:shade val="63000"/>
              </a:schemeClr>
            </a:gs>
          </a:gsLst>
          <a:lin ang="950000" scaled="1"/>
        </a:gradFill>
        <a:ln>
          <a:noFill/>
        </a:ln>
        <a:effectLst>
          <a:outerShdw blurRad="38100" dist="25400" dir="5400000" rotWithShape="0">
            <a:srgbClr val="000000">
              <a:alpha val="4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rtl="1">
            <a:lnSpc>
              <a:spcPct val="90000"/>
            </a:lnSpc>
            <a:spcBef>
              <a:spcPct val="0"/>
            </a:spcBef>
            <a:spcAft>
              <a:spcPct val="35000"/>
            </a:spcAft>
          </a:pPr>
          <a:r>
            <a:rPr lang="ar-SA" sz="1000" kern="1200" dirty="0"/>
            <a:t>تدفق الاتصال على مرحلتين</a:t>
          </a:r>
        </a:p>
      </dsp:txBody>
      <dsp:txXfrm>
        <a:off x="3046064" y="3727217"/>
        <a:ext cx="611171" cy="681522"/>
      </dsp:txXfrm>
    </dsp:sp>
    <dsp:sp modelId="{B92658FF-0957-4C80-82DE-3B893BE886CA}">
      <dsp:nvSpPr>
        <dsp:cNvPr id="0" name=""/>
        <dsp:cNvSpPr/>
      </dsp:nvSpPr>
      <dsp:spPr>
        <a:xfrm>
          <a:off x="3046064" y="4537086"/>
          <a:ext cx="611171" cy="698715"/>
        </a:xfrm>
        <a:prstGeom prst="rect">
          <a:avLst/>
        </a:prstGeom>
        <a:gradFill rotWithShape="0">
          <a:gsLst>
            <a:gs pos="0">
              <a:schemeClr val="lt1">
                <a:hueOff val="0"/>
                <a:satOff val="0"/>
                <a:lumOff val="0"/>
                <a:alphaOff val="0"/>
                <a:shade val="63000"/>
              </a:schemeClr>
            </a:gs>
            <a:gs pos="30000">
              <a:schemeClr val="lt1">
                <a:hueOff val="0"/>
                <a:satOff val="0"/>
                <a:lumOff val="0"/>
                <a:alphaOff val="0"/>
                <a:shade val="90000"/>
                <a:satMod val="110000"/>
              </a:schemeClr>
            </a:gs>
            <a:gs pos="45000">
              <a:schemeClr val="lt1">
                <a:hueOff val="0"/>
                <a:satOff val="0"/>
                <a:lumOff val="0"/>
                <a:alphaOff val="0"/>
                <a:shade val="100000"/>
                <a:satMod val="118000"/>
              </a:schemeClr>
            </a:gs>
            <a:gs pos="55000">
              <a:schemeClr val="lt1">
                <a:hueOff val="0"/>
                <a:satOff val="0"/>
                <a:lumOff val="0"/>
                <a:alphaOff val="0"/>
                <a:shade val="100000"/>
                <a:satMod val="118000"/>
              </a:schemeClr>
            </a:gs>
            <a:gs pos="73000">
              <a:schemeClr val="lt1">
                <a:hueOff val="0"/>
                <a:satOff val="0"/>
                <a:lumOff val="0"/>
                <a:alphaOff val="0"/>
                <a:shade val="90000"/>
                <a:satMod val="110000"/>
              </a:schemeClr>
            </a:gs>
            <a:gs pos="100000">
              <a:schemeClr val="lt1">
                <a:hueOff val="0"/>
                <a:satOff val="0"/>
                <a:lumOff val="0"/>
                <a:alphaOff val="0"/>
                <a:shade val="63000"/>
              </a:schemeClr>
            </a:gs>
          </a:gsLst>
          <a:lin ang="950000" scaled="1"/>
        </a:gradFill>
        <a:ln>
          <a:noFill/>
        </a:ln>
        <a:effectLst>
          <a:outerShdw blurRad="38100" dist="25400" dir="5400000" rotWithShape="0">
            <a:srgbClr val="000000">
              <a:alpha val="4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rtl="1">
            <a:lnSpc>
              <a:spcPct val="90000"/>
            </a:lnSpc>
            <a:spcBef>
              <a:spcPct val="0"/>
            </a:spcBef>
            <a:spcAft>
              <a:spcPct val="35000"/>
            </a:spcAft>
          </a:pPr>
          <a:r>
            <a:rPr lang="ar-SA" sz="1000" kern="1200" dirty="0"/>
            <a:t>انتشار المبتكرات</a:t>
          </a:r>
        </a:p>
      </dsp:txBody>
      <dsp:txXfrm>
        <a:off x="3046064" y="4537086"/>
        <a:ext cx="611171" cy="698715"/>
      </dsp:txXfrm>
    </dsp:sp>
    <dsp:sp modelId="{F24E28C9-1A53-42B3-BFB5-688761062F94}">
      <dsp:nvSpPr>
        <dsp:cNvPr id="0" name=""/>
        <dsp:cNvSpPr/>
      </dsp:nvSpPr>
      <dsp:spPr>
        <a:xfrm>
          <a:off x="2000961" y="2352883"/>
          <a:ext cx="611171" cy="684377"/>
        </a:xfrm>
        <a:prstGeom prst="rect">
          <a:avLst/>
        </a:prstGeom>
        <a:gradFill rotWithShape="0">
          <a:gsLst>
            <a:gs pos="0">
              <a:schemeClr val="lt1">
                <a:hueOff val="0"/>
                <a:satOff val="0"/>
                <a:lumOff val="0"/>
                <a:alphaOff val="0"/>
                <a:shade val="63000"/>
              </a:schemeClr>
            </a:gs>
            <a:gs pos="30000">
              <a:schemeClr val="lt1">
                <a:hueOff val="0"/>
                <a:satOff val="0"/>
                <a:lumOff val="0"/>
                <a:alphaOff val="0"/>
                <a:shade val="90000"/>
                <a:satMod val="110000"/>
              </a:schemeClr>
            </a:gs>
            <a:gs pos="45000">
              <a:schemeClr val="lt1">
                <a:hueOff val="0"/>
                <a:satOff val="0"/>
                <a:lumOff val="0"/>
                <a:alphaOff val="0"/>
                <a:shade val="100000"/>
                <a:satMod val="118000"/>
              </a:schemeClr>
            </a:gs>
            <a:gs pos="55000">
              <a:schemeClr val="lt1">
                <a:hueOff val="0"/>
                <a:satOff val="0"/>
                <a:lumOff val="0"/>
                <a:alphaOff val="0"/>
                <a:shade val="100000"/>
                <a:satMod val="118000"/>
              </a:schemeClr>
            </a:gs>
            <a:gs pos="73000">
              <a:schemeClr val="lt1">
                <a:hueOff val="0"/>
                <a:satOff val="0"/>
                <a:lumOff val="0"/>
                <a:alphaOff val="0"/>
                <a:shade val="90000"/>
                <a:satMod val="110000"/>
              </a:schemeClr>
            </a:gs>
            <a:gs pos="100000">
              <a:schemeClr val="lt1">
                <a:hueOff val="0"/>
                <a:satOff val="0"/>
                <a:lumOff val="0"/>
                <a:alphaOff val="0"/>
                <a:shade val="63000"/>
              </a:schemeClr>
            </a:gs>
          </a:gsLst>
          <a:lin ang="950000" scaled="1"/>
        </a:gradFill>
        <a:ln>
          <a:noFill/>
        </a:ln>
        <a:effectLst>
          <a:outerShdw blurRad="38100" dist="25400" dir="5400000" rotWithShape="0">
            <a:srgbClr val="000000">
              <a:alpha val="4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rtl="1">
            <a:lnSpc>
              <a:spcPct val="90000"/>
            </a:lnSpc>
            <a:spcBef>
              <a:spcPct val="0"/>
            </a:spcBef>
            <a:spcAft>
              <a:spcPct val="35000"/>
            </a:spcAft>
          </a:pPr>
          <a:r>
            <a:rPr lang="ar-SA" sz="1000" kern="1200" dirty="0"/>
            <a:t>التأثير المعتدل</a:t>
          </a:r>
        </a:p>
      </dsp:txBody>
      <dsp:txXfrm>
        <a:off x="2000961" y="2352883"/>
        <a:ext cx="611171" cy="684377"/>
      </dsp:txXfrm>
    </dsp:sp>
    <dsp:sp modelId="{858936A6-882B-4B8E-ADF7-52AA00EA3348}">
      <dsp:nvSpPr>
        <dsp:cNvPr id="0" name=""/>
        <dsp:cNvSpPr/>
      </dsp:nvSpPr>
      <dsp:spPr>
        <a:xfrm>
          <a:off x="2153754" y="3165606"/>
          <a:ext cx="611171" cy="484643"/>
        </a:xfrm>
        <a:prstGeom prst="rect">
          <a:avLst/>
        </a:prstGeom>
        <a:gradFill rotWithShape="0">
          <a:gsLst>
            <a:gs pos="0">
              <a:schemeClr val="lt1">
                <a:hueOff val="0"/>
                <a:satOff val="0"/>
                <a:lumOff val="0"/>
                <a:alphaOff val="0"/>
                <a:shade val="63000"/>
              </a:schemeClr>
            </a:gs>
            <a:gs pos="30000">
              <a:schemeClr val="lt1">
                <a:hueOff val="0"/>
                <a:satOff val="0"/>
                <a:lumOff val="0"/>
                <a:alphaOff val="0"/>
                <a:shade val="90000"/>
                <a:satMod val="110000"/>
              </a:schemeClr>
            </a:gs>
            <a:gs pos="45000">
              <a:schemeClr val="lt1">
                <a:hueOff val="0"/>
                <a:satOff val="0"/>
                <a:lumOff val="0"/>
                <a:alphaOff val="0"/>
                <a:shade val="100000"/>
                <a:satMod val="118000"/>
              </a:schemeClr>
            </a:gs>
            <a:gs pos="55000">
              <a:schemeClr val="lt1">
                <a:hueOff val="0"/>
                <a:satOff val="0"/>
                <a:lumOff val="0"/>
                <a:alphaOff val="0"/>
                <a:shade val="100000"/>
                <a:satMod val="118000"/>
              </a:schemeClr>
            </a:gs>
            <a:gs pos="73000">
              <a:schemeClr val="lt1">
                <a:hueOff val="0"/>
                <a:satOff val="0"/>
                <a:lumOff val="0"/>
                <a:alphaOff val="0"/>
                <a:shade val="90000"/>
                <a:satMod val="110000"/>
              </a:schemeClr>
            </a:gs>
            <a:gs pos="100000">
              <a:schemeClr val="lt1">
                <a:hueOff val="0"/>
                <a:satOff val="0"/>
                <a:lumOff val="0"/>
                <a:alphaOff val="0"/>
                <a:shade val="63000"/>
              </a:schemeClr>
            </a:gs>
          </a:gsLst>
          <a:lin ang="950000" scaled="1"/>
        </a:gradFill>
        <a:ln>
          <a:noFill/>
        </a:ln>
        <a:effectLst>
          <a:outerShdw blurRad="38100" dist="25400" dir="5400000" rotWithShape="0">
            <a:srgbClr val="000000">
              <a:alpha val="4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rtl="1">
            <a:lnSpc>
              <a:spcPct val="90000"/>
            </a:lnSpc>
            <a:spcBef>
              <a:spcPct val="0"/>
            </a:spcBef>
            <a:spcAft>
              <a:spcPct val="35000"/>
            </a:spcAft>
          </a:pPr>
          <a:r>
            <a:rPr lang="ar-SA" sz="1000" kern="1200" dirty="0"/>
            <a:t>ترتيب </a:t>
          </a:r>
          <a:r>
            <a:rPr lang="ar-SA" sz="1000" kern="1200" dirty="0" err="1"/>
            <a:t>الاولويات</a:t>
          </a:r>
          <a:endParaRPr lang="ar-SA" sz="1000" kern="1200" dirty="0"/>
        </a:p>
      </dsp:txBody>
      <dsp:txXfrm>
        <a:off x="2153754" y="3165606"/>
        <a:ext cx="611171" cy="484643"/>
      </dsp:txXfrm>
    </dsp:sp>
    <dsp:sp modelId="{B0AD2C12-0245-4A48-8930-3A6CF1666425}">
      <dsp:nvSpPr>
        <dsp:cNvPr id="0" name=""/>
        <dsp:cNvSpPr/>
      </dsp:nvSpPr>
      <dsp:spPr>
        <a:xfrm>
          <a:off x="2153754" y="3778595"/>
          <a:ext cx="611171" cy="437595"/>
        </a:xfrm>
        <a:prstGeom prst="rect">
          <a:avLst/>
        </a:prstGeom>
        <a:gradFill rotWithShape="0">
          <a:gsLst>
            <a:gs pos="0">
              <a:schemeClr val="lt1">
                <a:hueOff val="0"/>
                <a:satOff val="0"/>
                <a:lumOff val="0"/>
                <a:alphaOff val="0"/>
                <a:shade val="63000"/>
              </a:schemeClr>
            </a:gs>
            <a:gs pos="30000">
              <a:schemeClr val="lt1">
                <a:hueOff val="0"/>
                <a:satOff val="0"/>
                <a:lumOff val="0"/>
                <a:alphaOff val="0"/>
                <a:shade val="90000"/>
                <a:satMod val="110000"/>
              </a:schemeClr>
            </a:gs>
            <a:gs pos="45000">
              <a:schemeClr val="lt1">
                <a:hueOff val="0"/>
                <a:satOff val="0"/>
                <a:lumOff val="0"/>
                <a:alphaOff val="0"/>
                <a:shade val="100000"/>
                <a:satMod val="118000"/>
              </a:schemeClr>
            </a:gs>
            <a:gs pos="55000">
              <a:schemeClr val="lt1">
                <a:hueOff val="0"/>
                <a:satOff val="0"/>
                <a:lumOff val="0"/>
                <a:alphaOff val="0"/>
                <a:shade val="100000"/>
                <a:satMod val="118000"/>
              </a:schemeClr>
            </a:gs>
            <a:gs pos="73000">
              <a:schemeClr val="lt1">
                <a:hueOff val="0"/>
                <a:satOff val="0"/>
                <a:lumOff val="0"/>
                <a:alphaOff val="0"/>
                <a:shade val="90000"/>
                <a:satMod val="110000"/>
              </a:schemeClr>
            </a:gs>
            <a:gs pos="100000">
              <a:schemeClr val="lt1">
                <a:hueOff val="0"/>
                <a:satOff val="0"/>
                <a:lumOff val="0"/>
                <a:alphaOff val="0"/>
                <a:shade val="63000"/>
              </a:schemeClr>
            </a:gs>
          </a:gsLst>
          <a:lin ang="950000" scaled="1"/>
        </a:gradFill>
        <a:ln>
          <a:noFill/>
        </a:ln>
        <a:effectLst>
          <a:outerShdw blurRad="38100" dist="25400" dir="5400000" rotWithShape="0">
            <a:srgbClr val="000000">
              <a:alpha val="4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rtl="1">
            <a:lnSpc>
              <a:spcPct val="90000"/>
            </a:lnSpc>
            <a:spcBef>
              <a:spcPct val="0"/>
            </a:spcBef>
            <a:spcAft>
              <a:spcPct val="35000"/>
            </a:spcAft>
          </a:pPr>
          <a:r>
            <a:rPr lang="ar-SA" sz="1000" kern="1200" dirty="0" err="1"/>
            <a:t>الانماء</a:t>
          </a:r>
          <a:r>
            <a:rPr lang="ar-SA" sz="1000" kern="1200" dirty="0"/>
            <a:t> الثقافي</a:t>
          </a:r>
        </a:p>
      </dsp:txBody>
      <dsp:txXfrm>
        <a:off x="2153754" y="3778595"/>
        <a:ext cx="611171" cy="437595"/>
      </dsp:txXfrm>
    </dsp:sp>
    <dsp:sp modelId="{F70529A9-1187-45EA-8FA6-DD4F2E9548B1}">
      <dsp:nvSpPr>
        <dsp:cNvPr id="0" name=""/>
        <dsp:cNvSpPr/>
      </dsp:nvSpPr>
      <dsp:spPr>
        <a:xfrm>
          <a:off x="2153754" y="4344536"/>
          <a:ext cx="611171" cy="740586"/>
        </a:xfrm>
        <a:prstGeom prst="rect">
          <a:avLst/>
        </a:prstGeom>
        <a:gradFill rotWithShape="0">
          <a:gsLst>
            <a:gs pos="0">
              <a:schemeClr val="lt1">
                <a:hueOff val="0"/>
                <a:satOff val="0"/>
                <a:lumOff val="0"/>
                <a:alphaOff val="0"/>
                <a:shade val="63000"/>
              </a:schemeClr>
            </a:gs>
            <a:gs pos="30000">
              <a:schemeClr val="lt1">
                <a:hueOff val="0"/>
                <a:satOff val="0"/>
                <a:lumOff val="0"/>
                <a:alphaOff val="0"/>
                <a:shade val="90000"/>
                <a:satMod val="110000"/>
              </a:schemeClr>
            </a:gs>
            <a:gs pos="45000">
              <a:schemeClr val="lt1">
                <a:hueOff val="0"/>
                <a:satOff val="0"/>
                <a:lumOff val="0"/>
                <a:alphaOff val="0"/>
                <a:shade val="100000"/>
                <a:satMod val="118000"/>
              </a:schemeClr>
            </a:gs>
            <a:gs pos="55000">
              <a:schemeClr val="lt1">
                <a:hueOff val="0"/>
                <a:satOff val="0"/>
                <a:lumOff val="0"/>
                <a:alphaOff val="0"/>
                <a:shade val="100000"/>
                <a:satMod val="118000"/>
              </a:schemeClr>
            </a:gs>
            <a:gs pos="73000">
              <a:schemeClr val="lt1">
                <a:hueOff val="0"/>
                <a:satOff val="0"/>
                <a:lumOff val="0"/>
                <a:alphaOff val="0"/>
                <a:shade val="90000"/>
                <a:satMod val="110000"/>
              </a:schemeClr>
            </a:gs>
            <a:gs pos="100000">
              <a:schemeClr val="lt1">
                <a:hueOff val="0"/>
                <a:satOff val="0"/>
                <a:lumOff val="0"/>
                <a:alphaOff val="0"/>
                <a:shade val="63000"/>
              </a:schemeClr>
            </a:gs>
          </a:gsLst>
          <a:lin ang="950000" scaled="1"/>
        </a:gradFill>
        <a:ln>
          <a:noFill/>
        </a:ln>
        <a:effectLst>
          <a:outerShdw blurRad="38100" dist="25400" dir="5400000" rotWithShape="0">
            <a:srgbClr val="000000">
              <a:alpha val="4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rtl="1">
            <a:lnSpc>
              <a:spcPct val="90000"/>
            </a:lnSpc>
            <a:spcBef>
              <a:spcPct val="0"/>
            </a:spcBef>
            <a:spcAft>
              <a:spcPct val="35000"/>
            </a:spcAft>
          </a:pPr>
          <a:r>
            <a:rPr lang="ar-SA" sz="1000" kern="1200" dirty="0"/>
            <a:t>الاعتماد على وسائل </a:t>
          </a:r>
          <a:r>
            <a:rPr lang="ar-SA" sz="1000" kern="1200" dirty="0" err="1"/>
            <a:t>الاعلام</a:t>
          </a:r>
          <a:endParaRPr lang="ar-SA" sz="1000" kern="1200" dirty="0"/>
        </a:p>
      </dsp:txBody>
      <dsp:txXfrm>
        <a:off x="2153754" y="4344536"/>
        <a:ext cx="611171" cy="740586"/>
      </dsp:txXfrm>
    </dsp:sp>
    <dsp:sp modelId="{0AFA8333-F4CA-4580-A6AA-97AF1B73F49F}">
      <dsp:nvSpPr>
        <dsp:cNvPr id="0" name=""/>
        <dsp:cNvSpPr/>
      </dsp:nvSpPr>
      <dsp:spPr>
        <a:xfrm>
          <a:off x="960797" y="1204584"/>
          <a:ext cx="1202589" cy="938456"/>
        </a:xfrm>
        <a:prstGeom prst="rect">
          <a:avLst/>
        </a:prstGeom>
        <a:gradFill rotWithShape="0">
          <a:gsLst>
            <a:gs pos="0">
              <a:schemeClr val="lt1">
                <a:hueOff val="0"/>
                <a:satOff val="0"/>
                <a:lumOff val="0"/>
                <a:alphaOff val="0"/>
                <a:shade val="63000"/>
              </a:schemeClr>
            </a:gs>
            <a:gs pos="30000">
              <a:schemeClr val="lt1">
                <a:hueOff val="0"/>
                <a:satOff val="0"/>
                <a:lumOff val="0"/>
                <a:alphaOff val="0"/>
                <a:shade val="90000"/>
                <a:satMod val="110000"/>
              </a:schemeClr>
            </a:gs>
            <a:gs pos="45000">
              <a:schemeClr val="lt1">
                <a:hueOff val="0"/>
                <a:satOff val="0"/>
                <a:lumOff val="0"/>
                <a:alphaOff val="0"/>
                <a:shade val="100000"/>
                <a:satMod val="118000"/>
              </a:schemeClr>
            </a:gs>
            <a:gs pos="55000">
              <a:schemeClr val="lt1">
                <a:hueOff val="0"/>
                <a:satOff val="0"/>
                <a:lumOff val="0"/>
                <a:alphaOff val="0"/>
                <a:shade val="100000"/>
                <a:satMod val="118000"/>
              </a:schemeClr>
            </a:gs>
            <a:gs pos="73000">
              <a:schemeClr val="lt1">
                <a:hueOff val="0"/>
                <a:satOff val="0"/>
                <a:lumOff val="0"/>
                <a:alphaOff val="0"/>
                <a:shade val="90000"/>
                <a:satMod val="110000"/>
              </a:schemeClr>
            </a:gs>
            <a:gs pos="100000">
              <a:schemeClr val="lt1">
                <a:hueOff val="0"/>
                <a:satOff val="0"/>
                <a:lumOff val="0"/>
                <a:alphaOff val="0"/>
                <a:shade val="63000"/>
              </a:schemeClr>
            </a:gs>
          </a:gsLst>
          <a:lin ang="950000" scaled="1"/>
        </a:gradFill>
        <a:ln>
          <a:noFill/>
        </a:ln>
        <a:effectLst>
          <a:outerShdw blurRad="38100" dist="25400" dir="5400000" rotWithShape="0">
            <a:srgbClr val="000000">
              <a:alpha val="4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rtl="1">
            <a:lnSpc>
              <a:spcPct val="90000"/>
            </a:lnSpc>
            <a:spcBef>
              <a:spcPct val="0"/>
            </a:spcBef>
            <a:spcAft>
              <a:spcPct val="35000"/>
            </a:spcAft>
          </a:pPr>
          <a:r>
            <a:rPr lang="ar-SA" sz="1000" kern="1200" dirty="0"/>
            <a:t>المعرفة من وسائل </a:t>
          </a:r>
          <a:r>
            <a:rPr lang="ar-SA" sz="1000" kern="1200" dirty="0" err="1"/>
            <a:t>الاعلام</a:t>
          </a:r>
          <a:endParaRPr lang="ar-SA" sz="1000" kern="1200" dirty="0"/>
        </a:p>
      </dsp:txBody>
      <dsp:txXfrm>
        <a:off x="960797" y="1204584"/>
        <a:ext cx="1202589" cy="938456"/>
      </dsp:txXfrm>
    </dsp:sp>
    <dsp:sp modelId="{6CDCADD7-FDD5-4AD7-812F-3BA09D13871B}">
      <dsp:nvSpPr>
        <dsp:cNvPr id="0" name=""/>
        <dsp:cNvSpPr/>
      </dsp:nvSpPr>
      <dsp:spPr>
        <a:xfrm>
          <a:off x="1261444" y="2271386"/>
          <a:ext cx="611171" cy="423923"/>
        </a:xfrm>
        <a:prstGeom prst="rect">
          <a:avLst/>
        </a:prstGeom>
        <a:gradFill rotWithShape="0">
          <a:gsLst>
            <a:gs pos="0">
              <a:schemeClr val="lt1">
                <a:hueOff val="0"/>
                <a:satOff val="0"/>
                <a:lumOff val="0"/>
                <a:alphaOff val="0"/>
                <a:shade val="63000"/>
              </a:schemeClr>
            </a:gs>
            <a:gs pos="30000">
              <a:schemeClr val="lt1">
                <a:hueOff val="0"/>
                <a:satOff val="0"/>
                <a:lumOff val="0"/>
                <a:alphaOff val="0"/>
                <a:shade val="90000"/>
                <a:satMod val="110000"/>
              </a:schemeClr>
            </a:gs>
            <a:gs pos="45000">
              <a:schemeClr val="lt1">
                <a:hueOff val="0"/>
                <a:satOff val="0"/>
                <a:lumOff val="0"/>
                <a:alphaOff val="0"/>
                <a:shade val="100000"/>
                <a:satMod val="118000"/>
              </a:schemeClr>
            </a:gs>
            <a:gs pos="55000">
              <a:schemeClr val="lt1">
                <a:hueOff val="0"/>
                <a:satOff val="0"/>
                <a:lumOff val="0"/>
                <a:alphaOff val="0"/>
                <a:shade val="100000"/>
                <a:satMod val="118000"/>
              </a:schemeClr>
            </a:gs>
            <a:gs pos="73000">
              <a:schemeClr val="lt1">
                <a:hueOff val="0"/>
                <a:satOff val="0"/>
                <a:lumOff val="0"/>
                <a:alphaOff val="0"/>
                <a:shade val="90000"/>
                <a:satMod val="110000"/>
              </a:schemeClr>
            </a:gs>
            <a:gs pos="100000">
              <a:schemeClr val="lt1">
                <a:hueOff val="0"/>
                <a:satOff val="0"/>
                <a:lumOff val="0"/>
                <a:alphaOff val="0"/>
                <a:shade val="63000"/>
              </a:schemeClr>
            </a:gs>
          </a:gsLst>
          <a:lin ang="950000" scaled="1"/>
        </a:gradFill>
        <a:ln>
          <a:noFill/>
        </a:ln>
        <a:effectLst>
          <a:outerShdw blurRad="38100" dist="25400" dir="5400000" rotWithShape="0">
            <a:srgbClr val="000000">
              <a:alpha val="4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rtl="1">
            <a:lnSpc>
              <a:spcPct val="90000"/>
            </a:lnSpc>
            <a:spcBef>
              <a:spcPct val="0"/>
            </a:spcBef>
            <a:spcAft>
              <a:spcPct val="35000"/>
            </a:spcAft>
          </a:pPr>
          <a:r>
            <a:rPr lang="ar-SA" sz="1000" kern="1200" dirty="0"/>
            <a:t>التماس المعلومات</a:t>
          </a:r>
        </a:p>
      </dsp:txBody>
      <dsp:txXfrm>
        <a:off x="1261444" y="2271386"/>
        <a:ext cx="611171" cy="423923"/>
      </dsp:txXfrm>
    </dsp:sp>
    <dsp:sp modelId="{B2425195-1BFA-413B-B6BB-29A267ADACB7}">
      <dsp:nvSpPr>
        <dsp:cNvPr id="0" name=""/>
        <dsp:cNvSpPr/>
      </dsp:nvSpPr>
      <dsp:spPr>
        <a:xfrm>
          <a:off x="1261444" y="2823656"/>
          <a:ext cx="611171" cy="497914"/>
        </a:xfrm>
        <a:prstGeom prst="rect">
          <a:avLst/>
        </a:prstGeom>
        <a:gradFill rotWithShape="0">
          <a:gsLst>
            <a:gs pos="0">
              <a:schemeClr val="lt1">
                <a:hueOff val="0"/>
                <a:satOff val="0"/>
                <a:lumOff val="0"/>
                <a:alphaOff val="0"/>
                <a:shade val="63000"/>
              </a:schemeClr>
            </a:gs>
            <a:gs pos="30000">
              <a:schemeClr val="lt1">
                <a:hueOff val="0"/>
                <a:satOff val="0"/>
                <a:lumOff val="0"/>
                <a:alphaOff val="0"/>
                <a:shade val="90000"/>
                <a:satMod val="110000"/>
              </a:schemeClr>
            </a:gs>
            <a:gs pos="45000">
              <a:schemeClr val="lt1">
                <a:hueOff val="0"/>
                <a:satOff val="0"/>
                <a:lumOff val="0"/>
                <a:alphaOff val="0"/>
                <a:shade val="100000"/>
                <a:satMod val="118000"/>
              </a:schemeClr>
            </a:gs>
            <a:gs pos="55000">
              <a:schemeClr val="lt1">
                <a:hueOff val="0"/>
                <a:satOff val="0"/>
                <a:lumOff val="0"/>
                <a:alphaOff val="0"/>
                <a:shade val="100000"/>
                <a:satMod val="118000"/>
              </a:schemeClr>
            </a:gs>
            <a:gs pos="73000">
              <a:schemeClr val="lt1">
                <a:hueOff val="0"/>
                <a:satOff val="0"/>
                <a:lumOff val="0"/>
                <a:alphaOff val="0"/>
                <a:shade val="90000"/>
                <a:satMod val="110000"/>
              </a:schemeClr>
            </a:gs>
            <a:gs pos="100000">
              <a:schemeClr val="lt1">
                <a:hueOff val="0"/>
                <a:satOff val="0"/>
                <a:lumOff val="0"/>
                <a:alphaOff val="0"/>
                <a:shade val="63000"/>
              </a:schemeClr>
            </a:gs>
          </a:gsLst>
          <a:lin ang="950000" scaled="1"/>
        </a:gradFill>
        <a:ln>
          <a:noFill/>
        </a:ln>
        <a:effectLst>
          <a:outerShdw blurRad="38100" dist="25400" dir="5400000" rotWithShape="0">
            <a:srgbClr val="000000">
              <a:alpha val="4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rtl="1">
            <a:lnSpc>
              <a:spcPct val="90000"/>
            </a:lnSpc>
            <a:spcBef>
              <a:spcPct val="0"/>
            </a:spcBef>
            <a:spcAft>
              <a:spcPct val="35000"/>
            </a:spcAft>
          </a:pPr>
          <a:r>
            <a:rPr lang="ar-SA" sz="1000" kern="1200" dirty="0"/>
            <a:t>فجوة المعرفة</a:t>
          </a:r>
        </a:p>
      </dsp:txBody>
      <dsp:txXfrm>
        <a:off x="1261444" y="2823656"/>
        <a:ext cx="611171" cy="497914"/>
      </dsp:txXfrm>
    </dsp:sp>
    <dsp:sp modelId="{B30C2981-94D8-4D6B-A084-F024C40F411F}">
      <dsp:nvSpPr>
        <dsp:cNvPr id="0" name=""/>
        <dsp:cNvSpPr/>
      </dsp:nvSpPr>
      <dsp:spPr>
        <a:xfrm>
          <a:off x="1261444" y="3449916"/>
          <a:ext cx="611171" cy="495852"/>
        </a:xfrm>
        <a:prstGeom prst="rect">
          <a:avLst/>
        </a:prstGeom>
        <a:gradFill rotWithShape="0">
          <a:gsLst>
            <a:gs pos="0">
              <a:schemeClr val="lt1">
                <a:hueOff val="0"/>
                <a:satOff val="0"/>
                <a:lumOff val="0"/>
                <a:alphaOff val="0"/>
                <a:shade val="63000"/>
              </a:schemeClr>
            </a:gs>
            <a:gs pos="30000">
              <a:schemeClr val="lt1">
                <a:hueOff val="0"/>
                <a:satOff val="0"/>
                <a:lumOff val="0"/>
                <a:alphaOff val="0"/>
                <a:shade val="90000"/>
                <a:satMod val="110000"/>
              </a:schemeClr>
            </a:gs>
            <a:gs pos="45000">
              <a:schemeClr val="lt1">
                <a:hueOff val="0"/>
                <a:satOff val="0"/>
                <a:lumOff val="0"/>
                <a:alphaOff val="0"/>
                <a:shade val="100000"/>
                <a:satMod val="118000"/>
              </a:schemeClr>
            </a:gs>
            <a:gs pos="55000">
              <a:schemeClr val="lt1">
                <a:hueOff val="0"/>
                <a:satOff val="0"/>
                <a:lumOff val="0"/>
                <a:alphaOff val="0"/>
                <a:shade val="100000"/>
                <a:satMod val="118000"/>
              </a:schemeClr>
            </a:gs>
            <a:gs pos="73000">
              <a:schemeClr val="lt1">
                <a:hueOff val="0"/>
                <a:satOff val="0"/>
                <a:lumOff val="0"/>
                <a:alphaOff val="0"/>
                <a:shade val="90000"/>
                <a:satMod val="110000"/>
              </a:schemeClr>
            </a:gs>
            <a:gs pos="100000">
              <a:schemeClr val="lt1">
                <a:hueOff val="0"/>
                <a:satOff val="0"/>
                <a:lumOff val="0"/>
                <a:alphaOff val="0"/>
                <a:shade val="63000"/>
              </a:schemeClr>
            </a:gs>
          </a:gsLst>
          <a:lin ang="950000" scaled="1"/>
        </a:gradFill>
        <a:ln>
          <a:noFill/>
        </a:ln>
        <a:effectLst>
          <a:outerShdw blurRad="38100" dist="25400" dir="5400000" rotWithShape="0">
            <a:srgbClr val="000000">
              <a:alpha val="4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rtl="1">
            <a:lnSpc>
              <a:spcPct val="90000"/>
            </a:lnSpc>
            <a:spcBef>
              <a:spcPct val="0"/>
            </a:spcBef>
            <a:spcAft>
              <a:spcPct val="35000"/>
            </a:spcAft>
          </a:pPr>
          <a:r>
            <a:rPr lang="ar-SA" sz="1000" kern="1200" dirty="0"/>
            <a:t>تمثيل المعلومات</a:t>
          </a:r>
        </a:p>
      </dsp:txBody>
      <dsp:txXfrm>
        <a:off x="1261444" y="3449916"/>
        <a:ext cx="611171" cy="495852"/>
      </dsp:txXfrm>
    </dsp:sp>
    <dsp:sp modelId="{749C66BF-A935-468E-8EDD-FD6E068E8389}">
      <dsp:nvSpPr>
        <dsp:cNvPr id="0" name=""/>
        <dsp:cNvSpPr/>
      </dsp:nvSpPr>
      <dsp:spPr>
        <a:xfrm>
          <a:off x="1261444" y="4074115"/>
          <a:ext cx="611171" cy="585877"/>
        </a:xfrm>
        <a:prstGeom prst="rect">
          <a:avLst/>
        </a:prstGeom>
        <a:gradFill rotWithShape="0">
          <a:gsLst>
            <a:gs pos="0">
              <a:schemeClr val="lt1">
                <a:hueOff val="0"/>
                <a:satOff val="0"/>
                <a:lumOff val="0"/>
                <a:alphaOff val="0"/>
                <a:shade val="63000"/>
              </a:schemeClr>
            </a:gs>
            <a:gs pos="30000">
              <a:schemeClr val="lt1">
                <a:hueOff val="0"/>
                <a:satOff val="0"/>
                <a:lumOff val="0"/>
                <a:alphaOff val="0"/>
                <a:shade val="90000"/>
                <a:satMod val="110000"/>
              </a:schemeClr>
            </a:gs>
            <a:gs pos="45000">
              <a:schemeClr val="lt1">
                <a:hueOff val="0"/>
                <a:satOff val="0"/>
                <a:lumOff val="0"/>
                <a:alphaOff val="0"/>
                <a:shade val="100000"/>
                <a:satMod val="118000"/>
              </a:schemeClr>
            </a:gs>
            <a:gs pos="55000">
              <a:schemeClr val="lt1">
                <a:hueOff val="0"/>
                <a:satOff val="0"/>
                <a:lumOff val="0"/>
                <a:alphaOff val="0"/>
                <a:shade val="100000"/>
                <a:satMod val="118000"/>
              </a:schemeClr>
            </a:gs>
            <a:gs pos="73000">
              <a:schemeClr val="lt1">
                <a:hueOff val="0"/>
                <a:satOff val="0"/>
                <a:lumOff val="0"/>
                <a:alphaOff val="0"/>
                <a:shade val="90000"/>
                <a:satMod val="110000"/>
              </a:schemeClr>
            </a:gs>
            <a:gs pos="100000">
              <a:schemeClr val="lt1">
                <a:hueOff val="0"/>
                <a:satOff val="0"/>
                <a:lumOff val="0"/>
                <a:alphaOff val="0"/>
                <a:shade val="63000"/>
              </a:schemeClr>
            </a:gs>
          </a:gsLst>
          <a:lin ang="950000" scaled="1"/>
        </a:gradFill>
        <a:ln>
          <a:noFill/>
        </a:ln>
        <a:effectLst>
          <a:outerShdw blurRad="38100" dist="25400" dir="5400000" rotWithShape="0">
            <a:srgbClr val="000000">
              <a:alpha val="4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rtl="1">
            <a:lnSpc>
              <a:spcPct val="90000"/>
            </a:lnSpc>
            <a:spcBef>
              <a:spcPct val="0"/>
            </a:spcBef>
            <a:spcAft>
              <a:spcPct val="35000"/>
            </a:spcAft>
          </a:pPr>
          <a:r>
            <a:rPr lang="ar-SA" sz="1000" kern="1200" dirty="0"/>
            <a:t>تحليل </a:t>
          </a:r>
          <a:r>
            <a:rPr lang="ar-SA" sz="1000" kern="1200" dirty="0" err="1"/>
            <a:t>الاطار</a:t>
          </a:r>
          <a:r>
            <a:rPr lang="ar-SA" sz="1000" kern="1200" dirty="0"/>
            <a:t> </a:t>
          </a:r>
          <a:r>
            <a:rPr lang="ar-SA" sz="1000" kern="1200" dirty="0" err="1"/>
            <a:t>الاعلامي</a:t>
          </a:r>
          <a:endParaRPr lang="ar-SA" sz="1000" kern="1200" dirty="0"/>
        </a:p>
      </dsp:txBody>
      <dsp:txXfrm>
        <a:off x="1261444" y="4074115"/>
        <a:ext cx="611171" cy="585877"/>
      </dsp:txXfrm>
    </dsp:sp>
    <dsp:sp modelId="{6327ECE6-C894-486B-B235-B82A78EEEAF6}">
      <dsp:nvSpPr>
        <dsp:cNvPr id="0" name=""/>
        <dsp:cNvSpPr/>
      </dsp:nvSpPr>
      <dsp:spPr>
        <a:xfrm>
          <a:off x="3385" y="1204584"/>
          <a:ext cx="829065" cy="887047"/>
        </a:xfrm>
        <a:prstGeom prst="rect">
          <a:avLst/>
        </a:prstGeom>
        <a:gradFill rotWithShape="0">
          <a:gsLst>
            <a:gs pos="0">
              <a:schemeClr val="lt1">
                <a:hueOff val="0"/>
                <a:satOff val="0"/>
                <a:lumOff val="0"/>
                <a:alphaOff val="0"/>
                <a:shade val="63000"/>
              </a:schemeClr>
            </a:gs>
            <a:gs pos="30000">
              <a:schemeClr val="lt1">
                <a:hueOff val="0"/>
                <a:satOff val="0"/>
                <a:lumOff val="0"/>
                <a:alphaOff val="0"/>
                <a:shade val="90000"/>
                <a:satMod val="110000"/>
              </a:schemeClr>
            </a:gs>
            <a:gs pos="45000">
              <a:schemeClr val="lt1">
                <a:hueOff val="0"/>
                <a:satOff val="0"/>
                <a:lumOff val="0"/>
                <a:alphaOff val="0"/>
                <a:shade val="100000"/>
                <a:satMod val="118000"/>
              </a:schemeClr>
            </a:gs>
            <a:gs pos="55000">
              <a:schemeClr val="lt1">
                <a:hueOff val="0"/>
                <a:satOff val="0"/>
                <a:lumOff val="0"/>
                <a:alphaOff val="0"/>
                <a:shade val="100000"/>
                <a:satMod val="118000"/>
              </a:schemeClr>
            </a:gs>
            <a:gs pos="73000">
              <a:schemeClr val="lt1">
                <a:hueOff val="0"/>
                <a:satOff val="0"/>
                <a:lumOff val="0"/>
                <a:alphaOff val="0"/>
                <a:shade val="90000"/>
                <a:satMod val="110000"/>
              </a:schemeClr>
            </a:gs>
            <a:gs pos="100000">
              <a:schemeClr val="lt1">
                <a:hueOff val="0"/>
                <a:satOff val="0"/>
                <a:lumOff val="0"/>
                <a:alphaOff val="0"/>
                <a:shade val="63000"/>
              </a:schemeClr>
            </a:gs>
          </a:gsLst>
          <a:lin ang="950000" scaled="1"/>
        </a:gradFill>
        <a:ln>
          <a:noFill/>
        </a:ln>
        <a:effectLst>
          <a:outerShdw blurRad="38100" dist="25400" dir="5400000" rotWithShape="0">
            <a:srgbClr val="000000">
              <a:alpha val="4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rtl="1">
            <a:lnSpc>
              <a:spcPct val="90000"/>
            </a:lnSpc>
            <a:spcBef>
              <a:spcPct val="0"/>
            </a:spcBef>
            <a:spcAft>
              <a:spcPct val="35000"/>
            </a:spcAft>
          </a:pPr>
          <a:r>
            <a:rPr lang="ar-SA" sz="1000" kern="1200" dirty="0"/>
            <a:t>النظريات </a:t>
          </a:r>
          <a:r>
            <a:rPr lang="ar-SA" sz="1000" kern="1200" dirty="0" err="1"/>
            <a:t>المفسره</a:t>
          </a:r>
          <a:r>
            <a:rPr lang="ar-SA" sz="1000" kern="1200" dirty="0"/>
            <a:t> للعنف</a:t>
          </a:r>
        </a:p>
      </dsp:txBody>
      <dsp:txXfrm>
        <a:off x="3385" y="1204584"/>
        <a:ext cx="829065" cy="887047"/>
      </dsp:txXfrm>
    </dsp:sp>
    <dsp:sp modelId="{FDD0365C-0334-4198-BA13-F83E69DC4F53}">
      <dsp:nvSpPr>
        <dsp:cNvPr id="0" name=""/>
        <dsp:cNvSpPr/>
      </dsp:nvSpPr>
      <dsp:spPr>
        <a:xfrm>
          <a:off x="210652" y="2219977"/>
          <a:ext cx="611171" cy="305585"/>
        </a:xfrm>
        <a:prstGeom prst="rect">
          <a:avLst/>
        </a:prstGeom>
        <a:gradFill rotWithShape="0">
          <a:gsLst>
            <a:gs pos="0">
              <a:schemeClr val="lt1">
                <a:hueOff val="0"/>
                <a:satOff val="0"/>
                <a:lumOff val="0"/>
                <a:alphaOff val="0"/>
                <a:shade val="63000"/>
              </a:schemeClr>
            </a:gs>
            <a:gs pos="30000">
              <a:schemeClr val="lt1">
                <a:hueOff val="0"/>
                <a:satOff val="0"/>
                <a:lumOff val="0"/>
                <a:alphaOff val="0"/>
                <a:shade val="90000"/>
                <a:satMod val="110000"/>
              </a:schemeClr>
            </a:gs>
            <a:gs pos="45000">
              <a:schemeClr val="lt1">
                <a:hueOff val="0"/>
                <a:satOff val="0"/>
                <a:lumOff val="0"/>
                <a:alphaOff val="0"/>
                <a:shade val="100000"/>
                <a:satMod val="118000"/>
              </a:schemeClr>
            </a:gs>
            <a:gs pos="55000">
              <a:schemeClr val="lt1">
                <a:hueOff val="0"/>
                <a:satOff val="0"/>
                <a:lumOff val="0"/>
                <a:alphaOff val="0"/>
                <a:shade val="100000"/>
                <a:satMod val="118000"/>
              </a:schemeClr>
            </a:gs>
            <a:gs pos="73000">
              <a:schemeClr val="lt1">
                <a:hueOff val="0"/>
                <a:satOff val="0"/>
                <a:lumOff val="0"/>
                <a:alphaOff val="0"/>
                <a:shade val="90000"/>
                <a:satMod val="110000"/>
              </a:schemeClr>
            </a:gs>
            <a:gs pos="100000">
              <a:schemeClr val="lt1">
                <a:hueOff val="0"/>
                <a:satOff val="0"/>
                <a:lumOff val="0"/>
                <a:alphaOff val="0"/>
                <a:shade val="63000"/>
              </a:schemeClr>
            </a:gs>
          </a:gsLst>
          <a:lin ang="950000" scaled="1"/>
        </a:gradFill>
        <a:ln>
          <a:noFill/>
        </a:ln>
        <a:effectLst>
          <a:outerShdw blurRad="38100" dist="25400" dir="5400000" rotWithShape="0">
            <a:srgbClr val="000000">
              <a:alpha val="4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rtl="1">
            <a:lnSpc>
              <a:spcPct val="90000"/>
            </a:lnSpc>
            <a:spcBef>
              <a:spcPct val="0"/>
            </a:spcBef>
            <a:spcAft>
              <a:spcPct val="35000"/>
            </a:spcAft>
          </a:pPr>
          <a:r>
            <a:rPr lang="ar-SA" sz="1000" kern="1200" dirty="0"/>
            <a:t>التطهير</a:t>
          </a:r>
        </a:p>
      </dsp:txBody>
      <dsp:txXfrm>
        <a:off x="210652" y="2219977"/>
        <a:ext cx="611171" cy="305585"/>
      </dsp:txXfrm>
    </dsp:sp>
    <dsp:sp modelId="{5D9B62D6-8975-4B1E-B486-DF906B04E6E4}">
      <dsp:nvSpPr>
        <dsp:cNvPr id="0" name=""/>
        <dsp:cNvSpPr/>
      </dsp:nvSpPr>
      <dsp:spPr>
        <a:xfrm>
          <a:off x="210652" y="2653909"/>
          <a:ext cx="611171" cy="305585"/>
        </a:xfrm>
        <a:prstGeom prst="rect">
          <a:avLst/>
        </a:prstGeom>
        <a:gradFill rotWithShape="0">
          <a:gsLst>
            <a:gs pos="0">
              <a:schemeClr val="lt1">
                <a:hueOff val="0"/>
                <a:satOff val="0"/>
                <a:lumOff val="0"/>
                <a:alphaOff val="0"/>
                <a:shade val="63000"/>
              </a:schemeClr>
            </a:gs>
            <a:gs pos="30000">
              <a:schemeClr val="lt1">
                <a:hueOff val="0"/>
                <a:satOff val="0"/>
                <a:lumOff val="0"/>
                <a:alphaOff val="0"/>
                <a:shade val="90000"/>
                <a:satMod val="110000"/>
              </a:schemeClr>
            </a:gs>
            <a:gs pos="45000">
              <a:schemeClr val="lt1">
                <a:hueOff val="0"/>
                <a:satOff val="0"/>
                <a:lumOff val="0"/>
                <a:alphaOff val="0"/>
                <a:shade val="100000"/>
                <a:satMod val="118000"/>
              </a:schemeClr>
            </a:gs>
            <a:gs pos="55000">
              <a:schemeClr val="lt1">
                <a:hueOff val="0"/>
                <a:satOff val="0"/>
                <a:lumOff val="0"/>
                <a:alphaOff val="0"/>
                <a:shade val="100000"/>
                <a:satMod val="118000"/>
              </a:schemeClr>
            </a:gs>
            <a:gs pos="73000">
              <a:schemeClr val="lt1">
                <a:hueOff val="0"/>
                <a:satOff val="0"/>
                <a:lumOff val="0"/>
                <a:alphaOff val="0"/>
                <a:shade val="90000"/>
                <a:satMod val="110000"/>
              </a:schemeClr>
            </a:gs>
            <a:gs pos="100000">
              <a:schemeClr val="lt1">
                <a:hueOff val="0"/>
                <a:satOff val="0"/>
                <a:lumOff val="0"/>
                <a:alphaOff val="0"/>
                <a:shade val="63000"/>
              </a:schemeClr>
            </a:gs>
          </a:gsLst>
          <a:lin ang="950000" scaled="1"/>
        </a:gradFill>
        <a:ln>
          <a:noFill/>
        </a:ln>
        <a:effectLst>
          <a:outerShdw blurRad="38100" dist="25400" dir="5400000" rotWithShape="0">
            <a:srgbClr val="000000">
              <a:alpha val="4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rtl="1">
            <a:lnSpc>
              <a:spcPct val="90000"/>
            </a:lnSpc>
            <a:spcBef>
              <a:spcPct val="0"/>
            </a:spcBef>
            <a:spcAft>
              <a:spcPct val="35000"/>
            </a:spcAft>
          </a:pPr>
          <a:r>
            <a:rPr lang="ar-SA" sz="1000" kern="1200" dirty="0"/>
            <a:t>الاستثارة</a:t>
          </a:r>
        </a:p>
      </dsp:txBody>
      <dsp:txXfrm>
        <a:off x="210652" y="2653909"/>
        <a:ext cx="611171" cy="305585"/>
      </dsp:txXfrm>
    </dsp:sp>
    <dsp:sp modelId="{A46637DA-3B5E-4B57-B2EC-CF1BF8536672}">
      <dsp:nvSpPr>
        <dsp:cNvPr id="0" name=""/>
        <dsp:cNvSpPr/>
      </dsp:nvSpPr>
      <dsp:spPr>
        <a:xfrm>
          <a:off x="210652" y="3087840"/>
          <a:ext cx="611171" cy="305585"/>
        </a:xfrm>
        <a:prstGeom prst="rect">
          <a:avLst/>
        </a:prstGeom>
        <a:gradFill rotWithShape="0">
          <a:gsLst>
            <a:gs pos="0">
              <a:schemeClr val="lt1">
                <a:hueOff val="0"/>
                <a:satOff val="0"/>
                <a:lumOff val="0"/>
                <a:alphaOff val="0"/>
                <a:shade val="63000"/>
              </a:schemeClr>
            </a:gs>
            <a:gs pos="30000">
              <a:schemeClr val="lt1">
                <a:hueOff val="0"/>
                <a:satOff val="0"/>
                <a:lumOff val="0"/>
                <a:alphaOff val="0"/>
                <a:shade val="90000"/>
                <a:satMod val="110000"/>
              </a:schemeClr>
            </a:gs>
            <a:gs pos="45000">
              <a:schemeClr val="lt1">
                <a:hueOff val="0"/>
                <a:satOff val="0"/>
                <a:lumOff val="0"/>
                <a:alphaOff val="0"/>
                <a:shade val="100000"/>
                <a:satMod val="118000"/>
              </a:schemeClr>
            </a:gs>
            <a:gs pos="55000">
              <a:schemeClr val="lt1">
                <a:hueOff val="0"/>
                <a:satOff val="0"/>
                <a:lumOff val="0"/>
                <a:alphaOff val="0"/>
                <a:shade val="100000"/>
                <a:satMod val="118000"/>
              </a:schemeClr>
            </a:gs>
            <a:gs pos="73000">
              <a:schemeClr val="lt1">
                <a:hueOff val="0"/>
                <a:satOff val="0"/>
                <a:lumOff val="0"/>
                <a:alphaOff val="0"/>
                <a:shade val="90000"/>
                <a:satMod val="110000"/>
              </a:schemeClr>
            </a:gs>
            <a:gs pos="100000">
              <a:schemeClr val="lt1">
                <a:hueOff val="0"/>
                <a:satOff val="0"/>
                <a:lumOff val="0"/>
                <a:alphaOff val="0"/>
                <a:shade val="63000"/>
              </a:schemeClr>
            </a:gs>
          </a:gsLst>
          <a:lin ang="950000" scaled="1"/>
        </a:gradFill>
        <a:ln>
          <a:noFill/>
        </a:ln>
        <a:effectLst>
          <a:outerShdw blurRad="38100" dist="25400" dir="5400000" rotWithShape="0">
            <a:srgbClr val="000000">
              <a:alpha val="4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rtl="1">
            <a:lnSpc>
              <a:spcPct val="90000"/>
            </a:lnSpc>
            <a:spcBef>
              <a:spcPct val="0"/>
            </a:spcBef>
            <a:spcAft>
              <a:spcPct val="35000"/>
            </a:spcAft>
          </a:pPr>
          <a:r>
            <a:rPr lang="ar-SA" sz="1000" kern="1200" dirty="0"/>
            <a:t>التدعيم</a:t>
          </a:r>
        </a:p>
      </dsp:txBody>
      <dsp:txXfrm>
        <a:off x="210652" y="3087840"/>
        <a:ext cx="611171" cy="305585"/>
      </dsp:txXfrm>
    </dsp:sp>
    <dsp:sp modelId="{130C1D6A-12E3-470A-876C-8426F46E6C91}">
      <dsp:nvSpPr>
        <dsp:cNvPr id="0" name=""/>
        <dsp:cNvSpPr/>
      </dsp:nvSpPr>
      <dsp:spPr>
        <a:xfrm>
          <a:off x="210652" y="3521772"/>
          <a:ext cx="611171" cy="305585"/>
        </a:xfrm>
        <a:prstGeom prst="rect">
          <a:avLst/>
        </a:prstGeom>
        <a:gradFill rotWithShape="0">
          <a:gsLst>
            <a:gs pos="0">
              <a:schemeClr val="lt1">
                <a:hueOff val="0"/>
                <a:satOff val="0"/>
                <a:lumOff val="0"/>
                <a:alphaOff val="0"/>
                <a:shade val="63000"/>
              </a:schemeClr>
            </a:gs>
            <a:gs pos="30000">
              <a:schemeClr val="lt1">
                <a:hueOff val="0"/>
                <a:satOff val="0"/>
                <a:lumOff val="0"/>
                <a:alphaOff val="0"/>
                <a:shade val="90000"/>
                <a:satMod val="110000"/>
              </a:schemeClr>
            </a:gs>
            <a:gs pos="45000">
              <a:schemeClr val="lt1">
                <a:hueOff val="0"/>
                <a:satOff val="0"/>
                <a:lumOff val="0"/>
                <a:alphaOff val="0"/>
                <a:shade val="100000"/>
                <a:satMod val="118000"/>
              </a:schemeClr>
            </a:gs>
            <a:gs pos="55000">
              <a:schemeClr val="lt1">
                <a:hueOff val="0"/>
                <a:satOff val="0"/>
                <a:lumOff val="0"/>
                <a:alphaOff val="0"/>
                <a:shade val="100000"/>
                <a:satMod val="118000"/>
              </a:schemeClr>
            </a:gs>
            <a:gs pos="73000">
              <a:schemeClr val="lt1">
                <a:hueOff val="0"/>
                <a:satOff val="0"/>
                <a:lumOff val="0"/>
                <a:alphaOff val="0"/>
                <a:shade val="90000"/>
                <a:satMod val="110000"/>
              </a:schemeClr>
            </a:gs>
            <a:gs pos="100000">
              <a:schemeClr val="lt1">
                <a:hueOff val="0"/>
                <a:satOff val="0"/>
                <a:lumOff val="0"/>
                <a:alphaOff val="0"/>
                <a:shade val="63000"/>
              </a:schemeClr>
            </a:gs>
          </a:gsLst>
          <a:lin ang="950000" scaled="1"/>
        </a:gradFill>
        <a:ln>
          <a:noFill/>
        </a:ln>
        <a:effectLst>
          <a:outerShdw blurRad="38100" dist="25400" dir="5400000" rotWithShape="0">
            <a:srgbClr val="000000">
              <a:alpha val="4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rtl="1">
            <a:lnSpc>
              <a:spcPct val="90000"/>
            </a:lnSpc>
            <a:spcBef>
              <a:spcPct val="0"/>
            </a:spcBef>
            <a:spcAft>
              <a:spcPct val="35000"/>
            </a:spcAft>
          </a:pPr>
          <a:r>
            <a:rPr lang="ar-SA" sz="1000" kern="1200" dirty="0"/>
            <a:t>النموذج التوحد</a:t>
          </a:r>
        </a:p>
      </dsp:txBody>
      <dsp:txXfrm>
        <a:off x="210652" y="3521772"/>
        <a:ext cx="611171" cy="305585"/>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rtlCol="0"/>
          <a:lstStyle>
            <a:lvl1pPr algn="r">
              <a:defRPr sz="1200"/>
            </a:lvl1pPr>
          </a:lstStyle>
          <a:p>
            <a:fld id="{D668C80D-B349-48D3-9D39-13612C128F1E}" type="datetimeFigureOut">
              <a:rPr lang="en-US" smtClean="0"/>
              <a:pPr/>
              <a:t>10/12/2014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rtlCol="0">
            <a:normAutofit/>
          </a:bodyPr>
          <a:lstStyle/>
          <a:p>
            <a:pPr lvl="0"/>
            <a:r>
              <a:rPr lang="en-US" smtClean="0"/>
              <a:t>Click to edit Master text styles</a:t>
            </a:r>
            <a:endParaRPr lang="en-US"/>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rtlCol="0" anchor="b"/>
          <a:lstStyle>
            <a:lvl1pPr algn="r">
              <a:defRPr sz="1200"/>
            </a:lvl1pPr>
          </a:lstStyle>
          <a:p>
            <a:fld id="{B64ED559-CAD0-44E7-B268-648A2643B326}"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rtl="0">
      <a:defRPr sz="1200" kern="1200">
        <a:solidFill>
          <a:schemeClr val="tx1"/>
        </a:solidFill>
        <a:latin typeface="+mn-lt"/>
        <a:ea typeface="+mn-ea"/>
        <a:cs typeface="+mn-cs"/>
      </a:defRPr>
    </a:lvl1pPr>
    <a:lvl2pPr marL="457200" algn="l" rtl="0">
      <a:defRPr sz="1200" kern="1200">
        <a:solidFill>
          <a:schemeClr val="tx1"/>
        </a:solidFill>
        <a:latin typeface="+mn-lt"/>
        <a:ea typeface="+mn-ea"/>
        <a:cs typeface="+mn-cs"/>
      </a:defRPr>
    </a:lvl2pPr>
    <a:lvl3pPr marL="914400" algn="l" rtl="0">
      <a:defRPr sz="1200" kern="1200">
        <a:solidFill>
          <a:schemeClr val="tx1"/>
        </a:solidFill>
        <a:latin typeface="+mn-lt"/>
        <a:ea typeface="+mn-ea"/>
        <a:cs typeface="+mn-cs"/>
      </a:defRPr>
    </a:lvl3pPr>
    <a:lvl4pPr marL="1371600" algn="l" rtl="0">
      <a:defRPr sz="1200" kern="1200">
        <a:solidFill>
          <a:schemeClr val="tx1"/>
        </a:solidFill>
        <a:latin typeface="+mn-lt"/>
        <a:ea typeface="+mn-ea"/>
        <a:cs typeface="+mn-cs"/>
      </a:defRPr>
    </a:lvl4pPr>
    <a:lvl5pPr marL="1828800" algn="l" rtl="0">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shade val="50000"/>
              <a:alpha val="65000"/>
            </a:schemeClr>
          </a:solidFill>
          <a:ln w="11000" cap="rnd" cmpd="sng" algn="ctr">
            <a:solidFill>
              <a:schemeClr val="bg2">
                <a:tint val="78000"/>
                <a:satMod val="180000"/>
                <a:alpha val="88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8" name="Title 7"/>
          <p:cNvSpPr>
            <a:spLocks noGrp="1"/>
          </p:cNvSpPr>
          <p:nvPr>
            <p:ph type="ctrTitle"/>
          </p:nvPr>
        </p:nvSpPr>
        <p:spPr>
          <a:xfrm>
            <a:off x="457200" y="1120775"/>
            <a:ext cx="8305800" cy="1470025"/>
          </a:xfrm>
        </p:spPr>
        <p:txBody>
          <a:bodyPr anchor="b"/>
          <a:lstStyle>
            <a:lvl1pPr marL="0" algn="r">
              <a:defRPr/>
            </a:lvl1pPr>
          </a:lstStyle>
          <a:p>
            <a:r>
              <a:rPr lang="en-US" noProof="1" smtClean="0"/>
              <a:t>Click to edit Master title style</a:t>
            </a:r>
            <a:endParaRPr lang="en-US" dirty="0"/>
          </a:p>
        </p:txBody>
      </p:sp>
      <p:sp>
        <p:nvSpPr>
          <p:cNvPr id="9" name="Subtitle 8"/>
          <p:cNvSpPr>
            <a:spLocks noGrp="1"/>
          </p:cNvSpPr>
          <p:nvPr>
            <p:ph type="subTitle" idx="1"/>
          </p:nvPr>
        </p:nvSpPr>
        <p:spPr>
          <a:xfrm>
            <a:off x="2362200" y="2819400"/>
            <a:ext cx="6400800" cy="1752600"/>
          </a:xfrm>
        </p:spPr>
        <p:txBody>
          <a:bodyPr/>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noProof="1" smtClean="0"/>
              <a:t>Click to edit Master subtitle style</a:t>
            </a:r>
            <a:endParaRPr lang="en-US" dirty="0"/>
          </a:p>
        </p:txBody>
      </p:sp>
      <p:sp>
        <p:nvSpPr>
          <p:cNvPr id="10" name="Date Placeholder 9"/>
          <p:cNvSpPr>
            <a:spLocks noGrp="1"/>
          </p:cNvSpPr>
          <p:nvPr>
            <p:ph type="dt" sz="half" idx="10"/>
          </p:nvPr>
        </p:nvSpPr>
        <p:spPr>
          <a:xfrm>
            <a:off x="5562600" y="6509004"/>
            <a:ext cx="3002280" cy="274320"/>
          </a:xfrm>
        </p:spPr>
        <p:txBody>
          <a:bodyPr vert="horz" rtlCol="0"/>
          <a:lstStyle/>
          <a:p>
            <a:pPr algn="l"/>
            <a:fld id="{EB33072D-4CB1-4526-90F7-8CBEF66B156A}" type="datetime8">
              <a:rPr lang="en-US" smtClean="0"/>
              <a:pPr algn="l"/>
              <a:t>10/12/2014 11:22 PM</a:t>
            </a:fld>
            <a:endParaRPr lang="en-US"/>
          </a:p>
        </p:txBody>
      </p:sp>
      <p:sp>
        <p:nvSpPr>
          <p:cNvPr id="11" name="Slide Number Placeholder 10"/>
          <p:cNvSpPr>
            <a:spLocks noGrp="1"/>
          </p:cNvSpPr>
          <p:nvPr>
            <p:ph type="sldNum" sz="quarter" idx="11"/>
          </p:nvPr>
        </p:nvSpPr>
        <p:spPr>
          <a:xfrm>
            <a:off x="8638952" y="6509004"/>
            <a:ext cx="464288" cy="274320"/>
          </a:xfrm>
        </p:spPr>
        <p:txBody>
          <a:bodyPr vert="horz" rtlCol="0"/>
          <a:lstStyle/>
          <a:p>
            <a:pPr algn="r"/>
            <a:fld id="{91AB0B45-0B29-4251-B6F0-D3632CF432BE}" type="slidenum">
              <a:rPr lang="en-US" sz="1600" smtClean="0">
                <a:solidFill>
                  <a:schemeClr val="accent1"/>
                </a:solidFill>
                <a:effectLst/>
              </a:rPr>
              <a:pPr algn="r"/>
              <a:t>‹#›</a:t>
            </a:fld>
            <a:r>
              <a:rPr lang="en-US" sz="1600" dirty="0" smtClean="0">
                <a:solidFill>
                  <a:schemeClr val="accent1"/>
                </a:solidFill>
                <a:effectLst/>
              </a:rPr>
              <a:t> </a:t>
            </a:r>
            <a:endParaRPr lang="en-US" dirty="0"/>
          </a:p>
        </p:txBody>
      </p:sp>
      <p:sp>
        <p:nvSpPr>
          <p:cNvPr id="12" name="Footer Placeholder 11"/>
          <p:cNvSpPr>
            <a:spLocks noGrp="1"/>
          </p:cNvSpPr>
          <p:nvPr>
            <p:ph type="ftr" sz="quarter" idx="12"/>
          </p:nvPr>
        </p:nvSpPr>
        <p:spPr>
          <a:xfrm>
            <a:off x="1600200" y="6509004"/>
            <a:ext cx="3907464" cy="274320"/>
          </a:xfrm>
        </p:spPr>
        <p:txBody>
          <a:bodyPr vert="horz" rtlCol="0"/>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cSld name="Title Slide with Picture">
    <p:spTree>
      <p:nvGrpSpPr>
        <p:cNvPr id="1" name=""/>
        <p:cNvGrpSpPr/>
        <p:nvPr/>
      </p:nvGrpSpPr>
      <p:grpSpPr>
        <a:xfrm>
          <a:off x="0" y="0"/>
          <a:ext cx="0" cy="0"/>
          <a:chOff x="0" y="0"/>
          <a:chExt cx="0" cy="0"/>
        </a:xfrm>
      </p:grpSpPr>
      <p:grpSp>
        <p:nvGrpSpPr>
          <p:cNvPr id="4" name="Group 12"/>
          <p:cNvGrpSpPr/>
          <p:nvPr/>
        </p:nvGrpSpPr>
        <p:grpSpPr>
          <a:xfrm rot="10800000">
            <a:off x="0" y="5645512"/>
            <a:ext cx="9144000" cy="63125"/>
            <a:chOff x="507492" y="1501519"/>
            <a:chExt cx="8129016" cy="63125"/>
          </a:xfrm>
        </p:grpSpPr>
        <p:cxnSp>
          <p:nvCxnSpPr>
            <p:cNvPr id="17" name="Straight Connector 16"/>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nvGrpSpPr>
          <p:cNvPr id="5" name="Group 13"/>
          <p:cNvGrpSpPr/>
          <p:nvPr/>
        </p:nvGrpSpPr>
        <p:grpSpPr>
          <a:xfrm>
            <a:off x="0" y="1143002"/>
            <a:ext cx="9144000" cy="63125"/>
            <a:chOff x="507492" y="1501519"/>
            <a:chExt cx="8129016" cy="63125"/>
          </a:xfrm>
        </p:grpSpPr>
        <p:cxnSp>
          <p:nvCxnSpPr>
            <p:cNvPr id="15" name="Straight Connector 14"/>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7" name="Rectangle 6"/>
          <p:cNvSpPr/>
          <p:nvPr/>
        </p:nvSpPr>
        <p:spPr>
          <a:xfrm>
            <a:off x="0" y="5778124"/>
            <a:ext cx="9144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0" y="0"/>
            <a:ext cx="9144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828675" y="2292096"/>
            <a:ext cx="4300538" cy="2219691"/>
          </a:xfrm>
        </p:spPr>
        <p:txBody>
          <a:bodyPr anchor="ctr">
            <a:normAutofit/>
          </a:bodyPr>
          <a:lstStyle>
            <a:lvl1pPr algn="l">
              <a:defRPr sz="4400" cap="all" baseline="0"/>
            </a:lvl1pPr>
          </a:lstStyle>
          <a:p>
            <a:r>
              <a:rPr/>
              <a:t>Click to edit Master title style</a:t>
            </a:r>
          </a:p>
        </p:txBody>
      </p:sp>
      <p:sp>
        <p:nvSpPr>
          <p:cNvPr id="3" name="Subtitle 2"/>
          <p:cNvSpPr>
            <a:spLocks noGrp="1"/>
          </p:cNvSpPr>
          <p:nvPr>
            <p:ph type="subTitle" idx="1"/>
          </p:nvPr>
        </p:nvSpPr>
        <p:spPr>
          <a:xfrm>
            <a:off x="828675" y="4511786"/>
            <a:ext cx="4300538" cy="955565"/>
          </a:xfrm>
        </p:spPr>
        <p:txBody>
          <a:bodyPr>
            <a:normAutofit/>
          </a:bodyPr>
          <a:lstStyle>
            <a:lvl1pPr marL="0" indent="0" algn="l">
              <a:spcBef>
                <a:spcPts val="0"/>
              </a:spcBef>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a:t>Click to edit Master subtitle style</a:t>
            </a:r>
          </a:p>
        </p:txBody>
      </p:sp>
      <p:pic>
        <p:nvPicPr>
          <p:cNvPr id="10" name="Picture 9"/>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a14="http://schemas.microsoft.com/office/drawing/2010/main" xmlns="">
                  <a14:imgLayer r:embed="rId3">
                    <a14:imgEffect>
                      <a14:saturation sat="30000"/>
                    </a14:imgEffect>
                  </a14:imgLayer>
                </a14:imgProps>
              </a:ext>
              <a:ext uri="{28A0092B-C50C-407E-A947-70E740481C1C}">
                <a14:useLocalDpi xmlns:a14="http://schemas.microsoft.com/office/drawing/2010/main" xmlns="" val="0"/>
              </a:ext>
            </a:extLst>
          </a:blip>
          <a:srcRect/>
          <a:stretch/>
        </p:blipFill>
        <p:spPr>
          <a:xfrm>
            <a:off x="994411" y="0"/>
            <a:ext cx="1310643" cy="2292094"/>
          </a:xfrm>
          <a:prstGeom prst="rect">
            <a:avLst/>
          </a:prstGeom>
        </p:spPr>
      </p:pic>
      <p:sp>
        <p:nvSpPr>
          <p:cNvPr id="11" name="Picture Placeholder 10"/>
          <p:cNvSpPr>
            <a:spLocks noGrp="1"/>
          </p:cNvSpPr>
          <p:nvPr>
            <p:ph type="pic" sz="quarter" idx="13"/>
          </p:nvPr>
        </p:nvSpPr>
        <p:spPr>
          <a:xfrm>
            <a:off x="5235798" y="1310656"/>
            <a:ext cx="3908203" cy="4208604"/>
          </a:xfrm>
          <a:solidFill>
            <a:schemeClr val="tx1">
              <a:lumMod val="20000"/>
              <a:lumOff val="80000"/>
            </a:schemeClr>
          </a:solidFill>
        </p:spPr>
        <p:txBody>
          <a:bodyPr tIns="1005840"/>
          <a:lstStyle>
            <a:lvl1pPr marL="0" indent="0" algn="ctr">
              <a:buNone/>
              <a:defRPr/>
            </a:lvl1pPr>
          </a:lstStyle>
          <a:p>
            <a:endParaRPr/>
          </a:p>
        </p:txBody>
      </p:sp>
      <p:sp>
        <p:nvSpPr>
          <p:cNvPr id="19" name="Instructional Text"/>
          <p:cNvSpPr/>
          <p:nvPr/>
        </p:nvSpPr>
        <p:spPr>
          <a:xfrm>
            <a:off x="9258300" y="0"/>
            <a:ext cx="971550" cy="6858000"/>
          </a:xfrm>
          <a:prstGeom prst="roundRect">
            <a:avLst>
              <a:gd name="adj" fmla="val 9717"/>
            </a:avLst>
          </a:prstGeom>
          <a:solidFill>
            <a:srgbClr val="A6A6A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sz="1200" b="1" i="1">
                <a:latin typeface="Arial" pitchFamily="34" charset="0"/>
                <a:cs typeface="Arial" pitchFamily="34" charset="0"/>
              </a:rPr>
              <a:t>NOTE:</a:t>
            </a:r>
          </a:p>
          <a:p>
            <a:r>
              <a:rPr sz="1200" i="1">
                <a:latin typeface="Arial" pitchFamily="34" charset="0"/>
                <a:cs typeface="Arial" pitchFamily="34" charset="0"/>
              </a:rPr>
              <a:t>To change the  image on this slide, select the picture and delete it. Then click the Pictures icon in the placeholder to insert your own image.</a:t>
            </a:r>
          </a:p>
        </p:txBody>
      </p:sp>
    </p:spTree>
    <p:extLst>
      <p:ext uri="{BB962C8B-B14F-4D97-AF65-F5344CB8AC3E}">
        <p14:creationId xmlns:p14="http://schemas.microsoft.com/office/powerpoint/2010/main" xmlns="" val="267394360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302544"/>
            <a:ext cx="8001000" cy="9144"/>
          </a:xfrm>
          <a:prstGeom prst="rect">
            <a:avLst/>
          </a:prstGeom>
          <a:solidFill>
            <a:schemeClr val="accent2"/>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E40E38F-B37F-4FFE-B312-98FE53F68934}" type="datetime8">
              <a:rPr lang="en-US" smtClean="0"/>
              <a:pPr/>
              <a:t>10/12/2014 11:22 PM</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778B2-ABB8-4902-B3EE-3A0FCCACB283}"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1000128" y="315553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2" name="Title 1"/>
          <p:cNvSpPr>
            <a:spLocks noGrp="1"/>
          </p:cNvSpPr>
          <p:nvPr>
            <p:ph type="title"/>
          </p:nvPr>
        </p:nvSpPr>
        <p:spPr>
          <a:xfrm>
            <a:off x="722376" y="1901952"/>
            <a:ext cx="7772400" cy="1362456"/>
          </a:xfrm>
        </p:spPr>
        <p:txBody>
          <a:bodyPr/>
          <a:lstStyle>
            <a:lvl1pPr algn="r">
              <a:buNone/>
              <a:defRPr sz="4000" b="1" cap="none">
                <a:solidFill>
                  <a:schemeClr val="accent1">
                    <a:tint val="95000"/>
                    <a:satMod val="200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3287713"/>
            <a:ext cx="7772400" cy="1509712"/>
          </a:xfrm>
        </p:spPr>
        <p:txBody>
          <a:bodyPr anchor="t"/>
          <a:lstStyle>
            <a:lvl1pPr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p>
            <a:pPr algn="l"/>
            <a:fld id="{EB33072D-4CB1-4526-90F7-8CBEF66B156A}" type="datetime8">
              <a:rPr lang="en-US" smtClean="0"/>
              <a:pPr algn="l"/>
              <a:t>10/12/2014 11:22 PM</a:t>
            </a:fld>
            <a:endParaRPr lang="en-US"/>
          </a:p>
        </p:txBody>
      </p:sp>
      <p:sp>
        <p:nvSpPr>
          <p:cNvPr id="9" name="Slide Number Placeholder 8"/>
          <p:cNvSpPr>
            <a:spLocks noGrp="1"/>
          </p:cNvSpPr>
          <p:nvPr>
            <p:ph type="sldNum" sz="quarter" idx="11"/>
          </p:nvPr>
        </p:nvSpPr>
        <p:spPr>
          <a:xfrm>
            <a:off x="8638952" y="6513670"/>
            <a:ext cx="464288" cy="274320"/>
          </a:xfrm>
        </p:spPr>
        <p:txBody>
          <a:bodyPr vert="horz" rtlCol="0"/>
          <a:lstStyle/>
          <a:p>
            <a:pPr algn="r"/>
            <a:fld id="{91AB0B45-0B29-4251-B6F0-D3632CF432BE}" type="slidenum">
              <a:rPr lang="en-US" sz="1600" smtClean="0">
                <a:solidFill>
                  <a:schemeClr val="accent1"/>
                </a:solidFill>
                <a:effectLst/>
              </a:rPr>
              <a:pPr algn="r"/>
              <a:t>‹#›</a:t>
            </a:fld>
            <a:r>
              <a:rPr lang="en-US" sz="1600" smtClean="0">
                <a:solidFill>
                  <a:schemeClr val="accent1"/>
                </a:solidFill>
                <a:effectLst/>
              </a:rPr>
              <a:t> </a:t>
            </a:r>
            <a:endParaRPr lang="en-US"/>
          </a:p>
        </p:txBody>
      </p:sp>
      <p:sp>
        <p:nvSpPr>
          <p:cNvPr id="10" name="Footer Placeholder 9"/>
          <p:cNvSpPr>
            <a:spLocks noGrp="1"/>
          </p:cNvSpPr>
          <p:nvPr>
            <p:ph type="ftr" sz="quarter" idx="12"/>
          </p:nvPr>
        </p:nvSpPr>
        <p:spPr>
          <a:xfrm>
            <a:off x="1600200" y="6513670"/>
            <a:ext cx="3907464" cy="274320"/>
          </a:xfrm>
        </p:spPr>
        <p:txBody>
          <a:bodyPr vert="horz" rtlCol="0"/>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 name="Rectangle 9"/>
          <p:cNvSpPr/>
          <p:nvPr/>
        </p:nvSpPr>
        <p:spPr>
          <a:xfrm>
            <a:off x="588392" y="1302544"/>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FC75CA6-CEB3-47EE-8FFF-A08C61A92FF5}" type="datetime8">
              <a:rPr lang="en-US" smtClean="0"/>
              <a:pPr/>
              <a:t>10/12/2014 11:22 PM</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641080" y="6514568"/>
            <a:ext cx="464288" cy="274320"/>
          </a:xfrm>
        </p:spPr>
        <p:txBody>
          <a:bodyPr/>
          <a:lstStyle/>
          <a:p>
            <a:fld id="{6CB778B2-ABB8-4902-B3EE-3A0FCCACB28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00264"/>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11" name="Rectangle 10"/>
          <p:cNvSpPr/>
          <p:nvPr/>
        </p:nvSpPr>
        <p:spPr>
          <a:xfrm>
            <a:off x="4800600" y="2100264"/>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2" name="Title 1"/>
          <p:cNvSpPr>
            <a:spLocks noGrp="1"/>
          </p:cNvSpPr>
          <p:nvPr>
            <p:ph type="title"/>
          </p:nvPr>
        </p:nvSpPr>
        <p:spPr>
          <a:xfrm>
            <a:off x="457200" y="273050"/>
            <a:ext cx="8229600" cy="1143000"/>
          </a:xfrm>
        </p:spPr>
        <p:txBody>
          <a:bodyPr anchor="ct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400" b="0"/>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2"/>
          </p:nvPr>
        </p:nvSpPr>
        <p:spPr>
          <a:xfrm>
            <a:off x="4645025" y="1535113"/>
            <a:ext cx="4041775" cy="639762"/>
          </a:xfrm>
        </p:spPr>
        <p:txBody>
          <a:bodyPr anchor="b">
            <a:noAutofit/>
          </a:bodyPr>
          <a:lstStyle>
            <a:lvl1pPr marL="91440" indent="0" algn="l">
              <a:spcBef>
                <a:spcPts val="0"/>
              </a:spcBef>
              <a:buNone/>
              <a:defRPr sz="2400" b="0"/>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3"/>
          </p:nvPr>
        </p:nvSpPr>
        <p:spPr>
          <a:xfrm>
            <a:off x="457200" y="2362200"/>
            <a:ext cx="4040188" cy="3941763"/>
          </a:xfrm>
        </p:spPr>
        <p:txBody>
          <a:bodyPr/>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E69DD69-238A-42B9-AFF9-52088B098C9F}" type="datetime8">
              <a:rPr lang="en-US" smtClean="0"/>
              <a:pPr/>
              <a:t>10/12/2014 11:22 PM</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8641080" y="6514568"/>
            <a:ext cx="464288" cy="274320"/>
          </a:xfrm>
        </p:spPr>
        <p:txBody>
          <a:bodyPr/>
          <a:lstStyle/>
          <a:p>
            <a:fld id="{6CB778B2-ABB8-4902-B3EE-3A0FCCACB28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8229600" cy="11430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4625739-D9D7-4E26-BE37-8E7975C6553F}" type="datetime8">
              <a:rPr lang="en-US" smtClean="0"/>
              <a:pPr/>
              <a:t>10/12/2014 11:22 PM</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CB778B2-ABB8-4902-B3EE-3A0FCCACB283}" type="slidenum">
              <a:rPr lang="en-US" smtClean="0"/>
              <a:pPr/>
              <a:t>‹#›</a:t>
            </a:fld>
            <a:endParaRPr lang="en-US"/>
          </a:p>
        </p:txBody>
      </p:sp>
      <p:sp>
        <p:nvSpPr>
          <p:cNvPr id="7" name="Rectangle 6"/>
          <p:cNvSpPr/>
          <p:nvPr/>
        </p:nvSpPr>
        <p:spPr>
          <a:xfrm>
            <a:off x="588392" y="1302544"/>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CC26E7-2FA5-4DDE-929E-F5297B748779}" type="datetime8">
              <a:rPr lang="en-US" smtClean="0"/>
              <a:pPr/>
              <a:t>10/12/2014 11:22 PM</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CB778B2-ABB8-4902-B3EE-3A0FCCACB28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63136" y="304800"/>
            <a:ext cx="3931920" cy="762000"/>
          </a:xfrm>
        </p:spPr>
        <p:txBody>
          <a:bodyPr anchor="b"/>
          <a:lstStyle>
            <a:lvl1pPr marL="0" algn="r">
              <a:buNone/>
              <a:defRPr sz="2000" b="1"/>
            </a:lvl1pPr>
          </a:lstStyle>
          <a:p>
            <a:r>
              <a:rPr lang="en-US" smtClean="0"/>
              <a:t>Click to edit Master title style</a:t>
            </a:r>
            <a:endParaRPr lang="en-US" dirty="0"/>
          </a:p>
        </p:txBody>
      </p:sp>
      <p:sp>
        <p:nvSpPr>
          <p:cNvPr id="3" name="Text Placeholder 2"/>
          <p:cNvSpPr>
            <a:spLocks noGrp="1"/>
          </p:cNvSpPr>
          <p:nvPr>
            <p:ph type="body" idx="1"/>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4" name="Content Placeholder 3"/>
          <p:cNvSpPr>
            <a:spLocks noGrp="1"/>
          </p:cNvSpPr>
          <p:nvPr>
            <p:ph sz="half" idx="2"/>
          </p:nvPr>
        </p:nvSpPr>
        <p:spPr>
          <a:xfrm>
            <a:off x="228600" y="2209800"/>
            <a:ext cx="8666456" cy="3977640"/>
          </a:xfrm>
        </p:spPr>
        <p:txBody>
          <a:bodyPr/>
          <a:lstStyle>
            <a:lvl1pPr marL="0">
              <a:defRPr sz="3200"/>
            </a:lvl1pPr>
            <a:lvl2pPr marL="594360">
              <a:defRPr sz="2800"/>
            </a:lvl2pPr>
            <a:lvl3pPr marL="822960">
              <a:defRPr sz="2400"/>
            </a:lvl3pPr>
            <a:lvl4pPr marL="1051560">
              <a:defRPr sz="2000"/>
            </a:lvl4pPr>
            <a:lvl5pPr marL="1261872">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Rectangle 7"/>
          <p:cNvSpPr/>
          <p:nvPr/>
        </p:nvSpPr>
        <p:spPr>
          <a:xfrm>
            <a:off x="5057552" y="997688"/>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9" name="Date Placeholder 8"/>
          <p:cNvSpPr>
            <a:spLocks noGrp="1"/>
          </p:cNvSpPr>
          <p:nvPr>
            <p:ph type="dt" sz="half" idx="10"/>
          </p:nvPr>
        </p:nvSpPr>
        <p:spPr>
          <a:xfrm>
            <a:off x="5562600" y="6513670"/>
            <a:ext cx="3002280" cy="274320"/>
          </a:xfrm>
        </p:spPr>
        <p:txBody>
          <a:bodyPr vert="horz" rtlCol="0"/>
          <a:lstStyle/>
          <a:p>
            <a:pPr algn="l"/>
            <a:fld id="{EB33072D-4CB1-4526-90F7-8CBEF66B156A}" type="datetime8">
              <a:rPr lang="en-US" smtClean="0"/>
              <a:pPr algn="l"/>
              <a:t>10/12/2014 11:22 PM</a:t>
            </a:fld>
            <a:endParaRPr lang="en-US"/>
          </a:p>
        </p:txBody>
      </p:sp>
      <p:sp>
        <p:nvSpPr>
          <p:cNvPr id="10" name="Slide Number Placeholder 9"/>
          <p:cNvSpPr>
            <a:spLocks noGrp="1"/>
          </p:cNvSpPr>
          <p:nvPr>
            <p:ph type="sldNum" sz="quarter" idx="11"/>
          </p:nvPr>
        </p:nvSpPr>
        <p:spPr>
          <a:xfrm>
            <a:off x="8638952" y="6513670"/>
            <a:ext cx="464288" cy="274320"/>
          </a:xfrm>
        </p:spPr>
        <p:txBody>
          <a:bodyPr vert="horz" rtlCol="0"/>
          <a:lstStyle/>
          <a:p>
            <a:pPr algn="r"/>
            <a:fld id="{91AB0B45-0B29-4251-B6F0-D3632CF432BE}" type="slidenum">
              <a:rPr lang="en-US" sz="1600" smtClean="0">
                <a:solidFill>
                  <a:schemeClr val="accent1"/>
                </a:solidFill>
                <a:effectLst/>
              </a:rPr>
              <a:pPr algn="r"/>
              <a:t>‹#›</a:t>
            </a:fld>
            <a:r>
              <a:rPr lang="en-US" sz="1600" smtClean="0">
                <a:solidFill>
                  <a:schemeClr val="accent1"/>
                </a:solidFill>
                <a:effectLst/>
              </a:rPr>
              <a:t> </a:t>
            </a:r>
            <a:endParaRPr lang="en-US"/>
          </a:p>
        </p:txBody>
      </p:sp>
      <p:sp>
        <p:nvSpPr>
          <p:cNvPr id="11" name="Footer Placeholder 10"/>
          <p:cNvSpPr>
            <a:spLocks noGrp="1"/>
          </p:cNvSpPr>
          <p:nvPr>
            <p:ph type="ftr" sz="quarter" idx="12"/>
          </p:nvPr>
        </p:nvSpPr>
        <p:spPr>
          <a:xfrm>
            <a:off x="1600200" y="6513670"/>
            <a:ext cx="3907464" cy="274320"/>
          </a:xfrm>
        </p:spPr>
        <p:txBody>
          <a:bodyPr vert="horz" rtlCol="0"/>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276600" y="4866648"/>
            <a:ext cx="5486400" cy="522288"/>
          </a:xfrm>
        </p:spPr>
        <p:txBody>
          <a:bodyPr anchor="b"/>
          <a:lstStyle>
            <a:lvl1pPr marL="0" algn="r">
              <a:buNone/>
              <a:defRPr sz="20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276600"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4912"/>
              <a:gd name="adj2" fmla="val 0"/>
            </a:avLst>
          </a:prstGeom>
          <a:solidFill>
            <a:schemeClr val="bg2">
              <a:shade val="50000"/>
              <a:alpha val="65000"/>
            </a:schemeClr>
          </a:solidFill>
          <a:ln w="11000" cap="rnd" cmpd="sng" algn="ctr">
            <a:solidFill>
              <a:schemeClr val="bg2">
                <a:tint val="78000"/>
                <a:satMod val="180000"/>
                <a:alpha val="88000"/>
              </a:schemeClr>
            </a:solidFill>
            <a:prstDash val="solid"/>
          </a:ln>
          <a:effectLst/>
        </p:spPr>
        <p:style>
          <a:lnRef idx="3">
            <a:schemeClr val="lt1"/>
          </a:lnRef>
          <a:fillRef idx="1">
            <a:schemeClr val="accent1"/>
          </a:fillRef>
          <a:effectRef idx="1">
            <a:schemeClr val="accent1"/>
          </a:effectRef>
          <a:fontRef idx="minor">
            <a:schemeClr val="lt1"/>
          </a:fontRef>
        </p:style>
        <p:txBody>
          <a:bodyPr anchor="t"/>
          <a:lstStyle>
            <a:lvl1pPr>
              <a:buNone/>
              <a:defRPr sz="3200"/>
            </a:lvl1pPr>
          </a:lstStyle>
          <a:p>
            <a:pPr marL="0" algn="l" rtl="0"/>
            <a:r>
              <a:rPr lang="en-US" smtClean="0">
                <a:solidFill>
                  <a:schemeClr val="lt1"/>
                </a:solidFill>
                <a:latin typeface="+mn-lt"/>
                <a:ea typeface="+mn-ea"/>
                <a:cs typeface="+mn-cs"/>
              </a:rPr>
              <a:t>Click icon to add picture</a:t>
            </a:r>
            <a:endParaRPr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p>
            <a:pPr algn="l"/>
            <a:fld id="{EB33072D-4CB1-4526-90F7-8CBEF66B156A}" type="datetime8">
              <a:rPr lang="en-US" smtClean="0"/>
              <a:pPr algn="l"/>
              <a:t>10/12/2014 11:22 PM</a:t>
            </a:fld>
            <a:endParaRPr lang="en-US"/>
          </a:p>
        </p:txBody>
      </p:sp>
      <p:sp>
        <p:nvSpPr>
          <p:cNvPr id="9" name="Slide Number Placeholder 8"/>
          <p:cNvSpPr>
            <a:spLocks noGrp="1"/>
          </p:cNvSpPr>
          <p:nvPr>
            <p:ph type="sldNum" sz="quarter" idx="11"/>
          </p:nvPr>
        </p:nvSpPr>
        <p:spPr>
          <a:xfrm>
            <a:off x="8638952" y="6509004"/>
            <a:ext cx="464288" cy="274320"/>
          </a:xfrm>
        </p:spPr>
        <p:txBody>
          <a:bodyPr vert="horz" rtlCol="0"/>
          <a:lstStyle/>
          <a:p>
            <a:pPr algn="r"/>
            <a:fld id="{91AB0B45-0B29-4251-B6F0-D3632CF432BE}" type="slidenum">
              <a:rPr lang="en-US" sz="1600" smtClean="0">
                <a:solidFill>
                  <a:schemeClr val="accent1"/>
                </a:solidFill>
                <a:effectLst/>
              </a:rPr>
              <a:pPr algn="r"/>
              <a:t>‹#›</a:t>
            </a:fld>
            <a:r>
              <a:rPr lang="en-US" sz="1600" smtClean="0">
                <a:solidFill>
                  <a:schemeClr val="accent1"/>
                </a:solidFill>
                <a:effectLst/>
              </a:rPr>
              <a:t> </a:t>
            </a:r>
            <a:endParaRPr lang="en-US"/>
          </a:p>
        </p:txBody>
      </p:sp>
      <p:sp>
        <p:nvSpPr>
          <p:cNvPr id="10" name="Footer Placeholder 9"/>
          <p:cNvSpPr>
            <a:spLocks noGrp="1"/>
          </p:cNvSpPr>
          <p:nvPr>
            <p:ph type="ftr" sz="quarter" idx="12"/>
          </p:nvPr>
        </p:nvSpPr>
        <p:spPr>
          <a:xfrm>
            <a:off x="1600200" y="6509004"/>
            <a:ext cx="3907464" cy="274320"/>
          </a:xfrm>
        </p:spPr>
        <p:txBody>
          <a:bodyPr vert="horz"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shade val="50000"/>
              <a:alpha val="65000"/>
            </a:schemeClr>
          </a:solidFill>
          <a:ln w="11000" cap="rnd" cmpd="sng" algn="ctr">
            <a:solidFill>
              <a:schemeClr val="bg2">
                <a:tint val="78000"/>
                <a:satMod val="180000"/>
                <a:alpha val="88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22" name="Title Placeholder 21"/>
          <p:cNvSpPr>
            <a:spLocks noGrp="1"/>
          </p:cNvSpPr>
          <p:nvPr>
            <p:ph type="title"/>
          </p:nvPr>
        </p:nvSpPr>
        <p:spPr>
          <a:xfrm>
            <a:off x="457200" y="274638"/>
            <a:ext cx="8229600" cy="1143000"/>
          </a:xfrm>
          <a:prstGeom prst="rect">
            <a:avLst/>
          </a:prstGeom>
        </p:spPr>
        <p:txBody>
          <a:bodyPr anchor="b">
            <a:normAutofit/>
          </a:bodyPr>
          <a:lstStyle/>
          <a:p>
            <a:r>
              <a:rPr lang="en-US" noProof="1" smtClean="0"/>
              <a:t>Click to edit Master title style</a:t>
            </a:r>
            <a:endParaRPr lang="en-US" dirty="0"/>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dirty="0"/>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a:defRPr sz="1300">
                <a:solidFill>
                  <a:schemeClr val="bg2">
                    <a:tint val="60000"/>
                    <a:satMod val="155000"/>
                  </a:schemeClr>
                </a:solidFill>
              </a:defRPr>
            </a:lvl1pPr>
          </a:lstStyle>
          <a:p>
            <a:pPr algn="l"/>
            <a:fld id="{EB33072D-4CB1-4526-90F7-8CBEF66B156A}" type="datetime8">
              <a:rPr lang="en-US" smtClean="0"/>
              <a:pPr algn="l"/>
              <a:t>10/12/2014 11:22 PM</a:t>
            </a:fld>
            <a:endParaRPr lang="en-US" sz="1300" dirty="0">
              <a:solidFill>
                <a:schemeClr val="bg2">
                  <a:tint val="60000"/>
                  <a:satMod val="155000"/>
                </a:schemeClr>
              </a:solidFill>
            </a:endParaRPr>
          </a:p>
        </p:txBody>
      </p:sp>
      <p:sp>
        <p:nvSpPr>
          <p:cNvPr id="3" name="Footer Placeholder 2"/>
          <p:cNvSpPr>
            <a:spLocks noGrp="1"/>
          </p:cNvSpPr>
          <p:nvPr>
            <p:ph type="ftr" sz="quarter" idx="3"/>
          </p:nvPr>
        </p:nvSpPr>
        <p:spPr>
          <a:xfrm>
            <a:off x="1600200" y="6400800"/>
            <a:ext cx="3907464" cy="274320"/>
          </a:xfrm>
          <a:prstGeom prst="rect">
            <a:avLst/>
          </a:prstGeom>
        </p:spPr>
        <p:txBody>
          <a:bodyPr/>
          <a:lstStyle>
            <a:lvl1pPr algn="r">
              <a:defRPr sz="1300">
                <a:solidFill>
                  <a:schemeClr val="bg2">
                    <a:tint val="60000"/>
                    <a:satMod val="155000"/>
                  </a:schemeClr>
                </a:solidFill>
              </a:defRPr>
            </a:lvl1pPr>
          </a:lstStyle>
          <a:p>
            <a:pPr algn="r"/>
            <a:endParaRPr lang="en-US" sz="1300" dirty="0">
              <a:solidFill>
                <a:schemeClr val="bg2">
                  <a:tint val="60000"/>
                  <a:satMod val="155000"/>
                </a:schemeClr>
              </a:solidFill>
            </a:endParaRPr>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a:defRPr sz="1600">
                <a:solidFill>
                  <a:schemeClr val="accent1">
                    <a:tint val="85000"/>
                    <a:satMod val="150000"/>
                  </a:schemeClr>
                </a:solidFill>
                <a:effectLst/>
              </a:defRPr>
            </a:lvl1pPr>
          </a:lstStyle>
          <a:p>
            <a:pPr algn="r"/>
            <a:fld id="{91AB0B45-0B29-4251-B6F0-D3632CF432BE}" type="slidenum">
              <a:rPr lang="en-US" sz="1600" smtClean="0">
                <a:solidFill>
                  <a:schemeClr val="accent1"/>
                </a:solidFill>
                <a:effectLst/>
              </a:rPr>
              <a:pPr algn="r"/>
              <a:t>‹#›</a:t>
            </a:fld>
            <a:r>
              <a:rPr lang="en-US" sz="1600" dirty="0" smtClean="0">
                <a:solidFill>
                  <a:schemeClr val="accent1"/>
                </a:solidFill>
                <a:effectLst/>
              </a:rPr>
              <a:t> </a:t>
            </a:r>
            <a:endParaRPr lang="en-US" sz="1600" b="1" dirty="0">
              <a:solidFill>
                <a:schemeClr val="accent1"/>
              </a:solidFill>
              <a:effectLst/>
            </a:endParaRPr>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marL="54864" algn="r" rtl="0" eaLnBrk="1" latinLnBrk="0" hangingPunct="1">
        <a:spcBef>
          <a:spcPct val="0"/>
        </a:spcBef>
        <a:buNone/>
        <a:defRPr sz="4600" kern="1200">
          <a:solidFill>
            <a:schemeClr val="tx1"/>
          </a:solidFill>
          <a:effectLst>
            <a:outerShdw blurRad="38100" dist="25500" dir="5400000" algn="tl" rotWithShape="0">
              <a:srgbClr val="000000">
                <a:satMod val="180000"/>
                <a:alpha val="75000"/>
              </a:srgbClr>
            </a:outerShdw>
          </a:effectLst>
          <a:latin typeface="+mj-lt"/>
          <a:ea typeface="+mj-ea"/>
          <a:cs typeface="+mj-cs"/>
        </a:defRPr>
      </a:lvl1pPr>
    </p:titleStyle>
    <p:bodyStyle>
      <a:lvl1pPr marL="685800" indent="-365760" algn="l" rtl="0" eaLnBrk="1" latinLnBrk="0" hangingPunct="1">
        <a:spcBef>
          <a:spcPts val="0"/>
        </a:spcBef>
        <a:buClr>
          <a:schemeClr val="accent1"/>
        </a:buClr>
        <a:buSzPct val="70000"/>
        <a:buFont typeface="Wingdings 2"/>
        <a:buChar char=""/>
        <a:defRPr sz="3200" kern="1200">
          <a:solidFill>
            <a:schemeClr val="tx1"/>
          </a:solidFill>
          <a:latin typeface="+mn-lt"/>
          <a:ea typeface="+mn-ea"/>
          <a:cs typeface="+mn-cs"/>
        </a:defRPr>
      </a:lvl1pPr>
      <a:lvl2pPr marL="742950" indent="-228600" algn="l" rtl="0" eaLnBrk="1" latinLnBrk="0" hangingPunct="1">
        <a:spcBef>
          <a:spcPts val="400"/>
        </a:spcBef>
        <a:buClr>
          <a:schemeClr val="accent2"/>
        </a:buClr>
        <a:buSzPct val="90000"/>
        <a:buFontTx/>
        <a:buChar char="•"/>
        <a:defRPr sz="2600" kern="1200">
          <a:solidFill>
            <a:schemeClr val="tx1"/>
          </a:solidFill>
          <a:latin typeface="+mn-lt"/>
          <a:ea typeface="+mn-ea"/>
          <a:cs typeface="+mn-cs"/>
        </a:defRPr>
      </a:lvl2pPr>
      <a:lvl3pPr marL="960120" indent="-192024" algn="l" rtl="0" eaLnBrk="1" latinLnBrk="0" hangingPunct="1">
        <a:spcBef>
          <a:spcPts val="400"/>
        </a:spcBef>
        <a:buClr>
          <a:schemeClr val="accent3"/>
        </a:buClr>
        <a:buSzPct val="100000"/>
        <a:buFont typeface="Wingdings 2"/>
        <a:buChar char=""/>
        <a:defRPr sz="2300" kern="1200">
          <a:solidFill>
            <a:schemeClr val="tx1"/>
          </a:solidFill>
          <a:latin typeface="+mn-lt"/>
          <a:ea typeface="+mn-ea"/>
          <a:cs typeface="+mn-cs"/>
        </a:defRPr>
      </a:lvl3pPr>
      <a:lvl4pPr marL="1188720" indent="-182880" algn="l" rtl="0" eaLnBrk="1" latinLnBrk="0" hangingPunct="1">
        <a:spcBef>
          <a:spcPts val="400"/>
        </a:spcBef>
        <a:buClr>
          <a:schemeClr val="accent3"/>
        </a:buClr>
        <a:buSzPct val="100000"/>
        <a:buFont typeface="Wingdings 2"/>
        <a:buChar char=""/>
        <a:defRPr sz="2000" kern="1200">
          <a:solidFill>
            <a:schemeClr val="tx1"/>
          </a:solidFill>
          <a:latin typeface="+mn-lt"/>
          <a:ea typeface="+mn-ea"/>
          <a:cs typeface="+mn-cs"/>
        </a:defRPr>
      </a:lvl4pPr>
      <a:lvl5pPr marL="1371600" indent="-182880" algn="l" rtl="0" eaLnBrk="1" latinLnBrk="0" hangingPunct="1">
        <a:spcBef>
          <a:spcPts val="400"/>
        </a:spcBef>
        <a:buClr>
          <a:schemeClr val="accent3"/>
        </a:buClr>
        <a:buSzPct val="100000"/>
        <a:buFont typeface="Wingdings 2"/>
        <a:buChar char=""/>
        <a:defRPr sz="1900" kern="1200">
          <a:solidFill>
            <a:schemeClr val="tx1"/>
          </a:solidFill>
          <a:latin typeface="+mn-lt"/>
          <a:ea typeface="+mn-ea"/>
          <a:cs typeface="+mn-cs"/>
        </a:defRPr>
      </a:lvl5pPr>
      <a:lvl6pPr marL="1554480" indent="-173736" algn="l" rtl="0" eaLnBrk="1" latinLnBrk="0" hangingPunct="1">
        <a:spcBef>
          <a:spcPts val="400"/>
        </a:spcBef>
        <a:buClr>
          <a:schemeClr val="accent4"/>
        </a:buClr>
        <a:buFont typeface="Wingdings 2"/>
        <a:buChar char=""/>
        <a:defRPr sz="1800" kern="1200" baseline="0">
          <a:solidFill>
            <a:schemeClr val="tx1"/>
          </a:solidFill>
          <a:latin typeface="+mn-lt"/>
          <a:ea typeface="+mn-ea"/>
          <a:cs typeface="+mn-cs"/>
        </a:defRPr>
      </a:lvl6pPr>
      <a:lvl7pPr marL="1737360" indent="-173736" algn="l" rtl="0" eaLnBrk="1" latinLnBrk="0" hangingPunct="1">
        <a:spcBef>
          <a:spcPts val="400"/>
        </a:spcBef>
        <a:buClr>
          <a:schemeClr val="accent4"/>
        </a:buClr>
        <a:buFont typeface="Wingdings 2"/>
        <a:buChar char=""/>
        <a:defRPr sz="1600" kern="1200" baseline="0">
          <a:solidFill>
            <a:schemeClr val="tx1"/>
          </a:solidFill>
          <a:latin typeface="+mn-lt"/>
          <a:ea typeface="+mn-ea"/>
          <a:cs typeface="+mn-cs"/>
        </a:defRPr>
      </a:lvl7pPr>
      <a:lvl8pPr marL="1920240" indent="-173736" algn="l" rtl="0" eaLnBrk="1" latinLnBrk="0" hangingPunct="1">
        <a:spcBef>
          <a:spcPts val="400"/>
        </a:spcBef>
        <a:buClr>
          <a:schemeClr val="accent4"/>
        </a:buClr>
        <a:buFont typeface="Wingdings 2"/>
        <a:buChar char=""/>
        <a:defRPr sz="1600" kern="1200" baseline="0">
          <a:solidFill>
            <a:schemeClr val="tx1"/>
          </a:solidFill>
          <a:latin typeface="+mn-lt"/>
          <a:ea typeface="+mn-ea"/>
          <a:cs typeface="+mn-cs"/>
        </a:defRPr>
      </a:lvl8pPr>
      <a:lvl9pPr marL="2148840" indent="-173736" algn="l" rtl="0" eaLnBrk="1" latinLnBrk="0" hangingPunct="1">
        <a:spcBef>
          <a:spcPts val="400"/>
        </a:spcBef>
        <a:buClr>
          <a:schemeClr val="accent4"/>
        </a:buClr>
        <a:buFont typeface="Wingdings 2"/>
        <a:buChar char=""/>
        <a:defRPr sz="1600" kern="1200" baseline="0">
          <a:solidFill>
            <a:schemeClr val="tx1"/>
          </a:solidFill>
          <a:latin typeface="+mn-lt"/>
          <a:ea typeface="+mn-ea"/>
          <a:cs typeface="+mn-cs"/>
        </a:defRPr>
      </a:lvl9pPr>
    </p:bodyStyle>
    <p:otherStyle>
      <a:lvl1pPr marL="0" algn="l" rtl="0" eaLnBrk="1" hangingPunct="1">
        <a:defRPr kern="1200">
          <a:solidFill>
            <a:schemeClr val="tx1"/>
          </a:solidFill>
          <a:latin typeface="+mn-lt"/>
          <a:ea typeface="+mn-ea"/>
          <a:cs typeface="+mn-cs"/>
        </a:defRPr>
      </a:lvl1pPr>
      <a:lvl2pPr marL="457200" algn="l" rtl="0" eaLnBrk="1" hangingPunct="1">
        <a:defRPr kern="1200">
          <a:solidFill>
            <a:schemeClr val="tx1"/>
          </a:solidFill>
          <a:latin typeface="+mn-lt"/>
          <a:ea typeface="+mn-ea"/>
          <a:cs typeface="+mn-cs"/>
        </a:defRPr>
      </a:lvl2pPr>
      <a:lvl3pPr marL="914400" algn="l" rtl="0" eaLnBrk="1" hangingPunct="1">
        <a:defRPr kern="1200">
          <a:solidFill>
            <a:schemeClr val="tx1"/>
          </a:solidFill>
          <a:latin typeface="+mn-lt"/>
          <a:ea typeface="+mn-ea"/>
          <a:cs typeface="+mn-cs"/>
        </a:defRPr>
      </a:lvl3pPr>
      <a:lvl4pPr marL="1371600" algn="l" rtl="0" eaLnBrk="1" hangingPunct="1">
        <a:defRPr kern="1200">
          <a:solidFill>
            <a:schemeClr val="tx1"/>
          </a:solidFill>
          <a:latin typeface="+mn-lt"/>
          <a:ea typeface="+mn-ea"/>
          <a:cs typeface="+mn-cs"/>
        </a:defRPr>
      </a:lvl4pPr>
      <a:lvl5pPr marL="1828800" algn="l" rtl="0" eaLnBrk="1" hangingPunct="1">
        <a:defRPr kern="1200">
          <a:solidFill>
            <a:schemeClr val="tx1"/>
          </a:solidFill>
          <a:latin typeface="+mn-lt"/>
          <a:ea typeface="+mn-ea"/>
          <a:cs typeface="+mn-cs"/>
        </a:defRPr>
      </a:lvl5pPr>
      <a:lvl6pPr marL="2286000" algn="l" rtl="0" eaLnBrk="1" hangingPunct="1">
        <a:defRPr kern="1200">
          <a:solidFill>
            <a:schemeClr val="tx1"/>
          </a:solidFill>
          <a:latin typeface="+mn-lt"/>
          <a:ea typeface="+mn-ea"/>
          <a:cs typeface="+mn-cs"/>
        </a:defRPr>
      </a:lvl6pPr>
      <a:lvl7pPr marL="2743200" algn="l" rtl="0" eaLnBrk="1" hangingPunct="1">
        <a:defRPr kern="1200">
          <a:solidFill>
            <a:schemeClr val="tx1"/>
          </a:solidFill>
          <a:latin typeface="+mn-lt"/>
          <a:ea typeface="+mn-ea"/>
          <a:cs typeface="+mn-cs"/>
        </a:defRPr>
      </a:lvl7pPr>
      <a:lvl8pPr marL="3200400" algn="l" rtl="0" eaLnBrk="1" hangingPunct="1">
        <a:defRPr kern="1200">
          <a:solidFill>
            <a:schemeClr val="tx1"/>
          </a:solidFill>
          <a:latin typeface="+mn-lt"/>
          <a:ea typeface="+mn-ea"/>
          <a:cs typeface="+mn-cs"/>
        </a:defRPr>
      </a:lvl8pPr>
      <a:lvl9pPr marL="3657600" algn="l" rtl="0" eaLnBrk="1" hangingPunct="1">
        <a:defRPr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828675" y="2292096"/>
            <a:ext cx="4300538" cy="2219691"/>
          </a:xfrm>
        </p:spPr>
        <p:txBody>
          <a:bodyPr anchor="ctr"/>
          <a:lstStyle/>
          <a:p>
            <a:pPr algn="ctr" rtl="1"/>
            <a:r>
              <a:rPr lang="ar-SA" b="1" dirty="0" smtClean="0">
                <a:latin typeface="Arial" pitchFamily="34" charset="0"/>
                <a:cs typeface="Arial" pitchFamily="34" charset="0"/>
              </a:rPr>
              <a:t>مقرر</a:t>
            </a:r>
            <a:br>
              <a:rPr lang="ar-SA" b="1" dirty="0" smtClean="0">
                <a:latin typeface="Arial" pitchFamily="34" charset="0"/>
                <a:cs typeface="Arial" pitchFamily="34" charset="0"/>
              </a:rPr>
            </a:br>
            <a:r>
              <a:rPr lang="ar-SA" b="1" dirty="0" smtClean="0">
                <a:latin typeface="Arial" pitchFamily="34" charset="0"/>
                <a:cs typeface="Arial" pitchFamily="34" charset="0"/>
              </a:rPr>
              <a:t>نظريات الاتصال</a:t>
            </a:r>
            <a:endParaRPr lang="en-US" b="1" dirty="0">
              <a:latin typeface="Arial" pitchFamily="34" charset="0"/>
              <a:cs typeface="Arial" pitchFamily="34" charset="0"/>
            </a:endParaRPr>
          </a:p>
        </p:txBody>
      </p:sp>
      <p:sp>
        <p:nvSpPr>
          <p:cNvPr id="7" name="Subtitle 6"/>
          <p:cNvSpPr>
            <a:spLocks noGrp="1"/>
          </p:cNvSpPr>
          <p:nvPr>
            <p:ph type="subTitle" idx="1"/>
          </p:nvPr>
        </p:nvSpPr>
        <p:spPr/>
        <p:txBody>
          <a:bodyPr/>
          <a:lstStyle/>
          <a:p>
            <a:pPr rtl="1"/>
            <a:r>
              <a:rPr lang="ar-SA" b="1" dirty="0" smtClean="0">
                <a:latin typeface="Arial" pitchFamily="34" charset="0"/>
                <a:cs typeface="Arial" pitchFamily="34" charset="0"/>
              </a:rPr>
              <a:t>المحاضرة  الرابعة</a:t>
            </a:r>
            <a:endParaRPr lang="en-US" b="1" dirty="0">
              <a:latin typeface="Arial" pitchFamily="34" charset="0"/>
              <a:cs typeface="Arial" pitchFamily="34" charset="0"/>
            </a:endParaRPr>
          </a:p>
        </p:txBody>
      </p:sp>
      <p:pic>
        <p:nvPicPr>
          <p:cNvPr id="4" name="Picture Placeholder 3" descr="Open book on table, blurred shelves of books in background"/>
          <p:cNvPicPr>
            <a:picLocks noGrp="1" noChangeAspect="1"/>
          </p:cNvPicPr>
          <p:nvPr>
            <p:ph type="pic" sz="quarter" idx="13"/>
          </p:nvPr>
        </p:nvPicPr>
        <p:blipFill>
          <a:blip r:embed="rId2" cstate="print">
            <a:extLst>
              <a:ext uri="{28A0092B-C50C-407E-A947-70E740481C1C}">
                <a14:useLocalDpi xmlns:a14="http://schemas.microsoft.com/office/drawing/2010/main" xmlns="" val="0"/>
              </a:ext>
            </a:extLst>
          </a:blip>
          <a:srcRect l="8890" r="8890"/>
          <a:stretch>
            <a:fillRect/>
          </a:stretch>
        </p:blipFill>
        <p:spPr/>
      </p:pic>
    </p:spTree>
    <p:extLst>
      <p:ext uri="{BB962C8B-B14F-4D97-AF65-F5344CB8AC3E}">
        <p14:creationId xmlns:p14="http://schemas.microsoft.com/office/powerpoint/2010/main" xmlns="" val="1652133998"/>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عنوان 1"/>
          <p:cNvSpPr>
            <a:spLocks noGrp="1"/>
          </p:cNvSpPr>
          <p:nvPr>
            <p:ph type="title"/>
          </p:nvPr>
        </p:nvSpPr>
        <p:spPr/>
        <p:txBody>
          <a:bodyPr/>
          <a:lstStyle/>
          <a:p>
            <a:pPr eaLnBrk="1" hangingPunct="1"/>
            <a:endParaRPr lang="ar-SA" smtClean="0"/>
          </a:p>
        </p:txBody>
      </p:sp>
      <p:sp>
        <p:nvSpPr>
          <p:cNvPr id="13315" name="عنصر نائب للمحتوى 2"/>
          <p:cNvSpPr>
            <a:spLocks noGrp="1"/>
          </p:cNvSpPr>
          <p:nvPr>
            <p:ph idx="1"/>
          </p:nvPr>
        </p:nvSpPr>
        <p:spPr>
          <a:xfrm>
            <a:off x="323528" y="2108200"/>
            <a:ext cx="8591872" cy="4273128"/>
          </a:xfrm>
        </p:spPr>
        <p:txBody>
          <a:bodyPr>
            <a:normAutofit/>
          </a:bodyPr>
          <a:lstStyle/>
          <a:p>
            <a:pPr algn="r" rtl="1" eaLnBrk="1" hangingPunct="1"/>
            <a:r>
              <a:rPr lang="ar-SA" dirty="0" smtClean="0"/>
              <a:t>من مؤيدي هذه النظرية</a:t>
            </a:r>
            <a:r>
              <a:rPr lang="en-US" dirty="0" smtClean="0">
                <a:cs typeface="Arial" charset="0"/>
              </a:rPr>
              <a:t>:</a:t>
            </a:r>
            <a:r>
              <a:rPr lang="ar-SA" dirty="0" err="1" smtClean="0"/>
              <a:t>هيغل</a:t>
            </a:r>
            <a:r>
              <a:rPr lang="ar-SA" dirty="0" smtClean="0"/>
              <a:t> الذي قال: أياً كان الفرد ومدى ارتقائه في السلم الاجتماعي، فالدولة أفضل منه، لأنها ببساطة أقدر منه على تحقيق التقدم. فيما طالب </a:t>
            </a:r>
            <a:r>
              <a:rPr lang="ar-SA" dirty="0" err="1" smtClean="0"/>
              <a:t>ميكافيللي</a:t>
            </a:r>
            <a:r>
              <a:rPr lang="ar-SA" dirty="0" smtClean="0"/>
              <a:t> إلى إخضاع كل شيء للدولة، وأن الأعمال </a:t>
            </a:r>
            <a:r>
              <a:rPr lang="ar-SA" dirty="0" err="1" smtClean="0"/>
              <a:t>اللاأخلاقية</a:t>
            </a:r>
            <a:r>
              <a:rPr lang="ar-SA" dirty="0" smtClean="0"/>
              <a:t> التي يقترفها القادة السياسيون بحق الشعب، والإجراءات والرقابة الصارمة كلها لها ما يبررها ما دامت تخضع لمصلحة الدولة</a:t>
            </a:r>
            <a:r>
              <a:rPr lang="en-US" dirty="0" smtClean="0">
                <a:cs typeface="Arial" charset="0"/>
              </a:rPr>
              <a: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عنوان 1"/>
          <p:cNvSpPr>
            <a:spLocks noGrp="1"/>
          </p:cNvSpPr>
          <p:nvPr>
            <p:ph type="title"/>
          </p:nvPr>
        </p:nvSpPr>
        <p:spPr/>
        <p:txBody>
          <a:bodyPr/>
          <a:lstStyle/>
          <a:p>
            <a:pPr algn="ctr" eaLnBrk="1" hangingPunct="1"/>
            <a:r>
              <a:rPr lang="ar-SA" u="sng" smtClean="0"/>
              <a:t>النظرية الشيوعية:</a:t>
            </a:r>
            <a:endParaRPr lang="ar-SA" smtClean="0"/>
          </a:p>
        </p:txBody>
      </p:sp>
      <p:sp>
        <p:nvSpPr>
          <p:cNvPr id="14339" name="عنصر نائب للمحتوى 2"/>
          <p:cNvSpPr>
            <a:spLocks noGrp="1"/>
          </p:cNvSpPr>
          <p:nvPr>
            <p:ph idx="1"/>
          </p:nvPr>
        </p:nvSpPr>
        <p:spPr>
          <a:xfrm>
            <a:off x="179513" y="1583953"/>
            <a:ext cx="8964488" cy="5805487"/>
          </a:xfrm>
        </p:spPr>
        <p:txBody>
          <a:bodyPr>
            <a:normAutofit/>
          </a:bodyPr>
          <a:lstStyle/>
          <a:p>
            <a:pPr algn="r" rtl="1" eaLnBrk="1" hangingPunct="1"/>
            <a:r>
              <a:rPr lang="ar-SA" sz="2400" dirty="0" smtClean="0"/>
              <a:t>نشأتها: بدايات القرن العشرين ظهور نظرية الصحافة الشيوعية، والتي يُعد كارل ماركس الأب الروحي لها</a:t>
            </a:r>
            <a:endParaRPr lang="en-US" sz="2400" dirty="0" smtClean="0">
              <a:cs typeface="Arial" charset="0"/>
            </a:endParaRPr>
          </a:p>
          <a:p>
            <a:pPr algn="r" rtl="1" eaLnBrk="1" hangingPunct="1"/>
            <a:r>
              <a:rPr lang="ar-SA" sz="2400" b="1" dirty="0" smtClean="0"/>
              <a:t>فكرتها الأساسية: </a:t>
            </a:r>
            <a:r>
              <a:rPr lang="ar-SA" sz="2400" dirty="0" smtClean="0"/>
              <a:t>فكرة أن تكون الصحافة والإعلام أداة من أدوات الحزب الشيوعي الحاكم. ولهذا فإن الحزب هو الذي يتحكم تحكماً كاملاً في مجريات الشأن الإعلامي في الدول الشيوعية. فهي ترى </a:t>
            </a:r>
            <a:r>
              <a:rPr lang="ar-SA" sz="2400" dirty="0" err="1" smtClean="0"/>
              <a:t>ان</a:t>
            </a:r>
            <a:r>
              <a:rPr lang="ar-SA" sz="2400" dirty="0" smtClean="0"/>
              <a:t> وظائف وسائل الإعلام في المجتمع الشيوعي هي نفسها وظائف الجهاز الحاكم أي دعم وتوسع النظام الاشتراكي، وان هذه الوسائل يجب </a:t>
            </a:r>
            <a:r>
              <a:rPr lang="ar-SA" sz="2400" dirty="0" err="1" smtClean="0"/>
              <a:t>ان</a:t>
            </a:r>
            <a:r>
              <a:rPr lang="ar-SA" sz="2400" dirty="0" smtClean="0"/>
              <a:t> توجد لنشر السياسة الاشتراكية وليس لها </a:t>
            </a:r>
            <a:r>
              <a:rPr lang="ar-SA" sz="2400" dirty="0" err="1" smtClean="0"/>
              <a:t>ان</a:t>
            </a:r>
            <a:r>
              <a:rPr lang="ar-SA" sz="2400" dirty="0" smtClean="0"/>
              <a:t> تبحث عن الحقيقة.</a:t>
            </a:r>
            <a:endParaRPr lang="ar-SA" sz="2400" b="1" dirty="0" smtClean="0"/>
          </a:p>
          <a:p>
            <a:pPr algn="r" rtl="1" eaLnBrk="1" hangingPunct="1"/>
            <a:r>
              <a:rPr lang="ar-SA" sz="2400" b="1" dirty="0" smtClean="0"/>
              <a:t>ملكية</a:t>
            </a:r>
            <a:r>
              <a:rPr lang="ar-SA" sz="2400" dirty="0" smtClean="0"/>
              <a:t> </a:t>
            </a:r>
            <a:r>
              <a:rPr lang="ar-SA" sz="2400" b="1" dirty="0" smtClean="0"/>
              <a:t>وسائل الإعلام: </a:t>
            </a:r>
            <a:r>
              <a:rPr lang="ar-SA" sz="2400" dirty="0" smtClean="0"/>
              <a:t>عامة فقط، ولا يتاح تملكها للأفراد، فهي تعتبر جزءا من الدولة، والدولة فقط هي التي تملكها.</a:t>
            </a:r>
            <a:endParaRPr lang="en-US" sz="2400" dirty="0" smtClean="0">
              <a:cs typeface="Arial" charset="0"/>
            </a:endParaRPr>
          </a:p>
          <a:p>
            <a:pPr algn="r" rtl="1" eaLnBrk="1" hangingPunct="1"/>
            <a:r>
              <a:rPr lang="ar-SA" sz="2400" dirty="0" smtClean="0"/>
              <a:t>الرقابة والتفتيش:</a:t>
            </a:r>
            <a:endParaRPr lang="en-US" sz="2400" dirty="0" smtClean="0">
              <a:cs typeface="Arial" charset="0"/>
            </a:endParaRPr>
          </a:p>
          <a:p>
            <a:pPr algn="r" rtl="1" eaLnBrk="1" hangingPunct="1"/>
            <a:r>
              <a:rPr lang="ar-SA" sz="2400" b="1" dirty="0" smtClean="0"/>
              <a:t>العاملين</a:t>
            </a:r>
            <a:r>
              <a:rPr lang="ar-SA" sz="2400" dirty="0" smtClean="0"/>
              <a:t> </a:t>
            </a:r>
            <a:r>
              <a:rPr lang="ar-SA" sz="2400" b="1" dirty="0" smtClean="0"/>
              <a:t>في الإعلام: </a:t>
            </a:r>
            <a:r>
              <a:rPr lang="ar-SA" sz="2400" dirty="0" smtClean="0"/>
              <a:t>وسائل الإعلام فيها خاضعة </a:t>
            </a:r>
            <a:r>
              <a:rPr lang="ar-SA" sz="2400" b="1" dirty="0" smtClean="0"/>
              <a:t>لمراقبة</a:t>
            </a:r>
            <a:r>
              <a:rPr lang="ar-SA" sz="2400" dirty="0" smtClean="0"/>
              <a:t> الدولة </a:t>
            </a:r>
            <a:r>
              <a:rPr lang="ar-SA" sz="2400" b="1" dirty="0" smtClean="0"/>
              <a:t>والتفتيش</a:t>
            </a:r>
            <a:r>
              <a:rPr lang="ar-SA" sz="2400" dirty="0" smtClean="0"/>
              <a:t> وتعيين المحررين.</a:t>
            </a:r>
            <a:endParaRPr lang="en-US" sz="2400" dirty="0" smtClean="0">
              <a:cs typeface="Arial" charset="0"/>
            </a:endParaRPr>
          </a:p>
          <a:p>
            <a:pPr algn="r" rtl="1" eaLnBrk="1" hangingPunct="1"/>
            <a:r>
              <a:rPr lang="ar-SA" sz="2400" b="1" dirty="0" smtClean="0"/>
              <a:t>الجماهير :  </a:t>
            </a:r>
            <a:r>
              <a:rPr lang="ar-SA" sz="2400" dirty="0" smtClean="0"/>
              <a:t>تفترض </a:t>
            </a:r>
            <a:r>
              <a:rPr lang="ar-SA" sz="2400" dirty="0" err="1" smtClean="0"/>
              <a:t>ان</a:t>
            </a:r>
            <a:r>
              <a:rPr lang="ar-SA" sz="2400" dirty="0" smtClean="0"/>
              <a:t> </a:t>
            </a:r>
            <a:r>
              <a:rPr lang="ar-SA" sz="2400" b="1" dirty="0" smtClean="0"/>
              <a:t>الجماهير</a:t>
            </a:r>
            <a:r>
              <a:rPr lang="ar-SA" sz="2400" dirty="0" smtClean="0"/>
              <a:t> اضعف وأجهل من </a:t>
            </a:r>
            <a:r>
              <a:rPr lang="ar-SA" sz="2400" dirty="0" err="1" smtClean="0"/>
              <a:t>ان</a:t>
            </a:r>
            <a:r>
              <a:rPr lang="ar-SA" sz="2400" dirty="0" smtClean="0"/>
              <a:t> تحاط علما بكل ما تقوم </a:t>
            </a:r>
            <a:r>
              <a:rPr lang="ar-SA" sz="2400" dirty="0" err="1" smtClean="0"/>
              <a:t>به</a:t>
            </a:r>
            <a:r>
              <a:rPr lang="ar-SA" sz="2400" dirty="0" smtClean="0"/>
              <a:t> الحكومة.</a:t>
            </a:r>
            <a:endParaRPr lang="en-US" sz="2400" dirty="0" smtClean="0">
              <a:cs typeface="Arial"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عنوان 1"/>
          <p:cNvSpPr>
            <a:spLocks noGrp="1"/>
          </p:cNvSpPr>
          <p:nvPr>
            <p:ph type="title"/>
          </p:nvPr>
        </p:nvSpPr>
        <p:spPr/>
        <p:txBody>
          <a:bodyPr/>
          <a:lstStyle/>
          <a:p>
            <a:pPr algn="ctr" eaLnBrk="1" hangingPunct="1"/>
            <a:endParaRPr lang="ar-SA" smtClean="0"/>
          </a:p>
        </p:txBody>
      </p:sp>
      <p:sp>
        <p:nvSpPr>
          <p:cNvPr id="15363" name="عنصر نائب للمحتوى 2"/>
          <p:cNvSpPr>
            <a:spLocks noGrp="1"/>
          </p:cNvSpPr>
          <p:nvPr>
            <p:ph idx="1"/>
          </p:nvPr>
        </p:nvSpPr>
        <p:spPr>
          <a:xfrm>
            <a:off x="251520" y="1484784"/>
            <a:ext cx="8663880" cy="5184576"/>
          </a:xfrm>
        </p:spPr>
        <p:txBody>
          <a:bodyPr>
            <a:normAutofit/>
          </a:bodyPr>
          <a:lstStyle/>
          <a:p>
            <a:pPr algn="r" rtl="1" eaLnBrk="1" hangingPunct="1"/>
            <a:r>
              <a:rPr lang="ar-SA" sz="3600" u="sng" dirty="0" smtClean="0"/>
              <a:t>وتتفق النظريتان السلطوية والشيوعية</a:t>
            </a:r>
            <a:r>
              <a:rPr lang="ar-SA" sz="3600" dirty="0" smtClean="0"/>
              <a:t> في محورية المجتمع - وليس الفرد - كأساس لتبرير السيطرة والتحكم في وسائل الإعلام. فمصلحة الجماعة وهيمنة الدولة تتجاوز مصلحة الفرد، لكن الاختلاف بينهما يأتي في جانب ملكية وسائل الإعلام، فالنظرية السلطوية تتيح الملكية الخاصة لوسائل الإعلام، بينما ملكية وسائل الإعلام في المجتمع الشيوعي هي من اختصاص الحزب الشيوعي الحاكم.</a:t>
            </a:r>
            <a:endParaRPr lang="en-US" sz="3600" dirty="0" smtClean="0">
              <a:cs typeface="Arial" charset="0"/>
            </a:endParaRPr>
          </a:p>
          <a:p>
            <a:pPr algn="r" rtl="1" eaLnBrk="1" hangingPunct="1"/>
            <a:endParaRPr lang="ar-SA" sz="3600"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عنوان 1"/>
          <p:cNvSpPr>
            <a:spLocks noGrp="1"/>
          </p:cNvSpPr>
          <p:nvPr>
            <p:ph type="title"/>
          </p:nvPr>
        </p:nvSpPr>
        <p:spPr/>
        <p:txBody>
          <a:bodyPr/>
          <a:lstStyle/>
          <a:p>
            <a:pPr algn="ctr" eaLnBrk="1" hangingPunct="1"/>
            <a:r>
              <a:rPr lang="ar-SA" u="sng" smtClean="0"/>
              <a:t>النظرية الليبرالية (الحرية):</a:t>
            </a:r>
            <a:endParaRPr lang="en-US" smtClean="0">
              <a:cs typeface="Times New Roman" pitchFamily="18" charset="0"/>
            </a:endParaRPr>
          </a:p>
        </p:txBody>
      </p:sp>
      <p:sp>
        <p:nvSpPr>
          <p:cNvPr id="17411" name="عنصر نائب للمحتوى 2"/>
          <p:cNvSpPr>
            <a:spLocks noGrp="1"/>
          </p:cNvSpPr>
          <p:nvPr>
            <p:ph idx="1"/>
          </p:nvPr>
        </p:nvSpPr>
        <p:spPr>
          <a:xfrm>
            <a:off x="180528" y="1341438"/>
            <a:ext cx="9144000" cy="5516562"/>
          </a:xfrm>
        </p:spPr>
        <p:txBody>
          <a:bodyPr rtlCol="0">
            <a:noAutofit/>
          </a:bodyPr>
          <a:lstStyle/>
          <a:p>
            <a:pPr algn="r" rtl="1">
              <a:defRPr/>
            </a:pPr>
            <a:r>
              <a:rPr lang="ar-SA" sz="2400" u="sng" dirty="0" smtClean="0"/>
              <a:t>نشأتها: </a:t>
            </a:r>
            <a:r>
              <a:rPr lang="ar-SA" sz="2400" dirty="0" smtClean="0"/>
              <a:t>النظرية إلى عصر النهضة </a:t>
            </a:r>
            <a:r>
              <a:rPr lang="ar-SA" sz="2400" dirty="0" err="1" smtClean="0"/>
              <a:t>الاوروبية</a:t>
            </a:r>
            <a:r>
              <a:rPr lang="ar-SA" sz="2400" dirty="0" smtClean="0"/>
              <a:t>، وبالتحديد في </a:t>
            </a:r>
            <a:r>
              <a:rPr lang="ar-SA" sz="2400" dirty="0" err="1" smtClean="0"/>
              <a:t>اواخر</a:t>
            </a:r>
            <a:r>
              <a:rPr lang="ar-SA" sz="2400" dirty="0" smtClean="0"/>
              <a:t> القرن الثامن عشر. إذ أدت النظرية السلطوية وسوء استخدامها </a:t>
            </a:r>
            <a:r>
              <a:rPr lang="ar-SA" sz="2400" dirty="0" err="1" smtClean="0"/>
              <a:t>وافلاس</a:t>
            </a:r>
            <a:r>
              <a:rPr lang="ar-SA" sz="2400" dirty="0" smtClean="0"/>
              <a:t> الكنيسة وخاصة بعد ظهور نظرية بطليموس إلى توجه عدد من المفكرين </a:t>
            </a:r>
            <a:r>
              <a:rPr lang="ar-SA" sz="2400" dirty="0" err="1" smtClean="0"/>
              <a:t>الاوروبيين</a:t>
            </a:r>
            <a:r>
              <a:rPr lang="ar-SA" sz="2400" dirty="0" smtClean="0"/>
              <a:t> لتطويرها.</a:t>
            </a:r>
            <a:endParaRPr lang="en-US" sz="2400" dirty="0" smtClean="0"/>
          </a:p>
          <a:p>
            <a:pPr algn="r" rtl="1" eaLnBrk="1" fontAlgn="auto" hangingPunct="1">
              <a:spcBef>
                <a:spcPts val="0"/>
              </a:spcBef>
              <a:spcAft>
                <a:spcPts val="0"/>
              </a:spcAft>
              <a:buFont typeface="Arial" pitchFamily="34" charset="0"/>
              <a:buChar char="•"/>
              <a:defRPr/>
            </a:pPr>
            <a:r>
              <a:rPr lang="ar-SA" sz="2400" b="1" u="sng" dirty="0" smtClean="0"/>
              <a:t>أهدافها:</a:t>
            </a:r>
            <a:r>
              <a:rPr lang="ar-SA" sz="2400" b="1" dirty="0" smtClean="0"/>
              <a:t> </a:t>
            </a:r>
            <a:r>
              <a:rPr lang="ar-SA" sz="2400" dirty="0" smtClean="0"/>
              <a:t>إيصال الحقيقة إلى الناس , وتحقيق اكبر قدر من الربح المادي من خلال الإعلان والترفيه والدعاية، لكن الهدف الأساسي لوجودها هو </a:t>
            </a:r>
            <a:r>
              <a:rPr lang="ar-SA" sz="2400" b="1" dirty="0" smtClean="0"/>
              <a:t>مراقبة</a:t>
            </a:r>
            <a:r>
              <a:rPr lang="ar-SA" sz="2400" dirty="0" smtClean="0"/>
              <a:t> الحكومة وأنشطتها المختلفة من أجل كشف العيوب والفساد وغيرها من الأمور.</a:t>
            </a:r>
            <a:endParaRPr lang="ar-SA" sz="2400" b="1" dirty="0" smtClean="0"/>
          </a:p>
          <a:p>
            <a:pPr algn="r" rtl="1" eaLnBrk="1" fontAlgn="auto" hangingPunct="1">
              <a:spcBef>
                <a:spcPts val="0"/>
              </a:spcBef>
              <a:spcAft>
                <a:spcPts val="0"/>
              </a:spcAft>
              <a:buFont typeface="Arial" pitchFamily="34" charset="0"/>
              <a:buChar char="•"/>
              <a:defRPr/>
            </a:pPr>
            <a:r>
              <a:rPr lang="ar-SA" sz="2400" b="1" u="sng" dirty="0" smtClean="0"/>
              <a:t>ملكية وسائل الإعلام</a:t>
            </a:r>
            <a:r>
              <a:rPr lang="ar-SA" sz="2400" b="1" dirty="0" smtClean="0"/>
              <a:t>: </a:t>
            </a:r>
            <a:r>
              <a:rPr lang="ar-SA" sz="2400" dirty="0" smtClean="0"/>
              <a:t>حق خاص، مفتوح لجميع الأفراد والجماعات، دون الحاجة لترخيص من السلطة. ولا يمكن بأي حال من الأحوال أن تمتلك الحكومة وسائل الإعلام</a:t>
            </a:r>
            <a:endParaRPr lang="en-US" sz="2400" dirty="0" smtClean="0"/>
          </a:p>
          <a:p>
            <a:pPr algn="r" rtl="1" eaLnBrk="1" fontAlgn="auto" hangingPunct="1">
              <a:spcBef>
                <a:spcPts val="0"/>
              </a:spcBef>
              <a:spcAft>
                <a:spcPts val="0"/>
              </a:spcAft>
              <a:buFont typeface="Arial" pitchFamily="34" charset="0"/>
              <a:buChar char="•"/>
              <a:defRPr/>
            </a:pPr>
            <a:r>
              <a:rPr lang="ar-SA" sz="2400" b="1" u="sng" dirty="0" smtClean="0"/>
              <a:t>الرقابة:</a:t>
            </a:r>
            <a:r>
              <a:rPr lang="ar-SA" sz="2400" b="1" dirty="0" smtClean="0"/>
              <a:t> </a:t>
            </a:r>
            <a:r>
              <a:rPr lang="ar-SA" sz="2400" dirty="0" err="1" smtClean="0"/>
              <a:t>وانها</a:t>
            </a:r>
            <a:r>
              <a:rPr lang="ar-SA" sz="2400" dirty="0" smtClean="0"/>
              <a:t> لا تخضع للرقابة الداخلية أو الخارجية.</a:t>
            </a:r>
            <a:endParaRPr lang="en-US" sz="2400" dirty="0" smtClean="0"/>
          </a:p>
          <a:p>
            <a:pPr algn="r" rtl="1" eaLnBrk="1" fontAlgn="auto" hangingPunct="1">
              <a:spcBef>
                <a:spcPts val="0"/>
              </a:spcBef>
              <a:spcAft>
                <a:spcPts val="0"/>
              </a:spcAft>
              <a:buFont typeface="Arial" pitchFamily="34" charset="0"/>
              <a:buChar char="•"/>
              <a:defRPr/>
            </a:pPr>
            <a:r>
              <a:rPr lang="ar-SA" sz="2400" dirty="0" smtClean="0"/>
              <a:t>أدى تطبيق نظرية الحرية للصحافة إلى ظهور عدة </a:t>
            </a:r>
            <a:r>
              <a:rPr lang="ar-SA" sz="2400" b="1" dirty="0" smtClean="0"/>
              <a:t>سلبيات</a:t>
            </a:r>
            <a:r>
              <a:rPr lang="ar-SA" sz="2400" dirty="0" smtClean="0"/>
              <a:t> منها:</a:t>
            </a:r>
            <a:endParaRPr lang="en-US" sz="2400" dirty="0" smtClean="0"/>
          </a:p>
          <a:p>
            <a:pPr indent="609600" algn="r" rtl="1" eaLnBrk="1" fontAlgn="auto" hangingPunct="1">
              <a:spcBef>
                <a:spcPts val="0"/>
              </a:spcBef>
              <a:spcAft>
                <a:spcPts val="0"/>
              </a:spcAft>
              <a:buFont typeface="+mj-lt"/>
              <a:buAutoNum type="arabicPeriod"/>
              <a:defRPr/>
            </a:pPr>
            <a:r>
              <a:rPr lang="ar-SA" sz="2400" dirty="0" smtClean="0"/>
              <a:t>التركيز على الربح المادي.</a:t>
            </a:r>
            <a:endParaRPr lang="en-US" sz="2400" dirty="0" smtClean="0"/>
          </a:p>
          <a:p>
            <a:pPr indent="609600" algn="r" rtl="1" eaLnBrk="1" fontAlgn="auto" hangingPunct="1">
              <a:spcBef>
                <a:spcPts val="0"/>
              </a:spcBef>
              <a:spcAft>
                <a:spcPts val="0"/>
              </a:spcAft>
              <a:buFont typeface="+mj-lt"/>
              <a:buAutoNum type="arabicPeriod"/>
              <a:defRPr/>
            </a:pPr>
            <a:r>
              <a:rPr lang="ar-SA" sz="2400" dirty="0" smtClean="0"/>
              <a:t>الاحتكار:</a:t>
            </a:r>
            <a:endParaRPr lang="en-US" sz="2400" dirty="0" smtClean="0"/>
          </a:p>
          <a:p>
            <a:pPr indent="609600" algn="r" rtl="1" eaLnBrk="1" fontAlgn="auto" hangingPunct="1">
              <a:spcBef>
                <a:spcPts val="0"/>
              </a:spcBef>
              <a:spcAft>
                <a:spcPts val="0"/>
              </a:spcAft>
              <a:buFont typeface="+mj-lt"/>
              <a:buAutoNum type="arabicPeriod"/>
              <a:defRPr/>
            </a:pPr>
            <a:r>
              <a:rPr lang="ar-SA" sz="2400" dirty="0" smtClean="0"/>
              <a:t>الميول السياسية:</a:t>
            </a:r>
            <a:endParaRPr lang="en-US" sz="2400" dirty="0" smtClean="0"/>
          </a:p>
          <a:p>
            <a:pPr indent="609600" algn="r" rtl="1" eaLnBrk="1" fontAlgn="auto" hangingPunct="1">
              <a:spcBef>
                <a:spcPts val="0"/>
              </a:spcBef>
              <a:spcAft>
                <a:spcPts val="0"/>
              </a:spcAft>
              <a:buFont typeface="+mj-lt"/>
              <a:buAutoNum type="arabicPeriod"/>
              <a:defRPr/>
            </a:pPr>
            <a:r>
              <a:rPr lang="ar-SA" sz="2400" dirty="0" smtClean="0"/>
              <a:t>الترفيه الضار</a:t>
            </a:r>
            <a:endParaRPr lang="en-US"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عنوان 1"/>
          <p:cNvSpPr>
            <a:spLocks noGrp="1"/>
          </p:cNvSpPr>
          <p:nvPr>
            <p:ph type="title"/>
          </p:nvPr>
        </p:nvSpPr>
        <p:spPr/>
        <p:txBody>
          <a:bodyPr/>
          <a:lstStyle/>
          <a:p>
            <a:pPr algn="ctr" eaLnBrk="1" hangingPunct="1"/>
            <a:r>
              <a:rPr lang="ar-SA" u="sng" smtClean="0"/>
              <a:t>نظرية المسؤولية الاجتماعية:</a:t>
            </a:r>
            <a:endParaRPr lang="ar-SA" smtClean="0"/>
          </a:p>
        </p:txBody>
      </p:sp>
      <p:sp>
        <p:nvSpPr>
          <p:cNvPr id="18435" name="عنصر نائب للمحتوى 2"/>
          <p:cNvSpPr>
            <a:spLocks noGrp="1"/>
          </p:cNvSpPr>
          <p:nvPr>
            <p:ph idx="1"/>
          </p:nvPr>
        </p:nvSpPr>
        <p:spPr>
          <a:xfrm>
            <a:off x="0" y="1629470"/>
            <a:ext cx="9144000" cy="5183906"/>
          </a:xfrm>
        </p:spPr>
        <p:txBody>
          <a:bodyPr>
            <a:normAutofit/>
          </a:bodyPr>
          <a:lstStyle/>
          <a:p>
            <a:pPr algn="r" rtl="1" eaLnBrk="1" hangingPunct="1"/>
            <a:r>
              <a:rPr lang="ar-SA" sz="2800" b="1" u="sng" dirty="0" smtClean="0"/>
              <a:t>نشأتها: </a:t>
            </a:r>
            <a:r>
              <a:rPr lang="ar-SA" sz="2800" dirty="0" smtClean="0"/>
              <a:t>بعد </a:t>
            </a:r>
            <a:r>
              <a:rPr lang="ar-SA" sz="2800" dirty="0" err="1" smtClean="0"/>
              <a:t>ان</a:t>
            </a:r>
            <a:r>
              <a:rPr lang="ar-SA" sz="2800" dirty="0" smtClean="0"/>
              <a:t> تعرضت نظرية الحرية للكثير من الملاحظات لابد من ظهور نظرية جديدة في الساحة الإعلامية ، فبعد الحرب العالمية الثانية ظهرت نظرية المسؤولية الاجتماعية في الولايات المتحدة الأمريكية، وتقوم هذه النظرية على ممارسة العملية الإعلامية بحرية قائمة على المسؤولية الاجتماعية ، وظهرت القواعد والقوانين التي تجعل الرأي العام رقيبا على آداب المهنة وذلك بعد </a:t>
            </a:r>
            <a:r>
              <a:rPr lang="ar-SA" sz="2800" dirty="0" err="1" smtClean="0"/>
              <a:t>ان</a:t>
            </a:r>
            <a:r>
              <a:rPr lang="ar-SA" sz="2800" dirty="0" smtClean="0"/>
              <a:t> استُخدمت وسائل الإعلام في الإثارة والخوض في أخبار الجنس والجريمة مما أدى إلى إساءة الحرية أو مفهوم الحرية.</a:t>
            </a:r>
            <a:endParaRPr lang="en-US" sz="2800" dirty="0" smtClean="0">
              <a:cs typeface="Arial" charset="0"/>
            </a:endParaRPr>
          </a:p>
          <a:p>
            <a:pPr algn="r" rtl="1" eaLnBrk="1" hangingPunct="1"/>
            <a:r>
              <a:rPr lang="ar-SA" sz="2800" b="1" u="sng" dirty="0" smtClean="0"/>
              <a:t>الحرية</a:t>
            </a:r>
            <a:r>
              <a:rPr lang="ar-SA" sz="2800" b="1" dirty="0" smtClean="0"/>
              <a:t> حق وواجب ومسؤولية</a:t>
            </a:r>
            <a:endParaRPr lang="en-US" sz="2800" dirty="0" smtClean="0">
              <a:cs typeface="Arial" charset="0"/>
            </a:endParaRPr>
          </a:p>
          <a:p>
            <a:pPr algn="r" rtl="1" eaLnBrk="1" hangingPunct="1"/>
            <a:r>
              <a:rPr lang="ar-SA" sz="2800" b="1" u="sng" dirty="0" smtClean="0"/>
              <a:t>أهدافها:</a:t>
            </a:r>
            <a:r>
              <a:rPr lang="ar-SA" sz="2800" b="1" dirty="0" smtClean="0"/>
              <a:t> </a:t>
            </a:r>
            <a:r>
              <a:rPr lang="ar-SA" sz="2800" dirty="0" smtClean="0"/>
              <a:t>تهدف هذه النظرية إلى الإعلام والترفيه والحصول على الربح إلى جانب الأهداف الاجتماعية الأخرى .</a:t>
            </a:r>
            <a:endParaRPr lang="en-US" sz="2800" dirty="0" smtClean="0">
              <a:cs typeface="Arial"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عنوان 1"/>
          <p:cNvSpPr>
            <a:spLocks noGrp="1"/>
          </p:cNvSpPr>
          <p:nvPr>
            <p:ph type="title"/>
          </p:nvPr>
        </p:nvSpPr>
        <p:spPr/>
        <p:txBody>
          <a:bodyPr/>
          <a:lstStyle/>
          <a:p>
            <a:pPr algn="ctr" eaLnBrk="1" hangingPunct="1"/>
            <a:r>
              <a:rPr lang="ar-SA" u="sng" smtClean="0"/>
              <a:t>النظرية التنموية</a:t>
            </a:r>
          </a:p>
        </p:txBody>
      </p:sp>
      <p:sp>
        <p:nvSpPr>
          <p:cNvPr id="19459" name="عنصر نائب للمحتوى 2"/>
          <p:cNvSpPr>
            <a:spLocks noGrp="1"/>
          </p:cNvSpPr>
          <p:nvPr>
            <p:ph idx="1"/>
          </p:nvPr>
        </p:nvSpPr>
        <p:spPr>
          <a:xfrm>
            <a:off x="323528" y="1341438"/>
            <a:ext cx="8820472" cy="4967882"/>
          </a:xfrm>
        </p:spPr>
        <p:txBody>
          <a:bodyPr>
            <a:noAutofit/>
          </a:bodyPr>
          <a:lstStyle/>
          <a:p>
            <a:pPr algn="r" rtl="1" eaLnBrk="1" hangingPunct="1"/>
            <a:r>
              <a:rPr lang="ar-SA" sz="2400" b="1" dirty="0" smtClean="0"/>
              <a:t>نشأتها: </a:t>
            </a:r>
            <a:r>
              <a:rPr lang="ar-SA" sz="2400" dirty="0" smtClean="0"/>
              <a:t>وتكتسب النظرية التنموية وجودها المستقل من نظريات الإعلام الأخرى من اعترافها وقبولها للتنمية الشاملة والتغيير الاجتماعي.</a:t>
            </a:r>
            <a:endParaRPr lang="en-US" sz="2400" dirty="0" smtClean="0">
              <a:cs typeface="Arial" charset="0"/>
            </a:endParaRPr>
          </a:p>
          <a:p>
            <a:pPr algn="r" rtl="1" eaLnBrk="1" hangingPunct="1"/>
            <a:r>
              <a:rPr lang="ar-SA" sz="2400" dirty="0" smtClean="0"/>
              <a:t>تقارب فكرة النظرية السلطوية.</a:t>
            </a:r>
            <a:endParaRPr lang="en-US" sz="2400" dirty="0" smtClean="0">
              <a:cs typeface="Arial" charset="0"/>
            </a:endParaRPr>
          </a:p>
          <a:p>
            <a:pPr algn="r" rtl="1" eaLnBrk="1" hangingPunct="1"/>
            <a:r>
              <a:rPr lang="ar-SA" sz="2400" dirty="0" smtClean="0"/>
              <a:t>  </a:t>
            </a:r>
            <a:r>
              <a:rPr lang="ar-SA" sz="2400" b="1" dirty="0" smtClean="0"/>
              <a:t>أفكارها :</a:t>
            </a:r>
          </a:p>
          <a:p>
            <a:pPr algn="r" rtl="1">
              <a:buFont typeface="Calibri" pitchFamily="34" charset="0"/>
              <a:buAutoNum type="arabicPeriod"/>
            </a:pPr>
            <a:r>
              <a:rPr lang="ar-SA" sz="2400" dirty="0" err="1" smtClean="0"/>
              <a:t>ان</a:t>
            </a:r>
            <a:r>
              <a:rPr lang="ar-SA" sz="2400" dirty="0" smtClean="0"/>
              <a:t> وسائل الإعلام يجب </a:t>
            </a:r>
            <a:r>
              <a:rPr lang="ar-SA" sz="2400" dirty="0" err="1" smtClean="0"/>
              <a:t>ان</a:t>
            </a:r>
            <a:r>
              <a:rPr lang="ar-SA" sz="2400" dirty="0" smtClean="0"/>
              <a:t> تقبل تنفيذ المهام التنموية بما يتفق مع السياسة الوطنية القائمة. فلا بد لها من التركيز على مشاريع التنمية المختلفة.</a:t>
            </a:r>
            <a:endParaRPr lang="en-US" sz="2400" dirty="0" smtClean="0">
              <a:cs typeface="Arial" charset="0"/>
            </a:endParaRPr>
          </a:p>
          <a:p>
            <a:pPr algn="r" rtl="1">
              <a:buFont typeface="Calibri" pitchFamily="34" charset="0"/>
              <a:buAutoNum type="arabicPeriod"/>
            </a:pPr>
            <a:r>
              <a:rPr lang="ar-SA" sz="2400" dirty="0" smtClean="0"/>
              <a:t> </a:t>
            </a:r>
            <a:r>
              <a:rPr lang="ar-SA" sz="2400" dirty="0" err="1" smtClean="0"/>
              <a:t>ان</a:t>
            </a:r>
            <a:r>
              <a:rPr lang="ar-SA" sz="2400" dirty="0" smtClean="0"/>
              <a:t> حرية وسائل الإعلام ينبغي </a:t>
            </a:r>
            <a:r>
              <a:rPr lang="ar-SA" sz="2400" dirty="0" err="1" smtClean="0"/>
              <a:t>ان</a:t>
            </a:r>
            <a:r>
              <a:rPr lang="ar-SA" sz="2400" dirty="0" smtClean="0"/>
              <a:t> تخضع للقيود التي تفرضها الأولويات التنموية والاحتياجات الاقتصادية للمجتمع.</a:t>
            </a:r>
            <a:endParaRPr lang="en-US" sz="2400" dirty="0" smtClean="0">
              <a:cs typeface="Arial" charset="0"/>
            </a:endParaRPr>
          </a:p>
          <a:p>
            <a:pPr algn="r" rtl="1">
              <a:buFont typeface="Calibri" pitchFamily="34" charset="0"/>
              <a:buAutoNum type="arabicPeriod"/>
            </a:pPr>
            <a:r>
              <a:rPr lang="ar-SA" sz="2400" dirty="0" smtClean="0"/>
              <a:t>تبرز الايجابيات في المشاريع التنموية وتضخمها، مع تجاهل السلبيات وتبريرها.</a:t>
            </a:r>
            <a:endParaRPr lang="en-US" sz="2400" dirty="0" smtClean="0">
              <a:cs typeface="Arial" charset="0"/>
            </a:endParaRPr>
          </a:p>
          <a:p>
            <a:pPr algn="r" rtl="1">
              <a:buFont typeface="Calibri" pitchFamily="34" charset="0"/>
              <a:buAutoNum type="arabicPeriod"/>
            </a:pPr>
            <a:r>
              <a:rPr lang="ar-SA" sz="2400" dirty="0" err="1" smtClean="0"/>
              <a:t>ان</a:t>
            </a:r>
            <a:r>
              <a:rPr lang="ar-SA" sz="2400" dirty="0" smtClean="0"/>
              <a:t> الصحفيين والإعلاميين في وسائل الاتصال لهم الحرية في جمع وتوزيع المعلومات والأخبار. ولكن عليهم الابتعاد عن كل نقد يمكن </a:t>
            </a:r>
            <a:r>
              <a:rPr lang="ar-SA" sz="2400" dirty="0" err="1" smtClean="0"/>
              <a:t>ان</a:t>
            </a:r>
            <a:r>
              <a:rPr lang="ar-SA" sz="2400" dirty="0" smtClean="0"/>
              <a:t> </a:t>
            </a:r>
            <a:r>
              <a:rPr lang="ar-SA" sz="2400" dirty="0" err="1" smtClean="0"/>
              <a:t>يسيئ</a:t>
            </a:r>
            <a:r>
              <a:rPr lang="ar-SA" sz="2400" dirty="0" smtClean="0"/>
              <a:t> إلى الوحدة الوطنية.</a:t>
            </a:r>
            <a:endParaRPr lang="en-US" sz="2400" dirty="0" smtClean="0">
              <a:cs typeface="Arial" charset="0"/>
            </a:endParaRPr>
          </a:p>
          <a:p>
            <a:pPr algn="r" rtl="1">
              <a:buFont typeface="Calibri" pitchFamily="34" charset="0"/>
              <a:buAutoNum type="arabicPeriod"/>
            </a:pPr>
            <a:r>
              <a:rPr lang="ar-SA" sz="2400" dirty="0" smtClean="0"/>
              <a:t> </a:t>
            </a:r>
            <a:r>
              <a:rPr lang="ar-SA" sz="2400" dirty="0" err="1" smtClean="0"/>
              <a:t>ان</a:t>
            </a:r>
            <a:r>
              <a:rPr lang="ar-SA" sz="2400" dirty="0" smtClean="0"/>
              <a:t> للدولة الحق في مراقبة وتنفيذ أنشطة وسائل الإعلام واستخدام الرقابة خدمة للأهداف التنموية. </a:t>
            </a:r>
            <a:endParaRPr lang="en-US" sz="2400" dirty="0" smtClean="0">
              <a:cs typeface="Arial" charset="0"/>
            </a:endParaRPr>
          </a:p>
          <a:p>
            <a:pPr algn="r" rtl="1" eaLnBrk="1" hangingPunct="1">
              <a:buFont typeface="Arial" charset="0"/>
              <a:buNone/>
            </a:pPr>
            <a:endParaRPr lang="en-US" sz="2400" dirty="0" smtClean="0">
              <a:cs typeface="Arial"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عنوان 1"/>
          <p:cNvSpPr>
            <a:spLocks noGrp="1"/>
          </p:cNvSpPr>
          <p:nvPr>
            <p:ph type="title"/>
          </p:nvPr>
        </p:nvSpPr>
        <p:spPr/>
        <p:txBody>
          <a:bodyPr/>
          <a:lstStyle/>
          <a:p>
            <a:pPr algn="ctr" eaLnBrk="1" hangingPunct="1"/>
            <a:r>
              <a:rPr lang="ar-SA" u="sng" smtClean="0"/>
              <a:t>النظرية الاسلامية</a:t>
            </a:r>
          </a:p>
        </p:txBody>
      </p:sp>
      <p:sp>
        <p:nvSpPr>
          <p:cNvPr id="20483" name="عنصر نائب للمحتوى 2"/>
          <p:cNvSpPr>
            <a:spLocks noGrp="1"/>
          </p:cNvSpPr>
          <p:nvPr>
            <p:ph idx="1"/>
          </p:nvPr>
        </p:nvSpPr>
        <p:spPr>
          <a:xfrm>
            <a:off x="179512" y="1529408"/>
            <a:ext cx="8964488" cy="5328592"/>
          </a:xfrm>
        </p:spPr>
        <p:txBody>
          <a:bodyPr>
            <a:noAutofit/>
          </a:bodyPr>
          <a:lstStyle/>
          <a:p>
            <a:pPr algn="r" rtl="1" eaLnBrk="1" hangingPunct="1">
              <a:defRPr/>
            </a:pPr>
            <a:r>
              <a:rPr lang="ar-SA" sz="2300" dirty="0" smtClean="0"/>
              <a:t>تنبثق النظرية الإسلامية للإعلام من كون الدين الإسلامي نظام شامل للحياة بمختلف ميادينها ومجالاتها (قل إن صلاتي </a:t>
            </a:r>
            <a:r>
              <a:rPr lang="ar-SA" sz="2300" dirty="0" err="1" smtClean="0"/>
              <a:t>ونسكي</a:t>
            </a:r>
            <a:r>
              <a:rPr lang="ar-SA" sz="2300" dirty="0" smtClean="0"/>
              <a:t> ومحياي ومماتي لله رب العالمين).</a:t>
            </a:r>
            <a:endParaRPr lang="en-US" sz="2300" dirty="0" smtClean="0">
              <a:cs typeface="Arial" charset="0"/>
            </a:endParaRPr>
          </a:p>
          <a:p>
            <a:pPr algn="r" rtl="1" eaLnBrk="1" hangingPunct="1">
              <a:defRPr/>
            </a:pPr>
            <a:r>
              <a:rPr lang="ar-SA" sz="2300" dirty="0" smtClean="0"/>
              <a:t>تعتمد على المبادئ التالية بشكل عام:</a:t>
            </a:r>
            <a:endParaRPr lang="en-US" sz="2300" dirty="0" smtClean="0">
              <a:cs typeface="Arial" charset="0"/>
            </a:endParaRPr>
          </a:p>
          <a:p>
            <a:pPr marL="514350" indent="-514350" algn="r" rtl="1" eaLnBrk="1" hangingPunct="1">
              <a:buFont typeface="+mj-lt"/>
              <a:buAutoNum type="arabicPeriod"/>
              <a:defRPr/>
            </a:pPr>
            <a:r>
              <a:rPr lang="ar-SA" sz="2300" dirty="0" smtClean="0"/>
              <a:t>مبدأ الحلال والحرام.</a:t>
            </a:r>
            <a:endParaRPr lang="en-US" sz="2300" dirty="0" smtClean="0">
              <a:cs typeface="Arial" charset="0"/>
            </a:endParaRPr>
          </a:p>
          <a:p>
            <a:pPr algn="r" rtl="1">
              <a:defRPr/>
            </a:pPr>
            <a:r>
              <a:rPr lang="ar-SA" sz="2300" dirty="0" smtClean="0"/>
              <a:t>حرية التعبير متاحة للجميع للنقد مصادقا لقوله صلى الله عليه وسلم: "المؤمن مرآة أخيه”, حرية التعبير لا تتوقف إلا إذا سببت الضرر للآخرين أو للمجتمع (لا ضرر ولا ضرار).</a:t>
            </a:r>
            <a:endParaRPr lang="en-US" sz="2300" dirty="0" smtClean="0"/>
          </a:p>
          <a:p>
            <a:pPr marL="514350" indent="-514350" algn="r" rtl="1" eaLnBrk="1" hangingPunct="1">
              <a:buFont typeface="+mj-lt"/>
              <a:buAutoNum type="arabicPeriod"/>
              <a:defRPr/>
            </a:pPr>
            <a:r>
              <a:rPr lang="ar-SA" sz="2300" dirty="0" smtClean="0"/>
              <a:t>المصداقية لها أهمية كبيرة في الإعلام الإسلامي، فلا يجوز لأي سبب الكذب أو التزييف على الجمهور لأي هدف كان، ولا يجوز نشر أي خبر إلا بعد التأكد من مصداقيته.</a:t>
            </a:r>
            <a:endParaRPr lang="en-US" sz="2300" dirty="0" smtClean="0">
              <a:cs typeface="Arial" charset="0"/>
            </a:endParaRPr>
          </a:p>
          <a:p>
            <a:pPr marL="514350" indent="-514350" algn="r" rtl="1" eaLnBrk="1" hangingPunct="1">
              <a:buFont typeface="+mj-lt"/>
              <a:buAutoNum type="arabicPeriod"/>
              <a:defRPr/>
            </a:pPr>
            <a:r>
              <a:rPr lang="ar-SA" sz="2300" dirty="0" smtClean="0"/>
              <a:t>العدل قيمة أساسية في الإعلام سواء مع المسلمين أو غيرهم فلا يجوز الظلم والتجاوز في الطرح الإعلامي.</a:t>
            </a:r>
            <a:endParaRPr lang="en-US" sz="2300" dirty="0" smtClean="0">
              <a:cs typeface="Arial" charset="0"/>
            </a:endParaRPr>
          </a:p>
          <a:p>
            <a:pPr marL="514350" indent="-514350" algn="r" rtl="1" eaLnBrk="1" hangingPunct="1">
              <a:buFont typeface="+mj-lt"/>
              <a:buAutoNum type="arabicPeriod"/>
              <a:defRPr/>
            </a:pPr>
            <a:r>
              <a:rPr lang="ar-SA" sz="2300" dirty="0" smtClean="0"/>
              <a:t>الكفاءة مطلوبة لجميع العاملين في الإعلام الإسلامي.</a:t>
            </a:r>
            <a:endParaRPr lang="en-US" sz="2300" dirty="0" smtClean="0">
              <a:cs typeface="Arial" charset="0"/>
            </a:endParaRPr>
          </a:p>
          <a:p>
            <a:pPr marL="514350" indent="-514350" algn="r" rtl="1" eaLnBrk="1" hangingPunct="1">
              <a:buFont typeface="+mj-lt"/>
              <a:buAutoNum type="arabicPeriod"/>
              <a:defRPr/>
            </a:pPr>
            <a:r>
              <a:rPr lang="ar-SA" sz="2300" dirty="0" smtClean="0"/>
              <a:t>ملكية وسائل الإعلام, لا تحدد النظرية الإسلامية نمطا محددا لملكية وسائل الإعلام، فيمكن </a:t>
            </a:r>
            <a:r>
              <a:rPr lang="ar-SA" sz="2300" dirty="0" err="1" smtClean="0"/>
              <a:t>ان</a:t>
            </a:r>
            <a:r>
              <a:rPr lang="ar-SA" sz="2300" dirty="0" smtClean="0"/>
              <a:t> تكون عامة أو خاصة. وحرية امتلاكها متاحة للجميع ضمن إطار ضوابط الإعلام الإسلامي.</a:t>
            </a:r>
            <a:endParaRPr lang="en-US" sz="2300" dirty="0" smtClean="0"/>
          </a:p>
          <a:p>
            <a:pPr marL="514350" indent="-514350" algn="r" rtl="1" eaLnBrk="1" hangingPunct="1">
              <a:buFont typeface="+mj-lt"/>
              <a:buAutoNum type="arabicPeriod"/>
              <a:defRPr/>
            </a:pPr>
            <a:endParaRPr lang="en-US" sz="2300" dirty="0" smtClean="0">
              <a:cs typeface="Arial" charset="0"/>
            </a:endParaRPr>
          </a:p>
          <a:p>
            <a:pPr algn="r" rtl="1" eaLnBrk="1" hangingPunct="1">
              <a:defRPr/>
            </a:pPr>
            <a:endParaRPr lang="ar-SA" sz="2300"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عنوان 1"/>
          <p:cNvSpPr>
            <a:spLocks noGrp="1"/>
          </p:cNvSpPr>
          <p:nvPr>
            <p:ph type="title"/>
          </p:nvPr>
        </p:nvSpPr>
        <p:spPr/>
        <p:txBody>
          <a:bodyPr/>
          <a:lstStyle/>
          <a:p>
            <a:pPr algn="ctr" eaLnBrk="1" hangingPunct="1"/>
            <a:r>
              <a:rPr lang="ar-SA" smtClean="0"/>
              <a:t>مفهوم النظرية الاعلامية</a:t>
            </a:r>
          </a:p>
        </p:txBody>
      </p:sp>
      <p:sp>
        <p:nvSpPr>
          <p:cNvPr id="4099" name="عنصر نائب للمحتوى 2"/>
          <p:cNvSpPr>
            <a:spLocks noGrp="1"/>
          </p:cNvSpPr>
          <p:nvPr>
            <p:ph idx="1"/>
          </p:nvPr>
        </p:nvSpPr>
        <p:spPr>
          <a:xfrm>
            <a:off x="179512" y="1715566"/>
            <a:ext cx="8735888" cy="4737770"/>
          </a:xfrm>
        </p:spPr>
        <p:txBody>
          <a:bodyPr>
            <a:noAutofit/>
          </a:bodyPr>
          <a:lstStyle/>
          <a:p>
            <a:pPr algn="r" rtl="1" eaLnBrk="1" hangingPunct="1"/>
            <a:r>
              <a:rPr lang="ar-SA" sz="3600" dirty="0" smtClean="0"/>
              <a:t>النظرية من المصطلحات التي بقيت عائمة على سطح المعرفة، </a:t>
            </a:r>
            <a:r>
              <a:rPr lang="ar-SA" sz="3600" dirty="0" err="1" smtClean="0"/>
              <a:t>يتداولها</a:t>
            </a:r>
            <a:r>
              <a:rPr lang="ar-SA" sz="3600" dirty="0" smtClean="0"/>
              <a:t> الناس وكأنها لا تثير أي اختلاف، مع أنها تحتاج إلى تحديد مفهومها ودلالاتها وأبعادها، إذ هي تختلف من علم لآخر باختلاف طبيعة هذه العلوم، فهي ذات طبيعة حتمية عندما تستعمل مسلماتها مع الظواهر الطبيعية في الفيزياء والكيمياء وعندما تتعامل مع الأرقام. </a:t>
            </a:r>
            <a:endParaRPr lang="en-US" sz="3600" dirty="0" smtClean="0">
              <a:cs typeface="Arial" charset="0"/>
            </a:endParaRPr>
          </a:p>
          <a:p>
            <a:pPr algn="r" rtl="1" eaLnBrk="1" hangingPunct="1"/>
            <a:r>
              <a:rPr lang="ar-SA" sz="3600" dirty="0" smtClean="0"/>
              <a:t>وهي احتمالية في العلوم الإنسانية والاجتماعية، مثل التربية وعلم النفس والاجتماع والإعلام وغيرها.</a:t>
            </a:r>
            <a:endParaRPr lang="en-US" sz="3600" dirty="0" smtClean="0">
              <a:cs typeface="Arial" charset="0"/>
            </a:endParaRPr>
          </a:p>
          <a:p>
            <a:pPr algn="r" rtl="1" eaLnBrk="1" hangingPunct="1"/>
            <a:endParaRPr lang="ar-SA" sz="36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عنوان 1"/>
          <p:cNvSpPr>
            <a:spLocks noGrp="1"/>
          </p:cNvSpPr>
          <p:nvPr>
            <p:ph type="title"/>
          </p:nvPr>
        </p:nvSpPr>
        <p:spPr/>
        <p:txBody>
          <a:bodyPr/>
          <a:lstStyle/>
          <a:p>
            <a:pPr eaLnBrk="1" hangingPunct="1"/>
            <a:r>
              <a:rPr lang="ar-SA" smtClean="0"/>
              <a:t>تعريف النظرية</a:t>
            </a:r>
          </a:p>
        </p:txBody>
      </p:sp>
      <p:sp>
        <p:nvSpPr>
          <p:cNvPr id="5123" name="عنصر نائب للمحتوى 5"/>
          <p:cNvSpPr>
            <a:spLocks noGrp="1"/>
          </p:cNvSpPr>
          <p:nvPr>
            <p:ph idx="1"/>
          </p:nvPr>
        </p:nvSpPr>
        <p:spPr>
          <a:xfrm>
            <a:off x="251520" y="2143125"/>
            <a:ext cx="8663880" cy="4238203"/>
          </a:xfrm>
        </p:spPr>
        <p:txBody>
          <a:bodyPr>
            <a:noAutofit/>
          </a:bodyPr>
          <a:lstStyle/>
          <a:p>
            <a:pPr algn="r" rtl="1" eaLnBrk="1" hangingPunct="1"/>
            <a:r>
              <a:rPr lang="ar-SA" dirty="0" err="1" smtClean="0"/>
              <a:t>ان</a:t>
            </a:r>
            <a:r>
              <a:rPr lang="ar-SA" dirty="0" smtClean="0"/>
              <a:t> مفهوم النظرية بوجه عام يتسع ليشمل أكثر من معنى، فالنظرية قد تعني خطة عقلية تم التأكد من صحتها بالملاحظة والتجربة أو مجموعة من المبادئ الأساسية للعلم وتطبيقاته. أو هي معرفة مركزة أو مختصرة لأي فن بما يقابل تطبيقه، وقد تعرف النظرية بأنها شرح مقترح وفروض صممت لتفسير الظاهرة، وأيضا بأنها تأمل أو افتراض قبلي مكتمل لفكرة معينة، أو هي ترتيب النتائج في شكل نظام معين يتضمن رؤية لموضوع محدد</a:t>
            </a:r>
          </a:p>
        </p:txBody>
      </p:sp>
      <p:sp>
        <p:nvSpPr>
          <p:cNvPr id="4" name="عنصر نائب للمحتوى 5"/>
          <p:cNvSpPr txBox="1">
            <a:spLocks/>
          </p:cNvSpPr>
          <p:nvPr/>
        </p:nvSpPr>
        <p:spPr>
          <a:xfrm>
            <a:off x="1309688" y="1500188"/>
            <a:ext cx="7620000" cy="523875"/>
          </a:xfrm>
          <a:prstGeom prst="rect">
            <a:avLst/>
          </a:prstGeom>
        </p:spPr>
        <p:txBody>
          <a:bodyPr>
            <a:spAutoFit/>
          </a:bodyPr>
          <a:lstStyle/>
          <a:p>
            <a:pPr marL="457200" indent="-457200" fontAlgn="auto">
              <a:spcBef>
                <a:spcPts val="0"/>
              </a:spcBef>
              <a:spcAft>
                <a:spcPts val="0"/>
              </a:spcAft>
              <a:buFont typeface="Arial" pitchFamily="34" charset="0"/>
              <a:buChar char="•"/>
              <a:defRPr/>
            </a:pPr>
            <a:endParaRPr lang="ar-SA" sz="2800" dirty="0">
              <a:solidFill>
                <a:srgbClr val="000000"/>
              </a:solidFill>
              <a:latin typeface="+mn-lt"/>
              <a:cs typeface="+mn-c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عنصر نائب للمحتوى 2"/>
          <p:cNvSpPr>
            <a:spLocks noGrp="1"/>
          </p:cNvSpPr>
          <p:nvPr>
            <p:ph idx="1"/>
          </p:nvPr>
        </p:nvSpPr>
        <p:spPr>
          <a:xfrm>
            <a:off x="467544" y="2108200"/>
            <a:ext cx="8447856" cy="4201120"/>
          </a:xfrm>
        </p:spPr>
        <p:txBody>
          <a:bodyPr>
            <a:normAutofit/>
          </a:bodyPr>
          <a:lstStyle/>
          <a:p>
            <a:pPr algn="r" rtl="1" eaLnBrk="1" hangingPunct="1"/>
            <a:r>
              <a:rPr lang="ar-SA" sz="3600" dirty="0" smtClean="0"/>
              <a:t>ويقصد بنظريات الإعلام خلاصة نتائج الباحثين والدارسين للاتصال الإنساني بالجماهير بهدف تفسير ظاهرة الاتصال والإعلام ومحاولة التحكم فيها والتنبؤ بتطبيقاتها وأثرها في المجتمع، فهي ليست حقيقة ثابتة، بل هي مجرد تصور لكيفية تأثير وسائل الإعلام على المجتمع من ناحية معينة أو في ظروف معينة في وقت معين.</a:t>
            </a:r>
            <a:endParaRPr lang="en-US" sz="3600" dirty="0" smtClean="0">
              <a:cs typeface="Arial"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عنوان 1"/>
          <p:cNvSpPr>
            <a:spLocks noGrp="1"/>
          </p:cNvSpPr>
          <p:nvPr>
            <p:ph type="title"/>
          </p:nvPr>
        </p:nvSpPr>
        <p:spPr/>
        <p:txBody>
          <a:bodyPr/>
          <a:lstStyle/>
          <a:p>
            <a:pPr algn="ctr" eaLnBrk="1" hangingPunct="1"/>
            <a:r>
              <a:rPr lang="ar-SA" smtClean="0"/>
              <a:t>أنواع النظريات الاعلامية</a:t>
            </a:r>
          </a:p>
        </p:txBody>
      </p:sp>
      <p:sp>
        <p:nvSpPr>
          <p:cNvPr id="7171" name="عنصر نائب للمحتوى 2"/>
          <p:cNvSpPr>
            <a:spLocks noGrp="1"/>
          </p:cNvSpPr>
          <p:nvPr>
            <p:ph idx="1"/>
          </p:nvPr>
        </p:nvSpPr>
        <p:spPr>
          <a:xfrm>
            <a:off x="179512" y="1700808"/>
            <a:ext cx="8663880" cy="3888432"/>
          </a:xfrm>
        </p:spPr>
        <p:txBody>
          <a:bodyPr>
            <a:normAutofit lnSpcReduction="10000"/>
          </a:bodyPr>
          <a:lstStyle/>
          <a:p>
            <a:pPr algn="r" rtl="1" eaLnBrk="1" hangingPunct="1">
              <a:buNone/>
            </a:pPr>
            <a:endParaRPr lang="ar-SA" b="1" u="sng" dirty="0" smtClean="0"/>
          </a:p>
          <a:p>
            <a:pPr lvl="0" algn="r" rtl="1"/>
            <a:r>
              <a:rPr lang="ar-SA" dirty="0" smtClean="0"/>
              <a:t>رغم اختلاف علماء الاتصال والإعلام في وضع تصميم محدد للنظريات الإعلامية، مع ملاحظة انه لا توجد نظرية صحيحة تماما، ولا نظرية خاطئة تماما، كل نظرية يمكن </a:t>
            </a:r>
            <a:r>
              <a:rPr lang="ar-SA" dirty="0" err="1" smtClean="0"/>
              <a:t>ان</a:t>
            </a:r>
            <a:r>
              <a:rPr lang="ar-SA" dirty="0" smtClean="0"/>
              <a:t> تنطبق في وقت ما أو تحت ظرف ما، أو أمام شريحة معينة من الجمهور.</a:t>
            </a:r>
          </a:p>
          <a:p>
            <a:pPr lvl="0" algn="r" rtl="1"/>
            <a:endParaRPr lang="en-US" dirty="0" smtClean="0">
              <a:cs typeface="Arial" charset="0"/>
            </a:endParaRPr>
          </a:p>
          <a:p>
            <a:pPr algn="r" rtl="1" eaLnBrk="1" hangingPunct="1"/>
            <a:r>
              <a:rPr lang="ar-SA" dirty="0" smtClean="0"/>
              <a:t> إلا انه يمكننا تقسيمها بشكل عام كما في الشكل التالي:</a:t>
            </a:r>
            <a:endParaRPr lang="en-US" dirty="0" smtClean="0">
              <a:cs typeface="Arial" charset="0"/>
            </a:endParaRPr>
          </a:p>
          <a:p>
            <a:pPr algn="r" rtl="1" eaLnBrk="1" hangingPunct="1"/>
            <a:endParaRPr lang="ar-SA"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رسم تخطيطي 3"/>
          <p:cNvGraphicFramePr/>
          <p:nvPr/>
        </p:nvGraphicFramePr>
        <p:xfrm>
          <a:off x="0" y="142852"/>
          <a:ext cx="8855968" cy="64294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عنوان 1"/>
          <p:cNvSpPr>
            <a:spLocks noGrp="1"/>
          </p:cNvSpPr>
          <p:nvPr>
            <p:ph type="title"/>
          </p:nvPr>
        </p:nvSpPr>
        <p:spPr/>
        <p:txBody>
          <a:bodyPr/>
          <a:lstStyle/>
          <a:p>
            <a:pPr algn="ctr" eaLnBrk="1" hangingPunct="1"/>
            <a:r>
              <a:rPr lang="ar-SA" u="sng" smtClean="0"/>
              <a:t>أولا: النظريات المتعلقة بالنظام السياسي:</a:t>
            </a:r>
            <a:endParaRPr lang="ar-SA" smtClean="0"/>
          </a:p>
        </p:txBody>
      </p:sp>
      <p:sp>
        <p:nvSpPr>
          <p:cNvPr id="10243" name="عنصر نائب للمحتوى 2"/>
          <p:cNvSpPr>
            <a:spLocks noGrp="1"/>
          </p:cNvSpPr>
          <p:nvPr>
            <p:ph idx="1"/>
          </p:nvPr>
        </p:nvSpPr>
        <p:spPr>
          <a:xfrm>
            <a:off x="539552" y="2108200"/>
            <a:ext cx="8375848" cy="4201120"/>
          </a:xfrm>
        </p:spPr>
        <p:txBody>
          <a:bodyPr>
            <a:normAutofit/>
          </a:bodyPr>
          <a:lstStyle/>
          <a:p>
            <a:pPr algn="r" rtl="1" eaLnBrk="1" hangingPunct="1"/>
            <a:r>
              <a:rPr lang="ar-SA" dirty="0" smtClean="0"/>
              <a:t> ترتبط النظريات بالسياسات الإعلامية في المجتمع، من حيث مدى التحكم في الوسيلة من الناحية السياسية، وفرص الرقابة عليها وعلى المضمون الذي ينشر أو يذاع من خلالها، فهل تسيطر عليها الحكومة أم لها مطلق الحرية أم تحددها بعض القوانين.</a:t>
            </a:r>
          </a:p>
          <a:p>
            <a:pPr algn="r" rtl="1" eaLnBrk="1" hangingPunct="1"/>
            <a:endParaRPr lang="en-US" dirty="0" smtClean="0">
              <a:cs typeface="Arial"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عنوان 1"/>
          <p:cNvSpPr>
            <a:spLocks noGrp="1"/>
          </p:cNvSpPr>
          <p:nvPr>
            <p:ph type="title"/>
          </p:nvPr>
        </p:nvSpPr>
        <p:spPr/>
        <p:txBody>
          <a:bodyPr/>
          <a:lstStyle/>
          <a:p>
            <a:pPr algn="ctr" eaLnBrk="1" hangingPunct="1"/>
            <a:r>
              <a:rPr lang="ar-SA" smtClean="0"/>
              <a:t>1/ نظرية السلطة:</a:t>
            </a:r>
          </a:p>
        </p:txBody>
      </p:sp>
      <p:sp>
        <p:nvSpPr>
          <p:cNvPr id="11267" name="عنصر نائب للمحتوى 2"/>
          <p:cNvSpPr>
            <a:spLocks noGrp="1"/>
          </p:cNvSpPr>
          <p:nvPr>
            <p:ph idx="1"/>
          </p:nvPr>
        </p:nvSpPr>
        <p:spPr>
          <a:xfrm>
            <a:off x="0" y="1556792"/>
            <a:ext cx="9144000" cy="5695603"/>
          </a:xfrm>
        </p:spPr>
        <p:txBody>
          <a:bodyPr/>
          <a:lstStyle/>
          <a:p>
            <a:pPr algn="r" rtl="1" eaLnBrk="1" hangingPunct="1"/>
            <a:r>
              <a:rPr lang="ar-SA" sz="2400" dirty="0" smtClean="0"/>
              <a:t>تمثل </a:t>
            </a:r>
            <a:r>
              <a:rPr lang="ar-SA" sz="2400" dirty="0" err="1" smtClean="0"/>
              <a:t>اول</a:t>
            </a:r>
            <a:r>
              <a:rPr lang="ar-SA" sz="2400" dirty="0" smtClean="0"/>
              <a:t> نظرية جسدت العلاقة بين الصحافة والمجتمع.</a:t>
            </a:r>
            <a:endParaRPr lang="en-US" sz="2400" dirty="0" smtClean="0">
              <a:cs typeface="Arial" charset="0"/>
            </a:endParaRPr>
          </a:p>
          <a:p>
            <a:pPr algn="r" rtl="1" eaLnBrk="1" hangingPunct="1"/>
            <a:r>
              <a:rPr lang="ar-SA" sz="2400" b="1" u="sng" dirty="0" smtClean="0"/>
              <a:t>نشأتها</a:t>
            </a:r>
            <a:r>
              <a:rPr lang="ar-SA" sz="2400" u="sng" dirty="0" smtClean="0"/>
              <a:t>:</a:t>
            </a:r>
            <a:r>
              <a:rPr lang="ar-SA" sz="2400" dirty="0" smtClean="0"/>
              <a:t>وهي نتيجة للقيود التي فرضتها </a:t>
            </a:r>
            <a:r>
              <a:rPr lang="ar-SA" sz="2400" dirty="0" err="1" smtClean="0"/>
              <a:t>الاسر</a:t>
            </a:r>
            <a:r>
              <a:rPr lang="ar-SA" sz="2400" dirty="0" smtClean="0"/>
              <a:t> الحاكمة والكنيسة</a:t>
            </a:r>
            <a:endParaRPr lang="en-US" sz="2400" dirty="0" smtClean="0">
              <a:cs typeface="Arial" charset="0"/>
            </a:endParaRPr>
          </a:p>
          <a:p>
            <a:pPr algn="r" rtl="1" eaLnBrk="1" hangingPunct="1"/>
            <a:r>
              <a:rPr lang="ar-SA" sz="2400" b="1" u="sng" dirty="0" smtClean="0"/>
              <a:t>غرضها الرئيسي: </a:t>
            </a:r>
            <a:r>
              <a:rPr lang="ar-SA" sz="2400" dirty="0" smtClean="0"/>
              <a:t>هو حماية وتوطيد سياسة النظام الحاكم وخدمته والدفاع عن السلطة. </a:t>
            </a:r>
            <a:endParaRPr lang="en-US" sz="2400" b="1" dirty="0" smtClean="0">
              <a:cs typeface="Arial" charset="0"/>
            </a:endParaRPr>
          </a:p>
          <a:p>
            <a:pPr algn="r" rtl="1" eaLnBrk="1" hangingPunct="1"/>
            <a:r>
              <a:rPr lang="ar-SA" sz="2400" b="1" u="sng" dirty="0" smtClean="0"/>
              <a:t>ملكية وسائل الإعلام </a:t>
            </a:r>
            <a:r>
              <a:rPr lang="ar-SA" sz="2400" b="1" dirty="0" smtClean="0"/>
              <a:t>:</a:t>
            </a:r>
            <a:r>
              <a:rPr lang="ar-SA" sz="2400" dirty="0" smtClean="0"/>
              <a:t>يمكن </a:t>
            </a:r>
            <a:r>
              <a:rPr lang="ar-SA" sz="2400" dirty="0" err="1" smtClean="0"/>
              <a:t>ان</a:t>
            </a:r>
            <a:r>
              <a:rPr lang="ar-SA" sz="2400" dirty="0" smtClean="0"/>
              <a:t> تكون عامة أو خاصة ولكن لا تمتلك أو يعمل فيها إلا بتصريح من الدولة، فالدولة تقوم باحتكار تصاريح وسائل الإعلام،</a:t>
            </a:r>
            <a:endParaRPr lang="en-US" sz="2400" b="1" dirty="0" smtClean="0">
              <a:cs typeface="Arial" charset="0"/>
            </a:endParaRPr>
          </a:p>
          <a:p>
            <a:pPr algn="r" rtl="1" eaLnBrk="1" hangingPunct="1"/>
            <a:r>
              <a:rPr lang="ar-SA" sz="2400" b="1" dirty="0" smtClean="0"/>
              <a:t>ا</a:t>
            </a:r>
            <a:r>
              <a:rPr lang="ar-SA" sz="2400" b="1" u="sng" dirty="0" smtClean="0"/>
              <a:t>لرقابة</a:t>
            </a:r>
            <a:r>
              <a:rPr lang="ar-SA" sz="2400" b="1" dirty="0" smtClean="0"/>
              <a:t>: </a:t>
            </a:r>
            <a:r>
              <a:rPr lang="ar-SA" sz="2400" dirty="0" smtClean="0"/>
              <a:t>تقوم الحكومة على </a:t>
            </a:r>
            <a:r>
              <a:rPr lang="ar-SA" sz="2400" b="1" dirty="0" smtClean="0"/>
              <a:t>مراقبة</a:t>
            </a:r>
            <a:r>
              <a:rPr lang="ar-SA" sz="2400" dirty="0" smtClean="0"/>
              <a:t> ما يتم نشره، كما يحظر على وسائل الإعلام نقد السلطة الحاكمة والوزراء وموظفي الحكومة.</a:t>
            </a:r>
            <a:endParaRPr lang="en-US" sz="2400" b="1" dirty="0" smtClean="0">
              <a:cs typeface="Arial" charset="0"/>
            </a:endParaRPr>
          </a:p>
          <a:p>
            <a:pPr algn="r" rtl="1" eaLnBrk="1" hangingPunct="1"/>
            <a:r>
              <a:rPr lang="ar-SA" sz="2400" b="1" dirty="0" smtClean="0"/>
              <a:t>ا</a:t>
            </a:r>
            <a:r>
              <a:rPr lang="ar-SA" sz="2400" b="1" u="sng" dirty="0" smtClean="0"/>
              <a:t>لحرية </a:t>
            </a:r>
            <a:r>
              <a:rPr lang="ar-SA" sz="2400" b="1" dirty="0" smtClean="0"/>
              <a:t>: حرية</a:t>
            </a:r>
            <a:r>
              <a:rPr lang="ar-SA" sz="2400" dirty="0" smtClean="0"/>
              <a:t> الصحافة ضئيلة جدا في ظل هذه النظرية، </a:t>
            </a:r>
            <a:r>
              <a:rPr lang="ar-SA" sz="2400" b="1" dirty="0" smtClean="0"/>
              <a:t>فتقل المصداقية والشفافية</a:t>
            </a:r>
            <a:r>
              <a:rPr lang="ar-SA" sz="2400" dirty="0" smtClean="0"/>
              <a:t> وتتحول وسائل الإعلام لمجرد أداة ترويج للحكومة.</a:t>
            </a:r>
            <a:endParaRPr lang="en-US" sz="2400" b="1" dirty="0" smtClean="0">
              <a:cs typeface="Arial" charset="0"/>
            </a:endParaRPr>
          </a:p>
          <a:p>
            <a:pPr algn="r" rtl="1" eaLnBrk="1" hangingPunct="1"/>
            <a:r>
              <a:rPr lang="ar-SA" sz="2400" b="1" u="sng" dirty="0" smtClean="0"/>
              <a:t>العاملين في وسائل الإعلام: </a:t>
            </a:r>
            <a:r>
              <a:rPr lang="ar-SA" sz="2400" dirty="0" smtClean="0"/>
              <a:t>أن الشخص الذي يعمل في الصحافة أو وسائل الإعلام الجماهيرية ، يعمل </a:t>
            </a:r>
            <a:r>
              <a:rPr lang="ar-SA" sz="2400" dirty="0" err="1" smtClean="0"/>
              <a:t>بها</a:t>
            </a:r>
            <a:r>
              <a:rPr lang="ar-SA" sz="2400" dirty="0" smtClean="0"/>
              <a:t> </a:t>
            </a:r>
            <a:r>
              <a:rPr lang="ar-SA" sz="2400" b="1" dirty="0" smtClean="0"/>
              <a:t>كامتياز</a:t>
            </a:r>
            <a:r>
              <a:rPr lang="ar-SA" sz="2400" dirty="0" smtClean="0"/>
              <a:t> منحه إياه الزعيم الوطني ويتعين أن يكون ملتزما أمام الحكومة والزعامة الوطنية.</a:t>
            </a:r>
            <a:endParaRPr lang="en-US" sz="2400" b="1" dirty="0" smtClean="0">
              <a:cs typeface="Arial" charset="0"/>
            </a:endParaRPr>
          </a:p>
          <a:p>
            <a:pPr algn="r" rtl="1" eaLnBrk="1" hangingPunct="1"/>
            <a:endParaRPr lang="ar-SA" sz="24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عنصر نائب للمحتوى 2"/>
          <p:cNvSpPr>
            <a:spLocks noGrp="1"/>
          </p:cNvSpPr>
          <p:nvPr>
            <p:ph idx="1"/>
          </p:nvPr>
        </p:nvSpPr>
        <p:spPr>
          <a:xfrm>
            <a:off x="755576" y="2108200"/>
            <a:ext cx="8159824" cy="4489152"/>
          </a:xfrm>
        </p:spPr>
        <p:txBody>
          <a:bodyPr>
            <a:normAutofit/>
          </a:bodyPr>
          <a:lstStyle/>
          <a:p>
            <a:pPr algn="r" rtl="1" eaLnBrk="1" hangingPunct="1"/>
            <a:r>
              <a:rPr lang="ar-SA" dirty="0" smtClean="0"/>
              <a:t>وتمثل تجربة هتلر وفرانكو تجربة أوروبية معاصرة في ظل هذه النظرية ، وقد عبر هتلر عن رؤيته الأساسية للصحافة بقوله: "انه ليس من عمل الصحافة أن تنشر على الناس اختلاف الآراء بين أعضاء الحكومة، لقد تخلصنا من مفهوم الحرية السياسية الذي يذهب إلى القول بأن لكل فرد الحق في أن يقول ما يشاء".</a:t>
            </a:r>
            <a:endParaRPr lang="en-US" dirty="0" smtClean="0">
              <a:cs typeface="Arial" charset="0"/>
            </a:endParaRPr>
          </a:p>
          <a:p>
            <a:pPr algn="r" rtl="1" eaLnBrk="1" hangingPunct="1"/>
            <a:endParaRPr lang="ar-SA" dirty="0"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ListDiagram">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140000" t="120000" r="105000" b="150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B8ACF344-5CE6-41F6-B435-5F41C605AFE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ListDiagram</Template>
  <TotalTime>0</TotalTime>
  <Words>1252</Words>
  <Application>Microsoft Office PowerPoint</Application>
  <PresentationFormat>عرض على الشاشة (3:4)‏</PresentationFormat>
  <Paragraphs>104</Paragraphs>
  <Slides>16</Slides>
  <Notes>0</Notes>
  <HiddenSlides>0</HiddenSlides>
  <MMClips>0</MMClips>
  <ScaleCrop>false</ScaleCrop>
  <HeadingPairs>
    <vt:vector size="4" baseType="variant">
      <vt:variant>
        <vt:lpstr>سمة</vt:lpstr>
      </vt:variant>
      <vt:variant>
        <vt:i4>1</vt:i4>
      </vt:variant>
      <vt:variant>
        <vt:lpstr>عناوين الشرائح</vt:lpstr>
      </vt:variant>
      <vt:variant>
        <vt:i4>16</vt:i4>
      </vt:variant>
    </vt:vector>
  </HeadingPairs>
  <TitlesOfParts>
    <vt:vector size="17" baseType="lpstr">
      <vt:lpstr>ListDiagram</vt:lpstr>
      <vt:lpstr>مقرر نظريات الاتصال</vt:lpstr>
      <vt:lpstr>مفهوم النظرية الاعلامية</vt:lpstr>
      <vt:lpstr>تعريف النظرية</vt:lpstr>
      <vt:lpstr>الشريحة 4</vt:lpstr>
      <vt:lpstr>أنواع النظريات الاعلامية</vt:lpstr>
      <vt:lpstr>الشريحة 6</vt:lpstr>
      <vt:lpstr>أولا: النظريات المتعلقة بالنظام السياسي:</vt:lpstr>
      <vt:lpstr>1/ نظرية السلطة:</vt:lpstr>
      <vt:lpstr>الشريحة 9</vt:lpstr>
      <vt:lpstr>الشريحة 10</vt:lpstr>
      <vt:lpstr>النظرية الشيوعية:</vt:lpstr>
      <vt:lpstr>الشريحة 12</vt:lpstr>
      <vt:lpstr>النظرية الليبرالية (الحرية):</vt:lpstr>
      <vt:lpstr>نظرية المسؤولية الاجتماعية:</vt:lpstr>
      <vt:lpstr>النظرية التنموية</vt:lpstr>
      <vt:lpstr>النظرية الاسلامية</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2014-03-01T14:27:31Z</dcterms:created>
  <dcterms:modified xsi:type="dcterms:W3CDTF">2014-10-12T21:29:50Z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TC101743311033</vt:lpwstr>
  </property>
</Properties>
</file>