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comments/comment2.xml" ContentType="application/vnd.openxmlformats-officedocument.presentationml.comment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omments/comment5.xml" ContentType="application/vnd.openxmlformats-officedocument.presentationml.comment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omments/comment3.xml" ContentType="application/vnd.openxmlformats-officedocument.presentationml.comments+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1"/>
  </p:notesMasterIdLst>
  <p:sldIdLst>
    <p:sldId id="296" r:id="rId2"/>
    <p:sldId id="290" r:id="rId3"/>
    <p:sldId id="291" r:id="rId4"/>
    <p:sldId id="297" r:id="rId5"/>
    <p:sldId id="298" r:id="rId6"/>
    <p:sldId id="292" r:id="rId7"/>
    <p:sldId id="299" r:id="rId8"/>
    <p:sldId id="300" r:id="rId9"/>
    <p:sldId id="301" r:id="rId10"/>
    <p:sldId id="293" r:id="rId11"/>
    <p:sldId id="276" r:id="rId12"/>
    <p:sldId id="284" r:id="rId13"/>
    <p:sldId id="285" r:id="rId14"/>
    <p:sldId id="286" r:id="rId15"/>
    <p:sldId id="287" r:id="rId16"/>
    <p:sldId id="304" r:id="rId17"/>
    <p:sldId id="288" r:id="rId18"/>
    <p:sldId id="289" r:id="rId19"/>
    <p:sldId id="281" r:id="rId20"/>
    <p:sldId id="282"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57" r:id="rId37"/>
    <p:sldId id="258" r:id="rId38"/>
    <p:sldId id="259" r:id="rId39"/>
    <p:sldId id="26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UMADA" initials="A" lastIdx="6" clrIdx="0"/>
  <p:cmAuthor id="1" name="A-M-Z"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p:scale>
          <a:sx n="55" d="100"/>
          <a:sy n="55" d="100"/>
        </p:scale>
        <p:origin x="-1806"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9-29T23:56:38.881"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9-30T00:00:14.426" idx="2">
    <p:pos x="10" y="10"/>
    <p:text>أتمنى من فرح على هذا العمل الرائع أن تضع لكل مقطع حركة ( يعني لا يظهر جميعها في وقت واحد 
وأشكر لها العمل المميز</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9-30T00:01:04.253" idx="3">
    <p:pos x="5602" y="1248"/>
    <p:text>هل يمكن تكبير حجم الخط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9-30T00:08:48.775" idx="5">
    <p:pos x="10" y="10"/>
    <p:text>أنفال عرض رائع ولكن أتمنى أن تضعي حركة مخصصه لكل مقطع مثلاً العقاب الايجابي لوحده والسلبي لوحده</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9-30T00:12:54.610" idx="6">
    <p:pos x="10" y="10"/>
    <p:text>بشرى بارك الله فيك عرض رائع وصور رائع مرتبطة بالعرض الموجود ولكن هل يمكن لك تغير اللون الخط أعتقد أنه غير واضح مع الخلفية </p:text>
  </p:cm>
</p:cmLst>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A97D0-DA98-4A33-BD86-9C4A48269511}" type="doc">
      <dgm:prSet loTypeId="urn:microsoft.com/office/officeart/2005/8/layout/hierarchy1" loCatId="hierarchy" qsTypeId="urn:microsoft.com/office/officeart/2005/8/quickstyle/simple1" qsCatId="simple" csTypeId="urn:microsoft.com/office/officeart/2005/8/colors/accent4_5" csCatId="accent4" phldr="1"/>
      <dgm:spPr/>
      <dgm:t>
        <a:bodyPr/>
        <a:lstStyle/>
        <a:p>
          <a:pPr rtl="1"/>
          <a:endParaRPr lang="ar-SA"/>
        </a:p>
      </dgm:t>
    </dgm:pt>
    <dgm:pt modelId="{8BBC75C1-4E27-45C3-83EB-D78B7837B394}">
      <dgm:prSet phldrT="[نص]" custT="1"/>
      <dgm:spPr/>
      <dgm:t>
        <a:bodyPr/>
        <a:lstStyle/>
        <a:p>
          <a:pPr rtl="1"/>
          <a:r>
            <a:rPr lang="ar-SA" sz="2000" b="1" i="1" dirty="0" smtClean="0">
              <a:cs typeface="Akhbar MT" pitchFamily="2" charset="-78"/>
            </a:rPr>
            <a:t>مفاهيم نظرية الأشراط الإجرائي</a:t>
          </a:r>
          <a:endParaRPr lang="ar-SA" sz="2000" b="1" i="1" dirty="0">
            <a:cs typeface="Akhbar MT" pitchFamily="2" charset="-78"/>
          </a:endParaRPr>
        </a:p>
      </dgm:t>
    </dgm:pt>
    <dgm:pt modelId="{FCEB9D51-D6CC-446F-B143-357762A6F6C5}" type="parTrans" cxnId="{C8A29B9C-5C80-4369-8805-FB53A28BAF54}">
      <dgm:prSet/>
      <dgm:spPr/>
      <dgm:t>
        <a:bodyPr/>
        <a:lstStyle/>
        <a:p>
          <a:pPr rtl="1"/>
          <a:endParaRPr lang="ar-SA"/>
        </a:p>
      </dgm:t>
    </dgm:pt>
    <dgm:pt modelId="{86CD51AA-5565-4530-AE01-D0BB9BAE3E7E}" type="sibTrans" cxnId="{C8A29B9C-5C80-4369-8805-FB53A28BAF54}">
      <dgm:prSet/>
      <dgm:spPr/>
      <dgm:t>
        <a:bodyPr/>
        <a:lstStyle/>
        <a:p>
          <a:pPr rtl="1"/>
          <a:endParaRPr lang="ar-SA"/>
        </a:p>
      </dgm:t>
    </dgm:pt>
    <dgm:pt modelId="{5799BB12-6518-4E43-8E17-D59D0F8A3AFF}">
      <dgm:prSet phldrT="[نص]" custT="1"/>
      <dgm:spPr/>
      <dgm:t>
        <a:bodyPr/>
        <a:lstStyle/>
        <a:p>
          <a:pPr rtl="1"/>
          <a:r>
            <a:rPr lang="ar-SA" sz="2400" b="1" dirty="0" smtClean="0"/>
            <a:t>التعلم الاستجابي</a:t>
          </a:r>
          <a:endParaRPr lang="ar-SA" sz="2400" b="1" dirty="0"/>
        </a:p>
      </dgm:t>
    </dgm:pt>
    <dgm:pt modelId="{8666EC41-DE08-4DB4-9C3A-B44CC4BDF1A8}" type="parTrans" cxnId="{0BD4B155-D472-43B9-92BE-B6B290460758}">
      <dgm:prSet/>
      <dgm:spPr/>
      <dgm:t>
        <a:bodyPr/>
        <a:lstStyle/>
        <a:p>
          <a:pPr rtl="1"/>
          <a:endParaRPr lang="ar-SA"/>
        </a:p>
      </dgm:t>
    </dgm:pt>
    <dgm:pt modelId="{9D952E88-D812-4917-9737-40F111E5BBE0}" type="sibTrans" cxnId="{0BD4B155-D472-43B9-92BE-B6B290460758}">
      <dgm:prSet/>
      <dgm:spPr/>
      <dgm:t>
        <a:bodyPr/>
        <a:lstStyle/>
        <a:p>
          <a:pPr rtl="1"/>
          <a:endParaRPr lang="ar-SA"/>
        </a:p>
      </dgm:t>
    </dgm:pt>
    <dgm:pt modelId="{A875EF73-1EEB-4D70-A0C8-E9B6EF4D08D8}">
      <dgm:prSet custT="1"/>
      <dgm:spPr/>
      <dgm:t>
        <a:bodyPr/>
        <a:lstStyle/>
        <a:p>
          <a:pPr rtl="1"/>
          <a:r>
            <a:rPr lang="ar-SA" sz="2400" dirty="0" smtClean="0"/>
            <a:t>نتائج السلوك</a:t>
          </a:r>
          <a:endParaRPr lang="ar-SA" sz="2400" dirty="0"/>
        </a:p>
      </dgm:t>
    </dgm:pt>
    <dgm:pt modelId="{1303BDB3-BC2F-4C32-B05D-E2264DB1AAC2}" type="parTrans" cxnId="{4B4485F3-BC77-470B-A0BF-FF23331510A2}">
      <dgm:prSet/>
      <dgm:spPr/>
      <dgm:t>
        <a:bodyPr/>
        <a:lstStyle/>
        <a:p>
          <a:pPr rtl="1"/>
          <a:endParaRPr lang="ar-SA"/>
        </a:p>
      </dgm:t>
    </dgm:pt>
    <dgm:pt modelId="{5DE8C7AA-FB87-468F-A341-8C51EA8C6EBA}" type="sibTrans" cxnId="{4B4485F3-BC77-470B-A0BF-FF23331510A2}">
      <dgm:prSet/>
      <dgm:spPr/>
      <dgm:t>
        <a:bodyPr/>
        <a:lstStyle/>
        <a:p>
          <a:pPr rtl="1"/>
          <a:endParaRPr lang="ar-SA"/>
        </a:p>
      </dgm:t>
    </dgm:pt>
    <dgm:pt modelId="{1C786B4F-F373-4BAB-A350-AFDFA6DE7B6B}">
      <dgm:prSet custT="1"/>
      <dgm:spPr/>
      <dgm:t>
        <a:bodyPr/>
        <a:lstStyle/>
        <a:p>
          <a:pPr rtl="1"/>
          <a:r>
            <a:rPr lang="ar-SA" sz="2400" dirty="0" smtClean="0"/>
            <a:t>السلوك محكوم بنواتجه أو توابعه</a:t>
          </a:r>
          <a:endParaRPr lang="ar-SA" sz="2400" dirty="0"/>
        </a:p>
      </dgm:t>
    </dgm:pt>
    <dgm:pt modelId="{256C03EC-BCEB-45E6-96C5-29BF7B628CC2}" type="parTrans" cxnId="{F10650BD-F9FA-4065-B622-5EE5ADE3C1E4}">
      <dgm:prSet/>
      <dgm:spPr/>
      <dgm:t>
        <a:bodyPr/>
        <a:lstStyle/>
        <a:p>
          <a:pPr rtl="1"/>
          <a:endParaRPr lang="ar-SA"/>
        </a:p>
      </dgm:t>
    </dgm:pt>
    <dgm:pt modelId="{DB0B8ED1-0D35-4411-AC93-04865E8BCB7B}" type="sibTrans" cxnId="{F10650BD-F9FA-4065-B622-5EE5ADE3C1E4}">
      <dgm:prSet/>
      <dgm:spPr/>
      <dgm:t>
        <a:bodyPr/>
        <a:lstStyle/>
        <a:p>
          <a:pPr rtl="1"/>
          <a:endParaRPr lang="ar-SA"/>
        </a:p>
      </dgm:t>
    </dgm:pt>
    <dgm:pt modelId="{2204BFB6-89E6-447C-9CA1-2127E71754E0}">
      <dgm:prSet phldrT="[نص]" custT="1"/>
      <dgm:spPr/>
      <dgm:t>
        <a:bodyPr/>
        <a:lstStyle/>
        <a:p>
          <a:pPr rtl="1"/>
          <a:r>
            <a:rPr lang="ar-SA" sz="2400" b="1" dirty="0" smtClean="0"/>
            <a:t>التعلم</a:t>
          </a:r>
          <a:r>
            <a:rPr lang="ar-SA" sz="1600" dirty="0" smtClean="0"/>
            <a:t> </a:t>
          </a:r>
          <a:r>
            <a:rPr lang="ar-SA" sz="2400" b="1" dirty="0" smtClean="0"/>
            <a:t>الاجرائي</a:t>
          </a:r>
          <a:endParaRPr lang="ar-SA" sz="2400" b="1" dirty="0"/>
        </a:p>
      </dgm:t>
    </dgm:pt>
    <dgm:pt modelId="{FFAB97C1-1CB2-434A-890A-478B48C37AA4}" type="sibTrans" cxnId="{ACCE675D-7713-4CDD-B090-EB209DD8F4DC}">
      <dgm:prSet/>
      <dgm:spPr/>
      <dgm:t>
        <a:bodyPr/>
        <a:lstStyle/>
        <a:p>
          <a:pPr rtl="1"/>
          <a:endParaRPr lang="ar-SA"/>
        </a:p>
      </dgm:t>
    </dgm:pt>
    <dgm:pt modelId="{90E96C9B-508F-4C2D-8495-1745BD29A184}" type="parTrans" cxnId="{ACCE675D-7713-4CDD-B090-EB209DD8F4DC}">
      <dgm:prSet/>
      <dgm:spPr/>
      <dgm:t>
        <a:bodyPr/>
        <a:lstStyle/>
        <a:p>
          <a:pPr rtl="1"/>
          <a:endParaRPr lang="ar-SA"/>
        </a:p>
      </dgm:t>
    </dgm:pt>
    <dgm:pt modelId="{03E152A4-F39D-415E-897B-731E7EB8DA24}">
      <dgm:prSet phldrT="[نص]" custT="1"/>
      <dgm:spPr/>
      <dgm:t>
        <a:bodyPr/>
        <a:lstStyle/>
        <a:p>
          <a:pPr rtl="1"/>
          <a:r>
            <a:rPr lang="ar-SA" sz="3600" b="1" i="1" dirty="0" smtClean="0"/>
            <a:t>التعلم</a:t>
          </a:r>
          <a:endParaRPr lang="ar-SA" sz="3600" b="1" i="1" dirty="0"/>
        </a:p>
      </dgm:t>
    </dgm:pt>
    <dgm:pt modelId="{5898B10C-CADD-4C3E-AE88-1F8464A46E51}" type="sibTrans" cxnId="{12E8BCAD-133B-4791-9B59-4812EEF45DD8}">
      <dgm:prSet/>
      <dgm:spPr/>
      <dgm:t>
        <a:bodyPr/>
        <a:lstStyle/>
        <a:p>
          <a:pPr rtl="1"/>
          <a:endParaRPr lang="ar-SA"/>
        </a:p>
      </dgm:t>
    </dgm:pt>
    <dgm:pt modelId="{4C9CDDB1-3A42-48F2-9C90-68BF01C0A903}" type="parTrans" cxnId="{12E8BCAD-133B-4791-9B59-4812EEF45DD8}">
      <dgm:prSet/>
      <dgm:spPr/>
      <dgm:t>
        <a:bodyPr/>
        <a:lstStyle/>
        <a:p>
          <a:pPr rtl="1"/>
          <a:endParaRPr lang="ar-SA"/>
        </a:p>
      </dgm:t>
    </dgm:pt>
    <dgm:pt modelId="{F38F6D48-71A1-4707-941D-95D717461763}" type="pres">
      <dgm:prSet presAssocID="{2ADA97D0-DA98-4A33-BD86-9C4A48269511}" presName="hierChild1" presStyleCnt="0">
        <dgm:presLayoutVars>
          <dgm:chPref val="1"/>
          <dgm:dir/>
          <dgm:animOne val="branch"/>
          <dgm:animLvl val="lvl"/>
          <dgm:resizeHandles/>
        </dgm:presLayoutVars>
      </dgm:prSet>
      <dgm:spPr/>
      <dgm:t>
        <a:bodyPr/>
        <a:lstStyle/>
        <a:p>
          <a:pPr rtl="1"/>
          <a:endParaRPr lang="ar-SA"/>
        </a:p>
      </dgm:t>
    </dgm:pt>
    <dgm:pt modelId="{93D6A6B6-25B3-4F8F-8D32-717BCCF9283C}" type="pres">
      <dgm:prSet presAssocID="{03E152A4-F39D-415E-897B-731E7EB8DA24}" presName="hierRoot1" presStyleCnt="0"/>
      <dgm:spPr/>
    </dgm:pt>
    <dgm:pt modelId="{742F3114-A5C9-4837-8859-879AAB236417}" type="pres">
      <dgm:prSet presAssocID="{03E152A4-F39D-415E-897B-731E7EB8DA24}" presName="composite" presStyleCnt="0"/>
      <dgm:spPr/>
    </dgm:pt>
    <dgm:pt modelId="{1EF3374F-C085-4B3E-B5EE-746DE4AF2EEE}" type="pres">
      <dgm:prSet presAssocID="{03E152A4-F39D-415E-897B-731E7EB8DA24}" presName="background" presStyleLbl="node0" presStyleIdx="0" presStyleCnt="1"/>
      <dgm:spPr/>
    </dgm:pt>
    <dgm:pt modelId="{83AD1675-9FE7-4478-B530-49D148ED71FE}" type="pres">
      <dgm:prSet presAssocID="{03E152A4-F39D-415E-897B-731E7EB8DA24}" presName="text" presStyleLbl="fgAcc0" presStyleIdx="0" presStyleCnt="1" custScaleX="253891" custScaleY="183837">
        <dgm:presLayoutVars>
          <dgm:chPref val="3"/>
        </dgm:presLayoutVars>
      </dgm:prSet>
      <dgm:spPr/>
      <dgm:t>
        <a:bodyPr/>
        <a:lstStyle/>
        <a:p>
          <a:pPr rtl="1"/>
          <a:endParaRPr lang="ar-SA"/>
        </a:p>
      </dgm:t>
    </dgm:pt>
    <dgm:pt modelId="{1D5148F1-231D-402F-B7FD-01039210345C}" type="pres">
      <dgm:prSet presAssocID="{03E152A4-F39D-415E-897B-731E7EB8DA24}" presName="hierChild2" presStyleCnt="0"/>
      <dgm:spPr/>
    </dgm:pt>
    <dgm:pt modelId="{9CF62394-BECF-44CB-A3FB-F142864C329E}" type="pres">
      <dgm:prSet presAssocID="{90E96C9B-508F-4C2D-8495-1745BD29A184}" presName="Name10" presStyleLbl="parChTrans1D2" presStyleIdx="0" presStyleCnt="2"/>
      <dgm:spPr/>
      <dgm:t>
        <a:bodyPr/>
        <a:lstStyle/>
        <a:p>
          <a:pPr rtl="1"/>
          <a:endParaRPr lang="ar-SA"/>
        </a:p>
      </dgm:t>
    </dgm:pt>
    <dgm:pt modelId="{8933CBA2-A970-4FE7-9A83-5732DEDD573B}" type="pres">
      <dgm:prSet presAssocID="{2204BFB6-89E6-447C-9CA1-2127E71754E0}" presName="hierRoot2" presStyleCnt="0"/>
      <dgm:spPr/>
    </dgm:pt>
    <dgm:pt modelId="{43DB9453-4945-4E5D-BC3D-BDEA23FB000C}" type="pres">
      <dgm:prSet presAssocID="{2204BFB6-89E6-447C-9CA1-2127E71754E0}" presName="composite2" presStyleCnt="0"/>
      <dgm:spPr/>
    </dgm:pt>
    <dgm:pt modelId="{4C3CCEB9-78DD-4DEF-8454-D9706D35870C}" type="pres">
      <dgm:prSet presAssocID="{2204BFB6-89E6-447C-9CA1-2127E71754E0}" presName="background2" presStyleLbl="node2" presStyleIdx="0" presStyleCnt="2"/>
      <dgm:spPr/>
    </dgm:pt>
    <dgm:pt modelId="{6DCBBF48-1750-4A24-A880-A0A317D11D12}" type="pres">
      <dgm:prSet presAssocID="{2204BFB6-89E6-447C-9CA1-2127E71754E0}" presName="text2" presStyleLbl="fgAcc2" presStyleIdx="0" presStyleCnt="2" custScaleX="218704">
        <dgm:presLayoutVars>
          <dgm:chPref val="3"/>
        </dgm:presLayoutVars>
      </dgm:prSet>
      <dgm:spPr/>
      <dgm:t>
        <a:bodyPr/>
        <a:lstStyle/>
        <a:p>
          <a:pPr rtl="1"/>
          <a:endParaRPr lang="ar-SA"/>
        </a:p>
      </dgm:t>
    </dgm:pt>
    <dgm:pt modelId="{2C2BDE35-7BA4-41C7-87A2-B0D473D7AC62}" type="pres">
      <dgm:prSet presAssocID="{2204BFB6-89E6-447C-9CA1-2127E71754E0}" presName="hierChild3" presStyleCnt="0"/>
      <dgm:spPr/>
    </dgm:pt>
    <dgm:pt modelId="{EC4041A5-7F18-4B06-8235-F50D624ABD09}" type="pres">
      <dgm:prSet presAssocID="{FCEB9D51-D6CC-446F-B143-357762A6F6C5}" presName="Name17" presStyleLbl="parChTrans1D3" presStyleIdx="0" presStyleCnt="1"/>
      <dgm:spPr/>
      <dgm:t>
        <a:bodyPr/>
        <a:lstStyle/>
        <a:p>
          <a:pPr rtl="1"/>
          <a:endParaRPr lang="ar-SA"/>
        </a:p>
      </dgm:t>
    </dgm:pt>
    <dgm:pt modelId="{C30AFDBB-2A13-4E7B-B4B1-AE4719EE949B}" type="pres">
      <dgm:prSet presAssocID="{8BBC75C1-4E27-45C3-83EB-D78B7837B394}" presName="hierRoot3" presStyleCnt="0"/>
      <dgm:spPr/>
    </dgm:pt>
    <dgm:pt modelId="{BBE24A97-2A00-4357-AF54-1EEAED218542}" type="pres">
      <dgm:prSet presAssocID="{8BBC75C1-4E27-45C3-83EB-D78B7837B394}" presName="composite3" presStyleCnt="0"/>
      <dgm:spPr/>
    </dgm:pt>
    <dgm:pt modelId="{4D580847-F34D-4DE6-B519-889F3B7CF48E}" type="pres">
      <dgm:prSet presAssocID="{8BBC75C1-4E27-45C3-83EB-D78B7837B394}" presName="background3" presStyleLbl="node3" presStyleIdx="0" presStyleCnt="1"/>
      <dgm:spPr/>
    </dgm:pt>
    <dgm:pt modelId="{B0D23E0B-0444-41A6-A1C9-1C0610CA1454}" type="pres">
      <dgm:prSet presAssocID="{8BBC75C1-4E27-45C3-83EB-D78B7837B394}" presName="text3" presStyleLbl="fgAcc3" presStyleIdx="0" presStyleCnt="1" custScaleX="191479">
        <dgm:presLayoutVars>
          <dgm:chPref val="3"/>
        </dgm:presLayoutVars>
      </dgm:prSet>
      <dgm:spPr/>
      <dgm:t>
        <a:bodyPr/>
        <a:lstStyle/>
        <a:p>
          <a:pPr rtl="1"/>
          <a:endParaRPr lang="ar-SA"/>
        </a:p>
      </dgm:t>
    </dgm:pt>
    <dgm:pt modelId="{127B2976-B55B-4F54-ACE8-D2D9F3D8BAA7}" type="pres">
      <dgm:prSet presAssocID="{8BBC75C1-4E27-45C3-83EB-D78B7837B394}" presName="hierChild4" presStyleCnt="0"/>
      <dgm:spPr/>
    </dgm:pt>
    <dgm:pt modelId="{87293695-626B-4B94-BDEF-423F7BE7DB5C}" type="pres">
      <dgm:prSet presAssocID="{1303BDB3-BC2F-4C32-B05D-E2264DB1AAC2}" presName="Name23" presStyleLbl="parChTrans1D4" presStyleIdx="0" presStyleCnt="2"/>
      <dgm:spPr/>
      <dgm:t>
        <a:bodyPr/>
        <a:lstStyle/>
        <a:p>
          <a:pPr rtl="1"/>
          <a:endParaRPr lang="ar-SA"/>
        </a:p>
      </dgm:t>
    </dgm:pt>
    <dgm:pt modelId="{15F19CA8-015E-4CC4-BBA6-F7DF157BDFF4}" type="pres">
      <dgm:prSet presAssocID="{A875EF73-1EEB-4D70-A0C8-E9B6EF4D08D8}" presName="hierRoot4" presStyleCnt="0"/>
      <dgm:spPr/>
    </dgm:pt>
    <dgm:pt modelId="{CA2AA98F-12D9-48F6-9716-C39ACB890387}" type="pres">
      <dgm:prSet presAssocID="{A875EF73-1EEB-4D70-A0C8-E9B6EF4D08D8}" presName="composite4" presStyleCnt="0"/>
      <dgm:spPr/>
    </dgm:pt>
    <dgm:pt modelId="{3B97C161-A2FB-4E4E-AB8E-4012A1686D51}" type="pres">
      <dgm:prSet presAssocID="{A875EF73-1EEB-4D70-A0C8-E9B6EF4D08D8}" presName="background4" presStyleLbl="node4" presStyleIdx="0" presStyleCnt="2"/>
      <dgm:spPr/>
    </dgm:pt>
    <dgm:pt modelId="{FE782A2C-667D-4E7C-BDE7-9F4965EDA7C7}" type="pres">
      <dgm:prSet presAssocID="{A875EF73-1EEB-4D70-A0C8-E9B6EF4D08D8}" presName="text4" presStyleLbl="fgAcc4" presStyleIdx="0" presStyleCnt="2" custScaleX="204874">
        <dgm:presLayoutVars>
          <dgm:chPref val="3"/>
        </dgm:presLayoutVars>
      </dgm:prSet>
      <dgm:spPr/>
      <dgm:t>
        <a:bodyPr/>
        <a:lstStyle/>
        <a:p>
          <a:pPr rtl="1"/>
          <a:endParaRPr lang="ar-SA"/>
        </a:p>
      </dgm:t>
    </dgm:pt>
    <dgm:pt modelId="{1CD476EA-60FB-4D8A-8EFC-73E959464860}" type="pres">
      <dgm:prSet presAssocID="{A875EF73-1EEB-4D70-A0C8-E9B6EF4D08D8}" presName="hierChild5" presStyleCnt="0"/>
      <dgm:spPr/>
    </dgm:pt>
    <dgm:pt modelId="{6DA5EA0E-03A0-4713-8B98-0A8BA2AAFF4C}" type="pres">
      <dgm:prSet presAssocID="{256C03EC-BCEB-45E6-96C5-29BF7B628CC2}" presName="Name23" presStyleLbl="parChTrans1D4" presStyleIdx="1" presStyleCnt="2"/>
      <dgm:spPr/>
      <dgm:t>
        <a:bodyPr/>
        <a:lstStyle/>
        <a:p>
          <a:pPr rtl="1"/>
          <a:endParaRPr lang="ar-SA"/>
        </a:p>
      </dgm:t>
    </dgm:pt>
    <dgm:pt modelId="{706B6B9A-600F-4CAC-A062-6C9C57F4463C}" type="pres">
      <dgm:prSet presAssocID="{1C786B4F-F373-4BAB-A350-AFDFA6DE7B6B}" presName="hierRoot4" presStyleCnt="0"/>
      <dgm:spPr/>
    </dgm:pt>
    <dgm:pt modelId="{7FC0AB6E-E32A-4B0C-A6C9-1932B118E947}" type="pres">
      <dgm:prSet presAssocID="{1C786B4F-F373-4BAB-A350-AFDFA6DE7B6B}" presName="composite4" presStyleCnt="0"/>
      <dgm:spPr/>
    </dgm:pt>
    <dgm:pt modelId="{A55054E2-EA54-41CC-A0A9-01E22305519D}" type="pres">
      <dgm:prSet presAssocID="{1C786B4F-F373-4BAB-A350-AFDFA6DE7B6B}" presName="background4" presStyleLbl="node4" presStyleIdx="1" presStyleCnt="2"/>
      <dgm:spPr/>
    </dgm:pt>
    <dgm:pt modelId="{9AC9BD02-AEF2-472D-8EBF-AA7F8A3C8332}" type="pres">
      <dgm:prSet presAssocID="{1C786B4F-F373-4BAB-A350-AFDFA6DE7B6B}" presName="text4" presStyleLbl="fgAcc4" presStyleIdx="1" presStyleCnt="2" custScaleX="232956">
        <dgm:presLayoutVars>
          <dgm:chPref val="3"/>
        </dgm:presLayoutVars>
      </dgm:prSet>
      <dgm:spPr/>
      <dgm:t>
        <a:bodyPr/>
        <a:lstStyle/>
        <a:p>
          <a:pPr rtl="1"/>
          <a:endParaRPr lang="ar-SA"/>
        </a:p>
      </dgm:t>
    </dgm:pt>
    <dgm:pt modelId="{E2FE76FD-B816-4A81-BAE1-91C14933F60C}" type="pres">
      <dgm:prSet presAssocID="{1C786B4F-F373-4BAB-A350-AFDFA6DE7B6B}" presName="hierChild5" presStyleCnt="0"/>
      <dgm:spPr/>
    </dgm:pt>
    <dgm:pt modelId="{5BE1E9CE-A7A0-48DC-81E5-52C1DE5A68C7}" type="pres">
      <dgm:prSet presAssocID="{8666EC41-DE08-4DB4-9C3A-B44CC4BDF1A8}" presName="Name10" presStyleLbl="parChTrans1D2" presStyleIdx="1" presStyleCnt="2"/>
      <dgm:spPr/>
      <dgm:t>
        <a:bodyPr/>
        <a:lstStyle/>
        <a:p>
          <a:pPr rtl="1"/>
          <a:endParaRPr lang="ar-SA"/>
        </a:p>
      </dgm:t>
    </dgm:pt>
    <dgm:pt modelId="{A37963FF-C354-4A58-8FFA-1EFF410C90D5}" type="pres">
      <dgm:prSet presAssocID="{5799BB12-6518-4E43-8E17-D59D0F8A3AFF}" presName="hierRoot2" presStyleCnt="0"/>
      <dgm:spPr/>
    </dgm:pt>
    <dgm:pt modelId="{FD3D7B6A-4E16-40F0-ADC1-333ED14F36A2}" type="pres">
      <dgm:prSet presAssocID="{5799BB12-6518-4E43-8E17-D59D0F8A3AFF}" presName="composite2" presStyleCnt="0"/>
      <dgm:spPr/>
    </dgm:pt>
    <dgm:pt modelId="{C3E1E1F7-5450-4DB2-B11D-88AB9B55FFAA}" type="pres">
      <dgm:prSet presAssocID="{5799BB12-6518-4E43-8E17-D59D0F8A3AFF}" presName="background2" presStyleLbl="node2" presStyleIdx="1" presStyleCnt="2"/>
      <dgm:spPr/>
    </dgm:pt>
    <dgm:pt modelId="{BE3A7916-A40F-4AE9-B7F7-D89DD5C62BD8}" type="pres">
      <dgm:prSet presAssocID="{5799BB12-6518-4E43-8E17-D59D0F8A3AFF}" presName="text2" presStyleLbl="fgAcc2" presStyleIdx="1" presStyleCnt="2" custScaleX="175588">
        <dgm:presLayoutVars>
          <dgm:chPref val="3"/>
        </dgm:presLayoutVars>
      </dgm:prSet>
      <dgm:spPr/>
      <dgm:t>
        <a:bodyPr/>
        <a:lstStyle/>
        <a:p>
          <a:pPr rtl="1"/>
          <a:endParaRPr lang="ar-SA"/>
        </a:p>
      </dgm:t>
    </dgm:pt>
    <dgm:pt modelId="{6901F6AA-728D-4C50-981D-D82F8FA8FB7D}" type="pres">
      <dgm:prSet presAssocID="{5799BB12-6518-4E43-8E17-D59D0F8A3AFF}" presName="hierChild3" presStyleCnt="0"/>
      <dgm:spPr/>
    </dgm:pt>
  </dgm:ptLst>
  <dgm:cxnLst>
    <dgm:cxn modelId="{0D7BBEED-3B27-406F-91E5-AEE3CC4308A2}" type="presOf" srcId="{8666EC41-DE08-4DB4-9C3A-B44CC4BDF1A8}" destId="{5BE1E9CE-A7A0-48DC-81E5-52C1DE5A68C7}" srcOrd="0" destOrd="0" presId="urn:microsoft.com/office/officeart/2005/8/layout/hierarchy1"/>
    <dgm:cxn modelId="{ACCE675D-7713-4CDD-B090-EB209DD8F4DC}" srcId="{03E152A4-F39D-415E-897B-731E7EB8DA24}" destId="{2204BFB6-89E6-447C-9CA1-2127E71754E0}" srcOrd="0" destOrd="0" parTransId="{90E96C9B-508F-4C2D-8495-1745BD29A184}" sibTransId="{FFAB97C1-1CB2-434A-890A-478B48C37AA4}"/>
    <dgm:cxn modelId="{C8A29B9C-5C80-4369-8805-FB53A28BAF54}" srcId="{2204BFB6-89E6-447C-9CA1-2127E71754E0}" destId="{8BBC75C1-4E27-45C3-83EB-D78B7837B394}" srcOrd="0" destOrd="0" parTransId="{FCEB9D51-D6CC-446F-B143-357762A6F6C5}" sibTransId="{86CD51AA-5565-4530-AE01-D0BB9BAE3E7E}"/>
    <dgm:cxn modelId="{BD59CD83-BABC-473D-8E0E-99225A6B3B59}" type="presOf" srcId="{5799BB12-6518-4E43-8E17-D59D0F8A3AFF}" destId="{BE3A7916-A40F-4AE9-B7F7-D89DD5C62BD8}" srcOrd="0" destOrd="0" presId="urn:microsoft.com/office/officeart/2005/8/layout/hierarchy1"/>
    <dgm:cxn modelId="{12E8BCAD-133B-4791-9B59-4812EEF45DD8}" srcId="{2ADA97D0-DA98-4A33-BD86-9C4A48269511}" destId="{03E152A4-F39D-415E-897B-731E7EB8DA24}" srcOrd="0" destOrd="0" parTransId="{4C9CDDB1-3A42-48F2-9C90-68BF01C0A903}" sibTransId="{5898B10C-CADD-4C3E-AE88-1F8464A46E51}"/>
    <dgm:cxn modelId="{D9411B9E-72EA-489D-8343-452625BA4CF9}" type="presOf" srcId="{A875EF73-1EEB-4D70-A0C8-E9B6EF4D08D8}" destId="{FE782A2C-667D-4E7C-BDE7-9F4965EDA7C7}" srcOrd="0" destOrd="0" presId="urn:microsoft.com/office/officeart/2005/8/layout/hierarchy1"/>
    <dgm:cxn modelId="{0BD4B155-D472-43B9-92BE-B6B290460758}" srcId="{03E152A4-F39D-415E-897B-731E7EB8DA24}" destId="{5799BB12-6518-4E43-8E17-D59D0F8A3AFF}" srcOrd="1" destOrd="0" parTransId="{8666EC41-DE08-4DB4-9C3A-B44CC4BDF1A8}" sibTransId="{9D952E88-D812-4917-9737-40F111E5BBE0}"/>
    <dgm:cxn modelId="{9910D537-0B78-4FD7-8CFD-11375C1DCC80}" type="presOf" srcId="{90E96C9B-508F-4C2D-8495-1745BD29A184}" destId="{9CF62394-BECF-44CB-A3FB-F142864C329E}" srcOrd="0" destOrd="0" presId="urn:microsoft.com/office/officeart/2005/8/layout/hierarchy1"/>
    <dgm:cxn modelId="{802D9C98-D24E-4386-8B47-611BC4689898}" type="presOf" srcId="{1C786B4F-F373-4BAB-A350-AFDFA6DE7B6B}" destId="{9AC9BD02-AEF2-472D-8EBF-AA7F8A3C8332}" srcOrd="0" destOrd="0" presId="urn:microsoft.com/office/officeart/2005/8/layout/hierarchy1"/>
    <dgm:cxn modelId="{FD705EC2-D3B8-43CF-B449-5707D39C7182}" type="presOf" srcId="{256C03EC-BCEB-45E6-96C5-29BF7B628CC2}" destId="{6DA5EA0E-03A0-4713-8B98-0A8BA2AAFF4C}" srcOrd="0" destOrd="0" presId="urn:microsoft.com/office/officeart/2005/8/layout/hierarchy1"/>
    <dgm:cxn modelId="{9E5E09D3-8BBD-4DF3-BE05-BBF089F25E3F}" type="presOf" srcId="{03E152A4-F39D-415E-897B-731E7EB8DA24}" destId="{83AD1675-9FE7-4478-B530-49D148ED71FE}" srcOrd="0" destOrd="0" presId="urn:microsoft.com/office/officeart/2005/8/layout/hierarchy1"/>
    <dgm:cxn modelId="{4B4485F3-BC77-470B-A0BF-FF23331510A2}" srcId="{8BBC75C1-4E27-45C3-83EB-D78B7837B394}" destId="{A875EF73-1EEB-4D70-A0C8-E9B6EF4D08D8}" srcOrd="0" destOrd="0" parTransId="{1303BDB3-BC2F-4C32-B05D-E2264DB1AAC2}" sibTransId="{5DE8C7AA-FB87-468F-A341-8C51EA8C6EBA}"/>
    <dgm:cxn modelId="{CDC6DC0A-93B4-4080-957F-5D6EC37B8E85}" type="presOf" srcId="{2ADA97D0-DA98-4A33-BD86-9C4A48269511}" destId="{F38F6D48-71A1-4707-941D-95D717461763}" srcOrd="0" destOrd="0" presId="urn:microsoft.com/office/officeart/2005/8/layout/hierarchy1"/>
    <dgm:cxn modelId="{02BC622D-B7BF-43CD-B5A7-175FD0C8005F}" type="presOf" srcId="{1303BDB3-BC2F-4C32-B05D-E2264DB1AAC2}" destId="{87293695-626B-4B94-BDEF-423F7BE7DB5C}" srcOrd="0" destOrd="0" presId="urn:microsoft.com/office/officeart/2005/8/layout/hierarchy1"/>
    <dgm:cxn modelId="{698F26FB-04E9-49EE-8AFA-3820231778ED}" type="presOf" srcId="{FCEB9D51-D6CC-446F-B143-357762A6F6C5}" destId="{EC4041A5-7F18-4B06-8235-F50D624ABD09}" srcOrd="0" destOrd="0" presId="urn:microsoft.com/office/officeart/2005/8/layout/hierarchy1"/>
    <dgm:cxn modelId="{16E1330A-A7A6-4EEA-A721-7F1901A49A6D}" type="presOf" srcId="{2204BFB6-89E6-447C-9CA1-2127E71754E0}" destId="{6DCBBF48-1750-4A24-A880-A0A317D11D12}" srcOrd="0" destOrd="0" presId="urn:microsoft.com/office/officeart/2005/8/layout/hierarchy1"/>
    <dgm:cxn modelId="{F10650BD-F9FA-4065-B622-5EE5ADE3C1E4}" srcId="{8BBC75C1-4E27-45C3-83EB-D78B7837B394}" destId="{1C786B4F-F373-4BAB-A350-AFDFA6DE7B6B}" srcOrd="1" destOrd="0" parTransId="{256C03EC-BCEB-45E6-96C5-29BF7B628CC2}" sibTransId="{DB0B8ED1-0D35-4411-AC93-04865E8BCB7B}"/>
    <dgm:cxn modelId="{714E869F-ED86-490F-9CD0-28E4EE948BA6}" type="presOf" srcId="{8BBC75C1-4E27-45C3-83EB-D78B7837B394}" destId="{B0D23E0B-0444-41A6-A1C9-1C0610CA1454}" srcOrd="0" destOrd="0" presId="urn:microsoft.com/office/officeart/2005/8/layout/hierarchy1"/>
    <dgm:cxn modelId="{7A295390-A080-4C86-ADC0-47C7410EADB7}" type="presParOf" srcId="{F38F6D48-71A1-4707-941D-95D717461763}" destId="{93D6A6B6-25B3-4F8F-8D32-717BCCF9283C}" srcOrd="0" destOrd="0" presId="urn:microsoft.com/office/officeart/2005/8/layout/hierarchy1"/>
    <dgm:cxn modelId="{BB12CD7B-4924-41F1-AFC0-452868AAB694}" type="presParOf" srcId="{93D6A6B6-25B3-4F8F-8D32-717BCCF9283C}" destId="{742F3114-A5C9-4837-8859-879AAB236417}" srcOrd="0" destOrd="0" presId="urn:microsoft.com/office/officeart/2005/8/layout/hierarchy1"/>
    <dgm:cxn modelId="{0626B16E-11E7-4FE3-A8BF-458C82CDF58A}" type="presParOf" srcId="{742F3114-A5C9-4837-8859-879AAB236417}" destId="{1EF3374F-C085-4B3E-B5EE-746DE4AF2EEE}" srcOrd="0" destOrd="0" presId="urn:microsoft.com/office/officeart/2005/8/layout/hierarchy1"/>
    <dgm:cxn modelId="{990A11AA-C6B9-43C0-8051-829AA5772D2A}" type="presParOf" srcId="{742F3114-A5C9-4837-8859-879AAB236417}" destId="{83AD1675-9FE7-4478-B530-49D148ED71FE}" srcOrd="1" destOrd="0" presId="urn:microsoft.com/office/officeart/2005/8/layout/hierarchy1"/>
    <dgm:cxn modelId="{2502FBB8-B28C-4130-9A46-31DA87F4624C}" type="presParOf" srcId="{93D6A6B6-25B3-4F8F-8D32-717BCCF9283C}" destId="{1D5148F1-231D-402F-B7FD-01039210345C}" srcOrd="1" destOrd="0" presId="urn:microsoft.com/office/officeart/2005/8/layout/hierarchy1"/>
    <dgm:cxn modelId="{2FD3DB1D-9CA6-49FA-976D-B433862923F8}" type="presParOf" srcId="{1D5148F1-231D-402F-B7FD-01039210345C}" destId="{9CF62394-BECF-44CB-A3FB-F142864C329E}" srcOrd="0" destOrd="0" presId="urn:microsoft.com/office/officeart/2005/8/layout/hierarchy1"/>
    <dgm:cxn modelId="{3523BEC6-3A17-4054-BBFB-9B54D90DC358}" type="presParOf" srcId="{1D5148F1-231D-402F-B7FD-01039210345C}" destId="{8933CBA2-A970-4FE7-9A83-5732DEDD573B}" srcOrd="1" destOrd="0" presId="urn:microsoft.com/office/officeart/2005/8/layout/hierarchy1"/>
    <dgm:cxn modelId="{6D2887EF-CA82-453A-944A-A44FAE86B0CF}" type="presParOf" srcId="{8933CBA2-A970-4FE7-9A83-5732DEDD573B}" destId="{43DB9453-4945-4E5D-BC3D-BDEA23FB000C}" srcOrd="0" destOrd="0" presId="urn:microsoft.com/office/officeart/2005/8/layout/hierarchy1"/>
    <dgm:cxn modelId="{C4B0B905-8BF0-41BD-A376-97D55034685B}" type="presParOf" srcId="{43DB9453-4945-4E5D-BC3D-BDEA23FB000C}" destId="{4C3CCEB9-78DD-4DEF-8454-D9706D35870C}" srcOrd="0" destOrd="0" presId="urn:microsoft.com/office/officeart/2005/8/layout/hierarchy1"/>
    <dgm:cxn modelId="{DA6DDFCC-8D3C-431E-9FA3-B3D3B794904D}" type="presParOf" srcId="{43DB9453-4945-4E5D-BC3D-BDEA23FB000C}" destId="{6DCBBF48-1750-4A24-A880-A0A317D11D12}" srcOrd="1" destOrd="0" presId="urn:microsoft.com/office/officeart/2005/8/layout/hierarchy1"/>
    <dgm:cxn modelId="{F35BA535-D0CC-4AB2-B911-CC4A2F50B2C3}" type="presParOf" srcId="{8933CBA2-A970-4FE7-9A83-5732DEDD573B}" destId="{2C2BDE35-7BA4-41C7-87A2-B0D473D7AC62}" srcOrd="1" destOrd="0" presId="urn:microsoft.com/office/officeart/2005/8/layout/hierarchy1"/>
    <dgm:cxn modelId="{EFD15B75-6BDE-4CB1-AEAB-F25C4E6AFA3F}" type="presParOf" srcId="{2C2BDE35-7BA4-41C7-87A2-B0D473D7AC62}" destId="{EC4041A5-7F18-4B06-8235-F50D624ABD09}" srcOrd="0" destOrd="0" presId="urn:microsoft.com/office/officeart/2005/8/layout/hierarchy1"/>
    <dgm:cxn modelId="{57EF91F7-3F53-497B-8E6E-BDE7D22F3C83}" type="presParOf" srcId="{2C2BDE35-7BA4-41C7-87A2-B0D473D7AC62}" destId="{C30AFDBB-2A13-4E7B-B4B1-AE4719EE949B}" srcOrd="1" destOrd="0" presId="urn:microsoft.com/office/officeart/2005/8/layout/hierarchy1"/>
    <dgm:cxn modelId="{AC93460E-5425-4B9C-B5B9-194EF76A7039}" type="presParOf" srcId="{C30AFDBB-2A13-4E7B-B4B1-AE4719EE949B}" destId="{BBE24A97-2A00-4357-AF54-1EEAED218542}" srcOrd="0" destOrd="0" presId="urn:microsoft.com/office/officeart/2005/8/layout/hierarchy1"/>
    <dgm:cxn modelId="{D309EFAF-9624-4CBA-9063-456D6BA535B3}" type="presParOf" srcId="{BBE24A97-2A00-4357-AF54-1EEAED218542}" destId="{4D580847-F34D-4DE6-B519-889F3B7CF48E}" srcOrd="0" destOrd="0" presId="urn:microsoft.com/office/officeart/2005/8/layout/hierarchy1"/>
    <dgm:cxn modelId="{1A30A45D-B520-4396-9285-D2EA432BC382}" type="presParOf" srcId="{BBE24A97-2A00-4357-AF54-1EEAED218542}" destId="{B0D23E0B-0444-41A6-A1C9-1C0610CA1454}" srcOrd="1" destOrd="0" presId="urn:microsoft.com/office/officeart/2005/8/layout/hierarchy1"/>
    <dgm:cxn modelId="{65D0E998-6F63-458F-AE48-54A1D505695B}" type="presParOf" srcId="{C30AFDBB-2A13-4E7B-B4B1-AE4719EE949B}" destId="{127B2976-B55B-4F54-ACE8-D2D9F3D8BAA7}" srcOrd="1" destOrd="0" presId="urn:microsoft.com/office/officeart/2005/8/layout/hierarchy1"/>
    <dgm:cxn modelId="{2A0E328B-AAC7-4EF8-8B6B-700E1E5D21D3}" type="presParOf" srcId="{127B2976-B55B-4F54-ACE8-D2D9F3D8BAA7}" destId="{87293695-626B-4B94-BDEF-423F7BE7DB5C}" srcOrd="0" destOrd="0" presId="urn:microsoft.com/office/officeart/2005/8/layout/hierarchy1"/>
    <dgm:cxn modelId="{A63A5E38-475C-431F-B67B-189800D3D3E4}" type="presParOf" srcId="{127B2976-B55B-4F54-ACE8-D2D9F3D8BAA7}" destId="{15F19CA8-015E-4CC4-BBA6-F7DF157BDFF4}" srcOrd="1" destOrd="0" presId="urn:microsoft.com/office/officeart/2005/8/layout/hierarchy1"/>
    <dgm:cxn modelId="{385F244F-10CC-4BEF-BB93-020221C74559}" type="presParOf" srcId="{15F19CA8-015E-4CC4-BBA6-F7DF157BDFF4}" destId="{CA2AA98F-12D9-48F6-9716-C39ACB890387}" srcOrd="0" destOrd="0" presId="urn:microsoft.com/office/officeart/2005/8/layout/hierarchy1"/>
    <dgm:cxn modelId="{5919F574-76F4-4394-9061-8F37D9AD460A}" type="presParOf" srcId="{CA2AA98F-12D9-48F6-9716-C39ACB890387}" destId="{3B97C161-A2FB-4E4E-AB8E-4012A1686D51}" srcOrd="0" destOrd="0" presId="urn:microsoft.com/office/officeart/2005/8/layout/hierarchy1"/>
    <dgm:cxn modelId="{65526401-D6C0-4EFE-A6F2-DE9162A81625}" type="presParOf" srcId="{CA2AA98F-12D9-48F6-9716-C39ACB890387}" destId="{FE782A2C-667D-4E7C-BDE7-9F4965EDA7C7}" srcOrd="1" destOrd="0" presId="urn:microsoft.com/office/officeart/2005/8/layout/hierarchy1"/>
    <dgm:cxn modelId="{0C311571-207F-4BE8-8F41-3073142D8808}" type="presParOf" srcId="{15F19CA8-015E-4CC4-BBA6-F7DF157BDFF4}" destId="{1CD476EA-60FB-4D8A-8EFC-73E959464860}" srcOrd="1" destOrd="0" presId="urn:microsoft.com/office/officeart/2005/8/layout/hierarchy1"/>
    <dgm:cxn modelId="{7215EE3C-CC71-4A96-844F-F2890D63F53F}" type="presParOf" srcId="{127B2976-B55B-4F54-ACE8-D2D9F3D8BAA7}" destId="{6DA5EA0E-03A0-4713-8B98-0A8BA2AAFF4C}" srcOrd="2" destOrd="0" presId="urn:microsoft.com/office/officeart/2005/8/layout/hierarchy1"/>
    <dgm:cxn modelId="{63BAA890-FB60-4C37-B0F9-D72B7C74AFC1}" type="presParOf" srcId="{127B2976-B55B-4F54-ACE8-D2D9F3D8BAA7}" destId="{706B6B9A-600F-4CAC-A062-6C9C57F4463C}" srcOrd="3" destOrd="0" presId="urn:microsoft.com/office/officeart/2005/8/layout/hierarchy1"/>
    <dgm:cxn modelId="{F9CF9C5B-2095-4A05-B0D3-307811B9E94D}" type="presParOf" srcId="{706B6B9A-600F-4CAC-A062-6C9C57F4463C}" destId="{7FC0AB6E-E32A-4B0C-A6C9-1932B118E947}" srcOrd="0" destOrd="0" presId="urn:microsoft.com/office/officeart/2005/8/layout/hierarchy1"/>
    <dgm:cxn modelId="{84C0C8E6-867B-4F8D-BC1C-9730A1EA7D5E}" type="presParOf" srcId="{7FC0AB6E-E32A-4B0C-A6C9-1932B118E947}" destId="{A55054E2-EA54-41CC-A0A9-01E22305519D}" srcOrd="0" destOrd="0" presId="urn:microsoft.com/office/officeart/2005/8/layout/hierarchy1"/>
    <dgm:cxn modelId="{5F2F5098-8DBD-4FB3-A572-9D329C096E0B}" type="presParOf" srcId="{7FC0AB6E-E32A-4B0C-A6C9-1932B118E947}" destId="{9AC9BD02-AEF2-472D-8EBF-AA7F8A3C8332}" srcOrd="1" destOrd="0" presId="urn:microsoft.com/office/officeart/2005/8/layout/hierarchy1"/>
    <dgm:cxn modelId="{CE53C319-8346-4F56-ACA8-86529B85EE87}" type="presParOf" srcId="{706B6B9A-600F-4CAC-A062-6C9C57F4463C}" destId="{E2FE76FD-B816-4A81-BAE1-91C14933F60C}" srcOrd="1" destOrd="0" presId="urn:microsoft.com/office/officeart/2005/8/layout/hierarchy1"/>
    <dgm:cxn modelId="{40348BBD-C5A0-41A0-A588-1AA5EA817743}" type="presParOf" srcId="{1D5148F1-231D-402F-B7FD-01039210345C}" destId="{5BE1E9CE-A7A0-48DC-81E5-52C1DE5A68C7}" srcOrd="2" destOrd="0" presId="urn:microsoft.com/office/officeart/2005/8/layout/hierarchy1"/>
    <dgm:cxn modelId="{CC355E88-C263-4BE3-A24E-CFA74AA94E78}" type="presParOf" srcId="{1D5148F1-231D-402F-B7FD-01039210345C}" destId="{A37963FF-C354-4A58-8FFA-1EFF410C90D5}" srcOrd="3" destOrd="0" presId="urn:microsoft.com/office/officeart/2005/8/layout/hierarchy1"/>
    <dgm:cxn modelId="{788E8E81-79B6-4DC7-A93B-B2E2E820778C}" type="presParOf" srcId="{A37963FF-C354-4A58-8FFA-1EFF410C90D5}" destId="{FD3D7B6A-4E16-40F0-ADC1-333ED14F36A2}" srcOrd="0" destOrd="0" presId="urn:microsoft.com/office/officeart/2005/8/layout/hierarchy1"/>
    <dgm:cxn modelId="{5C5F6183-39E5-4605-8627-0714FDABB8BA}" type="presParOf" srcId="{FD3D7B6A-4E16-40F0-ADC1-333ED14F36A2}" destId="{C3E1E1F7-5450-4DB2-B11D-88AB9B55FFAA}" srcOrd="0" destOrd="0" presId="urn:microsoft.com/office/officeart/2005/8/layout/hierarchy1"/>
    <dgm:cxn modelId="{758B6026-D74E-40AA-9DFA-6B5A7001595C}" type="presParOf" srcId="{FD3D7B6A-4E16-40F0-ADC1-333ED14F36A2}" destId="{BE3A7916-A40F-4AE9-B7F7-D89DD5C62BD8}" srcOrd="1" destOrd="0" presId="urn:microsoft.com/office/officeart/2005/8/layout/hierarchy1"/>
    <dgm:cxn modelId="{DC9869EC-33C1-4107-B302-F0280759F7E2}" type="presParOf" srcId="{A37963FF-C354-4A58-8FFA-1EFF410C90D5}" destId="{6901F6AA-728D-4C50-981D-D82F8FA8FB7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51DEB-A719-4D96-9204-F98350A91EA2}" type="doc">
      <dgm:prSet loTypeId="urn:microsoft.com/office/officeart/2005/8/layout/radial2" loCatId="relationship" qsTypeId="urn:microsoft.com/office/officeart/2005/8/quickstyle/3d2" qsCatId="3D" csTypeId="urn:microsoft.com/office/officeart/2005/8/colors/colorful5" csCatId="colorful" phldr="1"/>
      <dgm:spPr/>
      <dgm:t>
        <a:bodyPr/>
        <a:lstStyle/>
        <a:p>
          <a:pPr rtl="1"/>
          <a:endParaRPr lang="ar-SA"/>
        </a:p>
      </dgm:t>
    </dgm:pt>
    <dgm:pt modelId="{58BFEF9F-1D75-4CEC-98BD-5A7E1DBF9F19}">
      <dgm:prSet phldrT="[نص]"/>
      <dgm:spPr/>
      <dgm:t>
        <a:bodyPr/>
        <a:lstStyle/>
        <a:p>
          <a:pPr rtl="1"/>
          <a:r>
            <a:rPr lang="ar-SA" dirty="0" smtClean="0"/>
            <a:t>اجتماعية</a:t>
          </a:r>
          <a:endParaRPr lang="ar-SA" dirty="0"/>
        </a:p>
      </dgm:t>
    </dgm:pt>
    <dgm:pt modelId="{4F3EB5C8-5031-45FE-96AE-8F1D0AABE8F2}" type="parTrans" cxnId="{9679E0BA-7A43-47AF-9B60-51E4EFA80FFB}">
      <dgm:prSet/>
      <dgm:spPr/>
      <dgm:t>
        <a:bodyPr/>
        <a:lstStyle/>
        <a:p>
          <a:pPr rtl="1"/>
          <a:endParaRPr lang="ar-SA"/>
        </a:p>
      </dgm:t>
    </dgm:pt>
    <dgm:pt modelId="{7F7F9FCB-A6C1-4B09-8F95-A24F454FD096}" type="sibTrans" cxnId="{9679E0BA-7A43-47AF-9B60-51E4EFA80FFB}">
      <dgm:prSet/>
      <dgm:spPr/>
      <dgm:t>
        <a:bodyPr/>
        <a:lstStyle/>
        <a:p>
          <a:pPr rtl="1"/>
          <a:endParaRPr lang="ar-SA"/>
        </a:p>
      </dgm:t>
    </dgm:pt>
    <dgm:pt modelId="{61808B31-1E24-4953-816D-3E765D58FA69}">
      <dgm:prSet phldrT="[نص]"/>
      <dgm:spPr/>
      <dgm:t>
        <a:bodyPr/>
        <a:lstStyle/>
        <a:p>
          <a:pPr rtl="1"/>
          <a:r>
            <a:rPr lang="ar-SA" b="1" dirty="0" smtClean="0">
              <a:solidFill>
                <a:srgbClr val="00B050"/>
              </a:solidFill>
            </a:rPr>
            <a:t>مثل التوبيخ والشتم والإهمال والتجاهل .</a:t>
          </a:r>
          <a:endParaRPr lang="ar-SA" b="1" dirty="0">
            <a:solidFill>
              <a:srgbClr val="00B050"/>
            </a:solidFill>
          </a:endParaRPr>
        </a:p>
      </dgm:t>
    </dgm:pt>
    <dgm:pt modelId="{FF8805BD-B02B-4E3D-9AFA-9290C6ACDF81}" type="parTrans" cxnId="{330193D1-CEA2-42E4-99FB-E2296AF3018F}">
      <dgm:prSet/>
      <dgm:spPr/>
      <dgm:t>
        <a:bodyPr/>
        <a:lstStyle/>
        <a:p>
          <a:pPr rtl="1"/>
          <a:endParaRPr lang="ar-SA"/>
        </a:p>
      </dgm:t>
    </dgm:pt>
    <dgm:pt modelId="{3F97ED82-3887-41B9-B7D6-28314F338275}" type="sibTrans" cxnId="{330193D1-CEA2-42E4-99FB-E2296AF3018F}">
      <dgm:prSet/>
      <dgm:spPr/>
      <dgm:t>
        <a:bodyPr/>
        <a:lstStyle/>
        <a:p>
          <a:pPr rtl="1"/>
          <a:endParaRPr lang="ar-SA"/>
        </a:p>
      </dgm:t>
    </dgm:pt>
    <dgm:pt modelId="{1E0B65FD-F97B-4CC4-8E66-2CAB73C897B1}">
      <dgm:prSet phldrT="[نص]"/>
      <dgm:spPr/>
      <dgm:t>
        <a:bodyPr/>
        <a:lstStyle/>
        <a:p>
          <a:pPr rtl="1"/>
          <a:r>
            <a:rPr lang="ar-SA" dirty="0" smtClean="0"/>
            <a:t>رمزية</a:t>
          </a:r>
          <a:endParaRPr lang="ar-SA" dirty="0"/>
        </a:p>
      </dgm:t>
    </dgm:pt>
    <dgm:pt modelId="{9D93543A-0B5C-4AB7-86F1-8A43DF5F67A3}" type="parTrans" cxnId="{0EF5D157-C14F-4B65-B833-7DDBE9E75201}">
      <dgm:prSet/>
      <dgm:spPr/>
      <dgm:t>
        <a:bodyPr/>
        <a:lstStyle/>
        <a:p>
          <a:pPr rtl="1"/>
          <a:endParaRPr lang="ar-SA"/>
        </a:p>
      </dgm:t>
    </dgm:pt>
    <dgm:pt modelId="{43636C10-D7B0-4277-960D-354DE71F3745}" type="sibTrans" cxnId="{0EF5D157-C14F-4B65-B833-7DDBE9E75201}">
      <dgm:prSet/>
      <dgm:spPr/>
      <dgm:t>
        <a:bodyPr/>
        <a:lstStyle/>
        <a:p>
          <a:pPr rtl="1"/>
          <a:endParaRPr lang="ar-SA"/>
        </a:p>
      </dgm:t>
    </dgm:pt>
    <dgm:pt modelId="{6C2F99BA-56F2-4D4E-83B8-9953D3F7E94F}">
      <dgm:prSet phldrT="[نص]"/>
      <dgm:spPr/>
      <dgm:t>
        <a:bodyPr/>
        <a:lstStyle/>
        <a:p>
          <a:pPr rtl="1"/>
          <a:r>
            <a:rPr lang="ar-SA" b="1" dirty="0" smtClean="0">
              <a:solidFill>
                <a:srgbClr val="92D050"/>
              </a:solidFill>
            </a:rPr>
            <a:t>مثل الحرمان من امتيازات أو علامات .</a:t>
          </a:r>
          <a:endParaRPr lang="ar-SA" b="1" dirty="0">
            <a:solidFill>
              <a:srgbClr val="92D050"/>
            </a:solidFill>
          </a:endParaRPr>
        </a:p>
      </dgm:t>
    </dgm:pt>
    <dgm:pt modelId="{5C0C416B-C640-40CA-8826-D3F852A0E61B}" type="parTrans" cxnId="{B26CD5E3-673A-4BB6-A09E-B9057DC6ED3E}">
      <dgm:prSet/>
      <dgm:spPr/>
      <dgm:t>
        <a:bodyPr/>
        <a:lstStyle/>
        <a:p>
          <a:pPr rtl="1"/>
          <a:endParaRPr lang="ar-SA"/>
        </a:p>
      </dgm:t>
    </dgm:pt>
    <dgm:pt modelId="{0A720E9F-2DB0-4712-BA00-AF4F3273F485}" type="sibTrans" cxnId="{B26CD5E3-673A-4BB6-A09E-B9057DC6ED3E}">
      <dgm:prSet/>
      <dgm:spPr/>
      <dgm:t>
        <a:bodyPr/>
        <a:lstStyle/>
        <a:p>
          <a:pPr rtl="1"/>
          <a:endParaRPr lang="ar-SA"/>
        </a:p>
      </dgm:t>
    </dgm:pt>
    <dgm:pt modelId="{7785ECC8-62FE-4304-B79D-DCCA79195E76}">
      <dgm:prSet phldrT="[نص]"/>
      <dgm:spPr/>
      <dgm:t>
        <a:bodyPr/>
        <a:lstStyle/>
        <a:p>
          <a:pPr rtl="1"/>
          <a:r>
            <a:rPr lang="ar-SA" dirty="0" smtClean="0"/>
            <a:t>مادية</a:t>
          </a:r>
          <a:endParaRPr lang="ar-SA" dirty="0"/>
        </a:p>
      </dgm:t>
    </dgm:pt>
    <dgm:pt modelId="{BC7A8267-99AD-4D91-93E5-A29B26EF8E87}" type="parTrans" cxnId="{2A0AB16F-BEA2-4448-9404-87E36BB57A66}">
      <dgm:prSet/>
      <dgm:spPr/>
      <dgm:t>
        <a:bodyPr/>
        <a:lstStyle/>
        <a:p>
          <a:pPr rtl="1"/>
          <a:endParaRPr lang="ar-SA"/>
        </a:p>
      </dgm:t>
    </dgm:pt>
    <dgm:pt modelId="{AB2373FB-3C38-4AA1-81C4-A8C92BBBB74A}" type="sibTrans" cxnId="{2A0AB16F-BEA2-4448-9404-87E36BB57A66}">
      <dgm:prSet/>
      <dgm:spPr/>
      <dgm:t>
        <a:bodyPr/>
        <a:lstStyle/>
        <a:p>
          <a:pPr rtl="1"/>
          <a:endParaRPr lang="ar-SA"/>
        </a:p>
      </dgm:t>
    </dgm:pt>
    <dgm:pt modelId="{55BBC989-08FF-4326-BE5E-7D6C5ACC2488}">
      <dgm:prSet phldrT="[نص]"/>
      <dgm:spPr/>
      <dgm:t>
        <a:bodyPr/>
        <a:lstStyle/>
        <a:p>
          <a:pPr rtl="1"/>
          <a:r>
            <a:rPr lang="ar-SA" b="1" dirty="0" smtClean="0">
              <a:solidFill>
                <a:schemeClr val="accent6">
                  <a:lumMod val="75000"/>
                </a:schemeClr>
              </a:solidFill>
            </a:rPr>
            <a:t>مثل الضرب والسجن والجلد</a:t>
          </a:r>
          <a:endParaRPr lang="ar-SA" b="1" dirty="0">
            <a:solidFill>
              <a:schemeClr val="accent6">
                <a:lumMod val="75000"/>
              </a:schemeClr>
            </a:solidFill>
          </a:endParaRPr>
        </a:p>
      </dgm:t>
    </dgm:pt>
    <dgm:pt modelId="{62F9B27C-F860-417F-B63B-41888038FE88}" type="parTrans" cxnId="{7834DB44-43DB-4098-955A-F99D6B616D2E}">
      <dgm:prSet/>
      <dgm:spPr/>
      <dgm:t>
        <a:bodyPr/>
        <a:lstStyle/>
        <a:p>
          <a:pPr rtl="1"/>
          <a:endParaRPr lang="ar-SA"/>
        </a:p>
      </dgm:t>
    </dgm:pt>
    <dgm:pt modelId="{52D51BAC-FB90-453D-B632-F3D9906C3AAD}" type="sibTrans" cxnId="{7834DB44-43DB-4098-955A-F99D6B616D2E}">
      <dgm:prSet/>
      <dgm:spPr/>
      <dgm:t>
        <a:bodyPr/>
        <a:lstStyle/>
        <a:p>
          <a:pPr rtl="1"/>
          <a:endParaRPr lang="ar-SA"/>
        </a:p>
      </dgm:t>
    </dgm:pt>
    <dgm:pt modelId="{31968628-4712-46AF-918E-167DF9053279}">
      <dgm:prSet phldrT="[نص]"/>
      <dgm:spPr/>
      <dgm:t>
        <a:bodyPr/>
        <a:lstStyle/>
        <a:p>
          <a:pPr rtl="1"/>
          <a:r>
            <a:rPr lang="ar-SA" b="1" dirty="0" smtClean="0">
              <a:solidFill>
                <a:schemeClr val="accent6">
                  <a:lumMod val="75000"/>
                </a:schemeClr>
              </a:solidFill>
            </a:rPr>
            <a:t>المخالفات والغرامات المالية .</a:t>
          </a:r>
          <a:endParaRPr lang="ar-SA" b="1" dirty="0">
            <a:solidFill>
              <a:schemeClr val="accent6">
                <a:lumMod val="75000"/>
              </a:schemeClr>
            </a:solidFill>
          </a:endParaRPr>
        </a:p>
      </dgm:t>
    </dgm:pt>
    <dgm:pt modelId="{618EE414-8EE3-4806-B2D7-75494F43ACF7}" type="parTrans" cxnId="{A41384EF-6D6F-40D4-9331-5D338C6BBC73}">
      <dgm:prSet/>
      <dgm:spPr/>
      <dgm:t>
        <a:bodyPr/>
        <a:lstStyle/>
        <a:p>
          <a:pPr rtl="1"/>
          <a:endParaRPr lang="ar-SA"/>
        </a:p>
      </dgm:t>
    </dgm:pt>
    <dgm:pt modelId="{59E1EAB5-5166-468E-9152-D39966224A52}" type="sibTrans" cxnId="{A41384EF-6D6F-40D4-9331-5D338C6BBC73}">
      <dgm:prSet/>
      <dgm:spPr/>
      <dgm:t>
        <a:bodyPr/>
        <a:lstStyle/>
        <a:p>
          <a:pPr rtl="1"/>
          <a:endParaRPr lang="ar-SA"/>
        </a:p>
      </dgm:t>
    </dgm:pt>
    <dgm:pt modelId="{0C2E6FBF-8B65-47DD-A821-4F118A5ADC04}" type="pres">
      <dgm:prSet presAssocID="{3E751DEB-A719-4D96-9204-F98350A91EA2}" presName="composite" presStyleCnt="0">
        <dgm:presLayoutVars>
          <dgm:chMax val="5"/>
          <dgm:dir/>
          <dgm:animLvl val="ctr"/>
          <dgm:resizeHandles val="exact"/>
        </dgm:presLayoutVars>
      </dgm:prSet>
      <dgm:spPr/>
      <dgm:t>
        <a:bodyPr/>
        <a:lstStyle/>
        <a:p>
          <a:endParaRPr lang="en-US"/>
        </a:p>
      </dgm:t>
    </dgm:pt>
    <dgm:pt modelId="{CD790C84-7DD7-4B4D-8123-82B3554EC448}" type="pres">
      <dgm:prSet presAssocID="{3E751DEB-A719-4D96-9204-F98350A91EA2}" presName="cycle" presStyleCnt="0"/>
      <dgm:spPr/>
    </dgm:pt>
    <dgm:pt modelId="{F92475EA-B0AB-44AC-A1F5-F48FEE7E3834}" type="pres">
      <dgm:prSet presAssocID="{3E751DEB-A719-4D96-9204-F98350A91EA2}" presName="centerShape" presStyleCnt="0"/>
      <dgm:spPr/>
    </dgm:pt>
    <dgm:pt modelId="{EBFDC20D-34D2-40FA-BD19-3411B0F8A313}" type="pres">
      <dgm:prSet presAssocID="{3E751DEB-A719-4D96-9204-F98350A91EA2}" presName="connSite" presStyleLbl="node1" presStyleIdx="0" presStyleCnt="4"/>
      <dgm:spPr/>
    </dgm:pt>
    <dgm:pt modelId="{7774582A-544E-406E-AC71-5E32A574F3B6}" type="pres">
      <dgm:prSet presAssocID="{3E751DEB-A719-4D96-9204-F98350A91EA2}" presName="visible" presStyleLbl="node1" presStyleIdx="0" presStyleCnt="4" custLinFactNeighborX="-964" custLinFactNeighborY="2439"/>
      <dgm:spPr/>
    </dgm:pt>
    <dgm:pt modelId="{A244931A-336A-4631-B49E-7EB27250B0BA}" type="pres">
      <dgm:prSet presAssocID="{4F3EB5C8-5031-45FE-96AE-8F1D0AABE8F2}" presName="Name25" presStyleLbl="parChTrans1D1" presStyleIdx="0" presStyleCnt="3"/>
      <dgm:spPr/>
      <dgm:t>
        <a:bodyPr/>
        <a:lstStyle/>
        <a:p>
          <a:endParaRPr lang="en-US"/>
        </a:p>
      </dgm:t>
    </dgm:pt>
    <dgm:pt modelId="{A8934F0B-FAC2-4C18-AFB8-9BDC66EFBDEA}" type="pres">
      <dgm:prSet presAssocID="{58BFEF9F-1D75-4CEC-98BD-5A7E1DBF9F19}" presName="node" presStyleCnt="0"/>
      <dgm:spPr/>
    </dgm:pt>
    <dgm:pt modelId="{4ED7AA1D-9FA9-4007-88E0-0EE5CF8A9CB3}" type="pres">
      <dgm:prSet presAssocID="{58BFEF9F-1D75-4CEC-98BD-5A7E1DBF9F19}" presName="parentNode" presStyleLbl="node1" presStyleIdx="1" presStyleCnt="4" custScaleX="109914" custLinFactNeighborX="-1265" custLinFactNeighborY="11575">
        <dgm:presLayoutVars>
          <dgm:chMax val="1"/>
          <dgm:bulletEnabled val="1"/>
        </dgm:presLayoutVars>
      </dgm:prSet>
      <dgm:spPr/>
      <dgm:t>
        <a:bodyPr/>
        <a:lstStyle/>
        <a:p>
          <a:endParaRPr lang="en-US"/>
        </a:p>
      </dgm:t>
    </dgm:pt>
    <dgm:pt modelId="{79ADED81-598B-4A85-BA0D-B7B36F2CC721}" type="pres">
      <dgm:prSet presAssocID="{58BFEF9F-1D75-4CEC-98BD-5A7E1DBF9F19}" presName="childNode" presStyleLbl="revTx" presStyleIdx="0" presStyleCnt="3">
        <dgm:presLayoutVars>
          <dgm:bulletEnabled val="1"/>
        </dgm:presLayoutVars>
      </dgm:prSet>
      <dgm:spPr/>
      <dgm:t>
        <a:bodyPr/>
        <a:lstStyle/>
        <a:p>
          <a:pPr rtl="1"/>
          <a:endParaRPr lang="ar-SA"/>
        </a:p>
      </dgm:t>
    </dgm:pt>
    <dgm:pt modelId="{201EE4C8-BC01-406E-B378-BF1F56B0DB44}" type="pres">
      <dgm:prSet presAssocID="{9D93543A-0B5C-4AB7-86F1-8A43DF5F67A3}" presName="Name25" presStyleLbl="parChTrans1D1" presStyleIdx="1" presStyleCnt="3"/>
      <dgm:spPr/>
      <dgm:t>
        <a:bodyPr/>
        <a:lstStyle/>
        <a:p>
          <a:endParaRPr lang="en-US"/>
        </a:p>
      </dgm:t>
    </dgm:pt>
    <dgm:pt modelId="{777A1D7E-7A6F-40E7-8C37-A4634D235AF0}" type="pres">
      <dgm:prSet presAssocID="{1E0B65FD-F97B-4CC4-8E66-2CAB73C897B1}" presName="node" presStyleCnt="0"/>
      <dgm:spPr/>
    </dgm:pt>
    <dgm:pt modelId="{CA598CBE-D2CD-4DA5-B055-9D3FA0D19FF1}" type="pres">
      <dgm:prSet presAssocID="{1E0B65FD-F97B-4CC4-8E66-2CAB73C897B1}" presName="parentNode" presStyleLbl="node1" presStyleIdx="2" presStyleCnt="4">
        <dgm:presLayoutVars>
          <dgm:chMax val="1"/>
          <dgm:bulletEnabled val="1"/>
        </dgm:presLayoutVars>
      </dgm:prSet>
      <dgm:spPr/>
      <dgm:t>
        <a:bodyPr/>
        <a:lstStyle/>
        <a:p>
          <a:endParaRPr lang="en-US"/>
        </a:p>
      </dgm:t>
    </dgm:pt>
    <dgm:pt modelId="{65780EFF-8DD0-4174-880A-8091EE061E0D}" type="pres">
      <dgm:prSet presAssocID="{1E0B65FD-F97B-4CC4-8E66-2CAB73C897B1}" presName="childNode" presStyleLbl="revTx" presStyleIdx="1" presStyleCnt="3">
        <dgm:presLayoutVars>
          <dgm:bulletEnabled val="1"/>
        </dgm:presLayoutVars>
      </dgm:prSet>
      <dgm:spPr/>
      <dgm:t>
        <a:bodyPr/>
        <a:lstStyle/>
        <a:p>
          <a:pPr rtl="1"/>
          <a:endParaRPr lang="ar-SA"/>
        </a:p>
      </dgm:t>
    </dgm:pt>
    <dgm:pt modelId="{8D7EA01F-1F34-46DE-A5D6-E8AD2EAFF51A}" type="pres">
      <dgm:prSet presAssocID="{BC7A8267-99AD-4D91-93E5-A29B26EF8E87}" presName="Name25" presStyleLbl="parChTrans1D1" presStyleIdx="2" presStyleCnt="3"/>
      <dgm:spPr/>
      <dgm:t>
        <a:bodyPr/>
        <a:lstStyle/>
        <a:p>
          <a:endParaRPr lang="en-US"/>
        </a:p>
      </dgm:t>
    </dgm:pt>
    <dgm:pt modelId="{49154023-0183-4B1D-9E7F-EF2F94038CA4}" type="pres">
      <dgm:prSet presAssocID="{7785ECC8-62FE-4304-B79D-DCCA79195E76}" presName="node" presStyleCnt="0"/>
      <dgm:spPr/>
    </dgm:pt>
    <dgm:pt modelId="{A1BC3455-CCB6-4DDE-A0CB-F7A15A7189BD}" type="pres">
      <dgm:prSet presAssocID="{7785ECC8-62FE-4304-B79D-DCCA79195E76}" presName="parentNode" presStyleLbl="node1" presStyleIdx="3" presStyleCnt="4" custLinFactNeighborX="1722" custLinFactNeighborY="-7461">
        <dgm:presLayoutVars>
          <dgm:chMax val="1"/>
          <dgm:bulletEnabled val="1"/>
        </dgm:presLayoutVars>
      </dgm:prSet>
      <dgm:spPr/>
      <dgm:t>
        <a:bodyPr/>
        <a:lstStyle/>
        <a:p>
          <a:endParaRPr lang="en-US"/>
        </a:p>
      </dgm:t>
    </dgm:pt>
    <dgm:pt modelId="{E7C01FE6-33D2-4EB7-BB2D-6068C1DA8770}" type="pres">
      <dgm:prSet presAssocID="{7785ECC8-62FE-4304-B79D-DCCA79195E76}" presName="childNode" presStyleLbl="revTx" presStyleIdx="2" presStyleCnt="3">
        <dgm:presLayoutVars>
          <dgm:bulletEnabled val="1"/>
        </dgm:presLayoutVars>
      </dgm:prSet>
      <dgm:spPr/>
      <dgm:t>
        <a:bodyPr/>
        <a:lstStyle/>
        <a:p>
          <a:endParaRPr lang="en-US"/>
        </a:p>
      </dgm:t>
    </dgm:pt>
  </dgm:ptLst>
  <dgm:cxnLst>
    <dgm:cxn modelId="{E7223768-056A-4481-BCC1-D72704338E87}" type="presOf" srcId="{4F3EB5C8-5031-45FE-96AE-8F1D0AABE8F2}" destId="{A244931A-336A-4631-B49E-7EB27250B0BA}" srcOrd="0" destOrd="0" presId="urn:microsoft.com/office/officeart/2005/8/layout/radial2"/>
    <dgm:cxn modelId="{87752E49-A8FB-4D41-AF7C-C07F89541FF3}" type="presOf" srcId="{7785ECC8-62FE-4304-B79D-DCCA79195E76}" destId="{A1BC3455-CCB6-4DDE-A0CB-F7A15A7189BD}" srcOrd="0" destOrd="0" presId="urn:microsoft.com/office/officeart/2005/8/layout/radial2"/>
    <dgm:cxn modelId="{54516718-9E14-48F6-8358-55894E9587B1}" type="presOf" srcId="{9D93543A-0B5C-4AB7-86F1-8A43DF5F67A3}" destId="{201EE4C8-BC01-406E-B378-BF1F56B0DB44}" srcOrd="0" destOrd="0" presId="urn:microsoft.com/office/officeart/2005/8/layout/radial2"/>
    <dgm:cxn modelId="{0EF5D157-C14F-4B65-B833-7DDBE9E75201}" srcId="{3E751DEB-A719-4D96-9204-F98350A91EA2}" destId="{1E0B65FD-F97B-4CC4-8E66-2CAB73C897B1}" srcOrd="1" destOrd="0" parTransId="{9D93543A-0B5C-4AB7-86F1-8A43DF5F67A3}" sibTransId="{43636C10-D7B0-4277-960D-354DE71F3745}"/>
    <dgm:cxn modelId="{A1C34833-9CBD-46DE-8013-DE95EF9CE91D}" type="presOf" srcId="{31968628-4712-46AF-918E-167DF9053279}" destId="{E7C01FE6-33D2-4EB7-BB2D-6068C1DA8770}" srcOrd="0" destOrd="1" presId="urn:microsoft.com/office/officeart/2005/8/layout/radial2"/>
    <dgm:cxn modelId="{ADCF5A79-8FCD-4B72-AF57-B978F0400726}" type="presOf" srcId="{61808B31-1E24-4953-816D-3E765D58FA69}" destId="{79ADED81-598B-4A85-BA0D-B7B36F2CC721}" srcOrd="0" destOrd="0" presId="urn:microsoft.com/office/officeart/2005/8/layout/radial2"/>
    <dgm:cxn modelId="{330193D1-CEA2-42E4-99FB-E2296AF3018F}" srcId="{58BFEF9F-1D75-4CEC-98BD-5A7E1DBF9F19}" destId="{61808B31-1E24-4953-816D-3E765D58FA69}" srcOrd="0" destOrd="0" parTransId="{FF8805BD-B02B-4E3D-9AFA-9290C6ACDF81}" sibTransId="{3F97ED82-3887-41B9-B7D6-28314F338275}"/>
    <dgm:cxn modelId="{A41384EF-6D6F-40D4-9331-5D338C6BBC73}" srcId="{7785ECC8-62FE-4304-B79D-DCCA79195E76}" destId="{31968628-4712-46AF-918E-167DF9053279}" srcOrd="1" destOrd="0" parTransId="{618EE414-8EE3-4806-B2D7-75494F43ACF7}" sibTransId="{59E1EAB5-5166-468E-9152-D39966224A52}"/>
    <dgm:cxn modelId="{B26CD5E3-673A-4BB6-A09E-B9057DC6ED3E}" srcId="{1E0B65FD-F97B-4CC4-8E66-2CAB73C897B1}" destId="{6C2F99BA-56F2-4D4E-83B8-9953D3F7E94F}" srcOrd="0" destOrd="0" parTransId="{5C0C416B-C640-40CA-8826-D3F852A0E61B}" sibTransId="{0A720E9F-2DB0-4712-BA00-AF4F3273F485}"/>
    <dgm:cxn modelId="{078863ED-0EC6-4945-A3DB-AD689CDEFF29}" type="presOf" srcId="{3E751DEB-A719-4D96-9204-F98350A91EA2}" destId="{0C2E6FBF-8B65-47DD-A821-4F118A5ADC04}" srcOrd="0" destOrd="0" presId="urn:microsoft.com/office/officeart/2005/8/layout/radial2"/>
    <dgm:cxn modelId="{2CE4BDCE-2CAC-4CC2-B172-7B17C5BA6271}" type="presOf" srcId="{58BFEF9F-1D75-4CEC-98BD-5A7E1DBF9F19}" destId="{4ED7AA1D-9FA9-4007-88E0-0EE5CF8A9CB3}" srcOrd="0" destOrd="0" presId="urn:microsoft.com/office/officeart/2005/8/layout/radial2"/>
    <dgm:cxn modelId="{22449030-4C82-481F-9AED-ABBB0ECD4C12}" type="presOf" srcId="{1E0B65FD-F97B-4CC4-8E66-2CAB73C897B1}" destId="{CA598CBE-D2CD-4DA5-B055-9D3FA0D19FF1}" srcOrd="0" destOrd="0" presId="urn:microsoft.com/office/officeart/2005/8/layout/radial2"/>
    <dgm:cxn modelId="{1E8D8F55-64C0-4BD0-89E3-00007F344E7A}" type="presOf" srcId="{55BBC989-08FF-4326-BE5E-7D6C5ACC2488}" destId="{E7C01FE6-33D2-4EB7-BB2D-6068C1DA8770}" srcOrd="0" destOrd="0" presId="urn:microsoft.com/office/officeart/2005/8/layout/radial2"/>
    <dgm:cxn modelId="{2A0AB16F-BEA2-4448-9404-87E36BB57A66}" srcId="{3E751DEB-A719-4D96-9204-F98350A91EA2}" destId="{7785ECC8-62FE-4304-B79D-DCCA79195E76}" srcOrd="2" destOrd="0" parTransId="{BC7A8267-99AD-4D91-93E5-A29B26EF8E87}" sibTransId="{AB2373FB-3C38-4AA1-81C4-A8C92BBBB74A}"/>
    <dgm:cxn modelId="{7834DB44-43DB-4098-955A-F99D6B616D2E}" srcId="{7785ECC8-62FE-4304-B79D-DCCA79195E76}" destId="{55BBC989-08FF-4326-BE5E-7D6C5ACC2488}" srcOrd="0" destOrd="0" parTransId="{62F9B27C-F860-417F-B63B-41888038FE88}" sibTransId="{52D51BAC-FB90-453D-B632-F3D9906C3AAD}"/>
    <dgm:cxn modelId="{2B31A986-D5D2-4E2B-8AE9-05A63943DEFE}" type="presOf" srcId="{6C2F99BA-56F2-4D4E-83B8-9953D3F7E94F}" destId="{65780EFF-8DD0-4174-880A-8091EE061E0D}" srcOrd="0" destOrd="0" presId="urn:microsoft.com/office/officeart/2005/8/layout/radial2"/>
    <dgm:cxn modelId="{9679E0BA-7A43-47AF-9B60-51E4EFA80FFB}" srcId="{3E751DEB-A719-4D96-9204-F98350A91EA2}" destId="{58BFEF9F-1D75-4CEC-98BD-5A7E1DBF9F19}" srcOrd="0" destOrd="0" parTransId="{4F3EB5C8-5031-45FE-96AE-8F1D0AABE8F2}" sibTransId="{7F7F9FCB-A6C1-4B09-8F95-A24F454FD096}"/>
    <dgm:cxn modelId="{17ECFD93-62FF-45EF-8BFB-2A8CB9C2E2E0}" type="presOf" srcId="{BC7A8267-99AD-4D91-93E5-A29B26EF8E87}" destId="{8D7EA01F-1F34-46DE-A5D6-E8AD2EAFF51A}" srcOrd="0" destOrd="0" presId="urn:microsoft.com/office/officeart/2005/8/layout/radial2"/>
    <dgm:cxn modelId="{72E64B9B-CEB5-4B7B-835F-5346C13337CC}" type="presParOf" srcId="{0C2E6FBF-8B65-47DD-A821-4F118A5ADC04}" destId="{CD790C84-7DD7-4B4D-8123-82B3554EC448}" srcOrd="0" destOrd="0" presId="urn:microsoft.com/office/officeart/2005/8/layout/radial2"/>
    <dgm:cxn modelId="{F0FC9C37-6092-4F5D-BBD1-468405EC4BB9}" type="presParOf" srcId="{CD790C84-7DD7-4B4D-8123-82B3554EC448}" destId="{F92475EA-B0AB-44AC-A1F5-F48FEE7E3834}" srcOrd="0" destOrd="0" presId="urn:microsoft.com/office/officeart/2005/8/layout/radial2"/>
    <dgm:cxn modelId="{44894876-EC6B-4814-B78D-72E21EAB5328}" type="presParOf" srcId="{F92475EA-B0AB-44AC-A1F5-F48FEE7E3834}" destId="{EBFDC20D-34D2-40FA-BD19-3411B0F8A313}" srcOrd="0" destOrd="0" presId="urn:microsoft.com/office/officeart/2005/8/layout/radial2"/>
    <dgm:cxn modelId="{464550F5-A34E-42B2-8E20-CC8C5C1A8730}" type="presParOf" srcId="{F92475EA-B0AB-44AC-A1F5-F48FEE7E3834}" destId="{7774582A-544E-406E-AC71-5E32A574F3B6}" srcOrd="1" destOrd="0" presId="urn:microsoft.com/office/officeart/2005/8/layout/radial2"/>
    <dgm:cxn modelId="{B72C3E60-9834-4638-A6C5-6BB2907EF62C}" type="presParOf" srcId="{CD790C84-7DD7-4B4D-8123-82B3554EC448}" destId="{A244931A-336A-4631-B49E-7EB27250B0BA}" srcOrd="1" destOrd="0" presId="urn:microsoft.com/office/officeart/2005/8/layout/radial2"/>
    <dgm:cxn modelId="{8276B521-557D-427D-972F-09F58F41F304}" type="presParOf" srcId="{CD790C84-7DD7-4B4D-8123-82B3554EC448}" destId="{A8934F0B-FAC2-4C18-AFB8-9BDC66EFBDEA}" srcOrd="2" destOrd="0" presId="urn:microsoft.com/office/officeart/2005/8/layout/radial2"/>
    <dgm:cxn modelId="{FE5574A1-AAED-407F-AA6E-C88CD02AD562}" type="presParOf" srcId="{A8934F0B-FAC2-4C18-AFB8-9BDC66EFBDEA}" destId="{4ED7AA1D-9FA9-4007-88E0-0EE5CF8A9CB3}" srcOrd="0" destOrd="0" presId="urn:microsoft.com/office/officeart/2005/8/layout/radial2"/>
    <dgm:cxn modelId="{491FA881-4BCA-4408-B54C-D31917DCC04C}" type="presParOf" srcId="{A8934F0B-FAC2-4C18-AFB8-9BDC66EFBDEA}" destId="{79ADED81-598B-4A85-BA0D-B7B36F2CC721}" srcOrd="1" destOrd="0" presId="urn:microsoft.com/office/officeart/2005/8/layout/radial2"/>
    <dgm:cxn modelId="{2DE4903F-6E1C-4A98-BEE6-43E3786BAC1D}" type="presParOf" srcId="{CD790C84-7DD7-4B4D-8123-82B3554EC448}" destId="{201EE4C8-BC01-406E-B378-BF1F56B0DB44}" srcOrd="3" destOrd="0" presId="urn:microsoft.com/office/officeart/2005/8/layout/radial2"/>
    <dgm:cxn modelId="{C4BAB56B-60B4-4BC6-9242-FDC77F5348B4}" type="presParOf" srcId="{CD790C84-7DD7-4B4D-8123-82B3554EC448}" destId="{777A1D7E-7A6F-40E7-8C37-A4634D235AF0}" srcOrd="4" destOrd="0" presId="urn:microsoft.com/office/officeart/2005/8/layout/radial2"/>
    <dgm:cxn modelId="{F72996B3-A13E-4743-AB9E-2A2A45ED1C0C}" type="presParOf" srcId="{777A1D7E-7A6F-40E7-8C37-A4634D235AF0}" destId="{CA598CBE-D2CD-4DA5-B055-9D3FA0D19FF1}" srcOrd="0" destOrd="0" presId="urn:microsoft.com/office/officeart/2005/8/layout/radial2"/>
    <dgm:cxn modelId="{F654EF05-949A-4460-A6A3-8830FAD42E49}" type="presParOf" srcId="{777A1D7E-7A6F-40E7-8C37-A4634D235AF0}" destId="{65780EFF-8DD0-4174-880A-8091EE061E0D}" srcOrd="1" destOrd="0" presId="urn:microsoft.com/office/officeart/2005/8/layout/radial2"/>
    <dgm:cxn modelId="{ED24DFB5-1C22-4364-9164-CC7B86214B50}" type="presParOf" srcId="{CD790C84-7DD7-4B4D-8123-82B3554EC448}" destId="{8D7EA01F-1F34-46DE-A5D6-E8AD2EAFF51A}" srcOrd="5" destOrd="0" presId="urn:microsoft.com/office/officeart/2005/8/layout/radial2"/>
    <dgm:cxn modelId="{0A55F21D-F877-4708-9566-ECD14C5A1848}" type="presParOf" srcId="{CD790C84-7DD7-4B4D-8123-82B3554EC448}" destId="{49154023-0183-4B1D-9E7F-EF2F94038CA4}" srcOrd="6" destOrd="0" presId="urn:microsoft.com/office/officeart/2005/8/layout/radial2"/>
    <dgm:cxn modelId="{244FCACB-2B54-489F-AF39-00C1164876D7}" type="presParOf" srcId="{49154023-0183-4B1D-9E7F-EF2F94038CA4}" destId="{A1BC3455-CCB6-4DDE-A0CB-F7A15A7189BD}" srcOrd="0" destOrd="0" presId="urn:microsoft.com/office/officeart/2005/8/layout/radial2"/>
    <dgm:cxn modelId="{387AF408-D381-4935-B6E7-A59F7624D350}" type="presParOf" srcId="{49154023-0183-4B1D-9E7F-EF2F94038CA4}" destId="{E7C01FE6-33D2-4EB7-BB2D-6068C1DA8770}"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CD36E-598C-4BAE-8E1E-0D69191C7ADB}" type="doc">
      <dgm:prSet loTypeId="urn:microsoft.com/office/officeart/2005/8/layout/list1" loCatId="list" qsTypeId="urn:microsoft.com/office/officeart/2005/8/quickstyle/3d2" qsCatId="3D" csTypeId="urn:microsoft.com/office/officeart/2005/8/colors/colorful5" csCatId="colorful" phldr="1"/>
      <dgm:spPr/>
      <dgm:t>
        <a:bodyPr/>
        <a:lstStyle/>
        <a:p>
          <a:pPr rtl="1"/>
          <a:endParaRPr lang="ar-SA"/>
        </a:p>
      </dgm:t>
    </dgm:pt>
    <dgm:pt modelId="{8A27E2E2-700E-438D-9CFE-A1E33B0FA913}">
      <dgm:prSet phldrT="[نص]" custT="1"/>
      <dgm:spPr/>
      <dgm:t>
        <a:bodyPr/>
        <a:lstStyle/>
        <a:p>
          <a:pPr algn="r" rtl="1"/>
          <a:r>
            <a:rPr lang="ar-SA" sz="2800" b="1" dirty="0" smtClean="0">
              <a:solidFill>
                <a:srgbClr val="FFC000"/>
              </a:solidFill>
              <a:effectLst>
                <a:outerShdw blurRad="38100" dist="38100" dir="2700000" algn="tl">
                  <a:srgbClr val="000000">
                    <a:alpha val="43137"/>
                  </a:srgbClr>
                </a:outerShdw>
              </a:effectLst>
            </a:rPr>
            <a:t>1\ العقاب الايجابي </a:t>
          </a:r>
          <a:r>
            <a:rPr lang="ar-SA" sz="1900" dirty="0" smtClean="0"/>
            <a:t>:</a:t>
          </a:r>
          <a:endParaRPr lang="ar-SA" sz="1900" dirty="0"/>
        </a:p>
      </dgm:t>
    </dgm:pt>
    <dgm:pt modelId="{809B6926-8C88-4F2C-90FB-70FE8617F4E4}" type="parTrans" cxnId="{4F0360AE-0DD2-48FB-A684-316A6FA0B8CE}">
      <dgm:prSet/>
      <dgm:spPr/>
      <dgm:t>
        <a:bodyPr/>
        <a:lstStyle/>
        <a:p>
          <a:pPr rtl="1"/>
          <a:endParaRPr lang="ar-SA"/>
        </a:p>
      </dgm:t>
    </dgm:pt>
    <dgm:pt modelId="{C3F6B670-DAA9-44EC-B27A-8783EC989E10}" type="sibTrans" cxnId="{4F0360AE-0DD2-48FB-A684-316A6FA0B8CE}">
      <dgm:prSet/>
      <dgm:spPr/>
      <dgm:t>
        <a:bodyPr/>
        <a:lstStyle/>
        <a:p>
          <a:pPr rtl="1"/>
          <a:endParaRPr lang="ar-SA"/>
        </a:p>
      </dgm:t>
    </dgm:pt>
    <dgm:pt modelId="{C286B217-D995-4055-B9DE-535EFC9931B3}">
      <dgm:prSet phldrT="[نص]" custT="1"/>
      <dgm:spPr/>
      <dgm:t>
        <a:bodyPr/>
        <a:lstStyle/>
        <a:p>
          <a:pPr algn="r" rtl="1"/>
          <a:r>
            <a:rPr lang="ar-SA" sz="2400" b="1" dirty="0" smtClean="0">
              <a:solidFill>
                <a:srgbClr val="FFC000"/>
              </a:solidFill>
              <a:effectLst>
                <a:outerShdw blurRad="38100" dist="38100" dir="2700000" algn="tl">
                  <a:srgbClr val="000000">
                    <a:alpha val="43137"/>
                  </a:srgbClr>
                </a:outerShdw>
              </a:effectLst>
            </a:rPr>
            <a:t>2\ العقاب السلبي :</a:t>
          </a:r>
          <a:endParaRPr lang="ar-SA" sz="2400" b="1" dirty="0">
            <a:solidFill>
              <a:srgbClr val="FFC000"/>
            </a:solidFill>
            <a:effectLst>
              <a:outerShdw blurRad="38100" dist="38100" dir="2700000" algn="tl">
                <a:srgbClr val="000000">
                  <a:alpha val="43137"/>
                </a:srgbClr>
              </a:outerShdw>
            </a:effectLst>
          </a:endParaRPr>
        </a:p>
      </dgm:t>
    </dgm:pt>
    <dgm:pt modelId="{80D4EA4F-9E2D-4DB3-9EE8-FB667FBD11BA}" type="parTrans" cxnId="{033EF8A5-73DC-43BD-9FA7-45163D04B45F}">
      <dgm:prSet/>
      <dgm:spPr/>
      <dgm:t>
        <a:bodyPr/>
        <a:lstStyle/>
        <a:p>
          <a:pPr rtl="1"/>
          <a:endParaRPr lang="ar-SA"/>
        </a:p>
      </dgm:t>
    </dgm:pt>
    <dgm:pt modelId="{5E24205B-BACF-4B3F-B7CF-104F4D16C8D0}" type="sibTrans" cxnId="{033EF8A5-73DC-43BD-9FA7-45163D04B45F}">
      <dgm:prSet/>
      <dgm:spPr/>
      <dgm:t>
        <a:bodyPr/>
        <a:lstStyle/>
        <a:p>
          <a:pPr rtl="1"/>
          <a:endParaRPr lang="ar-SA"/>
        </a:p>
      </dgm:t>
    </dgm:pt>
    <dgm:pt modelId="{0B969698-681E-4D09-A591-F75A3C17D5E3}">
      <dgm:prSet custT="1"/>
      <dgm:spPr/>
      <dgm:t>
        <a:bodyPr/>
        <a:lstStyle/>
        <a:p>
          <a:pPr rtl="1"/>
          <a:r>
            <a:rPr lang="ar-SA" sz="1900" dirty="0" smtClean="0"/>
            <a:t>يسمى بعقاب </a:t>
          </a:r>
          <a:r>
            <a:rPr lang="ar-SA" sz="1900" b="1" u="sng" dirty="0" smtClean="0">
              <a:solidFill>
                <a:schemeClr val="accent5">
                  <a:lumMod val="75000"/>
                </a:schemeClr>
              </a:solidFill>
            </a:rPr>
            <a:t>الإضافة </a:t>
          </a:r>
          <a:endParaRPr lang="ar-SA" sz="1900" b="1" u="sng" dirty="0">
            <a:solidFill>
              <a:schemeClr val="accent5">
                <a:lumMod val="75000"/>
              </a:schemeClr>
            </a:solidFill>
          </a:endParaRPr>
        </a:p>
      </dgm:t>
    </dgm:pt>
    <dgm:pt modelId="{3159F160-511B-4B2C-B82A-4726D8E60797}" type="parTrans" cxnId="{E4CA773F-4699-4B3D-BA82-EE7958752E62}">
      <dgm:prSet/>
      <dgm:spPr/>
      <dgm:t>
        <a:bodyPr/>
        <a:lstStyle/>
        <a:p>
          <a:pPr rtl="1"/>
          <a:endParaRPr lang="ar-SA"/>
        </a:p>
      </dgm:t>
    </dgm:pt>
    <dgm:pt modelId="{34B3E514-C53E-4284-BFE4-5EBF93C4CF28}" type="sibTrans" cxnId="{E4CA773F-4699-4B3D-BA82-EE7958752E62}">
      <dgm:prSet/>
      <dgm:spPr/>
      <dgm:t>
        <a:bodyPr/>
        <a:lstStyle/>
        <a:p>
          <a:pPr rtl="1"/>
          <a:endParaRPr lang="ar-SA"/>
        </a:p>
      </dgm:t>
    </dgm:pt>
    <dgm:pt modelId="{927A4796-8F11-4B52-B088-B4E0F7C14632}">
      <dgm:prSet custT="1"/>
      <dgm:spPr/>
      <dgm:t>
        <a:bodyPr/>
        <a:lstStyle/>
        <a:p>
          <a:pPr rtl="1"/>
          <a:r>
            <a:rPr lang="ar-SA" sz="1900" dirty="0" smtClean="0"/>
            <a:t>يتم إتباع السلوك غير المرغوب بحدث مؤلم أو مثير منفر بهدف تقليل احتمالية ظهور مثل هذا السلوك في المستقبل </a:t>
          </a:r>
          <a:endParaRPr lang="ar-SA" sz="1900" dirty="0"/>
        </a:p>
      </dgm:t>
    </dgm:pt>
    <dgm:pt modelId="{BDCA747A-C770-4257-845F-CCAD90B69315}" type="parTrans" cxnId="{2E3C36DD-4C5F-4F29-BB22-9E7A7B072B59}">
      <dgm:prSet/>
      <dgm:spPr/>
      <dgm:t>
        <a:bodyPr/>
        <a:lstStyle/>
        <a:p>
          <a:pPr rtl="1"/>
          <a:endParaRPr lang="ar-SA"/>
        </a:p>
      </dgm:t>
    </dgm:pt>
    <dgm:pt modelId="{FE90FD84-56D1-4122-B35D-7B382D9B441F}" type="sibTrans" cxnId="{2E3C36DD-4C5F-4F29-BB22-9E7A7B072B59}">
      <dgm:prSet/>
      <dgm:spPr/>
      <dgm:t>
        <a:bodyPr/>
        <a:lstStyle/>
        <a:p>
          <a:pPr rtl="1"/>
          <a:endParaRPr lang="ar-SA"/>
        </a:p>
      </dgm:t>
    </dgm:pt>
    <dgm:pt modelId="{7BC441B5-52C4-47EC-BCE6-480E0DBDA670}">
      <dgm:prSet custT="1"/>
      <dgm:spPr/>
      <dgm:t>
        <a:bodyPr/>
        <a:lstStyle/>
        <a:p>
          <a:pPr rtl="1"/>
          <a:r>
            <a:rPr lang="ar-SA" sz="1900" dirty="0" smtClean="0"/>
            <a:t>من الأمثلة على هذا النوع : الضرب , الجلد .</a:t>
          </a:r>
          <a:endParaRPr lang="ar-SA" sz="1900" dirty="0"/>
        </a:p>
      </dgm:t>
    </dgm:pt>
    <dgm:pt modelId="{C12FA4FA-889D-4BBD-8D4F-FD71CA287A39}" type="parTrans" cxnId="{AC8F381F-B95F-4DC8-BA0D-C3800E012AC6}">
      <dgm:prSet/>
      <dgm:spPr/>
      <dgm:t>
        <a:bodyPr/>
        <a:lstStyle/>
        <a:p>
          <a:pPr rtl="1"/>
          <a:endParaRPr lang="ar-SA"/>
        </a:p>
      </dgm:t>
    </dgm:pt>
    <dgm:pt modelId="{4CE1DD76-63A3-4E71-AFE4-6CA3D02760AB}" type="sibTrans" cxnId="{AC8F381F-B95F-4DC8-BA0D-C3800E012AC6}">
      <dgm:prSet/>
      <dgm:spPr/>
      <dgm:t>
        <a:bodyPr/>
        <a:lstStyle/>
        <a:p>
          <a:pPr rtl="1"/>
          <a:endParaRPr lang="ar-SA"/>
        </a:p>
      </dgm:t>
    </dgm:pt>
    <dgm:pt modelId="{ACC37291-E270-4DDC-9032-DA4EC8D77ABE}">
      <dgm:prSet/>
      <dgm:spPr/>
      <dgm:t>
        <a:bodyPr/>
        <a:lstStyle/>
        <a:p>
          <a:pPr rtl="1"/>
          <a:r>
            <a:rPr lang="ar-SA" dirty="0" smtClean="0"/>
            <a:t>يعرف بعقاب </a:t>
          </a:r>
          <a:r>
            <a:rPr lang="ar-SA" b="1" u="sng" dirty="0" smtClean="0">
              <a:solidFill>
                <a:schemeClr val="accent6">
                  <a:lumMod val="75000"/>
                </a:schemeClr>
              </a:solidFill>
            </a:rPr>
            <a:t>الإزالة </a:t>
          </a:r>
          <a:endParaRPr lang="ar-SA" b="1" u="sng" dirty="0">
            <a:solidFill>
              <a:schemeClr val="accent6">
                <a:lumMod val="75000"/>
              </a:schemeClr>
            </a:solidFill>
          </a:endParaRPr>
        </a:p>
      </dgm:t>
    </dgm:pt>
    <dgm:pt modelId="{824D0E80-8407-4F08-8C54-0061BFF7D01C}" type="parTrans" cxnId="{514D60A0-E7E7-4D08-8D30-68BF41278FB3}">
      <dgm:prSet/>
      <dgm:spPr/>
      <dgm:t>
        <a:bodyPr/>
        <a:lstStyle/>
        <a:p>
          <a:pPr rtl="1"/>
          <a:endParaRPr lang="ar-SA"/>
        </a:p>
      </dgm:t>
    </dgm:pt>
    <dgm:pt modelId="{863B0FE5-1A02-4CC6-9FCD-6045D08DA06B}" type="sibTrans" cxnId="{514D60A0-E7E7-4D08-8D30-68BF41278FB3}">
      <dgm:prSet/>
      <dgm:spPr/>
      <dgm:t>
        <a:bodyPr/>
        <a:lstStyle/>
        <a:p>
          <a:pPr rtl="1"/>
          <a:endParaRPr lang="ar-SA"/>
        </a:p>
      </dgm:t>
    </dgm:pt>
    <dgm:pt modelId="{11C8BD06-0166-4A2F-AF6C-F4B33A902153}">
      <dgm:prSet/>
      <dgm:spPr/>
      <dgm:t>
        <a:bodyPr/>
        <a:lstStyle/>
        <a:p>
          <a:pPr rtl="1"/>
          <a:r>
            <a:rPr lang="ar-SA" dirty="0" smtClean="0"/>
            <a:t>يتم فيه إزالة حدث سار أو مثير مرغوب فيه كنتيجة لقيام الفرد بسلوك غير مرغوب بهدف تقليل احتمالية تكرار هذا السلوك </a:t>
          </a:r>
          <a:endParaRPr lang="ar-SA" dirty="0"/>
        </a:p>
      </dgm:t>
    </dgm:pt>
    <dgm:pt modelId="{ABA30070-E014-4A41-9FE2-3D227F4D8FAD}" type="parTrans" cxnId="{B3C3442E-63C4-47B4-ABF5-77DAE005BF63}">
      <dgm:prSet/>
      <dgm:spPr/>
      <dgm:t>
        <a:bodyPr/>
        <a:lstStyle/>
        <a:p>
          <a:pPr rtl="1"/>
          <a:endParaRPr lang="ar-SA"/>
        </a:p>
      </dgm:t>
    </dgm:pt>
    <dgm:pt modelId="{31213A38-6747-402B-8B8B-C9451627785B}" type="sibTrans" cxnId="{B3C3442E-63C4-47B4-ABF5-77DAE005BF63}">
      <dgm:prSet/>
      <dgm:spPr/>
      <dgm:t>
        <a:bodyPr/>
        <a:lstStyle/>
        <a:p>
          <a:pPr rtl="1"/>
          <a:endParaRPr lang="ar-SA"/>
        </a:p>
      </dgm:t>
    </dgm:pt>
    <dgm:pt modelId="{A34F48A1-6BC1-4D23-8E82-63BC38654255}">
      <dgm:prSet/>
      <dgm:spPr/>
      <dgm:t>
        <a:bodyPr/>
        <a:lstStyle/>
        <a:p>
          <a:pPr rtl="1"/>
          <a:r>
            <a:rPr lang="ar-SA" dirty="0" smtClean="0"/>
            <a:t>من الامثله على هذا النوع : الغرامة المالية لمخالفة الموظف التعليمات , المخالفة للسائق نظراً لتجاوزه السرعة المسموح </a:t>
          </a:r>
          <a:r>
            <a:rPr lang="ar-SA" dirty="0" err="1" smtClean="0"/>
            <a:t>بها</a:t>
          </a:r>
          <a:r>
            <a:rPr lang="ar-SA" dirty="0" smtClean="0"/>
            <a:t> , حرمان الطالب من اللعب نظراً لعدم حله للوظائف المدرسية .</a:t>
          </a:r>
          <a:endParaRPr lang="ar-SA" dirty="0"/>
        </a:p>
      </dgm:t>
    </dgm:pt>
    <dgm:pt modelId="{F0CDC115-1489-4B10-B85F-C0077AB38A46}" type="parTrans" cxnId="{E59B3521-4014-4BFD-A0CE-E80CCA7B336B}">
      <dgm:prSet/>
      <dgm:spPr/>
      <dgm:t>
        <a:bodyPr/>
        <a:lstStyle/>
        <a:p>
          <a:pPr rtl="1"/>
          <a:endParaRPr lang="ar-SA"/>
        </a:p>
      </dgm:t>
    </dgm:pt>
    <dgm:pt modelId="{7BD94583-AE8C-493D-AE0B-778C01EDBB18}" type="sibTrans" cxnId="{E59B3521-4014-4BFD-A0CE-E80CCA7B336B}">
      <dgm:prSet/>
      <dgm:spPr/>
      <dgm:t>
        <a:bodyPr/>
        <a:lstStyle/>
        <a:p>
          <a:pPr rtl="1"/>
          <a:endParaRPr lang="ar-SA"/>
        </a:p>
      </dgm:t>
    </dgm:pt>
    <dgm:pt modelId="{0E5A5456-0141-4077-95B8-1145A4C7AC29}" type="pres">
      <dgm:prSet presAssocID="{189CD36E-598C-4BAE-8E1E-0D69191C7ADB}" presName="linear" presStyleCnt="0">
        <dgm:presLayoutVars>
          <dgm:dir/>
          <dgm:animLvl val="lvl"/>
          <dgm:resizeHandles val="exact"/>
        </dgm:presLayoutVars>
      </dgm:prSet>
      <dgm:spPr/>
      <dgm:t>
        <a:bodyPr/>
        <a:lstStyle/>
        <a:p>
          <a:endParaRPr lang="en-US"/>
        </a:p>
      </dgm:t>
    </dgm:pt>
    <dgm:pt modelId="{90E3256D-E904-423E-9390-0B18071D1A47}" type="pres">
      <dgm:prSet presAssocID="{8A27E2E2-700E-438D-9CFE-A1E33B0FA913}" presName="parentLin" presStyleCnt="0"/>
      <dgm:spPr/>
    </dgm:pt>
    <dgm:pt modelId="{17247525-A8E0-4B80-B908-D34604C1D1BC}" type="pres">
      <dgm:prSet presAssocID="{8A27E2E2-700E-438D-9CFE-A1E33B0FA913}" presName="parentLeftMargin" presStyleLbl="node1" presStyleIdx="0" presStyleCnt="2"/>
      <dgm:spPr/>
      <dgm:t>
        <a:bodyPr/>
        <a:lstStyle/>
        <a:p>
          <a:endParaRPr lang="en-US"/>
        </a:p>
      </dgm:t>
    </dgm:pt>
    <dgm:pt modelId="{B3539742-14BE-4C7A-81E8-27B6EDE68D15}" type="pres">
      <dgm:prSet presAssocID="{8A27E2E2-700E-438D-9CFE-A1E33B0FA913}" presName="parentText" presStyleLbl="node1" presStyleIdx="0" presStyleCnt="2" custScaleY="56587" custLinFactX="32486" custLinFactNeighborX="100000" custLinFactNeighborY="-24593">
        <dgm:presLayoutVars>
          <dgm:chMax val="0"/>
          <dgm:bulletEnabled val="1"/>
        </dgm:presLayoutVars>
      </dgm:prSet>
      <dgm:spPr/>
      <dgm:t>
        <a:bodyPr/>
        <a:lstStyle/>
        <a:p>
          <a:pPr rtl="1"/>
          <a:endParaRPr lang="ar-SA"/>
        </a:p>
      </dgm:t>
    </dgm:pt>
    <dgm:pt modelId="{31ECE388-5525-460F-9D20-60299823EA1A}" type="pres">
      <dgm:prSet presAssocID="{8A27E2E2-700E-438D-9CFE-A1E33B0FA913}" presName="negativeSpace" presStyleCnt="0"/>
      <dgm:spPr/>
    </dgm:pt>
    <dgm:pt modelId="{740FB892-7477-4B34-A8B7-98A6B36FC5A9}" type="pres">
      <dgm:prSet presAssocID="{8A27E2E2-700E-438D-9CFE-A1E33B0FA913}" presName="childText" presStyleLbl="conFgAcc1" presStyleIdx="0" presStyleCnt="2" custScaleX="91459" custScaleY="85518" custLinFactNeighborX="-356" custLinFactNeighborY="64840">
        <dgm:presLayoutVars>
          <dgm:bulletEnabled val="1"/>
        </dgm:presLayoutVars>
      </dgm:prSet>
      <dgm:spPr/>
      <dgm:t>
        <a:bodyPr/>
        <a:lstStyle/>
        <a:p>
          <a:pPr rtl="1"/>
          <a:endParaRPr lang="ar-SA"/>
        </a:p>
      </dgm:t>
    </dgm:pt>
    <dgm:pt modelId="{76C49228-F477-4A97-A5B7-8FB58F43A093}" type="pres">
      <dgm:prSet presAssocID="{C3F6B670-DAA9-44EC-B27A-8783EC989E10}" presName="spaceBetweenRectangles" presStyleCnt="0"/>
      <dgm:spPr/>
    </dgm:pt>
    <dgm:pt modelId="{01EFB0EC-5DD4-4257-9D9F-D8DE7A1A944F}" type="pres">
      <dgm:prSet presAssocID="{C286B217-D995-4055-B9DE-535EFC9931B3}" presName="parentLin" presStyleCnt="0"/>
      <dgm:spPr/>
    </dgm:pt>
    <dgm:pt modelId="{7CB10D31-E3EC-4FBC-90C0-041EE605B9BA}" type="pres">
      <dgm:prSet presAssocID="{C286B217-D995-4055-B9DE-535EFC9931B3}" presName="parentLeftMargin" presStyleLbl="node1" presStyleIdx="0" presStyleCnt="2"/>
      <dgm:spPr/>
      <dgm:t>
        <a:bodyPr/>
        <a:lstStyle/>
        <a:p>
          <a:endParaRPr lang="en-US"/>
        </a:p>
      </dgm:t>
    </dgm:pt>
    <dgm:pt modelId="{2E929022-DBEB-416E-AB7B-4B63D3819B83}" type="pres">
      <dgm:prSet presAssocID="{C286B217-D995-4055-B9DE-535EFC9931B3}" presName="parentText" presStyleLbl="node1" presStyleIdx="1" presStyleCnt="2" custScaleY="50474" custLinFactX="29298" custLinFactNeighborX="100000" custLinFactNeighborY="-29839">
        <dgm:presLayoutVars>
          <dgm:chMax val="0"/>
          <dgm:bulletEnabled val="1"/>
        </dgm:presLayoutVars>
      </dgm:prSet>
      <dgm:spPr/>
      <dgm:t>
        <a:bodyPr/>
        <a:lstStyle/>
        <a:p>
          <a:endParaRPr lang="en-US"/>
        </a:p>
      </dgm:t>
    </dgm:pt>
    <dgm:pt modelId="{171C52A2-6F2B-440E-8BA0-DFF6760AC2BC}" type="pres">
      <dgm:prSet presAssocID="{C286B217-D995-4055-B9DE-535EFC9931B3}" presName="negativeSpace" presStyleCnt="0"/>
      <dgm:spPr/>
    </dgm:pt>
    <dgm:pt modelId="{CCE2CA2B-FFCE-418A-87DB-C315182CE02E}" type="pres">
      <dgm:prSet presAssocID="{C286B217-D995-4055-B9DE-535EFC9931B3}" presName="childText" presStyleLbl="conFgAcc1" presStyleIdx="1" presStyleCnt="2" custScaleX="90651" custScaleY="15218" custLinFactNeighborX="847" custLinFactNeighborY="13562">
        <dgm:presLayoutVars>
          <dgm:bulletEnabled val="1"/>
        </dgm:presLayoutVars>
      </dgm:prSet>
      <dgm:spPr/>
      <dgm:t>
        <a:bodyPr/>
        <a:lstStyle/>
        <a:p>
          <a:pPr rtl="1"/>
          <a:endParaRPr lang="ar-SA"/>
        </a:p>
      </dgm:t>
    </dgm:pt>
  </dgm:ptLst>
  <dgm:cxnLst>
    <dgm:cxn modelId="{E59B3521-4014-4BFD-A0CE-E80CCA7B336B}" srcId="{C286B217-D995-4055-B9DE-535EFC9931B3}" destId="{A34F48A1-6BC1-4D23-8E82-63BC38654255}" srcOrd="2" destOrd="0" parTransId="{F0CDC115-1489-4B10-B85F-C0077AB38A46}" sibTransId="{7BD94583-AE8C-493D-AE0B-778C01EDBB18}"/>
    <dgm:cxn modelId="{B3C3442E-63C4-47B4-ABF5-77DAE005BF63}" srcId="{C286B217-D995-4055-B9DE-535EFC9931B3}" destId="{11C8BD06-0166-4A2F-AF6C-F4B33A902153}" srcOrd="1" destOrd="0" parTransId="{ABA30070-E014-4A41-9FE2-3D227F4D8FAD}" sibTransId="{31213A38-6747-402B-8B8B-C9451627785B}"/>
    <dgm:cxn modelId="{DAD96064-6CFE-4D7C-B0F1-E7F2D81903AA}" type="presOf" srcId="{927A4796-8F11-4B52-B088-B4E0F7C14632}" destId="{740FB892-7477-4B34-A8B7-98A6B36FC5A9}" srcOrd="0" destOrd="1" presId="urn:microsoft.com/office/officeart/2005/8/layout/list1"/>
    <dgm:cxn modelId="{E4CA773F-4699-4B3D-BA82-EE7958752E62}" srcId="{8A27E2E2-700E-438D-9CFE-A1E33B0FA913}" destId="{0B969698-681E-4D09-A591-F75A3C17D5E3}" srcOrd="0" destOrd="0" parTransId="{3159F160-511B-4B2C-B82A-4726D8E60797}" sibTransId="{34B3E514-C53E-4284-BFE4-5EBF93C4CF28}"/>
    <dgm:cxn modelId="{740046A2-7EFA-476F-AAF7-1314BD330F0C}" type="presOf" srcId="{8A27E2E2-700E-438D-9CFE-A1E33B0FA913}" destId="{17247525-A8E0-4B80-B908-D34604C1D1BC}" srcOrd="0" destOrd="0" presId="urn:microsoft.com/office/officeart/2005/8/layout/list1"/>
    <dgm:cxn modelId="{AC8F381F-B95F-4DC8-BA0D-C3800E012AC6}" srcId="{8A27E2E2-700E-438D-9CFE-A1E33B0FA913}" destId="{7BC441B5-52C4-47EC-BCE6-480E0DBDA670}" srcOrd="2" destOrd="0" parTransId="{C12FA4FA-889D-4BBD-8D4F-FD71CA287A39}" sibTransId="{4CE1DD76-63A3-4E71-AFE4-6CA3D02760AB}"/>
    <dgm:cxn modelId="{91B977E2-1274-43C3-8DE4-C90449BE6297}" type="presOf" srcId="{C286B217-D995-4055-B9DE-535EFC9931B3}" destId="{2E929022-DBEB-416E-AB7B-4B63D3819B83}" srcOrd="1" destOrd="0" presId="urn:microsoft.com/office/officeart/2005/8/layout/list1"/>
    <dgm:cxn modelId="{742E0805-B209-4E74-926A-5FDD3F4FE295}" type="presOf" srcId="{7BC441B5-52C4-47EC-BCE6-480E0DBDA670}" destId="{740FB892-7477-4B34-A8B7-98A6B36FC5A9}" srcOrd="0" destOrd="2" presId="urn:microsoft.com/office/officeart/2005/8/layout/list1"/>
    <dgm:cxn modelId="{DBDE73E7-8A74-4689-A7D8-B30195F9CBAA}" type="presOf" srcId="{ACC37291-E270-4DDC-9032-DA4EC8D77ABE}" destId="{CCE2CA2B-FFCE-418A-87DB-C315182CE02E}" srcOrd="0" destOrd="0" presId="urn:microsoft.com/office/officeart/2005/8/layout/list1"/>
    <dgm:cxn modelId="{CF7AB6C9-8357-464D-AF04-D1B5079BFC9A}" type="presOf" srcId="{A34F48A1-6BC1-4D23-8E82-63BC38654255}" destId="{CCE2CA2B-FFCE-418A-87DB-C315182CE02E}" srcOrd="0" destOrd="2" presId="urn:microsoft.com/office/officeart/2005/8/layout/list1"/>
    <dgm:cxn modelId="{CB9A7FA0-3705-45B4-AA71-DC31428A5CCF}" type="presOf" srcId="{189CD36E-598C-4BAE-8E1E-0D69191C7ADB}" destId="{0E5A5456-0141-4077-95B8-1145A4C7AC29}" srcOrd="0" destOrd="0" presId="urn:microsoft.com/office/officeart/2005/8/layout/list1"/>
    <dgm:cxn modelId="{53FE32E7-883A-4DC0-9ED4-D770B2D748D8}" type="presOf" srcId="{C286B217-D995-4055-B9DE-535EFC9931B3}" destId="{7CB10D31-E3EC-4FBC-90C0-041EE605B9BA}" srcOrd="0" destOrd="0" presId="urn:microsoft.com/office/officeart/2005/8/layout/list1"/>
    <dgm:cxn modelId="{514D60A0-E7E7-4D08-8D30-68BF41278FB3}" srcId="{C286B217-D995-4055-B9DE-535EFC9931B3}" destId="{ACC37291-E270-4DDC-9032-DA4EC8D77ABE}" srcOrd="0" destOrd="0" parTransId="{824D0E80-8407-4F08-8C54-0061BFF7D01C}" sibTransId="{863B0FE5-1A02-4CC6-9FCD-6045D08DA06B}"/>
    <dgm:cxn modelId="{8E4EA14A-3BD2-4027-AC07-83CA967458D4}" type="presOf" srcId="{8A27E2E2-700E-438D-9CFE-A1E33B0FA913}" destId="{B3539742-14BE-4C7A-81E8-27B6EDE68D15}" srcOrd="1" destOrd="0" presId="urn:microsoft.com/office/officeart/2005/8/layout/list1"/>
    <dgm:cxn modelId="{4F0360AE-0DD2-48FB-A684-316A6FA0B8CE}" srcId="{189CD36E-598C-4BAE-8E1E-0D69191C7ADB}" destId="{8A27E2E2-700E-438D-9CFE-A1E33B0FA913}" srcOrd="0" destOrd="0" parTransId="{809B6926-8C88-4F2C-90FB-70FE8617F4E4}" sibTransId="{C3F6B670-DAA9-44EC-B27A-8783EC989E10}"/>
    <dgm:cxn modelId="{7074D132-A7BF-46A5-AF9B-C2FD7636605C}" type="presOf" srcId="{11C8BD06-0166-4A2F-AF6C-F4B33A902153}" destId="{CCE2CA2B-FFCE-418A-87DB-C315182CE02E}" srcOrd="0" destOrd="1" presId="urn:microsoft.com/office/officeart/2005/8/layout/list1"/>
    <dgm:cxn modelId="{2E3C36DD-4C5F-4F29-BB22-9E7A7B072B59}" srcId="{8A27E2E2-700E-438D-9CFE-A1E33B0FA913}" destId="{927A4796-8F11-4B52-B088-B4E0F7C14632}" srcOrd="1" destOrd="0" parTransId="{BDCA747A-C770-4257-845F-CCAD90B69315}" sibTransId="{FE90FD84-56D1-4122-B35D-7B382D9B441F}"/>
    <dgm:cxn modelId="{7E3F7098-5330-4950-A421-0DAEBD3039A7}" type="presOf" srcId="{0B969698-681E-4D09-A591-F75A3C17D5E3}" destId="{740FB892-7477-4B34-A8B7-98A6B36FC5A9}" srcOrd="0" destOrd="0" presId="urn:microsoft.com/office/officeart/2005/8/layout/list1"/>
    <dgm:cxn modelId="{033EF8A5-73DC-43BD-9FA7-45163D04B45F}" srcId="{189CD36E-598C-4BAE-8E1E-0D69191C7ADB}" destId="{C286B217-D995-4055-B9DE-535EFC9931B3}" srcOrd="1" destOrd="0" parTransId="{80D4EA4F-9E2D-4DB3-9EE8-FB667FBD11BA}" sibTransId="{5E24205B-BACF-4B3F-B7CF-104F4D16C8D0}"/>
    <dgm:cxn modelId="{B89088EE-D36D-40B5-A329-E35A0C367AF5}" type="presParOf" srcId="{0E5A5456-0141-4077-95B8-1145A4C7AC29}" destId="{90E3256D-E904-423E-9390-0B18071D1A47}" srcOrd="0" destOrd="0" presId="urn:microsoft.com/office/officeart/2005/8/layout/list1"/>
    <dgm:cxn modelId="{BF15D1C7-0166-4BA0-86A9-87246E29A6F5}" type="presParOf" srcId="{90E3256D-E904-423E-9390-0B18071D1A47}" destId="{17247525-A8E0-4B80-B908-D34604C1D1BC}" srcOrd="0" destOrd="0" presId="urn:microsoft.com/office/officeart/2005/8/layout/list1"/>
    <dgm:cxn modelId="{D3DD790E-9EA0-47CF-BCBC-6BC5FB487F71}" type="presParOf" srcId="{90E3256D-E904-423E-9390-0B18071D1A47}" destId="{B3539742-14BE-4C7A-81E8-27B6EDE68D15}" srcOrd="1" destOrd="0" presId="urn:microsoft.com/office/officeart/2005/8/layout/list1"/>
    <dgm:cxn modelId="{C8CD2E20-6ADE-445B-8003-F5D1AF4868A2}" type="presParOf" srcId="{0E5A5456-0141-4077-95B8-1145A4C7AC29}" destId="{31ECE388-5525-460F-9D20-60299823EA1A}" srcOrd="1" destOrd="0" presId="urn:microsoft.com/office/officeart/2005/8/layout/list1"/>
    <dgm:cxn modelId="{DC70F2A2-D528-4D45-A152-A2FAEEA071C8}" type="presParOf" srcId="{0E5A5456-0141-4077-95B8-1145A4C7AC29}" destId="{740FB892-7477-4B34-A8B7-98A6B36FC5A9}" srcOrd="2" destOrd="0" presId="urn:microsoft.com/office/officeart/2005/8/layout/list1"/>
    <dgm:cxn modelId="{E909573E-F642-4E3A-9FA0-69E5117256A4}" type="presParOf" srcId="{0E5A5456-0141-4077-95B8-1145A4C7AC29}" destId="{76C49228-F477-4A97-A5B7-8FB58F43A093}" srcOrd="3" destOrd="0" presId="urn:microsoft.com/office/officeart/2005/8/layout/list1"/>
    <dgm:cxn modelId="{5FFADA7A-535A-45A8-959E-B114FD32FFD4}" type="presParOf" srcId="{0E5A5456-0141-4077-95B8-1145A4C7AC29}" destId="{01EFB0EC-5DD4-4257-9D9F-D8DE7A1A944F}" srcOrd="4" destOrd="0" presId="urn:microsoft.com/office/officeart/2005/8/layout/list1"/>
    <dgm:cxn modelId="{BD826D48-C81C-4BA7-9A62-F0D4C6853EA2}" type="presParOf" srcId="{01EFB0EC-5DD4-4257-9D9F-D8DE7A1A944F}" destId="{7CB10D31-E3EC-4FBC-90C0-041EE605B9BA}" srcOrd="0" destOrd="0" presId="urn:microsoft.com/office/officeart/2005/8/layout/list1"/>
    <dgm:cxn modelId="{EEE1BA38-D6E4-433B-B9F6-4C72FB7CEFAC}" type="presParOf" srcId="{01EFB0EC-5DD4-4257-9D9F-D8DE7A1A944F}" destId="{2E929022-DBEB-416E-AB7B-4B63D3819B83}" srcOrd="1" destOrd="0" presId="urn:microsoft.com/office/officeart/2005/8/layout/list1"/>
    <dgm:cxn modelId="{07665C9F-60AF-4FC3-BEA2-06E33EBACEBF}" type="presParOf" srcId="{0E5A5456-0141-4077-95B8-1145A4C7AC29}" destId="{171C52A2-6F2B-440E-8BA0-DFF6760AC2BC}" srcOrd="5" destOrd="0" presId="urn:microsoft.com/office/officeart/2005/8/layout/list1"/>
    <dgm:cxn modelId="{2D7B0CE5-6371-47E1-9A46-59F5EDFA69D7}" type="presParOf" srcId="{0E5A5456-0141-4077-95B8-1145A4C7AC29}" destId="{CCE2CA2B-FFCE-418A-87DB-C315182CE02E}"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786AC3-77B8-40EA-AD15-9FE405D75CA3}" type="doc">
      <dgm:prSet loTypeId="urn:microsoft.com/office/officeart/2005/8/layout/vList6" loCatId="list" qsTypeId="urn:microsoft.com/office/officeart/2005/8/quickstyle/3d1" qsCatId="3D" csTypeId="urn:microsoft.com/office/officeart/2005/8/colors/colorful5" csCatId="colorful" phldr="1"/>
      <dgm:spPr/>
      <dgm:t>
        <a:bodyPr/>
        <a:lstStyle/>
        <a:p>
          <a:pPr rtl="1"/>
          <a:endParaRPr lang="ar-SA"/>
        </a:p>
      </dgm:t>
    </dgm:pt>
    <dgm:pt modelId="{C00BD915-74BE-4BD6-94FA-FFA2632911DA}">
      <dgm:prSet phldrT="[نص]" custT="1"/>
      <dgm:spPr/>
      <dgm:t>
        <a:bodyPr/>
        <a:lstStyle/>
        <a:p>
          <a:pPr rtl="1"/>
          <a:r>
            <a:rPr lang="ar-SA" sz="4000" dirty="0" smtClean="0"/>
            <a:t>العقاب السلبي</a:t>
          </a:r>
          <a:endParaRPr lang="ar-SA" sz="4000" dirty="0"/>
        </a:p>
      </dgm:t>
    </dgm:pt>
    <dgm:pt modelId="{D9D44797-AE43-4F04-9532-9A978353F6A0}" type="parTrans" cxnId="{EA7BA08C-B623-4339-A5B7-39184D644E94}">
      <dgm:prSet/>
      <dgm:spPr/>
      <dgm:t>
        <a:bodyPr/>
        <a:lstStyle/>
        <a:p>
          <a:pPr rtl="1"/>
          <a:endParaRPr lang="ar-SA"/>
        </a:p>
      </dgm:t>
    </dgm:pt>
    <dgm:pt modelId="{273457BA-5579-4E32-937B-C33CBF0B71B0}" type="sibTrans" cxnId="{EA7BA08C-B623-4339-A5B7-39184D644E94}">
      <dgm:prSet/>
      <dgm:spPr/>
      <dgm:t>
        <a:bodyPr/>
        <a:lstStyle/>
        <a:p>
          <a:pPr rtl="1"/>
          <a:endParaRPr lang="ar-SA"/>
        </a:p>
      </dgm:t>
    </dgm:pt>
    <dgm:pt modelId="{AE4CF3E0-8450-4FD0-B637-615FCE930F28}">
      <dgm:prSet phldrT="[نص]" custT="1"/>
      <dgm:spPr/>
      <dgm:t>
        <a:bodyPr/>
        <a:lstStyle/>
        <a:p>
          <a:pPr rtl="1"/>
          <a:r>
            <a:rPr lang="ar-SA" sz="2800" dirty="0" smtClean="0">
              <a:solidFill>
                <a:schemeClr val="accent5">
                  <a:lumMod val="50000"/>
                </a:schemeClr>
              </a:solidFill>
            </a:rPr>
            <a:t>يهدف إلى الإزالة أو التقليل من احتمالية ظهور سلوك غير مرغوب فيه من خلال إزالة شئ أو مثير مرغوب فيه </a:t>
          </a:r>
          <a:endParaRPr lang="ar-SA" sz="2800" dirty="0">
            <a:solidFill>
              <a:schemeClr val="accent5">
                <a:lumMod val="50000"/>
              </a:schemeClr>
            </a:solidFill>
          </a:endParaRPr>
        </a:p>
      </dgm:t>
    </dgm:pt>
    <dgm:pt modelId="{16A4E8AC-A6DA-4B96-8081-A5EC44B80B6C}" type="parTrans" cxnId="{99895B1A-4405-460C-9525-64F8611FC6F2}">
      <dgm:prSet/>
      <dgm:spPr/>
      <dgm:t>
        <a:bodyPr/>
        <a:lstStyle/>
        <a:p>
          <a:pPr rtl="1"/>
          <a:endParaRPr lang="ar-SA"/>
        </a:p>
      </dgm:t>
    </dgm:pt>
    <dgm:pt modelId="{57A84FD4-A17D-4DB5-A535-B18D036BB944}" type="sibTrans" cxnId="{99895B1A-4405-460C-9525-64F8611FC6F2}">
      <dgm:prSet/>
      <dgm:spPr/>
      <dgm:t>
        <a:bodyPr/>
        <a:lstStyle/>
        <a:p>
          <a:pPr rtl="1"/>
          <a:endParaRPr lang="ar-SA"/>
        </a:p>
      </dgm:t>
    </dgm:pt>
    <dgm:pt modelId="{47CCB68F-76DF-49BE-8ACD-BED0AAFF7D95}">
      <dgm:prSet phldrT="[نص]" custT="1"/>
      <dgm:spPr/>
      <dgm:t>
        <a:bodyPr/>
        <a:lstStyle/>
        <a:p>
          <a:pPr rtl="1"/>
          <a:r>
            <a:rPr lang="ar-SA" sz="4000" dirty="0" smtClean="0"/>
            <a:t>التعزيز السلبي</a:t>
          </a:r>
          <a:endParaRPr lang="ar-SA" sz="4000" dirty="0"/>
        </a:p>
      </dgm:t>
    </dgm:pt>
    <dgm:pt modelId="{F49B0A59-A26A-4C4E-96E6-34D53438B0FA}" type="parTrans" cxnId="{80B63C43-3371-4C9E-8DFE-F48D5AB1F183}">
      <dgm:prSet/>
      <dgm:spPr/>
      <dgm:t>
        <a:bodyPr/>
        <a:lstStyle/>
        <a:p>
          <a:pPr rtl="1"/>
          <a:endParaRPr lang="ar-SA"/>
        </a:p>
      </dgm:t>
    </dgm:pt>
    <dgm:pt modelId="{EF72FEA5-6327-4096-A1C5-8A9595C1E87F}" type="sibTrans" cxnId="{80B63C43-3371-4C9E-8DFE-F48D5AB1F183}">
      <dgm:prSet/>
      <dgm:spPr/>
      <dgm:t>
        <a:bodyPr/>
        <a:lstStyle/>
        <a:p>
          <a:pPr rtl="1"/>
          <a:endParaRPr lang="ar-SA"/>
        </a:p>
      </dgm:t>
    </dgm:pt>
    <dgm:pt modelId="{5BC50F4B-4810-4256-AF5C-5BDA703C5005}">
      <dgm:prSet phldrT="[نص]" custT="1"/>
      <dgm:spPr/>
      <dgm:t>
        <a:bodyPr/>
        <a:lstStyle/>
        <a:p>
          <a:pPr rtl="1"/>
          <a:r>
            <a:rPr lang="ar-SA" sz="2800" dirty="0" smtClean="0">
              <a:solidFill>
                <a:schemeClr val="accent6">
                  <a:lumMod val="75000"/>
                </a:schemeClr>
              </a:solidFill>
            </a:rPr>
            <a:t>يستخدم للحفاظ على سلوك مرغوب فيه من خلال إزالة شئ أو مثير غير مرغوب فيه .</a:t>
          </a:r>
          <a:endParaRPr lang="ar-SA" sz="2800" dirty="0">
            <a:solidFill>
              <a:schemeClr val="accent6">
                <a:lumMod val="75000"/>
              </a:schemeClr>
            </a:solidFill>
          </a:endParaRPr>
        </a:p>
      </dgm:t>
    </dgm:pt>
    <dgm:pt modelId="{AD637804-ACA5-4C2F-AE92-83083BC6147E}" type="parTrans" cxnId="{D671E7AF-1F07-44FA-8029-2690DCA1C2CF}">
      <dgm:prSet/>
      <dgm:spPr/>
      <dgm:t>
        <a:bodyPr/>
        <a:lstStyle/>
        <a:p>
          <a:pPr rtl="1"/>
          <a:endParaRPr lang="ar-SA"/>
        </a:p>
      </dgm:t>
    </dgm:pt>
    <dgm:pt modelId="{54ED7486-0E0F-4741-B364-649638E89477}" type="sibTrans" cxnId="{D671E7AF-1F07-44FA-8029-2690DCA1C2CF}">
      <dgm:prSet/>
      <dgm:spPr/>
      <dgm:t>
        <a:bodyPr/>
        <a:lstStyle/>
        <a:p>
          <a:pPr rtl="1"/>
          <a:endParaRPr lang="ar-SA"/>
        </a:p>
      </dgm:t>
    </dgm:pt>
    <dgm:pt modelId="{C796ACFE-DBF6-4BC3-A7D5-3CA50401FEE5}" type="pres">
      <dgm:prSet presAssocID="{15786AC3-77B8-40EA-AD15-9FE405D75CA3}" presName="Name0" presStyleCnt="0">
        <dgm:presLayoutVars>
          <dgm:dir/>
          <dgm:animLvl val="lvl"/>
          <dgm:resizeHandles/>
        </dgm:presLayoutVars>
      </dgm:prSet>
      <dgm:spPr/>
      <dgm:t>
        <a:bodyPr/>
        <a:lstStyle/>
        <a:p>
          <a:endParaRPr lang="en-US"/>
        </a:p>
      </dgm:t>
    </dgm:pt>
    <dgm:pt modelId="{3C6F8B00-C80E-4B83-91DC-9A9EFDAFE502}" type="pres">
      <dgm:prSet presAssocID="{C00BD915-74BE-4BD6-94FA-FFA2632911DA}" presName="linNode" presStyleCnt="0"/>
      <dgm:spPr/>
    </dgm:pt>
    <dgm:pt modelId="{D090B28D-FB8F-4085-8C11-7AB3F38AA6F3}" type="pres">
      <dgm:prSet presAssocID="{C00BD915-74BE-4BD6-94FA-FFA2632911DA}" presName="parentShp" presStyleLbl="node1" presStyleIdx="0" presStyleCnt="2">
        <dgm:presLayoutVars>
          <dgm:bulletEnabled val="1"/>
        </dgm:presLayoutVars>
      </dgm:prSet>
      <dgm:spPr/>
      <dgm:t>
        <a:bodyPr/>
        <a:lstStyle/>
        <a:p>
          <a:pPr rtl="1"/>
          <a:endParaRPr lang="ar-SA"/>
        </a:p>
      </dgm:t>
    </dgm:pt>
    <dgm:pt modelId="{6C96314F-A247-49B7-B880-C5BFFA301F7C}" type="pres">
      <dgm:prSet presAssocID="{C00BD915-74BE-4BD6-94FA-FFA2632911DA}" presName="childShp" presStyleLbl="bgAccFollowNode1" presStyleIdx="0" presStyleCnt="2">
        <dgm:presLayoutVars>
          <dgm:bulletEnabled val="1"/>
        </dgm:presLayoutVars>
      </dgm:prSet>
      <dgm:spPr/>
      <dgm:t>
        <a:bodyPr/>
        <a:lstStyle/>
        <a:p>
          <a:pPr rtl="1"/>
          <a:endParaRPr lang="ar-SA"/>
        </a:p>
      </dgm:t>
    </dgm:pt>
    <dgm:pt modelId="{44009A08-7EE5-40BE-832C-F7258B31C5ED}" type="pres">
      <dgm:prSet presAssocID="{273457BA-5579-4E32-937B-C33CBF0B71B0}" presName="spacing" presStyleCnt="0"/>
      <dgm:spPr/>
    </dgm:pt>
    <dgm:pt modelId="{55C95370-4863-42BC-9486-5C2A526A889D}" type="pres">
      <dgm:prSet presAssocID="{47CCB68F-76DF-49BE-8ACD-BED0AAFF7D95}" presName="linNode" presStyleCnt="0"/>
      <dgm:spPr/>
    </dgm:pt>
    <dgm:pt modelId="{1819057A-374C-48CB-B27B-22A2D1A67479}" type="pres">
      <dgm:prSet presAssocID="{47CCB68F-76DF-49BE-8ACD-BED0AAFF7D95}" presName="parentShp" presStyleLbl="node1" presStyleIdx="1" presStyleCnt="2">
        <dgm:presLayoutVars>
          <dgm:bulletEnabled val="1"/>
        </dgm:presLayoutVars>
      </dgm:prSet>
      <dgm:spPr/>
      <dgm:t>
        <a:bodyPr/>
        <a:lstStyle/>
        <a:p>
          <a:endParaRPr lang="en-US"/>
        </a:p>
      </dgm:t>
    </dgm:pt>
    <dgm:pt modelId="{A0469193-C981-4FC4-8C43-1D28A6B69848}" type="pres">
      <dgm:prSet presAssocID="{47CCB68F-76DF-49BE-8ACD-BED0AAFF7D95}" presName="childShp" presStyleLbl="bgAccFollowNode1" presStyleIdx="1" presStyleCnt="2">
        <dgm:presLayoutVars>
          <dgm:bulletEnabled val="1"/>
        </dgm:presLayoutVars>
      </dgm:prSet>
      <dgm:spPr/>
      <dgm:t>
        <a:bodyPr/>
        <a:lstStyle/>
        <a:p>
          <a:pPr rtl="1"/>
          <a:endParaRPr lang="ar-SA"/>
        </a:p>
      </dgm:t>
    </dgm:pt>
  </dgm:ptLst>
  <dgm:cxnLst>
    <dgm:cxn modelId="{AF597272-5153-4559-B458-F52A07206DBA}" type="presOf" srcId="{47CCB68F-76DF-49BE-8ACD-BED0AAFF7D95}" destId="{1819057A-374C-48CB-B27B-22A2D1A67479}" srcOrd="0" destOrd="0" presId="urn:microsoft.com/office/officeart/2005/8/layout/vList6"/>
    <dgm:cxn modelId="{22120147-3912-4C35-AD47-07EC67F041DA}" type="presOf" srcId="{15786AC3-77B8-40EA-AD15-9FE405D75CA3}" destId="{C796ACFE-DBF6-4BC3-A7D5-3CA50401FEE5}" srcOrd="0" destOrd="0" presId="urn:microsoft.com/office/officeart/2005/8/layout/vList6"/>
    <dgm:cxn modelId="{D671E7AF-1F07-44FA-8029-2690DCA1C2CF}" srcId="{47CCB68F-76DF-49BE-8ACD-BED0AAFF7D95}" destId="{5BC50F4B-4810-4256-AF5C-5BDA703C5005}" srcOrd="0" destOrd="0" parTransId="{AD637804-ACA5-4C2F-AE92-83083BC6147E}" sibTransId="{54ED7486-0E0F-4741-B364-649638E89477}"/>
    <dgm:cxn modelId="{80B63C43-3371-4C9E-8DFE-F48D5AB1F183}" srcId="{15786AC3-77B8-40EA-AD15-9FE405D75CA3}" destId="{47CCB68F-76DF-49BE-8ACD-BED0AAFF7D95}" srcOrd="1" destOrd="0" parTransId="{F49B0A59-A26A-4C4E-96E6-34D53438B0FA}" sibTransId="{EF72FEA5-6327-4096-A1C5-8A9595C1E87F}"/>
    <dgm:cxn modelId="{99895B1A-4405-460C-9525-64F8611FC6F2}" srcId="{C00BD915-74BE-4BD6-94FA-FFA2632911DA}" destId="{AE4CF3E0-8450-4FD0-B637-615FCE930F28}" srcOrd="0" destOrd="0" parTransId="{16A4E8AC-A6DA-4B96-8081-A5EC44B80B6C}" sibTransId="{57A84FD4-A17D-4DB5-A535-B18D036BB944}"/>
    <dgm:cxn modelId="{BF5905E7-705A-49E7-8C60-BAD2DC2DD987}" type="presOf" srcId="{C00BD915-74BE-4BD6-94FA-FFA2632911DA}" destId="{D090B28D-FB8F-4085-8C11-7AB3F38AA6F3}" srcOrd="0" destOrd="0" presId="urn:microsoft.com/office/officeart/2005/8/layout/vList6"/>
    <dgm:cxn modelId="{ADAAB25A-BACC-4ADE-BE8A-6A1A4AEFDEA4}" type="presOf" srcId="{AE4CF3E0-8450-4FD0-B637-615FCE930F28}" destId="{6C96314F-A247-49B7-B880-C5BFFA301F7C}" srcOrd="0" destOrd="0" presId="urn:microsoft.com/office/officeart/2005/8/layout/vList6"/>
    <dgm:cxn modelId="{EA7BA08C-B623-4339-A5B7-39184D644E94}" srcId="{15786AC3-77B8-40EA-AD15-9FE405D75CA3}" destId="{C00BD915-74BE-4BD6-94FA-FFA2632911DA}" srcOrd="0" destOrd="0" parTransId="{D9D44797-AE43-4F04-9532-9A978353F6A0}" sibTransId="{273457BA-5579-4E32-937B-C33CBF0B71B0}"/>
    <dgm:cxn modelId="{BD3D918D-6A0A-41AF-BE23-0728E6EB5C6F}" type="presOf" srcId="{5BC50F4B-4810-4256-AF5C-5BDA703C5005}" destId="{A0469193-C981-4FC4-8C43-1D28A6B69848}" srcOrd="0" destOrd="0" presId="urn:microsoft.com/office/officeart/2005/8/layout/vList6"/>
    <dgm:cxn modelId="{B5671599-986E-40AF-AB01-0D5032AEE98F}" type="presParOf" srcId="{C796ACFE-DBF6-4BC3-A7D5-3CA50401FEE5}" destId="{3C6F8B00-C80E-4B83-91DC-9A9EFDAFE502}" srcOrd="0" destOrd="0" presId="urn:microsoft.com/office/officeart/2005/8/layout/vList6"/>
    <dgm:cxn modelId="{3822D174-FD8C-4FC8-AC8B-FE21D8340E4A}" type="presParOf" srcId="{3C6F8B00-C80E-4B83-91DC-9A9EFDAFE502}" destId="{D090B28D-FB8F-4085-8C11-7AB3F38AA6F3}" srcOrd="0" destOrd="0" presId="urn:microsoft.com/office/officeart/2005/8/layout/vList6"/>
    <dgm:cxn modelId="{07864143-51D3-443E-A55B-0926079EF661}" type="presParOf" srcId="{3C6F8B00-C80E-4B83-91DC-9A9EFDAFE502}" destId="{6C96314F-A247-49B7-B880-C5BFFA301F7C}" srcOrd="1" destOrd="0" presId="urn:microsoft.com/office/officeart/2005/8/layout/vList6"/>
    <dgm:cxn modelId="{EC223AFB-40EE-4473-9366-61F33DBFD2B9}" type="presParOf" srcId="{C796ACFE-DBF6-4BC3-A7D5-3CA50401FEE5}" destId="{44009A08-7EE5-40BE-832C-F7258B31C5ED}" srcOrd="1" destOrd="0" presId="urn:microsoft.com/office/officeart/2005/8/layout/vList6"/>
    <dgm:cxn modelId="{AF336882-69A7-4895-898B-DB7E21C3FBE6}" type="presParOf" srcId="{C796ACFE-DBF6-4BC3-A7D5-3CA50401FEE5}" destId="{55C95370-4863-42BC-9486-5C2A526A889D}" srcOrd="2" destOrd="0" presId="urn:microsoft.com/office/officeart/2005/8/layout/vList6"/>
    <dgm:cxn modelId="{83518151-9EAA-47A5-ABD5-6270A47D2A88}" type="presParOf" srcId="{55C95370-4863-42BC-9486-5C2A526A889D}" destId="{1819057A-374C-48CB-B27B-22A2D1A67479}" srcOrd="0" destOrd="0" presId="urn:microsoft.com/office/officeart/2005/8/layout/vList6"/>
    <dgm:cxn modelId="{2F8DA219-2A9E-4275-8D3E-3346B25488C5}" type="presParOf" srcId="{55C95370-4863-42BC-9486-5C2A526A889D}" destId="{A0469193-C981-4FC4-8C43-1D28A6B69848}"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026D34-8303-44B0-925C-22AA46FFB2AA}"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A7E631FE-C680-4B5D-A17C-B21E8BB1851A}">
      <dgm:prSet phldrT="[Text]"/>
      <dgm:spPr>
        <a:noFill/>
      </dgm:spPr>
      <dgm:t>
        <a:bodyPr/>
        <a:lstStyle/>
        <a:p>
          <a:r>
            <a:rPr lang="ar-SA" dirty="0" smtClean="0">
              <a:solidFill>
                <a:schemeClr val="tx1"/>
              </a:solidFill>
            </a:rPr>
            <a:t>نواتج  التعلم بالملاحظة</a:t>
          </a:r>
          <a:endParaRPr lang="en-US" dirty="0">
            <a:solidFill>
              <a:schemeClr val="tx1"/>
            </a:solidFill>
          </a:endParaRPr>
        </a:p>
      </dgm:t>
    </dgm:pt>
    <dgm:pt modelId="{3A664140-379E-4C80-BFC5-97234F931912}" type="parTrans" cxnId="{F9E97A06-082B-47CF-A3B3-D9612B500145}">
      <dgm:prSet/>
      <dgm:spPr/>
      <dgm:t>
        <a:bodyPr/>
        <a:lstStyle/>
        <a:p>
          <a:endParaRPr lang="en-US"/>
        </a:p>
      </dgm:t>
    </dgm:pt>
    <dgm:pt modelId="{7F92E172-6C0A-41E7-A019-5F320222FC6D}" type="sibTrans" cxnId="{F9E97A06-082B-47CF-A3B3-D9612B500145}">
      <dgm:prSet/>
      <dgm:spPr/>
      <dgm:t>
        <a:bodyPr/>
        <a:lstStyle/>
        <a:p>
          <a:endParaRPr lang="en-US"/>
        </a:p>
      </dgm:t>
    </dgm:pt>
    <dgm:pt modelId="{AA5B6198-3D4A-4BE5-9858-3449010B5C3D}">
      <dgm:prSet phldrT="[Text]"/>
      <dgm:spPr>
        <a:noFill/>
      </dgm:spPr>
      <dgm:t>
        <a:bodyPr/>
        <a:lstStyle/>
        <a:p>
          <a:r>
            <a:rPr lang="ar-SA" b="1" u="sng" dirty="0" smtClean="0"/>
            <a:t>تسهيل ظهور سلوك:</a:t>
          </a:r>
        </a:p>
        <a:p>
          <a:r>
            <a:rPr lang="ar-SA" dirty="0" smtClean="0"/>
            <a:t>تعمل ملاحظة سلوك الاخرين على اعادة ظهور سلوك قد توقف استخدامه لدى الفرد بسبب النسيان او لغيره.</a:t>
          </a:r>
          <a:endParaRPr lang="en-US" dirty="0"/>
        </a:p>
      </dgm:t>
    </dgm:pt>
    <dgm:pt modelId="{D0FB4DFD-BAB2-4061-B07D-C53056AD8D97}" type="parTrans" cxnId="{9A8FF372-BD6F-4857-BF83-DB7310C11BBF}">
      <dgm:prSet/>
      <dgm:spPr/>
      <dgm:t>
        <a:bodyPr/>
        <a:lstStyle/>
        <a:p>
          <a:endParaRPr lang="en-US"/>
        </a:p>
      </dgm:t>
    </dgm:pt>
    <dgm:pt modelId="{BD424F18-D72B-4FE0-B6B3-5003C2929695}" type="sibTrans" cxnId="{9A8FF372-BD6F-4857-BF83-DB7310C11BBF}">
      <dgm:prSet/>
      <dgm:spPr/>
      <dgm:t>
        <a:bodyPr/>
        <a:lstStyle/>
        <a:p>
          <a:endParaRPr lang="en-US"/>
        </a:p>
      </dgm:t>
    </dgm:pt>
    <dgm:pt modelId="{F49B0661-CD5D-476B-A791-53D791413EC4}">
      <dgm:prSet phldrT="[Text]"/>
      <dgm:spPr>
        <a:noFill/>
      </dgm:spPr>
      <dgm:t>
        <a:bodyPr/>
        <a:lstStyle/>
        <a:p>
          <a:r>
            <a:rPr lang="ar-SA" b="1" u="sng" dirty="0" smtClean="0"/>
            <a:t>كف أو تحرير سلوك:</a:t>
          </a:r>
        </a:p>
        <a:p>
          <a:r>
            <a:rPr lang="ar-SA" dirty="0" smtClean="0"/>
            <a:t>ملاحظة سلوك الاخرين قد تكون سبب في كف سلوك او تغييره لدى الفرد.</a:t>
          </a:r>
          <a:endParaRPr lang="en-US" dirty="0"/>
        </a:p>
      </dgm:t>
    </dgm:pt>
    <dgm:pt modelId="{7508D5F3-968F-4823-923C-52892A3E245C}" type="parTrans" cxnId="{E7944A92-25E0-4A4E-B2A3-353A5D8E691B}">
      <dgm:prSet/>
      <dgm:spPr/>
      <dgm:t>
        <a:bodyPr/>
        <a:lstStyle/>
        <a:p>
          <a:endParaRPr lang="en-US"/>
        </a:p>
      </dgm:t>
    </dgm:pt>
    <dgm:pt modelId="{6A243943-D11D-44D9-858C-5B8B8DC37C6F}" type="sibTrans" cxnId="{E7944A92-25E0-4A4E-B2A3-353A5D8E691B}">
      <dgm:prSet/>
      <dgm:spPr/>
      <dgm:t>
        <a:bodyPr/>
        <a:lstStyle/>
        <a:p>
          <a:endParaRPr lang="en-US"/>
        </a:p>
      </dgm:t>
    </dgm:pt>
    <dgm:pt modelId="{F8C13056-E28C-4829-9FAB-1C3F8467A2AF}">
      <dgm:prSet phldrT="[Text]"/>
      <dgm:spPr>
        <a:noFill/>
      </dgm:spPr>
      <dgm:t>
        <a:bodyPr/>
        <a:lstStyle/>
        <a:p>
          <a:r>
            <a:rPr lang="ar-SA" b="1" u="sng" dirty="0" smtClean="0"/>
            <a:t>تعلم سلوك جديد:</a:t>
          </a:r>
        </a:p>
        <a:p>
          <a:r>
            <a:rPr lang="ar-SA" dirty="0" smtClean="0"/>
            <a:t>ويكون ذلك في تعلم مهارة جديدة لم تكن موجودة في سلوك الفرد، ويتم هذا التعلم من خلال ملاحظة ومراقبة سلوك الاخرين.</a:t>
          </a:r>
          <a:endParaRPr lang="en-US" dirty="0"/>
        </a:p>
      </dgm:t>
    </dgm:pt>
    <dgm:pt modelId="{69FDB2A1-31CE-4442-839E-BA2C29177981}" type="parTrans" cxnId="{3C912865-CE07-4EEF-83C9-365E1454FDB5}">
      <dgm:prSet/>
      <dgm:spPr/>
      <dgm:t>
        <a:bodyPr/>
        <a:lstStyle/>
        <a:p>
          <a:endParaRPr lang="en-US"/>
        </a:p>
      </dgm:t>
    </dgm:pt>
    <dgm:pt modelId="{1E689198-F54D-4C36-80D2-6543A34D77DF}" type="sibTrans" cxnId="{3C912865-CE07-4EEF-83C9-365E1454FDB5}">
      <dgm:prSet/>
      <dgm:spPr/>
      <dgm:t>
        <a:bodyPr/>
        <a:lstStyle/>
        <a:p>
          <a:endParaRPr lang="en-US"/>
        </a:p>
      </dgm:t>
    </dgm:pt>
    <dgm:pt modelId="{5F97C965-81DD-4DF3-BD31-634CD1D33D2E}" type="pres">
      <dgm:prSet presAssocID="{91026D34-8303-44B0-925C-22AA46FFB2AA}" presName="composite" presStyleCnt="0">
        <dgm:presLayoutVars>
          <dgm:chMax val="1"/>
          <dgm:dir/>
          <dgm:resizeHandles val="exact"/>
        </dgm:presLayoutVars>
      </dgm:prSet>
      <dgm:spPr/>
      <dgm:t>
        <a:bodyPr/>
        <a:lstStyle/>
        <a:p>
          <a:pPr rtl="1"/>
          <a:endParaRPr lang="ar-SA"/>
        </a:p>
      </dgm:t>
    </dgm:pt>
    <dgm:pt modelId="{568AD80A-8844-4678-A7C7-0285DBC61370}" type="pres">
      <dgm:prSet presAssocID="{A7E631FE-C680-4B5D-A17C-B21E8BB1851A}" presName="roof" presStyleLbl="dkBgShp" presStyleIdx="0" presStyleCnt="2"/>
      <dgm:spPr/>
      <dgm:t>
        <a:bodyPr/>
        <a:lstStyle/>
        <a:p>
          <a:endParaRPr lang="en-US"/>
        </a:p>
      </dgm:t>
    </dgm:pt>
    <dgm:pt modelId="{3B08EB79-9402-4EBE-A705-5B236DB845E8}" type="pres">
      <dgm:prSet presAssocID="{A7E631FE-C680-4B5D-A17C-B21E8BB1851A}" presName="pillars" presStyleCnt="0"/>
      <dgm:spPr/>
    </dgm:pt>
    <dgm:pt modelId="{36E3F0BB-3209-4A58-8A07-F1620D51814E}" type="pres">
      <dgm:prSet presAssocID="{A7E631FE-C680-4B5D-A17C-B21E8BB1851A}" presName="pillar1" presStyleLbl="node1" presStyleIdx="0" presStyleCnt="3">
        <dgm:presLayoutVars>
          <dgm:bulletEnabled val="1"/>
        </dgm:presLayoutVars>
      </dgm:prSet>
      <dgm:spPr/>
      <dgm:t>
        <a:bodyPr/>
        <a:lstStyle/>
        <a:p>
          <a:endParaRPr lang="en-US"/>
        </a:p>
      </dgm:t>
    </dgm:pt>
    <dgm:pt modelId="{70C6CFD8-6C1D-4C4B-829C-7E1C75C16D46}" type="pres">
      <dgm:prSet presAssocID="{F49B0661-CD5D-476B-A791-53D791413EC4}" presName="pillarX" presStyleLbl="node1" presStyleIdx="1" presStyleCnt="3">
        <dgm:presLayoutVars>
          <dgm:bulletEnabled val="1"/>
        </dgm:presLayoutVars>
      </dgm:prSet>
      <dgm:spPr/>
      <dgm:t>
        <a:bodyPr/>
        <a:lstStyle/>
        <a:p>
          <a:endParaRPr lang="en-US"/>
        </a:p>
      </dgm:t>
    </dgm:pt>
    <dgm:pt modelId="{238C6D7B-2E66-42D8-9D52-9A113C62D3A5}" type="pres">
      <dgm:prSet presAssocID="{F8C13056-E28C-4829-9FAB-1C3F8467A2AF}" presName="pillarX" presStyleLbl="node1" presStyleIdx="2" presStyleCnt="3">
        <dgm:presLayoutVars>
          <dgm:bulletEnabled val="1"/>
        </dgm:presLayoutVars>
      </dgm:prSet>
      <dgm:spPr/>
      <dgm:t>
        <a:bodyPr/>
        <a:lstStyle/>
        <a:p>
          <a:endParaRPr lang="en-US"/>
        </a:p>
      </dgm:t>
    </dgm:pt>
    <dgm:pt modelId="{A22B627A-63DC-456C-9B95-EEC3E648F422}" type="pres">
      <dgm:prSet presAssocID="{A7E631FE-C680-4B5D-A17C-B21E8BB1851A}" presName="base" presStyleLbl="dkBgShp" presStyleIdx="1" presStyleCnt="2" custLinFactNeighborX="-926" custLinFactNeighborY="-2041"/>
      <dgm:spPr>
        <a:solidFill>
          <a:schemeClr val="accent3">
            <a:lumMod val="75000"/>
          </a:schemeClr>
        </a:solidFill>
      </dgm:spPr>
    </dgm:pt>
  </dgm:ptLst>
  <dgm:cxnLst>
    <dgm:cxn modelId="{E7944A92-25E0-4A4E-B2A3-353A5D8E691B}" srcId="{A7E631FE-C680-4B5D-A17C-B21E8BB1851A}" destId="{F49B0661-CD5D-476B-A791-53D791413EC4}" srcOrd="1" destOrd="0" parTransId="{7508D5F3-968F-4823-923C-52892A3E245C}" sibTransId="{6A243943-D11D-44D9-858C-5B8B8DC37C6F}"/>
    <dgm:cxn modelId="{A60ACCFA-BAEE-4C61-B2F8-538B38452FFE}" type="presOf" srcId="{91026D34-8303-44B0-925C-22AA46FFB2AA}" destId="{5F97C965-81DD-4DF3-BD31-634CD1D33D2E}" srcOrd="0" destOrd="0" presId="urn:microsoft.com/office/officeart/2005/8/layout/hList3"/>
    <dgm:cxn modelId="{8969FD20-2685-40B6-A7DA-6FEFD355A0AD}" type="presOf" srcId="{A7E631FE-C680-4B5D-A17C-B21E8BB1851A}" destId="{568AD80A-8844-4678-A7C7-0285DBC61370}" srcOrd="0" destOrd="0" presId="urn:microsoft.com/office/officeart/2005/8/layout/hList3"/>
    <dgm:cxn modelId="{9A8FF372-BD6F-4857-BF83-DB7310C11BBF}" srcId="{A7E631FE-C680-4B5D-A17C-B21E8BB1851A}" destId="{AA5B6198-3D4A-4BE5-9858-3449010B5C3D}" srcOrd="0" destOrd="0" parTransId="{D0FB4DFD-BAB2-4061-B07D-C53056AD8D97}" sibTransId="{BD424F18-D72B-4FE0-B6B3-5003C2929695}"/>
    <dgm:cxn modelId="{F9AEE82E-3C67-4AED-A384-F31A54CF68EC}" type="presOf" srcId="{F8C13056-E28C-4829-9FAB-1C3F8467A2AF}" destId="{238C6D7B-2E66-42D8-9D52-9A113C62D3A5}" srcOrd="0" destOrd="0" presId="urn:microsoft.com/office/officeart/2005/8/layout/hList3"/>
    <dgm:cxn modelId="{F9E97A06-082B-47CF-A3B3-D9612B500145}" srcId="{91026D34-8303-44B0-925C-22AA46FFB2AA}" destId="{A7E631FE-C680-4B5D-A17C-B21E8BB1851A}" srcOrd="0" destOrd="0" parTransId="{3A664140-379E-4C80-BFC5-97234F931912}" sibTransId="{7F92E172-6C0A-41E7-A019-5F320222FC6D}"/>
    <dgm:cxn modelId="{CE3FE5D8-E05B-43E7-95B9-E8B645C4CC58}" type="presOf" srcId="{AA5B6198-3D4A-4BE5-9858-3449010B5C3D}" destId="{36E3F0BB-3209-4A58-8A07-F1620D51814E}" srcOrd="0" destOrd="0" presId="urn:microsoft.com/office/officeart/2005/8/layout/hList3"/>
    <dgm:cxn modelId="{3C912865-CE07-4EEF-83C9-365E1454FDB5}" srcId="{A7E631FE-C680-4B5D-A17C-B21E8BB1851A}" destId="{F8C13056-E28C-4829-9FAB-1C3F8467A2AF}" srcOrd="2" destOrd="0" parTransId="{69FDB2A1-31CE-4442-839E-BA2C29177981}" sibTransId="{1E689198-F54D-4C36-80D2-6543A34D77DF}"/>
    <dgm:cxn modelId="{9B141327-CEC3-4224-9C22-ADA89A78CA4E}" type="presOf" srcId="{F49B0661-CD5D-476B-A791-53D791413EC4}" destId="{70C6CFD8-6C1D-4C4B-829C-7E1C75C16D46}" srcOrd="0" destOrd="0" presId="urn:microsoft.com/office/officeart/2005/8/layout/hList3"/>
    <dgm:cxn modelId="{EE346F52-5B10-4BBA-837C-B9AA2B4387BB}" type="presParOf" srcId="{5F97C965-81DD-4DF3-BD31-634CD1D33D2E}" destId="{568AD80A-8844-4678-A7C7-0285DBC61370}" srcOrd="0" destOrd="0" presId="urn:microsoft.com/office/officeart/2005/8/layout/hList3"/>
    <dgm:cxn modelId="{3E8AB006-C5F2-40A1-96C9-2ABA0F270EE4}" type="presParOf" srcId="{5F97C965-81DD-4DF3-BD31-634CD1D33D2E}" destId="{3B08EB79-9402-4EBE-A705-5B236DB845E8}" srcOrd="1" destOrd="0" presId="urn:microsoft.com/office/officeart/2005/8/layout/hList3"/>
    <dgm:cxn modelId="{CED12622-D0EF-4485-8BA6-81E3FB3DD83E}" type="presParOf" srcId="{3B08EB79-9402-4EBE-A705-5B236DB845E8}" destId="{36E3F0BB-3209-4A58-8A07-F1620D51814E}" srcOrd="0" destOrd="0" presId="urn:microsoft.com/office/officeart/2005/8/layout/hList3"/>
    <dgm:cxn modelId="{52C14E92-CF97-4A20-929D-E7D7F30B61DF}" type="presParOf" srcId="{3B08EB79-9402-4EBE-A705-5B236DB845E8}" destId="{70C6CFD8-6C1D-4C4B-829C-7E1C75C16D46}" srcOrd="1" destOrd="0" presId="urn:microsoft.com/office/officeart/2005/8/layout/hList3"/>
    <dgm:cxn modelId="{456F53A3-E52C-49F1-A84F-C93E0A5A6DB6}" type="presParOf" srcId="{3B08EB79-9402-4EBE-A705-5B236DB845E8}" destId="{238C6D7B-2E66-42D8-9D52-9A113C62D3A5}" srcOrd="2" destOrd="0" presId="urn:microsoft.com/office/officeart/2005/8/layout/hList3"/>
    <dgm:cxn modelId="{4F25F250-8BB9-4019-A2F7-39F4813B1DFC}" type="presParOf" srcId="{5F97C965-81DD-4DF3-BD31-634CD1D33D2E}" destId="{A22B627A-63DC-456C-9B95-EEC3E648F422}"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3E89D-0D9E-4417-A683-475F388F53D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7E29133-1449-49BE-A3C7-7CC153DF163D}">
      <dgm:prSet phldrT="[Text]"/>
      <dgm:spPr/>
      <dgm:t>
        <a:bodyPr/>
        <a:lstStyle/>
        <a:p>
          <a:r>
            <a:rPr lang="ar-SA" b="1" dirty="0" smtClean="0"/>
            <a:t>مراحل التعلم الاجتماعي</a:t>
          </a:r>
          <a:endParaRPr lang="en-US" b="1" dirty="0"/>
        </a:p>
      </dgm:t>
    </dgm:pt>
    <dgm:pt modelId="{2E82B7DD-C529-49A2-87ED-304D0C039FC1}" type="parTrans" cxnId="{74437396-B3A2-4D28-8472-3BE81FD346A7}">
      <dgm:prSet/>
      <dgm:spPr/>
      <dgm:t>
        <a:bodyPr/>
        <a:lstStyle/>
        <a:p>
          <a:endParaRPr lang="en-US"/>
        </a:p>
      </dgm:t>
    </dgm:pt>
    <dgm:pt modelId="{198BC4DD-C1FA-4826-B857-EA485514EAD2}" type="sibTrans" cxnId="{74437396-B3A2-4D28-8472-3BE81FD346A7}">
      <dgm:prSet/>
      <dgm:spPr/>
      <dgm:t>
        <a:bodyPr/>
        <a:lstStyle/>
        <a:p>
          <a:endParaRPr lang="en-US"/>
        </a:p>
      </dgm:t>
    </dgm:pt>
    <dgm:pt modelId="{D971E26D-44FF-4215-8E87-329CD295C3CB}">
      <dgm:prSet phldrT="[Text]"/>
      <dgm:spPr/>
      <dgm:t>
        <a:bodyPr/>
        <a:lstStyle/>
        <a:p>
          <a:r>
            <a:rPr lang="ar-SA" dirty="0" smtClean="0"/>
            <a:t>الانتاج والاداء</a:t>
          </a:r>
          <a:endParaRPr lang="en-US" dirty="0"/>
        </a:p>
      </dgm:t>
    </dgm:pt>
    <dgm:pt modelId="{8F36DF26-85D2-4629-859A-9D1D54013438}" type="parTrans" cxnId="{4176AE7B-C7E4-4E61-8DE0-62BC8DE1B10A}">
      <dgm:prSet/>
      <dgm:spPr/>
      <dgm:t>
        <a:bodyPr/>
        <a:lstStyle/>
        <a:p>
          <a:endParaRPr lang="en-US" dirty="0"/>
        </a:p>
      </dgm:t>
    </dgm:pt>
    <dgm:pt modelId="{D5CE4F63-35C9-46AE-8B65-64512C2D71BF}" type="sibTrans" cxnId="{4176AE7B-C7E4-4E61-8DE0-62BC8DE1B10A}">
      <dgm:prSet/>
      <dgm:spPr/>
      <dgm:t>
        <a:bodyPr/>
        <a:lstStyle/>
        <a:p>
          <a:endParaRPr lang="en-US"/>
        </a:p>
      </dgm:t>
    </dgm:pt>
    <dgm:pt modelId="{1D3821F9-1547-46A8-BF1C-234EA9F4AB05}">
      <dgm:prSet phldrT="[Text]"/>
      <dgm:spPr/>
      <dgm:t>
        <a:bodyPr/>
        <a:lstStyle/>
        <a:p>
          <a:r>
            <a:rPr lang="ar-SA" dirty="0" smtClean="0"/>
            <a:t>الانتباه والتعلم</a:t>
          </a:r>
          <a:endParaRPr lang="en-US" dirty="0"/>
        </a:p>
      </dgm:t>
    </dgm:pt>
    <dgm:pt modelId="{C225555D-136C-486C-9593-08F884C8BE50}" type="parTrans" cxnId="{62174E49-C8C8-4708-97D1-41A932A0E798}">
      <dgm:prSet/>
      <dgm:spPr/>
      <dgm:t>
        <a:bodyPr/>
        <a:lstStyle/>
        <a:p>
          <a:endParaRPr lang="en-US" dirty="0"/>
        </a:p>
      </dgm:t>
    </dgm:pt>
    <dgm:pt modelId="{89ECA7F6-4F46-45A5-AE8A-D13086236F16}" type="sibTrans" cxnId="{62174E49-C8C8-4708-97D1-41A932A0E798}">
      <dgm:prSet/>
      <dgm:spPr/>
      <dgm:t>
        <a:bodyPr/>
        <a:lstStyle/>
        <a:p>
          <a:endParaRPr lang="en-US"/>
        </a:p>
      </dgm:t>
    </dgm:pt>
    <dgm:pt modelId="{453BBAB9-EBAA-4B4B-B6DD-E9BE9A3DDE10}">
      <dgm:prSet phldrT="[Text]"/>
      <dgm:spPr/>
      <dgm:t>
        <a:bodyPr/>
        <a:lstStyle/>
        <a:p>
          <a:r>
            <a:rPr lang="ar-SA" dirty="0" smtClean="0"/>
            <a:t>الاحتفاظ</a:t>
          </a:r>
          <a:endParaRPr lang="en-US" dirty="0"/>
        </a:p>
      </dgm:t>
    </dgm:pt>
    <dgm:pt modelId="{79D0BFD6-21BC-413A-9188-6690A67C41E3}" type="parTrans" cxnId="{516A381B-D33F-40FD-8BE8-0D272FDECA2F}">
      <dgm:prSet/>
      <dgm:spPr/>
      <dgm:t>
        <a:bodyPr/>
        <a:lstStyle/>
        <a:p>
          <a:endParaRPr lang="en-US" dirty="0"/>
        </a:p>
      </dgm:t>
    </dgm:pt>
    <dgm:pt modelId="{7754ECF8-049F-4FFF-8709-2661D8FCB239}" type="sibTrans" cxnId="{516A381B-D33F-40FD-8BE8-0D272FDECA2F}">
      <dgm:prSet/>
      <dgm:spPr/>
      <dgm:t>
        <a:bodyPr/>
        <a:lstStyle/>
        <a:p>
          <a:endParaRPr lang="en-US"/>
        </a:p>
      </dgm:t>
    </dgm:pt>
    <dgm:pt modelId="{B2AEA3BB-B7CA-4EA1-98E4-BF1C3D92B41F}">
      <dgm:prSet phldrT="[Text]"/>
      <dgm:spPr/>
      <dgm:t>
        <a:bodyPr/>
        <a:lstStyle/>
        <a:p>
          <a:r>
            <a:rPr lang="ar-SA" dirty="0" smtClean="0"/>
            <a:t>الداقغ والحافز</a:t>
          </a:r>
          <a:endParaRPr lang="en-US" dirty="0"/>
        </a:p>
      </dgm:t>
    </dgm:pt>
    <dgm:pt modelId="{398A3474-65D8-4521-89E5-CEFEB2180D00}" type="parTrans" cxnId="{F2459152-656A-4F67-A5BC-43E6FE123DAC}">
      <dgm:prSet/>
      <dgm:spPr/>
      <dgm:t>
        <a:bodyPr/>
        <a:lstStyle/>
        <a:p>
          <a:endParaRPr lang="en-US" dirty="0"/>
        </a:p>
      </dgm:t>
    </dgm:pt>
    <dgm:pt modelId="{77B30FE2-E2EF-4FC4-B2BD-A4D199328C21}" type="sibTrans" cxnId="{F2459152-656A-4F67-A5BC-43E6FE123DAC}">
      <dgm:prSet/>
      <dgm:spPr/>
      <dgm:t>
        <a:bodyPr/>
        <a:lstStyle/>
        <a:p>
          <a:endParaRPr lang="en-US"/>
        </a:p>
      </dgm:t>
    </dgm:pt>
    <dgm:pt modelId="{D793D75F-03D9-4C47-9B7D-56B81DC0C4CC}" type="pres">
      <dgm:prSet presAssocID="{7EF3E89D-0D9E-4417-A683-475F388F53D7}" presName="mainComposite" presStyleCnt="0">
        <dgm:presLayoutVars>
          <dgm:chPref val="1"/>
          <dgm:dir/>
          <dgm:animOne val="branch"/>
          <dgm:animLvl val="lvl"/>
          <dgm:resizeHandles val="exact"/>
        </dgm:presLayoutVars>
      </dgm:prSet>
      <dgm:spPr/>
      <dgm:t>
        <a:bodyPr/>
        <a:lstStyle/>
        <a:p>
          <a:pPr rtl="1"/>
          <a:endParaRPr lang="ar-SA"/>
        </a:p>
      </dgm:t>
    </dgm:pt>
    <dgm:pt modelId="{BACBAD95-B218-4355-AEB0-56A061BABA30}" type="pres">
      <dgm:prSet presAssocID="{7EF3E89D-0D9E-4417-A683-475F388F53D7}" presName="hierFlow" presStyleCnt="0"/>
      <dgm:spPr/>
    </dgm:pt>
    <dgm:pt modelId="{A57F30F2-8BDC-4EDC-897A-4A3A4377F106}" type="pres">
      <dgm:prSet presAssocID="{7EF3E89D-0D9E-4417-A683-475F388F53D7}" presName="hierChild1" presStyleCnt="0">
        <dgm:presLayoutVars>
          <dgm:chPref val="1"/>
          <dgm:animOne val="branch"/>
          <dgm:animLvl val="lvl"/>
        </dgm:presLayoutVars>
      </dgm:prSet>
      <dgm:spPr/>
    </dgm:pt>
    <dgm:pt modelId="{8312B443-6D79-49D6-A92B-BB302E1E3C4D}" type="pres">
      <dgm:prSet presAssocID="{E7E29133-1449-49BE-A3C7-7CC153DF163D}" presName="Name14" presStyleCnt="0"/>
      <dgm:spPr/>
    </dgm:pt>
    <dgm:pt modelId="{D5DC7E32-9978-4D61-A22F-688302ABDDC3}" type="pres">
      <dgm:prSet presAssocID="{E7E29133-1449-49BE-A3C7-7CC153DF163D}" presName="level1Shape" presStyleLbl="node0" presStyleIdx="0" presStyleCnt="1" custScaleX="147162" custScaleY="191114">
        <dgm:presLayoutVars>
          <dgm:chPref val="3"/>
        </dgm:presLayoutVars>
      </dgm:prSet>
      <dgm:spPr/>
      <dgm:t>
        <a:bodyPr/>
        <a:lstStyle/>
        <a:p>
          <a:endParaRPr lang="en-US"/>
        </a:p>
      </dgm:t>
    </dgm:pt>
    <dgm:pt modelId="{A1E4BE87-E9A3-45FC-9538-D9B4B5967E07}" type="pres">
      <dgm:prSet presAssocID="{E7E29133-1449-49BE-A3C7-7CC153DF163D}" presName="hierChild2" presStyleCnt="0"/>
      <dgm:spPr/>
    </dgm:pt>
    <dgm:pt modelId="{D3BC9E76-A9B1-4241-AD51-00723947D530}" type="pres">
      <dgm:prSet presAssocID="{398A3474-65D8-4521-89E5-CEFEB2180D00}" presName="Name19" presStyleLbl="parChTrans1D2" presStyleIdx="0" presStyleCnt="4"/>
      <dgm:spPr/>
      <dgm:t>
        <a:bodyPr/>
        <a:lstStyle/>
        <a:p>
          <a:pPr rtl="1"/>
          <a:endParaRPr lang="ar-SA"/>
        </a:p>
      </dgm:t>
    </dgm:pt>
    <dgm:pt modelId="{442C5D8E-2585-4ACF-AA32-CA8CCC3C0DB1}" type="pres">
      <dgm:prSet presAssocID="{B2AEA3BB-B7CA-4EA1-98E4-BF1C3D92B41F}" presName="Name21" presStyleCnt="0"/>
      <dgm:spPr/>
    </dgm:pt>
    <dgm:pt modelId="{0867D020-1827-4771-BEA7-6516FFB9F5B7}" type="pres">
      <dgm:prSet presAssocID="{B2AEA3BB-B7CA-4EA1-98E4-BF1C3D92B41F}" presName="level2Shape" presStyleLbl="node2" presStyleIdx="0" presStyleCnt="4"/>
      <dgm:spPr/>
      <dgm:t>
        <a:bodyPr/>
        <a:lstStyle/>
        <a:p>
          <a:endParaRPr lang="en-US"/>
        </a:p>
      </dgm:t>
    </dgm:pt>
    <dgm:pt modelId="{C0877EF0-C030-4D0F-93D3-0865FBF819EC}" type="pres">
      <dgm:prSet presAssocID="{B2AEA3BB-B7CA-4EA1-98E4-BF1C3D92B41F}" presName="hierChild3" presStyleCnt="0"/>
      <dgm:spPr/>
    </dgm:pt>
    <dgm:pt modelId="{4048B209-D3D0-4E79-84D4-4DB94BAC4357}" type="pres">
      <dgm:prSet presAssocID="{8F36DF26-85D2-4629-859A-9D1D54013438}" presName="Name19" presStyleLbl="parChTrans1D2" presStyleIdx="1" presStyleCnt="4"/>
      <dgm:spPr/>
      <dgm:t>
        <a:bodyPr/>
        <a:lstStyle/>
        <a:p>
          <a:pPr rtl="1"/>
          <a:endParaRPr lang="ar-SA"/>
        </a:p>
      </dgm:t>
    </dgm:pt>
    <dgm:pt modelId="{3CD5DC5A-269E-4C33-934A-F64FFFC7D9D6}" type="pres">
      <dgm:prSet presAssocID="{D971E26D-44FF-4215-8E87-329CD295C3CB}" presName="Name21" presStyleCnt="0"/>
      <dgm:spPr/>
    </dgm:pt>
    <dgm:pt modelId="{8AD676CF-6AB4-44ED-8C2E-2B4BF1A15CFA}" type="pres">
      <dgm:prSet presAssocID="{D971E26D-44FF-4215-8E87-329CD295C3CB}" presName="level2Shape" presStyleLbl="node2" presStyleIdx="1" presStyleCnt="4"/>
      <dgm:spPr/>
      <dgm:t>
        <a:bodyPr/>
        <a:lstStyle/>
        <a:p>
          <a:endParaRPr lang="en-US"/>
        </a:p>
      </dgm:t>
    </dgm:pt>
    <dgm:pt modelId="{9E0EA096-B68A-420B-B4E3-1291EFD9C40F}" type="pres">
      <dgm:prSet presAssocID="{D971E26D-44FF-4215-8E87-329CD295C3CB}" presName="hierChild3" presStyleCnt="0"/>
      <dgm:spPr/>
    </dgm:pt>
    <dgm:pt modelId="{676538D8-74EF-475A-B0DF-2492102FE158}" type="pres">
      <dgm:prSet presAssocID="{79D0BFD6-21BC-413A-9188-6690A67C41E3}" presName="Name19" presStyleLbl="parChTrans1D2" presStyleIdx="2" presStyleCnt="4"/>
      <dgm:spPr/>
      <dgm:t>
        <a:bodyPr/>
        <a:lstStyle/>
        <a:p>
          <a:pPr rtl="1"/>
          <a:endParaRPr lang="ar-SA"/>
        </a:p>
      </dgm:t>
    </dgm:pt>
    <dgm:pt modelId="{74DD833C-6713-4C37-AF20-14609307507F}" type="pres">
      <dgm:prSet presAssocID="{453BBAB9-EBAA-4B4B-B6DD-E9BE9A3DDE10}" presName="Name21" presStyleCnt="0"/>
      <dgm:spPr/>
    </dgm:pt>
    <dgm:pt modelId="{66819436-670E-4C0F-AE9E-01C24A751324}" type="pres">
      <dgm:prSet presAssocID="{453BBAB9-EBAA-4B4B-B6DD-E9BE9A3DDE10}" presName="level2Shape" presStyleLbl="node2" presStyleIdx="2" presStyleCnt="4"/>
      <dgm:spPr/>
      <dgm:t>
        <a:bodyPr/>
        <a:lstStyle/>
        <a:p>
          <a:endParaRPr lang="en-US"/>
        </a:p>
      </dgm:t>
    </dgm:pt>
    <dgm:pt modelId="{A6EEB5D3-6139-42E4-B366-2D04E21AC67F}" type="pres">
      <dgm:prSet presAssocID="{453BBAB9-EBAA-4B4B-B6DD-E9BE9A3DDE10}" presName="hierChild3" presStyleCnt="0"/>
      <dgm:spPr/>
    </dgm:pt>
    <dgm:pt modelId="{4136D329-A95E-47A9-9FB7-D469B183A871}" type="pres">
      <dgm:prSet presAssocID="{C225555D-136C-486C-9593-08F884C8BE50}" presName="Name19" presStyleLbl="parChTrans1D2" presStyleIdx="3" presStyleCnt="4"/>
      <dgm:spPr/>
      <dgm:t>
        <a:bodyPr/>
        <a:lstStyle/>
        <a:p>
          <a:pPr rtl="1"/>
          <a:endParaRPr lang="ar-SA"/>
        </a:p>
      </dgm:t>
    </dgm:pt>
    <dgm:pt modelId="{C6E916B8-2967-46E8-AAFC-BED7E94214B0}" type="pres">
      <dgm:prSet presAssocID="{1D3821F9-1547-46A8-BF1C-234EA9F4AB05}" presName="Name21" presStyleCnt="0"/>
      <dgm:spPr/>
    </dgm:pt>
    <dgm:pt modelId="{7B0418A8-2245-4E77-8A72-AF5C9C60D13A}" type="pres">
      <dgm:prSet presAssocID="{1D3821F9-1547-46A8-BF1C-234EA9F4AB05}" presName="level2Shape" presStyleLbl="node2" presStyleIdx="3" presStyleCnt="4"/>
      <dgm:spPr/>
      <dgm:t>
        <a:bodyPr/>
        <a:lstStyle/>
        <a:p>
          <a:endParaRPr lang="en-US"/>
        </a:p>
      </dgm:t>
    </dgm:pt>
    <dgm:pt modelId="{46B3FE4A-F951-4AEC-93D3-D8A0B79BBFFF}" type="pres">
      <dgm:prSet presAssocID="{1D3821F9-1547-46A8-BF1C-234EA9F4AB05}" presName="hierChild3" presStyleCnt="0"/>
      <dgm:spPr/>
    </dgm:pt>
    <dgm:pt modelId="{AE6126DA-0B37-4B31-BA4E-DAD3F280E91C}" type="pres">
      <dgm:prSet presAssocID="{7EF3E89D-0D9E-4417-A683-475F388F53D7}" presName="bgShapesFlow" presStyleCnt="0"/>
      <dgm:spPr/>
    </dgm:pt>
  </dgm:ptLst>
  <dgm:cxnLst>
    <dgm:cxn modelId="{FAA04D14-B09A-480B-A6DA-C32F4913E738}" type="presOf" srcId="{B2AEA3BB-B7CA-4EA1-98E4-BF1C3D92B41F}" destId="{0867D020-1827-4771-BEA7-6516FFB9F5B7}" srcOrd="0" destOrd="0" presId="urn:microsoft.com/office/officeart/2005/8/layout/hierarchy6"/>
    <dgm:cxn modelId="{F2459152-656A-4F67-A5BC-43E6FE123DAC}" srcId="{E7E29133-1449-49BE-A3C7-7CC153DF163D}" destId="{B2AEA3BB-B7CA-4EA1-98E4-BF1C3D92B41F}" srcOrd="0" destOrd="0" parTransId="{398A3474-65D8-4521-89E5-CEFEB2180D00}" sibTransId="{77B30FE2-E2EF-4FC4-B2BD-A4D199328C21}"/>
    <dgm:cxn modelId="{62174E49-C8C8-4708-97D1-41A932A0E798}" srcId="{E7E29133-1449-49BE-A3C7-7CC153DF163D}" destId="{1D3821F9-1547-46A8-BF1C-234EA9F4AB05}" srcOrd="3" destOrd="0" parTransId="{C225555D-136C-486C-9593-08F884C8BE50}" sibTransId="{89ECA7F6-4F46-45A5-AE8A-D13086236F16}"/>
    <dgm:cxn modelId="{74437396-B3A2-4D28-8472-3BE81FD346A7}" srcId="{7EF3E89D-0D9E-4417-A683-475F388F53D7}" destId="{E7E29133-1449-49BE-A3C7-7CC153DF163D}" srcOrd="0" destOrd="0" parTransId="{2E82B7DD-C529-49A2-87ED-304D0C039FC1}" sibTransId="{198BC4DD-C1FA-4826-B857-EA485514EAD2}"/>
    <dgm:cxn modelId="{96F2AEAD-B6B0-472D-AC2B-670BF65FE6A8}" type="presOf" srcId="{8F36DF26-85D2-4629-859A-9D1D54013438}" destId="{4048B209-D3D0-4E79-84D4-4DB94BAC4357}" srcOrd="0" destOrd="0" presId="urn:microsoft.com/office/officeart/2005/8/layout/hierarchy6"/>
    <dgm:cxn modelId="{D677FE70-88CE-4DF8-A7C3-45202E18F5B5}" type="presOf" srcId="{C225555D-136C-486C-9593-08F884C8BE50}" destId="{4136D329-A95E-47A9-9FB7-D469B183A871}" srcOrd="0" destOrd="0" presId="urn:microsoft.com/office/officeart/2005/8/layout/hierarchy6"/>
    <dgm:cxn modelId="{516A381B-D33F-40FD-8BE8-0D272FDECA2F}" srcId="{E7E29133-1449-49BE-A3C7-7CC153DF163D}" destId="{453BBAB9-EBAA-4B4B-B6DD-E9BE9A3DDE10}" srcOrd="2" destOrd="0" parTransId="{79D0BFD6-21BC-413A-9188-6690A67C41E3}" sibTransId="{7754ECF8-049F-4FFF-8709-2661D8FCB239}"/>
    <dgm:cxn modelId="{452D1E15-B2C9-4CC0-8C4A-1C2279DE0B20}" type="presOf" srcId="{E7E29133-1449-49BE-A3C7-7CC153DF163D}" destId="{D5DC7E32-9978-4D61-A22F-688302ABDDC3}" srcOrd="0" destOrd="0" presId="urn:microsoft.com/office/officeart/2005/8/layout/hierarchy6"/>
    <dgm:cxn modelId="{4176AE7B-C7E4-4E61-8DE0-62BC8DE1B10A}" srcId="{E7E29133-1449-49BE-A3C7-7CC153DF163D}" destId="{D971E26D-44FF-4215-8E87-329CD295C3CB}" srcOrd="1" destOrd="0" parTransId="{8F36DF26-85D2-4629-859A-9D1D54013438}" sibTransId="{D5CE4F63-35C9-46AE-8B65-64512C2D71BF}"/>
    <dgm:cxn modelId="{7DA5E7A8-5959-4B9E-AF72-A9FBF0B81CF8}" type="presOf" srcId="{7EF3E89D-0D9E-4417-A683-475F388F53D7}" destId="{D793D75F-03D9-4C47-9B7D-56B81DC0C4CC}" srcOrd="0" destOrd="0" presId="urn:microsoft.com/office/officeart/2005/8/layout/hierarchy6"/>
    <dgm:cxn modelId="{5B2E5602-0FD2-4CBE-8D01-C6F5EA35C318}" type="presOf" srcId="{1D3821F9-1547-46A8-BF1C-234EA9F4AB05}" destId="{7B0418A8-2245-4E77-8A72-AF5C9C60D13A}" srcOrd="0" destOrd="0" presId="urn:microsoft.com/office/officeart/2005/8/layout/hierarchy6"/>
    <dgm:cxn modelId="{8752C0D7-EBA9-4526-80CD-83AF9A1518F6}" type="presOf" srcId="{79D0BFD6-21BC-413A-9188-6690A67C41E3}" destId="{676538D8-74EF-475A-B0DF-2492102FE158}" srcOrd="0" destOrd="0" presId="urn:microsoft.com/office/officeart/2005/8/layout/hierarchy6"/>
    <dgm:cxn modelId="{A189E8AD-0540-4529-83AC-F62145D5D0F4}" type="presOf" srcId="{453BBAB9-EBAA-4B4B-B6DD-E9BE9A3DDE10}" destId="{66819436-670E-4C0F-AE9E-01C24A751324}" srcOrd="0" destOrd="0" presId="urn:microsoft.com/office/officeart/2005/8/layout/hierarchy6"/>
    <dgm:cxn modelId="{ED997305-D9DC-47A7-A011-6FCCCBAA7C39}" type="presOf" srcId="{398A3474-65D8-4521-89E5-CEFEB2180D00}" destId="{D3BC9E76-A9B1-4241-AD51-00723947D530}" srcOrd="0" destOrd="0" presId="urn:microsoft.com/office/officeart/2005/8/layout/hierarchy6"/>
    <dgm:cxn modelId="{D29FF3F2-6DF0-4D05-80F8-F2ACC822D74B}" type="presOf" srcId="{D971E26D-44FF-4215-8E87-329CD295C3CB}" destId="{8AD676CF-6AB4-44ED-8C2E-2B4BF1A15CFA}" srcOrd="0" destOrd="0" presId="urn:microsoft.com/office/officeart/2005/8/layout/hierarchy6"/>
    <dgm:cxn modelId="{1B86909D-F340-45EA-8B43-3133DCAD661C}" type="presParOf" srcId="{D793D75F-03D9-4C47-9B7D-56B81DC0C4CC}" destId="{BACBAD95-B218-4355-AEB0-56A061BABA30}" srcOrd="0" destOrd="0" presId="urn:microsoft.com/office/officeart/2005/8/layout/hierarchy6"/>
    <dgm:cxn modelId="{2C304720-0DB7-4878-9A73-FB5F6CDA99DA}" type="presParOf" srcId="{BACBAD95-B218-4355-AEB0-56A061BABA30}" destId="{A57F30F2-8BDC-4EDC-897A-4A3A4377F106}" srcOrd="0" destOrd="0" presId="urn:microsoft.com/office/officeart/2005/8/layout/hierarchy6"/>
    <dgm:cxn modelId="{2D6537B5-B3A0-4A92-B514-27F7FD951434}" type="presParOf" srcId="{A57F30F2-8BDC-4EDC-897A-4A3A4377F106}" destId="{8312B443-6D79-49D6-A92B-BB302E1E3C4D}" srcOrd="0" destOrd="0" presId="urn:microsoft.com/office/officeart/2005/8/layout/hierarchy6"/>
    <dgm:cxn modelId="{B2A01425-D113-457C-A49C-ECFF3532F587}" type="presParOf" srcId="{8312B443-6D79-49D6-A92B-BB302E1E3C4D}" destId="{D5DC7E32-9978-4D61-A22F-688302ABDDC3}" srcOrd="0" destOrd="0" presId="urn:microsoft.com/office/officeart/2005/8/layout/hierarchy6"/>
    <dgm:cxn modelId="{89C387B2-3EBF-4799-A26C-6EC1248B47BA}" type="presParOf" srcId="{8312B443-6D79-49D6-A92B-BB302E1E3C4D}" destId="{A1E4BE87-E9A3-45FC-9538-D9B4B5967E07}" srcOrd="1" destOrd="0" presId="urn:microsoft.com/office/officeart/2005/8/layout/hierarchy6"/>
    <dgm:cxn modelId="{4867BD0B-0077-486B-8B8B-B17D7793BB1A}" type="presParOf" srcId="{A1E4BE87-E9A3-45FC-9538-D9B4B5967E07}" destId="{D3BC9E76-A9B1-4241-AD51-00723947D530}" srcOrd="0" destOrd="0" presId="urn:microsoft.com/office/officeart/2005/8/layout/hierarchy6"/>
    <dgm:cxn modelId="{42AE1AFD-6514-4686-A93A-63157098BEDA}" type="presParOf" srcId="{A1E4BE87-E9A3-45FC-9538-D9B4B5967E07}" destId="{442C5D8E-2585-4ACF-AA32-CA8CCC3C0DB1}" srcOrd="1" destOrd="0" presId="urn:microsoft.com/office/officeart/2005/8/layout/hierarchy6"/>
    <dgm:cxn modelId="{E9ADD920-B084-43B8-A693-B36A6BCEA0B5}" type="presParOf" srcId="{442C5D8E-2585-4ACF-AA32-CA8CCC3C0DB1}" destId="{0867D020-1827-4771-BEA7-6516FFB9F5B7}" srcOrd="0" destOrd="0" presId="urn:microsoft.com/office/officeart/2005/8/layout/hierarchy6"/>
    <dgm:cxn modelId="{239626FA-EE11-44E8-8941-15C3E323BB5D}" type="presParOf" srcId="{442C5D8E-2585-4ACF-AA32-CA8CCC3C0DB1}" destId="{C0877EF0-C030-4D0F-93D3-0865FBF819EC}" srcOrd="1" destOrd="0" presId="urn:microsoft.com/office/officeart/2005/8/layout/hierarchy6"/>
    <dgm:cxn modelId="{26361981-600D-481A-9304-0F8CC843BD09}" type="presParOf" srcId="{A1E4BE87-E9A3-45FC-9538-D9B4B5967E07}" destId="{4048B209-D3D0-4E79-84D4-4DB94BAC4357}" srcOrd="2" destOrd="0" presId="urn:microsoft.com/office/officeart/2005/8/layout/hierarchy6"/>
    <dgm:cxn modelId="{5FCACB4D-8F96-4319-B89A-2EBBB0E51759}" type="presParOf" srcId="{A1E4BE87-E9A3-45FC-9538-D9B4B5967E07}" destId="{3CD5DC5A-269E-4C33-934A-F64FFFC7D9D6}" srcOrd="3" destOrd="0" presId="urn:microsoft.com/office/officeart/2005/8/layout/hierarchy6"/>
    <dgm:cxn modelId="{00B1C161-075A-4520-98F6-7FF2B3298B6F}" type="presParOf" srcId="{3CD5DC5A-269E-4C33-934A-F64FFFC7D9D6}" destId="{8AD676CF-6AB4-44ED-8C2E-2B4BF1A15CFA}" srcOrd="0" destOrd="0" presId="urn:microsoft.com/office/officeart/2005/8/layout/hierarchy6"/>
    <dgm:cxn modelId="{EDA01E95-D16B-42DA-9F21-C78F264D71E0}" type="presParOf" srcId="{3CD5DC5A-269E-4C33-934A-F64FFFC7D9D6}" destId="{9E0EA096-B68A-420B-B4E3-1291EFD9C40F}" srcOrd="1" destOrd="0" presId="urn:microsoft.com/office/officeart/2005/8/layout/hierarchy6"/>
    <dgm:cxn modelId="{D787983F-DB4F-4952-B14D-42474BC0A8D7}" type="presParOf" srcId="{A1E4BE87-E9A3-45FC-9538-D9B4B5967E07}" destId="{676538D8-74EF-475A-B0DF-2492102FE158}" srcOrd="4" destOrd="0" presId="urn:microsoft.com/office/officeart/2005/8/layout/hierarchy6"/>
    <dgm:cxn modelId="{094A9CE6-6D3D-4DDF-93AB-2A189170052B}" type="presParOf" srcId="{A1E4BE87-E9A3-45FC-9538-D9B4B5967E07}" destId="{74DD833C-6713-4C37-AF20-14609307507F}" srcOrd="5" destOrd="0" presId="urn:microsoft.com/office/officeart/2005/8/layout/hierarchy6"/>
    <dgm:cxn modelId="{17BADFFF-AFA9-4068-9C89-8633229260B3}" type="presParOf" srcId="{74DD833C-6713-4C37-AF20-14609307507F}" destId="{66819436-670E-4C0F-AE9E-01C24A751324}" srcOrd="0" destOrd="0" presId="urn:microsoft.com/office/officeart/2005/8/layout/hierarchy6"/>
    <dgm:cxn modelId="{484A0AA9-A43C-40F7-82B1-39A524BDE132}" type="presParOf" srcId="{74DD833C-6713-4C37-AF20-14609307507F}" destId="{A6EEB5D3-6139-42E4-B366-2D04E21AC67F}" srcOrd="1" destOrd="0" presId="urn:microsoft.com/office/officeart/2005/8/layout/hierarchy6"/>
    <dgm:cxn modelId="{F8CFCA62-F137-4A21-A401-3FA54AB37826}" type="presParOf" srcId="{A1E4BE87-E9A3-45FC-9538-D9B4B5967E07}" destId="{4136D329-A95E-47A9-9FB7-D469B183A871}" srcOrd="6" destOrd="0" presId="urn:microsoft.com/office/officeart/2005/8/layout/hierarchy6"/>
    <dgm:cxn modelId="{90B4308A-D504-4EA9-9018-FA3F33ED705F}" type="presParOf" srcId="{A1E4BE87-E9A3-45FC-9538-D9B4B5967E07}" destId="{C6E916B8-2967-46E8-AAFC-BED7E94214B0}" srcOrd="7" destOrd="0" presId="urn:microsoft.com/office/officeart/2005/8/layout/hierarchy6"/>
    <dgm:cxn modelId="{FE65ECA5-D8E5-49F5-96C4-EE066E0C75FB}" type="presParOf" srcId="{C6E916B8-2967-46E8-AAFC-BED7E94214B0}" destId="{7B0418A8-2245-4E77-8A72-AF5C9C60D13A}" srcOrd="0" destOrd="0" presId="urn:microsoft.com/office/officeart/2005/8/layout/hierarchy6"/>
    <dgm:cxn modelId="{5DD418EF-E5CC-4608-BB91-EC31FC4E90EF}" type="presParOf" srcId="{C6E916B8-2967-46E8-AAFC-BED7E94214B0}" destId="{46B3FE4A-F951-4AEC-93D3-D8A0B79BBFFF}" srcOrd="1" destOrd="0" presId="urn:microsoft.com/office/officeart/2005/8/layout/hierarchy6"/>
    <dgm:cxn modelId="{77847D21-7E21-4B18-8F58-CA28CE58EE16}" type="presParOf" srcId="{D793D75F-03D9-4C47-9B7D-56B81DC0C4CC}" destId="{AE6126DA-0B37-4B31-BA4E-DAD3F280E91C}"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853285-8004-4678-A256-6F2FD6D8B9B5}"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FEA1BEE5-94D2-4973-86A5-DECD46BCF97E}">
      <dgm:prSet phldrT="[Text]"/>
      <dgm:spPr/>
      <dgm:t>
        <a:bodyPr/>
        <a:lstStyle/>
        <a:p>
          <a:r>
            <a:rPr lang="ar-SA" dirty="0" smtClean="0"/>
            <a:t>العوامل المرتبطة بالنموذج</a:t>
          </a:r>
          <a:endParaRPr lang="en-US" dirty="0"/>
        </a:p>
      </dgm:t>
    </dgm:pt>
    <dgm:pt modelId="{50121B6C-B045-4140-A6CA-BFE1110516BD}" type="parTrans" cxnId="{27A9D22C-3E0F-423C-8A54-E63F4AB2EEA4}">
      <dgm:prSet/>
      <dgm:spPr/>
      <dgm:t>
        <a:bodyPr/>
        <a:lstStyle/>
        <a:p>
          <a:endParaRPr lang="en-US"/>
        </a:p>
      </dgm:t>
    </dgm:pt>
    <dgm:pt modelId="{8AD7B916-1104-420F-93F8-E18F653BFCA4}" type="sibTrans" cxnId="{27A9D22C-3E0F-423C-8A54-E63F4AB2EEA4}">
      <dgm:prSet/>
      <dgm:spPr/>
      <dgm:t>
        <a:bodyPr/>
        <a:lstStyle/>
        <a:p>
          <a:endParaRPr lang="en-US"/>
        </a:p>
      </dgm:t>
    </dgm:pt>
    <dgm:pt modelId="{0C2B5243-1C75-4693-9256-407D910F8D21}">
      <dgm:prSet phldrT="[Text]"/>
      <dgm:spPr/>
      <dgm:t>
        <a:bodyPr/>
        <a:lstStyle/>
        <a:p>
          <a:pPr rtl="0"/>
          <a:r>
            <a:rPr lang="ar-SA" dirty="0" smtClean="0"/>
            <a:t>العوامل المترتبطه بالشخص الملاحظ</a:t>
          </a:r>
          <a:endParaRPr lang="en-US" dirty="0"/>
        </a:p>
      </dgm:t>
    </dgm:pt>
    <dgm:pt modelId="{8F246F2C-E52C-4DCB-9095-AECEA032E957}" type="parTrans" cxnId="{C7947668-532A-4E0A-AC27-1627106CC04A}">
      <dgm:prSet/>
      <dgm:spPr/>
      <dgm:t>
        <a:bodyPr/>
        <a:lstStyle/>
        <a:p>
          <a:endParaRPr lang="en-US"/>
        </a:p>
      </dgm:t>
    </dgm:pt>
    <dgm:pt modelId="{A6A1803E-C393-44E3-8C54-ACEFA7BAC2AE}" type="sibTrans" cxnId="{C7947668-532A-4E0A-AC27-1627106CC04A}">
      <dgm:prSet/>
      <dgm:spPr/>
      <dgm:t>
        <a:bodyPr/>
        <a:lstStyle/>
        <a:p>
          <a:endParaRPr lang="en-US"/>
        </a:p>
      </dgm:t>
    </dgm:pt>
    <dgm:pt modelId="{1E7C5414-C3D2-4B0F-829D-AE8941CB2E2C}">
      <dgm:prSet phldrT="[Text]"/>
      <dgm:spPr/>
      <dgm:t>
        <a:bodyPr/>
        <a:lstStyle/>
        <a:p>
          <a:r>
            <a:rPr lang="ar-SA" dirty="0" smtClean="0"/>
            <a:t>درجة التشابه بين الفرد والنموذج</a:t>
          </a:r>
          <a:endParaRPr lang="en-US" dirty="0"/>
        </a:p>
      </dgm:t>
    </dgm:pt>
    <dgm:pt modelId="{019E8672-03E8-4C94-8174-E14DDD842350}" type="parTrans" cxnId="{7A381475-8BBC-4A45-A23F-53B6687C95DD}">
      <dgm:prSet/>
      <dgm:spPr/>
      <dgm:t>
        <a:bodyPr/>
        <a:lstStyle/>
        <a:p>
          <a:endParaRPr lang="en-US"/>
        </a:p>
      </dgm:t>
    </dgm:pt>
    <dgm:pt modelId="{07597B04-7079-4398-A652-1407895141B6}" type="sibTrans" cxnId="{7A381475-8BBC-4A45-A23F-53B6687C95DD}">
      <dgm:prSet/>
      <dgm:spPr/>
      <dgm:t>
        <a:bodyPr/>
        <a:lstStyle/>
        <a:p>
          <a:endParaRPr lang="en-US"/>
        </a:p>
      </dgm:t>
    </dgm:pt>
    <dgm:pt modelId="{81269A45-7D86-4136-A70D-3B2DA7CB7E78}">
      <dgm:prSet phldrT="[Text]"/>
      <dgm:spPr/>
      <dgm:t>
        <a:bodyPr/>
        <a:lstStyle/>
        <a:p>
          <a:r>
            <a:rPr lang="ar-SA" dirty="0" smtClean="0"/>
            <a:t>تزداد فرصة الانتباه للسلوك التي يعرفها النموذج عند وجود خصائص مشتركة تربطه بالاخرين.</a:t>
          </a:r>
          <a:endParaRPr lang="en-US" dirty="0"/>
        </a:p>
      </dgm:t>
    </dgm:pt>
    <dgm:pt modelId="{7387B1F6-F562-4763-BE6A-594F23396CC0}" type="sibTrans" cxnId="{401AD31E-7BCD-4702-9789-16704135C52E}">
      <dgm:prSet/>
      <dgm:spPr/>
      <dgm:t>
        <a:bodyPr/>
        <a:lstStyle/>
        <a:p>
          <a:endParaRPr lang="en-US"/>
        </a:p>
      </dgm:t>
    </dgm:pt>
    <dgm:pt modelId="{EEE19AA7-E873-42AF-8973-07BD7FA08F7E}" type="parTrans" cxnId="{401AD31E-7BCD-4702-9789-16704135C52E}">
      <dgm:prSet/>
      <dgm:spPr/>
      <dgm:t>
        <a:bodyPr/>
        <a:lstStyle/>
        <a:p>
          <a:endParaRPr lang="en-US"/>
        </a:p>
      </dgm:t>
    </dgm:pt>
    <dgm:pt modelId="{80421DB0-280C-4D01-9F82-FBF5E5DB89D0}">
      <dgm:prSet/>
      <dgm:spPr/>
      <dgm:t>
        <a:bodyPr/>
        <a:lstStyle/>
        <a:p>
          <a:pPr rtl="0"/>
          <a:r>
            <a:rPr lang="ar-SA" dirty="0" smtClean="0"/>
            <a:t>قيمة واهمية السلوك الذي يعرضه النموذج</a:t>
          </a:r>
          <a:endParaRPr lang="en-US" dirty="0"/>
        </a:p>
      </dgm:t>
    </dgm:pt>
    <dgm:pt modelId="{63C97ECD-4E3B-44D2-B0D8-1AECC0041260}" type="parTrans" cxnId="{F179A5C2-9C92-4255-A37B-4C6A24DE170C}">
      <dgm:prSet/>
      <dgm:spPr/>
      <dgm:t>
        <a:bodyPr/>
        <a:lstStyle/>
        <a:p>
          <a:endParaRPr lang="en-US"/>
        </a:p>
      </dgm:t>
    </dgm:pt>
    <dgm:pt modelId="{9EA4E0B0-36E6-423A-B224-576FC7BB4A20}" type="sibTrans" cxnId="{F179A5C2-9C92-4255-A37B-4C6A24DE170C}">
      <dgm:prSet/>
      <dgm:spPr/>
      <dgm:t>
        <a:bodyPr/>
        <a:lstStyle/>
        <a:p>
          <a:endParaRPr lang="en-US"/>
        </a:p>
      </dgm:t>
    </dgm:pt>
    <dgm:pt modelId="{7021E57B-D466-4043-9E76-83B52C0B35EC}">
      <dgm:prSet phldrT="[Text]"/>
      <dgm:spPr/>
      <dgm:t>
        <a:bodyPr/>
        <a:lstStyle/>
        <a:p>
          <a:pPr rtl="0"/>
          <a:r>
            <a:rPr lang="ar-SA" dirty="0" smtClean="0"/>
            <a:t>تتمثل في خصائص شخصية</a:t>
          </a:r>
          <a:endParaRPr lang="en-US" dirty="0"/>
        </a:p>
      </dgm:t>
    </dgm:pt>
    <dgm:pt modelId="{D5D3B802-883D-44AF-A729-40DF2EAFAAFF}" type="parTrans" cxnId="{14101E66-D587-45F0-9AEA-315BC6695E44}">
      <dgm:prSet/>
      <dgm:spPr/>
      <dgm:t>
        <a:bodyPr/>
        <a:lstStyle/>
        <a:p>
          <a:endParaRPr lang="en-US"/>
        </a:p>
      </dgm:t>
    </dgm:pt>
    <dgm:pt modelId="{DF660A0E-E65A-427F-A063-4EDF90F88BEB}" type="sibTrans" cxnId="{14101E66-D587-45F0-9AEA-315BC6695E44}">
      <dgm:prSet/>
      <dgm:spPr/>
      <dgm:t>
        <a:bodyPr/>
        <a:lstStyle/>
        <a:p>
          <a:endParaRPr lang="en-US"/>
        </a:p>
      </dgm:t>
    </dgm:pt>
    <dgm:pt modelId="{04855ACC-008A-4784-A037-BF1A40254CA6}">
      <dgm:prSet/>
      <dgm:spPr/>
      <dgm:t>
        <a:bodyPr/>
        <a:lstStyle/>
        <a:p>
          <a:r>
            <a:rPr lang="ar-SA" dirty="0" smtClean="0"/>
            <a:t>هي التي تتمثل في خصائص مثل المكانة والشهرة</a:t>
          </a:r>
          <a:endParaRPr lang="en-US" dirty="0"/>
        </a:p>
      </dgm:t>
    </dgm:pt>
    <dgm:pt modelId="{3A6488D7-FAE4-4AC0-AB60-6B8DB0119573}" type="parTrans" cxnId="{5D12A81B-45F4-421B-9916-5A72EA37D623}">
      <dgm:prSet/>
      <dgm:spPr/>
      <dgm:t>
        <a:bodyPr/>
        <a:lstStyle/>
        <a:p>
          <a:endParaRPr lang="en-US"/>
        </a:p>
      </dgm:t>
    </dgm:pt>
    <dgm:pt modelId="{20EA9B86-AFC4-47E0-A566-A7D580925A15}" type="sibTrans" cxnId="{5D12A81B-45F4-421B-9916-5A72EA37D623}">
      <dgm:prSet/>
      <dgm:spPr/>
      <dgm:t>
        <a:bodyPr/>
        <a:lstStyle/>
        <a:p>
          <a:endParaRPr lang="en-US"/>
        </a:p>
      </dgm:t>
    </dgm:pt>
    <dgm:pt modelId="{EC7E6561-D5DD-424A-BFBF-D49C17FB7D43}" type="pres">
      <dgm:prSet presAssocID="{4D853285-8004-4678-A256-6F2FD6D8B9B5}" presName="Name0" presStyleCnt="0">
        <dgm:presLayoutVars>
          <dgm:dir/>
          <dgm:animLvl val="lvl"/>
          <dgm:resizeHandles val="exact"/>
        </dgm:presLayoutVars>
      </dgm:prSet>
      <dgm:spPr/>
      <dgm:t>
        <a:bodyPr/>
        <a:lstStyle/>
        <a:p>
          <a:pPr rtl="1"/>
          <a:endParaRPr lang="ar-SA"/>
        </a:p>
      </dgm:t>
    </dgm:pt>
    <dgm:pt modelId="{39A90DB4-CC84-451B-847C-70C89EC10DD2}" type="pres">
      <dgm:prSet presAssocID="{FEA1BEE5-94D2-4973-86A5-DECD46BCF97E}" presName="linNode" presStyleCnt="0"/>
      <dgm:spPr/>
    </dgm:pt>
    <dgm:pt modelId="{11A85C49-AA64-4C29-AED7-F731E121FE30}" type="pres">
      <dgm:prSet presAssocID="{FEA1BEE5-94D2-4973-86A5-DECD46BCF97E}" presName="parentText" presStyleLbl="node1" presStyleIdx="0" presStyleCnt="4">
        <dgm:presLayoutVars>
          <dgm:chMax val="1"/>
          <dgm:bulletEnabled val="1"/>
        </dgm:presLayoutVars>
      </dgm:prSet>
      <dgm:spPr/>
      <dgm:t>
        <a:bodyPr/>
        <a:lstStyle/>
        <a:p>
          <a:pPr rtl="1"/>
          <a:endParaRPr lang="ar-SA"/>
        </a:p>
      </dgm:t>
    </dgm:pt>
    <dgm:pt modelId="{CCF0F97F-B256-4D40-8BF1-CE5BE70C38AF}" type="pres">
      <dgm:prSet presAssocID="{FEA1BEE5-94D2-4973-86A5-DECD46BCF97E}" presName="descendantText" presStyleLbl="alignAccFollowNode1" presStyleIdx="0" presStyleCnt="3">
        <dgm:presLayoutVars>
          <dgm:bulletEnabled val="1"/>
        </dgm:presLayoutVars>
      </dgm:prSet>
      <dgm:spPr/>
      <dgm:t>
        <a:bodyPr/>
        <a:lstStyle/>
        <a:p>
          <a:pPr rtl="1"/>
          <a:endParaRPr lang="ar-SA"/>
        </a:p>
      </dgm:t>
    </dgm:pt>
    <dgm:pt modelId="{68BD0268-92E6-4E7D-9467-1B4C655C6AC9}" type="pres">
      <dgm:prSet presAssocID="{8AD7B916-1104-420F-93F8-E18F653BFCA4}" presName="sp" presStyleCnt="0"/>
      <dgm:spPr/>
    </dgm:pt>
    <dgm:pt modelId="{6F4A1C2C-39B8-4761-B22F-D169B8689407}" type="pres">
      <dgm:prSet presAssocID="{0C2B5243-1C75-4693-9256-407D910F8D21}" presName="linNode" presStyleCnt="0"/>
      <dgm:spPr/>
    </dgm:pt>
    <dgm:pt modelId="{2EB03242-0267-4123-9DA0-06497498F8CE}" type="pres">
      <dgm:prSet presAssocID="{0C2B5243-1C75-4693-9256-407D910F8D21}" presName="parentText" presStyleLbl="node1" presStyleIdx="1" presStyleCnt="4">
        <dgm:presLayoutVars>
          <dgm:chMax val="1"/>
          <dgm:bulletEnabled val="1"/>
        </dgm:presLayoutVars>
      </dgm:prSet>
      <dgm:spPr/>
      <dgm:t>
        <a:bodyPr/>
        <a:lstStyle/>
        <a:p>
          <a:pPr rtl="1"/>
          <a:endParaRPr lang="ar-SA"/>
        </a:p>
      </dgm:t>
    </dgm:pt>
    <dgm:pt modelId="{D611DF11-FD52-4C49-A4D3-2304C9B23E94}" type="pres">
      <dgm:prSet presAssocID="{0C2B5243-1C75-4693-9256-407D910F8D21}" presName="descendantText" presStyleLbl="alignAccFollowNode1" presStyleIdx="1" presStyleCnt="3">
        <dgm:presLayoutVars>
          <dgm:bulletEnabled val="1"/>
        </dgm:presLayoutVars>
      </dgm:prSet>
      <dgm:spPr/>
      <dgm:t>
        <a:bodyPr/>
        <a:lstStyle/>
        <a:p>
          <a:pPr rtl="1"/>
          <a:endParaRPr lang="ar-SA"/>
        </a:p>
      </dgm:t>
    </dgm:pt>
    <dgm:pt modelId="{3D3C1B61-AD8D-495D-93D6-0EBEEF4B77A3}" type="pres">
      <dgm:prSet presAssocID="{A6A1803E-C393-44E3-8C54-ACEFA7BAC2AE}" presName="sp" presStyleCnt="0"/>
      <dgm:spPr/>
    </dgm:pt>
    <dgm:pt modelId="{AF4613D2-B9BD-469D-A20C-18A74D1EAA26}" type="pres">
      <dgm:prSet presAssocID="{1E7C5414-C3D2-4B0F-829D-AE8941CB2E2C}" presName="linNode" presStyleCnt="0"/>
      <dgm:spPr/>
    </dgm:pt>
    <dgm:pt modelId="{7B36436B-653D-4494-B18C-05D473CF0713}" type="pres">
      <dgm:prSet presAssocID="{1E7C5414-C3D2-4B0F-829D-AE8941CB2E2C}" presName="parentText" presStyleLbl="node1" presStyleIdx="2" presStyleCnt="4">
        <dgm:presLayoutVars>
          <dgm:chMax val="1"/>
          <dgm:bulletEnabled val="1"/>
        </dgm:presLayoutVars>
      </dgm:prSet>
      <dgm:spPr/>
      <dgm:t>
        <a:bodyPr/>
        <a:lstStyle/>
        <a:p>
          <a:pPr rtl="1"/>
          <a:endParaRPr lang="ar-SA"/>
        </a:p>
      </dgm:t>
    </dgm:pt>
    <dgm:pt modelId="{BFBBDCA9-D0AB-4D34-9A39-0C3510DC2598}" type="pres">
      <dgm:prSet presAssocID="{1E7C5414-C3D2-4B0F-829D-AE8941CB2E2C}" presName="descendantText" presStyleLbl="alignAccFollowNode1" presStyleIdx="2" presStyleCnt="3">
        <dgm:presLayoutVars>
          <dgm:bulletEnabled val="1"/>
        </dgm:presLayoutVars>
      </dgm:prSet>
      <dgm:spPr/>
      <dgm:t>
        <a:bodyPr/>
        <a:lstStyle/>
        <a:p>
          <a:pPr rtl="1"/>
          <a:endParaRPr lang="ar-SA"/>
        </a:p>
      </dgm:t>
    </dgm:pt>
    <dgm:pt modelId="{05988671-4754-4B90-B4D9-8BE7BA587729}" type="pres">
      <dgm:prSet presAssocID="{07597B04-7079-4398-A652-1407895141B6}" presName="sp" presStyleCnt="0"/>
      <dgm:spPr/>
    </dgm:pt>
    <dgm:pt modelId="{4C66BBD0-895D-459B-991B-EA6B332465B8}" type="pres">
      <dgm:prSet presAssocID="{80421DB0-280C-4D01-9F82-FBF5E5DB89D0}" presName="linNode" presStyleCnt="0"/>
      <dgm:spPr/>
    </dgm:pt>
    <dgm:pt modelId="{633B6D57-6FE6-4861-A68D-93600301EDFE}" type="pres">
      <dgm:prSet presAssocID="{80421DB0-280C-4D01-9F82-FBF5E5DB89D0}" presName="parentText" presStyleLbl="node1" presStyleIdx="3" presStyleCnt="4">
        <dgm:presLayoutVars>
          <dgm:chMax val="1"/>
          <dgm:bulletEnabled val="1"/>
        </dgm:presLayoutVars>
      </dgm:prSet>
      <dgm:spPr/>
      <dgm:t>
        <a:bodyPr/>
        <a:lstStyle/>
        <a:p>
          <a:pPr rtl="1"/>
          <a:endParaRPr lang="ar-SA"/>
        </a:p>
      </dgm:t>
    </dgm:pt>
  </dgm:ptLst>
  <dgm:cxnLst>
    <dgm:cxn modelId="{4316D74A-EEFA-48F1-87AF-7C7B98812EF4}" type="presOf" srcId="{1E7C5414-C3D2-4B0F-829D-AE8941CB2E2C}" destId="{7B36436B-653D-4494-B18C-05D473CF0713}" srcOrd="0" destOrd="0" presId="urn:microsoft.com/office/officeart/2005/8/layout/vList5"/>
    <dgm:cxn modelId="{F179A5C2-9C92-4255-A37B-4C6A24DE170C}" srcId="{4D853285-8004-4678-A256-6F2FD6D8B9B5}" destId="{80421DB0-280C-4D01-9F82-FBF5E5DB89D0}" srcOrd="3" destOrd="0" parTransId="{63C97ECD-4E3B-44D2-B0D8-1AECC0041260}" sibTransId="{9EA4E0B0-36E6-423A-B224-576FC7BB4A20}"/>
    <dgm:cxn modelId="{788F1E8B-4A80-4933-9822-CE07C1180AAD}" type="presOf" srcId="{80421DB0-280C-4D01-9F82-FBF5E5DB89D0}" destId="{633B6D57-6FE6-4861-A68D-93600301EDFE}" srcOrd="0" destOrd="0" presId="urn:microsoft.com/office/officeart/2005/8/layout/vList5"/>
    <dgm:cxn modelId="{76CE405D-C102-4EEC-B99C-305C653D7AAD}" type="presOf" srcId="{7021E57B-D466-4043-9E76-83B52C0B35EC}" destId="{D611DF11-FD52-4C49-A4D3-2304C9B23E94}" srcOrd="0" destOrd="0" presId="urn:microsoft.com/office/officeart/2005/8/layout/vList5"/>
    <dgm:cxn modelId="{BE70F62C-EA0A-4B92-8DCA-3E812F42F29A}" type="presOf" srcId="{81269A45-7D86-4136-A70D-3B2DA7CB7E78}" destId="{BFBBDCA9-D0AB-4D34-9A39-0C3510DC2598}" srcOrd="0" destOrd="0" presId="urn:microsoft.com/office/officeart/2005/8/layout/vList5"/>
    <dgm:cxn modelId="{9C6E108D-59D1-459D-95BF-B87BA4F7BAAE}" type="presOf" srcId="{4D853285-8004-4678-A256-6F2FD6D8B9B5}" destId="{EC7E6561-D5DD-424A-BFBF-D49C17FB7D43}" srcOrd="0" destOrd="0" presId="urn:microsoft.com/office/officeart/2005/8/layout/vList5"/>
    <dgm:cxn modelId="{401AD31E-7BCD-4702-9789-16704135C52E}" srcId="{1E7C5414-C3D2-4B0F-829D-AE8941CB2E2C}" destId="{81269A45-7D86-4136-A70D-3B2DA7CB7E78}" srcOrd="0" destOrd="0" parTransId="{EEE19AA7-E873-42AF-8973-07BD7FA08F7E}" sibTransId="{7387B1F6-F562-4763-BE6A-594F23396CC0}"/>
    <dgm:cxn modelId="{14101E66-D587-45F0-9AEA-315BC6695E44}" srcId="{0C2B5243-1C75-4693-9256-407D910F8D21}" destId="{7021E57B-D466-4043-9E76-83B52C0B35EC}" srcOrd="0" destOrd="0" parTransId="{D5D3B802-883D-44AF-A729-40DF2EAFAAFF}" sibTransId="{DF660A0E-E65A-427F-A063-4EDF90F88BEB}"/>
    <dgm:cxn modelId="{AE2155E4-3DE7-43C8-B775-14C59ADE788C}" type="presOf" srcId="{04855ACC-008A-4784-A037-BF1A40254CA6}" destId="{CCF0F97F-B256-4D40-8BF1-CE5BE70C38AF}" srcOrd="0" destOrd="0" presId="urn:microsoft.com/office/officeart/2005/8/layout/vList5"/>
    <dgm:cxn modelId="{27A9D22C-3E0F-423C-8A54-E63F4AB2EEA4}" srcId="{4D853285-8004-4678-A256-6F2FD6D8B9B5}" destId="{FEA1BEE5-94D2-4973-86A5-DECD46BCF97E}" srcOrd="0" destOrd="0" parTransId="{50121B6C-B045-4140-A6CA-BFE1110516BD}" sibTransId="{8AD7B916-1104-420F-93F8-E18F653BFCA4}"/>
    <dgm:cxn modelId="{4372D289-3160-44FB-9B07-1A92044EEBBA}" type="presOf" srcId="{0C2B5243-1C75-4693-9256-407D910F8D21}" destId="{2EB03242-0267-4123-9DA0-06497498F8CE}" srcOrd="0" destOrd="0" presId="urn:microsoft.com/office/officeart/2005/8/layout/vList5"/>
    <dgm:cxn modelId="{5D12A81B-45F4-421B-9916-5A72EA37D623}" srcId="{FEA1BEE5-94D2-4973-86A5-DECD46BCF97E}" destId="{04855ACC-008A-4784-A037-BF1A40254CA6}" srcOrd="0" destOrd="0" parTransId="{3A6488D7-FAE4-4AC0-AB60-6B8DB0119573}" sibTransId="{20EA9B86-AFC4-47E0-A566-A7D580925A15}"/>
    <dgm:cxn modelId="{6A637070-EF7A-4B00-BBBC-0F95CF11D989}" type="presOf" srcId="{FEA1BEE5-94D2-4973-86A5-DECD46BCF97E}" destId="{11A85C49-AA64-4C29-AED7-F731E121FE30}" srcOrd="0" destOrd="0" presId="urn:microsoft.com/office/officeart/2005/8/layout/vList5"/>
    <dgm:cxn modelId="{7A381475-8BBC-4A45-A23F-53B6687C95DD}" srcId="{4D853285-8004-4678-A256-6F2FD6D8B9B5}" destId="{1E7C5414-C3D2-4B0F-829D-AE8941CB2E2C}" srcOrd="2" destOrd="0" parTransId="{019E8672-03E8-4C94-8174-E14DDD842350}" sibTransId="{07597B04-7079-4398-A652-1407895141B6}"/>
    <dgm:cxn modelId="{C7947668-532A-4E0A-AC27-1627106CC04A}" srcId="{4D853285-8004-4678-A256-6F2FD6D8B9B5}" destId="{0C2B5243-1C75-4693-9256-407D910F8D21}" srcOrd="1" destOrd="0" parTransId="{8F246F2C-E52C-4DCB-9095-AECEA032E957}" sibTransId="{A6A1803E-C393-44E3-8C54-ACEFA7BAC2AE}"/>
    <dgm:cxn modelId="{6AD9C18A-BF7A-43CA-832F-74BE9F432A7A}" type="presParOf" srcId="{EC7E6561-D5DD-424A-BFBF-D49C17FB7D43}" destId="{39A90DB4-CC84-451B-847C-70C89EC10DD2}" srcOrd="0" destOrd="0" presId="urn:microsoft.com/office/officeart/2005/8/layout/vList5"/>
    <dgm:cxn modelId="{35424C86-69EB-42AD-9D66-5BA772A5D48A}" type="presParOf" srcId="{39A90DB4-CC84-451B-847C-70C89EC10DD2}" destId="{11A85C49-AA64-4C29-AED7-F731E121FE30}" srcOrd="0" destOrd="0" presId="urn:microsoft.com/office/officeart/2005/8/layout/vList5"/>
    <dgm:cxn modelId="{DE3C3E61-9419-4C51-B29A-465E197870C5}" type="presParOf" srcId="{39A90DB4-CC84-451B-847C-70C89EC10DD2}" destId="{CCF0F97F-B256-4D40-8BF1-CE5BE70C38AF}" srcOrd="1" destOrd="0" presId="urn:microsoft.com/office/officeart/2005/8/layout/vList5"/>
    <dgm:cxn modelId="{66C08985-2547-4E70-9C85-E816D9FFA537}" type="presParOf" srcId="{EC7E6561-D5DD-424A-BFBF-D49C17FB7D43}" destId="{68BD0268-92E6-4E7D-9467-1B4C655C6AC9}" srcOrd="1" destOrd="0" presId="urn:microsoft.com/office/officeart/2005/8/layout/vList5"/>
    <dgm:cxn modelId="{0832CCED-5AE9-41B2-8C33-6216F2F76E90}" type="presParOf" srcId="{EC7E6561-D5DD-424A-BFBF-D49C17FB7D43}" destId="{6F4A1C2C-39B8-4761-B22F-D169B8689407}" srcOrd="2" destOrd="0" presId="urn:microsoft.com/office/officeart/2005/8/layout/vList5"/>
    <dgm:cxn modelId="{671A3AF2-FB90-455A-90FB-900D8D0CD860}" type="presParOf" srcId="{6F4A1C2C-39B8-4761-B22F-D169B8689407}" destId="{2EB03242-0267-4123-9DA0-06497498F8CE}" srcOrd="0" destOrd="0" presId="urn:microsoft.com/office/officeart/2005/8/layout/vList5"/>
    <dgm:cxn modelId="{18044F2D-6830-40DF-BAC5-24046C0F30A6}" type="presParOf" srcId="{6F4A1C2C-39B8-4761-B22F-D169B8689407}" destId="{D611DF11-FD52-4C49-A4D3-2304C9B23E94}" srcOrd="1" destOrd="0" presId="urn:microsoft.com/office/officeart/2005/8/layout/vList5"/>
    <dgm:cxn modelId="{85F259CF-CE34-430F-92FC-86147CED502B}" type="presParOf" srcId="{EC7E6561-D5DD-424A-BFBF-D49C17FB7D43}" destId="{3D3C1B61-AD8D-495D-93D6-0EBEEF4B77A3}" srcOrd="3" destOrd="0" presId="urn:microsoft.com/office/officeart/2005/8/layout/vList5"/>
    <dgm:cxn modelId="{DC927E89-4F55-424A-A1C6-27357FBE19CF}" type="presParOf" srcId="{EC7E6561-D5DD-424A-BFBF-D49C17FB7D43}" destId="{AF4613D2-B9BD-469D-A20C-18A74D1EAA26}" srcOrd="4" destOrd="0" presId="urn:microsoft.com/office/officeart/2005/8/layout/vList5"/>
    <dgm:cxn modelId="{926BA69B-E41A-4A7F-BAFC-32DFFF6D8A4C}" type="presParOf" srcId="{AF4613D2-B9BD-469D-A20C-18A74D1EAA26}" destId="{7B36436B-653D-4494-B18C-05D473CF0713}" srcOrd="0" destOrd="0" presId="urn:microsoft.com/office/officeart/2005/8/layout/vList5"/>
    <dgm:cxn modelId="{A07C0565-2A5B-439E-B0B2-88EF5C231599}" type="presParOf" srcId="{AF4613D2-B9BD-469D-A20C-18A74D1EAA26}" destId="{BFBBDCA9-D0AB-4D34-9A39-0C3510DC2598}" srcOrd="1" destOrd="0" presId="urn:microsoft.com/office/officeart/2005/8/layout/vList5"/>
    <dgm:cxn modelId="{DA0B995F-F625-4E46-901F-28EE581A064D}" type="presParOf" srcId="{EC7E6561-D5DD-424A-BFBF-D49C17FB7D43}" destId="{05988671-4754-4B90-B4D9-8BE7BA587729}" srcOrd="5" destOrd="0" presId="urn:microsoft.com/office/officeart/2005/8/layout/vList5"/>
    <dgm:cxn modelId="{ECA54E75-5EBC-4463-90A7-B31F197A10F5}" type="presParOf" srcId="{EC7E6561-D5DD-424A-BFBF-D49C17FB7D43}" destId="{4C66BBD0-895D-459B-991B-EA6B332465B8}" srcOrd="6" destOrd="0" presId="urn:microsoft.com/office/officeart/2005/8/layout/vList5"/>
    <dgm:cxn modelId="{C0DB8054-4EFE-41AC-81A5-E86DA904CD17}" type="presParOf" srcId="{4C66BBD0-895D-459B-991B-EA6B332465B8}" destId="{633B6D57-6FE6-4861-A68D-93600301EDFE}" srcOrd="0"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0F97F-B256-4D40-8BF1-CE5BE70C38AF}">
      <dsp:nvSpPr>
        <dsp:cNvPr id="0" name=""/>
        <dsp:cNvSpPr/>
      </dsp:nvSpPr>
      <dsp:spPr>
        <a:xfrm rot="5400000">
          <a:off x="5106979" y="-2019493"/>
          <a:ext cx="9782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ar-SA" sz="2500" kern="1200" dirty="0" smtClean="0"/>
            <a:t>هي التي تتمثل في خصائص مثل المكانة والشهرة</a:t>
          </a:r>
          <a:endParaRPr lang="en-US" sz="2500" kern="1200" dirty="0"/>
        </a:p>
      </dsp:txBody>
      <dsp:txXfrm rot="-5400000">
        <a:off x="2962655" y="172587"/>
        <a:ext cx="5219188" cy="882784"/>
      </dsp:txXfrm>
    </dsp:sp>
    <dsp:sp modelId="{11A85C49-AA64-4C29-AED7-F731E121FE30}">
      <dsp:nvSpPr>
        <dsp:cNvPr id="0" name=""/>
        <dsp:cNvSpPr/>
      </dsp:nvSpPr>
      <dsp:spPr>
        <a:xfrm>
          <a:off x="0" y="2542"/>
          <a:ext cx="2962656" cy="1222871"/>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ar-SA" sz="3000" kern="1200" dirty="0" smtClean="0"/>
            <a:t>العوامل المرتبطة بالنموذج</a:t>
          </a:r>
          <a:endParaRPr lang="en-US" sz="3000" kern="1200" dirty="0"/>
        </a:p>
      </dsp:txBody>
      <dsp:txXfrm>
        <a:off x="59696" y="62238"/>
        <a:ext cx="2843264" cy="1103479"/>
      </dsp:txXfrm>
    </dsp:sp>
    <dsp:sp modelId="{D611DF11-FD52-4C49-A4D3-2304C9B23E94}">
      <dsp:nvSpPr>
        <dsp:cNvPr id="0" name=""/>
        <dsp:cNvSpPr/>
      </dsp:nvSpPr>
      <dsp:spPr>
        <a:xfrm rot="5400000">
          <a:off x="5106979" y="-735479"/>
          <a:ext cx="9782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ar-SA" sz="2500" kern="1200" dirty="0" smtClean="0"/>
            <a:t>تتمثل في خصائص شخصية</a:t>
          </a:r>
          <a:endParaRPr lang="en-US" sz="2500" kern="1200" dirty="0"/>
        </a:p>
      </dsp:txBody>
      <dsp:txXfrm rot="-5400000">
        <a:off x="2962655" y="1456601"/>
        <a:ext cx="5219188" cy="882784"/>
      </dsp:txXfrm>
    </dsp:sp>
    <dsp:sp modelId="{2EB03242-0267-4123-9DA0-06497498F8CE}">
      <dsp:nvSpPr>
        <dsp:cNvPr id="0" name=""/>
        <dsp:cNvSpPr/>
      </dsp:nvSpPr>
      <dsp:spPr>
        <a:xfrm>
          <a:off x="0" y="1286557"/>
          <a:ext cx="2962656" cy="1222871"/>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ar-SA" sz="3000" kern="1200" dirty="0" smtClean="0"/>
            <a:t>العوامل المترتبطه بالشخص الملاحظ</a:t>
          </a:r>
          <a:endParaRPr lang="en-US" sz="3000" kern="1200" dirty="0"/>
        </a:p>
      </dsp:txBody>
      <dsp:txXfrm>
        <a:off x="59696" y="1346253"/>
        <a:ext cx="2843264" cy="1103479"/>
      </dsp:txXfrm>
    </dsp:sp>
    <dsp:sp modelId="{BFBBDCA9-D0AB-4D34-9A39-0C3510DC2598}">
      <dsp:nvSpPr>
        <dsp:cNvPr id="0" name=""/>
        <dsp:cNvSpPr/>
      </dsp:nvSpPr>
      <dsp:spPr>
        <a:xfrm rot="5400000">
          <a:off x="5106979" y="548535"/>
          <a:ext cx="9782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ar-SA" sz="2500" kern="1200" dirty="0" smtClean="0"/>
            <a:t>تزداد فرصة الانتباه للسلوك التي يعرفها النموذج عند وجود خصائص مشتركة تربطه بالاخرين.</a:t>
          </a:r>
          <a:endParaRPr lang="en-US" sz="2500" kern="1200" dirty="0"/>
        </a:p>
      </dsp:txBody>
      <dsp:txXfrm rot="-5400000">
        <a:off x="2962655" y="2740615"/>
        <a:ext cx="5219188" cy="882784"/>
      </dsp:txXfrm>
    </dsp:sp>
    <dsp:sp modelId="{7B36436B-653D-4494-B18C-05D473CF0713}">
      <dsp:nvSpPr>
        <dsp:cNvPr id="0" name=""/>
        <dsp:cNvSpPr/>
      </dsp:nvSpPr>
      <dsp:spPr>
        <a:xfrm>
          <a:off x="0" y="2570571"/>
          <a:ext cx="2962656" cy="1222871"/>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ar-SA" sz="3000" kern="1200" dirty="0" smtClean="0"/>
            <a:t>درجة التشابه بين الفرد والنموذج</a:t>
          </a:r>
          <a:endParaRPr lang="en-US" sz="3000" kern="1200" dirty="0"/>
        </a:p>
      </dsp:txBody>
      <dsp:txXfrm>
        <a:off x="59696" y="2630267"/>
        <a:ext cx="2843264" cy="1103479"/>
      </dsp:txXfrm>
    </dsp:sp>
    <dsp:sp modelId="{633B6D57-6FE6-4861-A68D-93600301EDFE}">
      <dsp:nvSpPr>
        <dsp:cNvPr id="0" name=""/>
        <dsp:cNvSpPr/>
      </dsp:nvSpPr>
      <dsp:spPr>
        <a:xfrm>
          <a:off x="0" y="3854586"/>
          <a:ext cx="2962656" cy="1222871"/>
        </a:xfrm>
        <a:prstGeom prst="roundRect">
          <a:avLst/>
        </a:prstGeom>
        <a:solidFill>
          <a:schemeClr val="accent1">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ar-SA" sz="3000" kern="1200" dirty="0" smtClean="0"/>
            <a:t>قيمة واهمية السلوك الذي يعرضه النموذج</a:t>
          </a:r>
          <a:endParaRPr lang="en-US" sz="3000" kern="1200" dirty="0"/>
        </a:p>
      </dsp:txBody>
      <dsp:txXfrm>
        <a:off x="59696" y="3914282"/>
        <a:ext cx="2843264" cy="1103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E9CE-A7A0-48DC-81E5-52C1DE5A68C7}">
      <dsp:nvSpPr>
        <dsp:cNvPr id="0" name=""/>
        <dsp:cNvSpPr/>
      </dsp:nvSpPr>
      <dsp:spPr>
        <a:xfrm>
          <a:off x="4511425" y="1485005"/>
          <a:ext cx="1529223" cy="369199"/>
        </a:xfrm>
        <a:custGeom>
          <a:avLst/>
          <a:gdLst/>
          <a:ahLst/>
          <a:cxnLst/>
          <a:rect l="0" t="0" r="0" b="0"/>
          <a:pathLst>
            <a:path>
              <a:moveTo>
                <a:pt x="0" y="0"/>
              </a:moveTo>
              <a:lnTo>
                <a:pt x="0" y="251598"/>
              </a:lnTo>
              <a:lnTo>
                <a:pt x="1529223" y="251598"/>
              </a:lnTo>
              <a:lnTo>
                <a:pt x="1529223" y="369199"/>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5EA0E-03A0-4713-8B98-0A8BA2AAFF4C}">
      <dsp:nvSpPr>
        <dsp:cNvPr id="0" name=""/>
        <dsp:cNvSpPr/>
      </dsp:nvSpPr>
      <dsp:spPr>
        <a:xfrm>
          <a:off x="3255871" y="3835610"/>
          <a:ext cx="1441440" cy="369199"/>
        </a:xfrm>
        <a:custGeom>
          <a:avLst/>
          <a:gdLst/>
          <a:ahLst/>
          <a:cxnLst/>
          <a:rect l="0" t="0" r="0" b="0"/>
          <a:pathLst>
            <a:path>
              <a:moveTo>
                <a:pt x="0" y="0"/>
              </a:moveTo>
              <a:lnTo>
                <a:pt x="0" y="251598"/>
              </a:lnTo>
              <a:lnTo>
                <a:pt x="1441440" y="251598"/>
              </a:lnTo>
              <a:lnTo>
                <a:pt x="1441440" y="369199"/>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3695-626B-4B94-BDEF-423F7BE7DB5C}">
      <dsp:nvSpPr>
        <dsp:cNvPr id="0" name=""/>
        <dsp:cNvSpPr/>
      </dsp:nvSpPr>
      <dsp:spPr>
        <a:xfrm>
          <a:off x="1636186" y="3835610"/>
          <a:ext cx="1619684" cy="369199"/>
        </a:xfrm>
        <a:custGeom>
          <a:avLst/>
          <a:gdLst/>
          <a:ahLst/>
          <a:cxnLst/>
          <a:rect l="0" t="0" r="0" b="0"/>
          <a:pathLst>
            <a:path>
              <a:moveTo>
                <a:pt x="1619684" y="0"/>
              </a:moveTo>
              <a:lnTo>
                <a:pt x="1619684" y="251598"/>
              </a:lnTo>
              <a:lnTo>
                <a:pt x="0" y="251598"/>
              </a:lnTo>
              <a:lnTo>
                <a:pt x="0" y="369199"/>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041A5-7F18-4B06-8235-F50D624ABD09}">
      <dsp:nvSpPr>
        <dsp:cNvPr id="0" name=""/>
        <dsp:cNvSpPr/>
      </dsp:nvSpPr>
      <dsp:spPr>
        <a:xfrm>
          <a:off x="3210151" y="2660307"/>
          <a:ext cx="91440" cy="369199"/>
        </a:xfrm>
        <a:custGeom>
          <a:avLst/>
          <a:gdLst/>
          <a:ahLst/>
          <a:cxnLst/>
          <a:rect l="0" t="0" r="0" b="0"/>
          <a:pathLst>
            <a:path>
              <a:moveTo>
                <a:pt x="45720" y="0"/>
              </a:moveTo>
              <a:lnTo>
                <a:pt x="45720" y="369199"/>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62394-BECF-44CB-A3FB-F142864C329E}">
      <dsp:nvSpPr>
        <dsp:cNvPr id="0" name=""/>
        <dsp:cNvSpPr/>
      </dsp:nvSpPr>
      <dsp:spPr>
        <a:xfrm>
          <a:off x="3255871" y="1485005"/>
          <a:ext cx="1255554" cy="369199"/>
        </a:xfrm>
        <a:custGeom>
          <a:avLst/>
          <a:gdLst/>
          <a:ahLst/>
          <a:cxnLst/>
          <a:rect l="0" t="0" r="0" b="0"/>
          <a:pathLst>
            <a:path>
              <a:moveTo>
                <a:pt x="1255554" y="0"/>
              </a:moveTo>
              <a:lnTo>
                <a:pt x="1255554" y="251598"/>
              </a:lnTo>
              <a:lnTo>
                <a:pt x="0" y="251598"/>
              </a:lnTo>
              <a:lnTo>
                <a:pt x="0" y="369199"/>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3374F-C085-4B3E-B5EE-746DE4AF2EEE}">
      <dsp:nvSpPr>
        <dsp:cNvPr id="0" name=""/>
        <dsp:cNvSpPr/>
      </dsp:nvSpPr>
      <dsp:spPr>
        <a:xfrm>
          <a:off x="2899911" y="3089"/>
          <a:ext cx="3223028" cy="1481915"/>
        </a:xfrm>
        <a:prstGeom prst="roundRect">
          <a:avLst>
            <a:gd name="adj" fmla="val 1000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D1675-9FE7-4478-B530-49D148ED71FE}">
      <dsp:nvSpPr>
        <dsp:cNvPr id="0" name=""/>
        <dsp:cNvSpPr/>
      </dsp:nvSpPr>
      <dsp:spPr>
        <a:xfrm>
          <a:off x="3040961" y="137087"/>
          <a:ext cx="3223028" cy="1481915"/>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b="1" i="1" kern="1200" dirty="0" smtClean="0"/>
            <a:t>التعلم</a:t>
          </a:r>
          <a:endParaRPr lang="ar-SA" sz="3600" b="1" i="1" kern="1200" dirty="0"/>
        </a:p>
      </dsp:txBody>
      <dsp:txXfrm>
        <a:off x="3084365" y="180491"/>
        <a:ext cx="3136220" cy="1395107"/>
      </dsp:txXfrm>
    </dsp:sp>
    <dsp:sp modelId="{4C3CCEB9-78DD-4DEF-8454-D9706D35870C}">
      <dsp:nvSpPr>
        <dsp:cNvPr id="0" name=""/>
        <dsp:cNvSpPr/>
      </dsp:nvSpPr>
      <dsp:spPr>
        <a:xfrm>
          <a:off x="1867698" y="1854204"/>
          <a:ext cx="2776345" cy="806102"/>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BBF48-1750-4A24-A880-A0A317D11D12}">
      <dsp:nvSpPr>
        <dsp:cNvPr id="0" name=""/>
        <dsp:cNvSpPr/>
      </dsp:nvSpPr>
      <dsp:spPr>
        <a:xfrm>
          <a:off x="2008748" y="1988202"/>
          <a:ext cx="2776345" cy="806102"/>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التعلم</a:t>
          </a:r>
          <a:r>
            <a:rPr lang="ar-SA" sz="1600" kern="1200" dirty="0" smtClean="0"/>
            <a:t> </a:t>
          </a:r>
          <a:r>
            <a:rPr lang="ar-SA" sz="2400" b="1" kern="1200" dirty="0" smtClean="0"/>
            <a:t>الاجرائي</a:t>
          </a:r>
          <a:endParaRPr lang="ar-SA" sz="2400" b="1" kern="1200" dirty="0"/>
        </a:p>
      </dsp:txBody>
      <dsp:txXfrm>
        <a:off x="2032358" y="2011812"/>
        <a:ext cx="2729125" cy="758882"/>
      </dsp:txXfrm>
    </dsp:sp>
    <dsp:sp modelId="{4D580847-F34D-4DE6-B519-889F3B7CF48E}">
      <dsp:nvSpPr>
        <dsp:cNvPr id="0" name=""/>
        <dsp:cNvSpPr/>
      </dsp:nvSpPr>
      <dsp:spPr>
        <a:xfrm>
          <a:off x="2040502" y="3029507"/>
          <a:ext cx="2430736" cy="806102"/>
        </a:xfrm>
        <a:prstGeom prst="roundRect">
          <a:avLst>
            <a:gd name="adj" fmla="val 10000"/>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23E0B-0444-41A6-A1C9-1C0610CA1454}">
      <dsp:nvSpPr>
        <dsp:cNvPr id="0" name=""/>
        <dsp:cNvSpPr/>
      </dsp:nvSpPr>
      <dsp:spPr>
        <a:xfrm>
          <a:off x="2181553" y="3163504"/>
          <a:ext cx="2430736" cy="806102"/>
        </a:xfrm>
        <a:prstGeom prst="roundRect">
          <a:avLst>
            <a:gd name="adj" fmla="val 10000"/>
          </a:avLst>
        </a:prstGeom>
        <a:solidFill>
          <a:schemeClr val="lt1">
            <a:alpha val="90000"/>
            <a:hueOff val="0"/>
            <a:satOff val="0"/>
            <a:lumOff val="0"/>
            <a:alphaOff val="0"/>
          </a:schemeClr>
        </a:solidFill>
        <a:ln w="25400" cap="flat" cmpd="sng" algn="ctr">
          <a:solidFill>
            <a:schemeClr val="accent4">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i="1" kern="1200" dirty="0" smtClean="0">
              <a:cs typeface="Akhbar MT" pitchFamily="2" charset="-78"/>
            </a:rPr>
            <a:t>مفاهيم نظرية الأشراط الإجرائي</a:t>
          </a:r>
          <a:endParaRPr lang="ar-SA" sz="2000" b="1" i="1" kern="1200" dirty="0">
            <a:cs typeface="Akhbar MT" pitchFamily="2" charset="-78"/>
          </a:endParaRPr>
        </a:p>
      </dsp:txBody>
      <dsp:txXfrm>
        <a:off x="2205163" y="3187114"/>
        <a:ext cx="2383516" cy="758882"/>
      </dsp:txXfrm>
    </dsp:sp>
    <dsp:sp modelId="{3B97C161-A2FB-4E4E-AB8E-4012A1686D51}">
      <dsp:nvSpPr>
        <dsp:cNvPr id="0" name=""/>
        <dsp:cNvSpPr/>
      </dsp:nvSpPr>
      <dsp:spPr>
        <a:xfrm>
          <a:off x="335796" y="4204809"/>
          <a:ext cx="2600780" cy="806102"/>
        </a:xfrm>
        <a:prstGeom prst="roundRect">
          <a:avLst>
            <a:gd name="adj" fmla="val 10000"/>
          </a:avLst>
        </a:prstGeom>
        <a:solidFill>
          <a:schemeClr val="accent4">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82A2C-667D-4E7C-BDE7-9F4965EDA7C7}">
      <dsp:nvSpPr>
        <dsp:cNvPr id="0" name=""/>
        <dsp:cNvSpPr/>
      </dsp:nvSpPr>
      <dsp:spPr>
        <a:xfrm>
          <a:off x="476847" y="4338807"/>
          <a:ext cx="2600780" cy="806102"/>
        </a:xfrm>
        <a:prstGeom prst="roundRect">
          <a:avLst>
            <a:gd name="adj" fmla="val 10000"/>
          </a:avLst>
        </a:prstGeom>
        <a:solidFill>
          <a:schemeClr val="lt1">
            <a:alpha val="90000"/>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نتائج السلوك</a:t>
          </a:r>
          <a:endParaRPr lang="ar-SA" sz="2400" kern="1200" dirty="0"/>
        </a:p>
      </dsp:txBody>
      <dsp:txXfrm>
        <a:off x="500457" y="4362417"/>
        <a:ext cx="2553560" cy="758882"/>
      </dsp:txXfrm>
    </dsp:sp>
    <dsp:sp modelId="{A55054E2-EA54-41CC-A0A9-01E22305519D}">
      <dsp:nvSpPr>
        <dsp:cNvPr id="0" name=""/>
        <dsp:cNvSpPr/>
      </dsp:nvSpPr>
      <dsp:spPr>
        <a:xfrm>
          <a:off x="3218677" y="4204809"/>
          <a:ext cx="2957268" cy="806102"/>
        </a:xfrm>
        <a:prstGeom prst="roundRect">
          <a:avLst>
            <a:gd name="adj" fmla="val 10000"/>
          </a:avLst>
        </a:prstGeom>
        <a:solidFill>
          <a:schemeClr val="accent4">
            <a:alpha val="3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9BD02-AEF2-472D-8EBF-AA7F8A3C8332}">
      <dsp:nvSpPr>
        <dsp:cNvPr id="0" name=""/>
        <dsp:cNvSpPr/>
      </dsp:nvSpPr>
      <dsp:spPr>
        <a:xfrm>
          <a:off x="3359728" y="4338807"/>
          <a:ext cx="2957268" cy="806102"/>
        </a:xfrm>
        <a:prstGeom prst="roundRect">
          <a:avLst>
            <a:gd name="adj" fmla="val 10000"/>
          </a:avLst>
        </a:prstGeom>
        <a:solidFill>
          <a:schemeClr val="lt1">
            <a:alpha val="90000"/>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السلوك محكوم بنواتجه أو توابعه</a:t>
          </a:r>
          <a:endParaRPr lang="ar-SA" sz="2400" kern="1200" dirty="0"/>
        </a:p>
      </dsp:txBody>
      <dsp:txXfrm>
        <a:off x="3383338" y="4362417"/>
        <a:ext cx="2910048" cy="758882"/>
      </dsp:txXfrm>
    </dsp:sp>
    <dsp:sp modelId="{C3E1E1F7-5450-4DB2-B11D-88AB9B55FFAA}">
      <dsp:nvSpPr>
        <dsp:cNvPr id="0" name=""/>
        <dsp:cNvSpPr/>
      </dsp:nvSpPr>
      <dsp:spPr>
        <a:xfrm>
          <a:off x="4926144" y="1854204"/>
          <a:ext cx="2229008" cy="806102"/>
        </a:xfrm>
        <a:prstGeom prst="roundRect">
          <a:avLst>
            <a:gd name="adj" fmla="val 10000"/>
          </a:avLst>
        </a:prstGeom>
        <a:solidFill>
          <a:schemeClr val="accent4">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A7916-A40F-4AE9-B7F7-D89DD5C62BD8}">
      <dsp:nvSpPr>
        <dsp:cNvPr id="0" name=""/>
        <dsp:cNvSpPr/>
      </dsp:nvSpPr>
      <dsp:spPr>
        <a:xfrm>
          <a:off x="5067195" y="1988202"/>
          <a:ext cx="2229008" cy="806102"/>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التعلم الاستجابي</a:t>
          </a:r>
          <a:endParaRPr lang="ar-SA" sz="2400" b="1" kern="1200" dirty="0"/>
        </a:p>
      </dsp:txBody>
      <dsp:txXfrm>
        <a:off x="5090805" y="2011812"/>
        <a:ext cx="2181788" cy="758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EA01F-1F34-46DE-A5D6-E8AD2EAFF51A}">
      <dsp:nvSpPr>
        <dsp:cNvPr id="0" name=""/>
        <dsp:cNvSpPr/>
      </dsp:nvSpPr>
      <dsp:spPr>
        <a:xfrm rot="2434897">
          <a:off x="1891804" y="2909088"/>
          <a:ext cx="626551" cy="60292"/>
        </a:xfrm>
        <a:custGeom>
          <a:avLst/>
          <a:gdLst/>
          <a:ahLst/>
          <a:cxnLst/>
          <a:rect l="0" t="0" r="0" b="0"/>
          <a:pathLst>
            <a:path>
              <a:moveTo>
                <a:pt x="0" y="30146"/>
              </a:moveTo>
              <a:lnTo>
                <a:pt x="626551" y="301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1EE4C8-BC01-406E-B378-BF1F56B0DB44}">
      <dsp:nvSpPr>
        <dsp:cNvPr id="0" name=""/>
        <dsp:cNvSpPr/>
      </dsp:nvSpPr>
      <dsp:spPr>
        <a:xfrm>
          <a:off x="1967153" y="2093142"/>
          <a:ext cx="711929" cy="60292"/>
        </a:xfrm>
        <a:custGeom>
          <a:avLst/>
          <a:gdLst/>
          <a:ahLst/>
          <a:cxnLst/>
          <a:rect l="0" t="0" r="0" b="0"/>
          <a:pathLst>
            <a:path>
              <a:moveTo>
                <a:pt x="0" y="30146"/>
              </a:moveTo>
              <a:lnTo>
                <a:pt x="711929" y="301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4931A-336A-4631-B49E-7EB27250B0BA}">
      <dsp:nvSpPr>
        <dsp:cNvPr id="0" name=""/>
        <dsp:cNvSpPr/>
      </dsp:nvSpPr>
      <dsp:spPr>
        <a:xfrm rot="19172599">
          <a:off x="1904608" y="1313957"/>
          <a:ext cx="523156" cy="60292"/>
        </a:xfrm>
        <a:custGeom>
          <a:avLst/>
          <a:gdLst/>
          <a:ahLst/>
          <a:cxnLst/>
          <a:rect l="0" t="0" r="0" b="0"/>
          <a:pathLst>
            <a:path>
              <a:moveTo>
                <a:pt x="0" y="30146"/>
              </a:moveTo>
              <a:lnTo>
                <a:pt x="523156" y="3014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74582A-544E-406E-AC71-5E32A574F3B6}">
      <dsp:nvSpPr>
        <dsp:cNvPr id="0" name=""/>
        <dsp:cNvSpPr/>
      </dsp:nvSpPr>
      <dsp:spPr>
        <a:xfrm>
          <a:off x="211835" y="1152130"/>
          <a:ext cx="2041921" cy="2041921"/>
        </a:xfrm>
        <a:prstGeom prst="ellips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D7AA1D-9FA9-4007-88E0-0EE5CF8A9CB3}">
      <dsp:nvSpPr>
        <dsp:cNvPr id="0" name=""/>
        <dsp:cNvSpPr/>
      </dsp:nvSpPr>
      <dsp:spPr>
        <a:xfrm>
          <a:off x="2183160" y="142873"/>
          <a:ext cx="1346614" cy="1225153"/>
        </a:xfrm>
        <a:prstGeom prst="ellipse">
          <a:avLst/>
        </a:prstGeom>
        <a:gradFill rotWithShape="0">
          <a:gsLst>
            <a:gs pos="0">
              <a:schemeClr val="accent5">
                <a:hueOff val="-92339"/>
                <a:satOff val="-8843"/>
                <a:lumOff val="-8889"/>
                <a:alphaOff val="0"/>
                <a:shade val="63000"/>
                <a:satMod val="165000"/>
              </a:schemeClr>
            </a:gs>
            <a:gs pos="30000">
              <a:schemeClr val="accent5">
                <a:hueOff val="-92339"/>
                <a:satOff val="-8843"/>
                <a:lumOff val="-8889"/>
                <a:alphaOff val="0"/>
                <a:shade val="58000"/>
                <a:satMod val="165000"/>
              </a:schemeClr>
            </a:gs>
            <a:gs pos="75000">
              <a:schemeClr val="accent5">
                <a:hueOff val="-92339"/>
                <a:satOff val="-8843"/>
                <a:lumOff val="-8889"/>
                <a:alphaOff val="0"/>
                <a:shade val="30000"/>
                <a:satMod val="175000"/>
              </a:schemeClr>
            </a:gs>
            <a:gs pos="100000">
              <a:schemeClr val="accent5">
                <a:hueOff val="-92339"/>
                <a:satOff val="-8843"/>
                <a:lumOff val="-888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SA" sz="2600" kern="1200" dirty="0" smtClean="0"/>
            <a:t>اجتماعية</a:t>
          </a:r>
          <a:endParaRPr lang="ar-SA" sz="2600" kern="1200" dirty="0"/>
        </a:p>
      </dsp:txBody>
      <dsp:txXfrm>
        <a:off x="2380367" y="322293"/>
        <a:ext cx="952200" cy="866313"/>
      </dsp:txXfrm>
    </dsp:sp>
    <dsp:sp modelId="{79ADED81-598B-4A85-BA0D-B7B36F2CC721}">
      <dsp:nvSpPr>
        <dsp:cNvPr id="0" name=""/>
        <dsp:cNvSpPr/>
      </dsp:nvSpPr>
      <dsp:spPr>
        <a:xfrm>
          <a:off x="3500463" y="142873"/>
          <a:ext cx="2019922"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933450" rtl="1">
            <a:lnSpc>
              <a:spcPct val="90000"/>
            </a:lnSpc>
            <a:spcBef>
              <a:spcPct val="0"/>
            </a:spcBef>
            <a:spcAft>
              <a:spcPct val="15000"/>
            </a:spcAft>
            <a:buChar char="••"/>
          </a:pPr>
          <a:r>
            <a:rPr lang="ar-SA" sz="2100" b="1" kern="1200" dirty="0" smtClean="0">
              <a:solidFill>
                <a:srgbClr val="00B050"/>
              </a:solidFill>
            </a:rPr>
            <a:t>مثل التوبيخ والشتم والإهمال والتجاهل .</a:t>
          </a:r>
          <a:endParaRPr lang="ar-SA" sz="2100" b="1" kern="1200" dirty="0">
            <a:solidFill>
              <a:srgbClr val="00B050"/>
            </a:solidFill>
          </a:endParaRPr>
        </a:p>
      </dsp:txBody>
      <dsp:txXfrm>
        <a:off x="3500463" y="142873"/>
        <a:ext cx="2019922" cy="1225153"/>
      </dsp:txXfrm>
    </dsp:sp>
    <dsp:sp modelId="{CA598CBE-D2CD-4DA5-B055-9D3FA0D19FF1}">
      <dsp:nvSpPr>
        <dsp:cNvPr id="0" name=""/>
        <dsp:cNvSpPr/>
      </dsp:nvSpPr>
      <dsp:spPr>
        <a:xfrm>
          <a:off x="2679082" y="1510712"/>
          <a:ext cx="1225153" cy="1225153"/>
        </a:xfrm>
        <a:prstGeom prst="ellipse">
          <a:avLst/>
        </a:prstGeom>
        <a:gradFill rotWithShape="0">
          <a:gsLst>
            <a:gs pos="0">
              <a:schemeClr val="accent5">
                <a:hueOff val="-184678"/>
                <a:satOff val="-17685"/>
                <a:lumOff val="-17778"/>
                <a:alphaOff val="0"/>
                <a:shade val="63000"/>
                <a:satMod val="165000"/>
              </a:schemeClr>
            </a:gs>
            <a:gs pos="30000">
              <a:schemeClr val="accent5">
                <a:hueOff val="-184678"/>
                <a:satOff val="-17685"/>
                <a:lumOff val="-17778"/>
                <a:alphaOff val="0"/>
                <a:shade val="58000"/>
                <a:satMod val="165000"/>
              </a:schemeClr>
            </a:gs>
            <a:gs pos="75000">
              <a:schemeClr val="accent5">
                <a:hueOff val="-184678"/>
                <a:satOff val="-17685"/>
                <a:lumOff val="-17778"/>
                <a:alphaOff val="0"/>
                <a:shade val="30000"/>
                <a:satMod val="175000"/>
              </a:schemeClr>
            </a:gs>
            <a:gs pos="100000">
              <a:schemeClr val="accent5">
                <a:hueOff val="-184678"/>
                <a:satOff val="-17685"/>
                <a:lumOff val="-1777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SA" sz="2600" kern="1200" dirty="0" smtClean="0"/>
            <a:t>رمزية</a:t>
          </a:r>
          <a:endParaRPr lang="ar-SA" sz="2600" kern="1200" dirty="0"/>
        </a:p>
      </dsp:txBody>
      <dsp:txXfrm>
        <a:off x="2858502" y="1690132"/>
        <a:ext cx="866313" cy="866313"/>
      </dsp:txXfrm>
    </dsp:sp>
    <dsp:sp modelId="{65780EFF-8DD0-4174-880A-8091EE061E0D}">
      <dsp:nvSpPr>
        <dsp:cNvPr id="0" name=""/>
        <dsp:cNvSpPr/>
      </dsp:nvSpPr>
      <dsp:spPr>
        <a:xfrm>
          <a:off x="4026750" y="1510712"/>
          <a:ext cx="1837729"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933450" rtl="1">
            <a:lnSpc>
              <a:spcPct val="90000"/>
            </a:lnSpc>
            <a:spcBef>
              <a:spcPct val="0"/>
            </a:spcBef>
            <a:spcAft>
              <a:spcPct val="15000"/>
            </a:spcAft>
            <a:buChar char="••"/>
          </a:pPr>
          <a:r>
            <a:rPr lang="ar-SA" sz="2100" b="1" kern="1200" dirty="0" smtClean="0">
              <a:solidFill>
                <a:srgbClr val="92D050"/>
              </a:solidFill>
            </a:rPr>
            <a:t>مثل الحرمان من امتيازات أو علامات .</a:t>
          </a:r>
          <a:endParaRPr lang="ar-SA" sz="2100" b="1" kern="1200" dirty="0">
            <a:solidFill>
              <a:srgbClr val="92D050"/>
            </a:solidFill>
          </a:endParaRPr>
        </a:p>
      </dsp:txBody>
      <dsp:txXfrm>
        <a:off x="4026750" y="1510712"/>
        <a:ext cx="1837729" cy="1225153"/>
      </dsp:txXfrm>
    </dsp:sp>
    <dsp:sp modelId="{A1BC3455-CCB6-4DDE-A0CB-F7A15A7189BD}">
      <dsp:nvSpPr>
        <dsp:cNvPr id="0" name=""/>
        <dsp:cNvSpPr/>
      </dsp:nvSpPr>
      <dsp:spPr>
        <a:xfrm>
          <a:off x="2295669" y="2928954"/>
          <a:ext cx="1225153" cy="1225153"/>
        </a:xfrm>
        <a:prstGeom prst="ellipse">
          <a:avLst/>
        </a:prstGeom>
        <a:gradFill rotWithShape="0">
          <a:gsLst>
            <a:gs pos="0">
              <a:schemeClr val="accent5">
                <a:hueOff val="-277017"/>
                <a:satOff val="-26528"/>
                <a:lumOff val="-26667"/>
                <a:alphaOff val="0"/>
                <a:shade val="63000"/>
                <a:satMod val="165000"/>
              </a:schemeClr>
            </a:gs>
            <a:gs pos="30000">
              <a:schemeClr val="accent5">
                <a:hueOff val="-277017"/>
                <a:satOff val="-26528"/>
                <a:lumOff val="-26667"/>
                <a:alphaOff val="0"/>
                <a:shade val="58000"/>
                <a:satMod val="165000"/>
              </a:schemeClr>
            </a:gs>
            <a:gs pos="75000">
              <a:schemeClr val="accent5">
                <a:hueOff val="-277017"/>
                <a:satOff val="-26528"/>
                <a:lumOff val="-26667"/>
                <a:alphaOff val="0"/>
                <a:shade val="30000"/>
                <a:satMod val="175000"/>
              </a:schemeClr>
            </a:gs>
            <a:gs pos="100000">
              <a:schemeClr val="accent5">
                <a:hueOff val="-277017"/>
                <a:satOff val="-26528"/>
                <a:lumOff val="-2666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SA" sz="2600" kern="1200" dirty="0" smtClean="0"/>
            <a:t>مادية</a:t>
          </a:r>
          <a:endParaRPr lang="ar-SA" sz="2600" kern="1200" dirty="0"/>
        </a:p>
      </dsp:txBody>
      <dsp:txXfrm>
        <a:off x="2475089" y="3108374"/>
        <a:ext cx="866313" cy="866313"/>
      </dsp:txXfrm>
    </dsp:sp>
    <dsp:sp modelId="{E7C01FE6-33D2-4EB7-BB2D-6068C1DA8770}">
      <dsp:nvSpPr>
        <dsp:cNvPr id="0" name=""/>
        <dsp:cNvSpPr/>
      </dsp:nvSpPr>
      <dsp:spPr>
        <a:xfrm>
          <a:off x="3643338" y="2928954"/>
          <a:ext cx="1837729" cy="1225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r" defTabSz="933450" rtl="1">
            <a:lnSpc>
              <a:spcPct val="90000"/>
            </a:lnSpc>
            <a:spcBef>
              <a:spcPct val="0"/>
            </a:spcBef>
            <a:spcAft>
              <a:spcPct val="15000"/>
            </a:spcAft>
            <a:buChar char="••"/>
          </a:pPr>
          <a:r>
            <a:rPr lang="ar-SA" sz="2100" b="1" kern="1200" dirty="0" smtClean="0">
              <a:solidFill>
                <a:schemeClr val="accent6">
                  <a:lumMod val="75000"/>
                </a:schemeClr>
              </a:solidFill>
            </a:rPr>
            <a:t>مثل الضرب والسجن والجلد</a:t>
          </a:r>
          <a:endParaRPr lang="ar-SA" sz="2100" b="1" kern="1200" dirty="0">
            <a:solidFill>
              <a:schemeClr val="accent6">
                <a:lumMod val="75000"/>
              </a:schemeClr>
            </a:solidFill>
          </a:endParaRPr>
        </a:p>
        <a:p>
          <a:pPr marL="228600" lvl="1" indent="-228600" algn="r" defTabSz="933450" rtl="1">
            <a:lnSpc>
              <a:spcPct val="90000"/>
            </a:lnSpc>
            <a:spcBef>
              <a:spcPct val="0"/>
            </a:spcBef>
            <a:spcAft>
              <a:spcPct val="15000"/>
            </a:spcAft>
            <a:buChar char="••"/>
          </a:pPr>
          <a:r>
            <a:rPr lang="ar-SA" sz="2100" b="1" kern="1200" dirty="0" smtClean="0">
              <a:solidFill>
                <a:schemeClr val="accent6">
                  <a:lumMod val="75000"/>
                </a:schemeClr>
              </a:solidFill>
            </a:rPr>
            <a:t>المخالفات والغرامات المالية .</a:t>
          </a:r>
          <a:endParaRPr lang="ar-SA" sz="2100" b="1" kern="1200" dirty="0">
            <a:solidFill>
              <a:schemeClr val="accent6">
                <a:lumMod val="75000"/>
              </a:schemeClr>
            </a:solidFill>
          </a:endParaRPr>
        </a:p>
      </dsp:txBody>
      <dsp:txXfrm>
        <a:off x="3643338" y="2928954"/>
        <a:ext cx="1837729" cy="1225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FB892-7477-4B34-A8B7-98A6B36FC5A9}">
      <dsp:nvSpPr>
        <dsp:cNvPr id="0" name=""/>
        <dsp:cNvSpPr/>
      </dsp:nvSpPr>
      <dsp:spPr>
        <a:xfrm>
          <a:off x="0" y="1186602"/>
          <a:ext cx="7709704" cy="219815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95732" rIns="654237" bIns="135128"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smtClean="0"/>
            <a:t>يسمى بعقاب </a:t>
          </a:r>
          <a:r>
            <a:rPr lang="ar-SA" sz="1900" b="1" u="sng" kern="1200" dirty="0" smtClean="0">
              <a:solidFill>
                <a:schemeClr val="accent5">
                  <a:lumMod val="75000"/>
                </a:schemeClr>
              </a:solidFill>
            </a:rPr>
            <a:t>الإضافة </a:t>
          </a:r>
          <a:endParaRPr lang="ar-SA" sz="1900" b="1" u="sng" kern="1200" dirty="0">
            <a:solidFill>
              <a:schemeClr val="accent5">
                <a:lumMod val="75000"/>
              </a:schemeClr>
            </a:solidFill>
          </a:endParaRPr>
        </a:p>
        <a:p>
          <a:pPr marL="171450" lvl="1" indent="-171450" algn="r" defTabSz="844550" rtl="1">
            <a:lnSpc>
              <a:spcPct val="90000"/>
            </a:lnSpc>
            <a:spcBef>
              <a:spcPct val="0"/>
            </a:spcBef>
            <a:spcAft>
              <a:spcPct val="15000"/>
            </a:spcAft>
            <a:buChar char="••"/>
          </a:pPr>
          <a:r>
            <a:rPr lang="ar-SA" sz="1900" kern="1200" dirty="0" smtClean="0"/>
            <a:t>يتم إتباع السلوك غير المرغوب بحدث مؤلم أو مثير منفر بهدف تقليل احتمالية ظهور مثل هذا السلوك في المستقبل </a:t>
          </a:r>
          <a:endParaRPr lang="ar-SA" sz="1900" kern="1200" dirty="0"/>
        </a:p>
        <a:p>
          <a:pPr marL="171450" lvl="1" indent="-171450" algn="r" defTabSz="844550" rtl="1">
            <a:lnSpc>
              <a:spcPct val="90000"/>
            </a:lnSpc>
            <a:spcBef>
              <a:spcPct val="0"/>
            </a:spcBef>
            <a:spcAft>
              <a:spcPct val="15000"/>
            </a:spcAft>
            <a:buChar char="••"/>
          </a:pPr>
          <a:r>
            <a:rPr lang="ar-SA" sz="1900" kern="1200" dirty="0" smtClean="0"/>
            <a:t>من الأمثلة على هذا النوع : الضرب , الجلد .</a:t>
          </a:r>
          <a:endParaRPr lang="ar-SA" sz="1900" kern="1200" dirty="0"/>
        </a:p>
      </dsp:txBody>
      <dsp:txXfrm>
        <a:off x="0" y="1186602"/>
        <a:ext cx="7709704" cy="2198154"/>
      </dsp:txXfrm>
    </dsp:sp>
    <dsp:sp modelId="{B3539742-14BE-4C7A-81E8-27B6EDE68D15}">
      <dsp:nvSpPr>
        <dsp:cNvPr id="0" name=""/>
        <dsp:cNvSpPr/>
      </dsp:nvSpPr>
      <dsp:spPr>
        <a:xfrm>
          <a:off x="2528905" y="373437"/>
          <a:ext cx="5900778" cy="1069086"/>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r" defTabSz="1244600" rtl="1">
            <a:lnSpc>
              <a:spcPct val="90000"/>
            </a:lnSpc>
            <a:spcBef>
              <a:spcPct val="0"/>
            </a:spcBef>
            <a:spcAft>
              <a:spcPct val="35000"/>
            </a:spcAft>
          </a:pPr>
          <a:r>
            <a:rPr lang="ar-SA" sz="2800" b="1" kern="1200" dirty="0" smtClean="0">
              <a:solidFill>
                <a:srgbClr val="FFC000"/>
              </a:solidFill>
              <a:effectLst>
                <a:outerShdw blurRad="38100" dist="38100" dir="2700000" algn="tl">
                  <a:srgbClr val="000000">
                    <a:alpha val="43137"/>
                  </a:srgbClr>
                </a:outerShdw>
              </a:effectLst>
            </a:rPr>
            <a:t>1\ العقاب الايجابي </a:t>
          </a:r>
          <a:r>
            <a:rPr lang="ar-SA" sz="1900" kern="1200" dirty="0" smtClean="0"/>
            <a:t>:</a:t>
          </a:r>
          <a:endParaRPr lang="ar-SA" sz="1900" kern="1200" dirty="0"/>
        </a:p>
      </dsp:txBody>
      <dsp:txXfrm>
        <a:off x="2581093" y="425625"/>
        <a:ext cx="5796402" cy="964710"/>
      </dsp:txXfrm>
    </dsp:sp>
    <dsp:sp modelId="{CCE2CA2B-FFCE-418A-87DB-C315182CE02E}">
      <dsp:nvSpPr>
        <dsp:cNvPr id="0" name=""/>
        <dsp:cNvSpPr/>
      </dsp:nvSpPr>
      <dsp:spPr>
        <a:xfrm>
          <a:off x="71399" y="3643337"/>
          <a:ext cx="7641592" cy="2147564"/>
        </a:xfrm>
        <a:prstGeom prst="rect">
          <a:avLst/>
        </a:prstGeom>
        <a:solidFill>
          <a:schemeClr val="lt1">
            <a:alpha val="90000"/>
            <a:hueOff val="0"/>
            <a:satOff val="0"/>
            <a:lumOff val="0"/>
            <a:alphaOff val="0"/>
          </a:schemeClr>
        </a:solidFill>
        <a:ln w="12700" cap="flat" cmpd="sng" algn="ctr">
          <a:solidFill>
            <a:schemeClr val="accent5">
              <a:hueOff val="-277017"/>
              <a:satOff val="-26528"/>
              <a:lumOff val="-26667"/>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4237" tIns="395732" rIns="654237" bIns="135128"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smtClean="0"/>
            <a:t>يعرف بعقاب </a:t>
          </a:r>
          <a:r>
            <a:rPr lang="ar-SA" sz="1900" b="1" u="sng" kern="1200" dirty="0" smtClean="0">
              <a:solidFill>
                <a:schemeClr val="accent6">
                  <a:lumMod val="75000"/>
                </a:schemeClr>
              </a:solidFill>
            </a:rPr>
            <a:t>الإزالة </a:t>
          </a:r>
          <a:endParaRPr lang="ar-SA" sz="1900" b="1" u="sng" kern="1200" dirty="0">
            <a:solidFill>
              <a:schemeClr val="accent6">
                <a:lumMod val="75000"/>
              </a:schemeClr>
            </a:solidFill>
          </a:endParaRPr>
        </a:p>
        <a:p>
          <a:pPr marL="171450" lvl="1" indent="-171450" algn="r" defTabSz="844550" rtl="1">
            <a:lnSpc>
              <a:spcPct val="90000"/>
            </a:lnSpc>
            <a:spcBef>
              <a:spcPct val="0"/>
            </a:spcBef>
            <a:spcAft>
              <a:spcPct val="15000"/>
            </a:spcAft>
            <a:buChar char="••"/>
          </a:pPr>
          <a:r>
            <a:rPr lang="ar-SA" sz="1900" kern="1200" dirty="0" smtClean="0"/>
            <a:t>يتم فيه إزالة حدث سار أو مثير مرغوب فيه كنتيجة لقيام الفرد بسلوك غير مرغوب بهدف تقليل احتمالية تكرار هذا السلوك </a:t>
          </a:r>
          <a:endParaRPr lang="ar-SA" sz="1900" kern="1200" dirty="0"/>
        </a:p>
        <a:p>
          <a:pPr marL="171450" lvl="1" indent="-171450" algn="r" defTabSz="844550" rtl="1">
            <a:lnSpc>
              <a:spcPct val="90000"/>
            </a:lnSpc>
            <a:spcBef>
              <a:spcPct val="0"/>
            </a:spcBef>
            <a:spcAft>
              <a:spcPct val="15000"/>
            </a:spcAft>
            <a:buChar char="••"/>
          </a:pPr>
          <a:r>
            <a:rPr lang="ar-SA" sz="1900" kern="1200" dirty="0" smtClean="0"/>
            <a:t>من الامثله على هذا النوع : الغرامة المالية لمخالفة الموظف التعليمات , المخالفة للسائق نظراً لتجاوزه السرعة المسموح </a:t>
          </a:r>
          <a:r>
            <a:rPr lang="ar-SA" sz="1900" kern="1200" dirty="0" err="1" smtClean="0"/>
            <a:t>بها</a:t>
          </a:r>
          <a:r>
            <a:rPr lang="ar-SA" sz="1900" kern="1200" dirty="0" smtClean="0"/>
            <a:t> , حرمان الطالب من اللعب نظراً لعدم حله للوظائف المدرسية .</a:t>
          </a:r>
          <a:endParaRPr lang="ar-SA" sz="1900" kern="1200" dirty="0"/>
        </a:p>
      </dsp:txBody>
      <dsp:txXfrm>
        <a:off x="71399" y="3643337"/>
        <a:ext cx="7641592" cy="2147564"/>
      </dsp:txXfrm>
    </dsp:sp>
    <dsp:sp modelId="{2E929022-DBEB-416E-AB7B-4B63D3819B83}">
      <dsp:nvSpPr>
        <dsp:cNvPr id="0" name=""/>
        <dsp:cNvSpPr/>
      </dsp:nvSpPr>
      <dsp:spPr>
        <a:xfrm>
          <a:off x="2528905" y="2942527"/>
          <a:ext cx="5900778" cy="953595"/>
        </a:xfrm>
        <a:prstGeom prst="roundRect">
          <a:avLst/>
        </a:prstGeom>
        <a:gradFill rotWithShape="0">
          <a:gsLst>
            <a:gs pos="0">
              <a:schemeClr val="accent5">
                <a:hueOff val="-277017"/>
                <a:satOff val="-26528"/>
                <a:lumOff val="-26667"/>
                <a:alphaOff val="0"/>
                <a:shade val="63000"/>
                <a:satMod val="165000"/>
              </a:schemeClr>
            </a:gs>
            <a:gs pos="30000">
              <a:schemeClr val="accent5">
                <a:hueOff val="-277017"/>
                <a:satOff val="-26528"/>
                <a:lumOff val="-26667"/>
                <a:alphaOff val="0"/>
                <a:shade val="58000"/>
                <a:satMod val="165000"/>
              </a:schemeClr>
            </a:gs>
            <a:gs pos="75000">
              <a:schemeClr val="accent5">
                <a:hueOff val="-277017"/>
                <a:satOff val="-26528"/>
                <a:lumOff val="-26667"/>
                <a:alphaOff val="0"/>
                <a:shade val="30000"/>
                <a:satMod val="175000"/>
              </a:schemeClr>
            </a:gs>
            <a:gs pos="100000">
              <a:schemeClr val="accent5">
                <a:hueOff val="-277017"/>
                <a:satOff val="-26528"/>
                <a:lumOff val="-2666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035" tIns="0" rIns="223035" bIns="0" numCol="1" spcCol="1270" anchor="ctr" anchorCtr="0">
          <a:noAutofit/>
        </a:bodyPr>
        <a:lstStyle/>
        <a:p>
          <a:pPr lvl="0" algn="r" defTabSz="1066800" rtl="1">
            <a:lnSpc>
              <a:spcPct val="90000"/>
            </a:lnSpc>
            <a:spcBef>
              <a:spcPct val="0"/>
            </a:spcBef>
            <a:spcAft>
              <a:spcPct val="35000"/>
            </a:spcAft>
          </a:pPr>
          <a:r>
            <a:rPr lang="ar-SA" sz="2400" b="1" kern="1200" dirty="0" smtClean="0">
              <a:solidFill>
                <a:srgbClr val="FFC000"/>
              </a:solidFill>
              <a:effectLst>
                <a:outerShdw blurRad="38100" dist="38100" dir="2700000" algn="tl">
                  <a:srgbClr val="000000">
                    <a:alpha val="43137"/>
                  </a:srgbClr>
                </a:outerShdw>
              </a:effectLst>
            </a:rPr>
            <a:t>2\ العقاب السلبي :</a:t>
          </a:r>
          <a:endParaRPr lang="ar-SA" sz="2400" b="1" kern="1200" dirty="0">
            <a:solidFill>
              <a:srgbClr val="FFC000"/>
            </a:solidFill>
            <a:effectLst>
              <a:outerShdw blurRad="38100" dist="38100" dir="2700000" algn="tl">
                <a:srgbClr val="000000">
                  <a:alpha val="43137"/>
                </a:srgbClr>
              </a:outerShdw>
            </a:effectLst>
          </a:endParaRPr>
        </a:p>
      </dsp:txBody>
      <dsp:txXfrm>
        <a:off x="2575456" y="2989078"/>
        <a:ext cx="5807676" cy="8604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314F-A247-49B7-B880-C5BFFA301F7C}">
      <dsp:nvSpPr>
        <dsp:cNvPr id="0" name=""/>
        <dsp:cNvSpPr/>
      </dsp:nvSpPr>
      <dsp:spPr>
        <a:xfrm>
          <a:off x="3291839" y="651"/>
          <a:ext cx="4937760" cy="254240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solidFill>
                <a:schemeClr val="accent5">
                  <a:lumMod val="50000"/>
                </a:schemeClr>
              </a:solidFill>
            </a:rPr>
            <a:t>يهدف إلى الإزالة أو التقليل من احتمالية ظهور سلوك غير مرغوب فيه من خلال إزالة شئ أو مثير مرغوب فيه </a:t>
          </a:r>
          <a:endParaRPr lang="ar-SA" sz="2800" kern="1200" dirty="0">
            <a:solidFill>
              <a:schemeClr val="accent5">
                <a:lumMod val="50000"/>
              </a:schemeClr>
            </a:solidFill>
          </a:endParaRPr>
        </a:p>
      </dsp:txBody>
      <dsp:txXfrm>
        <a:off x="3291839" y="318451"/>
        <a:ext cx="3984359" cy="1906802"/>
      </dsp:txXfrm>
    </dsp:sp>
    <dsp:sp modelId="{D090B28D-FB8F-4085-8C11-7AB3F38AA6F3}">
      <dsp:nvSpPr>
        <dsp:cNvPr id="0" name=""/>
        <dsp:cNvSpPr/>
      </dsp:nvSpPr>
      <dsp:spPr>
        <a:xfrm>
          <a:off x="0" y="651"/>
          <a:ext cx="3291840" cy="2542402"/>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kern="1200" dirty="0" smtClean="0"/>
            <a:t>العقاب السلبي</a:t>
          </a:r>
          <a:endParaRPr lang="ar-SA" sz="4000" kern="1200" dirty="0"/>
        </a:p>
      </dsp:txBody>
      <dsp:txXfrm>
        <a:off x="124110" y="124761"/>
        <a:ext cx="3043620" cy="2294182"/>
      </dsp:txXfrm>
    </dsp:sp>
    <dsp:sp modelId="{A0469193-C981-4FC4-8C43-1D28A6B69848}">
      <dsp:nvSpPr>
        <dsp:cNvPr id="0" name=""/>
        <dsp:cNvSpPr/>
      </dsp:nvSpPr>
      <dsp:spPr>
        <a:xfrm>
          <a:off x="3291839" y="2797295"/>
          <a:ext cx="4937760" cy="2542402"/>
        </a:xfrm>
        <a:prstGeom prst="rightArrow">
          <a:avLst>
            <a:gd name="adj1" fmla="val 75000"/>
            <a:gd name="adj2" fmla="val 50000"/>
          </a:avLst>
        </a:prstGeom>
        <a:solidFill>
          <a:schemeClr val="accent5">
            <a:tint val="40000"/>
            <a:alpha val="90000"/>
            <a:hueOff val="-302234"/>
            <a:satOff val="-24813"/>
            <a:lumOff val="-6970"/>
            <a:alphaOff val="0"/>
          </a:schemeClr>
        </a:solidFill>
        <a:ln w="12700" cap="flat" cmpd="sng" algn="ctr">
          <a:solidFill>
            <a:schemeClr val="accent5">
              <a:tint val="40000"/>
              <a:alpha val="90000"/>
              <a:hueOff val="-302234"/>
              <a:satOff val="-24813"/>
              <a:lumOff val="-697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ar-SA" sz="2800" kern="1200" dirty="0" smtClean="0">
              <a:solidFill>
                <a:schemeClr val="accent6">
                  <a:lumMod val="75000"/>
                </a:schemeClr>
              </a:solidFill>
            </a:rPr>
            <a:t>يستخدم للحفاظ على سلوك مرغوب فيه من خلال إزالة شئ أو مثير غير مرغوب فيه .</a:t>
          </a:r>
          <a:endParaRPr lang="ar-SA" sz="2800" kern="1200" dirty="0">
            <a:solidFill>
              <a:schemeClr val="accent6">
                <a:lumMod val="75000"/>
              </a:schemeClr>
            </a:solidFill>
          </a:endParaRPr>
        </a:p>
      </dsp:txBody>
      <dsp:txXfrm>
        <a:off x="3291839" y="3115095"/>
        <a:ext cx="3984359" cy="1906802"/>
      </dsp:txXfrm>
    </dsp:sp>
    <dsp:sp modelId="{1819057A-374C-48CB-B27B-22A2D1A67479}">
      <dsp:nvSpPr>
        <dsp:cNvPr id="0" name=""/>
        <dsp:cNvSpPr/>
      </dsp:nvSpPr>
      <dsp:spPr>
        <a:xfrm>
          <a:off x="0" y="2797295"/>
          <a:ext cx="3291840" cy="2542402"/>
        </a:xfrm>
        <a:prstGeom prst="roundRect">
          <a:avLst/>
        </a:prstGeom>
        <a:gradFill rotWithShape="0">
          <a:gsLst>
            <a:gs pos="0">
              <a:schemeClr val="accent5">
                <a:hueOff val="-277017"/>
                <a:satOff val="-26528"/>
                <a:lumOff val="-26667"/>
                <a:alphaOff val="0"/>
                <a:shade val="63000"/>
                <a:satMod val="165000"/>
              </a:schemeClr>
            </a:gs>
            <a:gs pos="30000">
              <a:schemeClr val="accent5">
                <a:hueOff val="-277017"/>
                <a:satOff val="-26528"/>
                <a:lumOff val="-26667"/>
                <a:alphaOff val="0"/>
                <a:shade val="58000"/>
                <a:satMod val="165000"/>
              </a:schemeClr>
            </a:gs>
            <a:gs pos="75000">
              <a:schemeClr val="accent5">
                <a:hueOff val="-277017"/>
                <a:satOff val="-26528"/>
                <a:lumOff val="-26667"/>
                <a:alphaOff val="0"/>
                <a:shade val="30000"/>
                <a:satMod val="175000"/>
              </a:schemeClr>
            </a:gs>
            <a:gs pos="100000">
              <a:schemeClr val="accent5">
                <a:hueOff val="-277017"/>
                <a:satOff val="-26528"/>
                <a:lumOff val="-2666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kern="1200" dirty="0" smtClean="0"/>
            <a:t>التعزيز السلبي</a:t>
          </a:r>
          <a:endParaRPr lang="ar-SA" sz="4000" kern="1200" dirty="0"/>
        </a:p>
      </dsp:txBody>
      <dsp:txXfrm>
        <a:off x="124110" y="2921405"/>
        <a:ext cx="3043620" cy="22941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AD80A-8844-4678-A7C7-0285DBC61370}">
      <dsp:nvSpPr>
        <dsp:cNvPr id="0" name=""/>
        <dsp:cNvSpPr/>
      </dsp:nvSpPr>
      <dsp:spPr>
        <a:xfrm>
          <a:off x="0" y="0"/>
          <a:ext cx="8229600" cy="1920240"/>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SA" sz="6500" kern="1200" dirty="0" smtClean="0">
              <a:solidFill>
                <a:schemeClr val="tx1"/>
              </a:solidFill>
            </a:rPr>
            <a:t>نواتج </a:t>
          </a:r>
          <a:r>
            <a:rPr lang="ar-SA" sz="6500" kern="1200" dirty="0" smtClean="0">
              <a:solidFill>
                <a:schemeClr val="tx1"/>
              </a:solidFill>
            </a:rPr>
            <a:t> التعلم بالملاحظة</a:t>
          </a:r>
          <a:endParaRPr lang="en-US" sz="6500" kern="1200" dirty="0">
            <a:solidFill>
              <a:schemeClr val="tx1"/>
            </a:solidFill>
          </a:endParaRPr>
        </a:p>
      </dsp:txBody>
      <dsp:txXfrm>
        <a:off x="0" y="0"/>
        <a:ext cx="8229600" cy="1920240"/>
      </dsp:txXfrm>
    </dsp:sp>
    <dsp:sp modelId="{36E3F0BB-3209-4A58-8A07-F1620D51814E}">
      <dsp:nvSpPr>
        <dsp:cNvPr id="0" name=""/>
        <dsp:cNvSpPr/>
      </dsp:nvSpPr>
      <dsp:spPr>
        <a:xfrm>
          <a:off x="4018" y="1920240"/>
          <a:ext cx="2740521" cy="4032504"/>
        </a:xfrm>
        <a:prstGeom prst="rect">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1" u="sng" kern="1200" dirty="0" smtClean="0"/>
            <a:t>تسهيل ظهور سلوك:</a:t>
          </a:r>
        </a:p>
        <a:p>
          <a:pPr lvl="0" algn="ctr" defTabSz="1422400">
            <a:lnSpc>
              <a:spcPct val="90000"/>
            </a:lnSpc>
            <a:spcBef>
              <a:spcPct val="0"/>
            </a:spcBef>
            <a:spcAft>
              <a:spcPct val="35000"/>
            </a:spcAft>
          </a:pPr>
          <a:r>
            <a:rPr lang="ar-SA" sz="3200" kern="1200" dirty="0" smtClean="0"/>
            <a:t>تعمل ملاحظة سلوك الاخرين على اعادة ظهور سلوك قد توقف استخدامه لدى الفرد بسبب النسيان او لغيره.</a:t>
          </a:r>
          <a:endParaRPr lang="en-US" sz="3200" kern="1200" dirty="0"/>
        </a:p>
      </dsp:txBody>
      <dsp:txXfrm>
        <a:off x="4018" y="1920240"/>
        <a:ext cx="2740521" cy="4032504"/>
      </dsp:txXfrm>
    </dsp:sp>
    <dsp:sp modelId="{70C6CFD8-6C1D-4C4B-829C-7E1C75C16D46}">
      <dsp:nvSpPr>
        <dsp:cNvPr id="0" name=""/>
        <dsp:cNvSpPr/>
      </dsp:nvSpPr>
      <dsp:spPr>
        <a:xfrm>
          <a:off x="2744539" y="1920240"/>
          <a:ext cx="2740521" cy="4032504"/>
        </a:xfrm>
        <a:prstGeom prst="rect">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1" u="sng" kern="1200" dirty="0" smtClean="0"/>
            <a:t>كف أو تحرير سلوك:</a:t>
          </a:r>
        </a:p>
        <a:p>
          <a:pPr lvl="0" algn="ctr" defTabSz="1422400">
            <a:lnSpc>
              <a:spcPct val="90000"/>
            </a:lnSpc>
            <a:spcBef>
              <a:spcPct val="0"/>
            </a:spcBef>
            <a:spcAft>
              <a:spcPct val="35000"/>
            </a:spcAft>
          </a:pPr>
          <a:r>
            <a:rPr lang="ar-SA" sz="3200" kern="1200" dirty="0" smtClean="0"/>
            <a:t>ملاحظة سلوك الاخرين قد تكون سبب في كف سلوك او تغييره لدى الفرد.</a:t>
          </a:r>
          <a:endParaRPr lang="en-US" sz="3200" kern="1200" dirty="0"/>
        </a:p>
      </dsp:txBody>
      <dsp:txXfrm>
        <a:off x="2744539" y="1920240"/>
        <a:ext cx="2740521" cy="4032504"/>
      </dsp:txXfrm>
    </dsp:sp>
    <dsp:sp modelId="{238C6D7B-2E66-42D8-9D52-9A113C62D3A5}">
      <dsp:nvSpPr>
        <dsp:cNvPr id="0" name=""/>
        <dsp:cNvSpPr/>
      </dsp:nvSpPr>
      <dsp:spPr>
        <a:xfrm>
          <a:off x="5485060" y="1920240"/>
          <a:ext cx="2740521" cy="4032504"/>
        </a:xfrm>
        <a:prstGeom prst="rect">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SA" sz="3200" b="1" u="sng" kern="1200" dirty="0" smtClean="0"/>
            <a:t>تعلم سلوك جديد:</a:t>
          </a:r>
        </a:p>
        <a:p>
          <a:pPr lvl="0" algn="ctr" defTabSz="1422400">
            <a:lnSpc>
              <a:spcPct val="90000"/>
            </a:lnSpc>
            <a:spcBef>
              <a:spcPct val="0"/>
            </a:spcBef>
            <a:spcAft>
              <a:spcPct val="35000"/>
            </a:spcAft>
          </a:pPr>
          <a:r>
            <a:rPr lang="ar-SA" sz="3200" kern="1200" dirty="0" smtClean="0"/>
            <a:t>ويكون ذلك في تعلم مهارة جديدة لم تكن موجودة في سلوك الفرد، ويتم هذا التعلم من خلال ملاحظة ومراقبة سلوك الاخرين.</a:t>
          </a:r>
          <a:endParaRPr lang="en-US" sz="3200" kern="1200" dirty="0"/>
        </a:p>
      </dsp:txBody>
      <dsp:txXfrm>
        <a:off x="5485060" y="1920240"/>
        <a:ext cx="2740521" cy="4032504"/>
      </dsp:txXfrm>
    </dsp:sp>
    <dsp:sp modelId="{A22B627A-63DC-456C-9B95-EEC3E648F422}">
      <dsp:nvSpPr>
        <dsp:cNvPr id="0" name=""/>
        <dsp:cNvSpPr/>
      </dsp:nvSpPr>
      <dsp:spPr>
        <a:xfrm>
          <a:off x="0" y="5943599"/>
          <a:ext cx="8229600" cy="44805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C7E32-9978-4D61-A22F-688302ABDDC3}">
      <dsp:nvSpPr>
        <dsp:cNvPr id="0" name=""/>
        <dsp:cNvSpPr/>
      </dsp:nvSpPr>
      <dsp:spPr>
        <a:xfrm>
          <a:off x="2907027" y="594993"/>
          <a:ext cx="2491745" cy="21572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b="1" kern="1200" dirty="0" smtClean="0"/>
            <a:t>مراحل التعلم الاجتماعي</a:t>
          </a:r>
          <a:endParaRPr lang="en-US" sz="3100" b="1" kern="1200" dirty="0"/>
        </a:p>
      </dsp:txBody>
      <dsp:txXfrm>
        <a:off x="2970212" y="658178"/>
        <a:ext cx="2365375" cy="2030923"/>
      </dsp:txXfrm>
    </dsp:sp>
    <dsp:sp modelId="{D3BC9E76-A9B1-4241-AD51-00723947D530}">
      <dsp:nvSpPr>
        <dsp:cNvPr id="0" name=""/>
        <dsp:cNvSpPr/>
      </dsp:nvSpPr>
      <dsp:spPr>
        <a:xfrm>
          <a:off x="851161" y="2752287"/>
          <a:ext cx="3301738" cy="451519"/>
        </a:xfrm>
        <a:custGeom>
          <a:avLst/>
          <a:gdLst/>
          <a:ahLst/>
          <a:cxnLst/>
          <a:rect l="0" t="0" r="0" b="0"/>
          <a:pathLst>
            <a:path>
              <a:moveTo>
                <a:pt x="3301738" y="0"/>
              </a:moveTo>
              <a:lnTo>
                <a:pt x="3301738" y="225759"/>
              </a:lnTo>
              <a:lnTo>
                <a:pt x="0" y="225759"/>
              </a:lnTo>
              <a:lnTo>
                <a:pt x="0" y="451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7D020-1827-4771-BEA7-6516FFB9F5B7}">
      <dsp:nvSpPr>
        <dsp:cNvPr id="0" name=""/>
        <dsp:cNvSpPr/>
      </dsp:nvSpPr>
      <dsp:spPr>
        <a:xfrm>
          <a:off x="4562" y="3203806"/>
          <a:ext cx="1693198" cy="112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kern="1200" dirty="0" smtClean="0"/>
            <a:t>الداقغ والحافز</a:t>
          </a:r>
          <a:endParaRPr lang="en-US" sz="3100" kern="1200" dirty="0"/>
        </a:p>
      </dsp:txBody>
      <dsp:txXfrm>
        <a:off x="37623" y="3236867"/>
        <a:ext cx="1627076" cy="1062677"/>
      </dsp:txXfrm>
    </dsp:sp>
    <dsp:sp modelId="{4048B209-D3D0-4E79-84D4-4DB94BAC4357}">
      <dsp:nvSpPr>
        <dsp:cNvPr id="0" name=""/>
        <dsp:cNvSpPr/>
      </dsp:nvSpPr>
      <dsp:spPr>
        <a:xfrm>
          <a:off x="3052320" y="2752287"/>
          <a:ext cx="1100579" cy="451519"/>
        </a:xfrm>
        <a:custGeom>
          <a:avLst/>
          <a:gdLst/>
          <a:ahLst/>
          <a:cxnLst/>
          <a:rect l="0" t="0" r="0" b="0"/>
          <a:pathLst>
            <a:path>
              <a:moveTo>
                <a:pt x="1100579" y="0"/>
              </a:moveTo>
              <a:lnTo>
                <a:pt x="1100579" y="225759"/>
              </a:lnTo>
              <a:lnTo>
                <a:pt x="0" y="225759"/>
              </a:lnTo>
              <a:lnTo>
                <a:pt x="0" y="451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676CF-6AB4-44ED-8C2E-2B4BF1A15CFA}">
      <dsp:nvSpPr>
        <dsp:cNvPr id="0" name=""/>
        <dsp:cNvSpPr/>
      </dsp:nvSpPr>
      <dsp:spPr>
        <a:xfrm>
          <a:off x="2205721" y="3203806"/>
          <a:ext cx="1693198" cy="112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kern="1200" dirty="0" smtClean="0"/>
            <a:t>الانتاج والاداء</a:t>
          </a:r>
          <a:endParaRPr lang="en-US" sz="3100" kern="1200" dirty="0"/>
        </a:p>
      </dsp:txBody>
      <dsp:txXfrm>
        <a:off x="2238782" y="3236867"/>
        <a:ext cx="1627076" cy="1062677"/>
      </dsp:txXfrm>
    </dsp:sp>
    <dsp:sp modelId="{676538D8-74EF-475A-B0DF-2492102FE158}">
      <dsp:nvSpPr>
        <dsp:cNvPr id="0" name=""/>
        <dsp:cNvSpPr/>
      </dsp:nvSpPr>
      <dsp:spPr>
        <a:xfrm>
          <a:off x="4152900" y="2752287"/>
          <a:ext cx="1100579" cy="451519"/>
        </a:xfrm>
        <a:custGeom>
          <a:avLst/>
          <a:gdLst/>
          <a:ahLst/>
          <a:cxnLst/>
          <a:rect l="0" t="0" r="0" b="0"/>
          <a:pathLst>
            <a:path>
              <a:moveTo>
                <a:pt x="0" y="0"/>
              </a:moveTo>
              <a:lnTo>
                <a:pt x="0" y="225759"/>
              </a:lnTo>
              <a:lnTo>
                <a:pt x="1100579" y="225759"/>
              </a:lnTo>
              <a:lnTo>
                <a:pt x="1100579" y="451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19436-670E-4C0F-AE9E-01C24A751324}">
      <dsp:nvSpPr>
        <dsp:cNvPr id="0" name=""/>
        <dsp:cNvSpPr/>
      </dsp:nvSpPr>
      <dsp:spPr>
        <a:xfrm>
          <a:off x="4406879" y="3203806"/>
          <a:ext cx="1693198" cy="112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kern="1200" dirty="0" smtClean="0"/>
            <a:t>الاحتفاظ</a:t>
          </a:r>
          <a:endParaRPr lang="en-US" sz="3100" kern="1200" dirty="0"/>
        </a:p>
      </dsp:txBody>
      <dsp:txXfrm>
        <a:off x="4439940" y="3236867"/>
        <a:ext cx="1627076" cy="1062677"/>
      </dsp:txXfrm>
    </dsp:sp>
    <dsp:sp modelId="{4136D329-A95E-47A9-9FB7-D469B183A871}">
      <dsp:nvSpPr>
        <dsp:cNvPr id="0" name=""/>
        <dsp:cNvSpPr/>
      </dsp:nvSpPr>
      <dsp:spPr>
        <a:xfrm>
          <a:off x="4152900" y="2752287"/>
          <a:ext cx="3301738" cy="451519"/>
        </a:xfrm>
        <a:custGeom>
          <a:avLst/>
          <a:gdLst/>
          <a:ahLst/>
          <a:cxnLst/>
          <a:rect l="0" t="0" r="0" b="0"/>
          <a:pathLst>
            <a:path>
              <a:moveTo>
                <a:pt x="0" y="0"/>
              </a:moveTo>
              <a:lnTo>
                <a:pt x="0" y="225759"/>
              </a:lnTo>
              <a:lnTo>
                <a:pt x="3301738" y="225759"/>
              </a:lnTo>
              <a:lnTo>
                <a:pt x="3301738" y="451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418A8-2245-4E77-8A72-AF5C9C60D13A}">
      <dsp:nvSpPr>
        <dsp:cNvPr id="0" name=""/>
        <dsp:cNvSpPr/>
      </dsp:nvSpPr>
      <dsp:spPr>
        <a:xfrm>
          <a:off x="6608038" y="3203806"/>
          <a:ext cx="1693198" cy="112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kern="1200" dirty="0" smtClean="0"/>
            <a:t>الانتباه والتعلم</a:t>
          </a:r>
          <a:endParaRPr lang="en-US" sz="3100" kern="1200" dirty="0"/>
        </a:p>
      </dsp:txBody>
      <dsp:txXfrm>
        <a:off x="6641099" y="3236867"/>
        <a:ext cx="1627076" cy="10626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F7251-00D1-428D-A75A-64D4A4FD1E10}" type="datetimeFigureOut">
              <a:rPr lang="en-US" smtClean="0"/>
              <a:pPr/>
              <a:t>2/22/2014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0AA40-EDC1-4BC6-98B1-9E913323A74D}" type="slidenum">
              <a:rPr lang="en-US" smtClean="0"/>
              <a:pPr/>
              <a:t>‹#›</a:t>
            </a:fld>
            <a:endParaRPr lang="en-US" dirty="0"/>
          </a:p>
        </p:txBody>
      </p:sp>
    </p:spTree>
    <p:extLst>
      <p:ext uri="{BB962C8B-B14F-4D97-AF65-F5344CB8AC3E}">
        <p14:creationId xmlns="" xmlns:p14="http://schemas.microsoft.com/office/powerpoint/2010/main" val="16107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BFD6E-CAC3-410D-A21E-828E77FBAFC6}"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29A07619-6DEC-4A8F-B2F1-D1FA2383BDA9}" type="slidenum">
              <a:rPr lang="ar-SA" smtClean="0"/>
              <a:pPr/>
              <a:t>28</a:t>
            </a:fld>
            <a:endParaRPr lang="ar-SA"/>
          </a:p>
        </p:txBody>
      </p:sp>
    </p:spTree>
    <p:extLst>
      <p:ext uri="{BB962C8B-B14F-4D97-AF65-F5344CB8AC3E}">
        <p14:creationId xmlns="" xmlns:p14="http://schemas.microsoft.com/office/powerpoint/2010/main" val="409025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2EAD21C-380B-4D1A-8E3E-E0047AD4F37A}" type="datetimeFigureOut">
              <a:rPr lang="en-US" smtClean="0"/>
              <a:pPr/>
              <a:t>2/22/2014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DAC7DEE-6B3A-4A3B-A896-97E1DA21664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EAD21C-380B-4D1A-8E3E-E0047AD4F37A}" type="datetimeFigureOut">
              <a:rPr lang="en-US" smtClean="0"/>
              <a:pPr/>
              <a:t>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AC7DEE-6B3A-4A3B-A896-97E1DA2166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EAD21C-380B-4D1A-8E3E-E0047AD4F37A}" type="datetimeFigureOut">
              <a:rPr lang="en-US" smtClean="0"/>
              <a:pPr/>
              <a:t>2/22/2014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AC7DEE-6B3A-4A3B-A896-97E1DA21664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2EAD21C-380B-4D1A-8E3E-E0047AD4F37A}" type="datetimeFigureOut">
              <a:rPr lang="en-US" smtClean="0"/>
              <a:pPr/>
              <a:t>2/22/2014</a:t>
            </a:fld>
            <a:endParaRPr lang="en-US" dirty="0"/>
          </a:p>
        </p:txBody>
      </p:sp>
      <p:sp>
        <p:nvSpPr>
          <p:cNvPr id="9" name="Slide Number Placeholder 8"/>
          <p:cNvSpPr>
            <a:spLocks noGrp="1"/>
          </p:cNvSpPr>
          <p:nvPr>
            <p:ph type="sldNum" sz="quarter" idx="15"/>
          </p:nvPr>
        </p:nvSpPr>
        <p:spPr/>
        <p:txBody>
          <a:bodyPr rtlCol="0"/>
          <a:lstStyle/>
          <a:p>
            <a:fld id="{ADAC7DEE-6B3A-4A3B-A896-97E1DA216648}"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2EAD21C-380B-4D1A-8E3E-E0047AD4F37A}" type="datetimeFigureOut">
              <a:rPr lang="en-US" smtClean="0"/>
              <a:pPr/>
              <a:t>2/22/2014</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DAC7DEE-6B3A-4A3B-A896-97E1DA21664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EAD21C-380B-4D1A-8E3E-E0047AD4F37A}" type="datetimeFigureOut">
              <a:rPr lang="en-US" smtClean="0"/>
              <a:pPr/>
              <a:t>2/22/2014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AC7DEE-6B3A-4A3B-A896-97E1DA216648}"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EAD21C-380B-4D1A-8E3E-E0047AD4F37A}" type="datetimeFigureOut">
              <a:rPr lang="en-US" smtClean="0"/>
              <a:pPr/>
              <a:t>2/22/2014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AC7DEE-6B3A-4A3B-A896-97E1DA216648}"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2EAD21C-380B-4D1A-8E3E-E0047AD4F37A}" type="datetimeFigureOut">
              <a:rPr lang="en-US" smtClean="0"/>
              <a:pPr/>
              <a:t>2/22/2014</a:t>
            </a:fld>
            <a:endParaRPr lang="en-US" dirty="0"/>
          </a:p>
        </p:txBody>
      </p:sp>
      <p:sp>
        <p:nvSpPr>
          <p:cNvPr id="7" name="Slide Number Placeholder 6"/>
          <p:cNvSpPr>
            <a:spLocks noGrp="1"/>
          </p:cNvSpPr>
          <p:nvPr>
            <p:ph type="sldNum" sz="quarter" idx="11"/>
          </p:nvPr>
        </p:nvSpPr>
        <p:spPr/>
        <p:txBody>
          <a:bodyPr rtlCol="0"/>
          <a:lstStyle/>
          <a:p>
            <a:fld id="{ADAC7DEE-6B3A-4A3B-A896-97E1DA216648}"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AD21C-380B-4D1A-8E3E-E0047AD4F37A}" type="datetimeFigureOut">
              <a:rPr lang="en-US" smtClean="0"/>
              <a:pPr/>
              <a:t>2/22/2014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AC7DEE-6B3A-4A3B-A896-97E1DA2166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2EAD21C-380B-4D1A-8E3E-E0047AD4F37A}" type="datetimeFigureOut">
              <a:rPr lang="en-US" smtClean="0"/>
              <a:pPr/>
              <a:t>2/22/2014</a:t>
            </a:fld>
            <a:endParaRPr lang="en-US" dirty="0"/>
          </a:p>
        </p:txBody>
      </p:sp>
      <p:sp>
        <p:nvSpPr>
          <p:cNvPr id="22" name="Slide Number Placeholder 21"/>
          <p:cNvSpPr>
            <a:spLocks noGrp="1"/>
          </p:cNvSpPr>
          <p:nvPr>
            <p:ph type="sldNum" sz="quarter" idx="15"/>
          </p:nvPr>
        </p:nvSpPr>
        <p:spPr/>
        <p:txBody>
          <a:bodyPr rtlCol="0"/>
          <a:lstStyle/>
          <a:p>
            <a:fld id="{ADAC7DEE-6B3A-4A3B-A896-97E1DA216648}"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2EAD21C-380B-4D1A-8E3E-E0047AD4F37A}" type="datetimeFigureOut">
              <a:rPr lang="en-US" smtClean="0"/>
              <a:pPr/>
              <a:t>2/22/2014</a:t>
            </a:fld>
            <a:endParaRPr lang="en-US" dirty="0"/>
          </a:p>
        </p:txBody>
      </p:sp>
      <p:sp>
        <p:nvSpPr>
          <p:cNvPr id="18" name="Slide Number Placeholder 17"/>
          <p:cNvSpPr>
            <a:spLocks noGrp="1"/>
          </p:cNvSpPr>
          <p:nvPr>
            <p:ph type="sldNum" sz="quarter" idx="11"/>
          </p:nvPr>
        </p:nvSpPr>
        <p:spPr/>
        <p:txBody>
          <a:bodyPr rtlCol="0"/>
          <a:lstStyle/>
          <a:p>
            <a:fld id="{ADAC7DEE-6B3A-4A3B-A896-97E1DA216648}"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EAD21C-380B-4D1A-8E3E-E0047AD4F37A}" type="datetimeFigureOut">
              <a:rPr lang="en-US" smtClean="0"/>
              <a:pPr/>
              <a:t>2/22/2014</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AC7DEE-6B3A-4A3B-A896-97E1DA2166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6.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3.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1575;&#1604;&#1605;&#1583;&#1610;&#1585;\&#1587;&#1591;&#1581;%20&#1575;&#1604;&#1605;&#1603;&#1578;&#1576;\&#1601;&#1610;&#1583;&#1610;&#1608;\Operant%20conditioning.avi" TargetMode="External"/><Relationship Id="rId1" Type="http://schemas.openxmlformats.org/officeDocument/2006/relationships/video" Target="file:///C:\Documents%20and%20Settings\&#1575;&#1604;&#1605;&#1583;&#1610;&#1585;\&#1587;&#1591;&#1581;%20&#1575;&#1604;&#1605;&#1603;&#1578;&#1576;\&#1601;&#1610;&#1583;&#1610;&#1608;\&#1601;&#1575;&#1585;%20&#1587;&#1603;&#1606;&#1585;.avi" TargetMode="Externa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3995738" y="1557338"/>
            <a:ext cx="4897437" cy="798512"/>
          </a:xfrm>
        </p:spPr>
        <p:txBody>
          <a:bodyPr/>
          <a:lstStyle/>
          <a:p>
            <a:pPr algn="ctr" eaLnBrk="1" fontAlgn="auto" hangingPunct="1">
              <a:spcAft>
                <a:spcPts val="0"/>
              </a:spcAft>
              <a:defRPr/>
            </a:pPr>
            <a:r>
              <a:rPr lang="ar-SA" sz="4000" u="sng" dirty="0" smtClean="0">
                <a:solidFill>
                  <a:srgbClr val="E35C06"/>
                </a:solidFill>
                <a:cs typeface="Andalus" pitchFamily="2" charset="-78"/>
              </a:rPr>
              <a:t>التعلم </a:t>
            </a:r>
            <a:endParaRPr lang="fr-CA" sz="4000" u="sng" dirty="0" smtClean="0">
              <a:solidFill>
                <a:srgbClr val="E35C06"/>
              </a:solidFill>
              <a:cs typeface="Andalus" pitchFamily="2" charset="-78"/>
            </a:endParaRPr>
          </a:p>
        </p:txBody>
      </p:sp>
      <p:sp>
        <p:nvSpPr>
          <p:cNvPr id="9" name="مستطيل مستدير الزوايا 8"/>
          <p:cNvSpPr/>
          <p:nvPr/>
        </p:nvSpPr>
        <p:spPr>
          <a:xfrm>
            <a:off x="3419475" y="5013325"/>
            <a:ext cx="187325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pic>
        <p:nvPicPr>
          <p:cNvPr id="2055" name="Picture 7" descr="C:\Documents and Settings\المدير\سطح المكتب\صور\0,,6462408_4,00.jpg"/>
          <p:cNvPicPr>
            <a:picLocks noChangeAspect="1" noChangeArrowheads="1"/>
          </p:cNvPicPr>
          <p:nvPr/>
        </p:nvPicPr>
        <p:blipFill>
          <a:blip r:embed="rId2" cstate="print"/>
          <a:srcRect/>
          <a:stretch>
            <a:fillRect/>
          </a:stretch>
        </p:blipFill>
        <p:spPr bwMode="auto">
          <a:xfrm>
            <a:off x="1480592" y="1828800"/>
            <a:ext cx="1872208"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C:\Documents and Settings\المدير\سطح المكتب\صور\1323500372_alzheimer3.JPG"/>
          <p:cNvPicPr>
            <a:picLocks noChangeAspect="1" noChangeArrowheads="1"/>
          </p:cNvPicPr>
          <p:nvPr/>
        </p:nvPicPr>
        <p:blipFill>
          <a:blip r:embed="rId3" cstate="print"/>
          <a:srcRect/>
          <a:stretch>
            <a:fillRect/>
          </a:stretch>
        </p:blipFill>
        <p:spPr bwMode="auto">
          <a:xfrm>
            <a:off x="5519194" y="5013176"/>
            <a:ext cx="1796006" cy="127996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2057" name="Picture 9" descr="C:\Documents and Settings\المدير\سطح المكتب\صور\images.jpg"/>
          <p:cNvPicPr>
            <a:picLocks noChangeAspect="1" noChangeArrowheads="1"/>
          </p:cNvPicPr>
          <p:nvPr/>
        </p:nvPicPr>
        <p:blipFill>
          <a:blip r:embed="rId4" cstate="print"/>
          <a:srcRect/>
          <a:stretch>
            <a:fillRect/>
          </a:stretch>
        </p:blipFill>
        <p:spPr bwMode="auto">
          <a:xfrm>
            <a:off x="1371600" y="5029200"/>
            <a:ext cx="1872208" cy="1269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C:\Documents and Settings\المدير\سطح المكتب\صور\images (17).jpg"/>
          <p:cNvPicPr>
            <a:picLocks noChangeAspect="1" noChangeArrowheads="1"/>
          </p:cNvPicPr>
          <p:nvPr/>
        </p:nvPicPr>
        <p:blipFill>
          <a:blip r:embed="rId5" cstate="print"/>
          <a:srcRect/>
          <a:stretch>
            <a:fillRect/>
          </a:stretch>
        </p:blipFill>
        <p:spPr bwMode="auto">
          <a:xfrm>
            <a:off x="3461793" y="3501008"/>
            <a:ext cx="1872207" cy="134265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dissolve">
                                      <p:cBhvr>
                                        <p:cTn id="7" dur="5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dissolve">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dissolve">
                                      <p:cBhvr>
                                        <p:cTn id="17" dur="500"/>
                                        <p:tgtEl>
                                          <p:spTgt spid="205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dissolve">
                                      <p:cBhvr>
                                        <p:cTn id="27" dur="5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1000" fill="hold"/>
                                        <p:tgtEl>
                                          <p:spTgt spid="2050"/>
                                        </p:tgtEl>
                                        <p:attrNameLst>
                                          <p:attrName>ppt_w</p:attrName>
                                        </p:attrNameLst>
                                      </p:cBhvr>
                                      <p:tavLst>
                                        <p:tav tm="0">
                                          <p:val>
                                            <p:strVal val="#ppt_w+.3"/>
                                          </p:val>
                                        </p:tav>
                                        <p:tav tm="100000">
                                          <p:val>
                                            <p:strVal val="#ppt_w"/>
                                          </p:val>
                                        </p:tav>
                                      </p:tavLst>
                                    </p:anim>
                                    <p:anim calcmode="lin" valueType="num">
                                      <p:cBhvr>
                                        <p:cTn id="33" dur="1000" fill="hold"/>
                                        <p:tgtEl>
                                          <p:spTgt spid="2050"/>
                                        </p:tgtEl>
                                        <p:attrNameLst>
                                          <p:attrName>ppt_h</p:attrName>
                                        </p:attrNameLst>
                                      </p:cBhvr>
                                      <p:tavLst>
                                        <p:tav tm="0">
                                          <p:val>
                                            <p:strVal val="#ppt_h"/>
                                          </p:val>
                                        </p:tav>
                                        <p:tav tm="100000">
                                          <p:val>
                                            <p:strVal val="#ppt_h"/>
                                          </p:val>
                                        </p:tav>
                                      </p:tavLst>
                                    </p:anim>
                                    <p:animEffect transition="in" filter="fade">
                                      <p:cBhvr>
                                        <p:cTn id="3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52120" y="332656"/>
            <a:ext cx="3206532" cy="923330"/>
          </a:xfrm>
          <a:prstGeom prst="rect">
            <a:avLst/>
          </a:prstGeom>
          <a:noFill/>
        </p:spPr>
        <p:txBody>
          <a:bodyPr wrap="squar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التعـــزيز:</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مربع نص 3"/>
          <p:cNvSpPr txBox="1"/>
          <p:nvPr/>
        </p:nvSpPr>
        <p:spPr>
          <a:xfrm>
            <a:off x="971600" y="1700808"/>
            <a:ext cx="6953200" cy="1569660"/>
          </a:xfrm>
          <a:prstGeom prst="rect">
            <a:avLst/>
          </a:prstGeom>
          <a:noFill/>
        </p:spPr>
        <p:txBody>
          <a:bodyPr wrap="square" rtlCol="1">
            <a:spAutoFit/>
          </a:bodyPr>
          <a:lstStyle/>
          <a:p>
            <a:pPr algn="r"/>
            <a:r>
              <a:rPr lang="ar-SA" sz="3200" dirty="0" smtClean="0"/>
              <a:t>يعرف التعزيز على أنه حالة سارة أو مثير مرغوب فيه يتبع سلوكا  بحيث يعمل على تقوية احتمالية تكراره في مرات لاحقة</a:t>
            </a:r>
            <a:endParaRPr lang="ar-SA" sz="3200" dirty="0"/>
          </a:p>
        </p:txBody>
      </p:sp>
      <p:sp>
        <p:nvSpPr>
          <p:cNvPr id="5" name="مستطيل 4"/>
          <p:cNvSpPr/>
          <p:nvPr/>
        </p:nvSpPr>
        <p:spPr>
          <a:xfrm>
            <a:off x="5827854" y="3424535"/>
            <a:ext cx="2739853" cy="769441"/>
          </a:xfrm>
          <a:prstGeom prst="rect">
            <a:avLst/>
          </a:prstGeom>
          <a:noFill/>
        </p:spPr>
        <p:txBody>
          <a:bodyPr wrap="none" lIns="91440" tIns="45720" rIns="91440" bIns="45720">
            <a:spAutoFit/>
          </a:bodyPr>
          <a:lstStyle/>
          <a:p>
            <a:pPr algn="ctr"/>
            <a:r>
              <a:rPr lang="ar-SA"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انواع التعزيز:</a:t>
            </a:r>
            <a:endParaRPr lang="ar-S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ستطيل 5"/>
          <p:cNvSpPr/>
          <p:nvPr/>
        </p:nvSpPr>
        <p:spPr>
          <a:xfrm>
            <a:off x="4876800" y="4193976"/>
            <a:ext cx="3709669" cy="707886"/>
          </a:xfrm>
          <a:prstGeom prst="rect">
            <a:avLst/>
          </a:prstGeom>
          <a:noFill/>
        </p:spPr>
        <p:txBody>
          <a:bodyPr wrap="none" lIns="91440" tIns="45720" rIns="91440" bIns="45720">
            <a:spAutoFit/>
          </a:bodyPr>
          <a:lstStyle/>
          <a:p>
            <a:pPr algn="ctr"/>
            <a:r>
              <a:rPr lang="ar-SA"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 المعززات المادية:</a:t>
            </a:r>
            <a:endParaRPr lang="ar-S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مربع نص 6"/>
          <p:cNvSpPr txBox="1"/>
          <p:nvPr/>
        </p:nvSpPr>
        <p:spPr>
          <a:xfrm>
            <a:off x="611191" y="4382290"/>
            <a:ext cx="4308099" cy="523220"/>
          </a:xfrm>
          <a:prstGeom prst="rect">
            <a:avLst/>
          </a:prstGeom>
          <a:noFill/>
        </p:spPr>
        <p:txBody>
          <a:bodyPr wrap="square" rtlCol="1">
            <a:spAutoFit/>
          </a:bodyPr>
          <a:lstStyle/>
          <a:p>
            <a:r>
              <a:rPr lang="ar-SA" sz="2800" b="1" dirty="0" smtClean="0">
                <a:solidFill>
                  <a:srgbClr val="00B050"/>
                </a:solidFill>
              </a:rPr>
              <a:t>تتمثل في الألعاب ,الطعام ,الحلوى .</a:t>
            </a:r>
            <a:r>
              <a:rPr lang="ar-SA" sz="2400" b="1" dirty="0" smtClean="0"/>
              <a:t>..</a:t>
            </a:r>
            <a:endParaRPr lang="ar-SA" sz="2400" b="1" dirty="0"/>
          </a:p>
        </p:txBody>
      </p:sp>
      <p:sp>
        <p:nvSpPr>
          <p:cNvPr id="8" name="مستطيل 7"/>
          <p:cNvSpPr/>
          <p:nvPr/>
        </p:nvSpPr>
        <p:spPr>
          <a:xfrm>
            <a:off x="4897724" y="4901862"/>
            <a:ext cx="3712876" cy="707886"/>
          </a:xfrm>
          <a:prstGeom prst="rect">
            <a:avLst/>
          </a:prstGeom>
          <a:noFill/>
        </p:spPr>
        <p:txBody>
          <a:bodyPr wrap="none" lIns="91440" tIns="45720" rIns="91440" bIns="45720">
            <a:spAutoFit/>
          </a:bodyPr>
          <a:lstStyle/>
          <a:p>
            <a:pPr algn="ctr"/>
            <a:r>
              <a:rPr lang="ar-SA"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2-المعززات الرمزية:</a:t>
            </a:r>
            <a:endParaRPr lang="ar-S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مستطيل 8"/>
          <p:cNvSpPr/>
          <p:nvPr/>
        </p:nvSpPr>
        <p:spPr>
          <a:xfrm>
            <a:off x="4267200" y="5609748"/>
            <a:ext cx="4206600" cy="707886"/>
          </a:xfrm>
          <a:prstGeom prst="rect">
            <a:avLst/>
          </a:prstGeom>
          <a:noFill/>
        </p:spPr>
        <p:txBody>
          <a:bodyPr wrap="none" lIns="91440" tIns="45720" rIns="91440" bIns="45720">
            <a:spAutoFit/>
          </a:bodyPr>
          <a:lstStyle/>
          <a:p>
            <a:pPr algn="ctr"/>
            <a:r>
              <a:rPr lang="ar-S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r>
              <a:rPr lang="ar-SA"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المعززات الاجتماعية:</a:t>
            </a:r>
            <a:endParaRPr lang="ar-SA"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مربع نص 9"/>
          <p:cNvSpPr txBox="1"/>
          <p:nvPr/>
        </p:nvSpPr>
        <p:spPr>
          <a:xfrm>
            <a:off x="971600" y="5138535"/>
            <a:ext cx="4313779" cy="461665"/>
          </a:xfrm>
          <a:prstGeom prst="rect">
            <a:avLst/>
          </a:prstGeom>
          <a:noFill/>
        </p:spPr>
        <p:txBody>
          <a:bodyPr wrap="square" rtlCol="1">
            <a:spAutoFit/>
          </a:bodyPr>
          <a:lstStyle/>
          <a:p>
            <a:r>
              <a:rPr lang="ar-SA" sz="2400" b="1" dirty="0" smtClean="0">
                <a:solidFill>
                  <a:srgbClr val="00B050"/>
                </a:solidFill>
              </a:rPr>
              <a:t>تتمثل في العلامات ,الرموز ,الصور ...</a:t>
            </a:r>
            <a:endParaRPr lang="ar-SA" sz="2400" b="1" dirty="0">
              <a:solidFill>
                <a:srgbClr val="00B050"/>
              </a:solidFill>
            </a:endParaRPr>
          </a:p>
        </p:txBody>
      </p:sp>
      <p:sp>
        <p:nvSpPr>
          <p:cNvPr id="11" name="مربع نص 10"/>
          <p:cNvSpPr txBox="1"/>
          <p:nvPr/>
        </p:nvSpPr>
        <p:spPr>
          <a:xfrm>
            <a:off x="324928" y="5785030"/>
            <a:ext cx="4470524" cy="461665"/>
          </a:xfrm>
          <a:prstGeom prst="rect">
            <a:avLst/>
          </a:prstGeom>
          <a:noFill/>
        </p:spPr>
        <p:txBody>
          <a:bodyPr wrap="square" rtlCol="1">
            <a:spAutoFit/>
          </a:bodyPr>
          <a:lstStyle/>
          <a:p>
            <a:r>
              <a:rPr lang="ar-SA" sz="2400" b="1" dirty="0" smtClean="0">
                <a:solidFill>
                  <a:srgbClr val="00B050"/>
                </a:solidFill>
              </a:rPr>
              <a:t>تتمثل في المديح والاطراء والتصفيق ..</a:t>
            </a:r>
            <a:r>
              <a:rPr lang="ar-SA" sz="2000" dirty="0" smtClean="0"/>
              <a:t>.</a:t>
            </a:r>
            <a:endParaRPr lang="ar-SA" sz="2000" dirty="0"/>
          </a:p>
        </p:txBody>
      </p:sp>
    </p:spTree>
    <p:extLst>
      <p:ext uri="{BB962C8B-B14F-4D97-AF65-F5344CB8AC3E}">
        <p14:creationId xmlns="" xmlns:p14="http://schemas.microsoft.com/office/powerpoint/2010/main" val="1061171410"/>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533400"/>
            <a:ext cx="4460032" cy="611560"/>
          </a:xfrm>
          <a:noFill/>
        </p:spPr>
        <p:style>
          <a:lnRef idx="2">
            <a:schemeClr val="dk1"/>
          </a:lnRef>
          <a:fillRef idx="1">
            <a:schemeClr val="lt1"/>
          </a:fillRef>
          <a:effectRef idx="0">
            <a:schemeClr val="dk1"/>
          </a:effectRef>
          <a:fontRef idx="minor">
            <a:schemeClr val="dk1"/>
          </a:fontRef>
        </p:style>
        <p:txBody>
          <a:bodyPr>
            <a:normAutofit/>
            <a:scene3d>
              <a:camera prst="perspectiveLeft"/>
              <a:lightRig rig="threePt" dir="t"/>
            </a:scene3d>
          </a:bodyPr>
          <a:lstStyle/>
          <a:p>
            <a:pPr algn="r"/>
            <a:r>
              <a:rPr lang="ar-SA" sz="3200" b="1" dirty="0" smtClean="0">
                <a:effectLst>
                  <a:glow rad="63500">
                    <a:schemeClr val="accent2">
                      <a:satMod val="175000"/>
                      <a:alpha val="40000"/>
                    </a:schemeClr>
                  </a:glow>
                  <a:outerShdw blurRad="38100" dist="38100" dir="2700000" algn="tl">
                    <a:srgbClr val="000000">
                      <a:alpha val="43137"/>
                    </a:srgbClr>
                  </a:outerShdw>
                </a:effectLst>
              </a:rPr>
              <a:t>إجراءات التعزيز:</a:t>
            </a:r>
            <a:endParaRPr lang="ar-SA" sz="3200" b="1" dirty="0">
              <a:effectLst>
                <a:glow rad="63500">
                  <a:schemeClr val="accent2">
                    <a:satMod val="175000"/>
                    <a:alpha val="40000"/>
                  </a:schemeClr>
                </a:glow>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9512" y="1340768"/>
            <a:ext cx="8712968" cy="4824536"/>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lstStyle/>
          <a:p>
            <a:pPr algn="ctr"/>
            <a:r>
              <a:rPr lang="ar-SA" sz="2400" dirty="0" smtClean="0"/>
              <a:t>لقد ميّز سكنر بين نوعين من الاجراءات يمكن استخدامها في تعزيز سلوك الافراد، تتمثل في:</a:t>
            </a:r>
          </a:p>
          <a:p>
            <a:pPr algn="ctr"/>
            <a:r>
              <a:rPr lang="ar-SA" sz="2400" b="1" dirty="0" smtClean="0">
                <a:solidFill>
                  <a:srgbClr val="00B050"/>
                </a:solidFill>
              </a:rPr>
              <a:t>1- التعزيز الايجابي</a:t>
            </a:r>
            <a:r>
              <a:rPr lang="ar-SA" sz="2400" b="1" dirty="0" smtClean="0"/>
              <a:t>:+</a:t>
            </a:r>
            <a:endParaRPr lang="ar-SA" sz="2400" b="1" dirty="0" smtClean="0">
              <a:solidFill>
                <a:srgbClr val="00B050"/>
              </a:solidFill>
            </a:endParaRPr>
          </a:p>
          <a:p>
            <a:pPr algn="ctr">
              <a:lnSpc>
                <a:spcPct val="100000"/>
              </a:lnSpc>
            </a:pPr>
            <a:r>
              <a:rPr lang="ar-SA" sz="2000" dirty="0" smtClean="0"/>
              <a:t>يمثل إجراءًا سارّا أو مثيرًا مرغوب فيه يتبع سلوكًا ، بحيث يعمل على تقوية احتمالية تكرار ظهوره لاحقًا ، ومن امثلته: تقديم المكافأت المادية او الاجتماعية او المعنوية للطالب الذي يتبع التعليمات او يجيب على الاسئلة.</a:t>
            </a:r>
          </a:p>
          <a:p>
            <a:pPr algn="ctr">
              <a:lnSpc>
                <a:spcPct val="100000"/>
              </a:lnSpc>
            </a:pPr>
            <a:r>
              <a:rPr lang="ar-SA" sz="2400" b="1" dirty="0" smtClean="0">
                <a:solidFill>
                  <a:srgbClr val="00B050"/>
                </a:solidFill>
              </a:rPr>
              <a:t>2- التعزيز السلبي</a:t>
            </a:r>
            <a:r>
              <a:rPr lang="ar-SA" sz="2400" b="1" dirty="0" smtClean="0"/>
              <a:t>: - </a:t>
            </a:r>
          </a:p>
          <a:p>
            <a:pPr algn="ctr">
              <a:lnSpc>
                <a:spcPct val="100000"/>
              </a:lnSpc>
            </a:pPr>
            <a:r>
              <a:rPr lang="ar-SA" sz="2000" dirty="0" smtClean="0"/>
              <a:t>يتمثّل هذا الاجراء في إزالة او سحب مثير غير مرغوب فيه أو إزالة حالة مؤلمة ينتج عن قيام الفرد بسلوك مرغوب فيه </a:t>
            </a:r>
            <a:r>
              <a:rPr lang="ar-SA" sz="2000" b="1" dirty="0" smtClean="0"/>
              <a:t>بهدف</a:t>
            </a:r>
            <a:r>
              <a:rPr lang="ar-SA" sz="2000" dirty="0" smtClean="0"/>
              <a:t> الحفاظ على هذا السلوك وتقويته ، ففي هذا الاجراء يتم ازالة شئ غير مرغوب فيه كنوع من المكاقئة لسلوكه المرغوب فيه ، فإعفاء الطالب من الرسوم الجامعية نظرًا لتفوقه الاكاديمية أو تخفيض عقوبة السجين نظرًا لتحسن سلوكه.</a:t>
            </a:r>
          </a:p>
          <a:p>
            <a:pPr algn="r">
              <a:lnSpc>
                <a:spcPct val="100000"/>
              </a:lnSpc>
            </a:pPr>
            <a:endParaRPr lang="ar-SA" sz="1600" dirty="0" smtClean="0"/>
          </a:p>
          <a:p>
            <a:endParaRPr lang="ar-SA"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5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533401"/>
            <a:ext cx="8229600" cy="2438400"/>
          </a:xfrm>
        </p:spPr>
        <p:txBody>
          <a:bodyPr/>
          <a:lstStyle/>
          <a:p>
            <a:pPr algn="r">
              <a:buNone/>
            </a:pPr>
            <a:r>
              <a:rPr lang="ar-SA" b="1" dirty="0" smtClean="0">
                <a:solidFill>
                  <a:schemeClr val="accent6">
                    <a:lumMod val="75000"/>
                  </a:schemeClr>
                </a:solidFill>
              </a:rPr>
              <a:t>العقاب :</a:t>
            </a:r>
          </a:p>
          <a:p>
            <a:pPr algn="r">
              <a:buNone/>
            </a:pPr>
            <a:r>
              <a:rPr lang="ar-SA" dirty="0" smtClean="0">
                <a:solidFill>
                  <a:schemeClr val="accent5">
                    <a:lumMod val="75000"/>
                  </a:schemeClr>
                </a:solidFill>
              </a:rPr>
              <a:t>أي إجراء أو حدث مؤلم وغير سار يتبع سلوكاً ما بحيث يعمل على إضعاف احتمالية حدوثه أو تكراره في المستقبل .</a:t>
            </a:r>
          </a:p>
        </p:txBody>
      </p:sp>
      <p:graphicFrame>
        <p:nvGraphicFramePr>
          <p:cNvPr id="17" name="رسم تخطيطي 16"/>
          <p:cNvGraphicFramePr/>
          <p:nvPr/>
        </p:nvGraphicFramePr>
        <p:xfrm>
          <a:off x="1643042" y="2357430"/>
          <a:ext cx="6096000" cy="424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مربع نص 17"/>
          <p:cNvSpPr txBox="1"/>
          <p:nvPr/>
        </p:nvSpPr>
        <p:spPr>
          <a:xfrm>
            <a:off x="1828800" y="4000504"/>
            <a:ext cx="1966930" cy="1077218"/>
          </a:xfrm>
          <a:prstGeom prst="rect">
            <a:avLst/>
          </a:prstGeom>
          <a:noFill/>
          <a:ln>
            <a:solidFill>
              <a:schemeClr val="accent5">
                <a:lumMod val="60000"/>
                <a:lumOff val="40000"/>
                <a:alpha val="0"/>
              </a:schemeClr>
            </a:solidFill>
          </a:ln>
        </p:spPr>
        <p:txBody>
          <a:bodyPr wrap="square" rtlCol="1">
            <a:spAutoFit/>
          </a:bodyPr>
          <a:lstStyle/>
          <a:p>
            <a:pPr algn="ctr"/>
            <a:r>
              <a:rPr lang="ar-SA" sz="3200" b="1" dirty="0" smtClean="0"/>
              <a:t>مثيرات العقاب </a:t>
            </a:r>
            <a:endParaRPr lang="ar-SA"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357166"/>
            <a:ext cx="8229600" cy="4525963"/>
          </a:xfrm>
        </p:spPr>
        <p:txBody>
          <a:bodyPr/>
          <a:lstStyle/>
          <a:p>
            <a:pPr algn="r">
              <a:buNone/>
            </a:pPr>
            <a:r>
              <a:rPr lang="ar-SA" dirty="0" smtClean="0"/>
              <a:t>يمكن أن يأخذ العقاب أحد الاجرائين :</a:t>
            </a:r>
          </a:p>
          <a:p>
            <a:pPr>
              <a:buNone/>
            </a:pPr>
            <a:endParaRPr lang="ar-SA" dirty="0"/>
          </a:p>
        </p:txBody>
      </p:sp>
      <p:graphicFrame>
        <p:nvGraphicFramePr>
          <p:cNvPr id="4" name="رسم تخطيطي 3"/>
          <p:cNvGraphicFramePr/>
          <p:nvPr>
            <p:extLst>
              <p:ext uri="{D42A27DB-BD31-4B8C-83A1-F6EECF244321}">
                <p14:modId xmlns="" xmlns:p14="http://schemas.microsoft.com/office/powerpoint/2010/main" val="192600953"/>
              </p:ext>
            </p:extLst>
          </p:nvPr>
        </p:nvGraphicFramePr>
        <p:xfrm>
          <a:off x="381000" y="762000"/>
          <a:ext cx="8429684"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
            <p:extLst>
              <p:ext uri="{D42A27DB-BD31-4B8C-83A1-F6EECF244321}">
                <p14:modId xmlns="" xmlns:p14="http://schemas.microsoft.com/office/powerpoint/2010/main" val="2688095407"/>
              </p:ext>
            </p:extLst>
          </p:nvPr>
        </p:nvGraphicFramePr>
        <p:xfrm>
          <a:off x="304800" y="1143000"/>
          <a:ext cx="8229600" cy="534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304800" y="304800"/>
            <a:ext cx="8686800" cy="584775"/>
          </a:xfrm>
          <a:prstGeom prst="rect">
            <a:avLst/>
          </a:prstGeom>
          <a:noFill/>
        </p:spPr>
        <p:txBody>
          <a:bodyPr wrap="square" rtlCol="1">
            <a:spAutoFit/>
          </a:bodyPr>
          <a:lstStyle/>
          <a:p>
            <a:r>
              <a:rPr lang="ar-SA" sz="3200" b="1" dirty="0" smtClean="0"/>
              <a:t>الفرق بين العقاب السلبي والتعزيز السلبي </a:t>
            </a:r>
            <a:endParaRPr lang="ar-SA"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04800"/>
            <a:ext cx="8915400" cy="1399032"/>
          </a:xfrm>
        </p:spPr>
        <p:txBody>
          <a:bodyPr>
            <a:normAutofit/>
          </a:bodyPr>
          <a:lstStyle/>
          <a:p>
            <a:pPr algn="ctr"/>
            <a:r>
              <a:rPr lang="ar-SA" sz="4000" b="1" dirty="0" smtClean="0">
                <a:solidFill>
                  <a:schemeClr val="accent5">
                    <a:lumMod val="75000"/>
                  </a:schemeClr>
                </a:solidFill>
              </a:rPr>
              <a:t>الفروق بين إجراءات التعزيز والعقاب</a:t>
            </a:r>
            <a:endParaRPr lang="ar-SA" sz="4000" b="1" dirty="0">
              <a:solidFill>
                <a:schemeClr val="accent5">
                  <a:lumMod val="75000"/>
                </a:schemeClr>
              </a:solidFill>
            </a:endParaRPr>
          </a:p>
        </p:txBody>
      </p:sp>
      <p:graphicFrame>
        <p:nvGraphicFramePr>
          <p:cNvPr id="8" name="عنصر نائب للمحتوى 7"/>
          <p:cNvGraphicFramePr>
            <a:graphicFrameLocks noGrp="1"/>
          </p:cNvGraphicFramePr>
          <p:nvPr>
            <p:ph sz="quarter" idx="1"/>
          </p:nvPr>
        </p:nvGraphicFramePr>
        <p:xfrm>
          <a:off x="357158" y="2143115"/>
          <a:ext cx="8229600" cy="3214712"/>
        </p:xfrm>
        <a:graphic>
          <a:graphicData uri="http://schemas.openxmlformats.org/drawingml/2006/table">
            <a:tbl>
              <a:tblPr rtl="1" firstRow="1" bandRow="1">
                <a:tableStyleId>{F2DE63D5-997A-4646-A377-4702673A728D}</a:tableStyleId>
              </a:tblPr>
              <a:tblGrid>
                <a:gridCol w="2743200"/>
                <a:gridCol w="2743200"/>
                <a:gridCol w="2743200"/>
              </a:tblGrid>
              <a:tr h="719712">
                <a:tc>
                  <a:txBody>
                    <a:bodyPr/>
                    <a:lstStyle/>
                    <a:p>
                      <a:pPr algn="ctr" rtl="1"/>
                      <a:r>
                        <a:rPr lang="ar-SA" sz="2400" b="1" dirty="0" smtClean="0"/>
                        <a:t>إجراء التعزيز</a:t>
                      </a:r>
                      <a:endParaRPr lang="ar-SA" sz="2400" b="1" dirty="0"/>
                    </a:p>
                  </a:txBody>
                  <a:tcPr/>
                </a:tc>
                <a:tc>
                  <a:txBody>
                    <a:bodyPr/>
                    <a:lstStyle/>
                    <a:p>
                      <a:pPr algn="ctr" rtl="1"/>
                      <a:r>
                        <a:rPr lang="ar-SA" sz="2400" b="1" dirty="0" smtClean="0"/>
                        <a:t>نوع السلوك</a:t>
                      </a:r>
                      <a:endParaRPr lang="ar-SA" sz="2400" b="1" dirty="0"/>
                    </a:p>
                  </a:txBody>
                  <a:tcPr/>
                </a:tc>
                <a:tc>
                  <a:txBody>
                    <a:bodyPr/>
                    <a:lstStyle/>
                    <a:p>
                      <a:pPr algn="ctr" rtl="1"/>
                      <a:r>
                        <a:rPr lang="ar-SA" sz="2400" b="1" dirty="0" smtClean="0"/>
                        <a:t>الإجراء</a:t>
                      </a:r>
                      <a:endParaRPr lang="ar-SA" sz="2400" b="1" dirty="0"/>
                    </a:p>
                  </a:txBody>
                  <a:tcPr/>
                </a:tc>
              </a:tr>
              <a:tr h="623750">
                <a:tc>
                  <a:txBody>
                    <a:bodyPr/>
                    <a:lstStyle/>
                    <a:p>
                      <a:pPr algn="ctr" rtl="1"/>
                      <a:r>
                        <a:rPr lang="ar-SA" sz="2000" b="1" dirty="0" smtClean="0">
                          <a:solidFill>
                            <a:schemeClr val="accent5">
                              <a:lumMod val="75000"/>
                            </a:schemeClr>
                          </a:solidFill>
                        </a:rPr>
                        <a:t>التعزيز الايجابي</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مرغوب فيه</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تقديم مثير مرغوب فيه </a:t>
                      </a:r>
                      <a:endParaRPr lang="ar-SA" sz="2000" b="1" dirty="0">
                        <a:solidFill>
                          <a:schemeClr val="accent5">
                            <a:lumMod val="75000"/>
                          </a:schemeClr>
                        </a:solidFill>
                      </a:endParaRPr>
                    </a:p>
                  </a:txBody>
                  <a:tcPr/>
                </a:tc>
              </a:tr>
              <a:tr h="623750">
                <a:tc>
                  <a:txBody>
                    <a:bodyPr/>
                    <a:lstStyle/>
                    <a:p>
                      <a:pPr algn="ctr" rtl="1"/>
                      <a:r>
                        <a:rPr lang="ar-SA" sz="2000" b="1" dirty="0" smtClean="0">
                          <a:solidFill>
                            <a:schemeClr val="accent5">
                              <a:lumMod val="75000"/>
                            </a:schemeClr>
                          </a:solidFill>
                        </a:rPr>
                        <a:t>التعزيز السلبي</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مرغوب فيه</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إزالة مثير غير مرغوب في</a:t>
                      </a:r>
                      <a:endParaRPr lang="ar-SA" sz="2000" b="1" dirty="0">
                        <a:solidFill>
                          <a:schemeClr val="accent5">
                            <a:lumMod val="75000"/>
                          </a:schemeClr>
                        </a:solidFill>
                      </a:endParaRPr>
                    </a:p>
                  </a:txBody>
                  <a:tcPr/>
                </a:tc>
              </a:tr>
              <a:tr h="623750">
                <a:tc>
                  <a:txBody>
                    <a:bodyPr/>
                    <a:lstStyle/>
                    <a:p>
                      <a:pPr algn="ctr" rtl="1"/>
                      <a:r>
                        <a:rPr lang="ar-SA" sz="2000" b="1" dirty="0" smtClean="0">
                          <a:solidFill>
                            <a:schemeClr val="accent5">
                              <a:lumMod val="75000"/>
                            </a:schemeClr>
                          </a:solidFill>
                        </a:rPr>
                        <a:t>العقاب الايجابي</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غير مرغوب فيه</a:t>
                      </a:r>
                      <a:endParaRPr lang="ar-SA" sz="2000" b="1" dirty="0">
                        <a:solidFill>
                          <a:schemeClr val="accent5">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solidFill>
                            <a:schemeClr val="accent5">
                              <a:lumMod val="75000"/>
                            </a:schemeClr>
                          </a:solidFill>
                        </a:rPr>
                        <a:t>تقديم مثير غير مرغوب فيه </a:t>
                      </a:r>
                    </a:p>
                  </a:txBody>
                  <a:tcPr/>
                </a:tc>
              </a:tr>
              <a:tr h="623750">
                <a:tc>
                  <a:txBody>
                    <a:bodyPr/>
                    <a:lstStyle/>
                    <a:p>
                      <a:pPr algn="ctr" rtl="1"/>
                      <a:r>
                        <a:rPr lang="ar-SA" sz="2000" b="1" dirty="0" smtClean="0">
                          <a:solidFill>
                            <a:schemeClr val="accent5">
                              <a:lumMod val="75000"/>
                            </a:schemeClr>
                          </a:solidFill>
                        </a:rPr>
                        <a:t>العقاب السلبي</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غير</a:t>
                      </a:r>
                      <a:r>
                        <a:rPr lang="ar-SA" sz="2000" b="1" baseline="0" dirty="0" smtClean="0">
                          <a:solidFill>
                            <a:schemeClr val="accent5">
                              <a:lumMod val="75000"/>
                            </a:schemeClr>
                          </a:solidFill>
                        </a:rPr>
                        <a:t> مرغوب فيه</a:t>
                      </a:r>
                      <a:endParaRPr lang="ar-SA" sz="2000" b="1" dirty="0">
                        <a:solidFill>
                          <a:schemeClr val="accent5">
                            <a:lumMod val="75000"/>
                          </a:schemeClr>
                        </a:solidFill>
                      </a:endParaRPr>
                    </a:p>
                  </a:txBody>
                  <a:tcPr/>
                </a:tc>
                <a:tc>
                  <a:txBody>
                    <a:bodyPr/>
                    <a:lstStyle/>
                    <a:p>
                      <a:pPr algn="ctr" rtl="1"/>
                      <a:r>
                        <a:rPr lang="ar-SA" sz="2000" b="1" dirty="0" smtClean="0">
                          <a:solidFill>
                            <a:schemeClr val="accent5">
                              <a:lumMod val="75000"/>
                            </a:schemeClr>
                          </a:solidFill>
                        </a:rPr>
                        <a:t>إزالة مثير مرغوب فيه</a:t>
                      </a:r>
                      <a:endParaRPr lang="ar-SA" sz="2000" b="1" dirty="0">
                        <a:solidFill>
                          <a:schemeClr val="accent5">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365760" indent="-283464" algn="r" eaLnBrk="1" fontAlgn="auto" hangingPunct="1">
              <a:spcAft>
                <a:spcPts val="0"/>
              </a:spcAft>
              <a:buFont typeface="Arial" pitchFamily="34" charset="0"/>
              <a:buNone/>
              <a:defRPr/>
            </a:pPr>
            <a:r>
              <a:rPr lang="ar-SA" sz="3200" u="sng" dirty="0" smtClean="0"/>
              <a:t>لتمييز بين التعزيز والعقاب بنوعيها السلبي والإيجابي </a:t>
            </a:r>
          </a:p>
          <a:p>
            <a:pPr marL="365760" indent="-283464" algn="r" eaLnBrk="1" fontAlgn="auto" hangingPunct="1">
              <a:spcAft>
                <a:spcPts val="0"/>
              </a:spcAft>
              <a:buFont typeface="Arial" pitchFamily="34" charset="0"/>
              <a:buNone/>
              <a:defRPr/>
            </a:pPr>
            <a:r>
              <a:rPr lang="ar-SA" sz="3200" u="sng" dirty="0" smtClean="0"/>
              <a:t>نطرح على أنفسنا سؤالين مهمين : </a:t>
            </a:r>
          </a:p>
          <a:p>
            <a:pPr marL="365760" indent="-283464" algn="r" eaLnBrk="1" fontAlgn="auto" hangingPunct="1">
              <a:spcAft>
                <a:spcPts val="0"/>
              </a:spcAft>
              <a:buFont typeface="Wingdings 2"/>
              <a:buChar char=""/>
              <a:defRPr/>
            </a:pPr>
            <a:endParaRPr lang="ar-SA" dirty="0" smtClean="0"/>
          </a:p>
          <a:p>
            <a:pPr marL="365760" indent="-283464" algn="r" eaLnBrk="1" fontAlgn="auto" hangingPunct="1">
              <a:spcAft>
                <a:spcPts val="0"/>
              </a:spcAft>
              <a:buFont typeface="Wingdings 2"/>
              <a:buNone/>
              <a:defRPr/>
            </a:pPr>
            <a:r>
              <a:rPr lang="ar-SA" u="sng" dirty="0" smtClean="0">
                <a:solidFill>
                  <a:srgbClr val="C00000"/>
                </a:solidFill>
              </a:rPr>
              <a:t>هل الهدف تقويه السلوك أم إضعافه ؟؟؟</a:t>
            </a:r>
          </a:p>
          <a:p>
            <a:pPr marL="365760" indent="-283464" algn="r" eaLnBrk="1" fontAlgn="auto" hangingPunct="1">
              <a:spcAft>
                <a:spcPts val="0"/>
              </a:spcAft>
              <a:buFont typeface="Wingdings 2"/>
              <a:buNone/>
              <a:defRPr/>
            </a:pPr>
            <a:r>
              <a:rPr lang="ar-SA" dirty="0" smtClean="0">
                <a:solidFill>
                  <a:schemeClr val="accent6">
                    <a:lumMod val="50000"/>
                  </a:schemeClr>
                </a:solidFill>
              </a:rPr>
              <a:t>تقويه ( </a:t>
            </a:r>
            <a:r>
              <a:rPr lang="ar-SA" dirty="0" smtClean="0">
                <a:solidFill>
                  <a:schemeClr val="accent5">
                    <a:lumMod val="75000"/>
                  </a:schemeClr>
                </a:solidFill>
              </a:rPr>
              <a:t>تعزيز </a:t>
            </a:r>
            <a:r>
              <a:rPr lang="ar-SA" dirty="0" smtClean="0">
                <a:solidFill>
                  <a:schemeClr val="accent6">
                    <a:lumMod val="50000"/>
                  </a:schemeClr>
                </a:solidFill>
              </a:rPr>
              <a:t>)              اضعاف ( </a:t>
            </a:r>
            <a:r>
              <a:rPr lang="ar-SA" dirty="0" smtClean="0">
                <a:solidFill>
                  <a:srgbClr val="FF0000"/>
                </a:solidFill>
              </a:rPr>
              <a:t>عقاب</a:t>
            </a:r>
            <a:r>
              <a:rPr lang="ar-SA" dirty="0" smtClean="0">
                <a:solidFill>
                  <a:schemeClr val="accent6">
                    <a:lumMod val="50000"/>
                  </a:schemeClr>
                </a:solidFill>
              </a:rPr>
              <a:t> ) </a:t>
            </a:r>
          </a:p>
          <a:p>
            <a:pPr marL="365760" indent="-283464" algn="r" eaLnBrk="1" fontAlgn="auto" hangingPunct="1">
              <a:spcAft>
                <a:spcPts val="0"/>
              </a:spcAft>
              <a:buFont typeface="Wingdings 2"/>
              <a:buNone/>
              <a:defRPr/>
            </a:pPr>
            <a:r>
              <a:rPr lang="ar-SA" u="sng" dirty="0" smtClean="0">
                <a:solidFill>
                  <a:srgbClr val="C00000"/>
                </a:solidFill>
              </a:rPr>
              <a:t>هل أضفت أم حذفت ؟؟؟</a:t>
            </a:r>
          </a:p>
          <a:p>
            <a:pPr marL="365760" indent="-283464" algn="r" eaLnBrk="1" fontAlgn="auto" hangingPunct="1">
              <a:spcAft>
                <a:spcPts val="0"/>
              </a:spcAft>
              <a:buFont typeface="Wingdings 2"/>
              <a:buNone/>
              <a:defRPr/>
            </a:pPr>
            <a:r>
              <a:rPr lang="ar-SA" dirty="0" err="1" smtClean="0">
                <a:solidFill>
                  <a:schemeClr val="accent6">
                    <a:lumMod val="50000"/>
                  </a:schemeClr>
                </a:solidFill>
              </a:rPr>
              <a:t>اضفت</a:t>
            </a:r>
            <a:r>
              <a:rPr lang="ar-SA" dirty="0" smtClean="0">
                <a:solidFill>
                  <a:schemeClr val="accent6">
                    <a:lumMod val="50000"/>
                  </a:schemeClr>
                </a:solidFill>
              </a:rPr>
              <a:t> ( </a:t>
            </a:r>
            <a:r>
              <a:rPr lang="ar-SA" dirty="0" smtClean="0">
                <a:solidFill>
                  <a:schemeClr val="accent5">
                    <a:lumMod val="75000"/>
                  </a:schemeClr>
                </a:solidFill>
              </a:rPr>
              <a:t>+ايجابي </a:t>
            </a:r>
            <a:r>
              <a:rPr lang="ar-SA" dirty="0" smtClean="0">
                <a:solidFill>
                  <a:schemeClr val="accent6">
                    <a:lumMod val="50000"/>
                  </a:schemeClr>
                </a:solidFill>
              </a:rPr>
              <a:t>)          حذفت ( </a:t>
            </a:r>
            <a:r>
              <a:rPr lang="ar-SA" dirty="0" smtClean="0">
                <a:solidFill>
                  <a:srgbClr val="FF0000"/>
                </a:solidFill>
              </a:rPr>
              <a:t>- سلبي </a:t>
            </a:r>
            <a:r>
              <a:rPr lang="ar-SA" dirty="0" smtClean="0">
                <a:solidFill>
                  <a:schemeClr val="accent6">
                    <a:lumMod val="50000"/>
                  </a:schemeClr>
                </a:solidFill>
              </a:rPr>
              <a:t>) </a:t>
            </a:r>
            <a:endParaRPr lang="ar-SA"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solidFill>
                  <a:schemeClr val="accent3">
                    <a:lumMod val="75000"/>
                  </a:schemeClr>
                </a:solidFill>
              </a:rPr>
              <a:t>أشكال العقاب :</a:t>
            </a:r>
            <a:endParaRPr lang="ar-SA" b="1" dirty="0">
              <a:solidFill>
                <a:schemeClr val="accent3">
                  <a:lumMod val="75000"/>
                </a:schemeClr>
              </a:solidFill>
            </a:endParaRPr>
          </a:p>
        </p:txBody>
      </p:sp>
      <p:sp>
        <p:nvSpPr>
          <p:cNvPr id="3" name="عنصر نائب للمحتوى 2"/>
          <p:cNvSpPr>
            <a:spLocks noGrp="1"/>
          </p:cNvSpPr>
          <p:nvPr>
            <p:ph sz="quarter" idx="1"/>
          </p:nvPr>
        </p:nvSpPr>
        <p:spPr/>
        <p:txBody>
          <a:bodyPr>
            <a:normAutofit/>
          </a:bodyPr>
          <a:lstStyle/>
          <a:p>
            <a:pPr algn="r">
              <a:buNone/>
            </a:pPr>
            <a:r>
              <a:rPr lang="ar-SA" sz="2800" dirty="0" smtClean="0"/>
              <a:t>    </a:t>
            </a:r>
            <a:r>
              <a:rPr lang="ar-SA" sz="2400" b="1" dirty="0" smtClean="0">
                <a:solidFill>
                  <a:schemeClr val="accent6">
                    <a:lumMod val="75000"/>
                  </a:schemeClr>
                </a:solidFill>
              </a:rPr>
              <a:t>1\ العقاب الايجابي :</a:t>
            </a:r>
          </a:p>
          <a:p>
            <a:pPr algn="r">
              <a:buNone/>
            </a:pPr>
            <a:r>
              <a:rPr lang="ar-SA" sz="2200" b="1" dirty="0" smtClean="0"/>
              <a:t>المتمثل في الضرب والسجن والجلد والتوبيخ والتعزيز .</a:t>
            </a:r>
          </a:p>
          <a:p>
            <a:pPr algn="r">
              <a:buNone/>
            </a:pPr>
            <a:r>
              <a:rPr lang="ar-SA" sz="2800" dirty="0">
                <a:solidFill>
                  <a:schemeClr val="accent1">
                    <a:lumMod val="75000"/>
                  </a:schemeClr>
                </a:solidFill>
              </a:rPr>
              <a:t> </a:t>
            </a:r>
            <a:r>
              <a:rPr lang="ar-SA" sz="2800" dirty="0" smtClean="0">
                <a:solidFill>
                  <a:schemeClr val="accent1">
                    <a:lumMod val="75000"/>
                  </a:schemeClr>
                </a:solidFill>
              </a:rPr>
              <a:t>  </a:t>
            </a:r>
            <a:r>
              <a:rPr lang="ar-SA" sz="2400" b="1" dirty="0" smtClean="0">
                <a:solidFill>
                  <a:schemeClr val="accent6">
                    <a:lumMod val="75000"/>
                  </a:schemeClr>
                </a:solidFill>
              </a:rPr>
              <a:t>2\ الإقصاء :</a:t>
            </a:r>
          </a:p>
          <a:p>
            <a:pPr algn="r">
              <a:buNone/>
            </a:pPr>
            <a:r>
              <a:rPr lang="ar-SA" sz="2200" b="1" dirty="0" smtClean="0"/>
              <a:t>يتمثل في إبعاد الفرد عن المعززات أو الأنشطة التعزيزية من خلال وضعه في مكان معزول لفترة من الزمن بهدف إزالة السلوك غير المرغوب فيه وتنمية الضبط الذاتي لديه </a:t>
            </a:r>
            <a:r>
              <a:rPr lang="ar-SA" sz="2200" dirty="0" smtClean="0">
                <a:solidFill>
                  <a:schemeClr val="accent1">
                    <a:lumMod val="75000"/>
                  </a:schemeClr>
                </a:solidFill>
              </a:rPr>
              <a:t>.</a:t>
            </a:r>
          </a:p>
          <a:p>
            <a:pPr algn="r">
              <a:buNone/>
            </a:pPr>
            <a:r>
              <a:rPr lang="ar-SA" sz="2800" dirty="0">
                <a:solidFill>
                  <a:schemeClr val="accent1">
                    <a:lumMod val="75000"/>
                  </a:schemeClr>
                </a:solidFill>
              </a:rPr>
              <a:t> </a:t>
            </a:r>
            <a:r>
              <a:rPr lang="ar-SA" sz="2800" dirty="0" smtClean="0">
                <a:solidFill>
                  <a:schemeClr val="accent1">
                    <a:lumMod val="75000"/>
                  </a:schemeClr>
                </a:solidFill>
              </a:rPr>
              <a:t>  </a:t>
            </a:r>
            <a:r>
              <a:rPr lang="ar-SA" sz="2400" b="1" dirty="0" smtClean="0">
                <a:solidFill>
                  <a:schemeClr val="accent6">
                    <a:lumMod val="75000"/>
                  </a:schemeClr>
                </a:solidFill>
              </a:rPr>
              <a:t>3\ تكلفة الاستجابة :</a:t>
            </a:r>
          </a:p>
          <a:p>
            <a:pPr algn="r">
              <a:buNone/>
            </a:pPr>
            <a:r>
              <a:rPr lang="ar-SA" sz="2000" b="1" dirty="0" smtClean="0"/>
              <a:t>يتمثل في خسارة الفرد لبعض المعززات نتيجة قيامه بسلوكيات غير مرغوب فيها </a:t>
            </a:r>
            <a:r>
              <a:rPr lang="ar-SA" sz="2000" dirty="0" smtClean="0">
                <a:solidFill>
                  <a:schemeClr val="accent1">
                    <a:lumMod val="75000"/>
                  </a:schemeClr>
                </a:solidFill>
              </a:rPr>
              <a:t>.</a:t>
            </a:r>
          </a:p>
          <a:p>
            <a:pPr algn="r">
              <a:buNone/>
            </a:pPr>
            <a:r>
              <a:rPr lang="ar-SA" sz="2800" u="sng" dirty="0" smtClean="0">
                <a:solidFill>
                  <a:schemeClr val="accent3">
                    <a:lumMod val="75000"/>
                  </a:schemeClr>
                </a:solidFill>
              </a:rPr>
              <a:t>مثال ذلك : </a:t>
            </a:r>
            <a:r>
              <a:rPr lang="ar-SA" sz="2000" b="1" dirty="0" smtClean="0"/>
              <a:t>الغرامات المالية , خصم علامات للطالب , خسران بعض الامتيازات نتيجة لقيام الأفراد لمخالفات سلوكية </a:t>
            </a:r>
            <a:r>
              <a:rPr lang="ar-SA" sz="2000" dirty="0" smtClean="0">
                <a:solidFill>
                  <a:schemeClr val="accent1">
                    <a:lumMod val="75000"/>
                  </a:schemeClr>
                </a:solidFill>
              </a:rPr>
              <a:t>.</a:t>
            </a:r>
            <a:endParaRPr lang="ar-SA"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71480"/>
            <a:ext cx="8229600" cy="5554683"/>
          </a:xfrm>
        </p:spPr>
        <p:txBody>
          <a:bodyPr>
            <a:normAutofit/>
          </a:bodyPr>
          <a:lstStyle/>
          <a:p>
            <a:pPr algn="r">
              <a:buNone/>
            </a:pPr>
            <a:r>
              <a:rPr lang="ar-SA" sz="2800" b="1" dirty="0" smtClean="0">
                <a:solidFill>
                  <a:schemeClr val="accent6">
                    <a:lumMod val="75000"/>
                  </a:schemeClr>
                </a:solidFill>
              </a:rPr>
              <a:t>4\ التأنيب :</a:t>
            </a:r>
          </a:p>
          <a:p>
            <a:pPr algn="r">
              <a:buNone/>
            </a:pPr>
            <a:r>
              <a:rPr lang="ar-SA" sz="2400" dirty="0" smtClean="0">
                <a:solidFill>
                  <a:schemeClr val="accent5">
                    <a:lumMod val="75000"/>
                  </a:schemeClr>
                </a:solidFill>
              </a:rPr>
              <a:t>يتمثل في توجيه اللوم والعتاب والتأنيب للفرد بسبب قيامه ببعض المخالفات السلوكية . يشتمل أيضاً على تقديم النصائح و الإرشادات . وحتى يكون هذا الإجراء فعالاً يفضل أن يتم في جو يمتاز بالهدوء وبعيداً عن أنظار الآخرين .</a:t>
            </a:r>
          </a:p>
          <a:p>
            <a:pPr algn="r">
              <a:buNone/>
            </a:pPr>
            <a:r>
              <a:rPr lang="ar-SA" sz="2800" b="1" dirty="0" smtClean="0">
                <a:solidFill>
                  <a:schemeClr val="accent6">
                    <a:lumMod val="75000"/>
                  </a:schemeClr>
                </a:solidFill>
              </a:rPr>
              <a:t>5\ الممارسة السلبية :</a:t>
            </a:r>
          </a:p>
          <a:p>
            <a:pPr algn="r">
              <a:buNone/>
            </a:pPr>
            <a:r>
              <a:rPr lang="ar-SA" sz="2400" dirty="0" smtClean="0">
                <a:solidFill>
                  <a:schemeClr val="accent5">
                    <a:lumMod val="75000"/>
                  </a:schemeClr>
                </a:solidFill>
              </a:rPr>
              <a:t>يصلح هذا الإجراء في معالجة بعض الأنماط السلوكية مثل مص الأصابع أو نقر الأنف أو تناول مواد معينة في الفم , ويقوم هذا الإجراء على إجبار الفرد على ممارسة السلوك المراد إزالته أو الحد منه إلى أن يصل إلى مرحلة التعب من جراء هذا السلوك , الأمر الذي يؤدي بالنهاية إلى الملل والإشباع والتخلي عن هذا السلوك .</a:t>
            </a:r>
          </a:p>
          <a:p>
            <a:pPr algn="r">
              <a:buNone/>
            </a:pPr>
            <a:r>
              <a:rPr lang="ar-SA" sz="2800" b="1" dirty="0" smtClean="0">
                <a:solidFill>
                  <a:schemeClr val="accent6">
                    <a:lumMod val="75000"/>
                  </a:schemeClr>
                </a:solidFill>
              </a:rPr>
              <a:t>6\ الإهمال والتجاهل :</a:t>
            </a:r>
          </a:p>
          <a:p>
            <a:pPr algn="r">
              <a:buNone/>
            </a:pPr>
            <a:r>
              <a:rPr lang="ar-SA" sz="2400" dirty="0" smtClean="0">
                <a:solidFill>
                  <a:schemeClr val="accent5">
                    <a:lumMod val="75000"/>
                  </a:schemeClr>
                </a:solidFill>
              </a:rPr>
              <a:t>يقوم على عدم الاكتراث أو تجاهل السلوك غير المرغوب فيه وإظهار عدم الانتباه والاهتمام لهذا السلوك بهدف الحد أو التقليل منه .</a:t>
            </a:r>
            <a:endParaRPr lang="ar-SA" sz="2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10783" cy="980728"/>
          </a:xfrm>
        </p:spPr>
        <p:txBody>
          <a:bodyPr>
            <a:normAutofit/>
          </a:bodyPr>
          <a:lstStyle/>
          <a:p>
            <a:pPr algn="ctr"/>
            <a:r>
              <a:rPr lang="ar-SA" sz="5400" b="1" dirty="0" smtClean="0">
                <a:solidFill>
                  <a:schemeClr val="accent1">
                    <a:lumMod val="60000"/>
                    <a:lumOff val="40000"/>
                  </a:schemeClr>
                </a:solidFill>
                <a:cs typeface="Akhbar MT" pitchFamily="2" charset="-78"/>
              </a:rPr>
              <a:t>مبادئ استخدام العقاب و التعزيز</a:t>
            </a:r>
            <a:endParaRPr lang="ar-SA" sz="5400" b="1" dirty="0">
              <a:solidFill>
                <a:schemeClr val="accent1">
                  <a:lumMod val="60000"/>
                  <a:lumOff val="40000"/>
                </a:schemeClr>
              </a:solidFill>
              <a:cs typeface="Akhbar MT" pitchFamily="2" charset="-78"/>
            </a:endParaRPr>
          </a:p>
        </p:txBody>
      </p:sp>
      <p:sp>
        <p:nvSpPr>
          <p:cNvPr id="3" name="Subtitle 2"/>
          <p:cNvSpPr>
            <a:spLocks noGrp="1"/>
          </p:cNvSpPr>
          <p:nvPr>
            <p:ph type="subTitle" idx="1"/>
          </p:nvPr>
        </p:nvSpPr>
        <p:spPr>
          <a:xfrm>
            <a:off x="-20459" y="990600"/>
            <a:ext cx="9144000" cy="5486400"/>
          </a:xfrm>
        </p:spPr>
        <p:txBody>
          <a:bodyPr>
            <a:normAutofit lnSpcReduction="10000"/>
          </a:bodyPr>
          <a:lstStyle/>
          <a:p>
            <a:pPr algn="r"/>
            <a:r>
              <a:rPr lang="ar-SA" sz="2800" b="1" dirty="0" smtClean="0">
                <a:solidFill>
                  <a:schemeClr val="accent3">
                    <a:lumMod val="75000"/>
                  </a:schemeClr>
                </a:solidFill>
              </a:rPr>
              <a:t>حتى يؤدي كل من العقاب والتعزيز دورهما الفعال يجب</a:t>
            </a:r>
          </a:p>
          <a:p>
            <a:pPr algn="r"/>
            <a:r>
              <a:rPr lang="ar-SA" sz="2800" b="1" dirty="0" smtClean="0">
                <a:solidFill>
                  <a:schemeClr val="accent3">
                    <a:lumMod val="75000"/>
                  </a:schemeClr>
                </a:solidFill>
              </a:rPr>
              <a:t> مراعاة المبادئ التالية::</a:t>
            </a:r>
          </a:p>
          <a:p>
            <a:pPr algn="r"/>
            <a:endParaRPr lang="ar-SA" sz="2800" b="1" dirty="0" smtClean="0">
              <a:solidFill>
                <a:schemeClr val="tx1"/>
              </a:solidFill>
            </a:endParaRPr>
          </a:p>
          <a:p>
            <a:pPr algn="r"/>
            <a:r>
              <a:rPr lang="ar-SA" sz="2400" dirty="0" smtClean="0">
                <a:solidFill>
                  <a:schemeClr val="tx1"/>
                </a:solidFill>
              </a:rPr>
              <a:t>1)عدم الاكثار من استخدام العقاب الايجابي المتمثل في الضرب والشتم,لان الافراط فيه يؤدي الى مشاكل انفعالية كالخجل والسلوكيات العدوانية والانطواء او الى اضطرابات في النطق..وعوضا عن ذلك يستخدم العقاب السلبي القائم على الحرمان والاقصاء.</a:t>
            </a:r>
          </a:p>
          <a:p>
            <a:pPr algn="r"/>
            <a:endParaRPr lang="ar-SA" sz="2400" dirty="0" smtClean="0">
              <a:solidFill>
                <a:schemeClr val="tx1"/>
              </a:solidFill>
            </a:endParaRPr>
          </a:p>
          <a:p>
            <a:pPr algn="r"/>
            <a:r>
              <a:rPr lang="ar-SA" sz="2400" dirty="0" smtClean="0">
                <a:solidFill>
                  <a:schemeClr val="tx1"/>
                </a:solidFill>
              </a:rPr>
              <a:t>2)يجب تقديمهما مباشرة بعد السلوك وعد تأجيل اجراءاتهما لان ذلك يفقدهما القيمة.</a:t>
            </a:r>
          </a:p>
          <a:p>
            <a:pPr algn="r"/>
            <a:r>
              <a:rPr lang="ar-SA" sz="2400" dirty="0" smtClean="0">
                <a:solidFill>
                  <a:schemeClr val="tx1"/>
                </a:solidFill>
              </a:rPr>
              <a:t>3)يجب اعلام الفرد عن سبب العقاب او التعزيز, بحيث يجب أن يكونا لسلوك الفرد وليس لذاته.</a:t>
            </a:r>
          </a:p>
          <a:p>
            <a:pPr algn="r"/>
            <a:endParaRPr lang="ar-SA" sz="2400" dirty="0" smtClean="0">
              <a:solidFill>
                <a:schemeClr val="tx1"/>
              </a:solidFill>
            </a:endParaRPr>
          </a:p>
          <a:p>
            <a:pPr algn="r"/>
            <a:r>
              <a:rPr lang="ar-SA" sz="2400" dirty="0" smtClean="0">
                <a:solidFill>
                  <a:schemeClr val="tx1"/>
                </a:solidFill>
              </a:rPr>
              <a:t>4)يجب عدم اتباع العقاب بمعزز حتى لا يفقد العقاب قيمته ,او يصبح السلوك الذي عوقب عليه وسيلة لتحقيق غاية وهي التعزيز.</a:t>
            </a:r>
          </a:p>
          <a:p>
            <a:pPr algn="r"/>
            <a:endParaRPr lang="ar-SA" sz="2400" dirty="0" smtClean="0">
              <a:solidFill>
                <a:schemeClr val="accent5">
                  <a:lumMod val="75000"/>
                </a:schemeClr>
              </a:solidFill>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600200" cy="975853"/>
          </a:xfrm>
          <a:prstGeom prst="rect">
            <a:avLst/>
          </a:prstGeom>
        </p:spPr>
      </p:pic>
    </p:spTree>
    <p:extLst>
      <p:ext uri="{BB962C8B-B14F-4D97-AF65-F5344CB8AC3E}">
        <p14:creationId xmlns="" xmlns:p14="http://schemas.microsoft.com/office/powerpoint/2010/main" val="3330991403"/>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 xmlns:p14="http://schemas.microsoft.com/office/powerpoint/2010/main" val="1121880178"/>
              </p:ext>
            </p:extLst>
          </p:nvPr>
        </p:nvGraphicFramePr>
        <p:xfrm>
          <a:off x="611560" y="980728"/>
          <a:ext cx="7632000" cy="51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228600" y="228600"/>
            <a:ext cx="8676456" cy="523220"/>
          </a:xfrm>
          <a:prstGeom prst="rect">
            <a:avLst/>
          </a:prstGeom>
          <a:noFill/>
        </p:spPr>
        <p:txBody>
          <a:bodyPr wrap="square" rtlCol="1">
            <a:spAutoFit/>
          </a:bodyPr>
          <a:lstStyle/>
          <a:p>
            <a:r>
              <a:rPr lang="ar-SA" sz="2800" b="1" dirty="0" smtClean="0">
                <a:cs typeface="Akhbar MT" pitchFamily="2" charset="-78"/>
              </a:rPr>
              <a:t>لقد ميز </a:t>
            </a:r>
            <a:r>
              <a:rPr lang="ar-SA" sz="2800" b="1" dirty="0" err="1" smtClean="0">
                <a:cs typeface="Akhbar MT" pitchFamily="2" charset="-78"/>
              </a:rPr>
              <a:t>سكنر</a:t>
            </a:r>
            <a:r>
              <a:rPr lang="ar-SA" sz="2800" b="1" dirty="0" smtClean="0">
                <a:cs typeface="Akhbar MT" pitchFamily="2" charset="-78"/>
              </a:rPr>
              <a:t> بين نوعين من التعلم ينطوي كل منهما على نوع معين من السلوك وهما :</a:t>
            </a:r>
            <a:endParaRPr lang="ar-SA" sz="2800" b="1" dirty="0">
              <a:cs typeface="Akhbar MT" pitchFamily="2" charset="-78"/>
            </a:endParaRPr>
          </a:p>
        </p:txBody>
      </p:sp>
    </p:spTree>
    <p:extLst>
      <p:ext uri="{BB962C8B-B14F-4D97-AF65-F5344CB8AC3E}">
        <p14:creationId xmlns="" xmlns:p14="http://schemas.microsoft.com/office/powerpoint/2010/main" val="4090548522"/>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0"/>
            <a:ext cx="9144000" cy="5837494"/>
          </a:xfrm>
        </p:spPr>
        <p:txBody>
          <a:bodyPr>
            <a:noAutofit/>
          </a:bodyPr>
          <a:lstStyle/>
          <a:p>
            <a:pPr algn="r"/>
            <a:r>
              <a:rPr lang="ar-SA" sz="2400" dirty="0" smtClean="0">
                <a:solidFill>
                  <a:schemeClr val="tx1"/>
                </a:solidFill>
              </a:rPr>
              <a:t>5)يجب ان يكونا على مستوى معين من الشدة أو القوة حيث يكون له تاثير واضح في السلوك</a:t>
            </a:r>
            <a:r>
              <a:rPr lang="ar-SA" sz="2400" dirty="0" smtClean="0">
                <a:solidFill>
                  <a:schemeClr val="accent5">
                    <a:lumMod val="75000"/>
                  </a:schemeClr>
                </a:solidFill>
              </a:rPr>
              <a:t>.</a:t>
            </a:r>
          </a:p>
          <a:p>
            <a:pPr algn="r"/>
            <a:endParaRPr lang="ar-SA" sz="2400" dirty="0" smtClean="0">
              <a:solidFill>
                <a:schemeClr val="tx1"/>
              </a:solidFill>
            </a:endParaRPr>
          </a:p>
          <a:p>
            <a:pPr algn="r"/>
            <a:r>
              <a:rPr lang="ar-SA" sz="2400" dirty="0" smtClean="0">
                <a:solidFill>
                  <a:schemeClr val="tx1"/>
                </a:solidFill>
              </a:rPr>
              <a:t>6)التنويع في العقاب او التعزيز يزيد من فعاليته على السلوك.</a:t>
            </a:r>
          </a:p>
          <a:p>
            <a:pPr algn="r"/>
            <a:endParaRPr lang="ar-SA" sz="2400" dirty="0" smtClean="0">
              <a:solidFill>
                <a:schemeClr val="tx1"/>
              </a:solidFill>
            </a:endParaRPr>
          </a:p>
          <a:p>
            <a:pPr algn="r"/>
            <a:r>
              <a:rPr lang="ar-SA" sz="2400" dirty="0" smtClean="0">
                <a:solidFill>
                  <a:schemeClr val="tx1"/>
                </a:solidFill>
              </a:rPr>
              <a:t>7)ضرورة عدم الافراط في استخدام العقاب والتعزيز </a:t>
            </a:r>
            <a:r>
              <a:rPr lang="ar-SA" sz="2400" dirty="0" smtClean="0">
                <a:solidFill>
                  <a:schemeClr val="tx1"/>
                </a:solidFill>
              </a:rPr>
              <a:t>لان </a:t>
            </a:r>
            <a:r>
              <a:rPr lang="ar-SA" sz="2400" dirty="0" smtClean="0">
                <a:solidFill>
                  <a:schemeClr val="tx1"/>
                </a:solidFill>
              </a:rPr>
              <a:t>الافراط</a:t>
            </a:r>
          </a:p>
          <a:p>
            <a:pPr algn="r"/>
            <a:r>
              <a:rPr lang="ar-SA" sz="2400" dirty="0" smtClean="0">
                <a:solidFill>
                  <a:schemeClr val="tx1"/>
                </a:solidFill>
              </a:rPr>
              <a:t> يفقدها قيمتها .</a:t>
            </a:r>
          </a:p>
          <a:p>
            <a:pPr algn="r"/>
            <a:endParaRPr lang="ar-SA" sz="2400" dirty="0" smtClean="0">
              <a:solidFill>
                <a:schemeClr val="tx1"/>
              </a:solidFill>
            </a:endParaRPr>
          </a:p>
          <a:p>
            <a:pPr algn="r"/>
            <a:r>
              <a:rPr lang="ar-SA" sz="2400" dirty="0" smtClean="0">
                <a:solidFill>
                  <a:schemeClr val="tx1"/>
                </a:solidFill>
              </a:rPr>
              <a:t>8)ضرورة الاتساق في استخدامهما , بحيث يتوجب العقاب للسلوك الخاطئ في كل مرة يظهر فيها مع بيان السلوك البديل وتعزيزه عليها قي كل مره.</a:t>
            </a:r>
          </a:p>
          <a:p>
            <a:pPr algn="r"/>
            <a:endParaRPr lang="ar-SA" sz="2400" dirty="0" smtClean="0">
              <a:solidFill>
                <a:schemeClr val="tx1"/>
              </a:solidFill>
            </a:endParaRPr>
          </a:p>
          <a:p>
            <a:pPr algn="r"/>
            <a:r>
              <a:rPr lang="ar-SA" sz="2400" dirty="0" smtClean="0">
                <a:solidFill>
                  <a:schemeClr val="tx1"/>
                </a:solidFill>
              </a:rPr>
              <a:t>9)يجب </a:t>
            </a:r>
            <a:r>
              <a:rPr lang="ar-SA" sz="2400" smtClean="0">
                <a:solidFill>
                  <a:schemeClr val="tx1"/>
                </a:solidFill>
              </a:rPr>
              <a:t>تعزيز </a:t>
            </a:r>
            <a:r>
              <a:rPr lang="ar-SA" sz="2400" smtClean="0">
                <a:solidFill>
                  <a:schemeClr val="tx1"/>
                </a:solidFill>
              </a:rPr>
              <a:t>السلوك </a:t>
            </a:r>
            <a:r>
              <a:rPr lang="ar-SA" sz="2400" dirty="0" smtClean="0">
                <a:solidFill>
                  <a:schemeClr val="tx1"/>
                </a:solidFill>
              </a:rPr>
              <a:t>المرغوب الى ان يصل الى مستوى معين, ثم يلجاء الى استخدام اجراءات التعزيز المتقطع لهذا السلوك.</a:t>
            </a:r>
          </a:p>
          <a:p>
            <a:pPr algn="r"/>
            <a:endParaRPr lang="ar-SA" sz="2400" dirty="0" smtClean="0">
              <a:solidFill>
                <a:schemeClr val="tx1"/>
              </a:solidFill>
            </a:endParaRPr>
          </a:p>
          <a:p>
            <a:pPr algn="r"/>
            <a:r>
              <a:rPr lang="ar-SA" sz="2400" dirty="0" smtClean="0">
                <a:solidFill>
                  <a:schemeClr val="tx1"/>
                </a:solidFill>
              </a:rPr>
              <a:t>10)يجب ان يكون التعزيز والعقاب مناسب لحجم السلوك.</a:t>
            </a:r>
          </a:p>
          <a:p>
            <a:endParaRPr lang="ar-SA" sz="2400" dirty="0">
              <a:solidFill>
                <a:schemeClr val="accent5">
                  <a:lumMod val="75000"/>
                </a:schemeClr>
              </a:solidFill>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400" y="5105400"/>
            <a:ext cx="3200400" cy="1510679"/>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387157">
            <a:off x="42120" y="510295"/>
            <a:ext cx="2771938" cy="1447270"/>
          </a:xfrm>
          <a:prstGeom prst="rect">
            <a:avLst/>
          </a:prstGeom>
        </p:spPr>
      </p:pic>
    </p:spTree>
    <p:extLst>
      <p:ext uri="{BB962C8B-B14F-4D97-AF65-F5344CB8AC3E}">
        <p14:creationId xmlns="" xmlns:p14="http://schemas.microsoft.com/office/powerpoint/2010/main" val="23254525"/>
      </p:ext>
    </p:extLst>
  </p:cSld>
  <p:clrMapOvr>
    <a:masterClrMapping/>
  </p:clrMapOvr>
  <mc:AlternateContent xmlns:mc="http://schemas.openxmlformats.org/markup-compatibility/2006">
    <mc:Choice xmlns=""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4" dur="500"/>
                                        <p:tgtEl>
                                          <p:spTgt spid="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9" dur="500"/>
                                        <p:tgtEl>
                                          <p:spTgt spid="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4" dur="5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49"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2400"/>
            <a:ext cx="7772400" cy="1470025"/>
          </a:xfrm>
        </p:spPr>
        <p:txBody>
          <a:bodyPr/>
          <a:lstStyle/>
          <a:p>
            <a:pPr algn="ctr"/>
            <a:r>
              <a:rPr lang="ar-SA" dirty="0" smtClean="0"/>
              <a:t> التعلم بالملاحظة والمحاكاة</a:t>
            </a:r>
            <a:endParaRPr lang="en-US" dirty="0"/>
          </a:p>
        </p:txBody>
      </p:sp>
      <p:sp>
        <p:nvSpPr>
          <p:cNvPr id="3" name="Subtitle 2"/>
          <p:cNvSpPr>
            <a:spLocks noGrp="1"/>
          </p:cNvSpPr>
          <p:nvPr>
            <p:ph type="subTitle" idx="1"/>
          </p:nvPr>
        </p:nvSpPr>
        <p:spPr>
          <a:xfrm>
            <a:off x="152400" y="1295400"/>
            <a:ext cx="8804176" cy="2232248"/>
          </a:xfrm>
        </p:spPr>
        <p:txBody>
          <a:bodyPr>
            <a:normAutofit/>
          </a:bodyPr>
          <a:lstStyle/>
          <a:p>
            <a:pPr marL="457200" indent="-457200" algn="r" rtl="1">
              <a:buFont typeface="Arial" pitchFamily="34" charset="0"/>
              <a:buChar char="•"/>
            </a:pPr>
            <a:r>
              <a:rPr lang="ar-SA" dirty="0" smtClean="0"/>
              <a:t>ينطلق نموذج التعلم بالملاحظة والمحاكاة من افتراض رئيسي مفاده ان الانسان كائن اجتماعي يعيش في مجموعات يؤثر ويتأثر بها , حيث يكتسب الخبرات من خلال الملاحظة والتقليد. </a:t>
            </a:r>
          </a:p>
          <a:p>
            <a:pPr algn="r"/>
            <a:r>
              <a:rPr lang="ar-SA" dirty="0" smtClean="0"/>
              <a:t>وبهذا يسمى:</a:t>
            </a:r>
          </a:p>
        </p:txBody>
      </p:sp>
      <p:sp>
        <p:nvSpPr>
          <p:cNvPr id="7" name="TextBox 6"/>
          <p:cNvSpPr txBox="1"/>
          <p:nvPr/>
        </p:nvSpPr>
        <p:spPr>
          <a:xfrm>
            <a:off x="2507411" y="2743200"/>
            <a:ext cx="4865712" cy="1328023"/>
          </a:xfrm>
          <a:prstGeom prst="roundRect">
            <a:avLst/>
          </a:prstGeom>
          <a:solidFill>
            <a:schemeClr val="accent6">
              <a:lumMod val="60000"/>
              <a:lumOff val="40000"/>
            </a:schemeClr>
          </a:solidFill>
          <a:ln>
            <a:solidFill>
              <a:schemeClr val="accent6">
                <a:lumMod val="60000"/>
                <a:lumOff val="40000"/>
              </a:schemeClr>
            </a:solidFill>
          </a:ln>
          <a:effectLst>
            <a:innerShdw blurRad="114300">
              <a:prstClr val="black"/>
            </a:innerShdw>
          </a:effectLst>
          <a:scene3d>
            <a:camera prst="obliqueBottomRight"/>
            <a:lightRig rig="threePt" dir="t"/>
          </a:scene3d>
          <a:sp3d>
            <a:bevelT prst="relaxedInset"/>
          </a:sp3d>
        </p:spPr>
        <p:txBody>
          <a:bodyPr wrap="square" rtlCol="0">
            <a:spAutoFit/>
          </a:bodyPr>
          <a:lstStyle/>
          <a:p>
            <a:pPr algn="r"/>
            <a:r>
              <a:rPr lang="ar-SA" sz="3600" dirty="0" smtClean="0"/>
              <a:t>التعلم الاجتماعي </a:t>
            </a:r>
          </a:p>
          <a:p>
            <a:pPr algn="r"/>
            <a:r>
              <a:rPr lang="en-US" sz="3600" dirty="0" smtClean="0"/>
              <a:t>(social learning)</a:t>
            </a:r>
            <a:endParaRPr lang="en-US" sz="3600" dirty="0"/>
          </a:p>
        </p:txBody>
      </p:sp>
      <p:sp>
        <p:nvSpPr>
          <p:cNvPr id="9" name="TextBox 8"/>
          <p:cNvSpPr txBox="1"/>
          <p:nvPr/>
        </p:nvSpPr>
        <p:spPr>
          <a:xfrm>
            <a:off x="3366592" y="4953000"/>
            <a:ext cx="5472608" cy="1569660"/>
          </a:xfrm>
          <a:prstGeom prst="rect">
            <a:avLst/>
          </a:prstGeom>
          <a:noFill/>
        </p:spPr>
        <p:txBody>
          <a:bodyPr wrap="square" rtlCol="0">
            <a:spAutoFit/>
          </a:bodyPr>
          <a:lstStyle/>
          <a:p>
            <a:pPr marL="457200" indent="-457200" algn="r" rtl="1">
              <a:buFont typeface="Arial" pitchFamily="34" charset="0"/>
              <a:buChar char="•"/>
            </a:pPr>
            <a:r>
              <a:rPr lang="ar-SA" sz="3200" dirty="0" smtClean="0">
                <a:solidFill>
                  <a:schemeClr val="bg1">
                    <a:lumMod val="50000"/>
                  </a:schemeClr>
                </a:solidFill>
              </a:rPr>
              <a:t>من اشهر علماء النفس اهتماما بهذا النوع من التعلم هما : </a:t>
            </a:r>
            <a:r>
              <a:rPr lang="ar-SA" sz="3200" b="1" dirty="0" smtClean="0">
                <a:solidFill>
                  <a:schemeClr val="accent2">
                    <a:lumMod val="75000"/>
                  </a:schemeClr>
                </a:solidFill>
              </a:rPr>
              <a:t>البرت باندورا وولترز </a:t>
            </a:r>
            <a:endParaRPr lang="en-US" sz="3200" b="1" dirty="0">
              <a:solidFill>
                <a:schemeClr val="accent2">
                  <a:lumMod val="75000"/>
                </a:schemeClr>
              </a:solidFill>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87769" y="5031840"/>
            <a:ext cx="1916079" cy="1797298"/>
          </a:xfrm>
          <a:prstGeom prst="rect">
            <a:avLst/>
          </a:prstGeom>
          <a:ln>
            <a:noFill/>
          </a:ln>
          <a:effectLst>
            <a:softEdge rad="112500"/>
          </a:effectLst>
        </p:spPr>
      </p:pic>
    </p:spTree>
    <p:extLst>
      <p:ext uri="{BB962C8B-B14F-4D97-AF65-F5344CB8AC3E}">
        <p14:creationId xmlns="" xmlns:p14="http://schemas.microsoft.com/office/powerpoint/2010/main" val="1906748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مبادئ التعلم بالملاحظة </a:t>
            </a:r>
            <a:endParaRPr lang="en-US" dirty="0"/>
          </a:p>
        </p:txBody>
      </p:sp>
      <p:sp>
        <p:nvSpPr>
          <p:cNvPr id="3" name="Content Placeholder 2"/>
          <p:cNvSpPr>
            <a:spLocks noGrp="1"/>
          </p:cNvSpPr>
          <p:nvPr>
            <p:ph sz="quarter" idx="1"/>
          </p:nvPr>
        </p:nvSpPr>
        <p:spPr/>
        <p:txBody>
          <a:bodyPr/>
          <a:lstStyle/>
          <a:p>
            <a:pPr algn="r" rtl="1"/>
            <a:r>
              <a:rPr lang="ar-SA" dirty="0" smtClean="0">
                <a:solidFill>
                  <a:schemeClr val="bg1">
                    <a:lumMod val="50000"/>
                  </a:schemeClr>
                </a:solidFill>
              </a:rPr>
              <a:t>يرى باندورا ان هناك ثلاثة مبادئ رئيسية تحكم عملية التعلم الاجتماعي تتمثل في : </a:t>
            </a:r>
          </a:p>
          <a:p>
            <a:pPr marL="0" indent="0" algn="r">
              <a:buNone/>
            </a:pPr>
            <a:endParaRPr lang="ar-SA" dirty="0" smtClean="0">
              <a:solidFill>
                <a:schemeClr val="bg1">
                  <a:lumMod val="50000"/>
                </a:schemeClr>
              </a:solidFill>
            </a:endParaRPr>
          </a:p>
          <a:p>
            <a:pPr marL="0" indent="0" algn="r">
              <a:buNone/>
            </a:pPr>
            <a:endParaRPr lang="ar-SA" dirty="0" smtClean="0">
              <a:solidFill>
                <a:schemeClr val="bg1">
                  <a:lumMod val="50000"/>
                </a:schemeClr>
              </a:solidFill>
            </a:endParaRPr>
          </a:p>
        </p:txBody>
      </p:sp>
      <p:sp>
        <p:nvSpPr>
          <p:cNvPr id="4" name="TextBox 3"/>
          <p:cNvSpPr txBox="1"/>
          <p:nvPr/>
        </p:nvSpPr>
        <p:spPr>
          <a:xfrm>
            <a:off x="4191000" y="3153336"/>
            <a:ext cx="3900206" cy="584775"/>
          </a:xfrm>
          <a:prstGeom prst="rect">
            <a:avLst/>
          </a:prstGeom>
          <a:solidFill>
            <a:schemeClr val="accent6">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rtlCol="0">
            <a:spAutoFit/>
          </a:bodyPr>
          <a:lstStyle/>
          <a:p>
            <a:pPr algn="r"/>
            <a:r>
              <a:rPr lang="ar-SA" sz="3200" dirty="0" smtClean="0">
                <a:solidFill>
                  <a:schemeClr val="tx1">
                    <a:lumMod val="65000"/>
                    <a:lumOff val="35000"/>
                  </a:schemeClr>
                </a:solidFill>
              </a:rPr>
              <a:t>1- العمليات الابدالية</a:t>
            </a:r>
            <a:endParaRPr lang="en-US" sz="3200" dirty="0">
              <a:solidFill>
                <a:schemeClr val="tx1">
                  <a:lumMod val="65000"/>
                  <a:lumOff val="35000"/>
                </a:schemeClr>
              </a:solidFill>
            </a:endParaRPr>
          </a:p>
        </p:txBody>
      </p:sp>
      <p:sp>
        <p:nvSpPr>
          <p:cNvPr id="5" name="TextBox 4"/>
          <p:cNvSpPr txBox="1"/>
          <p:nvPr/>
        </p:nvSpPr>
        <p:spPr>
          <a:xfrm>
            <a:off x="2590800" y="4109674"/>
            <a:ext cx="3799656" cy="584775"/>
          </a:xfrm>
          <a:prstGeom prst="rect">
            <a:avLst/>
          </a:prstGeom>
          <a:solidFill>
            <a:schemeClr val="accent6">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rtlCol="0">
            <a:spAutoFit/>
          </a:bodyPr>
          <a:lstStyle/>
          <a:p>
            <a:pPr algn="r"/>
            <a:r>
              <a:rPr lang="ar-SA" sz="3200" dirty="0" smtClean="0">
                <a:solidFill>
                  <a:schemeClr val="tx1">
                    <a:lumMod val="65000"/>
                    <a:lumOff val="35000"/>
                  </a:schemeClr>
                </a:solidFill>
              </a:rPr>
              <a:t>2- العمليات المعرفية </a:t>
            </a:r>
            <a:endParaRPr lang="en-US" sz="3200" dirty="0">
              <a:solidFill>
                <a:schemeClr val="tx1">
                  <a:lumMod val="65000"/>
                  <a:lumOff val="35000"/>
                </a:schemeClr>
              </a:solidFill>
            </a:endParaRPr>
          </a:p>
        </p:txBody>
      </p:sp>
      <p:sp>
        <p:nvSpPr>
          <p:cNvPr id="6" name="TextBox 5"/>
          <p:cNvSpPr txBox="1"/>
          <p:nvPr/>
        </p:nvSpPr>
        <p:spPr>
          <a:xfrm>
            <a:off x="304800" y="5029200"/>
            <a:ext cx="4572000" cy="584775"/>
          </a:xfrm>
          <a:prstGeom prst="rect">
            <a:avLst/>
          </a:prstGeom>
          <a:solidFill>
            <a:schemeClr val="accent6">
              <a:lumMod val="60000"/>
              <a:lumOff val="40000"/>
            </a:schemeClr>
          </a:solidFill>
          <a:ln>
            <a:solidFill>
              <a:schemeClr val="accent2">
                <a:lumMod val="60000"/>
                <a:lumOff val="40000"/>
              </a:schemeClr>
            </a:solidFill>
          </a:ln>
          <a:effectLst>
            <a:outerShdw blurRad="63500" sx="102000" sy="102000" algn="ctr" rotWithShape="0">
              <a:prstClr val="black">
                <a:alpha val="40000"/>
              </a:prstClr>
            </a:outerShdw>
          </a:effectLst>
        </p:spPr>
        <p:txBody>
          <a:bodyPr wrap="square" rtlCol="0">
            <a:spAutoFit/>
          </a:bodyPr>
          <a:lstStyle/>
          <a:p>
            <a:pPr algn="r"/>
            <a:r>
              <a:rPr lang="ar-SA" sz="3200" dirty="0" smtClean="0">
                <a:solidFill>
                  <a:schemeClr val="tx1">
                    <a:lumMod val="65000"/>
                    <a:lumOff val="35000"/>
                  </a:schemeClr>
                </a:solidFill>
              </a:rPr>
              <a:t>3- عمليات التنظيم الذاتي</a:t>
            </a:r>
            <a:endParaRPr lang="en-US" sz="3200" dirty="0">
              <a:solidFill>
                <a:schemeClr val="tx1">
                  <a:lumMod val="65000"/>
                  <a:lumOff val="35000"/>
                </a:schemeClr>
              </a:solidFill>
            </a:endParaRPr>
          </a:p>
        </p:txBody>
      </p:sp>
    </p:spTree>
    <p:extLst>
      <p:ext uri="{BB962C8B-B14F-4D97-AF65-F5344CB8AC3E}">
        <p14:creationId xmlns="" xmlns:p14="http://schemas.microsoft.com/office/powerpoint/2010/main" val="2267085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العمليات الابدالية </a:t>
            </a:r>
            <a:endParaRPr lang="en-US" dirty="0"/>
          </a:p>
        </p:txBody>
      </p:sp>
      <p:sp>
        <p:nvSpPr>
          <p:cNvPr id="3" name="Content Placeholder 2"/>
          <p:cNvSpPr>
            <a:spLocks noGrp="1"/>
          </p:cNvSpPr>
          <p:nvPr>
            <p:ph sz="quarter" idx="1"/>
          </p:nvPr>
        </p:nvSpPr>
        <p:spPr/>
        <p:txBody>
          <a:bodyPr>
            <a:normAutofit/>
          </a:bodyPr>
          <a:lstStyle/>
          <a:p>
            <a:pPr algn="r" rtl="1"/>
            <a:r>
              <a:rPr lang="ar-SA" dirty="0" smtClean="0">
                <a:solidFill>
                  <a:schemeClr val="bg1">
                    <a:lumMod val="50000"/>
                  </a:schemeClr>
                </a:solidFill>
              </a:rPr>
              <a:t>ويشير هذا المبدأ الى امكانية تعلم الخبرات وأنماط السلوك المختلفة على نحو بديلي من خلال ملاحظة افعال الاخرين في المواقف المختلفة ومحاكاتها دون الحاجة الى مرور الفرد بهذه الخبرات على نحو مباشر .</a:t>
            </a:r>
          </a:p>
          <a:p>
            <a:pPr algn="r" rtl="1"/>
            <a:r>
              <a:rPr lang="ar-SA" b="1" dirty="0" smtClean="0">
                <a:solidFill>
                  <a:schemeClr val="accent2">
                    <a:lumMod val="75000"/>
                  </a:schemeClr>
                </a:solidFill>
              </a:rPr>
              <a:t>ويرى</a:t>
            </a:r>
            <a:r>
              <a:rPr lang="ar-SA" dirty="0" smtClean="0">
                <a:solidFill>
                  <a:schemeClr val="accent2">
                    <a:lumMod val="75000"/>
                  </a:schemeClr>
                </a:solidFill>
              </a:rPr>
              <a:t> </a:t>
            </a:r>
            <a:r>
              <a:rPr lang="ar-SA" dirty="0" smtClean="0">
                <a:solidFill>
                  <a:schemeClr val="bg1">
                    <a:lumMod val="50000"/>
                  </a:schemeClr>
                </a:solidFill>
              </a:rPr>
              <a:t>باندورا ان النتائج المترتبة على سلوكيات الاخرين كالثواب والعقاب تعمل على نحو بديلي في عملية التعلم وهو مايسمى </a:t>
            </a:r>
            <a:r>
              <a:rPr lang="ar-SA" dirty="0" smtClean="0">
                <a:solidFill>
                  <a:schemeClr val="accent3">
                    <a:lumMod val="50000"/>
                  </a:schemeClr>
                </a:solidFill>
              </a:rPr>
              <a:t>بالتعزيز البديلي </a:t>
            </a:r>
            <a:r>
              <a:rPr lang="ar-SA" dirty="0" smtClean="0">
                <a:solidFill>
                  <a:schemeClr val="bg1">
                    <a:lumMod val="50000"/>
                  </a:schemeClr>
                </a:solidFill>
              </a:rPr>
              <a:t>او </a:t>
            </a:r>
            <a:r>
              <a:rPr lang="ar-SA" dirty="0" smtClean="0">
                <a:solidFill>
                  <a:schemeClr val="accent3">
                    <a:lumMod val="50000"/>
                  </a:schemeClr>
                </a:solidFill>
              </a:rPr>
              <a:t>العقاب البديلي. </a:t>
            </a:r>
          </a:p>
          <a:p>
            <a:pPr algn="r" rtl="1"/>
            <a:r>
              <a:rPr lang="ar-SA" b="1" dirty="0" smtClean="0">
                <a:solidFill>
                  <a:schemeClr val="accent2">
                    <a:lumMod val="75000"/>
                  </a:schemeClr>
                </a:solidFill>
              </a:rPr>
              <a:t>فـعند مشاهدة فرد يعزز على سلوك معين ربما يشكل هذا لنا دافعا لنتعلم مثل هذا السلوك , كما أن رؤية فرد يعاقب على سلوك ما , ربما يثير لدينا دافعا لتجنب مثل هذا السلوك  </a:t>
            </a:r>
            <a:r>
              <a:rPr lang="ar-SA" b="1" dirty="0" smtClean="0">
                <a:solidFill>
                  <a:schemeClr val="accent3">
                    <a:lumMod val="50000"/>
                  </a:schemeClr>
                </a:solidFill>
              </a:rPr>
              <a:t> </a:t>
            </a:r>
          </a:p>
        </p:txBody>
      </p:sp>
    </p:spTree>
    <p:extLst>
      <p:ext uri="{BB962C8B-B14F-4D97-AF65-F5344CB8AC3E}">
        <p14:creationId xmlns="" xmlns:p14="http://schemas.microsoft.com/office/powerpoint/2010/main" val="23766088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العمليات المعرفية </a:t>
            </a:r>
            <a:endParaRPr lang="en-US" dirty="0"/>
          </a:p>
        </p:txBody>
      </p:sp>
      <p:sp>
        <p:nvSpPr>
          <p:cNvPr id="3" name="Content Placeholder 2"/>
          <p:cNvSpPr>
            <a:spLocks noGrp="1"/>
          </p:cNvSpPr>
          <p:nvPr>
            <p:ph sz="quarter" idx="1"/>
          </p:nvPr>
        </p:nvSpPr>
        <p:spPr>
          <a:xfrm>
            <a:off x="457200" y="1600201"/>
            <a:ext cx="8229600" cy="2620888"/>
          </a:xfrm>
        </p:spPr>
        <p:txBody>
          <a:bodyPr/>
          <a:lstStyle/>
          <a:p>
            <a:pPr algn="r" rtl="1"/>
            <a:r>
              <a:rPr lang="ar-SA" dirty="0" smtClean="0">
                <a:solidFill>
                  <a:schemeClr val="bg1">
                    <a:lumMod val="50000"/>
                  </a:schemeClr>
                </a:solidFill>
              </a:rPr>
              <a:t>ينطوي هذا المبدأ على ان الارتباطات التي يتم تشكيلها بين الاستجابات والمثيرات لا تتم على نحو آلي بحيث تقوى وتضعف وفقاً للثواب والعقاب , وإنما تتدخل فيها العمليات  الداخلية:  </a:t>
            </a:r>
            <a:r>
              <a:rPr lang="ar-SA" dirty="0" smtClean="0"/>
              <a:t> </a:t>
            </a:r>
            <a:endParaRPr lang="en-US" dirty="0"/>
          </a:p>
        </p:txBody>
      </p:sp>
      <p:sp>
        <p:nvSpPr>
          <p:cNvPr id="4" name="TextBox 3"/>
          <p:cNvSpPr txBox="1"/>
          <p:nvPr/>
        </p:nvSpPr>
        <p:spPr>
          <a:xfrm>
            <a:off x="3995936" y="3501009"/>
            <a:ext cx="1800200" cy="867311"/>
          </a:xfrm>
          <a:prstGeom prst="flowChartPunchedTape">
            <a:avLst/>
          </a:prstGeom>
          <a:solidFill>
            <a:schemeClr val="accent6">
              <a:lumMod val="60000"/>
              <a:lumOff val="40000"/>
            </a:schemeClr>
          </a:solidFill>
          <a:effectLst>
            <a:glow rad="139700">
              <a:schemeClr val="accent3">
                <a:satMod val="175000"/>
                <a:alpha val="40000"/>
              </a:schemeClr>
            </a:glow>
          </a:effectLst>
        </p:spPr>
        <p:txBody>
          <a:bodyPr wrap="square" rtlCol="0">
            <a:spAutoFit/>
          </a:bodyPr>
          <a:lstStyle/>
          <a:p>
            <a:pPr algn="r"/>
            <a:r>
              <a:rPr lang="ar-SA" sz="2800" dirty="0" smtClean="0">
                <a:solidFill>
                  <a:schemeClr val="tx1">
                    <a:lumMod val="65000"/>
                    <a:lumOff val="35000"/>
                  </a:schemeClr>
                </a:solidFill>
              </a:rPr>
              <a:t>كالاستدلال </a:t>
            </a:r>
            <a:endParaRPr lang="en-US" sz="2800" dirty="0">
              <a:solidFill>
                <a:schemeClr val="tx1">
                  <a:lumMod val="65000"/>
                  <a:lumOff val="35000"/>
                </a:schemeClr>
              </a:solidFill>
            </a:endParaRPr>
          </a:p>
        </p:txBody>
      </p:sp>
      <p:sp>
        <p:nvSpPr>
          <p:cNvPr id="5" name="TextBox 4"/>
          <p:cNvSpPr txBox="1"/>
          <p:nvPr/>
        </p:nvSpPr>
        <p:spPr>
          <a:xfrm>
            <a:off x="6372200" y="3934664"/>
            <a:ext cx="1440160" cy="867311"/>
          </a:xfrm>
          <a:prstGeom prst="flowChartPunchedTape">
            <a:avLst/>
          </a:prstGeom>
          <a:solidFill>
            <a:schemeClr val="accent6">
              <a:lumMod val="60000"/>
              <a:lumOff val="40000"/>
            </a:schemeClr>
          </a:solidFill>
          <a:effectLst>
            <a:glow rad="139700">
              <a:schemeClr val="accent3">
                <a:satMod val="175000"/>
                <a:alpha val="40000"/>
              </a:schemeClr>
            </a:glow>
          </a:effectLst>
        </p:spPr>
        <p:txBody>
          <a:bodyPr wrap="square" rtlCol="0">
            <a:spAutoFit/>
          </a:bodyPr>
          <a:lstStyle/>
          <a:p>
            <a:pPr algn="r"/>
            <a:r>
              <a:rPr lang="ar-SA" sz="2800" dirty="0" smtClean="0">
                <a:solidFill>
                  <a:schemeClr val="tx1">
                    <a:lumMod val="65000"/>
                    <a:lumOff val="35000"/>
                  </a:schemeClr>
                </a:solidFill>
              </a:rPr>
              <a:t>والتوقع </a:t>
            </a:r>
            <a:endParaRPr lang="en-US" sz="2800" dirty="0">
              <a:solidFill>
                <a:schemeClr val="tx1">
                  <a:lumMod val="65000"/>
                  <a:lumOff val="35000"/>
                </a:schemeClr>
              </a:solidFill>
            </a:endParaRPr>
          </a:p>
        </p:txBody>
      </p:sp>
      <p:sp>
        <p:nvSpPr>
          <p:cNvPr id="6" name="TextBox 5"/>
          <p:cNvSpPr txBox="1"/>
          <p:nvPr/>
        </p:nvSpPr>
        <p:spPr>
          <a:xfrm>
            <a:off x="2447764" y="5124045"/>
            <a:ext cx="1656184" cy="867311"/>
          </a:xfrm>
          <a:prstGeom prst="flowChartPunchedTape">
            <a:avLst/>
          </a:prstGeom>
          <a:solidFill>
            <a:schemeClr val="accent6">
              <a:lumMod val="60000"/>
              <a:lumOff val="40000"/>
            </a:schemeClr>
          </a:solidFill>
          <a:effectLst>
            <a:glow rad="139700">
              <a:schemeClr val="accent3">
                <a:satMod val="175000"/>
                <a:alpha val="40000"/>
              </a:schemeClr>
            </a:glow>
          </a:effectLst>
        </p:spPr>
        <p:txBody>
          <a:bodyPr wrap="square" rtlCol="0">
            <a:spAutoFit/>
          </a:bodyPr>
          <a:lstStyle/>
          <a:p>
            <a:pPr algn="r"/>
            <a:r>
              <a:rPr lang="ar-SA" sz="2800" dirty="0" smtClean="0">
                <a:solidFill>
                  <a:schemeClr val="tx1">
                    <a:lumMod val="65000"/>
                    <a:lumOff val="35000"/>
                  </a:schemeClr>
                </a:solidFill>
              </a:rPr>
              <a:t>والاعتقاد</a:t>
            </a:r>
            <a:endParaRPr lang="en-US" sz="2800" dirty="0">
              <a:solidFill>
                <a:schemeClr val="tx1">
                  <a:lumMod val="65000"/>
                  <a:lumOff val="35000"/>
                </a:schemeClr>
              </a:solidFill>
            </a:endParaRPr>
          </a:p>
        </p:txBody>
      </p:sp>
      <p:sp>
        <p:nvSpPr>
          <p:cNvPr id="7" name="TextBox 6"/>
          <p:cNvSpPr txBox="1"/>
          <p:nvPr/>
        </p:nvSpPr>
        <p:spPr>
          <a:xfrm>
            <a:off x="685800" y="3934664"/>
            <a:ext cx="2622376" cy="867311"/>
          </a:xfrm>
          <a:prstGeom prst="flowChartPunchedTape">
            <a:avLst/>
          </a:prstGeom>
          <a:solidFill>
            <a:schemeClr val="accent6">
              <a:lumMod val="60000"/>
              <a:lumOff val="40000"/>
            </a:schemeClr>
          </a:solidFill>
          <a:effectLst>
            <a:glow rad="139700">
              <a:schemeClr val="accent3">
                <a:satMod val="175000"/>
                <a:alpha val="40000"/>
              </a:schemeClr>
            </a:glow>
          </a:effectLst>
        </p:spPr>
        <p:txBody>
          <a:bodyPr wrap="square" rtlCol="0">
            <a:spAutoFit/>
          </a:bodyPr>
          <a:lstStyle/>
          <a:p>
            <a:pPr algn="r"/>
            <a:r>
              <a:rPr lang="ar-SA" sz="2800" dirty="0" smtClean="0">
                <a:solidFill>
                  <a:schemeClr val="tx1">
                    <a:lumMod val="65000"/>
                    <a:lumOff val="35000"/>
                  </a:schemeClr>
                </a:solidFill>
              </a:rPr>
              <a:t>والتمثيل الرمزي</a:t>
            </a:r>
            <a:endParaRPr lang="en-US" sz="2800" dirty="0">
              <a:solidFill>
                <a:schemeClr val="tx1">
                  <a:lumMod val="65000"/>
                  <a:lumOff val="35000"/>
                </a:schemeClr>
              </a:solidFill>
            </a:endParaRPr>
          </a:p>
        </p:txBody>
      </p:sp>
      <p:sp>
        <p:nvSpPr>
          <p:cNvPr id="8" name="TextBox 7"/>
          <p:cNvSpPr txBox="1"/>
          <p:nvPr/>
        </p:nvSpPr>
        <p:spPr>
          <a:xfrm>
            <a:off x="5432381" y="5037086"/>
            <a:ext cx="1512168" cy="867311"/>
          </a:xfrm>
          <a:prstGeom prst="flowChartPunchedTape">
            <a:avLst/>
          </a:prstGeom>
          <a:solidFill>
            <a:schemeClr val="accent6">
              <a:lumMod val="60000"/>
              <a:lumOff val="40000"/>
            </a:schemeClr>
          </a:solidFill>
          <a:effectLst>
            <a:glow rad="139700">
              <a:schemeClr val="accent3">
                <a:satMod val="175000"/>
                <a:alpha val="40000"/>
              </a:schemeClr>
            </a:glow>
          </a:effectLst>
        </p:spPr>
        <p:txBody>
          <a:bodyPr wrap="square" rtlCol="0">
            <a:spAutoFit/>
          </a:bodyPr>
          <a:lstStyle/>
          <a:p>
            <a:pPr algn="r"/>
            <a:r>
              <a:rPr lang="ar-SA" sz="2800" dirty="0" smtClean="0">
                <a:solidFill>
                  <a:schemeClr val="tx1">
                    <a:lumMod val="65000"/>
                    <a:lumOff val="35000"/>
                  </a:schemeClr>
                </a:solidFill>
              </a:rPr>
              <a:t>والإدراك</a:t>
            </a:r>
            <a:endParaRPr lang="en-US" sz="2800" dirty="0">
              <a:solidFill>
                <a:schemeClr val="tx1">
                  <a:lumMod val="65000"/>
                  <a:lumOff val="35000"/>
                </a:schemeClr>
              </a:solidFill>
            </a:endParaRPr>
          </a:p>
        </p:txBody>
      </p:sp>
    </p:spTree>
    <p:extLst>
      <p:ext uri="{BB962C8B-B14F-4D97-AF65-F5344CB8AC3E}">
        <p14:creationId xmlns="" xmlns:p14="http://schemas.microsoft.com/office/powerpoint/2010/main" val="42768127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عمليات التنظيم الذاتي</a:t>
            </a:r>
            <a:endParaRPr lang="ar-SA" b="1" dirty="0"/>
          </a:p>
        </p:txBody>
      </p:sp>
      <p:sp>
        <p:nvSpPr>
          <p:cNvPr id="3" name="Content Placeholder 2"/>
          <p:cNvSpPr>
            <a:spLocks noGrp="1"/>
          </p:cNvSpPr>
          <p:nvPr>
            <p:ph sz="quarter" idx="1"/>
          </p:nvPr>
        </p:nvSpPr>
        <p:spPr/>
        <p:txBody>
          <a:bodyPr>
            <a:normAutofit/>
          </a:bodyPr>
          <a:lstStyle/>
          <a:p>
            <a:pPr algn="r" rtl="1"/>
            <a:r>
              <a:rPr lang="ar-SA" sz="4000" b="1" dirty="0">
                <a:solidFill>
                  <a:schemeClr val="accent2">
                    <a:lumMod val="75000"/>
                  </a:schemeClr>
                </a:solidFill>
              </a:rPr>
              <a:t>يشير هذا المبدا الى</a:t>
            </a:r>
            <a:r>
              <a:rPr lang="ar-SA" sz="4000" dirty="0">
                <a:solidFill>
                  <a:schemeClr val="accent2">
                    <a:lumMod val="75000"/>
                  </a:schemeClr>
                </a:solidFill>
              </a:rPr>
              <a:t> </a:t>
            </a:r>
            <a:r>
              <a:rPr lang="ar-SA" sz="4000" dirty="0">
                <a:solidFill>
                  <a:schemeClr val="bg1">
                    <a:lumMod val="50000"/>
                  </a:schemeClr>
                </a:solidFill>
              </a:rPr>
              <a:t>قدرة الانسان على تنظيم الانماط السلوكية فى ضوء النتائج المتوقعة منها، </a:t>
            </a:r>
            <a:r>
              <a:rPr lang="ar-SA" sz="4000" b="1" dirty="0">
                <a:solidFill>
                  <a:schemeClr val="accent2">
                    <a:lumMod val="75000"/>
                  </a:schemeClr>
                </a:solidFill>
              </a:rPr>
              <a:t>فتعلم الانسان لسلوك ما او عدم تعلمه له يتوقف على التوقعات التى سيجنيها الانسان من هذا السلوك</a:t>
            </a:r>
            <a:r>
              <a:rPr lang="ar-SA" sz="4000" dirty="0">
                <a:solidFill>
                  <a:schemeClr val="accent2">
                    <a:lumMod val="75000"/>
                  </a:schemeClr>
                </a:solidFill>
              </a:rPr>
              <a:t> </a:t>
            </a:r>
            <a:r>
              <a:rPr lang="ar-SA" sz="4000" dirty="0">
                <a:solidFill>
                  <a:schemeClr val="bg1">
                    <a:lumMod val="50000"/>
                  </a:schemeClr>
                </a:solidFill>
              </a:rPr>
              <a:t>، لذا فقد يقرر ممارسة السلوك فى ظروف ما دون غيرها بحسب توقعاته لجدوى ذلك السلوك.</a:t>
            </a:r>
            <a:endParaRPr lang="en-US" sz="4000" dirty="0">
              <a:solidFill>
                <a:schemeClr val="bg1">
                  <a:lumMod val="50000"/>
                </a:schemeClr>
              </a:solidFill>
            </a:endParaRPr>
          </a:p>
          <a:p>
            <a:pPr marL="0" indent="0" algn="r" rtl="1">
              <a:buNone/>
            </a:pPr>
            <a:endParaRPr lang="ar-SA"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5486400"/>
            <a:ext cx="1828800" cy="816503"/>
          </a:xfrm>
          <a:prstGeom prst="rect">
            <a:avLst/>
          </a:prstGeom>
        </p:spPr>
      </p:pic>
    </p:spTree>
    <p:extLst>
      <p:ext uri="{BB962C8B-B14F-4D97-AF65-F5344CB8AC3E}">
        <p14:creationId xmlns="" xmlns:p14="http://schemas.microsoft.com/office/powerpoint/2010/main" val="1511334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تجارب باندورا </a:t>
            </a:r>
            <a:endParaRPr lang="ar-SA" b="1" dirty="0"/>
          </a:p>
        </p:txBody>
      </p:sp>
      <p:sp>
        <p:nvSpPr>
          <p:cNvPr id="3" name="Content Placeholder 2"/>
          <p:cNvSpPr>
            <a:spLocks noGrp="1"/>
          </p:cNvSpPr>
          <p:nvPr>
            <p:ph sz="quarter" idx="1"/>
          </p:nvPr>
        </p:nvSpPr>
        <p:spPr/>
        <p:txBody>
          <a:bodyPr>
            <a:normAutofit/>
          </a:bodyPr>
          <a:lstStyle/>
          <a:p>
            <a:pPr algn="r" rtl="1"/>
            <a:r>
              <a:rPr lang="ar-SA" sz="3600" b="1" dirty="0" smtClean="0">
                <a:solidFill>
                  <a:schemeClr val="accent2">
                    <a:lumMod val="75000"/>
                  </a:schemeClr>
                </a:solidFill>
              </a:rPr>
              <a:t>من تجارب العالم باندورا </a:t>
            </a:r>
          </a:p>
          <a:p>
            <a:pPr marL="514350" indent="-514350" algn="r" rtl="1">
              <a:buFont typeface="+mj-lt"/>
              <a:buAutoNum type="arabicParenR"/>
            </a:pPr>
            <a:r>
              <a:rPr lang="ar-SA" sz="3600" dirty="0" smtClean="0">
                <a:solidFill>
                  <a:schemeClr val="tx1">
                    <a:lumMod val="65000"/>
                    <a:lumOff val="35000"/>
                  </a:schemeClr>
                </a:solidFill>
              </a:rPr>
              <a:t>تجربة على حدوث التعلم من خلال الملاحظة والمحاكاة </a:t>
            </a:r>
          </a:p>
          <a:p>
            <a:pPr marL="514350" indent="-514350" algn="r" rtl="1">
              <a:buFont typeface="+mj-lt"/>
              <a:buAutoNum type="arabicParenR"/>
            </a:pPr>
            <a:r>
              <a:rPr lang="ar-SA" sz="3600" dirty="0" smtClean="0">
                <a:solidFill>
                  <a:schemeClr val="tx1">
                    <a:lumMod val="65000"/>
                    <a:lumOff val="35000"/>
                  </a:schemeClr>
                </a:solidFill>
              </a:rPr>
              <a:t>تجربة تتعلق بدور التعزيز والعقاب في حدوث التعلم من خلال المحاكاة </a:t>
            </a:r>
            <a:endParaRPr lang="ar-SA" sz="36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4267200"/>
            <a:ext cx="2245436" cy="2189130"/>
          </a:xfrm>
          <a:prstGeom prst="rect">
            <a:avLst/>
          </a:prstGeom>
          <a:ln>
            <a:noFill/>
          </a:ln>
          <a:effectLst>
            <a:softEdge rad="112500"/>
          </a:effectLst>
        </p:spPr>
      </p:pic>
    </p:spTree>
    <p:extLst>
      <p:ext uri="{BB962C8B-B14F-4D97-AF65-F5344CB8AC3E}">
        <p14:creationId xmlns="" xmlns:p14="http://schemas.microsoft.com/office/powerpoint/2010/main" val="12523943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تجارب باندورا</a:t>
            </a:r>
            <a:endParaRPr lang="ar-SA" b="1" dirty="0"/>
          </a:p>
        </p:txBody>
      </p:sp>
      <p:sp>
        <p:nvSpPr>
          <p:cNvPr id="3" name="Content Placeholder 2"/>
          <p:cNvSpPr>
            <a:spLocks noGrp="1"/>
          </p:cNvSpPr>
          <p:nvPr>
            <p:ph sz="quarter" idx="1"/>
          </p:nvPr>
        </p:nvSpPr>
        <p:spPr>
          <a:xfrm>
            <a:off x="0" y="1295400"/>
            <a:ext cx="9144000" cy="4572000"/>
          </a:xfrm>
        </p:spPr>
        <p:txBody>
          <a:bodyPr/>
          <a:lstStyle/>
          <a:p>
            <a:pPr algn="r" rtl="1"/>
            <a:r>
              <a:rPr lang="ar-SA" dirty="0" smtClean="0">
                <a:solidFill>
                  <a:schemeClr val="tx1">
                    <a:lumMod val="65000"/>
                    <a:lumOff val="35000"/>
                  </a:schemeClr>
                </a:solidFill>
              </a:rPr>
              <a:t>في إحدى التجارب الشهيرة التي دلل باندورا فيها على حدوث التعلم من خلال الملاحظة والمحاكاة </a:t>
            </a:r>
          </a:p>
          <a:p>
            <a:pPr algn="r" rtl="1"/>
            <a:r>
              <a:rPr lang="ar-SA" dirty="0" smtClean="0">
                <a:solidFill>
                  <a:schemeClr val="tx1">
                    <a:lumMod val="65000"/>
                    <a:lumOff val="35000"/>
                  </a:schemeClr>
                </a:solidFill>
              </a:rPr>
              <a:t>اختار عينة من الاطفال وقام على نقسيمها عشوائيا الى خمس مجموعات على النحو التالي : </a:t>
            </a:r>
          </a:p>
          <a:p>
            <a:pPr marL="0" indent="0" algn="r" rtl="1">
              <a:buNone/>
            </a:pPr>
            <a:endParaRPr lang="ar-SA" dirty="0">
              <a:solidFill>
                <a:schemeClr val="tx1">
                  <a:lumMod val="65000"/>
                  <a:lumOff val="35000"/>
                </a:schemeClr>
              </a:solidFill>
            </a:endParaRPr>
          </a:p>
        </p:txBody>
      </p:sp>
      <p:sp>
        <p:nvSpPr>
          <p:cNvPr id="10" name="Footer Placeholder 9"/>
          <p:cNvSpPr>
            <a:spLocks noGrp="1"/>
          </p:cNvSpPr>
          <p:nvPr>
            <p:ph type="ftr" sz="quarter" idx="16"/>
          </p:nvPr>
        </p:nvSpPr>
        <p:spPr>
          <a:xfrm>
            <a:off x="0" y="6477000"/>
            <a:ext cx="1295400" cy="381000"/>
          </a:xfrm>
        </p:spPr>
        <p:txBody>
          <a:bodyPr/>
          <a:lstStyle/>
          <a:p>
            <a:r>
              <a:rPr lang="ar-SA" dirty="0" smtClean="0">
                <a:solidFill>
                  <a:schemeClr val="bg1"/>
                </a:solidFill>
              </a:rPr>
              <a:t>العنود السهلي</a:t>
            </a:r>
            <a:endParaRPr lang="en-US" dirty="0">
              <a:solidFill>
                <a:schemeClr val="bg1"/>
              </a:solidFill>
            </a:endParaRPr>
          </a:p>
        </p:txBody>
      </p:sp>
      <p:sp>
        <p:nvSpPr>
          <p:cNvPr id="5" name="TextBox 4"/>
          <p:cNvSpPr txBox="1"/>
          <p:nvPr/>
        </p:nvSpPr>
        <p:spPr>
          <a:xfrm>
            <a:off x="0" y="3352800"/>
            <a:ext cx="9143999" cy="715089"/>
          </a:xfrm>
          <a:prstGeom prst="round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accent4">
                    <a:lumMod val="40000"/>
                    <a:lumOff val="60000"/>
                  </a:schemeClr>
                </a:solidFill>
              </a:rPr>
              <a:t>المجموعة الاولى: شاهدت مجموعة افراد بالغين تمارس سلوكاً عدوانيا  حيال دمية وكانت المشاهدة مباشرة</a:t>
            </a:r>
            <a:endParaRPr lang="ar-SA" b="1" dirty="0">
              <a:solidFill>
                <a:schemeClr val="accent4">
                  <a:lumMod val="40000"/>
                  <a:lumOff val="60000"/>
                </a:schemeClr>
              </a:solidFill>
            </a:endParaRPr>
          </a:p>
        </p:txBody>
      </p:sp>
      <p:sp>
        <p:nvSpPr>
          <p:cNvPr id="6" name="TextBox 5"/>
          <p:cNvSpPr txBox="1"/>
          <p:nvPr/>
        </p:nvSpPr>
        <p:spPr>
          <a:xfrm>
            <a:off x="0" y="4237911"/>
            <a:ext cx="9144000" cy="715089"/>
          </a:xfrm>
          <a:prstGeom prst="round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accent4">
                    <a:lumMod val="40000"/>
                    <a:lumOff val="60000"/>
                  </a:schemeClr>
                </a:solidFill>
              </a:rPr>
              <a:t>المجموعة الثانية: شاهدت هذه الاحداث على نحو غير مباشر أي من خلال فيلم تلفزيوني </a:t>
            </a:r>
            <a:endParaRPr lang="ar-SA" b="1" dirty="0">
              <a:solidFill>
                <a:schemeClr val="accent4">
                  <a:lumMod val="40000"/>
                  <a:lumOff val="60000"/>
                </a:schemeClr>
              </a:solidFill>
            </a:endParaRPr>
          </a:p>
        </p:txBody>
      </p:sp>
      <p:sp>
        <p:nvSpPr>
          <p:cNvPr id="7" name="TextBox 6"/>
          <p:cNvSpPr txBox="1"/>
          <p:nvPr/>
        </p:nvSpPr>
        <p:spPr>
          <a:xfrm>
            <a:off x="0" y="5077777"/>
            <a:ext cx="9144000" cy="408623"/>
          </a:xfrm>
          <a:prstGeom prst="round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accent4">
                    <a:lumMod val="40000"/>
                    <a:lumOff val="60000"/>
                  </a:schemeClr>
                </a:solidFill>
              </a:rPr>
              <a:t>المجموعة الثالثة: شاهدت الاحداث على نحو غير مباشر ولكن من خلال فيلم كرتوني</a:t>
            </a:r>
            <a:endParaRPr lang="ar-SA" b="1" dirty="0">
              <a:solidFill>
                <a:schemeClr val="accent4">
                  <a:lumMod val="40000"/>
                  <a:lumOff val="60000"/>
                </a:schemeClr>
              </a:solidFill>
            </a:endParaRPr>
          </a:p>
        </p:txBody>
      </p:sp>
      <p:sp>
        <p:nvSpPr>
          <p:cNvPr id="8" name="TextBox 7"/>
          <p:cNvSpPr txBox="1"/>
          <p:nvPr/>
        </p:nvSpPr>
        <p:spPr>
          <a:xfrm>
            <a:off x="0" y="5611177"/>
            <a:ext cx="9144000" cy="408623"/>
          </a:xfrm>
          <a:prstGeom prst="round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accent4">
                    <a:lumMod val="40000"/>
                    <a:lumOff val="60000"/>
                  </a:schemeClr>
                </a:solidFill>
              </a:rPr>
              <a:t>المجموعة الرابعة: لم تشاهد احداث السلوك العدواني وهي تمثل المجموعة الضابطة </a:t>
            </a:r>
            <a:endParaRPr lang="ar-SA" b="1" dirty="0">
              <a:solidFill>
                <a:schemeClr val="accent4">
                  <a:lumMod val="40000"/>
                  <a:lumOff val="60000"/>
                </a:schemeClr>
              </a:solidFill>
            </a:endParaRPr>
          </a:p>
        </p:txBody>
      </p:sp>
      <p:sp>
        <p:nvSpPr>
          <p:cNvPr id="9" name="TextBox 8"/>
          <p:cNvSpPr txBox="1"/>
          <p:nvPr/>
        </p:nvSpPr>
        <p:spPr>
          <a:xfrm>
            <a:off x="0" y="6144577"/>
            <a:ext cx="9143999" cy="408623"/>
          </a:xfrm>
          <a:prstGeom prst="round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accent4">
                    <a:lumMod val="40000"/>
                    <a:lumOff val="60000"/>
                  </a:schemeClr>
                </a:solidFill>
              </a:rPr>
              <a:t>المجموعة الخامسة: شاهدت نموذجا يعرض سلوكاً مسالماً</a:t>
            </a:r>
            <a:endParaRPr lang="ar-SA" b="1" dirty="0">
              <a:solidFill>
                <a:schemeClr val="accent4">
                  <a:lumMod val="40000"/>
                  <a:lumOff val="60000"/>
                </a:schemeClr>
              </a:solidFill>
            </a:endParaRPr>
          </a:p>
        </p:txBody>
      </p:sp>
    </p:spTree>
    <p:extLst>
      <p:ext uri="{BB962C8B-B14F-4D97-AF65-F5344CB8AC3E}">
        <p14:creationId xmlns="" xmlns:p14="http://schemas.microsoft.com/office/powerpoint/2010/main" val="30813827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6"/>
                                        </p:tgtEl>
                                        <p:attrNameLst>
                                          <p:attrName>style.color</p:attrName>
                                        </p:attrNameLst>
                                      </p:cBhvr>
                                      <p:to>
                                        <a:schemeClr val="bg1"/>
                                      </p:to>
                                    </p:animClr>
                                    <p:animClr clrSpc="rgb" dir="cw">
                                      <p:cBhvr>
                                        <p:cTn id="14" dur="250" autoRev="1" fill="remove"/>
                                        <p:tgtEl>
                                          <p:spTgt spid="6"/>
                                        </p:tgtEl>
                                        <p:attrNameLst>
                                          <p:attrName>fillcolor</p:attrName>
                                        </p:attrNameLst>
                                      </p:cBhvr>
                                      <p:to>
                                        <a:schemeClr val="bg1"/>
                                      </p:to>
                                    </p:animClr>
                                    <p:set>
                                      <p:cBhvr>
                                        <p:cTn id="15" dur="250" autoRev="1" fill="remove"/>
                                        <p:tgtEl>
                                          <p:spTgt spid="6"/>
                                        </p:tgtEl>
                                        <p:attrNameLst>
                                          <p:attrName>fill.type</p:attrName>
                                        </p:attrNameLst>
                                      </p:cBhvr>
                                      <p:to>
                                        <p:strVal val="solid"/>
                                      </p:to>
                                    </p:set>
                                    <p:set>
                                      <p:cBhvr>
                                        <p:cTn id="16" dur="250" autoRev="1" fill="remove"/>
                                        <p:tgtEl>
                                          <p:spTgt spid="6"/>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7"/>
                                        </p:tgtEl>
                                        <p:attrNameLst>
                                          <p:attrName>style.color</p:attrName>
                                        </p:attrNameLst>
                                      </p:cBhvr>
                                      <p:to>
                                        <a:schemeClr val="bg1"/>
                                      </p:to>
                                    </p:animClr>
                                    <p:animClr clrSpc="rgb" dir="cw">
                                      <p:cBhvr>
                                        <p:cTn id="21" dur="250" autoRev="1" fill="remove"/>
                                        <p:tgtEl>
                                          <p:spTgt spid="7"/>
                                        </p:tgtEl>
                                        <p:attrNameLst>
                                          <p:attrName>fillcolor</p:attrName>
                                        </p:attrNameLst>
                                      </p:cBhvr>
                                      <p:to>
                                        <a:schemeClr val="bg1"/>
                                      </p:to>
                                    </p:animClr>
                                    <p:set>
                                      <p:cBhvr>
                                        <p:cTn id="22" dur="250" autoRev="1" fill="remove"/>
                                        <p:tgtEl>
                                          <p:spTgt spid="7"/>
                                        </p:tgtEl>
                                        <p:attrNameLst>
                                          <p:attrName>fill.type</p:attrName>
                                        </p:attrNameLst>
                                      </p:cBhvr>
                                      <p:to>
                                        <p:strVal val="solid"/>
                                      </p:to>
                                    </p:set>
                                    <p:set>
                                      <p:cBhvr>
                                        <p:cTn id="23" dur="250" autoRev="1" fill="remove"/>
                                        <p:tgtEl>
                                          <p:spTgt spid="7"/>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8"/>
                                        </p:tgtEl>
                                        <p:attrNameLst>
                                          <p:attrName>style.color</p:attrName>
                                        </p:attrNameLst>
                                      </p:cBhvr>
                                      <p:to>
                                        <a:schemeClr val="bg1"/>
                                      </p:to>
                                    </p:animClr>
                                    <p:animClr clrSpc="rgb" dir="cw">
                                      <p:cBhvr>
                                        <p:cTn id="28" dur="250" autoRev="1" fill="remove"/>
                                        <p:tgtEl>
                                          <p:spTgt spid="8"/>
                                        </p:tgtEl>
                                        <p:attrNameLst>
                                          <p:attrName>fillcolor</p:attrName>
                                        </p:attrNameLst>
                                      </p:cBhvr>
                                      <p:to>
                                        <a:schemeClr val="bg1"/>
                                      </p:to>
                                    </p:animClr>
                                    <p:set>
                                      <p:cBhvr>
                                        <p:cTn id="29" dur="250" autoRev="1" fill="remove"/>
                                        <p:tgtEl>
                                          <p:spTgt spid="8"/>
                                        </p:tgtEl>
                                        <p:attrNameLst>
                                          <p:attrName>fill.type</p:attrName>
                                        </p:attrNameLst>
                                      </p:cBhvr>
                                      <p:to>
                                        <p:strVal val="solid"/>
                                      </p:to>
                                    </p:set>
                                    <p:set>
                                      <p:cBhvr>
                                        <p:cTn id="30" dur="250" autoRev="1" fill="remove"/>
                                        <p:tgtEl>
                                          <p:spTgt spid="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9"/>
                                        </p:tgtEl>
                                        <p:attrNameLst>
                                          <p:attrName>style.color</p:attrName>
                                        </p:attrNameLst>
                                      </p:cBhvr>
                                      <p:to>
                                        <a:schemeClr val="bg1"/>
                                      </p:to>
                                    </p:animClr>
                                    <p:animClr clrSpc="rgb" dir="cw">
                                      <p:cBhvr>
                                        <p:cTn id="35" dur="250" autoRev="1" fill="remove"/>
                                        <p:tgtEl>
                                          <p:spTgt spid="9"/>
                                        </p:tgtEl>
                                        <p:attrNameLst>
                                          <p:attrName>fillcolor</p:attrName>
                                        </p:attrNameLst>
                                      </p:cBhvr>
                                      <p:to>
                                        <a:schemeClr val="bg1"/>
                                      </p:to>
                                    </p:animClr>
                                    <p:set>
                                      <p:cBhvr>
                                        <p:cTn id="36" dur="250" autoRev="1" fill="remove"/>
                                        <p:tgtEl>
                                          <p:spTgt spid="9"/>
                                        </p:tgtEl>
                                        <p:attrNameLst>
                                          <p:attrName>fill.type</p:attrName>
                                        </p:attrNameLst>
                                      </p:cBhvr>
                                      <p:to>
                                        <p:strVal val="solid"/>
                                      </p:to>
                                    </p:set>
                                    <p:set>
                                      <p:cBhvr>
                                        <p:cTn id="37"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تجارب باندورا</a:t>
            </a:r>
            <a:endParaRPr lang="ar-SA" b="1" dirty="0"/>
          </a:p>
        </p:txBody>
      </p:sp>
      <p:sp>
        <p:nvSpPr>
          <p:cNvPr id="6" name="TextBox 5"/>
          <p:cNvSpPr txBox="1"/>
          <p:nvPr/>
        </p:nvSpPr>
        <p:spPr>
          <a:xfrm>
            <a:off x="4191000" y="1484784"/>
            <a:ext cx="4719803" cy="990124"/>
          </a:xfrm>
          <a:prstGeom prst="downArrowCallou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rtl="1"/>
            <a:r>
              <a:rPr lang="ar-SA" sz="3600" b="1" dirty="0" smtClean="0">
                <a:solidFill>
                  <a:schemeClr val="tx1">
                    <a:lumMod val="75000"/>
                    <a:lumOff val="25000"/>
                  </a:schemeClr>
                </a:solidFill>
              </a:rPr>
              <a:t>المرحلة التالية  </a:t>
            </a:r>
            <a:endParaRPr lang="ar-SA" sz="3600" b="1" dirty="0">
              <a:solidFill>
                <a:schemeClr val="tx1">
                  <a:lumMod val="75000"/>
                  <a:lumOff val="25000"/>
                </a:schemeClr>
              </a:solidFill>
            </a:endParaRPr>
          </a:p>
        </p:txBody>
      </p:sp>
      <p:sp>
        <p:nvSpPr>
          <p:cNvPr id="7" name="TextBox 6"/>
          <p:cNvSpPr txBox="1"/>
          <p:nvPr/>
        </p:nvSpPr>
        <p:spPr>
          <a:xfrm>
            <a:off x="323528" y="2640447"/>
            <a:ext cx="8613217" cy="2308324"/>
          </a:xfrm>
          <a:prstGeom prst="rect">
            <a:avLst/>
          </a:prstGeom>
          <a:noFill/>
        </p:spPr>
        <p:txBody>
          <a:bodyPr wrap="square" rtlCol="1">
            <a:spAutoFit/>
          </a:bodyPr>
          <a:lstStyle/>
          <a:p>
            <a:pPr marL="457200" indent="-457200" algn="r" rtl="1">
              <a:buFont typeface="Arial" pitchFamily="34" charset="0"/>
              <a:buChar char="•"/>
            </a:pPr>
            <a:r>
              <a:rPr lang="ar-SA" sz="2400" dirty="0" smtClean="0">
                <a:solidFill>
                  <a:schemeClr val="tx1">
                    <a:lumMod val="65000"/>
                    <a:lumOff val="35000"/>
                  </a:schemeClr>
                </a:solidFill>
              </a:rPr>
              <a:t>تم تعريض افراد المجموعات الى نفس الخبرة التي شاهدوها, تم وضعهم على نحو فردي في غرف زجاجية اشتملت كل منها على دمية , وجرى ملاحظة سلوكهم ورصده .</a:t>
            </a:r>
          </a:p>
          <a:p>
            <a:pPr marL="457200" indent="-457200" algn="r" rtl="1">
              <a:buFont typeface="Arial" pitchFamily="34" charset="0"/>
              <a:buChar char="•"/>
            </a:pPr>
            <a:r>
              <a:rPr lang="ar-SA" sz="2400" dirty="0" smtClean="0">
                <a:solidFill>
                  <a:schemeClr val="tx1">
                    <a:lumMod val="65000"/>
                    <a:lumOff val="35000"/>
                  </a:schemeClr>
                </a:solidFill>
              </a:rPr>
              <a:t>اشارت النتائج أن أفراد المجموعات الثلاث الاولى مارست السلوك العدواني اكثر من افراد المجموعتين الرابعة والخامسة, مما يدلل على دور الملاحظة والتقليد  </a:t>
            </a:r>
            <a:endParaRPr lang="ar-SA" sz="2400" dirty="0">
              <a:solidFill>
                <a:schemeClr val="tx1">
                  <a:lumMod val="65000"/>
                  <a:lumOff val="35000"/>
                </a:schemeClr>
              </a:solidFill>
            </a:endParaRPr>
          </a:p>
        </p:txBody>
      </p:sp>
      <p:sp>
        <p:nvSpPr>
          <p:cNvPr id="8" name="TextBox 7"/>
          <p:cNvSpPr txBox="1"/>
          <p:nvPr/>
        </p:nvSpPr>
        <p:spPr>
          <a:xfrm>
            <a:off x="255734" y="4971871"/>
            <a:ext cx="8424936" cy="1569660"/>
          </a:xfrm>
          <a:prstGeom prst="rect">
            <a:avLst/>
          </a:prstGeom>
          <a:noFill/>
        </p:spPr>
        <p:txBody>
          <a:bodyPr wrap="square" rtlCol="1">
            <a:spAutoFit/>
          </a:bodyPr>
          <a:lstStyle/>
          <a:p>
            <a:pPr algn="r"/>
            <a:r>
              <a:rPr lang="ar-SA" sz="2400" dirty="0" smtClean="0">
                <a:solidFill>
                  <a:schemeClr val="accent2">
                    <a:lumMod val="75000"/>
                  </a:schemeClr>
                </a:solidFill>
              </a:rPr>
              <a:t>ومما يؤكد على دور الملاحظة والتقليد في التعلم أن أفراد المجموعة الخامسة مارست السلوك العدواني اقل بكثير من المجموعات الاخرى بسبب انها تأثرت بالسلوك المسالم الذي شاهدته </a:t>
            </a:r>
            <a:endParaRPr lang="ar-SA" sz="2400" dirty="0">
              <a:solidFill>
                <a:schemeClr val="accent2">
                  <a:lumMod val="75000"/>
                </a:schemeClr>
              </a:solidFill>
            </a:endParaRPr>
          </a:p>
        </p:txBody>
      </p:sp>
    </p:spTree>
    <p:extLst>
      <p:ext uri="{BB962C8B-B14F-4D97-AF65-F5344CB8AC3E}">
        <p14:creationId xmlns="" xmlns:p14="http://schemas.microsoft.com/office/powerpoint/2010/main" val="2961942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827584" y="764704"/>
            <a:ext cx="7776864" cy="5616624"/>
          </a:xfrm>
          <a:prstGeom prst="rect">
            <a:avLst/>
          </a:prstGeom>
          <a:ln>
            <a:noFill/>
          </a:ln>
          <a:effectLst>
            <a:softEdge rad="112500"/>
          </a:effectLst>
        </p:spPr>
      </p:pic>
    </p:spTree>
    <p:extLst>
      <p:ext uri="{BB962C8B-B14F-4D97-AF65-F5344CB8AC3E}">
        <p14:creationId xmlns="" xmlns:p14="http://schemas.microsoft.com/office/powerpoint/2010/main" val="29733976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90800" y="476672"/>
            <a:ext cx="4790094" cy="92333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التعلم الاستجابي:</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مربع نص 2"/>
          <p:cNvSpPr txBox="1"/>
          <p:nvPr/>
        </p:nvSpPr>
        <p:spPr>
          <a:xfrm>
            <a:off x="755576" y="1628800"/>
            <a:ext cx="7848872" cy="830997"/>
          </a:xfrm>
          <a:prstGeom prst="rect">
            <a:avLst/>
          </a:prstGeom>
          <a:noFill/>
        </p:spPr>
        <p:txBody>
          <a:bodyPr wrap="square" rtlCol="1">
            <a:spAutoFit/>
          </a:bodyPr>
          <a:lstStyle/>
          <a:p>
            <a:r>
              <a:rPr lang="ar-SA" sz="2400" dirty="0" smtClean="0">
                <a:latin typeface="Angsana New" pitchFamily="18" charset="-34"/>
              </a:rPr>
              <a:t>يتمثل في كافة الأنشطة والسلوكيات اللاإرادية التي تصدر عن الكائن الحي ,على نحو تلقائي حيال مؤثرات معينه تحدثها .</a:t>
            </a:r>
            <a:endParaRPr lang="ar-SA" sz="2400" dirty="0">
              <a:latin typeface="Angsana New" pitchFamily="18" charset="-34"/>
            </a:endParaRPr>
          </a:p>
        </p:txBody>
      </p:sp>
      <p:sp>
        <p:nvSpPr>
          <p:cNvPr id="4" name="مستطيل 3"/>
          <p:cNvSpPr/>
          <p:nvPr/>
        </p:nvSpPr>
        <p:spPr>
          <a:xfrm>
            <a:off x="3342867" y="3284984"/>
            <a:ext cx="4277133" cy="92333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2-التعلم الاجرائي:</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4"/>
          <p:cNvSpPr txBox="1"/>
          <p:nvPr/>
        </p:nvSpPr>
        <p:spPr>
          <a:xfrm>
            <a:off x="395536" y="4267200"/>
            <a:ext cx="8496944" cy="1200329"/>
          </a:xfrm>
          <a:prstGeom prst="rect">
            <a:avLst/>
          </a:prstGeom>
          <a:noFill/>
        </p:spPr>
        <p:txBody>
          <a:bodyPr wrap="square" rtlCol="1">
            <a:spAutoFit/>
          </a:bodyPr>
          <a:lstStyle/>
          <a:p>
            <a:pPr algn="r"/>
            <a:r>
              <a:rPr lang="ar-SA" sz="2400" dirty="0" smtClean="0"/>
              <a:t>لقد اهتم </a:t>
            </a:r>
            <a:r>
              <a:rPr lang="ar-SA" sz="2400" dirty="0" err="1" smtClean="0"/>
              <a:t>سكنر</a:t>
            </a:r>
            <a:r>
              <a:rPr lang="ar-SA" sz="2400" dirty="0" smtClean="0"/>
              <a:t> بهذا النوع من التعلم ,لأنه يرى أن الكائن البشري عضو فاعل تصدر عنه الاستجابات على نحو إرادي حيال المواقف والمثيرات التي يواجهها .</a:t>
            </a:r>
            <a:endParaRPr lang="ar-SA" sz="2400" dirty="0"/>
          </a:p>
        </p:txBody>
      </p:sp>
    </p:spTree>
    <p:extLst>
      <p:ext uri="{BB962C8B-B14F-4D97-AF65-F5344CB8AC3E}">
        <p14:creationId xmlns="" xmlns:p14="http://schemas.microsoft.com/office/powerpoint/2010/main" val="4048461620"/>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تجارب باندورا</a:t>
            </a:r>
            <a:endParaRPr lang="en-US" b="1" dirty="0"/>
          </a:p>
        </p:txBody>
      </p:sp>
      <p:sp>
        <p:nvSpPr>
          <p:cNvPr id="3" name="Content Placeholder 2"/>
          <p:cNvSpPr>
            <a:spLocks noGrp="1"/>
          </p:cNvSpPr>
          <p:nvPr>
            <p:ph sz="quarter" idx="1"/>
          </p:nvPr>
        </p:nvSpPr>
        <p:spPr/>
        <p:txBody>
          <a:bodyPr/>
          <a:lstStyle/>
          <a:p>
            <a:endParaRPr lang="en-US" dirty="0" smtClean="0"/>
          </a:p>
          <a:p>
            <a:pPr marL="0" indent="0">
              <a:buNone/>
            </a:pPr>
            <a:endParaRPr lang="en-US" dirty="0"/>
          </a:p>
        </p:txBody>
      </p:sp>
      <p:sp>
        <p:nvSpPr>
          <p:cNvPr id="5" name="Content Placeholder 2"/>
          <p:cNvSpPr txBox="1">
            <a:spLocks/>
          </p:cNvSpPr>
          <p:nvPr/>
        </p:nvSpPr>
        <p:spPr>
          <a:xfrm>
            <a:off x="518864" y="1988840"/>
            <a:ext cx="8229600" cy="19008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b="1" dirty="0" smtClean="0">
                <a:solidFill>
                  <a:schemeClr val="bg1">
                    <a:lumMod val="50000"/>
                  </a:schemeClr>
                </a:solidFill>
                <a:latin typeface="+mj-lt"/>
                <a:cs typeface="+mj-cs"/>
              </a:rPr>
              <a:t>وفيما يتعلق بدور التعزيز والعقاب قام ( باندورا ) بتجربة ، حاول أن يتبين من خلالها أثر التعلم بالملاحظة والتعزيز في اكتساب السلوك العدواني ، وقد أجريت التجربة علي مجموعات من الأطفال </a:t>
            </a:r>
          </a:p>
          <a:p>
            <a:pPr marL="0" indent="0" algn="r" rtl="1">
              <a:buFont typeface="Arial" pitchFamily="34" charset="0"/>
              <a:buNone/>
            </a:pPr>
            <a:endParaRPr lang="ar-SA" dirty="0" smtClean="0">
              <a:solidFill>
                <a:schemeClr val="bg1">
                  <a:lumMod val="50000"/>
                </a:schemeClr>
              </a:solidFill>
              <a:latin typeface="+mj-lt"/>
              <a:cs typeface="+mj-cs"/>
            </a:endParaRPr>
          </a:p>
          <a:p>
            <a:pPr algn="r" rtl="1"/>
            <a:endParaRPr lang="ar-SA" b="1"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3519579"/>
            <a:ext cx="2438400" cy="3048000"/>
          </a:xfrm>
          <a:prstGeom prst="rect">
            <a:avLst/>
          </a:prstGeom>
          <a:ln>
            <a:noFill/>
          </a:ln>
          <a:effectLst>
            <a:softEdge rad="112500"/>
          </a:effectLst>
        </p:spPr>
      </p:pic>
    </p:spTree>
    <p:extLst>
      <p:ext uri="{BB962C8B-B14F-4D97-AF65-F5344CB8AC3E}">
        <p14:creationId xmlns="" xmlns:p14="http://schemas.microsoft.com/office/powerpoint/2010/main" val="8395972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تجارب باندورا </a:t>
            </a:r>
            <a:endParaRPr lang="ar-SA" b="1" dirty="0"/>
          </a:p>
        </p:txBody>
      </p:sp>
      <p:sp>
        <p:nvSpPr>
          <p:cNvPr id="7" name="TextBox 6"/>
          <p:cNvSpPr txBox="1"/>
          <p:nvPr/>
        </p:nvSpPr>
        <p:spPr>
          <a:xfrm>
            <a:off x="2895600" y="1484784"/>
            <a:ext cx="4038600" cy="990124"/>
          </a:xfrm>
          <a:prstGeom prst="downArrowCallou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rtl="1"/>
            <a:r>
              <a:rPr lang="ar-SA" sz="3600" b="1" dirty="0" smtClean="0">
                <a:solidFill>
                  <a:schemeClr val="tx1">
                    <a:lumMod val="75000"/>
                    <a:lumOff val="25000"/>
                  </a:schemeClr>
                </a:solidFill>
              </a:rPr>
              <a:t>المرحلة الاولى </a:t>
            </a:r>
            <a:endParaRPr lang="ar-SA" sz="3600" b="1" dirty="0">
              <a:solidFill>
                <a:schemeClr val="tx1">
                  <a:lumMod val="75000"/>
                  <a:lumOff val="25000"/>
                </a:schemeClr>
              </a:solidFill>
            </a:endParaRPr>
          </a:p>
        </p:txBody>
      </p:sp>
      <p:sp>
        <p:nvSpPr>
          <p:cNvPr id="8" name="TextBox 7"/>
          <p:cNvSpPr txBox="1"/>
          <p:nvPr/>
        </p:nvSpPr>
        <p:spPr>
          <a:xfrm>
            <a:off x="179512" y="2708920"/>
            <a:ext cx="8856984" cy="3416320"/>
          </a:xfrm>
          <a:prstGeom prst="rect">
            <a:avLst/>
          </a:prstGeom>
          <a:noFill/>
        </p:spPr>
        <p:txBody>
          <a:bodyPr wrap="square" rtlCol="1">
            <a:spAutoFit/>
          </a:bodyPr>
          <a:lstStyle/>
          <a:p>
            <a:pPr marL="457200" indent="-457200" algn="r" rtl="1">
              <a:buFont typeface="Arial" pitchFamily="34" charset="0"/>
              <a:buChar char="•"/>
            </a:pPr>
            <a:r>
              <a:rPr lang="ar-SA" sz="2400" dirty="0">
                <a:solidFill>
                  <a:schemeClr val="bg1">
                    <a:lumMod val="50000"/>
                  </a:schemeClr>
                </a:solidFill>
                <a:cs typeface="+mj-cs"/>
              </a:rPr>
              <a:t>شاهد أفراد مجموعة من الأطفال بشكل منفرد أحد الممثلين وهو يضرب دمية من البلاستيك تقف في طريقة وهو يتلفظ ببعض الكلمات ، وقسم الأطفال بعد ذلك إلى ثلاث </a:t>
            </a:r>
            <a:r>
              <a:rPr lang="ar-SA" sz="2400" dirty="0" smtClean="0">
                <a:solidFill>
                  <a:schemeClr val="bg1">
                    <a:lumMod val="50000"/>
                  </a:schemeClr>
                </a:solidFill>
                <a:cs typeface="+mj-cs"/>
              </a:rPr>
              <a:t>مجموعات. </a:t>
            </a:r>
          </a:p>
          <a:p>
            <a:pPr marL="457200" indent="-457200" algn="r" rtl="1">
              <a:buFont typeface="Arial" pitchFamily="34" charset="0"/>
              <a:buChar char="•"/>
            </a:pPr>
            <a:r>
              <a:rPr lang="ar-SA" sz="2400" dirty="0" smtClean="0">
                <a:solidFill>
                  <a:schemeClr val="bg1">
                    <a:lumMod val="50000"/>
                  </a:schemeClr>
                </a:solidFill>
                <a:cs typeface="+mj-cs"/>
              </a:rPr>
              <a:t>المجموعة الأولى شاهدت </a:t>
            </a:r>
            <a:r>
              <a:rPr lang="ar-SA" sz="2400" dirty="0">
                <a:solidFill>
                  <a:schemeClr val="bg1">
                    <a:lumMod val="50000"/>
                  </a:schemeClr>
                </a:solidFill>
                <a:cs typeface="+mj-cs"/>
              </a:rPr>
              <a:t>هذا المقطع من الفيلم وشاهدت الممثل يحصل علي مكافأة نتيجة فعلته . </a:t>
            </a:r>
            <a:endParaRPr lang="ar-SA" sz="2400" dirty="0" smtClean="0">
              <a:solidFill>
                <a:schemeClr val="bg1">
                  <a:lumMod val="50000"/>
                </a:schemeClr>
              </a:solidFill>
              <a:cs typeface="+mj-cs"/>
            </a:endParaRPr>
          </a:p>
          <a:p>
            <a:pPr marL="457200" indent="-457200" algn="r" rtl="1">
              <a:buFont typeface="Arial" pitchFamily="34" charset="0"/>
              <a:buChar char="•"/>
            </a:pPr>
            <a:r>
              <a:rPr lang="ar-SA" sz="2400" dirty="0" smtClean="0">
                <a:solidFill>
                  <a:schemeClr val="bg1">
                    <a:lumMod val="50000"/>
                  </a:schemeClr>
                </a:solidFill>
                <a:cs typeface="+mj-cs"/>
              </a:rPr>
              <a:t>أما </a:t>
            </a:r>
            <a:r>
              <a:rPr lang="ar-SA" sz="2400" dirty="0">
                <a:solidFill>
                  <a:schemeClr val="bg1">
                    <a:lumMod val="50000"/>
                  </a:schemeClr>
                </a:solidFill>
                <a:cs typeface="+mj-cs"/>
              </a:rPr>
              <a:t>المجموعة الثانية </a:t>
            </a:r>
            <a:r>
              <a:rPr lang="ar-SA" sz="2400" dirty="0" smtClean="0">
                <a:solidFill>
                  <a:schemeClr val="bg1">
                    <a:lumMod val="50000"/>
                  </a:schemeClr>
                </a:solidFill>
                <a:cs typeface="+mj-cs"/>
              </a:rPr>
              <a:t>فشاهدت </a:t>
            </a:r>
            <a:r>
              <a:rPr lang="ar-SA" sz="2400" dirty="0">
                <a:solidFill>
                  <a:schemeClr val="bg1">
                    <a:lumMod val="50000"/>
                  </a:schemeClr>
                </a:solidFill>
                <a:cs typeface="+mj-cs"/>
              </a:rPr>
              <a:t>الممثل يتعرض للتأنيب والزجر علي فعلته .</a:t>
            </a:r>
            <a:endParaRPr lang="ar-SA" sz="2400" dirty="0" smtClean="0">
              <a:solidFill>
                <a:schemeClr val="bg1">
                  <a:lumMod val="50000"/>
                </a:schemeClr>
              </a:solidFill>
              <a:cs typeface="+mj-cs"/>
            </a:endParaRPr>
          </a:p>
          <a:p>
            <a:pPr marL="457200" indent="-457200" algn="r" rtl="1">
              <a:buFont typeface="Arial" pitchFamily="34" charset="0"/>
              <a:buChar char="•"/>
            </a:pPr>
            <a:r>
              <a:rPr lang="ar-SA" sz="2400" dirty="0" smtClean="0">
                <a:solidFill>
                  <a:schemeClr val="bg1">
                    <a:lumMod val="50000"/>
                  </a:schemeClr>
                </a:solidFill>
                <a:cs typeface="+mj-cs"/>
              </a:rPr>
              <a:t> </a:t>
            </a:r>
            <a:r>
              <a:rPr lang="ar-SA" sz="2400" dirty="0">
                <a:solidFill>
                  <a:schemeClr val="bg1">
                    <a:lumMod val="50000"/>
                  </a:schemeClr>
                </a:solidFill>
                <a:cs typeface="+mj-cs"/>
              </a:rPr>
              <a:t>بينما لم تشاهد المجموعة الثالثة </a:t>
            </a:r>
            <a:r>
              <a:rPr lang="ar-SA" sz="2400" dirty="0" smtClean="0">
                <a:solidFill>
                  <a:schemeClr val="bg1">
                    <a:lumMod val="50000"/>
                  </a:schemeClr>
                </a:solidFill>
                <a:cs typeface="+mj-cs"/>
              </a:rPr>
              <a:t>أي </a:t>
            </a:r>
            <a:r>
              <a:rPr lang="ar-SA" sz="2400" dirty="0">
                <a:solidFill>
                  <a:schemeClr val="bg1">
                    <a:lumMod val="50000"/>
                  </a:schemeClr>
                </a:solidFill>
                <a:cs typeface="+mj-cs"/>
              </a:rPr>
              <a:t>نتائج لهذا السلوك .</a:t>
            </a:r>
          </a:p>
          <a:p>
            <a:pPr marL="457200" indent="-457200" algn="r" rtl="1">
              <a:buFont typeface="Arial" pitchFamily="34" charset="0"/>
              <a:buChar char="•"/>
            </a:pPr>
            <a:endParaRPr lang="ar-SA" sz="2400" dirty="0">
              <a:solidFill>
                <a:schemeClr val="bg1">
                  <a:lumMod val="50000"/>
                </a:schemeClr>
              </a:solidFill>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887" y="784709"/>
            <a:ext cx="2401912" cy="1720737"/>
          </a:xfrm>
          <a:prstGeom prst="rect">
            <a:avLst/>
          </a:prstGeom>
        </p:spPr>
      </p:pic>
    </p:spTree>
    <p:extLst>
      <p:ext uri="{BB962C8B-B14F-4D97-AF65-F5344CB8AC3E}">
        <p14:creationId xmlns="" xmlns:p14="http://schemas.microsoft.com/office/powerpoint/2010/main" val="32139453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chemeClr val="tx1">
                    <a:lumMod val="95000"/>
                    <a:lumOff val="5000"/>
                  </a:schemeClr>
                </a:solidFill>
              </a:rPr>
              <a:t>تجارب باندورا </a:t>
            </a:r>
            <a:endParaRPr lang="ar-SA" b="1" dirty="0">
              <a:solidFill>
                <a:schemeClr val="tx1">
                  <a:lumMod val="95000"/>
                  <a:lumOff val="5000"/>
                </a:schemeClr>
              </a:solidFill>
            </a:endParaRPr>
          </a:p>
        </p:txBody>
      </p:sp>
      <p:sp>
        <p:nvSpPr>
          <p:cNvPr id="4" name="TextBox 3"/>
          <p:cNvSpPr txBox="1"/>
          <p:nvPr/>
        </p:nvSpPr>
        <p:spPr>
          <a:xfrm>
            <a:off x="2903240" y="1484784"/>
            <a:ext cx="3497560" cy="990124"/>
          </a:xfrm>
          <a:prstGeom prst="downArrowCallou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rtl="1"/>
            <a:r>
              <a:rPr lang="ar-SA" sz="3600" b="1" dirty="0" smtClean="0">
                <a:solidFill>
                  <a:schemeClr val="tx1">
                    <a:lumMod val="75000"/>
                    <a:lumOff val="25000"/>
                  </a:schemeClr>
                </a:solidFill>
              </a:rPr>
              <a:t>المرحلة الثانية </a:t>
            </a:r>
            <a:endParaRPr lang="ar-SA" sz="3600" b="1" dirty="0">
              <a:solidFill>
                <a:schemeClr val="tx1">
                  <a:lumMod val="75000"/>
                  <a:lumOff val="25000"/>
                </a:schemeClr>
              </a:solidFill>
            </a:endParaRPr>
          </a:p>
        </p:txBody>
      </p:sp>
      <p:sp>
        <p:nvSpPr>
          <p:cNvPr id="6" name="TextBox 5"/>
          <p:cNvSpPr txBox="1"/>
          <p:nvPr/>
        </p:nvSpPr>
        <p:spPr>
          <a:xfrm>
            <a:off x="611560" y="2636911"/>
            <a:ext cx="8280920" cy="3970318"/>
          </a:xfrm>
          <a:prstGeom prst="rect">
            <a:avLst/>
          </a:prstGeom>
          <a:noFill/>
        </p:spPr>
        <p:txBody>
          <a:bodyPr wrap="square" rtlCol="1">
            <a:spAutoFit/>
          </a:bodyPr>
          <a:lstStyle/>
          <a:p>
            <a:pPr marL="457200" indent="-457200" algn="r" rtl="1">
              <a:buFont typeface="Arial" pitchFamily="34" charset="0"/>
              <a:buChar char="•"/>
            </a:pPr>
            <a:r>
              <a:rPr lang="ar-SA" sz="2800" dirty="0" smtClean="0">
                <a:solidFill>
                  <a:schemeClr val="bg1">
                    <a:lumMod val="50000"/>
                  </a:schemeClr>
                </a:solidFill>
              </a:rPr>
              <a:t>وعندما تم تعريض المجموعات الثلاث إلى نفس الموقف</a:t>
            </a:r>
          </a:p>
          <a:p>
            <a:pPr marL="457200" indent="-457200" algn="r" rtl="1">
              <a:buFont typeface="Arial" pitchFamily="34" charset="0"/>
              <a:buChar char="•"/>
            </a:pPr>
            <a:r>
              <a:rPr lang="ar-SA" sz="2800" dirty="0" smtClean="0">
                <a:solidFill>
                  <a:schemeClr val="bg1">
                    <a:lumMod val="50000"/>
                  </a:schemeClr>
                </a:solidFill>
              </a:rPr>
              <a:t>اظهرت المجموعة الثانية التي شاهدت النموذج الذي تم تعزيزه على السلوك العدواني ميلا اكثر لممارسة هذا السلوك من المجموعتين الاولى والثالثة . </a:t>
            </a:r>
          </a:p>
          <a:p>
            <a:pPr marL="457200" indent="-457200" algn="r" rtl="1">
              <a:buFont typeface="Arial" pitchFamily="34" charset="0"/>
              <a:buChar char="•"/>
            </a:pPr>
            <a:r>
              <a:rPr lang="ar-SA" sz="2800" b="1" dirty="0" smtClean="0">
                <a:solidFill>
                  <a:schemeClr val="accent2">
                    <a:lumMod val="75000"/>
                  </a:schemeClr>
                </a:solidFill>
              </a:rPr>
              <a:t>هذا ولم تظهر فروق في ممارسة السلوك العدواني بين المجموعات الثلاث عندما تم تحفيز افرادها وتشجيعهم على ممارسة السلوك العدواني </a:t>
            </a:r>
            <a:endParaRPr lang="ar-SA" sz="2800" b="1" dirty="0">
              <a:solidFill>
                <a:schemeClr val="accent2">
                  <a:lumMod val="75000"/>
                </a:schemeClr>
              </a:solidFill>
            </a:endParaRPr>
          </a:p>
        </p:txBody>
      </p:sp>
    </p:spTree>
    <p:extLst>
      <p:ext uri="{BB962C8B-B14F-4D97-AF65-F5344CB8AC3E}">
        <p14:creationId xmlns="" xmlns:p14="http://schemas.microsoft.com/office/powerpoint/2010/main" val="2375832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مصادر التعلم الاجتماعي </a:t>
            </a:r>
            <a:endParaRPr lang="ar-SA" b="1" dirty="0"/>
          </a:p>
        </p:txBody>
      </p:sp>
      <p:sp>
        <p:nvSpPr>
          <p:cNvPr id="3" name="Content Placeholder 2"/>
          <p:cNvSpPr>
            <a:spLocks noGrp="1"/>
          </p:cNvSpPr>
          <p:nvPr>
            <p:ph sz="quarter" idx="1"/>
          </p:nvPr>
        </p:nvSpPr>
        <p:spPr/>
        <p:txBody>
          <a:bodyPr/>
          <a:lstStyle/>
          <a:p>
            <a:pPr algn="r" rtl="1"/>
            <a:r>
              <a:rPr lang="ar-SA" dirty="0" smtClean="0">
                <a:solidFill>
                  <a:schemeClr val="bg1">
                    <a:lumMod val="50000"/>
                  </a:schemeClr>
                </a:solidFill>
              </a:rPr>
              <a:t>يتطلب التعلم بالملاحظة والمحاكاة عملية التفاعل الاجتماعي مع الاخرين </a:t>
            </a:r>
          </a:p>
          <a:p>
            <a:pPr algn="r" rtl="1"/>
            <a:r>
              <a:rPr lang="ar-SA" dirty="0" smtClean="0">
                <a:solidFill>
                  <a:schemeClr val="bg1">
                    <a:lumMod val="50000"/>
                  </a:schemeClr>
                </a:solidFill>
              </a:rPr>
              <a:t>وقد يكون هذا التفاعل </a:t>
            </a:r>
            <a:r>
              <a:rPr lang="ar-SA" b="1" dirty="0" smtClean="0">
                <a:solidFill>
                  <a:schemeClr val="bg1">
                    <a:lumMod val="50000"/>
                  </a:schemeClr>
                </a:solidFill>
              </a:rPr>
              <a:t>مباشراً </a:t>
            </a:r>
            <a:r>
              <a:rPr lang="ar-SA" dirty="0" smtClean="0">
                <a:solidFill>
                  <a:schemeClr val="bg1">
                    <a:lumMod val="50000"/>
                  </a:schemeClr>
                </a:solidFill>
              </a:rPr>
              <a:t>مثل: المواقف الحياتية اليومية </a:t>
            </a:r>
          </a:p>
          <a:p>
            <a:pPr algn="r" rtl="1"/>
            <a:r>
              <a:rPr lang="ar-SA" dirty="0" smtClean="0">
                <a:solidFill>
                  <a:schemeClr val="bg1">
                    <a:lumMod val="50000"/>
                  </a:schemeClr>
                </a:solidFill>
              </a:rPr>
              <a:t>او </a:t>
            </a:r>
            <a:r>
              <a:rPr lang="ar-SA" b="1" dirty="0" smtClean="0">
                <a:solidFill>
                  <a:schemeClr val="bg1">
                    <a:lumMod val="50000"/>
                  </a:schemeClr>
                </a:solidFill>
              </a:rPr>
              <a:t>غير مباشر </a:t>
            </a:r>
            <a:r>
              <a:rPr lang="ar-SA" dirty="0" smtClean="0">
                <a:solidFill>
                  <a:schemeClr val="bg1">
                    <a:lumMod val="50000"/>
                  </a:schemeClr>
                </a:solidFill>
              </a:rPr>
              <a:t>من خلال وسائل الاعلام أو المصادر الأخرى</a:t>
            </a:r>
          </a:p>
          <a:p>
            <a:pPr algn="r" rtl="1"/>
            <a:endParaRPr lang="ar-SA" dirty="0">
              <a:solidFill>
                <a:schemeClr val="bg1">
                  <a:lumMod val="50000"/>
                </a:schemeClr>
              </a:solidFill>
            </a:endParaRPr>
          </a:p>
          <a:p>
            <a:pPr algn="r" rtl="1"/>
            <a:r>
              <a:rPr lang="ar-SA" dirty="0" smtClean="0">
                <a:solidFill>
                  <a:schemeClr val="bg1">
                    <a:lumMod val="50000"/>
                  </a:schemeClr>
                </a:solidFill>
              </a:rPr>
              <a:t>ومن مصادر هذا التعلم : </a:t>
            </a:r>
            <a:endParaRPr lang="ar-SA" dirty="0">
              <a:solidFill>
                <a:schemeClr val="bg1">
                  <a:lumMod val="50000"/>
                </a:schemeClr>
              </a:solidFill>
            </a:endParaRPr>
          </a:p>
        </p:txBody>
      </p:sp>
    </p:spTree>
    <p:extLst>
      <p:ext uri="{BB962C8B-B14F-4D97-AF65-F5344CB8AC3E}">
        <p14:creationId xmlns="" xmlns:p14="http://schemas.microsoft.com/office/powerpoint/2010/main" val="27669481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مصادر التعلم الاجتماعي</a:t>
            </a:r>
            <a:endParaRPr lang="ar-SA" b="1" dirty="0"/>
          </a:p>
        </p:txBody>
      </p:sp>
      <p:sp>
        <p:nvSpPr>
          <p:cNvPr id="4" name="TextBox 3"/>
          <p:cNvSpPr txBox="1"/>
          <p:nvPr/>
        </p:nvSpPr>
        <p:spPr>
          <a:xfrm>
            <a:off x="4343400" y="1988840"/>
            <a:ext cx="3888432" cy="1283910"/>
          </a:xfrm>
          <a:prstGeom prst="leftArrow">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bg1">
                    <a:lumMod val="50000"/>
                  </a:schemeClr>
                </a:solidFill>
              </a:rPr>
              <a:t>التفاعل المباشر مع الاشخاص الحقيقيين في الحياة الواقعية </a:t>
            </a:r>
            <a:endParaRPr lang="ar-SA" b="1" dirty="0">
              <a:solidFill>
                <a:schemeClr val="bg1">
                  <a:lumMod val="50000"/>
                </a:schemeClr>
              </a:solidFill>
            </a:endParaRPr>
          </a:p>
        </p:txBody>
      </p:sp>
      <p:sp>
        <p:nvSpPr>
          <p:cNvPr id="5" name="TextBox 4"/>
          <p:cNvSpPr txBox="1"/>
          <p:nvPr/>
        </p:nvSpPr>
        <p:spPr>
          <a:xfrm>
            <a:off x="4572000" y="4365104"/>
            <a:ext cx="3888432" cy="1283910"/>
          </a:xfrm>
          <a:prstGeom prst="leftArrow">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bg1">
                    <a:lumMod val="50000"/>
                  </a:schemeClr>
                </a:solidFill>
              </a:rPr>
              <a:t>التفاعل غير المباشر مثل وسائل الاعلام المختلفة </a:t>
            </a:r>
            <a:endParaRPr lang="ar-SA" b="1" dirty="0">
              <a:solidFill>
                <a:schemeClr val="bg1">
                  <a:lumMod val="50000"/>
                </a:schemeClr>
              </a:solidFill>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3000" y="1772814"/>
            <a:ext cx="2672144" cy="2196475"/>
          </a:xfrm>
          <a:prstGeom prst="rect">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43001" y="4098063"/>
            <a:ext cx="2672144" cy="2160240"/>
          </a:xfrm>
          <a:prstGeom prst="rect">
            <a:avLst/>
          </a:prstGeom>
          <a:ln>
            <a:noFill/>
          </a:ln>
          <a:effectLst>
            <a:softEdge rad="112500"/>
          </a:effectLst>
        </p:spPr>
      </p:pic>
    </p:spTree>
    <p:extLst>
      <p:ext uri="{BB962C8B-B14F-4D97-AF65-F5344CB8AC3E}">
        <p14:creationId xmlns="" xmlns:p14="http://schemas.microsoft.com/office/powerpoint/2010/main" val="9205141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مصادر التعلم الاجتماعي</a:t>
            </a:r>
            <a:endParaRPr lang="ar-SA" b="1" dirty="0"/>
          </a:p>
        </p:txBody>
      </p:sp>
      <p:sp>
        <p:nvSpPr>
          <p:cNvPr id="4" name="TextBox 3"/>
          <p:cNvSpPr txBox="1"/>
          <p:nvPr/>
        </p:nvSpPr>
        <p:spPr>
          <a:xfrm>
            <a:off x="3962400" y="2076093"/>
            <a:ext cx="3888432" cy="1283910"/>
          </a:xfrm>
          <a:prstGeom prst="leftArrow">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bg1">
                    <a:lumMod val="50000"/>
                  </a:schemeClr>
                </a:solidFill>
              </a:rPr>
              <a:t>القصص والروايات الادبية والدينية </a:t>
            </a:r>
          </a:p>
          <a:p>
            <a:pPr algn="r"/>
            <a:endParaRPr lang="ar-SA" b="1" dirty="0">
              <a:solidFill>
                <a:schemeClr val="bg1">
                  <a:lumMod val="50000"/>
                </a:schemeClr>
              </a:solidFill>
            </a:endParaRPr>
          </a:p>
        </p:txBody>
      </p:sp>
      <p:sp>
        <p:nvSpPr>
          <p:cNvPr id="5" name="TextBox 4"/>
          <p:cNvSpPr txBox="1"/>
          <p:nvPr/>
        </p:nvSpPr>
        <p:spPr>
          <a:xfrm>
            <a:off x="3996906" y="4477429"/>
            <a:ext cx="3888432" cy="1283910"/>
          </a:xfrm>
          <a:prstGeom prst="leftArrow">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r"/>
            <a:r>
              <a:rPr lang="ar-SA" b="1" dirty="0" smtClean="0">
                <a:solidFill>
                  <a:schemeClr val="bg1">
                    <a:lumMod val="50000"/>
                  </a:schemeClr>
                </a:solidFill>
              </a:rPr>
              <a:t>تمثل الشخصيات الاسطورية والتاريخية </a:t>
            </a:r>
          </a:p>
          <a:p>
            <a:pPr algn="r"/>
            <a:endParaRPr lang="ar-SA" b="1" dirty="0">
              <a:solidFill>
                <a:schemeClr val="bg1">
                  <a:lumMod val="50000"/>
                </a:schemeClr>
              </a:solidFill>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6800" y="1709936"/>
            <a:ext cx="2016224" cy="2016224"/>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2166" y="4221088"/>
            <a:ext cx="1929349" cy="2057996"/>
          </a:xfrm>
          <a:prstGeom prst="rect">
            <a:avLst/>
          </a:prstGeom>
          <a:ln>
            <a:noFill/>
          </a:ln>
          <a:effectLst>
            <a:softEdge rad="112500"/>
          </a:effectLst>
        </p:spPr>
      </p:pic>
    </p:spTree>
    <p:extLst>
      <p:ext uri="{BB962C8B-B14F-4D97-AF65-F5344CB8AC3E}">
        <p14:creationId xmlns="" xmlns:p14="http://schemas.microsoft.com/office/powerpoint/2010/main" val="3647638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209326648"/>
              </p:ext>
            </p:extLst>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7030A0"/>
                </a:solidFill>
              </a:rPr>
              <a:t>مراحل التعلم الاجتماعي</a:t>
            </a:r>
            <a:endParaRPr lang="en-US" dirty="0">
              <a:solidFill>
                <a:srgbClr val="7030A0"/>
              </a:solidFill>
            </a:endParaRPr>
          </a:p>
        </p:txBody>
      </p:sp>
      <p:sp>
        <p:nvSpPr>
          <p:cNvPr id="3" name="TextBox 2"/>
          <p:cNvSpPr txBox="1"/>
          <p:nvPr/>
        </p:nvSpPr>
        <p:spPr>
          <a:xfrm>
            <a:off x="685800" y="1447800"/>
            <a:ext cx="7924800" cy="369332"/>
          </a:xfrm>
          <a:prstGeom prst="rect">
            <a:avLst/>
          </a:prstGeom>
          <a:noFill/>
        </p:spPr>
        <p:txBody>
          <a:bodyPr wrap="square" rtlCol="0">
            <a:spAutoFit/>
          </a:bodyPr>
          <a:lstStyle/>
          <a:p>
            <a:pPr algn="r"/>
            <a:r>
              <a:rPr lang="ar-SA" dirty="0" smtClean="0"/>
              <a:t>يتطلب هذا النوع من التعلم وجود نماذج يتعلم ويتفاعل معها الفرد بطريقة مباشرة او غير مباشرة.</a:t>
            </a:r>
            <a:endParaRPr lang="en-US" dirty="0"/>
          </a:p>
        </p:txBody>
      </p:sp>
      <p:graphicFrame>
        <p:nvGraphicFramePr>
          <p:cNvPr id="5" name="Diagram 4"/>
          <p:cNvGraphicFramePr/>
          <p:nvPr/>
        </p:nvGraphicFramePr>
        <p:xfrm>
          <a:off x="457200" y="1397000"/>
          <a:ext cx="83058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7030A0"/>
                </a:solidFill>
              </a:rPr>
              <a:t>أولا: الانتباه والاهتمام</a:t>
            </a:r>
            <a:endParaRPr lang="en-US" dirty="0">
              <a:solidFill>
                <a:srgbClr val="7030A0"/>
              </a:solidFill>
            </a:endParaRPr>
          </a:p>
        </p:txBody>
      </p:sp>
      <p:graphicFrame>
        <p:nvGraphicFramePr>
          <p:cNvPr id="3" name="Diagram 2"/>
          <p:cNvGraphicFramePr/>
          <p:nvPr/>
        </p:nvGraphicFramePr>
        <p:xfrm>
          <a:off x="304800" y="1397000"/>
          <a:ext cx="8229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pPr algn="ctr"/>
            <a:r>
              <a:rPr lang="ar-SA" dirty="0" smtClean="0">
                <a:solidFill>
                  <a:srgbClr val="7030A0"/>
                </a:solidFill>
              </a:rPr>
              <a:t>ثانيا: الاحتفاظ</a:t>
            </a:r>
            <a:endParaRPr lang="en-US" dirty="0">
              <a:solidFill>
                <a:srgbClr val="7030A0"/>
              </a:solidFill>
            </a:endParaRPr>
          </a:p>
        </p:txBody>
      </p:sp>
      <p:sp>
        <p:nvSpPr>
          <p:cNvPr id="3" name="Title 1"/>
          <p:cNvSpPr txBox="1">
            <a:spLocks/>
          </p:cNvSpPr>
          <p:nvPr/>
        </p:nvSpPr>
        <p:spPr>
          <a:xfrm>
            <a:off x="457200" y="2133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dirty="0" smtClean="0">
                <a:ln>
                  <a:noFill/>
                </a:ln>
                <a:solidFill>
                  <a:srgbClr val="7030A0"/>
                </a:solidFill>
                <a:effectLst/>
                <a:uLnTx/>
                <a:uFillTx/>
                <a:latin typeface="+mj-lt"/>
                <a:ea typeface="+mj-ea"/>
                <a:cs typeface="+mj-cs"/>
              </a:rPr>
              <a:t>ثالثا:</a:t>
            </a:r>
            <a:r>
              <a:rPr kumimoji="0" lang="ar-SA" sz="4400" b="0" i="0" u="none" strike="noStrike" kern="1200" cap="none" spc="0" normalizeH="0" noProof="0" dirty="0" smtClean="0">
                <a:ln>
                  <a:noFill/>
                </a:ln>
                <a:solidFill>
                  <a:srgbClr val="7030A0"/>
                </a:solidFill>
                <a:effectLst/>
                <a:uLnTx/>
                <a:uFillTx/>
                <a:latin typeface="+mj-lt"/>
                <a:ea typeface="+mj-ea"/>
                <a:cs typeface="+mj-cs"/>
              </a:rPr>
              <a:t> الانتاج او الاداء</a:t>
            </a:r>
            <a:endParaRPr kumimoji="0" lang="en-US" sz="4400" b="0" i="0" u="none" strike="noStrike" kern="1200" cap="none" spc="0" normalizeH="0" baseline="0" noProof="0" dirty="0" smtClean="0">
              <a:ln>
                <a:noFill/>
              </a:ln>
              <a:solidFill>
                <a:srgbClr val="7030A0"/>
              </a:solidFill>
              <a:effectLst/>
              <a:uLnTx/>
              <a:uFillTx/>
              <a:latin typeface="+mj-lt"/>
              <a:ea typeface="+mj-ea"/>
              <a:cs typeface="+mj-cs"/>
            </a:endParaRPr>
          </a:p>
        </p:txBody>
      </p:sp>
      <p:sp>
        <p:nvSpPr>
          <p:cNvPr id="4" name="TextBox 3"/>
          <p:cNvSpPr txBox="1"/>
          <p:nvPr/>
        </p:nvSpPr>
        <p:spPr>
          <a:xfrm>
            <a:off x="533400" y="1150203"/>
            <a:ext cx="8229600" cy="830997"/>
          </a:xfrm>
          <a:prstGeom prst="rect">
            <a:avLst/>
          </a:prstGeom>
          <a:noFill/>
        </p:spPr>
        <p:txBody>
          <a:bodyPr wrap="square" rtlCol="0">
            <a:spAutoFit/>
          </a:bodyPr>
          <a:lstStyle/>
          <a:p>
            <a:pPr algn="r"/>
            <a:r>
              <a:rPr lang="ar-SA" sz="2400" dirty="0" smtClean="0">
                <a:solidFill>
                  <a:schemeClr val="bg1"/>
                </a:solidFill>
              </a:rPr>
              <a:t>التعلم الاجتماعي لا يظهر الا بعد الاحتفاظ بما تعلم الفرد واللجوء اليه عندما تقتضي الحاجة وعليه فان التعلم الاجتماعي يتطلب توفر قدرات معينة عند الافراد.</a:t>
            </a:r>
            <a:endParaRPr lang="en-US" sz="2400" dirty="0">
              <a:solidFill>
                <a:schemeClr val="bg1"/>
              </a:solidFill>
            </a:endParaRPr>
          </a:p>
        </p:txBody>
      </p:sp>
      <p:sp>
        <p:nvSpPr>
          <p:cNvPr id="5" name="TextBox 4"/>
          <p:cNvSpPr txBox="1"/>
          <p:nvPr/>
        </p:nvSpPr>
        <p:spPr>
          <a:xfrm>
            <a:off x="381000" y="3124200"/>
            <a:ext cx="8382000" cy="1200329"/>
          </a:xfrm>
          <a:prstGeom prst="rect">
            <a:avLst/>
          </a:prstGeom>
          <a:noFill/>
        </p:spPr>
        <p:txBody>
          <a:bodyPr wrap="square" rtlCol="0">
            <a:spAutoFit/>
          </a:bodyPr>
          <a:lstStyle/>
          <a:p>
            <a:pPr algn="r"/>
            <a:r>
              <a:rPr lang="ar-SA" sz="2400" dirty="0" smtClean="0">
                <a:solidFill>
                  <a:schemeClr val="bg1"/>
                </a:solidFill>
              </a:rPr>
              <a:t>لا يمكن الحكم على ان التعلم قد حدث ما لم يعكس ذلك على تصرف الفرد ظاهريا، فهذا النوع من السلوك يتطلب توفر قدرات لفظية وحركية لدى الافراد كي يتسنى لهم اداء السلوك الذي تم تعلمه.</a:t>
            </a:r>
            <a:endParaRPr lang="en-US" sz="2400" dirty="0">
              <a:solidFill>
                <a:schemeClr val="bg1"/>
              </a:solidFill>
            </a:endParaRPr>
          </a:p>
        </p:txBody>
      </p:sp>
      <p:sp>
        <p:nvSpPr>
          <p:cNvPr id="6" name="TextBox 5"/>
          <p:cNvSpPr txBox="1"/>
          <p:nvPr/>
        </p:nvSpPr>
        <p:spPr>
          <a:xfrm>
            <a:off x="457200" y="4953000"/>
            <a:ext cx="8382000" cy="1384995"/>
          </a:xfrm>
          <a:prstGeom prst="rect">
            <a:avLst/>
          </a:prstGeom>
          <a:noFill/>
        </p:spPr>
        <p:txBody>
          <a:bodyPr wrap="square" rtlCol="0">
            <a:spAutoFit/>
          </a:bodyPr>
          <a:lstStyle/>
          <a:p>
            <a:pPr algn="r"/>
            <a:r>
              <a:rPr lang="ar-SA" sz="2800" dirty="0" smtClean="0">
                <a:solidFill>
                  <a:schemeClr val="bg1"/>
                </a:solidFill>
              </a:rPr>
              <a:t>يتوقف التعلم على وجود دافع لدى الافراد، و يلعب التوقع دورا في ذلك. فعندما يتوقع الافراد ان محاكاتهم لانماط سلوكية معينة يمكن ان يشبع دوافع لديهم، فان دافعيتهم لتعلم هذا السلوك تزداد.</a:t>
            </a:r>
            <a:endParaRPr lang="en-US" sz="2800" dirty="0">
              <a:solidFill>
                <a:schemeClr val="bg1"/>
              </a:solidFill>
            </a:endParaRPr>
          </a:p>
        </p:txBody>
      </p:sp>
      <p:sp>
        <p:nvSpPr>
          <p:cNvPr id="7" name="Title 1"/>
          <p:cNvSpPr txBox="1">
            <a:spLocks/>
          </p:cNvSpPr>
          <p:nvPr/>
        </p:nvSpPr>
        <p:spPr>
          <a:xfrm>
            <a:off x="457200" y="403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SA" sz="4400" dirty="0" smtClean="0">
                <a:solidFill>
                  <a:srgbClr val="7030A0"/>
                </a:solidFill>
                <a:latin typeface="+mj-lt"/>
                <a:ea typeface="+mj-ea"/>
                <a:cs typeface="+mj-cs"/>
              </a:rPr>
              <a:t>رابعا: الدافع والحافز</a:t>
            </a:r>
            <a:endParaRPr kumimoji="0" lang="en-US" sz="4400" b="0" i="0" u="none" strike="noStrike" kern="1200" cap="none" spc="0" normalizeH="0" baseline="0" noProof="0" dirty="0" smtClean="0">
              <a:ln>
                <a:noFill/>
              </a:ln>
              <a:solidFill>
                <a:srgbClr val="7030A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a:xfrm>
            <a:off x="1676400" y="476250"/>
            <a:ext cx="5919788" cy="941388"/>
          </a:xfrm>
        </p:spPr>
        <p:txBody>
          <a:bodyPr>
            <a:normAutofit/>
          </a:bodyPr>
          <a:lstStyle/>
          <a:p>
            <a:pPr algn="ctr" eaLnBrk="1" fontAlgn="auto" hangingPunct="1">
              <a:spcAft>
                <a:spcPts val="0"/>
              </a:spcAft>
              <a:defRPr/>
            </a:pPr>
            <a:r>
              <a:rPr lang="ar-SA" dirty="0" smtClean="0">
                <a:solidFill>
                  <a:schemeClr val="accent5">
                    <a:lumMod val="60000"/>
                    <a:lumOff val="40000"/>
                  </a:schemeClr>
                </a:solidFill>
              </a:rPr>
              <a:t>ماهو الإشراط الإجرائي </a:t>
            </a:r>
            <a:r>
              <a:rPr lang="ar-SA" dirty="0" err="1" smtClean="0">
                <a:solidFill>
                  <a:schemeClr val="accent5">
                    <a:lumMod val="60000"/>
                    <a:lumOff val="40000"/>
                  </a:schemeClr>
                </a:solidFill>
              </a:rPr>
              <a:t>؟؟؟</a:t>
            </a:r>
            <a:endParaRPr lang="ar-SA" dirty="0" smtClean="0">
              <a:solidFill>
                <a:schemeClr val="accent5">
                  <a:lumMod val="60000"/>
                  <a:lumOff val="40000"/>
                </a:schemeClr>
              </a:solidFill>
            </a:endParaRPr>
          </a:p>
        </p:txBody>
      </p:sp>
      <p:sp>
        <p:nvSpPr>
          <p:cNvPr id="3" name="عنصر نائب للمحتوى 2"/>
          <p:cNvSpPr>
            <a:spLocks noGrp="1"/>
          </p:cNvSpPr>
          <p:nvPr>
            <p:ph sz="quarter" idx="1"/>
          </p:nvPr>
        </p:nvSpPr>
        <p:spPr>
          <a:xfrm>
            <a:off x="457200" y="1628775"/>
            <a:ext cx="8229601" cy="4497388"/>
          </a:xfrm>
          <a:ln>
            <a:solidFill>
              <a:schemeClr val="accent5">
                <a:lumMod val="75000"/>
              </a:schemeClr>
            </a:solidFill>
          </a:ln>
        </p:spPr>
        <p:txBody>
          <a:bodyPr>
            <a:normAutofit/>
          </a:bodyPr>
          <a:lstStyle/>
          <a:p>
            <a:pPr marL="0" indent="0" algn="ctr" eaLnBrk="1" fontAlgn="auto" hangingPunct="1">
              <a:spcAft>
                <a:spcPts val="0"/>
              </a:spcAft>
              <a:buFont typeface="Arial" pitchFamily="34" charset="0"/>
              <a:buNone/>
              <a:defRPr/>
            </a:pPr>
            <a:r>
              <a:rPr lang="ar-SA" sz="2800" u="sng" dirty="0" smtClean="0">
                <a:solidFill>
                  <a:srgbClr val="C00000"/>
                </a:solidFill>
              </a:rPr>
              <a:t>قبل معرفة المقصود </a:t>
            </a:r>
            <a:r>
              <a:rPr lang="ar-SA" sz="2800" u="sng" dirty="0" err="1" smtClean="0">
                <a:solidFill>
                  <a:srgbClr val="C00000"/>
                </a:solidFill>
              </a:rPr>
              <a:t>بالإشراط</a:t>
            </a:r>
            <a:r>
              <a:rPr lang="ar-SA" sz="2800" u="sng" dirty="0" smtClean="0">
                <a:solidFill>
                  <a:srgbClr val="C00000"/>
                </a:solidFill>
              </a:rPr>
              <a:t> الإجرائي دعونا نستعرض </a:t>
            </a:r>
            <a:r>
              <a:rPr lang="ar-SA" sz="2800" u="sng" dirty="0" err="1" smtClean="0">
                <a:solidFill>
                  <a:srgbClr val="C00000"/>
                </a:solidFill>
              </a:rPr>
              <a:t>مثالين:</a:t>
            </a:r>
            <a:r>
              <a:rPr lang="ar-SA" sz="2800" u="sng" dirty="0" smtClean="0">
                <a:solidFill>
                  <a:srgbClr val="C00000"/>
                </a:solidFill>
              </a:rPr>
              <a:t> </a:t>
            </a:r>
          </a:p>
          <a:p>
            <a:pPr marL="0" indent="0" algn="ctr" eaLnBrk="1" fontAlgn="auto" hangingPunct="1">
              <a:spcAft>
                <a:spcPts val="0"/>
              </a:spcAft>
              <a:buFont typeface="Arial" pitchFamily="34" charset="0"/>
              <a:buNone/>
              <a:defRPr/>
            </a:pPr>
            <a:r>
              <a:rPr lang="ar-SA" sz="2800" u="sng" dirty="0" smtClean="0">
                <a:solidFill>
                  <a:srgbClr val="C00000"/>
                </a:solidFill>
              </a:rPr>
              <a:t>المثال الأول : </a:t>
            </a:r>
          </a:p>
          <a:p>
            <a:pPr marL="0" indent="0" algn="ctr" eaLnBrk="1" fontAlgn="auto" hangingPunct="1">
              <a:spcAft>
                <a:spcPts val="0"/>
              </a:spcAft>
              <a:buFont typeface="Arial" pitchFamily="34" charset="0"/>
              <a:buNone/>
              <a:defRPr/>
            </a:pPr>
            <a:r>
              <a:rPr lang="ar-SA" sz="2400" dirty="0" smtClean="0">
                <a:solidFill>
                  <a:schemeClr val="accent5">
                    <a:lumMod val="50000"/>
                  </a:schemeClr>
                </a:solidFill>
              </a:rPr>
              <a:t>لاحظ أحد المعلمين أن مشاركة أحمد في الأنشطة الصفية ضعيفة ، فهو بالكاد يحاول الإجابة على سؤال يوجه له ، ويفضل التزام الصمت ونادراً ما يبدي أي رأي أو يقدم أية مشورة أو اقتراح .</a:t>
            </a:r>
          </a:p>
          <a:p>
            <a:pPr marL="0" indent="0" algn="ctr" eaLnBrk="1" fontAlgn="auto" hangingPunct="1">
              <a:spcAft>
                <a:spcPts val="0"/>
              </a:spcAft>
              <a:buFont typeface="Arial" pitchFamily="34" charset="0"/>
              <a:buNone/>
              <a:defRPr/>
            </a:pPr>
            <a:r>
              <a:rPr lang="ar-SA" sz="2400" dirty="0" smtClean="0">
                <a:solidFill>
                  <a:schemeClr val="accent5">
                    <a:lumMod val="50000"/>
                  </a:schemeClr>
                </a:solidFill>
              </a:rPr>
              <a:t/>
            </a:r>
            <a:br>
              <a:rPr lang="ar-SA" sz="2400" dirty="0" smtClean="0">
                <a:solidFill>
                  <a:schemeClr val="accent5">
                    <a:lumMod val="50000"/>
                  </a:schemeClr>
                </a:solidFill>
              </a:rPr>
            </a:br>
            <a:r>
              <a:rPr lang="ar-SA" sz="2400" dirty="0" smtClean="0">
                <a:solidFill>
                  <a:schemeClr val="accent5">
                    <a:lumMod val="50000"/>
                  </a:schemeClr>
                </a:solidFill>
              </a:rPr>
              <a:t>قرر هذا المعلم أن يعتني بأحمد و يكلفه بمهمات بسيطة ويخصص له مكافأة كلما أنجز المهمة فتارة يشكره وتارة يعطيه درجة إضافية ، وأخرى يطلب من زملائه أن يهتفوا له ، فلاحظ أن أحمد قد بدأ يتغير وأصبح يشارك في الأنشطة الصفية .</a:t>
            </a:r>
          </a:p>
          <a:p>
            <a:pPr marL="0" indent="0" algn="ctr" eaLnBrk="1" fontAlgn="auto" hangingPunct="1">
              <a:spcAft>
                <a:spcPts val="0"/>
              </a:spcAft>
              <a:buFont typeface="Arial" pitchFamily="34" charset="0"/>
              <a:buNone/>
              <a:defRPr/>
            </a:pPr>
            <a:endParaRPr lang="ar-SA" sz="28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3"/>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re 1"/>
          <p:cNvSpPr>
            <a:spLocks noGrp="1"/>
          </p:cNvSpPr>
          <p:nvPr>
            <p:ph type="title"/>
          </p:nvPr>
        </p:nvSpPr>
        <p:spPr>
          <a:xfrm>
            <a:off x="2484438" y="836613"/>
            <a:ext cx="6329362" cy="1143000"/>
          </a:xfrm>
        </p:spPr>
        <p:txBody>
          <a:bodyPr/>
          <a:lstStyle/>
          <a:p>
            <a:pPr algn="r" eaLnBrk="1" fontAlgn="auto" hangingPunct="1">
              <a:spcAft>
                <a:spcPts val="0"/>
              </a:spcAft>
              <a:defRPr/>
            </a:pPr>
            <a:r>
              <a:rPr lang="ar-SA" sz="3200" u="sng" smtClean="0">
                <a:solidFill>
                  <a:srgbClr val="E35C06"/>
                </a:solidFill>
              </a:rPr>
              <a:t>المثال الثاني : </a:t>
            </a:r>
            <a:endParaRPr lang="fr-CA" sz="3200" u="sng" dirty="0" smtClean="0">
              <a:solidFill>
                <a:srgbClr val="E35C06"/>
              </a:solidFill>
            </a:endParaRPr>
          </a:p>
        </p:txBody>
      </p:sp>
      <p:sp>
        <p:nvSpPr>
          <p:cNvPr id="4" name="عنصر نائب للمحتوى 3"/>
          <p:cNvSpPr>
            <a:spLocks noGrp="1"/>
          </p:cNvSpPr>
          <p:nvPr>
            <p:ph sz="quarter" idx="1"/>
          </p:nvPr>
        </p:nvSpPr>
        <p:spPr>
          <a:xfrm>
            <a:off x="2268538" y="2133600"/>
            <a:ext cx="6489700" cy="3052763"/>
          </a:xfrm>
          <a:solidFill>
            <a:schemeClr val="bg1"/>
          </a:solidFill>
          <a:ln>
            <a:solidFill>
              <a:schemeClr val="accent5"/>
            </a:solidFill>
          </a:ln>
        </p:spPr>
        <p:txBody>
          <a:bodyPr>
            <a:normAutofit lnSpcReduction="10000"/>
          </a:bodyPr>
          <a:lstStyle/>
          <a:p>
            <a:pPr marL="0" indent="0" algn="ctr" eaLnBrk="1" fontAlgn="auto" hangingPunct="1">
              <a:spcAft>
                <a:spcPts val="0"/>
              </a:spcAft>
              <a:buFont typeface="Arial" pitchFamily="34" charset="0"/>
              <a:buNone/>
              <a:defRPr/>
            </a:pPr>
            <a:r>
              <a:rPr lang="ar-SA" sz="2800" dirty="0" smtClean="0">
                <a:solidFill>
                  <a:schemeClr val="accent5">
                    <a:lumMod val="50000"/>
                  </a:schemeClr>
                </a:solidFill>
              </a:rPr>
              <a:t>لاحظت إحدى الأمهات إعجاب ابنها بمعلمته في الروضة ، فكثيراً ما يمدحها ويثني عليها ويكرر " أنا أحبها </a:t>
            </a:r>
            <a:r>
              <a:rPr lang="ar-SA" sz="2800" dirty="0" err="1" smtClean="0">
                <a:solidFill>
                  <a:schemeClr val="accent5">
                    <a:lumMod val="50000"/>
                  </a:schemeClr>
                </a:solidFill>
              </a:rPr>
              <a:t>" .</a:t>
            </a:r>
            <a:endParaRPr lang="ar-SA" sz="2800" dirty="0" smtClean="0">
              <a:solidFill>
                <a:schemeClr val="accent5">
                  <a:lumMod val="50000"/>
                </a:schemeClr>
              </a:solidFill>
            </a:endParaRPr>
          </a:p>
          <a:p>
            <a:pPr marL="0" indent="0" algn="ctr" eaLnBrk="1" fontAlgn="auto" hangingPunct="1">
              <a:spcAft>
                <a:spcPts val="0"/>
              </a:spcAft>
              <a:buFont typeface="Arial" pitchFamily="34" charset="0"/>
              <a:buNone/>
              <a:defRPr/>
            </a:pPr>
            <a:r>
              <a:rPr lang="ar-SA" sz="2800" dirty="0" smtClean="0">
                <a:solidFill>
                  <a:schemeClr val="accent5">
                    <a:lumMod val="50000"/>
                  </a:schemeClr>
                </a:solidFill>
              </a:rPr>
              <a:t/>
            </a:r>
            <a:br>
              <a:rPr lang="ar-SA" sz="2800" dirty="0" smtClean="0">
                <a:solidFill>
                  <a:schemeClr val="accent5">
                    <a:lumMod val="50000"/>
                  </a:schemeClr>
                </a:solidFill>
              </a:rPr>
            </a:br>
            <a:r>
              <a:rPr lang="ar-SA" sz="2800" dirty="0" smtClean="0">
                <a:solidFill>
                  <a:schemeClr val="accent5">
                    <a:lumMod val="50000"/>
                  </a:schemeClr>
                </a:solidFill>
              </a:rPr>
              <a:t> حاولت الأم أن تبحث عن أسباب هذا الإعجاب وطاعة المعلمة. فوجدت أن هذه المعلمة تشجع طفلها بمنحه نجوماً أو توجه له مديحاً ، أو تقربه منها كلما أبَدَّى تعاوناً ومشاركة في الحصة .</a:t>
            </a:r>
          </a:p>
          <a:p>
            <a:pPr marL="0" indent="0" algn="ctr" eaLnBrk="1" fontAlgn="auto" hangingPunct="1">
              <a:spcAft>
                <a:spcPts val="0"/>
              </a:spcAft>
              <a:buFont typeface="Arial" pitchFamily="34" charset="0"/>
              <a:buNone/>
              <a:defRPr/>
            </a:pPr>
            <a:endParaRPr lang="ar-SA" sz="28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64169" y="282714"/>
            <a:ext cx="5503431" cy="707886"/>
          </a:xfrm>
          <a:prstGeom prst="rect">
            <a:avLst/>
          </a:prstGeom>
          <a:noFill/>
        </p:spPr>
        <p:txBody>
          <a:bodyPr wrap="none" lIns="91440" tIns="45720" rIns="91440" bIns="45720">
            <a:spAutoFit/>
          </a:bodyPr>
          <a:lstStyle/>
          <a:p>
            <a:pPr algn="ctr"/>
            <a:r>
              <a:rPr lang="ar-SA" sz="4000" b="1" cap="none" spc="0"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مفاهيم نظرية </a:t>
            </a:r>
            <a:r>
              <a:rPr lang="ar-SA" sz="4000" b="1" cap="none" spc="0" dirty="0" err="1"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الإشراط</a:t>
            </a:r>
            <a:r>
              <a:rPr lang="ar-SA" sz="4000" b="1" cap="none" spc="0"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 الإجرائي:</a:t>
            </a:r>
            <a:endParaRPr lang="ar-SA" sz="4000" b="1" cap="none" spc="0"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p:txBody>
      </p:sp>
      <p:sp>
        <p:nvSpPr>
          <p:cNvPr id="3" name="مستطيل 2"/>
          <p:cNvSpPr/>
          <p:nvPr/>
        </p:nvSpPr>
        <p:spPr>
          <a:xfrm>
            <a:off x="2057400" y="1196752"/>
            <a:ext cx="5787162" cy="646331"/>
          </a:xfrm>
          <a:prstGeom prst="rect">
            <a:avLst/>
          </a:prstGeom>
          <a:noFill/>
        </p:spPr>
        <p:txBody>
          <a:bodyPr wrap="none" lIns="91440" tIns="45720" rIns="91440" bIns="45720">
            <a:spAutoFit/>
          </a:bodyPr>
          <a:lstStyle/>
          <a:p>
            <a:pPr algn="ctr"/>
            <a:r>
              <a:rPr lang="ar-SA"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أولا : السلوك محكوم بنواتجه وتوابعه</a:t>
            </a:r>
            <a:endParaRPr lang="ar-SA"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مربع نص 3"/>
          <p:cNvSpPr txBox="1"/>
          <p:nvPr/>
        </p:nvSpPr>
        <p:spPr>
          <a:xfrm>
            <a:off x="457200" y="1981200"/>
            <a:ext cx="8435280" cy="1384995"/>
          </a:xfrm>
          <a:prstGeom prst="rect">
            <a:avLst/>
          </a:prstGeom>
          <a:noFill/>
        </p:spPr>
        <p:txBody>
          <a:bodyPr wrap="square" rtlCol="1">
            <a:spAutoFit/>
          </a:bodyPr>
          <a:lstStyle/>
          <a:p>
            <a:pPr algn="ctr"/>
            <a:r>
              <a:rPr lang="ar-SA" sz="2800" dirty="0" smtClean="0"/>
              <a:t>الاحتفاظ وتكرار أي سلوك يتوقف على النتائج المترتبة عليه , فالسلوكات التي تتبع بتعزيز تقوى ويتكرر ظهورها في المواقف التي تتطلبها , في حين تضعف السلوكات  التي تتبع بعقاب </a:t>
            </a:r>
            <a:r>
              <a:rPr lang="ar-SA" dirty="0" smtClean="0"/>
              <a:t>.</a:t>
            </a:r>
            <a:endParaRPr lang="ar-SA" dirty="0"/>
          </a:p>
        </p:txBody>
      </p:sp>
      <p:sp>
        <p:nvSpPr>
          <p:cNvPr id="5" name="مستطيل 4"/>
          <p:cNvSpPr/>
          <p:nvPr/>
        </p:nvSpPr>
        <p:spPr>
          <a:xfrm>
            <a:off x="3048000" y="3200400"/>
            <a:ext cx="7162800" cy="707886"/>
          </a:xfrm>
          <a:prstGeom prst="rect">
            <a:avLst/>
          </a:prstGeom>
          <a:noFill/>
        </p:spPr>
        <p:txBody>
          <a:bodyPr wrap="square" lIns="91440" tIns="45720" rIns="91440" bIns="45720">
            <a:spAutoFit/>
          </a:bodyPr>
          <a:lstStyle/>
          <a:p>
            <a:pPr algn="ctr"/>
            <a:r>
              <a:rPr lang="ar-SA"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ثانيا : نتائج السلوك </a:t>
            </a:r>
            <a:endParaRPr lang="ar-SA"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مربع نص 5"/>
          <p:cNvSpPr txBox="1"/>
          <p:nvPr/>
        </p:nvSpPr>
        <p:spPr>
          <a:xfrm>
            <a:off x="1447800" y="4208894"/>
            <a:ext cx="6248400" cy="2554545"/>
          </a:xfrm>
          <a:prstGeom prst="rect">
            <a:avLst/>
          </a:prstGeom>
          <a:noFill/>
        </p:spPr>
        <p:txBody>
          <a:bodyPr wrap="square" rtlCol="1">
            <a:spAutoFit/>
          </a:bodyPr>
          <a:lstStyle/>
          <a:p>
            <a:pPr algn="ctr"/>
            <a:r>
              <a:rPr lang="ar-SA" sz="3200" dirty="0" smtClean="0"/>
              <a:t>يتوقف تكرار أو عدم تكرار السلوك على النتائج البعدية المترتبة عليه ,وتقع هذه النتائج في فئتين هما:</a:t>
            </a:r>
          </a:p>
          <a:p>
            <a:pPr algn="ctr"/>
            <a:r>
              <a:rPr lang="ar-SA" sz="3200" dirty="0" smtClean="0"/>
              <a:t>فئة النواتج التعزيزية </a:t>
            </a:r>
          </a:p>
          <a:p>
            <a:pPr algn="ctr"/>
            <a:r>
              <a:rPr lang="ar-SA" sz="3200" dirty="0" smtClean="0"/>
              <a:t>فئة النواتج العقابية</a:t>
            </a:r>
            <a:r>
              <a:rPr lang="ar-SA" dirty="0" smtClean="0"/>
              <a:t>.</a:t>
            </a:r>
            <a:endParaRPr lang="ar-SA" dirty="0"/>
          </a:p>
        </p:txBody>
      </p:sp>
    </p:spTree>
    <p:extLst>
      <p:ext uri="{BB962C8B-B14F-4D97-AF65-F5344CB8AC3E}">
        <p14:creationId xmlns="" xmlns:p14="http://schemas.microsoft.com/office/powerpoint/2010/main" val="366850584"/>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a:solidFill>
            <a:schemeClr val="bg1">
              <a:alpha val="7000"/>
            </a:schemeClr>
          </a:solidFill>
        </p:spPr>
        <p:txBody>
          <a:bodyPr>
            <a:normAutofit/>
          </a:bodyPr>
          <a:lstStyle/>
          <a:p>
            <a:pPr algn="ctr" eaLnBrk="1" fontAlgn="auto" hangingPunct="1">
              <a:spcAft>
                <a:spcPts val="0"/>
              </a:spcAft>
              <a:defRPr/>
            </a:pPr>
            <a:r>
              <a:rPr lang="ar-SA" sz="4400" dirty="0" smtClean="0">
                <a:solidFill>
                  <a:srgbClr val="0070C0"/>
                </a:solidFill>
                <a:effectLst>
                  <a:outerShdw blurRad="38100" dist="38100" dir="2700000" algn="tl">
                    <a:srgbClr val="000000">
                      <a:alpha val="43137"/>
                    </a:srgbClr>
                  </a:outerShdw>
                </a:effectLst>
              </a:rPr>
              <a:t>مفاهيم نظريه الاشراط الإجرائي </a:t>
            </a:r>
          </a:p>
        </p:txBody>
      </p:sp>
      <p:sp>
        <p:nvSpPr>
          <p:cNvPr id="3" name="عنصر نائب للمحتوى 2"/>
          <p:cNvSpPr>
            <a:spLocks noGrp="1"/>
          </p:cNvSpPr>
          <p:nvPr>
            <p:ph sz="quarter" idx="1"/>
          </p:nvPr>
        </p:nvSpPr>
        <p:spPr/>
        <p:txBody>
          <a:bodyPr>
            <a:normAutofit lnSpcReduction="10000"/>
          </a:bodyPr>
          <a:lstStyle/>
          <a:p>
            <a:pPr marL="0" indent="0" algn="ctr" eaLnBrk="1" fontAlgn="auto" hangingPunct="1">
              <a:spcAft>
                <a:spcPts val="0"/>
              </a:spcAft>
              <a:buFont typeface="Arial" pitchFamily="34" charset="0"/>
              <a:buNone/>
              <a:defRPr/>
            </a:pPr>
            <a:r>
              <a:rPr lang="ar-SA" sz="2800" u="sng" dirty="0" smtClean="0">
                <a:solidFill>
                  <a:srgbClr val="C00000"/>
                </a:solidFill>
                <a:effectLst>
                  <a:outerShdw blurRad="38100" dist="38100" dir="2700000" algn="tl">
                    <a:srgbClr val="000000">
                      <a:alpha val="43137"/>
                    </a:srgbClr>
                  </a:outerShdw>
                </a:effectLst>
              </a:rPr>
              <a:t>أولا: السلوك محكوم بنتائجه </a:t>
            </a:r>
          </a:p>
          <a:p>
            <a:pPr marL="365760" indent="-283464" algn="ctr" eaLnBrk="1" fontAlgn="auto" hangingPunct="1">
              <a:spcAft>
                <a:spcPts val="0"/>
              </a:spcAft>
              <a:buFont typeface="Wingdings 2"/>
              <a:buNone/>
              <a:defRPr/>
            </a:pPr>
            <a:endParaRPr lang="ar-SA" sz="2800" dirty="0" smtClean="0">
              <a:solidFill>
                <a:schemeClr val="accent6">
                  <a:lumMod val="50000"/>
                </a:schemeClr>
              </a:solidFill>
            </a:endParaRPr>
          </a:p>
          <a:p>
            <a:pPr marL="365760" indent="-283464" algn="ctr" eaLnBrk="1" fontAlgn="auto" hangingPunct="1">
              <a:spcAft>
                <a:spcPts val="0"/>
              </a:spcAft>
              <a:buFont typeface="Wingdings 2"/>
              <a:buNone/>
              <a:defRPr/>
            </a:pPr>
            <a:r>
              <a:rPr lang="ar-SA" sz="3200" dirty="0" smtClean="0">
                <a:solidFill>
                  <a:schemeClr val="accent6">
                    <a:lumMod val="50000"/>
                  </a:schemeClr>
                </a:solidFill>
              </a:rPr>
              <a:t>إذا كانت الآثار الناتجة من السلوك إيجابية فتعرف باسم </a:t>
            </a:r>
            <a:r>
              <a:rPr lang="ar-SA" sz="3200" u="sng" dirty="0" smtClean="0">
                <a:solidFill>
                  <a:srgbClr val="0070C0"/>
                </a:solidFill>
              </a:rPr>
              <a:t>التعزيز </a:t>
            </a:r>
            <a:r>
              <a:rPr lang="ar-SA" sz="3200" dirty="0" smtClean="0">
                <a:solidFill>
                  <a:schemeClr val="accent6">
                    <a:lumMod val="50000"/>
                  </a:schemeClr>
                </a:solidFill>
              </a:rPr>
              <a:t>وإن كانت سلبية تعرف باسم ا</a:t>
            </a:r>
            <a:r>
              <a:rPr lang="ar-SA" sz="3200" u="sng" dirty="0" smtClean="0">
                <a:solidFill>
                  <a:srgbClr val="FF0000"/>
                </a:solidFill>
              </a:rPr>
              <a:t>لعقاب</a:t>
            </a:r>
            <a:r>
              <a:rPr lang="ar-SA" sz="3200" dirty="0" smtClean="0">
                <a:solidFill>
                  <a:schemeClr val="accent6">
                    <a:lumMod val="50000"/>
                  </a:schemeClr>
                </a:solidFill>
              </a:rPr>
              <a:t> </a:t>
            </a:r>
          </a:p>
          <a:p>
            <a:pPr marL="365760" indent="-283464" algn="ctr" eaLnBrk="1" fontAlgn="auto" hangingPunct="1">
              <a:spcAft>
                <a:spcPts val="0"/>
              </a:spcAft>
              <a:buFont typeface="Arial" pitchFamily="34" charset="0"/>
              <a:buNone/>
              <a:defRPr/>
            </a:pPr>
            <a:r>
              <a:rPr lang="ar-SA" sz="3200" dirty="0" smtClean="0">
                <a:solidFill>
                  <a:schemeClr val="accent6">
                    <a:lumMod val="50000"/>
                  </a:schemeClr>
                </a:solidFill>
              </a:rPr>
              <a:t>نحن محكومون ومسيرون بنتائج أفعالنا( أن تلقينا تعزيز نكرر الاستجابة وأن تلقينا عقابا نحجم عن الاستجابة في مواقف مماثلة</a:t>
            </a:r>
            <a:r>
              <a:rPr lang="ar-SA" sz="3200" dirty="0" err="1" smtClean="0">
                <a:solidFill>
                  <a:schemeClr val="accent6">
                    <a:lumMod val="50000"/>
                  </a:schemeClr>
                </a:solidFill>
              </a:rPr>
              <a:t>).</a:t>
            </a:r>
            <a:r>
              <a:rPr lang="ar-SA" sz="3200" dirty="0" smtClean="0">
                <a:solidFill>
                  <a:schemeClr val="accent6">
                    <a:lumMod val="50000"/>
                  </a:schemeClr>
                </a:solidFill>
              </a:rPr>
              <a:t> </a:t>
            </a:r>
          </a:p>
          <a:p>
            <a:pPr marL="0" indent="0" algn="ctr" eaLnBrk="1" fontAlgn="auto" hangingPunct="1">
              <a:spcAft>
                <a:spcPts val="0"/>
              </a:spcAft>
              <a:buFont typeface="Arial" pitchFamily="34" charset="0"/>
              <a:buNone/>
              <a:defRPr/>
            </a:pPr>
            <a:r>
              <a:rPr lang="ar-SA" sz="3200" dirty="0" smtClean="0">
                <a:solidFill>
                  <a:schemeClr val="accent6">
                    <a:lumMod val="50000"/>
                  </a:schemeClr>
                </a:solidFill>
              </a:rPr>
              <a:t>لفهم أسباب ظهور أو عدم ظهور سلوك معين يتوجب علينا النظر إلى السلوك من خلال علاقته بالحوادث البيئية المحيطة به </a:t>
            </a:r>
            <a:r>
              <a:rPr lang="ar-SA" sz="2800" dirty="0" smtClean="0">
                <a:solidFill>
                  <a:schemeClr val="accent6">
                    <a:lumMod val="50000"/>
                  </a:schemeClr>
                </a:solidFill>
              </a:rPr>
              <a:t>.</a:t>
            </a:r>
          </a:p>
          <a:p>
            <a:pPr marL="0" indent="0" algn="ctr" eaLnBrk="1" fontAlgn="auto" hangingPunct="1">
              <a:spcAft>
                <a:spcPts val="0"/>
              </a:spcAft>
              <a:buFont typeface="Arial" pitchFamily="34" charset="0"/>
              <a:buNone/>
              <a:defRPr/>
            </a:pPr>
            <a:endParaRPr lang="ar-SA" sz="2800" dirty="0" smtClean="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1196975"/>
            <a:ext cx="8553450" cy="5051425"/>
          </a:xfrm>
        </p:spPr>
        <p:txBody>
          <a:bodyPr>
            <a:normAutofit/>
          </a:bodyPr>
          <a:lstStyle/>
          <a:p>
            <a:pPr marL="0" indent="0" algn="ctr" eaLnBrk="1" fontAlgn="auto" hangingPunct="1">
              <a:spcAft>
                <a:spcPts val="0"/>
              </a:spcAft>
              <a:buFont typeface="Arial" pitchFamily="34" charset="0"/>
              <a:buNone/>
              <a:defRPr/>
            </a:pPr>
            <a:r>
              <a:rPr lang="ar-SA" sz="2400" dirty="0" smtClean="0">
                <a:solidFill>
                  <a:schemeClr val="tx1">
                    <a:lumMod val="95000"/>
                    <a:lumOff val="5000"/>
                  </a:schemeClr>
                </a:solidFill>
              </a:rPr>
              <a:t/>
            </a:r>
            <a:br>
              <a:rPr lang="ar-SA" sz="2400" dirty="0" smtClean="0">
                <a:solidFill>
                  <a:schemeClr val="tx1">
                    <a:lumMod val="95000"/>
                    <a:lumOff val="5000"/>
                  </a:schemeClr>
                </a:solidFill>
              </a:rPr>
            </a:br>
            <a:r>
              <a:rPr lang="ar-SA" sz="2400" dirty="0" smtClean="0">
                <a:solidFill>
                  <a:schemeClr val="tx1">
                    <a:lumMod val="95000"/>
                    <a:lumOff val="5000"/>
                  </a:schemeClr>
                </a:solidFill>
              </a:rPr>
              <a:t>تعد نظرية سكنر ضمن النظريات الوظيفية وتسمى أيضا باسم نظريه </a:t>
            </a:r>
            <a:r>
              <a:rPr lang="ar-SA" sz="2400" b="1" u="sng" dirty="0" smtClean="0">
                <a:solidFill>
                  <a:schemeClr val="accent1">
                    <a:lumMod val="75000"/>
                  </a:schemeClr>
                </a:solidFill>
              </a:rPr>
              <a:t>التعلم </a:t>
            </a:r>
            <a:r>
              <a:rPr lang="ar-SA" sz="2400" b="1" u="sng" dirty="0" err="1" smtClean="0">
                <a:solidFill>
                  <a:schemeClr val="accent1">
                    <a:lumMod val="75000"/>
                  </a:schemeClr>
                </a:solidFill>
              </a:rPr>
              <a:t>الوسيلي</a:t>
            </a:r>
            <a:endParaRPr lang="ar-SA" sz="2400" b="1" u="sng" dirty="0" smtClean="0">
              <a:solidFill>
                <a:schemeClr val="accent1">
                  <a:lumMod val="75000"/>
                </a:schemeClr>
              </a:solidFill>
            </a:endParaRPr>
          </a:p>
          <a:p>
            <a:pPr marL="0" indent="0" algn="ctr" eaLnBrk="1" fontAlgn="auto" hangingPunct="1">
              <a:spcAft>
                <a:spcPts val="0"/>
              </a:spcAft>
              <a:buFont typeface="Arial" pitchFamily="34" charset="0"/>
              <a:buNone/>
              <a:defRPr/>
            </a:pPr>
            <a:r>
              <a:rPr lang="ar-SA" sz="2400" dirty="0" smtClean="0">
                <a:solidFill>
                  <a:schemeClr val="tx1">
                    <a:lumMod val="95000"/>
                    <a:lumOff val="5000"/>
                  </a:schemeClr>
                </a:solidFill>
              </a:rPr>
              <a:t>ويمكننا تلخيصها بالآتي:</a:t>
            </a:r>
          </a:p>
          <a:p>
            <a:pPr marL="0" indent="0" algn="ctr" eaLnBrk="1" fontAlgn="auto" hangingPunct="1">
              <a:spcAft>
                <a:spcPts val="0"/>
              </a:spcAft>
              <a:buFont typeface="Arial" pitchFamily="34" charset="0"/>
              <a:buNone/>
              <a:defRPr/>
            </a:pPr>
            <a:r>
              <a:rPr lang="ar-SA" sz="2400" dirty="0" smtClean="0">
                <a:solidFill>
                  <a:schemeClr val="accent1">
                    <a:lumMod val="75000"/>
                  </a:schemeClr>
                </a:solidFill>
              </a:rPr>
              <a:t/>
            </a:r>
            <a:br>
              <a:rPr lang="ar-SA" sz="2400" dirty="0" smtClean="0">
                <a:solidFill>
                  <a:schemeClr val="accent1">
                    <a:lumMod val="75000"/>
                  </a:schemeClr>
                </a:solidFill>
              </a:rPr>
            </a:br>
            <a:r>
              <a:rPr lang="ar-SA" sz="2400" dirty="0" smtClean="0">
                <a:solidFill>
                  <a:schemeClr val="accent6">
                    <a:lumMod val="50000"/>
                  </a:schemeClr>
                </a:solidFill>
              </a:rPr>
              <a:t/>
            </a:r>
            <a:br>
              <a:rPr lang="ar-SA" sz="2400" dirty="0" smtClean="0">
                <a:solidFill>
                  <a:schemeClr val="accent6">
                    <a:lumMod val="50000"/>
                  </a:schemeClr>
                </a:solidFill>
              </a:rPr>
            </a:br>
            <a:r>
              <a:rPr lang="ar-SA" sz="2400" dirty="0" smtClean="0">
                <a:solidFill>
                  <a:schemeClr val="accent6">
                    <a:lumMod val="50000"/>
                  </a:schemeClr>
                </a:solidFill>
              </a:rPr>
              <a:t>            </a:t>
            </a:r>
            <a:br>
              <a:rPr lang="ar-SA" sz="2400" dirty="0" smtClean="0">
                <a:solidFill>
                  <a:schemeClr val="accent6">
                    <a:lumMod val="50000"/>
                  </a:schemeClr>
                </a:solidFill>
              </a:rPr>
            </a:br>
            <a:r>
              <a:rPr lang="ar-SA" dirty="0" smtClean="0">
                <a:solidFill>
                  <a:schemeClr val="tx1">
                    <a:lumMod val="95000"/>
                    <a:lumOff val="5000"/>
                  </a:schemeClr>
                </a:solidFill>
              </a:rPr>
              <a:t>أي أن النتائج المترتبة عن الاستجابة هي التي تشجع الكائن الحي على أداء تلك الاستجابة كلما ظهر المثير الأصلي . بتعبير آخر فإن </a:t>
            </a:r>
            <a:r>
              <a:rPr lang="ar-SA" dirty="0" err="1" smtClean="0">
                <a:solidFill>
                  <a:schemeClr val="tx1">
                    <a:lumMod val="95000"/>
                    <a:lumOff val="5000"/>
                  </a:schemeClr>
                </a:solidFill>
              </a:rPr>
              <a:t>الاشراط</a:t>
            </a:r>
            <a:r>
              <a:rPr lang="ar-SA" dirty="0" smtClean="0">
                <a:solidFill>
                  <a:schemeClr val="tx1">
                    <a:lumMod val="95000"/>
                    <a:lumOff val="5000"/>
                  </a:schemeClr>
                </a:solidFill>
              </a:rPr>
              <a:t> الإجرائي عملية بموجبها يرتبط السلوك بنتائجه  .</a:t>
            </a:r>
          </a:p>
          <a:p>
            <a:pPr marL="0" indent="0" algn="ctr" eaLnBrk="1" fontAlgn="auto" hangingPunct="1">
              <a:spcAft>
                <a:spcPts val="0"/>
              </a:spcAft>
              <a:buFont typeface="Wingdings 2"/>
              <a:buNone/>
              <a:defRPr/>
            </a:pPr>
            <a:r>
              <a:rPr lang="ar-SA" dirty="0" smtClean="0">
                <a:solidFill>
                  <a:schemeClr val="tx1">
                    <a:lumMod val="95000"/>
                    <a:lumOff val="5000"/>
                  </a:schemeClr>
                </a:solidFill>
              </a:rPr>
              <a:t> ففي إحدى تجارب سكنر وجد أن الحمامة تعلمت استجابة النقر على القرص وكررتها بسبب ما ترتب عليها من نتائج تعزيزيه وهي الحصول على القمح الذي يعتبر تعزيزا </a:t>
            </a:r>
          </a:p>
          <a:p>
            <a:pPr marL="0" indent="0" algn="ctr" eaLnBrk="1" fontAlgn="auto" hangingPunct="1">
              <a:spcAft>
                <a:spcPts val="0"/>
              </a:spcAft>
              <a:buFont typeface="Arial" pitchFamily="34" charset="0"/>
              <a:buNone/>
              <a:defRPr/>
            </a:pPr>
            <a:endParaRPr lang="ar-SA" sz="2400" dirty="0">
              <a:solidFill>
                <a:schemeClr val="accent6">
                  <a:lumMod val="50000"/>
                </a:schemeClr>
              </a:solidFill>
            </a:endParaRPr>
          </a:p>
        </p:txBody>
      </p:sp>
      <p:pic>
        <p:nvPicPr>
          <p:cNvPr id="9" name="Picture 4"/>
          <p:cNvPicPr>
            <a:picLocks noChangeAspect="1" noChangeArrowheads="1"/>
          </p:cNvPicPr>
          <p:nvPr/>
        </p:nvPicPr>
        <p:blipFill>
          <a:blip r:embed="rId2" cstate="print"/>
          <a:srcRect l="34802" t="47270" r="33699" b="45230"/>
          <a:stretch>
            <a:fillRect/>
          </a:stretch>
        </p:blipFill>
        <p:spPr bwMode="auto">
          <a:xfrm>
            <a:off x="762000" y="2514600"/>
            <a:ext cx="7696200" cy="995363"/>
          </a:xfrm>
          <a:prstGeom prst="rect">
            <a:avLst/>
          </a:prstGeom>
          <a:noFill/>
          <a:ln w="9525">
            <a:solidFill>
              <a:srgbClr val="C00000"/>
            </a:solidFill>
            <a:miter lim="800000"/>
            <a:headEnd/>
            <a:tailEnd/>
          </a:ln>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pPr algn="ctr" eaLnBrk="1" fontAlgn="auto" hangingPunct="1">
              <a:spcAft>
                <a:spcPts val="0"/>
              </a:spcAft>
              <a:defRPr/>
            </a:pPr>
            <a:r>
              <a:rPr lang="ar-SA" dirty="0" err="1" smtClean="0">
                <a:solidFill>
                  <a:srgbClr val="C00000"/>
                </a:solidFill>
              </a:rPr>
              <a:t>الأجراءات</a:t>
            </a:r>
            <a:r>
              <a:rPr lang="ar-SA" dirty="0" smtClean="0">
                <a:solidFill>
                  <a:srgbClr val="C00000"/>
                </a:solidFill>
              </a:rPr>
              <a:t> التجريبية عند سكنر </a:t>
            </a:r>
          </a:p>
        </p:txBody>
      </p:sp>
      <p:pic>
        <p:nvPicPr>
          <p:cNvPr id="6" name="فار سكنر.avi">
            <a:hlinkClick r:id="" action="ppaction://media"/>
          </p:cNvPr>
          <p:cNvPicPr>
            <a:picLocks noRot="1" noChangeAspect="1"/>
          </p:cNvPicPr>
          <p:nvPr>
            <a:videoFile r:link="rId1"/>
          </p:nvPr>
        </p:nvPicPr>
        <p:blipFill>
          <a:blip r:embed="rId4" cstate="print"/>
          <a:stretch>
            <a:fillRect/>
          </a:stretch>
        </p:blipFill>
        <p:spPr>
          <a:xfrm>
            <a:off x="755650" y="2060575"/>
            <a:ext cx="3816350" cy="4032250"/>
          </a:xfrm>
          <a:prstGeom prst="rect">
            <a:avLst/>
          </a:prstGeom>
          <a:ln w="19050">
            <a:solidFill>
              <a:schemeClr val="accent6">
                <a:lumMod val="75000"/>
              </a:schemeClr>
            </a:solidFill>
          </a:ln>
        </p:spPr>
      </p:pic>
      <p:pic>
        <p:nvPicPr>
          <p:cNvPr id="5" name="Operant conditioning.avi">
            <a:hlinkClick r:id="" action="ppaction://media"/>
          </p:cNvPr>
          <p:cNvPicPr>
            <a:picLocks noRot="1" noChangeAspect="1"/>
          </p:cNvPicPr>
          <p:nvPr>
            <a:videoFile r:link="rId2"/>
          </p:nvPr>
        </p:nvPicPr>
        <p:blipFill>
          <a:blip r:embed="rId5" cstate="print"/>
          <a:stretch>
            <a:fillRect/>
          </a:stretch>
        </p:blipFill>
        <p:spPr>
          <a:xfrm>
            <a:off x="4859338" y="2060575"/>
            <a:ext cx="3889375" cy="4032250"/>
          </a:xfrm>
          <a:prstGeom prst="rect">
            <a:avLst/>
          </a:prstGeom>
          <a:ln w="28575">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fullScrn="1">
              <p:cMediaNode>
                <p:cTn id="1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133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367</TotalTime>
  <Words>2165</Words>
  <Application>Microsoft Office PowerPoint</Application>
  <PresentationFormat>عرض على الشاشة (3:4)‏</PresentationFormat>
  <Paragraphs>233</Paragraphs>
  <Slides>39</Slides>
  <Notes>2</Notes>
  <HiddenSlides>0</HiddenSlides>
  <MMClips>2</MMClips>
  <ScaleCrop>false</ScaleCrop>
  <HeadingPairs>
    <vt:vector size="4" baseType="variant">
      <vt:variant>
        <vt:lpstr>سمة</vt:lpstr>
      </vt:variant>
      <vt:variant>
        <vt:i4>1</vt:i4>
      </vt:variant>
      <vt:variant>
        <vt:lpstr>عناوين الشرائح</vt:lpstr>
      </vt:variant>
      <vt:variant>
        <vt:i4>39</vt:i4>
      </vt:variant>
    </vt:vector>
  </HeadingPairs>
  <TitlesOfParts>
    <vt:vector size="40" baseType="lpstr">
      <vt:lpstr>Oriel</vt:lpstr>
      <vt:lpstr>التعلم </vt:lpstr>
      <vt:lpstr>الشريحة 2</vt:lpstr>
      <vt:lpstr>الشريحة 3</vt:lpstr>
      <vt:lpstr>ماهو الإشراط الإجرائي ؟؟؟</vt:lpstr>
      <vt:lpstr>المثال الثاني : </vt:lpstr>
      <vt:lpstr>الشريحة 6</vt:lpstr>
      <vt:lpstr>مفاهيم نظريه الاشراط الإجرائي </vt:lpstr>
      <vt:lpstr>الشريحة 8</vt:lpstr>
      <vt:lpstr>الأجراءات التجريبية عند سكنر </vt:lpstr>
      <vt:lpstr>الشريحة 10</vt:lpstr>
      <vt:lpstr>إجراءات التعزيز:</vt:lpstr>
      <vt:lpstr>الشريحة 12</vt:lpstr>
      <vt:lpstr>الشريحة 13</vt:lpstr>
      <vt:lpstr>الشريحة 14</vt:lpstr>
      <vt:lpstr>الفروق بين إجراءات التعزيز والعقاب</vt:lpstr>
      <vt:lpstr>الشريحة 16</vt:lpstr>
      <vt:lpstr>أشكال العقاب :</vt:lpstr>
      <vt:lpstr>الشريحة 18</vt:lpstr>
      <vt:lpstr>مبادئ استخدام العقاب و التعزيز</vt:lpstr>
      <vt:lpstr>الشريحة 20</vt:lpstr>
      <vt:lpstr> التعلم بالملاحظة والمحاكاة</vt:lpstr>
      <vt:lpstr>مبادئ التعلم بالملاحظة </vt:lpstr>
      <vt:lpstr>العمليات الابدالية </vt:lpstr>
      <vt:lpstr>العمليات المعرفية </vt:lpstr>
      <vt:lpstr>عمليات التنظيم الذاتي</vt:lpstr>
      <vt:lpstr>تجارب باندورا </vt:lpstr>
      <vt:lpstr>تجارب باندورا</vt:lpstr>
      <vt:lpstr>تجارب باندورا</vt:lpstr>
      <vt:lpstr>الشريحة 29</vt:lpstr>
      <vt:lpstr>تجارب باندورا</vt:lpstr>
      <vt:lpstr>تجارب باندورا </vt:lpstr>
      <vt:lpstr>تجارب باندورا </vt:lpstr>
      <vt:lpstr>مصادر التعلم الاجتماعي </vt:lpstr>
      <vt:lpstr>مصادر التعلم الاجتماعي</vt:lpstr>
      <vt:lpstr>مصادر التعلم الاجتماعي</vt:lpstr>
      <vt:lpstr>الشريحة 36</vt:lpstr>
      <vt:lpstr>مراحل التعلم الاجتماعي</vt:lpstr>
      <vt:lpstr>أولا: الانتباه والاهتمام</vt:lpstr>
      <vt:lpstr>ثانيا: الاحتفاظ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apr2010</dc:creator>
  <cp:lastModifiedBy>hp</cp:lastModifiedBy>
  <cp:revision>21</cp:revision>
  <dcterms:created xsi:type="dcterms:W3CDTF">2012-09-29T20:47:16Z</dcterms:created>
  <dcterms:modified xsi:type="dcterms:W3CDTF">2014-02-22T11:45:45Z</dcterms:modified>
</cp:coreProperties>
</file>