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78" r:id="rId4"/>
    <p:sldId id="280" r:id="rId5"/>
    <p:sldId id="299" r:id="rId6"/>
    <p:sldId id="301" r:id="rId7"/>
    <p:sldId id="281" r:id="rId8"/>
    <p:sldId id="283" r:id="rId9"/>
    <p:sldId id="285" r:id="rId10"/>
    <p:sldId id="286" r:id="rId11"/>
    <p:sldId id="287" r:id="rId12"/>
    <p:sldId id="284" r:id="rId13"/>
    <p:sldId id="288" r:id="rId14"/>
    <p:sldId id="289" r:id="rId15"/>
    <p:sldId id="290" r:id="rId16"/>
    <p:sldId id="292" r:id="rId17"/>
    <p:sldId id="291" r:id="rId18"/>
    <p:sldId id="293" r:id="rId19"/>
    <p:sldId id="298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3088" autoAdjust="0"/>
    <p:restoredTop sz="94660" autoAdjust="0"/>
  </p:normalViewPr>
  <p:slideViewPr>
    <p:cSldViewPr>
      <p:cViewPr varScale="1">
        <p:scale>
          <a:sx n="74" d="100"/>
          <a:sy n="74" d="100"/>
        </p:scale>
        <p:origin x="-10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742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B6A94B-53A3-48E5-BF80-DE4339EA5929}" type="doc">
      <dgm:prSet loTypeId="urn:microsoft.com/office/officeart/2005/8/layout/orgChart1" loCatId="hierarchy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352EF3E4-4045-4E38-B597-9FEC28DA30CB}">
      <dgm:prSet phldrT="[نص]" custT="1"/>
      <dgm:spPr/>
      <dgm:t>
        <a:bodyPr/>
        <a:lstStyle/>
        <a:p>
          <a:pPr rtl="1"/>
          <a:r>
            <a:rPr lang="ar-SA" sz="2800" smtClean="0"/>
            <a:t>بنية درس تربية بدنية</a:t>
          </a:r>
          <a:endParaRPr lang="ar-SA" sz="2800" dirty="0"/>
        </a:p>
      </dgm:t>
    </dgm:pt>
    <dgm:pt modelId="{214C8216-F307-42B2-8C02-19D5779BF8FD}" type="parTrans" cxnId="{F6CDEA60-9CA6-4262-ACAA-83805791A637}">
      <dgm:prSet/>
      <dgm:spPr/>
      <dgm:t>
        <a:bodyPr/>
        <a:lstStyle/>
        <a:p>
          <a:pPr rtl="1"/>
          <a:endParaRPr lang="ar-SA"/>
        </a:p>
      </dgm:t>
    </dgm:pt>
    <dgm:pt modelId="{0E6009A7-1CDE-4419-9051-B6311BA231AE}" type="sibTrans" cxnId="{F6CDEA60-9CA6-4262-ACAA-83805791A637}">
      <dgm:prSet/>
      <dgm:spPr/>
      <dgm:t>
        <a:bodyPr/>
        <a:lstStyle/>
        <a:p>
          <a:pPr rtl="1"/>
          <a:endParaRPr lang="ar-SA"/>
        </a:p>
      </dgm:t>
    </dgm:pt>
    <dgm:pt modelId="{5EA3C161-0525-4905-8509-D92BDF3DFB0C}" type="asst">
      <dgm:prSet phldrT="[نص]"/>
      <dgm:spPr/>
      <dgm:t>
        <a:bodyPr/>
        <a:lstStyle/>
        <a:p>
          <a:pPr rtl="1"/>
          <a:r>
            <a:rPr lang="ar-SA" dirty="0" smtClean="0"/>
            <a:t>الجزء التمهيدي</a:t>
          </a:r>
          <a:endParaRPr lang="ar-SA" dirty="0"/>
        </a:p>
      </dgm:t>
    </dgm:pt>
    <dgm:pt modelId="{9242FF45-6AA4-469E-B04A-28D2AD423525}" type="parTrans" cxnId="{6190F7D8-AAAE-4ED3-9C06-2BBD9CBABEF3}">
      <dgm:prSet/>
      <dgm:spPr/>
      <dgm:t>
        <a:bodyPr/>
        <a:lstStyle/>
        <a:p>
          <a:pPr rtl="1"/>
          <a:endParaRPr lang="ar-SA"/>
        </a:p>
      </dgm:t>
    </dgm:pt>
    <dgm:pt modelId="{C14370EB-9E6A-4CD0-A1A2-70EBEFFBEBD7}" type="sibTrans" cxnId="{6190F7D8-AAAE-4ED3-9C06-2BBD9CBABEF3}">
      <dgm:prSet/>
      <dgm:spPr/>
      <dgm:t>
        <a:bodyPr/>
        <a:lstStyle/>
        <a:p>
          <a:pPr rtl="1"/>
          <a:endParaRPr lang="ar-SA"/>
        </a:p>
      </dgm:t>
    </dgm:pt>
    <dgm:pt modelId="{3CB7F6DA-8246-466F-B1ED-ED1BA6BE35C3}" type="asst">
      <dgm:prSet/>
      <dgm:spPr/>
      <dgm:t>
        <a:bodyPr/>
        <a:lstStyle/>
        <a:p>
          <a:pPr rtl="1"/>
          <a:r>
            <a:rPr lang="ar-SA" dirty="0" smtClean="0"/>
            <a:t>الجزء الرئيسي</a:t>
          </a:r>
          <a:endParaRPr lang="ar-SA" dirty="0"/>
        </a:p>
      </dgm:t>
    </dgm:pt>
    <dgm:pt modelId="{7253C983-B80E-47D3-BB5C-85C9FA7AA318}" type="parTrans" cxnId="{50B4E20B-61DC-431A-BFF3-80C69B5F7ACF}">
      <dgm:prSet/>
      <dgm:spPr/>
      <dgm:t>
        <a:bodyPr/>
        <a:lstStyle/>
        <a:p>
          <a:pPr rtl="1"/>
          <a:endParaRPr lang="ar-SA"/>
        </a:p>
      </dgm:t>
    </dgm:pt>
    <dgm:pt modelId="{C305B198-E9C0-43B4-AB3C-2EBE32878858}" type="sibTrans" cxnId="{50B4E20B-61DC-431A-BFF3-80C69B5F7ACF}">
      <dgm:prSet/>
      <dgm:spPr/>
      <dgm:t>
        <a:bodyPr/>
        <a:lstStyle/>
        <a:p>
          <a:pPr rtl="1"/>
          <a:endParaRPr lang="ar-SA"/>
        </a:p>
      </dgm:t>
    </dgm:pt>
    <dgm:pt modelId="{D537C958-1C68-46A6-95EB-4CDC866D19E7}">
      <dgm:prSet/>
      <dgm:spPr/>
      <dgm:t>
        <a:bodyPr/>
        <a:lstStyle/>
        <a:p>
          <a:pPr rtl="1"/>
          <a:r>
            <a:rPr lang="ar-SA" dirty="0" smtClean="0"/>
            <a:t>احماء</a:t>
          </a:r>
          <a:endParaRPr lang="ar-SA" dirty="0"/>
        </a:p>
      </dgm:t>
    </dgm:pt>
    <dgm:pt modelId="{3D0D1061-B227-41D3-8D40-580CDA1D5453}" type="parTrans" cxnId="{E16D4186-7F81-4A73-B51C-CC2ED146D833}">
      <dgm:prSet/>
      <dgm:spPr/>
      <dgm:t>
        <a:bodyPr/>
        <a:lstStyle/>
        <a:p>
          <a:pPr rtl="1"/>
          <a:endParaRPr lang="ar-SA"/>
        </a:p>
      </dgm:t>
    </dgm:pt>
    <dgm:pt modelId="{CB3E4FA3-3FB0-4002-B103-BBFB9E0F1A3B}" type="sibTrans" cxnId="{E16D4186-7F81-4A73-B51C-CC2ED146D833}">
      <dgm:prSet/>
      <dgm:spPr/>
      <dgm:t>
        <a:bodyPr/>
        <a:lstStyle/>
        <a:p>
          <a:pPr rtl="1"/>
          <a:endParaRPr lang="ar-SA"/>
        </a:p>
      </dgm:t>
    </dgm:pt>
    <dgm:pt modelId="{7FFDBDA6-2312-4A50-AA3D-0DCC1E6AF658}">
      <dgm:prSet/>
      <dgm:spPr/>
      <dgm:t>
        <a:bodyPr/>
        <a:lstStyle/>
        <a:p>
          <a:pPr rtl="1"/>
          <a:r>
            <a:rPr lang="ar-SA" dirty="0" smtClean="0"/>
            <a:t>الجزء الختامي</a:t>
          </a:r>
          <a:endParaRPr lang="ar-SA" dirty="0"/>
        </a:p>
      </dgm:t>
    </dgm:pt>
    <dgm:pt modelId="{85315BFA-4CEE-426E-A914-2D20551862EE}" type="parTrans" cxnId="{5C7C5B15-741A-4DA0-A224-8D093B31C850}">
      <dgm:prSet/>
      <dgm:spPr/>
      <dgm:t>
        <a:bodyPr/>
        <a:lstStyle/>
        <a:p>
          <a:pPr rtl="1"/>
          <a:endParaRPr lang="ar-SA"/>
        </a:p>
      </dgm:t>
    </dgm:pt>
    <dgm:pt modelId="{B3E7E94C-1A2F-4002-835C-C0F813CDA8D2}" type="sibTrans" cxnId="{5C7C5B15-741A-4DA0-A224-8D093B31C850}">
      <dgm:prSet/>
      <dgm:spPr/>
      <dgm:t>
        <a:bodyPr/>
        <a:lstStyle/>
        <a:p>
          <a:pPr rtl="1"/>
          <a:endParaRPr lang="ar-SA"/>
        </a:p>
      </dgm:t>
    </dgm:pt>
    <dgm:pt modelId="{93186227-F1AB-468C-BE43-2D4F8EC9C797}">
      <dgm:prSet/>
      <dgm:spPr/>
      <dgm:t>
        <a:bodyPr/>
        <a:lstStyle/>
        <a:p>
          <a:pPr rtl="1"/>
          <a:r>
            <a:rPr lang="ar-SA" dirty="0" smtClean="0"/>
            <a:t>إعداد بدني</a:t>
          </a:r>
          <a:endParaRPr lang="ar-SA" dirty="0"/>
        </a:p>
      </dgm:t>
    </dgm:pt>
    <dgm:pt modelId="{F2144E29-63A8-4256-9C81-4CB6A3694667}" type="parTrans" cxnId="{F68FDE61-F93A-4518-B12D-359ADE9628FA}">
      <dgm:prSet/>
      <dgm:spPr/>
      <dgm:t>
        <a:bodyPr/>
        <a:lstStyle/>
        <a:p>
          <a:pPr rtl="1"/>
          <a:endParaRPr lang="ar-SA"/>
        </a:p>
      </dgm:t>
    </dgm:pt>
    <dgm:pt modelId="{624EDC29-6FBC-4A5C-8CBC-C48C9043BB6D}" type="sibTrans" cxnId="{F68FDE61-F93A-4518-B12D-359ADE9628FA}">
      <dgm:prSet/>
      <dgm:spPr/>
      <dgm:t>
        <a:bodyPr/>
        <a:lstStyle/>
        <a:p>
          <a:pPr rtl="1"/>
          <a:endParaRPr lang="ar-SA"/>
        </a:p>
      </dgm:t>
    </dgm:pt>
    <dgm:pt modelId="{3FA70FCC-062D-41B1-86AA-247D343347F9}">
      <dgm:prSet/>
      <dgm:spPr/>
      <dgm:t>
        <a:bodyPr/>
        <a:lstStyle/>
        <a:p>
          <a:pPr rtl="1"/>
          <a:r>
            <a:rPr lang="ar-SA" dirty="0" smtClean="0"/>
            <a:t>نشاط تعليمي</a:t>
          </a:r>
          <a:endParaRPr lang="ar-SA" dirty="0"/>
        </a:p>
      </dgm:t>
    </dgm:pt>
    <dgm:pt modelId="{97878474-D7BA-402F-9B71-44D65131309B}" type="parTrans" cxnId="{A01DA34C-26F8-4208-897D-11E6E62F3C84}">
      <dgm:prSet/>
      <dgm:spPr/>
      <dgm:t>
        <a:bodyPr/>
        <a:lstStyle/>
        <a:p>
          <a:pPr rtl="1"/>
          <a:endParaRPr lang="ar-SA"/>
        </a:p>
      </dgm:t>
    </dgm:pt>
    <dgm:pt modelId="{8D009205-39A8-446B-BC51-CA3CDA57FBC1}" type="sibTrans" cxnId="{A01DA34C-26F8-4208-897D-11E6E62F3C84}">
      <dgm:prSet/>
      <dgm:spPr/>
      <dgm:t>
        <a:bodyPr/>
        <a:lstStyle/>
        <a:p>
          <a:pPr rtl="1"/>
          <a:endParaRPr lang="ar-SA"/>
        </a:p>
      </dgm:t>
    </dgm:pt>
    <dgm:pt modelId="{AD8F1B3D-5284-4233-BFBC-8231B3E8F79B}">
      <dgm:prSet/>
      <dgm:spPr/>
      <dgm:t>
        <a:bodyPr/>
        <a:lstStyle/>
        <a:p>
          <a:pPr rtl="1"/>
          <a:r>
            <a:rPr lang="ar-SA" dirty="0" smtClean="0"/>
            <a:t>نشاط تطبيقي</a:t>
          </a:r>
          <a:endParaRPr lang="ar-SA" dirty="0"/>
        </a:p>
      </dgm:t>
    </dgm:pt>
    <dgm:pt modelId="{7F8C675D-A0F7-4B0B-A204-FBA50517D448}" type="parTrans" cxnId="{682D8E92-9551-4E53-A026-5D78E4E5FA6D}">
      <dgm:prSet/>
      <dgm:spPr/>
      <dgm:t>
        <a:bodyPr/>
        <a:lstStyle/>
        <a:p>
          <a:pPr rtl="1"/>
          <a:endParaRPr lang="ar-SA"/>
        </a:p>
      </dgm:t>
    </dgm:pt>
    <dgm:pt modelId="{3352481C-B0DD-4D4E-911D-82237230FBFD}" type="sibTrans" cxnId="{682D8E92-9551-4E53-A026-5D78E4E5FA6D}">
      <dgm:prSet/>
      <dgm:spPr/>
      <dgm:t>
        <a:bodyPr/>
        <a:lstStyle/>
        <a:p>
          <a:pPr rtl="1"/>
          <a:endParaRPr lang="ar-SA"/>
        </a:p>
      </dgm:t>
    </dgm:pt>
    <dgm:pt modelId="{D37F60D4-C9E8-4BEC-9C05-F18229FE1516}" type="pres">
      <dgm:prSet presAssocID="{21B6A94B-53A3-48E5-BF80-DE4339EA59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350612AF-FB87-4212-B683-394515964A45}" type="pres">
      <dgm:prSet presAssocID="{352EF3E4-4045-4E38-B597-9FEC28DA30CB}" presName="hierRoot1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B5F1A9F4-3C29-46B2-909F-A9D166C696DE}" type="pres">
      <dgm:prSet presAssocID="{352EF3E4-4045-4E38-B597-9FEC28DA30CB}" presName="rootComposite1" presStyleCnt="0"/>
      <dgm:spPr/>
      <dgm:t>
        <a:bodyPr/>
        <a:lstStyle/>
        <a:p>
          <a:pPr rtl="1"/>
          <a:endParaRPr lang="ar-SA"/>
        </a:p>
      </dgm:t>
    </dgm:pt>
    <dgm:pt modelId="{DAF563E2-3CDA-4704-B12E-356CE68CB375}" type="pres">
      <dgm:prSet presAssocID="{352EF3E4-4045-4E38-B597-9FEC28DA30CB}" presName="rootText1" presStyleLbl="node0" presStyleIdx="0" presStyleCnt="1" custScaleX="178366" custScaleY="13273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4228967-C0D2-48FE-A5B7-28EA79E1684A}" type="pres">
      <dgm:prSet presAssocID="{352EF3E4-4045-4E38-B597-9FEC28DA30CB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7443B800-0353-4AFA-B71F-7A70597995CC}" type="pres">
      <dgm:prSet presAssocID="{352EF3E4-4045-4E38-B597-9FEC28DA30CB}" presName="hierChild2" presStyleCnt="0"/>
      <dgm:spPr/>
      <dgm:t>
        <a:bodyPr/>
        <a:lstStyle/>
        <a:p>
          <a:pPr rtl="1"/>
          <a:endParaRPr lang="ar-SA"/>
        </a:p>
      </dgm:t>
    </dgm:pt>
    <dgm:pt modelId="{3E3B7C27-9EE4-4896-8B0B-E1AB8AFBC781}" type="pres">
      <dgm:prSet presAssocID="{85315BFA-4CEE-426E-A914-2D20551862EE}" presName="Name37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AA882752-75B4-429D-B422-2B855062735A}" type="pres">
      <dgm:prSet presAssocID="{7FFDBDA6-2312-4A50-AA3D-0DCC1E6AF658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8CB67DAC-0A2B-4273-A248-57B673DA536C}" type="pres">
      <dgm:prSet presAssocID="{7FFDBDA6-2312-4A50-AA3D-0DCC1E6AF658}" presName="rootComposite" presStyleCnt="0"/>
      <dgm:spPr/>
      <dgm:t>
        <a:bodyPr/>
        <a:lstStyle/>
        <a:p>
          <a:pPr rtl="1"/>
          <a:endParaRPr lang="ar-SA"/>
        </a:p>
      </dgm:t>
    </dgm:pt>
    <dgm:pt modelId="{30632C14-855B-4F6D-84B1-206DC22E3CF0}" type="pres">
      <dgm:prSet presAssocID="{7FFDBDA6-2312-4A50-AA3D-0DCC1E6AF658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B65DC6C-9682-493F-A226-D613E1A606CD}" type="pres">
      <dgm:prSet presAssocID="{7FFDBDA6-2312-4A50-AA3D-0DCC1E6AF658}" presName="rootConnector" presStyleLbl="node2" presStyleIdx="0" presStyleCnt="1"/>
      <dgm:spPr/>
      <dgm:t>
        <a:bodyPr/>
        <a:lstStyle/>
        <a:p>
          <a:pPr rtl="1"/>
          <a:endParaRPr lang="ar-SA"/>
        </a:p>
      </dgm:t>
    </dgm:pt>
    <dgm:pt modelId="{311B0BC5-3F7F-4026-91AE-75A460F36227}" type="pres">
      <dgm:prSet presAssocID="{7FFDBDA6-2312-4A50-AA3D-0DCC1E6AF658}" presName="hierChild4" presStyleCnt="0"/>
      <dgm:spPr/>
      <dgm:t>
        <a:bodyPr/>
        <a:lstStyle/>
        <a:p>
          <a:pPr rtl="1"/>
          <a:endParaRPr lang="ar-SA"/>
        </a:p>
      </dgm:t>
    </dgm:pt>
    <dgm:pt modelId="{CDC1D7C6-495B-4613-8114-35CE5F8F64E7}" type="pres">
      <dgm:prSet presAssocID="{7FFDBDA6-2312-4A50-AA3D-0DCC1E6AF658}" presName="hierChild5" presStyleCnt="0"/>
      <dgm:spPr/>
      <dgm:t>
        <a:bodyPr/>
        <a:lstStyle/>
        <a:p>
          <a:pPr rtl="1"/>
          <a:endParaRPr lang="ar-SA"/>
        </a:p>
      </dgm:t>
    </dgm:pt>
    <dgm:pt modelId="{FF6A08A5-405A-4F50-BC17-B2199C590EE7}" type="pres">
      <dgm:prSet presAssocID="{352EF3E4-4045-4E38-B597-9FEC28DA30CB}" presName="hierChild3" presStyleCnt="0"/>
      <dgm:spPr/>
      <dgm:t>
        <a:bodyPr/>
        <a:lstStyle/>
        <a:p>
          <a:pPr rtl="1"/>
          <a:endParaRPr lang="ar-SA"/>
        </a:p>
      </dgm:t>
    </dgm:pt>
    <dgm:pt modelId="{E89DD88B-5776-418E-9388-AEE2D7A4D065}" type="pres">
      <dgm:prSet presAssocID="{7253C983-B80E-47D3-BB5C-85C9FA7AA318}" presName="Name111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5E105607-3BB5-4EC7-8B86-8386D007DB7B}" type="pres">
      <dgm:prSet presAssocID="{3CB7F6DA-8246-466F-B1ED-ED1BA6BE35C3}" presName="hierRoot3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05FCF84B-0C91-405C-B318-9EEFE5F38E42}" type="pres">
      <dgm:prSet presAssocID="{3CB7F6DA-8246-466F-B1ED-ED1BA6BE35C3}" presName="rootComposite3" presStyleCnt="0"/>
      <dgm:spPr/>
      <dgm:t>
        <a:bodyPr/>
        <a:lstStyle/>
        <a:p>
          <a:pPr rtl="1"/>
          <a:endParaRPr lang="ar-SA"/>
        </a:p>
      </dgm:t>
    </dgm:pt>
    <dgm:pt modelId="{979CC845-8125-495C-A78A-D33D6C02B522}" type="pres">
      <dgm:prSet presAssocID="{3CB7F6DA-8246-466F-B1ED-ED1BA6BE35C3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DDCDCDD-17B2-4AFB-8260-A65050751A08}" type="pres">
      <dgm:prSet presAssocID="{3CB7F6DA-8246-466F-B1ED-ED1BA6BE35C3}" presName="rootConnector3" presStyleLbl="asst1" presStyleIdx="0" presStyleCnt="2"/>
      <dgm:spPr/>
      <dgm:t>
        <a:bodyPr/>
        <a:lstStyle/>
        <a:p>
          <a:pPr rtl="1"/>
          <a:endParaRPr lang="ar-SA"/>
        </a:p>
      </dgm:t>
    </dgm:pt>
    <dgm:pt modelId="{4C1A3E09-E11B-4269-8842-8C805CE2AA6C}" type="pres">
      <dgm:prSet presAssocID="{3CB7F6DA-8246-466F-B1ED-ED1BA6BE35C3}" presName="hierChild6" presStyleCnt="0"/>
      <dgm:spPr/>
      <dgm:t>
        <a:bodyPr/>
        <a:lstStyle/>
        <a:p>
          <a:pPr rtl="1"/>
          <a:endParaRPr lang="ar-SA"/>
        </a:p>
      </dgm:t>
    </dgm:pt>
    <dgm:pt modelId="{96382795-8B45-4C6F-A54B-82FFCDA869DB}" type="pres">
      <dgm:prSet presAssocID="{97878474-D7BA-402F-9B71-44D65131309B}" presName="Name37" presStyleLbl="parChTrans1D3" presStyleIdx="0" presStyleCnt="4"/>
      <dgm:spPr/>
      <dgm:t>
        <a:bodyPr/>
        <a:lstStyle/>
        <a:p>
          <a:pPr rtl="1"/>
          <a:endParaRPr lang="ar-SA"/>
        </a:p>
      </dgm:t>
    </dgm:pt>
    <dgm:pt modelId="{4B72E8C9-08DA-4127-A04B-6F6AC6D9F7DE}" type="pres">
      <dgm:prSet presAssocID="{3FA70FCC-062D-41B1-86AA-247D343347F9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E14A91C3-3973-4091-A7EC-D74887533E70}" type="pres">
      <dgm:prSet presAssocID="{3FA70FCC-062D-41B1-86AA-247D343347F9}" presName="rootComposite" presStyleCnt="0"/>
      <dgm:spPr/>
      <dgm:t>
        <a:bodyPr/>
        <a:lstStyle/>
        <a:p>
          <a:pPr rtl="1"/>
          <a:endParaRPr lang="ar-SA"/>
        </a:p>
      </dgm:t>
    </dgm:pt>
    <dgm:pt modelId="{D9766BDC-E9A5-46BD-9080-FDE6D97B298A}" type="pres">
      <dgm:prSet presAssocID="{3FA70FCC-062D-41B1-86AA-247D343347F9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440D4F7-7000-489A-98CB-8F48F170236F}" type="pres">
      <dgm:prSet presAssocID="{3FA70FCC-062D-41B1-86AA-247D343347F9}" presName="rootConnector" presStyleLbl="node3" presStyleIdx="0" presStyleCnt="4"/>
      <dgm:spPr/>
      <dgm:t>
        <a:bodyPr/>
        <a:lstStyle/>
        <a:p>
          <a:pPr rtl="1"/>
          <a:endParaRPr lang="ar-SA"/>
        </a:p>
      </dgm:t>
    </dgm:pt>
    <dgm:pt modelId="{9584CD28-865A-4875-853D-E5C29F4999D9}" type="pres">
      <dgm:prSet presAssocID="{3FA70FCC-062D-41B1-86AA-247D343347F9}" presName="hierChild4" presStyleCnt="0"/>
      <dgm:spPr/>
      <dgm:t>
        <a:bodyPr/>
        <a:lstStyle/>
        <a:p>
          <a:pPr rtl="1"/>
          <a:endParaRPr lang="ar-SA"/>
        </a:p>
      </dgm:t>
    </dgm:pt>
    <dgm:pt modelId="{AC4940CA-058B-4510-A787-16BA95BA1B8E}" type="pres">
      <dgm:prSet presAssocID="{3FA70FCC-062D-41B1-86AA-247D343347F9}" presName="hierChild5" presStyleCnt="0"/>
      <dgm:spPr/>
      <dgm:t>
        <a:bodyPr/>
        <a:lstStyle/>
        <a:p>
          <a:pPr rtl="1"/>
          <a:endParaRPr lang="ar-SA"/>
        </a:p>
      </dgm:t>
    </dgm:pt>
    <dgm:pt modelId="{C4CD085D-2F38-41FA-962A-C2C68B34D98F}" type="pres">
      <dgm:prSet presAssocID="{7F8C675D-A0F7-4B0B-A204-FBA50517D448}" presName="Name37" presStyleLbl="parChTrans1D3" presStyleIdx="1" presStyleCnt="4"/>
      <dgm:spPr/>
      <dgm:t>
        <a:bodyPr/>
        <a:lstStyle/>
        <a:p>
          <a:pPr rtl="1"/>
          <a:endParaRPr lang="ar-SA"/>
        </a:p>
      </dgm:t>
    </dgm:pt>
    <dgm:pt modelId="{FDDE57B8-D595-4359-8898-D4CABD5DCECD}" type="pres">
      <dgm:prSet presAssocID="{AD8F1B3D-5284-4233-BFBC-8231B3E8F79B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1C156CE0-EDED-4A2B-88CB-E83F419E9B30}" type="pres">
      <dgm:prSet presAssocID="{AD8F1B3D-5284-4233-BFBC-8231B3E8F79B}" presName="rootComposite" presStyleCnt="0"/>
      <dgm:spPr/>
      <dgm:t>
        <a:bodyPr/>
        <a:lstStyle/>
        <a:p>
          <a:pPr rtl="1"/>
          <a:endParaRPr lang="ar-SA"/>
        </a:p>
      </dgm:t>
    </dgm:pt>
    <dgm:pt modelId="{354530D9-26A7-4589-9620-ECA8FB8EE1A2}" type="pres">
      <dgm:prSet presAssocID="{AD8F1B3D-5284-4233-BFBC-8231B3E8F79B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A83792C-1C03-4FC6-8C2B-2087DB8C3A1D}" type="pres">
      <dgm:prSet presAssocID="{AD8F1B3D-5284-4233-BFBC-8231B3E8F79B}" presName="rootConnector" presStyleLbl="node3" presStyleIdx="1" presStyleCnt="4"/>
      <dgm:spPr/>
      <dgm:t>
        <a:bodyPr/>
        <a:lstStyle/>
        <a:p>
          <a:pPr rtl="1"/>
          <a:endParaRPr lang="ar-SA"/>
        </a:p>
      </dgm:t>
    </dgm:pt>
    <dgm:pt modelId="{663587C1-67BB-425A-A9C9-F85FEB33EA4B}" type="pres">
      <dgm:prSet presAssocID="{AD8F1B3D-5284-4233-BFBC-8231B3E8F79B}" presName="hierChild4" presStyleCnt="0"/>
      <dgm:spPr/>
      <dgm:t>
        <a:bodyPr/>
        <a:lstStyle/>
        <a:p>
          <a:pPr rtl="1"/>
          <a:endParaRPr lang="ar-SA"/>
        </a:p>
      </dgm:t>
    </dgm:pt>
    <dgm:pt modelId="{C0DBB0DC-9321-43BF-B302-4C78DED22B03}" type="pres">
      <dgm:prSet presAssocID="{AD8F1B3D-5284-4233-BFBC-8231B3E8F79B}" presName="hierChild5" presStyleCnt="0"/>
      <dgm:spPr/>
      <dgm:t>
        <a:bodyPr/>
        <a:lstStyle/>
        <a:p>
          <a:pPr rtl="1"/>
          <a:endParaRPr lang="ar-SA"/>
        </a:p>
      </dgm:t>
    </dgm:pt>
    <dgm:pt modelId="{0220D616-58BD-4274-8B3E-66AD90F835C6}" type="pres">
      <dgm:prSet presAssocID="{3CB7F6DA-8246-466F-B1ED-ED1BA6BE35C3}" presName="hierChild7" presStyleCnt="0"/>
      <dgm:spPr/>
      <dgm:t>
        <a:bodyPr/>
        <a:lstStyle/>
        <a:p>
          <a:pPr rtl="1"/>
          <a:endParaRPr lang="ar-SA"/>
        </a:p>
      </dgm:t>
    </dgm:pt>
    <dgm:pt modelId="{F4BFBCA2-BF1C-461F-9335-8F5E03E57DFD}" type="pres">
      <dgm:prSet presAssocID="{9242FF45-6AA4-469E-B04A-28D2AD423525}" presName="Name111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7B742548-0826-41BD-8C74-A25D63443D9A}" type="pres">
      <dgm:prSet presAssocID="{5EA3C161-0525-4905-8509-D92BDF3DFB0C}" presName="hierRoot3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BB3957D1-503D-4324-8C5C-5EDF4EF1FC8A}" type="pres">
      <dgm:prSet presAssocID="{5EA3C161-0525-4905-8509-D92BDF3DFB0C}" presName="rootComposite3" presStyleCnt="0"/>
      <dgm:spPr/>
      <dgm:t>
        <a:bodyPr/>
        <a:lstStyle/>
        <a:p>
          <a:pPr rtl="1"/>
          <a:endParaRPr lang="ar-SA"/>
        </a:p>
      </dgm:t>
    </dgm:pt>
    <dgm:pt modelId="{1C213D69-A9C1-41C8-8ADE-8155AA8E898F}" type="pres">
      <dgm:prSet presAssocID="{5EA3C161-0525-4905-8509-D92BDF3DFB0C}" presName="rootText3" presStyleLbl="asst1" presStyleIdx="1" presStyleCnt="2" custLinFactNeighborX="6510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15CDF73-316A-425C-84C4-E095CE4C1BE4}" type="pres">
      <dgm:prSet presAssocID="{5EA3C161-0525-4905-8509-D92BDF3DFB0C}" presName="rootConnector3" presStyleLbl="asst1" presStyleIdx="1" presStyleCnt="2"/>
      <dgm:spPr/>
      <dgm:t>
        <a:bodyPr/>
        <a:lstStyle/>
        <a:p>
          <a:pPr rtl="1"/>
          <a:endParaRPr lang="ar-SA"/>
        </a:p>
      </dgm:t>
    </dgm:pt>
    <dgm:pt modelId="{C8400F4A-7C92-49E1-985A-0203B8ACF546}" type="pres">
      <dgm:prSet presAssocID="{5EA3C161-0525-4905-8509-D92BDF3DFB0C}" presName="hierChild6" presStyleCnt="0"/>
      <dgm:spPr/>
      <dgm:t>
        <a:bodyPr/>
        <a:lstStyle/>
        <a:p>
          <a:pPr rtl="1"/>
          <a:endParaRPr lang="ar-SA"/>
        </a:p>
      </dgm:t>
    </dgm:pt>
    <dgm:pt modelId="{81998E50-71A3-41B7-818E-AD4DA8E36B37}" type="pres">
      <dgm:prSet presAssocID="{3D0D1061-B227-41D3-8D40-580CDA1D5453}" presName="Name37" presStyleLbl="parChTrans1D3" presStyleIdx="2" presStyleCnt="4"/>
      <dgm:spPr/>
      <dgm:t>
        <a:bodyPr/>
        <a:lstStyle/>
        <a:p>
          <a:pPr rtl="1"/>
          <a:endParaRPr lang="ar-SA"/>
        </a:p>
      </dgm:t>
    </dgm:pt>
    <dgm:pt modelId="{0A095CCE-F76A-4062-9B66-351752C35554}" type="pres">
      <dgm:prSet presAssocID="{D537C958-1C68-46A6-95EB-4CDC866D19E7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E56EDEB5-BB21-4F6E-9021-F9A98BAEF920}" type="pres">
      <dgm:prSet presAssocID="{D537C958-1C68-46A6-95EB-4CDC866D19E7}" presName="rootComposite" presStyleCnt="0"/>
      <dgm:spPr/>
      <dgm:t>
        <a:bodyPr/>
        <a:lstStyle/>
        <a:p>
          <a:pPr rtl="1"/>
          <a:endParaRPr lang="ar-SA"/>
        </a:p>
      </dgm:t>
    </dgm:pt>
    <dgm:pt modelId="{2E551D1D-6551-4CCC-B74C-B9F445AE7007}" type="pres">
      <dgm:prSet presAssocID="{D537C958-1C68-46A6-95EB-4CDC866D19E7}" presName="rootText" presStyleLbl="node3" presStyleIdx="2" presStyleCnt="4" custLinFactNeighborX="-5969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6AB51DB-6F85-42E9-A592-7C8D11CB39EE}" type="pres">
      <dgm:prSet presAssocID="{D537C958-1C68-46A6-95EB-4CDC866D19E7}" presName="rootConnector" presStyleLbl="node3" presStyleIdx="2" presStyleCnt="4"/>
      <dgm:spPr/>
      <dgm:t>
        <a:bodyPr/>
        <a:lstStyle/>
        <a:p>
          <a:pPr rtl="1"/>
          <a:endParaRPr lang="ar-SA"/>
        </a:p>
      </dgm:t>
    </dgm:pt>
    <dgm:pt modelId="{38DB4979-AF26-4534-8BED-EE4E7A197F53}" type="pres">
      <dgm:prSet presAssocID="{D537C958-1C68-46A6-95EB-4CDC866D19E7}" presName="hierChild4" presStyleCnt="0"/>
      <dgm:spPr/>
      <dgm:t>
        <a:bodyPr/>
        <a:lstStyle/>
        <a:p>
          <a:pPr rtl="1"/>
          <a:endParaRPr lang="ar-SA"/>
        </a:p>
      </dgm:t>
    </dgm:pt>
    <dgm:pt modelId="{0BB953A8-C5B4-4830-9DA1-9C4D0B78708E}" type="pres">
      <dgm:prSet presAssocID="{D537C958-1C68-46A6-95EB-4CDC866D19E7}" presName="hierChild5" presStyleCnt="0"/>
      <dgm:spPr/>
      <dgm:t>
        <a:bodyPr/>
        <a:lstStyle/>
        <a:p>
          <a:pPr rtl="1"/>
          <a:endParaRPr lang="ar-SA"/>
        </a:p>
      </dgm:t>
    </dgm:pt>
    <dgm:pt modelId="{4709F108-F90B-4E97-837F-0AEEDAACECA3}" type="pres">
      <dgm:prSet presAssocID="{F2144E29-63A8-4256-9C81-4CB6A3694667}" presName="Name37" presStyleLbl="parChTrans1D3" presStyleIdx="3" presStyleCnt="4"/>
      <dgm:spPr/>
      <dgm:t>
        <a:bodyPr/>
        <a:lstStyle/>
        <a:p>
          <a:pPr rtl="1"/>
          <a:endParaRPr lang="ar-SA"/>
        </a:p>
      </dgm:t>
    </dgm:pt>
    <dgm:pt modelId="{172D63C4-63FC-4A66-B815-DE95726AA5B0}" type="pres">
      <dgm:prSet presAssocID="{93186227-F1AB-468C-BE43-2D4F8EC9C797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1D904DDD-3DD1-4A8F-85B3-52CE3544FF4F}" type="pres">
      <dgm:prSet presAssocID="{93186227-F1AB-468C-BE43-2D4F8EC9C797}" presName="rootComposite" presStyleCnt="0"/>
      <dgm:spPr/>
      <dgm:t>
        <a:bodyPr/>
        <a:lstStyle/>
        <a:p>
          <a:pPr rtl="1"/>
          <a:endParaRPr lang="ar-SA"/>
        </a:p>
      </dgm:t>
    </dgm:pt>
    <dgm:pt modelId="{1C3964B2-B8FA-4D69-B975-4D02E4CB2CAA}" type="pres">
      <dgm:prSet presAssocID="{93186227-F1AB-468C-BE43-2D4F8EC9C797}" presName="rootText" presStyleLbl="node3" presStyleIdx="3" presStyleCnt="4" custLinFactNeighborX="-5969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7320800-5CC1-4B23-8608-F5A2C5A78C87}" type="pres">
      <dgm:prSet presAssocID="{93186227-F1AB-468C-BE43-2D4F8EC9C797}" presName="rootConnector" presStyleLbl="node3" presStyleIdx="3" presStyleCnt="4"/>
      <dgm:spPr/>
      <dgm:t>
        <a:bodyPr/>
        <a:lstStyle/>
        <a:p>
          <a:pPr rtl="1"/>
          <a:endParaRPr lang="ar-SA"/>
        </a:p>
      </dgm:t>
    </dgm:pt>
    <dgm:pt modelId="{8018EB9F-5EA4-4F24-B033-8CB08E5A3EC7}" type="pres">
      <dgm:prSet presAssocID="{93186227-F1AB-468C-BE43-2D4F8EC9C797}" presName="hierChild4" presStyleCnt="0"/>
      <dgm:spPr/>
      <dgm:t>
        <a:bodyPr/>
        <a:lstStyle/>
        <a:p>
          <a:pPr rtl="1"/>
          <a:endParaRPr lang="ar-SA"/>
        </a:p>
      </dgm:t>
    </dgm:pt>
    <dgm:pt modelId="{888C52DE-16FC-4448-B3A6-8865102D7580}" type="pres">
      <dgm:prSet presAssocID="{93186227-F1AB-468C-BE43-2D4F8EC9C797}" presName="hierChild5" presStyleCnt="0"/>
      <dgm:spPr/>
      <dgm:t>
        <a:bodyPr/>
        <a:lstStyle/>
        <a:p>
          <a:pPr rtl="1"/>
          <a:endParaRPr lang="ar-SA"/>
        </a:p>
      </dgm:t>
    </dgm:pt>
    <dgm:pt modelId="{7EB993BF-32C6-4754-8792-D12F87302FAE}" type="pres">
      <dgm:prSet presAssocID="{5EA3C161-0525-4905-8509-D92BDF3DFB0C}" presName="hierChild7" presStyleCnt="0"/>
      <dgm:spPr/>
      <dgm:t>
        <a:bodyPr/>
        <a:lstStyle/>
        <a:p>
          <a:pPr rtl="1"/>
          <a:endParaRPr lang="ar-SA"/>
        </a:p>
      </dgm:t>
    </dgm:pt>
  </dgm:ptLst>
  <dgm:cxnLst>
    <dgm:cxn modelId="{5C7C5B15-741A-4DA0-A224-8D093B31C850}" srcId="{352EF3E4-4045-4E38-B597-9FEC28DA30CB}" destId="{7FFDBDA6-2312-4A50-AA3D-0DCC1E6AF658}" srcOrd="2" destOrd="0" parTransId="{85315BFA-4CEE-426E-A914-2D20551862EE}" sibTransId="{B3E7E94C-1A2F-4002-835C-C0F813CDA8D2}"/>
    <dgm:cxn modelId="{879448F8-20AA-4183-AD60-DBB3B3B5F682}" type="presOf" srcId="{21B6A94B-53A3-48E5-BF80-DE4339EA5929}" destId="{D37F60D4-C9E8-4BEC-9C05-F18229FE1516}" srcOrd="0" destOrd="0" presId="urn:microsoft.com/office/officeart/2005/8/layout/orgChart1"/>
    <dgm:cxn modelId="{C4F19CE2-9DEC-43C6-865B-117D743DD820}" type="presOf" srcId="{9242FF45-6AA4-469E-B04A-28D2AD423525}" destId="{F4BFBCA2-BF1C-461F-9335-8F5E03E57DFD}" srcOrd="0" destOrd="0" presId="urn:microsoft.com/office/officeart/2005/8/layout/orgChart1"/>
    <dgm:cxn modelId="{3FEF4B41-2691-44BD-AD74-5BB25ACE23D6}" type="presOf" srcId="{97878474-D7BA-402F-9B71-44D65131309B}" destId="{96382795-8B45-4C6F-A54B-82FFCDA869DB}" srcOrd="0" destOrd="0" presId="urn:microsoft.com/office/officeart/2005/8/layout/orgChart1"/>
    <dgm:cxn modelId="{A40E92AE-BC38-4FCE-92E1-7EEFEC50C5E9}" type="presOf" srcId="{5EA3C161-0525-4905-8509-D92BDF3DFB0C}" destId="{1C213D69-A9C1-41C8-8ADE-8155AA8E898F}" srcOrd="0" destOrd="0" presId="urn:microsoft.com/office/officeart/2005/8/layout/orgChart1"/>
    <dgm:cxn modelId="{8CBA758B-52E3-4390-BA02-85993D4D2459}" type="presOf" srcId="{93186227-F1AB-468C-BE43-2D4F8EC9C797}" destId="{67320800-5CC1-4B23-8608-F5A2C5A78C87}" srcOrd="1" destOrd="0" presId="urn:microsoft.com/office/officeart/2005/8/layout/orgChart1"/>
    <dgm:cxn modelId="{50B4E20B-61DC-431A-BFF3-80C69B5F7ACF}" srcId="{352EF3E4-4045-4E38-B597-9FEC28DA30CB}" destId="{3CB7F6DA-8246-466F-B1ED-ED1BA6BE35C3}" srcOrd="0" destOrd="0" parTransId="{7253C983-B80E-47D3-BB5C-85C9FA7AA318}" sibTransId="{C305B198-E9C0-43B4-AB3C-2EBE32878858}"/>
    <dgm:cxn modelId="{E2492308-E88D-4F20-BF5C-3D6DDAE88A5D}" type="presOf" srcId="{7FFDBDA6-2312-4A50-AA3D-0DCC1E6AF658}" destId="{4B65DC6C-9682-493F-A226-D613E1A606CD}" srcOrd="1" destOrd="0" presId="urn:microsoft.com/office/officeart/2005/8/layout/orgChart1"/>
    <dgm:cxn modelId="{E16D4186-7F81-4A73-B51C-CC2ED146D833}" srcId="{5EA3C161-0525-4905-8509-D92BDF3DFB0C}" destId="{D537C958-1C68-46A6-95EB-4CDC866D19E7}" srcOrd="0" destOrd="0" parTransId="{3D0D1061-B227-41D3-8D40-580CDA1D5453}" sibTransId="{CB3E4FA3-3FB0-4002-B103-BBFB9E0F1A3B}"/>
    <dgm:cxn modelId="{027F7052-E5A7-4EF4-91F2-90CCB0CA68D2}" type="presOf" srcId="{85315BFA-4CEE-426E-A914-2D20551862EE}" destId="{3E3B7C27-9EE4-4896-8B0B-E1AB8AFBC781}" srcOrd="0" destOrd="0" presId="urn:microsoft.com/office/officeart/2005/8/layout/orgChart1"/>
    <dgm:cxn modelId="{69C2AC8F-42F0-440D-89DB-5DC79E9237E8}" type="presOf" srcId="{D537C958-1C68-46A6-95EB-4CDC866D19E7}" destId="{2E551D1D-6551-4CCC-B74C-B9F445AE7007}" srcOrd="0" destOrd="0" presId="urn:microsoft.com/office/officeart/2005/8/layout/orgChart1"/>
    <dgm:cxn modelId="{9CFBCB38-44F7-4C35-B57B-1C612FE68F38}" type="presOf" srcId="{AD8F1B3D-5284-4233-BFBC-8231B3E8F79B}" destId="{4A83792C-1C03-4FC6-8C2B-2087DB8C3A1D}" srcOrd="1" destOrd="0" presId="urn:microsoft.com/office/officeart/2005/8/layout/orgChart1"/>
    <dgm:cxn modelId="{4651AECD-B432-43EF-8213-ADF12B6B13D2}" type="presOf" srcId="{D537C958-1C68-46A6-95EB-4CDC866D19E7}" destId="{C6AB51DB-6F85-42E9-A592-7C8D11CB39EE}" srcOrd="1" destOrd="0" presId="urn:microsoft.com/office/officeart/2005/8/layout/orgChart1"/>
    <dgm:cxn modelId="{D5E0F410-3D40-4BCA-97DC-C6C5200DD9D5}" type="presOf" srcId="{93186227-F1AB-468C-BE43-2D4F8EC9C797}" destId="{1C3964B2-B8FA-4D69-B975-4D02E4CB2CAA}" srcOrd="0" destOrd="0" presId="urn:microsoft.com/office/officeart/2005/8/layout/orgChart1"/>
    <dgm:cxn modelId="{BEEA14B5-63DE-42BD-9A3A-F267D6AED02C}" type="presOf" srcId="{AD8F1B3D-5284-4233-BFBC-8231B3E8F79B}" destId="{354530D9-26A7-4589-9620-ECA8FB8EE1A2}" srcOrd="0" destOrd="0" presId="urn:microsoft.com/office/officeart/2005/8/layout/orgChart1"/>
    <dgm:cxn modelId="{6438848B-B2F2-4868-85DE-8D8AA12FBE0B}" type="presOf" srcId="{7253C983-B80E-47D3-BB5C-85C9FA7AA318}" destId="{E89DD88B-5776-418E-9388-AEE2D7A4D065}" srcOrd="0" destOrd="0" presId="urn:microsoft.com/office/officeart/2005/8/layout/orgChart1"/>
    <dgm:cxn modelId="{838352BD-B97B-4CAC-A17B-64CDA838C5C6}" type="presOf" srcId="{F2144E29-63A8-4256-9C81-4CB6A3694667}" destId="{4709F108-F90B-4E97-837F-0AEEDAACECA3}" srcOrd="0" destOrd="0" presId="urn:microsoft.com/office/officeart/2005/8/layout/orgChart1"/>
    <dgm:cxn modelId="{F6CDEA60-9CA6-4262-ACAA-83805791A637}" srcId="{21B6A94B-53A3-48E5-BF80-DE4339EA5929}" destId="{352EF3E4-4045-4E38-B597-9FEC28DA30CB}" srcOrd="0" destOrd="0" parTransId="{214C8216-F307-42B2-8C02-19D5779BF8FD}" sibTransId="{0E6009A7-1CDE-4419-9051-B6311BA231AE}"/>
    <dgm:cxn modelId="{0B4298F6-2F78-4AE3-AC9D-76CEC1AEC933}" type="presOf" srcId="{7FFDBDA6-2312-4A50-AA3D-0DCC1E6AF658}" destId="{30632C14-855B-4F6D-84B1-206DC22E3CF0}" srcOrd="0" destOrd="0" presId="urn:microsoft.com/office/officeart/2005/8/layout/orgChart1"/>
    <dgm:cxn modelId="{A01DA34C-26F8-4208-897D-11E6E62F3C84}" srcId="{3CB7F6DA-8246-466F-B1ED-ED1BA6BE35C3}" destId="{3FA70FCC-062D-41B1-86AA-247D343347F9}" srcOrd="0" destOrd="0" parTransId="{97878474-D7BA-402F-9B71-44D65131309B}" sibTransId="{8D009205-39A8-446B-BC51-CA3CDA57FBC1}"/>
    <dgm:cxn modelId="{79D958C4-8B0C-442E-8434-DF0B1B15CD11}" type="presOf" srcId="{352EF3E4-4045-4E38-B597-9FEC28DA30CB}" destId="{A4228967-C0D2-48FE-A5B7-28EA79E1684A}" srcOrd="1" destOrd="0" presId="urn:microsoft.com/office/officeart/2005/8/layout/orgChart1"/>
    <dgm:cxn modelId="{073CA485-60E5-49D9-AE4F-618010203AB1}" type="presOf" srcId="{3FA70FCC-062D-41B1-86AA-247D343347F9}" destId="{D9766BDC-E9A5-46BD-9080-FDE6D97B298A}" srcOrd="0" destOrd="0" presId="urn:microsoft.com/office/officeart/2005/8/layout/orgChart1"/>
    <dgm:cxn modelId="{B8F3F766-0153-42C2-9804-A2704A435A2E}" type="presOf" srcId="{3CB7F6DA-8246-466F-B1ED-ED1BA6BE35C3}" destId="{8DDCDCDD-17B2-4AFB-8260-A65050751A08}" srcOrd="1" destOrd="0" presId="urn:microsoft.com/office/officeart/2005/8/layout/orgChart1"/>
    <dgm:cxn modelId="{C3D4CA12-EA8D-4489-9DC2-392BFCEB990A}" type="presOf" srcId="{5EA3C161-0525-4905-8509-D92BDF3DFB0C}" destId="{915CDF73-316A-425C-84C4-E095CE4C1BE4}" srcOrd="1" destOrd="0" presId="urn:microsoft.com/office/officeart/2005/8/layout/orgChart1"/>
    <dgm:cxn modelId="{F68FDE61-F93A-4518-B12D-359ADE9628FA}" srcId="{5EA3C161-0525-4905-8509-D92BDF3DFB0C}" destId="{93186227-F1AB-468C-BE43-2D4F8EC9C797}" srcOrd="1" destOrd="0" parTransId="{F2144E29-63A8-4256-9C81-4CB6A3694667}" sibTransId="{624EDC29-6FBC-4A5C-8CBC-C48C9043BB6D}"/>
    <dgm:cxn modelId="{EE78A124-7B40-4BF7-A802-B720D8F66D72}" type="presOf" srcId="{352EF3E4-4045-4E38-B597-9FEC28DA30CB}" destId="{DAF563E2-3CDA-4704-B12E-356CE68CB375}" srcOrd="0" destOrd="0" presId="urn:microsoft.com/office/officeart/2005/8/layout/orgChart1"/>
    <dgm:cxn modelId="{682D8E92-9551-4E53-A026-5D78E4E5FA6D}" srcId="{3CB7F6DA-8246-466F-B1ED-ED1BA6BE35C3}" destId="{AD8F1B3D-5284-4233-BFBC-8231B3E8F79B}" srcOrd="1" destOrd="0" parTransId="{7F8C675D-A0F7-4B0B-A204-FBA50517D448}" sibTransId="{3352481C-B0DD-4D4E-911D-82237230FBFD}"/>
    <dgm:cxn modelId="{31DF3103-6F4F-4B07-9712-FD60B9411F56}" type="presOf" srcId="{7F8C675D-A0F7-4B0B-A204-FBA50517D448}" destId="{C4CD085D-2F38-41FA-962A-C2C68B34D98F}" srcOrd="0" destOrd="0" presId="urn:microsoft.com/office/officeart/2005/8/layout/orgChart1"/>
    <dgm:cxn modelId="{6190F7D8-AAAE-4ED3-9C06-2BBD9CBABEF3}" srcId="{352EF3E4-4045-4E38-B597-9FEC28DA30CB}" destId="{5EA3C161-0525-4905-8509-D92BDF3DFB0C}" srcOrd="1" destOrd="0" parTransId="{9242FF45-6AA4-469E-B04A-28D2AD423525}" sibTransId="{C14370EB-9E6A-4CD0-A1A2-70EBEFFBEBD7}"/>
    <dgm:cxn modelId="{DA033713-01D7-43F4-A566-07096EA5018A}" type="presOf" srcId="{3FA70FCC-062D-41B1-86AA-247D343347F9}" destId="{0440D4F7-7000-489A-98CB-8F48F170236F}" srcOrd="1" destOrd="0" presId="urn:microsoft.com/office/officeart/2005/8/layout/orgChart1"/>
    <dgm:cxn modelId="{63D45CDA-B31B-4A8A-BC03-F380AA06314A}" type="presOf" srcId="{3D0D1061-B227-41D3-8D40-580CDA1D5453}" destId="{81998E50-71A3-41B7-818E-AD4DA8E36B37}" srcOrd="0" destOrd="0" presId="urn:microsoft.com/office/officeart/2005/8/layout/orgChart1"/>
    <dgm:cxn modelId="{A73EABD8-1426-4EED-985B-AD9147105D5A}" type="presOf" srcId="{3CB7F6DA-8246-466F-B1ED-ED1BA6BE35C3}" destId="{979CC845-8125-495C-A78A-D33D6C02B522}" srcOrd="0" destOrd="0" presId="urn:microsoft.com/office/officeart/2005/8/layout/orgChart1"/>
    <dgm:cxn modelId="{AB2CA3EB-9ECD-4BC9-8C56-939A2564D45D}" type="presParOf" srcId="{D37F60D4-C9E8-4BEC-9C05-F18229FE1516}" destId="{350612AF-FB87-4212-B683-394515964A45}" srcOrd="0" destOrd="0" presId="urn:microsoft.com/office/officeart/2005/8/layout/orgChart1"/>
    <dgm:cxn modelId="{FA56149A-C9F3-4412-9FA9-A152CC7B9EE6}" type="presParOf" srcId="{350612AF-FB87-4212-B683-394515964A45}" destId="{B5F1A9F4-3C29-46B2-909F-A9D166C696DE}" srcOrd="0" destOrd="0" presId="urn:microsoft.com/office/officeart/2005/8/layout/orgChart1"/>
    <dgm:cxn modelId="{18109E8D-85BC-4A3B-975E-2F350DF41F0C}" type="presParOf" srcId="{B5F1A9F4-3C29-46B2-909F-A9D166C696DE}" destId="{DAF563E2-3CDA-4704-B12E-356CE68CB375}" srcOrd="0" destOrd="0" presId="urn:microsoft.com/office/officeart/2005/8/layout/orgChart1"/>
    <dgm:cxn modelId="{3C9B4E78-C62A-432B-9AAF-4FED0A32FFB4}" type="presParOf" srcId="{B5F1A9F4-3C29-46B2-909F-A9D166C696DE}" destId="{A4228967-C0D2-48FE-A5B7-28EA79E1684A}" srcOrd="1" destOrd="0" presId="urn:microsoft.com/office/officeart/2005/8/layout/orgChart1"/>
    <dgm:cxn modelId="{E213B82B-3DF3-41F8-BC90-12775B46114C}" type="presParOf" srcId="{350612AF-FB87-4212-B683-394515964A45}" destId="{7443B800-0353-4AFA-B71F-7A70597995CC}" srcOrd="1" destOrd="0" presId="urn:microsoft.com/office/officeart/2005/8/layout/orgChart1"/>
    <dgm:cxn modelId="{A5F94AC4-F927-4A63-8884-1538C6745F57}" type="presParOf" srcId="{7443B800-0353-4AFA-B71F-7A70597995CC}" destId="{3E3B7C27-9EE4-4896-8B0B-E1AB8AFBC781}" srcOrd="0" destOrd="0" presId="urn:microsoft.com/office/officeart/2005/8/layout/orgChart1"/>
    <dgm:cxn modelId="{77170CC7-5001-4F81-8DCB-05F399698FE6}" type="presParOf" srcId="{7443B800-0353-4AFA-B71F-7A70597995CC}" destId="{AA882752-75B4-429D-B422-2B855062735A}" srcOrd="1" destOrd="0" presId="urn:microsoft.com/office/officeart/2005/8/layout/orgChart1"/>
    <dgm:cxn modelId="{07DBDBDF-A9F9-4F88-A53F-50132DBF34F6}" type="presParOf" srcId="{AA882752-75B4-429D-B422-2B855062735A}" destId="{8CB67DAC-0A2B-4273-A248-57B673DA536C}" srcOrd="0" destOrd="0" presId="urn:microsoft.com/office/officeart/2005/8/layout/orgChart1"/>
    <dgm:cxn modelId="{B045F1F5-D099-4E49-B85B-6A9654E7B7BE}" type="presParOf" srcId="{8CB67DAC-0A2B-4273-A248-57B673DA536C}" destId="{30632C14-855B-4F6D-84B1-206DC22E3CF0}" srcOrd="0" destOrd="0" presId="urn:microsoft.com/office/officeart/2005/8/layout/orgChart1"/>
    <dgm:cxn modelId="{EDD002D3-3B53-4968-BB1A-DDF5B08DBA55}" type="presParOf" srcId="{8CB67DAC-0A2B-4273-A248-57B673DA536C}" destId="{4B65DC6C-9682-493F-A226-D613E1A606CD}" srcOrd="1" destOrd="0" presId="urn:microsoft.com/office/officeart/2005/8/layout/orgChart1"/>
    <dgm:cxn modelId="{75DC2B6C-EE67-4A0A-9E72-10BC58376C63}" type="presParOf" srcId="{AA882752-75B4-429D-B422-2B855062735A}" destId="{311B0BC5-3F7F-4026-91AE-75A460F36227}" srcOrd="1" destOrd="0" presId="urn:microsoft.com/office/officeart/2005/8/layout/orgChart1"/>
    <dgm:cxn modelId="{536A064A-9F27-44C1-AE49-C1F29E36B56D}" type="presParOf" srcId="{AA882752-75B4-429D-B422-2B855062735A}" destId="{CDC1D7C6-495B-4613-8114-35CE5F8F64E7}" srcOrd="2" destOrd="0" presId="urn:microsoft.com/office/officeart/2005/8/layout/orgChart1"/>
    <dgm:cxn modelId="{7DB44D48-5394-4557-B117-BDC6DFEF17F5}" type="presParOf" srcId="{350612AF-FB87-4212-B683-394515964A45}" destId="{FF6A08A5-405A-4F50-BC17-B2199C590EE7}" srcOrd="2" destOrd="0" presId="urn:microsoft.com/office/officeart/2005/8/layout/orgChart1"/>
    <dgm:cxn modelId="{7785E443-9A22-4160-BD69-817A7BE05AE8}" type="presParOf" srcId="{FF6A08A5-405A-4F50-BC17-B2199C590EE7}" destId="{E89DD88B-5776-418E-9388-AEE2D7A4D065}" srcOrd="0" destOrd="0" presId="urn:microsoft.com/office/officeart/2005/8/layout/orgChart1"/>
    <dgm:cxn modelId="{BE88EBD4-0BF4-49B0-8D89-CFDDA96EFA9A}" type="presParOf" srcId="{FF6A08A5-405A-4F50-BC17-B2199C590EE7}" destId="{5E105607-3BB5-4EC7-8B86-8386D007DB7B}" srcOrd="1" destOrd="0" presId="urn:microsoft.com/office/officeart/2005/8/layout/orgChart1"/>
    <dgm:cxn modelId="{9F3A6075-C007-4340-A233-DCDDC8B06EBA}" type="presParOf" srcId="{5E105607-3BB5-4EC7-8B86-8386D007DB7B}" destId="{05FCF84B-0C91-405C-B318-9EEFE5F38E42}" srcOrd="0" destOrd="0" presId="urn:microsoft.com/office/officeart/2005/8/layout/orgChart1"/>
    <dgm:cxn modelId="{A57372DE-2EE3-47E8-BCF2-95EC7E6ABE11}" type="presParOf" srcId="{05FCF84B-0C91-405C-B318-9EEFE5F38E42}" destId="{979CC845-8125-495C-A78A-D33D6C02B522}" srcOrd="0" destOrd="0" presId="urn:microsoft.com/office/officeart/2005/8/layout/orgChart1"/>
    <dgm:cxn modelId="{45E5780D-2CFC-4691-9429-90014D8CB229}" type="presParOf" srcId="{05FCF84B-0C91-405C-B318-9EEFE5F38E42}" destId="{8DDCDCDD-17B2-4AFB-8260-A65050751A08}" srcOrd="1" destOrd="0" presId="urn:microsoft.com/office/officeart/2005/8/layout/orgChart1"/>
    <dgm:cxn modelId="{4676C757-70CA-48F1-AB8A-E9220E69316A}" type="presParOf" srcId="{5E105607-3BB5-4EC7-8B86-8386D007DB7B}" destId="{4C1A3E09-E11B-4269-8842-8C805CE2AA6C}" srcOrd="1" destOrd="0" presId="urn:microsoft.com/office/officeart/2005/8/layout/orgChart1"/>
    <dgm:cxn modelId="{5C6624D8-E329-45D4-AD5B-C88883439611}" type="presParOf" srcId="{4C1A3E09-E11B-4269-8842-8C805CE2AA6C}" destId="{96382795-8B45-4C6F-A54B-82FFCDA869DB}" srcOrd="0" destOrd="0" presId="urn:microsoft.com/office/officeart/2005/8/layout/orgChart1"/>
    <dgm:cxn modelId="{29BF0318-FA1D-4E0C-9EFA-49B18D69646A}" type="presParOf" srcId="{4C1A3E09-E11B-4269-8842-8C805CE2AA6C}" destId="{4B72E8C9-08DA-4127-A04B-6F6AC6D9F7DE}" srcOrd="1" destOrd="0" presId="urn:microsoft.com/office/officeart/2005/8/layout/orgChart1"/>
    <dgm:cxn modelId="{65BF12E3-6904-46E0-A168-682C17C1AC03}" type="presParOf" srcId="{4B72E8C9-08DA-4127-A04B-6F6AC6D9F7DE}" destId="{E14A91C3-3973-4091-A7EC-D74887533E70}" srcOrd="0" destOrd="0" presId="urn:microsoft.com/office/officeart/2005/8/layout/orgChart1"/>
    <dgm:cxn modelId="{060F9E9A-285D-4CB5-92E8-2CDE8C362F68}" type="presParOf" srcId="{E14A91C3-3973-4091-A7EC-D74887533E70}" destId="{D9766BDC-E9A5-46BD-9080-FDE6D97B298A}" srcOrd="0" destOrd="0" presId="urn:microsoft.com/office/officeart/2005/8/layout/orgChart1"/>
    <dgm:cxn modelId="{1BF037F3-6926-43C1-AFD6-0BC996C7A026}" type="presParOf" srcId="{E14A91C3-3973-4091-A7EC-D74887533E70}" destId="{0440D4F7-7000-489A-98CB-8F48F170236F}" srcOrd="1" destOrd="0" presId="urn:microsoft.com/office/officeart/2005/8/layout/orgChart1"/>
    <dgm:cxn modelId="{1B21BDFE-6A1A-4DAE-8BDB-739DC00F2D33}" type="presParOf" srcId="{4B72E8C9-08DA-4127-A04B-6F6AC6D9F7DE}" destId="{9584CD28-865A-4875-853D-E5C29F4999D9}" srcOrd="1" destOrd="0" presId="urn:microsoft.com/office/officeart/2005/8/layout/orgChart1"/>
    <dgm:cxn modelId="{3E8F80B6-8ECE-4F68-B89E-C39DBFE3F8C8}" type="presParOf" srcId="{4B72E8C9-08DA-4127-A04B-6F6AC6D9F7DE}" destId="{AC4940CA-058B-4510-A787-16BA95BA1B8E}" srcOrd="2" destOrd="0" presId="urn:microsoft.com/office/officeart/2005/8/layout/orgChart1"/>
    <dgm:cxn modelId="{03969558-5D56-467C-92AE-574DDA21ED71}" type="presParOf" srcId="{4C1A3E09-E11B-4269-8842-8C805CE2AA6C}" destId="{C4CD085D-2F38-41FA-962A-C2C68B34D98F}" srcOrd="2" destOrd="0" presId="urn:microsoft.com/office/officeart/2005/8/layout/orgChart1"/>
    <dgm:cxn modelId="{4A4C4FBF-D39B-407C-9A95-95D139BCAF60}" type="presParOf" srcId="{4C1A3E09-E11B-4269-8842-8C805CE2AA6C}" destId="{FDDE57B8-D595-4359-8898-D4CABD5DCECD}" srcOrd="3" destOrd="0" presId="urn:microsoft.com/office/officeart/2005/8/layout/orgChart1"/>
    <dgm:cxn modelId="{4A5FDAD0-844B-4AF9-9F87-0CD4FA1582A6}" type="presParOf" srcId="{FDDE57B8-D595-4359-8898-D4CABD5DCECD}" destId="{1C156CE0-EDED-4A2B-88CB-E83F419E9B30}" srcOrd="0" destOrd="0" presId="urn:microsoft.com/office/officeart/2005/8/layout/orgChart1"/>
    <dgm:cxn modelId="{C35738B8-3980-4A3E-A5FE-AED1963032C2}" type="presParOf" srcId="{1C156CE0-EDED-4A2B-88CB-E83F419E9B30}" destId="{354530D9-26A7-4589-9620-ECA8FB8EE1A2}" srcOrd="0" destOrd="0" presId="urn:microsoft.com/office/officeart/2005/8/layout/orgChart1"/>
    <dgm:cxn modelId="{26E07745-1C36-488A-AFDE-7C3B37D3E1DE}" type="presParOf" srcId="{1C156CE0-EDED-4A2B-88CB-E83F419E9B30}" destId="{4A83792C-1C03-4FC6-8C2B-2087DB8C3A1D}" srcOrd="1" destOrd="0" presId="urn:microsoft.com/office/officeart/2005/8/layout/orgChart1"/>
    <dgm:cxn modelId="{7EBFF0BF-4265-4CEA-960D-2BE3BCE9F2E4}" type="presParOf" srcId="{FDDE57B8-D595-4359-8898-D4CABD5DCECD}" destId="{663587C1-67BB-425A-A9C9-F85FEB33EA4B}" srcOrd="1" destOrd="0" presId="urn:microsoft.com/office/officeart/2005/8/layout/orgChart1"/>
    <dgm:cxn modelId="{FC63D6A7-8246-467D-B556-11F4C39702BA}" type="presParOf" srcId="{FDDE57B8-D595-4359-8898-D4CABD5DCECD}" destId="{C0DBB0DC-9321-43BF-B302-4C78DED22B03}" srcOrd="2" destOrd="0" presId="urn:microsoft.com/office/officeart/2005/8/layout/orgChart1"/>
    <dgm:cxn modelId="{E9D14EB7-BDFF-47D5-9F87-618B24A2FB48}" type="presParOf" srcId="{5E105607-3BB5-4EC7-8B86-8386D007DB7B}" destId="{0220D616-58BD-4274-8B3E-66AD90F835C6}" srcOrd="2" destOrd="0" presId="urn:microsoft.com/office/officeart/2005/8/layout/orgChart1"/>
    <dgm:cxn modelId="{6B2DF7D2-4A31-42B8-AB2E-57BA11416CAF}" type="presParOf" srcId="{FF6A08A5-405A-4F50-BC17-B2199C590EE7}" destId="{F4BFBCA2-BF1C-461F-9335-8F5E03E57DFD}" srcOrd="2" destOrd="0" presId="urn:microsoft.com/office/officeart/2005/8/layout/orgChart1"/>
    <dgm:cxn modelId="{6C030D64-FE9B-4D39-A7C5-5FF67DE4C0D0}" type="presParOf" srcId="{FF6A08A5-405A-4F50-BC17-B2199C590EE7}" destId="{7B742548-0826-41BD-8C74-A25D63443D9A}" srcOrd="3" destOrd="0" presId="urn:microsoft.com/office/officeart/2005/8/layout/orgChart1"/>
    <dgm:cxn modelId="{212B931D-BBB2-4A04-8C21-71A4BA7485C7}" type="presParOf" srcId="{7B742548-0826-41BD-8C74-A25D63443D9A}" destId="{BB3957D1-503D-4324-8C5C-5EDF4EF1FC8A}" srcOrd="0" destOrd="0" presId="urn:microsoft.com/office/officeart/2005/8/layout/orgChart1"/>
    <dgm:cxn modelId="{2FFA9DA9-E857-43A7-B3EF-0D649454B80B}" type="presParOf" srcId="{BB3957D1-503D-4324-8C5C-5EDF4EF1FC8A}" destId="{1C213D69-A9C1-41C8-8ADE-8155AA8E898F}" srcOrd="0" destOrd="0" presId="urn:microsoft.com/office/officeart/2005/8/layout/orgChart1"/>
    <dgm:cxn modelId="{8889B812-6516-4C92-AFB4-72B4642189CE}" type="presParOf" srcId="{BB3957D1-503D-4324-8C5C-5EDF4EF1FC8A}" destId="{915CDF73-316A-425C-84C4-E095CE4C1BE4}" srcOrd="1" destOrd="0" presId="urn:microsoft.com/office/officeart/2005/8/layout/orgChart1"/>
    <dgm:cxn modelId="{09666416-0879-42DC-84F6-AF4CBF0140D1}" type="presParOf" srcId="{7B742548-0826-41BD-8C74-A25D63443D9A}" destId="{C8400F4A-7C92-49E1-985A-0203B8ACF546}" srcOrd="1" destOrd="0" presId="urn:microsoft.com/office/officeart/2005/8/layout/orgChart1"/>
    <dgm:cxn modelId="{85F75692-8D46-4F62-8C6C-134C781795DF}" type="presParOf" srcId="{C8400F4A-7C92-49E1-985A-0203B8ACF546}" destId="{81998E50-71A3-41B7-818E-AD4DA8E36B37}" srcOrd="0" destOrd="0" presId="urn:microsoft.com/office/officeart/2005/8/layout/orgChart1"/>
    <dgm:cxn modelId="{18702466-867B-4C7D-B1D6-E78DDA2B915F}" type="presParOf" srcId="{C8400F4A-7C92-49E1-985A-0203B8ACF546}" destId="{0A095CCE-F76A-4062-9B66-351752C35554}" srcOrd="1" destOrd="0" presId="urn:microsoft.com/office/officeart/2005/8/layout/orgChart1"/>
    <dgm:cxn modelId="{5FD471CB-79EE-4104-99B8-176F07CF6138}" type="presParOf" srcId="{0A095CCE-F76A-4062-9B66-351752C35554}" destId="{E56EDEB5-BB21-4F6E-9021-F9A98BAEF920}" srcOrd="0" destOrd="0" presId="urn:microsoft.com/office/officeart/2005/8/layout/orgChart1"/>
    <dgm:cxn modelId="{052C05A3-DD10-4F5C-BE33-F3B0FDD477CD}" type="presParOf" srcId="{E56EDEB5-BB21-4F6E-9021-F9A98BAEF920}" destId="{2E551D1D-6551-4CCC-B74C-B9F445AE7007}" srcOrd="0" destOrd="0" presId="urn:microsoft.com/office/officeart/2005/8/layout/orgChart1"/>
    <dgm:cxn modelId="{4691FA31-7503-49F2-81E5-E9BDB6454DC0}" type="presParOf" srcId="{E56EDEB5-BB21-4F6E-9021-F9A98BAEF920}" destId="{C6AB51DB-6F85-42E9-A592-7C8D11CB39EE}" srcOrd="1" destOrd="0" presId="urn:microsoft.com/office/officeart/2005/8/layout/orgChart1"/>
    <dgm:cxn modelId="{B198D1D5-B266-4529-8CFA-4DE27621FD2C}" type="presParOf" srcId="{0A095CCE-F76A-4062-9B66-351752C35554}" destId="{38DB4979-AF26-4534-8BED-EE4E7A197F53}" srcOrd="1" destOrd="0" presId="urn:microsoft.com/office/officeart/2005/8/layout/orgChart1"/>
    <dgm:cxn modelId="{5666F207-0EC7-4BA6-BEB3-CB1DAAC9B134}" type="presParOf" srcId="{0A095CCE-F76A-4062-9B66-351752C35554}" destId="{0BB953A8-C5B4-4830-9DA1-9C4D0B78708E}" srcOrd="2" destOrd="0" presId="urn:microsoft.com/office/officeart/2005/8/layout/orgChart1"/>
    <dgm:cxn modelId="{4DAEF95C-87CE-4377-A930-EDD82224BA7B}" type="presParOf" srcId="{C8400F4A-7C92-49E1-985A-0203B8ACF546}" destId="{4709F108-F90B-4E97-837F-0AEEDAACECA3}" srcOrd="2" destOrd="0" presId="urn:microsoft.com/office/officeart/2005/8/layout/orgChart1"/>
    <dgm:cxn modelId="{486280D4-6CB3-419F-8338-FDE2EF892364}" type="presParOf" srcId="{C8400F4A-7C92-49E1-985A-0203B8ACF546}" destId="{172D63C4-63FC-4A66-B815-DE95726AA5B0}" srcOrd="3" destOrd="0" presId="urn:microsoft.com/office/officeart/2005/8/layout/orgChart1"/>
    <dgm:cxn modelId="{B4325510-8F90-463B-BE6B-C45DB36760BF}" type="presParOf" srcId="{172D63C4-63FC-4A66-B815-DE95726AA5B0}" destId="{1D904DDD-3DD1-4A8F-85B3-52CE3544FF4F}" srcOrd="0" destOrd="0" presId="urn:microsoft.com/office/officeart/2005/8/layout/orgChart1"/>
    <dgm:cxn modelId="{C8AF23C2-922E-4BE2-BB93-DA2739998E3F}" type="presParOf" srcId="{1D904DDD-3DD1-4A8F-85B3-52CE3544FF4F}" destId="{1C3964B2-B8FA-4D69-B975-4D02E4CB2CAA}" srcOrd="0" destOrd="0" presId="urn:microsoft.com/office/officeart/2005/8/layout/orgChart1"/>
    <dgm:cxn modelId="{BFB92034-AF09-4450-833B-B129978DB9DF}" type="presParOf" srcId="{1D904DDD-3DD1-4A8F-85B3-52CE3544FF4F}" destId="{67320800-5CC1-4B23-8608-F5A2C5A78C87}" srcOrd="1" destOrd="0" presId="urn:microsoft.com/office/officeart/2005/8/layout/orgChart1"/>
    <dgm:cxn modelId="{35624522-5FE0-41A1-89B5-B64C83F724CC}" type="presParOf" srcId="{172D63C4-63FC-4A66-B815-DE95726AA5B0}" destId="{8018EB9F-5EA4-4F24-B033-8CB08E5A3EC7}" srcOrd="1" destOrd="0" presId="urn:microsoft.com/office/officeart/2005/8/layout/orgChart1"/>
    <dgm:cxn modelId="{FFD8FAB7-3FA6-440A-AEE7-DBEFC8D697F1}" type="presParOf" srcId="{172D63C4-63FC-4A66-B815-DE95726AA5B0}" destId="{888C52DE-16FC-4448-B3A6-8865102D7580}" srcOrd="2" destOrd="0" presId="urn:microsoft.com/office/officeart/2005/8/layout/orgChart1"/>
    <dgm:cxn modelId="{BFCBB27E-A0CF-4D6B-8C84-86A369FD7115}" type="presParOf" srcId="{7B742548-0826-41BD-8C74-A25D63443D9A}" destId="{7EB993BF-32C6-4754-8792-D12F87302FA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3E8720-639C-4D3D-B274-700089388145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383126A0-208A-4DF8-ABEC-A204BC0B88B5}">
      <dgm:prSet phldrT="[نص]" custT="1"/>
      <dgm:spPr/>
      <dgm:t>
        <a:bodyPr/>
        <a:lstStyle/>
        <a:p>
          <a:pPr algn="r" rtl="1"/>
          <a:r>
            <a:rPr lang="ar-SA" sz="2800" dirty="0" smtClean="0"/>
            <a:t>الحقائق : مسلمات و معلومات ثابته في المجال </a:t>
          </a:r>
          <a:endParaRPr lang="ar-SA" sz="2800" dirty="0"/>
        </a:p>
      </dgm:t>
    </dgm:pt>
    <dgm:pt modelId="{03C49E47-2A8F-47BD-B093-3E5466CD2A57}" type="parTrans" cxnId="{4C72CBF7-C8EF-4886-A438-CEA854CE1761}">
      <dgm:prSet/>
      <dgm:spPr/>
      <dgm:t>
        <a:bodyPr/>
        <a:lstStyle/>
        <a:p>
          <a:pPr rtl="1"/>
          <a:endParaRPr lang="ar-SA"/>
        </a:p>
      </dgm:t>
    </dgm:pt>
    <dgm:pt modelId="{36AAE2C2-C27F-408B-9A99-A20F1847716C}" type="sibTrans" cxnId="{4C72CBF7-C8EF-4886-A438-CEA854CE1761}">
      <dgm:prSet/>
      <dgm:spPr/>
      <dgm:t>
        <a:bodyPr/>
        <a:lstStyle/>
        <a:p>
          <a:pPr rtl="1"/>
          <a:endParaRPr lang="ar-SA"/>
        </a:p>
      </dgm:t>
    </dgm:pt>
    <dgm:pt modelId="{CEFA7EC8-21D1-43A6-BB4B-654D65F01600}">
      <dgm:prSet phldrT="[نص]" custT="1"/>
      <dgm:spPr/>
      <dgm:t>
        <a:bodyPr/>
        <a:lstStyle/>
        <a:p>
          <a:pPr algn="r" rtl="1"/>
          <a:r>
            <a:rPr lang="ar-SA" sz="2400" dirty="0" smtClean="0"/>
            <a:t>المفاهيم: مجموعة من المتغيرات المترابطة و التي تساعد على تكوين مفهوم واحد . </a:t>
          </a:r>
          <a:endParaRPr lang="ar-SA" sz="2400" dirty="0"/>
        </a:p>
      </dgm:t>
    </dgm:pt>
    <dgm:pt modelId="{23BAF3D6-38E4-4C6B-B260-4B41F6D70C75}" type="parTrans" cxnId="{B69174D1-4258-4067-AEBD-5C8E05702A05}">
      <dgm:prSet/>
      <dgm:spPr/>
      <dgm:t>
        <a:bodyPr/>
        <a:lstStyle/>
        <a:p>
          <a:pPr rtl="1"/>
          <a:endParaRPr lang="ar-SA"/>
        </a:p>
      </dgm:t>
    </dgm:pt>
    <dgm:pt modelId="{C2A2C5F0-24C3-4EC2-9601-61CB2ADA9FB7}" type="sibTrans" cxnId="{B69174D1-4258-4067-AEBD-5C8E05702A05}">
      <dgm:prSet/>
      <dgm:spPr/>
      <dgm:t>
        <a:bodyPr/>
        <a:lstStyle/>
        <a:p>
          <a:pPr rtl="1"/>
          <a:endParaRPr lang="ar-SA"/>
        </a:p>
      </dgm:t>
    </dgm:pt>
    <dgm:pt modelId="{B6CD560C-D71D-43A7-A0A3-F628BB8798C8}">
      <dgm:prSet phldrT="[نص]" custT="1"/>
      <dgm:spPr/>
      <dgm:t>
        <a:bodyPr/>
        <a:lstStyle/>
        <a:p>
          <a:pPr algn="r" rtl="1"/>
          <a:r>
            <a:rPr lang="ar-SA" sz="2800" dirty="0" smtClean="0"/>
            <a:t>التعميمات: اللياقة البدنية و أهميتها للأداء الرياضي </a:t>
          </a:r>
          <a:endParaRPr lang="ar-SA" sz="2800" dirty="0"/>
        </a:p>
      </dgm:t>
    </dgm:pt>
    <dgm:pt modelId="{996603AB-DB3E-48E8-BAF8-BE4B92A64221}" type="parTrans" cxnId="{20520BEA-D086-403C-94C2-0CDB49626295}">
      <dgm:prSet/>
      <dgm:spPr/>
      <dgm:t>
        <a:bodyPr/>
        <a:lstStyle/>
        <a:p>
          <a:pPr rtl="1"/>
          <a:endParaRPr lang="ar-SA"/>
        </a:p>
      </dgm:t>
    </dgm:pt>
    <dgm:pt modelId="{E71C7DD1-645E-4805-B755-95466578EB6C}" type="sibTrans" cxnId="{20520BEA-D086-403C-94C2-0CDB49626295}">
      <dgm:prSet/>
      <dgm:spPr/>
      <dgm:t>
        <a:bodyPr/>
        <a:lstStyle/>
        <a:p>
          <a:pPr rtl="1"/>
          <a:endParaRPr lang="ar-SA"/>
        </a:p>
      </dgm:t>
    </dgm:pt>
    <dgm:pt modelId="{F5613B8B-5475-41C7-A57C-9C5B76D68564}">
      <dgm:prSet custT="1"/>
      <dgm:spPr/>
      <dgm:t>
        <a:bodyPr/>
        <a:lstStyle/>
        <a:p>
          <a:pPr algn="r" rtl="1"/>
          <a:r>
            <a:rPr lang="ar-SA" sz="2800" dirty="0" smtClean="0"/>
            <a:t>النظريات : التعلم النشط – الخطط في الالعاب الرياضية – استراتيجيا ت التدريب </a:t>
          </a:r>
          <a:endParaRPr lang="ar-SA" sz="2800" dirty="0"/>
        </a:p>
      </dgm:t>
    </dgm:pt>
    <dgm:pt modelId="{8B037B0A-780E-40F9-9B3C-4F4ADD6BFD72}" type="parTrans" cxnId="{AF244C06-5590-4234-A602-63531CE4E0AF}">
      <dgm:prSet/>
      <dgm:spPr/>
      <dgm:t>
        <a:bodyPr/>
        <a:lstStyle/>
        <a:p>
          <a:pPr rtl="1"/>
          <a:endParaRPr lang="ar-SA"/>
        </a:p>
      </dgm:t>
    </dgm:pt>
    <dgm:pt modelId="{BE762FBC-1F82-4839-952C-7C9A85A6C911}" type="sibTrans" cxnId="{AF244C06-5590-4234-A602-63531CE4E0AF}">
      <dgm:prSet/>
      <dgm:spPr/>
      <dgm:t>
        <a:bodyPr/>
        <a:lstStyle/>
        <a:p>
          <a:pPr rtl="1"/>
          <a:endParaRPr lang="ar-SA"/>
        </a:p>
      </dgm:t>
    </dgm:pt>
    <dgm:pt modelId="{30754C08-A6C9-4E98-A4D6-D607F4A9C16C}">
      <dgm:prSet custT="1"/>
      <dgm:spPr/>
      <dgm:t>
        <a:bodyPr/>
        <a:lstStyle/>
        <a:p>
          <a:pPr algn="r" rtl="1"/>
          <a:r>
            <a:rPr lang="ar-SA" sz="2800" dirty="0" smtClean="0"/>
            <a:t>القوانين : الميكانيكا الحيوية – القوانين الرياضية </a:t>
          </a:r>
          <a:endParaRPr lang="ar-SA" sz="2800" dirty="0"/>
        </a:p>
      </dgm:t>
    </dgm:pt>
    <dgm:pt modelId="{6A0EC6D3-9B5E-471D-8124-56ACE1930A67}" type="parTrans" cxnId="{56F7125B-56ED-409B-9D81-976B4A962921}">
      <dgm:prSet/>
      <dgm:spPr/>
      <dgm:t>
        <a:bodyPr/>
        <a:lstStyle/>
        <a:p>
          <a:pPr rtl="1"/>
          <a:endParaRPr lang="ar-SA"/>
        </a:p>
      </dgm:t>
    </dgm:pt>
    <dgm:pt modelId="{CAA050DB-0985-4F24-AD24-D422EB679996}" type="sibTrans" cxnId="{56F7125B-56ED-409B-9D81-976B4A962921}">
      <dgm:prSet/>
      <dgm:spPr/>
      <dgm:t>
        <a:bodyPr/>
        <a:lstStyle/>
        <a:p>
          <a:pPr rtl="1"/>
          <a:endParaRPr lang="ar-SA"/>
        </a:p>
      </dgm:t>
    </dgm:pt>
    <dgm:pt modelId="{0B8EBC3E-8E25-4F4A-A1DB-FA36B29A4E4F}" type="pres">
      <dgm:prSet presAssocID="{AB3E8720-639C-4D3D-B274-70008938814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8684E3-71AD-4BAF-AA65-9C93143EAFB7}" type="pres">
      <dgm:prSet presAssocID="{383126A0-208A-4DF8-ABEC-A204BC0B88B5}" presName="parentLin" presStyleCnt="0"/>
      <dgm:spPr/>
    </dgm:pt>
    <dgm:pt modelId="{D5899BF9-0E9A-47C6-9690-6B3AE2EE53E9}" type="pres">
      <dgm:prSet presAssocID="{383126A0-208A-4DF8-ABEC-A204BC0B88B5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1A3BD218-94A1-49DC-84CB-434DC2FF3829}" type="pres">
      <dgm:prSet presAssocID="{383126A0-208A-4DF8-ABEC-A204BC0B88B5}" presName="parentText" presStyleLbl="node1" presStyleIdx="0" presStyleCnt="5" custScaleX="12791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90EA3CA-4E66-45BA-B076-54D1ABB8629C}" type="pres">
      <dgm:prSet presAssocID="{383126A0-208A-4DF8-ABEC-A204BC0B88B5}" presName="negativeSpace" presStyleCnt="0"/>
      <dgm:spPr/>
    </dgm:pt>
    <dgm:pt modelId="{E8888812-1A52-40AF-BF8F-3FCE7E293F3B}" type="pres">
      <dgm:prSet presAssocID="{383126A0-208A-4DF8-ABEC-A204BC0B88B5}" presName="childText" presStyleLbl="conFgAcc1" presStyleIdx="0" presStyleCnt="5">
        <dgm:presLayoutVars>
          <dgm:bulletEnabled val="1"/>
        </dgm:presLayoutVars>
      </dgm:prSet>
      <dgm:spPr/>
    </dgm:pt>
    <dgm:pt modelId="{7014E473-8A10-4ADA-B6C5-312EE1D800FA}" type="pres">
      <dgm:prSet presAssocID="{36AAE2C2-C27F-408B-9A99-A20F1847716C}" presName="spaceBetweenRectangles" presStyleCnt="0"/>
      <dgm:spPr/>
    </dgm:pt>
    <dgm:pt modelId="{5FD59B3F-6244-4903-A549-FA7CE2A76BCF}" type="pres">
      <dgm:prSet presAssocID="{CEFA7EC8-21D1-43A6-BB4B-654D65F01600}" presName="parentLin" presStyleCnt="0"/>
      <dgm:spPr/>
    </dgm:pt>
    <dgm:pt modelId="{E9EB9AA7-0E59-41D9-A029-99FCE111FD1F}" type="pres">
      <dgm:prSet presAssocID="{CEFA7EC8-21D1-43A6-BB4B-654D65F01600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AA39B1FA-E7FB-42B3-BB76-DFF79ED9FA9B}" type="pres">
      <dgm:prSet presAssocID="{CEFA7EC8-21D1-43A6-BB4B-654D65F01600}" presName="parentText" presStyleLbl="node1" presStyleIdx="1" presStyleCnt="5" custScaleX="127756" custScaleY="11935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BA80C24-690C-4418-8979-20DBF42E11BA}" type="pres">
      <dgm:prSet presAssocID="{CEFA7EC8-21D1-43A6-BB4B-654D65F01600}" presName="negativeSpace" presStyleCnt="0"/>
      <dgm:spPr/>
    </dgm:pt>
    <dgm:pt modelId="{560E225C-A344-44D5-A94F-5926BAFB2139}" type="pres">
      <dgm:prSet presAssocID="{CEFA7EC8-21D1-43A6-BB4B-654D65F01600}" presName="childText" presStyleLbl="conFgAcc1" presStyleIdx="1" presStyleCnt="5">
        <dgm:presLayoutVars>
          <dgm:bulletEnabled val="1"/>
        </dgm:presLayoutVars>
      </dgm:prSet>
      <dgm:spPr/>
    </dgm:pt>
    <dgm:pt modelId="{AC851A14-5FF2-4377-A5E7-683B282155C2}" type="pres">
      <dgm:prSet presAssocID="{C2A2C5F0-24C3-4EC2-9601-61CB2ADA9FB7}" presName="spaceBetweenRectangles" presStyleCnt="0"/>
      <dgm:spPr/>
    </dgm:pt>
    <dgm:pt modelId="{C829A34A-4B96-46A2-83D3-E0E9B0B63C48}" type="pres">
      <dgm:prSet presAssocID="{B6CD560C-D71D-43A7-A0A3-F628BB8798C8}" presName="parentLin" presStyleCnt="0"/>
      <dgm:spPr/>
    </dgm:pt>
    <dgm:pt modelId="{B801BC55-4E79-440D-B5DB-1E68C7643464}" type="pres">
      <dgm:prSet presAssocID="{B6CD560C-D71D-43A7-A0A3-F628BB8798C8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53E1715D-910D-4398-B011-89E89D7E4733}" type="pres">
      <dgm:prSet presAssocID="{B6CD560C-D71D-43A7-A0A3-F628BB8798C8}" presName="parentText" presStyleLbl="node1" presStyleIdx="2" presStyleCnt="5" custScaleX="12599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D095F8-EB0D-4655-8546-E642D01ECADB}" type="pres">
      <dgm:prSet presAssocID="{B6CD560C-D71D-43A7-A0A3-F628BB8798C8}" presName="negativeSpace" presStyleCnt="0"/>
      <dgm:spPr/>
    </dgm:pt>
    <dgm:pt modelId="{5CF859DD-CCD6-4987-9651-4FDC10EA1667}" type="pres">
      <dgm:prSet presAssocID="{B6CD560C-D71D-43A7-A0A3-F628BB8798C8}" presName="childText" presStyleLbl="conFgAcc1" presStyleIdx="2" presStyleCnt="5">
        <dgm:presLayoutVars>
          <dgm:bulletEnabled val="1"/>
        </dgm:presLayoutVars>
      </dgm:prSet>
      <dgm:spPr/>
    </dgm:pt>
    <dgm:pt modelId="{6859919E-2E0E-4EAF-933E-9633122E713A}" type="pres">
      <dgm:prSet presAssocID="{E71C7DD1-645E-4805-B755-95466578EB6C}" presName="spaceBetweenRectangles" presStyleCnt="0"/>
      <dgm:spPr/>
    </dgm:pt>
    <dgm:pt modelId="{3928ECE8-A536-4574-BC5F-602794818173}" type="pres">
      <dgm:prSet presAssocID="{F5613B8B-5475-41C7-A57C-9C5B76D68564}" presName="parentLin" presStyleCnt="0"/>
      <dgm:spPr/>
    </dgm:pt>
    <dgm:pt modelId="{68887518-EAAE-4B17-9F9B-6E71946879B7}" type="pres">
      <dgm:prSet presAssocID="{F5613B8B-5475-41C7-A57C-9C5B76D68564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7E646CD4-90BA-466E-9770-52581DD46F26}" type="pres">
      <dgm:prSet presAssocID="{F5613B8B-5475-41C7-A57C-9C5B76D68564}" presName="parentText" presStyleLbl="node1" presStyleIdx="3" presStyleCnt="5" custScaleX="125233" custScaleY="12120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A696BDF-5CC5-4D32-9337-BC3DDB49A0FD}" type="pres">
      <dgm:prSet presAssocID="{F5613B8B-5475-41C7-A57C-9C5B76D68564}" presName="negativeSpace" presStyleCnt="0"/>
      <dgm:spPr/>
    </dgm:pt>
    <dgm:pt modelId="{6315FBF2-62C6-4680-9A41-A75CF6BB7E05}" type="pres">
      <dgm:prSet presAssocID="{F5613B8B-5475-41C7-A57C-9C5B76D68564}" presName="childText" presStyleLbl="conFgAcc1" presStyleIdx="3" presStyleCnt="5">
        <dgm:presLayoutVars>
          <dgm:bulletEnabled val="1"/>
        </dgm:presLayoutVars>
      </dgm:prSet>
      <dgm:spPr/>
    </dgm:pt>
    <dgm:pt modelId="{25EC2F8C-D928-4D50-9B68-DDE1FA9E0942}" type="pres">
      <dgm:prSet presAssocID="{BE762FBC-1F82-4839-952C-7C9A85A6C911}" presName="spaceBetweenRectangles" presStyleCnt="0"/>
      <dgm:spPr/>
    </dgm:pt>
    <dgm:pt modelId="{AC7D45B7-5B6E-4086-A4D4-909967336E0E}" type="pres">
      <dgm:prSet presAssocID="{30754C08-A6C9-4E98-A4D6-D607F4A9C16C}" presName="parentLin" presStyleCnt="0"/>
      <dgm:spPr/>
    </dgm:pt>
    <dgm:pt modelId="{C1E2A93B-37A6-4BDD-8706-2F378B794020}" type="pres">
      <dgm:prSet presAssocID="{30754C08-A6C9-4E98-A4D6-D607F4A9C16C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DB0243FD-3A15-4435-BC88-468D9E04663E}" type="pres">
      <dgm:prSet presAssocID="{30754C08-A6C9-4E98-A4D6-D607F4A9C16C}" presName="parentText" presStyleLbl="node1" presStyleIdx="4" presStyleCnt="5" custScaleX="12523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F8C971-952B-4BBC-AE4B-FB6C76938FF3}" type="pres">
      <dgm:prSet presAssocID="{30754C08-A6C9-4E98-A4D6-D607F4A9C16C}" presName="negativeSpace" presStyleCnt="0"/>
      <dgm:spPr/>
    </dgm:pt>
    <dgm:pt modelId="{A396E63C-10E2-429F-9E57-946B3F0DA329}" type="pres">
      <dgm:prSet presAssocID="{30754C08-A6C9-4E98-A4D6-D607F4A9C16C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B69174D1-4258-4067-AEBD-5C8E05702A05}" srcId="{AB3E8720-639C-4D3D-B274-700089388145}" destId="{CEFA7EC8-21D1-43A6-BB4B-654D65F01600}" srcOrd="1" destOrd="0" parTransId="{23BAF3D6-38E4-4C6B-B260-4B41F6D70C75}" sibTransId="{C2A2C5F0-24C3-4EC2-9601-61CB2ADA9FB7}"/>
    <dgm:cxn modelId="{8B776D29-2605-4E13-BA26-52B61414B646}" type="presOf" srcId="{AB3E8720-639C-4D3D-B274-700089388145}" destId="{0B8EBC3E-8E25-4F4A-A1DB-FA36B29A4E4F}" srcOrd="0" destOrd="0" presId="urn:microsoft.com/office/officeart/2005/8/layout/list1"/>
    <dgm:cxn modelId="{162A0521-5635-426A-A445-71148AE8EEB1}" type="presOf" srcId="{F5613B8B-5475-41C7-A57C-9C5B76D68564}" destId="{7E646CD4-90BA-466E-9770-52581DD46F26}" srcOrd="1" destOrd="0" presId="urn:microsoft.com/office/officeart/2005/8/layout/list1"/>
    <dgm:cxn modelId="{23E86BDA-3886-4304-A8CD-1A6BE89B1125}" type="presOf" srcId="{383126A0-208A-4DF8-ABEC-A204BC0B88B5}" destId="{1A3BD218-94A1-49DC-84CB-434DC2FF3829}" srcOrd="1" destOrd="0" presId="urn:microsoft.com/office/officeart/2005/8/layout/list1"/>
    <dgm:cxn modelId="{C053C52C-D7C1-46FD-B7FA-3BF7D20704CA}" type="presOf" srcId="{CEFA7EC8-21D1-43A6-BB4B-654D65F01600}" destId="{AA39B1FA-E7FB-42B3-BB76-DFF79ED9FA9B}" srcOrd="1" destOrd="0" presId="urn:microsoft.com/office/officeart/2005/8/layout/list1"/>
    <dgm:cxn modelId="{4C72CBF7-C8EF-4886-A438-CEA854CE1761}" srcId="{AB3E8720-639C-4D3D-B274-700089388145}" destId="{383126A0-208A-4DF8-ABEC-A204BC0B88B5}" srcOrd="0" destOrd="0" parTransId="{03C49E47-2A8F-47BD-B093-3E5466CD2A57}" sibTransId="{36AAE2C2-C27F-408B-9A99-A20F1847716C}"/>
    <dgm:cxn modelId="{8FC6ECE7-904C-465D-87DC-4220DF69759A}" type="presOf" srcId="{B6CD560C-D71D-43A7-A0A3-F628BB8798C8}" destId="{B801BC55-4E79-440D-B5DB-1E68C7643464}" srcOrd="0" destOrd="0" presId="urn:microsoft.com/office/officeart/2005/8/layout/list1"/>
    <dgm:cxn modelId="{7E606866-4E05-4FF4-9B0B-7B4746FC9A3B}" type="presOf" srcId="{B6CD560C-D71D-43A7-A0A3-F628BB8798C8}" destId="{53E1715D-910D-4398-B011-89E89D7E4733}" srcOrd="1" destOrd="0" presId="urn:microsoft.com/office/officeart/2005/8/layout/list1"/>
    <dgm:cxn modelId="{541DB11A-FD82-42A2-BF04-E8848E1BD948}" type="presOf" srcId="{CEFA7EC8-21D1-43A6-BB4B-654D65F01600}" destId="{E9EB9AA7-0E59-41D9-A029-99FCE111FD1F}" srcOrd="0" destOrd="0" presId="urn:microsoft.com/office/officeart/2005/8/layout/list1"/>
    <dgm:cxn modelId="{C0F44266-ED25-4262-8A2D-73D70FD73362}" type="presOf" srcId="{383126A0-208A-4DF8-ABEC-A204BC0B88B5}" destId="{D5899BF9-0E9A-47C6-9690-6B3AE2EE53E9}" srcOrd="0" destOrd="0" presId="urn:microsoft.com/office/officeart/2005/8/layout/list1"/>
    <dgm:cxn modelId="{20520BEA-D086-403C-94C2-0CDB49626295}" srcId="{AB3E8720-639C-4D3D-B274-700089388145}" destId="{B6CD560C-D71D-43A7-A0A3-F628BB8798C8}" srcOrd="2" destOrd="0" parTransId="{996603AB-DB3E-48E8-BAF8-BE4B92A64221}" sibTransId="{E71C7DD1-645E-4805-B755-95466578EB6C}"/>
    <dgm:cxn modelId="{AF244C06-5590-4234-A602-63531CE4E0AF}" srcId="{AB3E8720-639C-4D3D-B274-700089388145}" destId="{F5613B8B-5475-41C7-A57C-9C5B76D68564}" srcOrd="3" destOrd="0" parTransId="{8B037B0A-780E-40F9-9B3C-4F4ADD6BFD72}" sibTransId="{BE762FBC-1F82-4839-952C-7C9A85A6C911}"/>
    <dgm:cxn modelId="{0E917060-67AA-419B-9775-72D7FEBBA187}" type="presOf" srcId="{30754C08-A6C9-4E98-A4D6-D607F4A9C16C}" destId="{DB0243FD-3A15-4435-BC88-468D9E04663E}" srcOrd="1" destOrd="0" presId="urn:microsoft.com/office/officeart/2005/8/layout/list1"/>
    <dgm:cxn modelId="{196DD57A-8100-42A7-B0E7-BBC799A9745C}" type="presOf" srcId="{30754C08-A6C9-4E98-A4D6-D607F4A9C16C}" destId="{C1E2A93B-37A6-4BDD-8706-2F378B794020}" srcOrd="0" destOrd="0" presId="urn:microsoft.com/office/officeart/2005/8/layout/list1"/>
    <dgm:cxn modelId="{56F7125B-56ED-409B-9D81-976B4A962921}" srcId="{AB3E8720-639C-4D3D-B274-700089388145}" destId="{30754C08-A6C9-4E98-A4D6-D607F4A9C16C}" srcOrd="4" destOrd="0" parTransId="{6A0EC6D3-9B5E-471D-8124-56ACE1930A67}" sibTransId="{CAA050DB-0985-4F24-AD24-D422EB679996}"/>
    <dgm:cxn modelId="{4129F919-C8C1-435A-B38B-76348A1C75BA}" type="presOf" srcId="{F5613B8B-5475-41C7-A57C-9C5B76D68564}" destId="{68887518-EAAE-4B17-9F9B-6E71946879B7}" srcOrd="0" destOrd="0" presId="urn:microsoft.com/office/officeart/2005/8/layout/list1"/>
    <dgm:cxn modelId="{1FEA70A5-526E-48B8-9D59-C569B0588516}" type="presParOf" srcId="{0B8EBC3E-8E25-4F4A-A1DB-FA36B29A4E4F}" destId="{FD8684E3-71AD-4BAF-AA65-9C93143EAFB7}" srcOrd="0" destOrd="0" presId="urn:microsoft.com/office/officeart/2005/8/layout/list1"/>
    <dgm:cxn modelId="{FF0D6136-ABD7-4714-B984-C2A9D1AF8055}" type="presParOf" srcId="{FD8684E3-71AD-4BAF-AA65-9C93143EAFB7}" destId="{D5899BF9-0E9A-47C6-9690-6B3AE2EE53E9}" srcOrd="0" destOrd="0" presId="urn:microsoft.com/office/officeart/2005/8/layout/list1"/>
    <dgm:cxn modelId="{E4D4FADE-F3F9-418D-B02E-DD1D0D77B8FA}" type="presParOf" srcId="{FD8684E3-71AD-4BAF-AA65-9C93143EAFB7}" destId="{1A3BD218-94A1-49DC-84CB-434DC2FF3829}" srcOrd="1" destOrd="0" presId="urn:microsoft.com/office/officeart/2005/8/layout/list1"/>
    <dgm:cxn modelId="{8F77B3C8-3787-4B5F-905E-16A78C810D70}" type="presParOf" srcId="{0B8EBC3E-8E25-4F4A-A1DB-FA36B29A4E4F}" destId="{090EA3CA-4E66-45BA-B076-54D1ABB8629C}" srcOrd="1" destOrd="0" presId="urn:microsoft.com/office/officeart/2005/8/layout/list1"/>
    <dgm:cxn modelId="{175F7023-9C91-4172-8A4D-6503DC32F708}" type="presParOf" srcId="{0B8EBC3E-8E25-4F4A-A1DB-FA36B29A4E4F}" destId="{E8888812-1A52-40AF-BF8F-3FCE7E293F3B}" srcOrd="2" destOrd="0" presId="urn:microsoft.com/office/officeart/2005/8/layout/list1"/>
    <dgm:cxn modelId="{5723F521-FA47-4D44-A9CB-66EDB46359EF}" type="presParOf" srcId="{0B8EBC3E-8E25-4F4A-A1DB-FA36B29A4E4F}" destId="{7014E473-8A10-4ADA-B6C5-312EE1D800FA}" srcOrd="3" destOrd="0" presId="urn:microsoft.com/office/officeart/2005/8/layout/list1"/>
    <dgm:cxn modelId="{AE2BFCD8-2161-41E7-A8D3-FB7F1CDD1EDB}" type="presParOf" srcId="{0B8EBC3E-8E25-4F4A-A1DB-FA36B29A4E4F}" destId="{5FD59B3F-6244-4903-A549-FA7CE2A76BCF}" srcOrd="4" destOrd="0" presId="urn:microsoft.com/office/officeart/2005/8/layout/list1"/>
    <dgm:cxn modelId="{2C74C247-3445-4D53-A460-932AFC890927}" type="presParOf" srcId="{5FD59B3F-6244-4903-A549-FA7CE2A76BCF}" destId="{E9EB9AA7-0E59-41D9-A029-99FCE111FD1F}" srcOrd="0" destOrd="0" presId="urn:microsoft.com/office/officeart/2005/8/layout/list1"/>
    <dgm:cxn modelId="{F4BBA0CE-C58A-4FA3-8A95-9C954EC9B130}" type="presParOf" srcId="{5FD59B3F-6244-4903-A549-FA7CE2A76BCF}" destId="{AA39B1FA-E7FB-42B3-BB76-DFF79ED9FA9B}" srcOrd="1" destOrd="0" presId="urn:microsoft.com/office/officeart/2005/8/layout/list1"/>
    <dgm:cxn modelId="{1BA2120F-AFA8-4389-B659-511E964E0B24}" type="presParOf" srcId="{0B8EBC3E-8E25-4F4A-A1DB-FA36B29A4E4F}" destId="{8BA80C24-690C-4418-8979-20DBF42E11BA}" srcOrd="5" destOrd="0" presId="urn:microsoft.com/office/officeart/2005/8/layout/list1"/>
    <dgm:cxn modelId="{80438CE0-6FA1-4448-8AB1-44440E0596E1}" type="presParOf" srcId="{0B8EBC3E-8E25-4F4A-A1DB-FA36B29A4E4F}" destId="{560E225C-A344-44D5-A94F-5926BAFB2139}" srcOrd="6" destOrd="0" presId="urn:microsoft.com/office/officeart/2005/8/layout/list1"/>
    <dgm:cxn modelId="{00E8B053-E3EE-4194-BF98-0CA14F7C1ECE}" type="presParOf" srcId="{0B8EBC3E-8E25-4F4A-A1DB-FA36B29A4E4F}" destId="{AC851A14-5FF2-4377-A5E7-683B282155C2}" srcOrd="7" destOrd="0" presId="urn:microsoft.com/office/officeart/2005/8/layout/list1"/>
    <dgm:cxn modelId="{12A0DAD8-E991-46C3-8AFA-3F8630D1C98A}" type="presParOf" srcId="{0B8EBC3E-8E25-4F4A-A1DB-FA36B29A4E4F}" destId="{C829A34A-4B96-46A2-83D3-E0E9B0B63C48}" srcOrd="8" destOrd="0" presId="urn:microsoft.com/office/officeart/2005/8/layout/list1"/>
    <dgm:cxn modelId="{8EC987F0-A3D7-44AF-B5C3-23337FC97E89}" type="presParOf" srcId="{C829A34A-4B96-46A2-83D3-E0E9B0B63C48}" destId="{B801BC55-4E79-440D-B5DB-1E68C7643464}" srcOrd="0" destOrd="0" presId="urn:microsoft.com/office/officeart/2005/8/layout/list1"/>
    <dgm:cxn modelId="{AD07985D-6611-42A9-8598-D46985A1C47C}" type="presParOf" srcId="{C829A34A-4B96-46A2-83D3-E0E9B0B63C48}" destId="{53E1715D-910D-4398-B011-89E89D7E4733}" srcOrd="1" destOrd="0" presId="urn:microsoft.com/office/officeart/2005/8/layout/list1"/>
    <dgm:cxn modelId="{FEC24DE8-549A-40A0-8051-4525771FA380}" type="presParOf" srcId="{0B8EBC3E-8E25-4F4A-A1DB-FA36B29A4E4F}" destId="{8DD095F8-EB0D-4655-8546-E642D01ECADB}" srcOrd="9" destOrd="0" presId="urn:microsoft.com/office/officeart/2005/8/layout/list1"/>
    <dgm:cxn modelId="{9FF84C60-4A2C-40D7-A836-C1BA5FE71EE5}" type="presParOf" srcId="{0B8EBC3E-8E25-4F4A-A1DB-FA36B29A4E4F}" destId="{5CF859DD-CCD6-4987-9651-4FDC10EA1667}" srcOrd="10" destOrd="0" presId="urn:microsoft.com/office/officeart/2005/8/layout/list1"/>
    <dgm:cxn modelId="{382C2B89-F883-4C87-8DF5-835A093F8E13}" type="presParOf" srcId="{0B8EBC3E-8E25-4F4A-A1DB-FA36B29A4E4F}" destId="{6859919E-2E0E-4EAF-933E-9633122E713A}" srcOrd="11" destOrd="0" presId="urn:microsoft.com/office/officeart/2005/8/layout/list1"/>
    <dgm:cxn modelId="{194A99F3-176E-4843-B5B3-5C13CB7FAAD9}" type="presParOf" srcId="{0B8EBC3E-8E25-4F4A-A1DB-FA36B29A4E4F}" destId="{3928ECE8-A536-4574-BC5F-602794818173}" srcOrd="12" destOrd="0" presId="urn:microsoft.com/office/officeart/2005/8/layout/list1"/>
    <dgm:cxn modelId="{2B39302F-0416-4DFD-9F2B-33D56D734195}" type="presParOf" srcId="{3928ECE8-A536-4574-BC5F-602794818173}" destId="{68887518-EAAE-4B17-9F9B-6E71946879B7}" srcOrd="0" destOrd="0" presId="urn:microsoft.com/office/officeart/2005/8/layout/list1"/>
    <dgm:cxn modelId="{354CF97C-653D-48C3-9967-88EE22553303}" type="presParOf" srcId="{3928ECE8-A536-4574-BC5F-602794818173}" destId="{7E646CD4-90BA-466E-9770-52581DD46F26}" srcOrd="1" destOrd="0" presId="urn:microsoft.com/office/officeart/2005/8/layout/list1"/>
    <dgm:cxn modelId="{0552CC15-4A06-4170-A4CC-10A729CCA03F}" type="presParOf" srcId="{0B8EBC3E-8E25-4F4A-A1DB-FA36B29A4E4F}" destId="{5A696BDF-5CC5-4D32-9337-BC3DDB49A0FD}" srcOrd="13" destOrd="0" presId="urn:microsoft.com/office/officeart/2005/8/layout/list1"/>
    <dgm:cxn modelId="{0C426DE2-F549-4A75-AE8D-AFEBDDD79B88}" type="presParOf" srcId="{0B8EBC3E-8E25-4F4A-A1DB-FA36B29A4E4F}" destId="{6315FBF2-62C6-4680-9A41-A75CF6BB7E05}" srcOrd="14" destOrd="0" presId="urn:microsoft.com/office/officeart/2005/8/layout/list1"/>
    <dgm:cxn modelId="{D4430B41-1B88-4E3E-9025-A7F290AE0FC9}" type="presParOf" srcId="{0B8EBC3E-8E25-4F4A-A1DB-FA36B29A4E4F}" destId="{25EC2F8C-D928-4D50-9B68-DDE1FA9E0942}" srcOrd="15" destOrd="0" presId="urn:microsoft.com/office/officeart/2005/8/layout/list1"/>
    <dgm:cxn modelId="{3A6C59CB-09DA-45C3-897B-F4C625F9810F}" type="presParOf" srcId="{0B8EBC3E-8E25-4F4A-A1DB-FA36B29A4E4F}" destId="{AC7D45B7-5B6E-4086-A4D4-909967336E0E}" srcOrd="16" destOrd="0" presId="urn:microsoft.com/office/officeart/2005/8/layout/list1"/>
    <dgm:cxn modelId="{6ED81C6F-69AD-4FB9-8FA0-20FC7E944018}" type="presParOf" srcId="{AC7D45B7-5B6E-4086-A4D4-909967336E0E}" destId="{C1E2A93B-37A6-4BDD-8706-2F378B794020}" srcOrd="0" destOrd="0" presId="urn:microsoft.com/office/officeart/2005/8/layout/list1"/>
    <dgm:cxn modelId="{8D4978BD-ED5C-4DFB-B161-621EC083B121}" type="presParOf" srcId="{AC7D45B7-5B6E-4086-A4D4-909967336E0E}" destId="{DB0243FD-3A15-4435-BC88-468D9E04663E}" srcOrd="1" destOrd="0" presId="urn:microsoft.com/office/officeart/2005/8/layout/list1"/>
    <dgm:cxn modelId="{D93BCDCD-25EC-4128-B995-2A461E9A9AFE}" type="presParOf" srcId="{0B8EBC3E-8E25-4F4A-A1DB-FA36B29A4E4F}" destId="{5FF8C971-952B-4BBC-AE4B-FB6C76938FF3}" srcOrd="17" destOrd="0" presId="urn:microsoft.com/office/officeart/2005/8/layout/list1"/>
    <dgm:cxn modelId="{A3D70A75-D2F3-4EC3-8066-2A1824CBECC8}" type="presParOf" srcId="{0B8EBC3E-8E25-4F4A-A1DB-FA36B29A4E4F}" destId="{A396E63C-10E2-429F-9E57-946B3F0DA329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1497A4-3A36-4FE0-9EE3-0AFB8577AF9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FF89F179-9779-443F-8C32-1B277549B96F}">
      <dgm:prSet phldrT="[نص]"/>
      <dgm:spPr/>
      <dgm:t>
        <a:bodyPr/>
        <a:lstStyle/>
        <a:p>
          <a:pPr rtl="1"/>
          <a:r>
            <a:rPr lang="ar-SA" dirty="0" smtClean="0"/>
            <a:t>الجزء الختامي </a:t>
          </a:r>
          <a:endParaRPr lang="ar-SA" dirty="0"/>
        </a:p>
      </dgm:t>
    </dgm:pt>
    <dgm:pt modelId="{EC32A39A-0F6D-4CD9-A19B-4F6CEE8DE9D0}" type="parTrans" cxnId="{4262CC22-FA28-4806-A276-C1CEFA7C007E}">
      <dgm:prSet/>
      <dgm:spPr/>
      <dgm:t>
        <a:bodyPr/>
        <a:lstStyle/>
        <a:p>
          <a:pPr rtl="1"/>
          <a:endParaRPr lang="ar-SA"/>
        </a:p>
      </dgm:t>
    </dgm:pt>
    <dgm:pt modelId="{376F31AB-9A56-47DC-B059-7E82CDB9ACC2}" type="sibTrans" cxnId="{4262CC22-FA28-4806-A276-C1CEFA7C007E}">
      <dgm:prSet/>
      <dgm:spPr/>
      <dgm:t>
        <a:bodyPr/>
        <a:lstStyle/>
        <a:p>
          <a:pPr rtl="1"/>
          <a:endParaRPr lang="ar-SA"/>
        </a:p>
      </dgm:t>
    </dgm:pt>
    <dgm:pt modelId="{145B722C-A6B4-4F71-869C-021B98656AE3}">
      <dgm:prSet phldrT="[نص]"/>
      <dgm:spPr/>
      <dgm:t>
        <a:bodyPr/>
        <a:lstStyle/>
        <a:p>
          <a:pPr rtl="1"/>
          <a:r>
            <a:rPr lang="ar-SA" dirty="0" smtClean="0"/>
            <a:t>التهدئة البدنية</a:t>
          </a:r>
          <a:endParaRPr lang="ar-SA" dirty="0"/>
        </a:p>
      </dgm:t>
    </dgm:pt>
    <dgm:pt modelId="{6DA5098A-D6E4-4DA0-8A62-31F37E169B70}" type="parTrans" cxnId="{0028E1A8-C522-4B24-8E18-5F2582BE3A7E}">
      <dgm:prSet/>
      <dgm:spPr/>
      <dgm:t>
        <a:bodyPr/>
        <a:lstStyle/>
        <a:p>
          <a:pPr rtl="1"/>
          <a:endParaRPr lang="ar-SA"/>
        </a:p>
      </dgm:t>
    </dgm:pt>
    <dgm:pt modelId="{C1915C1E-15D2-48D2-9D17-4CC2DA74546C}" type="sibTrans" cxnId="{0028E1A8-C522-4B24-8E18-5F2582BE3A7E}">
      <dgm:prSet/>
      <dgm:spPr/>
      <dgm:t>
        <a:bodyPr/>
        <a:lstStyle/>
        <a:p>
          <a:pPr rtl="1"/>
          <a:endParaRPr lang="ar-SA"/>
        </a:p>
      </dgm:t>
    </dgm:pt>
    <dgm:pt modelId="{988995F5-2B44-46EA-8310-FFA9FF79B837}">
      <dgm:prSet phldrT="[نص]"/>
      <dgm:spPr/>
      <dgm:t>
        <a:bodyPr/>
        <a:lstStyle/>
        <a:p>
          <a:pPr rtl="1"/>
          <a:r>
            <a:rPr lang="ar-SA" dirty="0" smtClean="0"/>
            <a:t>تقويم التلاميذ</a:t>
          </a:r>
          <a:endParaRPr lang="ar-SA" dirty="0"/>
        </a:p>
      </dgm:t>
    </dgm:pt>
    <dgm:pt modelId="{ABAF6D66-6B6F-4D39-B38D-2A046C4CE914}" type="parTrans" cxnId="{980B40EC-A22F-4798-929F-52CF6E91633B}">
      <dgm:prSet/>
      <dgm:spPr/>
      <dgm:t>
        <a:bodyPr/>
        <a:lstStyle/>
        <a:p>
          <a:pPr rtl="1"/>
          <a:endParaRPr lang="ar-SA"/>
        </a:p>
      </dgm:t>
    </dgm:pt>
    <dgm:pt modelId="{B74DD064-47D9-4260-AE25-2C8437029498}" type="sibTrans" cxnId="{980B40EC-A22F-4798-929F-52CF6E91633B}">
      <dgm:prSet/>
      <dgm:spPr/>
      <dgm:t>
        <a:bodyPr/>
        <a:lstStyle/>
        <a:p>
          <a:pPr rtl="1"/>
          <a:endParaRPr lang="ar-SA"/>
        </a:p>
      </dgm:t>
    </dgm:pt>
    <dgm:pt modelId="{BB2D2A0F-5571-4A9F-97B6-9BE7E55A6A2C}">
      <dgm:prSet phldrT="[نص]"/>
      <dgm:spPr/>
      <dgm:t>
        <a:bodyPr/>
        <a:lstStyle/>
        <a:p>
          <a:pPr rtl="1"/>
          <a:r>
            <a:rPr lang="ar-SA" dirty="0" smtClean="0"/>
            <a:t>الجزء الرئيسي</a:t>
          </a:r>
          <a:endParaRPr lang="ar-SA" dirty="0"/>
        </a:p>
      </dgm:t>
    </dgm:pt>
    <dgm:pt modelId="{93B3334F-5AFC-478F-9BF9-EA0C03CEB621}" type="parTrans" cxnId="{3FA0656C-7199-4AFE-A2F5-5107ED9E5523}">
      <dgm:prSet/>
      <dgm:spPr/>
      <dgm:t>
        <a:bodyPr/>
        <a:lstStyle/>
        <a:p>
          <a:pPr rtl="1"/>
          <a:endParaRPr lang="ar-SA"/>
        </a:p>
      </dgm:t>
    </dgm:pt>
    <dgm:pt modelId="{6EA093AB-D125-4663-80B6-60A1F1622ED5}" type="sibTrans" cxnId="{3FA0656C-7199-4AFE-A2F5-5107ED9E5523}">
      <dgm:prSet/>
      <dgm:spPr/>
      <dgm:t>
        <a:bodyPr/>
        <a:lstStyle/>
        <a:p>
          <a:pPr rtl="1"/>
          <a:endParaRPr lang="ar-SA"/>
        </a:p>
      </dgm:t>
    </dgm:pt>
    <dgm:pt modelId="{89B70064-00C5-467A-AFDC-E43BE390DF4D}">
      <dgm:prSet phldrT="[نص]"/>
      <dgm:spPr/>
      <dgm:t>
        <a:bodyPr/>
        <a:lstStyle/>
        <a:p>
          <a:pPr rtl="1"/>
          <a:r>
            <a:rPr lang="ar-SA" dirty="0" smtClean="0"/>
            <a:t>التعليمي </a:t>
          </a:r>
          <a:endParaRPr lang="ar-SA" dirty="0"/>
        </a:p>
      </dgm:t>
    </dgm:pt>
    <dgm:pt modelId="{E97D8671-822E-4141-B180-2AC03D65400C}" type="parTrans" cxnId="{5C1DD408-1A3E-48E3-89A2-324F0E44EA85}">
      <dgm:prSet/>
      <dgm:spPr/>
      <dgm:t>
        <a:bodyPr/>
        <a:lstStyle/>
        <a:p>
          <a:pPr rtl="1"/>
          <a:endParaRPr lang="ar-SA"/>
        </a:p>
      </dgm:t>
    </dgm:pt>
    <dgm:pt modelId="{2330092A-4CEC-46E5-AA12-62F64B5EC1D9}" type="sibTrans" cxnId="{5C1DD408-1A3E-48E3-89A2-324F0E44EA85}">
      <dgm:prSet/>
      <dgm:spPr/>
      <dgm:t>
        <a:bodyPr/>
        <a:lstStyle/>
        <a:p>
          <a:pPr rtl="1"/>
          <a:endParaRPr lang="ar-SA"/>
        </a:p>
      </dgm:t>
    </dgm:pt>
    <dgm:pt modelId="{308ED69F-9D0C-4DEC-8111-F94F1AA06EA6}">
      <dgm:prSet phldrT="[نص]"/>
      <dgm:spPr/>
      <dgm:t>
        <a:bodyPr/>
        <a:lstStyle/>
        <a:p>
          <a:pPr rtl="1"/>
          <a:r>
            <a:rPr lang="ar-SA" dirty="0" smtClean="0"/>
            <a:t>التطبيقي </a:t>
          </a:r>
          <a:endParaRPr lang="ar-SA" dirty="0"/>
        </a:p>
      </dgm:t>
    </dgm:pt>
    <dgm:pt modelId="{C9E47C65-ABC1-4D5F-A8EA-918097D430F4}" type="parTrans" cxnId="{AB9B3B4D-751E-4BED-AAC1-07069838F479}">
      <dgm:prSet/>
      <dgm:spPr/>
      <dgm:t>
        <a:bodyPr/>
        <a:lstStyle/>
        <a:p>
          <a:pPr rtl="1"/>
          <a:endParaRPr lang="ar-SA"/>
        </a:p>
      </dgm:t>
    </dgm:pt>
    <dgm:pt modelId="{D3C41716-2172-41E5-9888-551486A71383}" type="sibTrans" cxnId="{AB9B3B4D-751E-4BED-AAC1-07069838F479}">
      <dgm:prSet/>
      <dgm:spPr/>
      <dgm:t>
        <a:bodyPr/>
        <a:lstStyle/>
        <a:p>
          <a:pPr rtl="1"/>
          <a:endParaRPr lang="ar-SA"/>
        </a:p>
      </dgm:t>
    </dgm:pt>
    <dgm:pt modelId="{8788978B-D8E3-458D-91E0-E420BEA3D0C4}">
      <dgm:prSet phldrT="[نص]"/>
      <dgm:spPr/>
      <dgm:t>
        <a:bodyPr/>
        <a:lstStyle/>
        <a:p>
          <a:pPr rtl="1"/>
          <a:r>
            <a:rPr lang="ar-SA" dirty="0" smtClean="0"/>
            <a:t>الجزء التمهيدي</a:t>
          </a:r>
          <a:endParaRPr lang="ar-SA" dirty="0"/>
        </a:p>
      </dgm:t>
    </dgm:pt>
    <dgm:pt modelId="{CD941F45-8A04-40A6-94B1-4B127B98649D}" type="parTrans" cxnId="{D3F33FE0-4660-40D9-880B-49D13CFBE88A}">
      <dgm:prSet/>
      <dgm:spPr/>
      <dgm:t>
        <a:bodyPr/>
        <a:lstStyle/>
        <a:p>
          <a:pPr rtl="1"/>
          <a:endParaRPr lang="ar-SA"/>
        </a:p>
      </dgm:t>
    </dgm:pt>
    <dgm:pt modelId="{F6A5B4D8-2E7E-444B-9DCC-3734C88C646A}" type="sibTrans" cxnId="{D3F33FE0-4660-40D9-880B-49D13CFBE88A}">
      <dgm:prSet/>
      <dgm:spPr/>
      <dgm:t>
        <a:bodyPr/>
        <a:lstStyle/>
        <a:p>
          <a:pPr rtl="1"/>
          <a:endParaRPr lang="ar-SA"/>
        </a:p>
      </dgm:t>
    </dgm:pt>
    <dgm:pt modelId="{7CB89127-5791-45E8-9291-B927C01C7A4B}">
      <dgm:prSet phldrT="[نص]"/>
      <dgm:spPr/>
      <dgm:t>
        <a:bodyPr/>
        <a:lstStyle/>
        <a:p>
          <a:pPr rtl="1"/>
          <a:r>
            <a:rPr lang="ar-SA" dirty="0" smtClean="0"/>
            <a:t>مقدمة الدرس</a:t>
          </a:r>
          <a:endParaRPr lang="ar-SA" dirty="0"/>
        </a:p>
      </dgm:t>
    </dgm:pt>
    <dgm:pt modelId="{BEA595A9-7A65-422C-B7E0-FF86254CC323}" type="parTrans" cxnId="{45CBFE84-B6C4-46F8-AD9A-EAC417696FDC}">
      <dgm:prSet/>
      <dgm:spPr/>
      <dgm:t>
        <a:bodyPr/>
        <a:lstStyle/>
        <a:p>
          <a:pPr rtl="1"/>
          <a:endParaRPr lang="ar-SA"/>
        </a:p>
      </dgm:t>
    </dgm:pt>
    <dgm:pt modelId="{587F4A2B-190F-4DF5-A5ED-84D726A0E8B3}" type="sibTrans" cxnId="{45CBFE84-B6C4-46F8-AD9A-EAC417696FDC}">
      <dgm:prSet/>
      <dgm:spPr/>
      <dgm:t>
        <a:bodyPr/>
        <a:lstStyle/>
        <a:p>
          <a:pPr rtl="1"/>
          <a:endParaRPr lang="ar-SA"/>
        </a:p>
      </dgm:t>
    </dgm:pt>
    <dgm:pt modelId="{340E798A-E096-4031-A13F-DA190B49319E}">
      <dgm:prSet phldrT="[نص]"/>
      <dgm:spPr/>
      <dgm:t>
        <a:bodyPr/>
        <a:lstStyle/>
        <a:p>
          <a:pPr rtl="1"/>
          <a:r>
            <a:rPr lang="ar-SA" dirty="0" smtClean="0"/>
            <a:t>الإحماء </a:t>
          </a:r>
          <a:endParaRPr lang="ar-SA" dirty="0"/>
        </a:p>
      </dgm:t>
    </dgm:pt>
    <dgm:pt modelId="{21884A11-0BFC-4437-971C-8A46F05C84AC}" type="parTrans" cxnId="{52A2F1CC-25E8-45F2-A965-46ACB1586102}">
      <dgm:prSet/>
      <dgm:spPr/>
      <dgm:t>
        <a:bodyPr/>
        <a:lstStyle/>
        <a:p>
          <a:pPr rtl="1"/>
          <a:endParaRPr lang="ar-SA"/>
        </a:p>
      </dgm:t>
    </dgm:pt>
    <dgm:pt modelId="{5BE66056-721B-4793-91F8-8489BC2710C8}" type="sibTrans" cxnId="{52A2F1CC-25E8-45F2-A965-46ACB1586102}">
      <dgm:prSet/>
      <dgm:spPr/>
      <dgm:t>
        <a:bodyPr/>
        <a:lstStyle/>
        <a:p>
          <a:pPr rtl="1"/>
          <a:endParaRPr lang="ar-SA"/>
        </a:p>
      </dgm:t>
    </dgm:pt>
    <dgm:pt modelId="{557459C2-40EF-4CB5-B91D-63406913C50A}">
      <dgm:prSet phldrT="[نص]"/>
      <dgm:spPr/>
      <dgm:t>
        <a:bodyPr/>
        <a:lstStyle/>
        <a:p>
          <a:pPr rtl="1"/>
          <a:endParaRPr lang="ar-SA" dirty="0"/>
        </a:p>
      </dgm:t>
    </dgm:pt>
    <dgm:pt modelId="{0353EB2A-B092-4F11-877E-79BDA22AA071}" type="parTrans" cxnId="{7DB3EEA0-C800-414C-AA57-3A13754D791D}">
      <dgm:prSet/>
      <dgm:spPr/>
      <dgm:t>
        <a:bodyPr/>
        <a:lstStyle/>
        <a:p>
          <a:pPr rtl="1"/>
          <a:endParaRPr lang="ar-SA"/>
        </a:p>
      </dgm:t>
    </dgm:pt>
    <dgm:pt modelId="{FF45CA1A-1448-42B8-B608-3AA9AA00DB0F}" type="sibTrans" cxnId="{7DB3EEA0-C800-414C-AA57-3A13754D791D}">
      <dgm:prSet/>
      <dgm:spPr/>
      <dgm:t>
        <a:bodyPr/>
        <a:lstStyle/>
        <a:p>
          <a:pPr rtl="1"/>
          <a:endParaRPr lang="ar-SA"/>
        </a:p>
      </dgm:t>
    </dgm:pt>
    <dgm:pt modelId="{4A3E9047-9370-495A-8545-AD14ED918D74}">
      <dgm:prSet phldrT="[نص]"/>
      <dgm:spPr/>
      <dgm:t>
        <a:bodyPr/>
        <a:lstStyle/>
        <a:p>
          <a:pPr rtl="1"/>
          <a:r>
            <a:rPr lang="ar-SA" dirty="0" smtClean="0">
              <a:solidFill>
                <a:srgbClr val="FF0000"/>
              </a:solidFill>
            </a:rPr>
            <a:t>الإعداد البدني</a:t>
          </a:r>
          <a:endParaRPr lang="ar-SA" dirty="0">
            <a:solidFill>
              <a:srgbClr val="FF0000"/>
            </a:solidFill>
          </a:endParaRPr>
        </a:p>
      </dgm:t>
    </dgm:pt>
    <dgm:pt modelId="{6197F224-FF80-470D-95E7-F052741A1316}" type="parTrans" cxnId="{35E367E4-C2F9-4328-AA00-DD1C11425C1D}">
      <dgm:prSet/>
      <dgm:spPr/>
      <dgm:t>
        <a:bodyPr/>
        <a:lstStyle/>
        <a:p>
          <a:pPr rtl="1"/>
          <a:endParaRPr lang="ar-SA"/>
        </a:p>
      </dgm:t>
    </dgm:pt>
    <dgm:pt modelId="{721B96CD-1F27-4A3A-BA97-A6B15B23A176}" type="sibTrans" cxnId="{35E367E4-C2F9-4328-AA00-DD1C11425C1D}">
      <dgm:prSet/>
      <dgm:spPr/>
      <dgm:t>
        <a:bodyPr/>
        <a:lstStyle/>
        <a:p>
          <a:pPr rtl="1"/>
          <a:endParaRPr lang="ar-SA"/>
        </a:p>
      </dgm:t>
    </dgm:pt>
    <dgm:pt modelId="{59F68220-59D9-45CF-A9F3-879B3056FD5C}" type="pres">
      <dgm:prSet presAssocID="{471497A4-3A36-4FE0-9EE3-0AFB8577AF9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6CD9DE49-DCBF-4074-917D-6DED0AFE250A}" type="pres">
      <dgm:prSet presAssocID="{FF89F179-9779-443F-8C32-1B277549B96F}" presName="composite" presStyleCnt="0"/>
      <dgm:spPr/>
    </dgm:pt>
    <dgm:pt modelId="{86F6F9AE-A907-4346-BFAD-36DE1CC5AF1A}" type="pres">
      <dgm:prSet presAssocID="{FF89F179-9779-443F-8C32-1B277549B96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5FA03A2-CB54-44B4-95CA-701BE29056A7}" type="pres">
      <dgm:prSet presAssocID="{FF89F179-9779-443F-8C32-1B277549B96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6F4F3F8-B416-4DFB-9E1D-EDBFBA6718A2}" type="pres">
      <dgm:prSet presAssocID="{376F31AB-9A56-47DC-B059-7E82CDB9ACC2}" presName="space" presStyleCnt="0"/>
      <dgm:spPr/>
    </dgm:pt>
    <dgm:pt modelId="{D8B8D4AA-3C17-4123-86B6-E4F8281BB92C}" type="pres">
      <dgm:prSet presAssocID="{BB2D2A0F-5571-4A9F-97B6-9BE7E55A6A2C}" presName="composite" presStyleCnt="0"/>
      <dgm:spPr/>
    </dgm:pt>
    <dgm:pt modelId="{8001E075-FCE9-43C0-BCCD-F4F2DCDB8E94}" type="pres">
      <dgm:prSet presAssocID="{BB2D2A0F-5571-4A9F-97B6-9BE7E55A6A2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C31C88F-83AA-4F07-A1F2-8CD8F7A7F02D}" type="pres">
      <dgm:prSet presAssocID="{BB2D2A0F-5571-4A9F-97B6-9BE7E55A6A2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C3CB6FD-4533-4244-BD8C-03F23CCF483D}" type="pres">
      <dgm:prSet presAssocID="{6EA093AB-D125-4663-80B6-60A1F1622ED5}" presName="space" presStyleCnt="0"/>
      <dgm:spPr/>
    </dgm:pt>
    <dgm:pt modelId="{7E6830CF-DF08-4D13-B140-911C4B5EFDF7}" type="pres">
      <dgm:prSet presAssocID="{8788978B-D8E3-458D-91E0-E420BEA3D0C4}" presName="composite" presStyleCnt="0"/>
      <dgm:spPr/>
    </dgm:pt>
    <dgm:pt modelId="{5554F288-9F1D-42BC-AAA4-E2D4610BA15C}" type="pres">
      <dgm:prSet presAssocID="{8788978B-D8E3-458D-91E0-E420BEA3D0C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BDE86A9-E1DD-41FE-9629-3C751FD26792}" type="pres">
      <dgm:prSet presAssocID="{8788978B-D8E3-458D-91E0-E420BEA3D0C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DB3EEA0-C800-414C-AA57-3A13754D791D}" srcId="{BB2D2A0F-5571-4A9F-97B6-9BE7E55A6A2C}" destId="{557459C2-40EF-4CB5-B91D-63406913C50A}" srcOrd="2" destOrd="0" parTransId="{0353EB2A-B092-4F11-877E-79BDA22AA071}" sibTransId="{FF45CA1A-1448-42B8-B608-3AA9AA00DB0F}"/>
    <dgm:cxn modelId="{E2F519C2-F1E7-41E0-996C-2103855FC3EA}" type="presOf" srcId="{89B70064-00C5-467A-AFDC-E43BE390DF4D}" destId="{1C31C88F-83AA-4F07-A1F2-8CD8F7A7F02D}" srcOrd="0" destOrd="0" presId="urn:microsoft.com/office/officeart/2005/8/layout/hList1"/>
    <dgm:cxn modelId="{C2398D3E-54CE-4F60-853B-F1ED431A52F0}" type="presOf" srcId="{BB2D2A0F-5571-4A9F-97B6-9BE7E55A6A2C}" destId="{8001E075-FCE9-43C0-BCCD-F4F2DCDB8E94}" srcOrd="0" destOrd="0" presId="urn:microsoft.com/office/officeart/2005/8/layout/hList1"/>
    <dgm:cxn modelId="{4262CC22-FA28-4806-A276-C1CEFA7C007E}" srcId="{471497A4-3A36-4FE0-9EE3-0AFB8577AF99}" destId="{FF89F179-9779-443F-8C32-1B277549B96F}" srcOrd="0" destOrd="0" parTransId="{EC32A39A-0F6D-4CD9-A19B-4F6CEE8DE9D0}" sibTransId="{376F31AB-9A56-47DC-B059-7E82CDB9ACC2}"/>
    <dgm:cxn modelId="{0028E1A8-C522-4B24-8E18-5F2582BE3A7E}" srcId="{FF89F179-9779-443F-8C32-1B277549B96F}" destId="{145B722C-A6B4-4F71-869C-021B98656AE3}" srcOrd="0" destOrd="0" parTransId="{6DA5098A-D6E4-4DA0-8A62-31F37E169B70}" sibTransId="{C1915C1E-15D2-48D2-9D17-4CC2DA74546C}"/>
    <dgm:cxn modelId="{63040ACA-3BB8-42FF-BED0-AEF7FDDDC085}" type="presOf" srcId="{8788978B-D8E3-458D-91E0-E420BEA3D0C4}" destId="{5554F288-9F1D-42BC-AAA4-E2D4610BA15C}" srcOrd="0" destOrd="0" presId="urn:microsoft.com/office/officeart/2005/8/layout/hList1"/>
    <dgm:cxn modelId="{5AECBAC8-7293-4B85-921C-F7D46207B643}" type="presOf" srcId="{308ED69F-9D0C-4DEC-8111-F94F1AA06EA6}" destId="{1C31C88F-83AA-4F07-A1F2-8CD8F7A7F02D}" srcOrd="0" destOrd="1" presId="urn:microsoft.com/office/officeart/2005/8/layout/hList1"/>
    <dgm:cxn modelId="{874B2EC2-0C08-499D-A821-33194500F1D9}" type="presOf" srcId="{340E798A-E096-4031-A13F-DA190B49319E}" destId="{9BDE86A9-E1DD-41FE-9629-3C751FD26792}" srcOrd="0" destOrd="1" presId="urn:microsoft.com/office/officeart/2005/8/layout/hList1"/>
    <dgm:cxn modelId="{980B40EC-A22F-4798-929F-52CF6E91633B}" srcId="{FF89F179-9779-443F-8C32-1B277549B96F}" destId="{988995F5-2B44-46EA-8310-FFA9FF79B837}" srcOrd="1" destOrd="0" parTransId="{ABAF6D66-6B6F-4D39-B38D-2A046C4CE914}" sibTransId="{B74DD064-47D9-4260-AE25-2C8437029498}"/>
    <dgm:cxn modelId="{45CBFE84-B6C4-46F8-AD9A-EAC417696FDC}" srcId="{8788978B-D8E3-458D-91E0-E420BEA3D0C4}" destId="{7CB89127-5791-45E8-9291-B927C01C7A4B}" srcOrd="0" destOrd="0" parTransId="{BEA595A9-7A65-422C-B7E0-FF86254CC323}" sibTransId="{587F4A2B-190F-4DF5-A5ED-84D726A0E8B3}"/>
    <dgm:cxn modelId="{94B49CBB-688F-4034-BE63-604D7D037BFA}" type="presOf" srcId="{FF89F179-9779-443F-8C32-1B277549B96F}" destId="{86F6F9AE-A907-4346-BFAD-36DE1CC5AF1A}" srcOrd="0" destOrd="0" presId="urn:microsoft.com/office/officeart/2005/8/layout/hList1"/>
    <dgm:cxn modelId="{52A2F1CC-25E8-45F2-A965-46ACB1586102}" srcId="{8788978B-D8E3-458D-91E0-E420BEA3D0C4}" destId="{340E798A-E096-4031-A13F-DA190B49319E}" srcOrd="1" destOrd="0" parTransId="{21884A11-0BFC-4437-971C-8A46F05C84AC}" sibTransId="{5BE66056-721B-4793-91F8-8489BC2710C8}"/>
    <dgm:cxn modelId="{E79A552C-ECAB-4744-95D4-6C582234BF84}" type="presOf" srcId="{145B722C-A6B4-4F71-869C-021B98656AE3}" destId="{E5FA03A2-CB54-44B4-95CA-701BE29056A7}" srcOrd="0" destOrd="0" presId="urn:microsoft.com/office/officeart/2005/8/layout/hList1"/>
    <dgm:cxn modelId="{9A102DD1-DBBA-42BA-B2D2-0054F48654FE}" type="presOf" srcId="{557459C2-40EF-4CB5-B91D-63406913C50A}" destId="{1C31C88F-83AA-4F07-A1F2-8CD8F7A7F02D}" srcOrd="0" destOrd="2" presId="urn:microsoft.com/office/officeart/2005/8/layout/hList1"/>
    <dgm:cxn modelId="{D3F33FE0-4660-40D9-880B-49D13CFBE88A}" srcId="{471497A4-3A36-4FE0-9EE3-0AFB8577AF99}" destId="{8788978B-D8E3-458D-91E0-E420BEA3D0C4}" srcOrd="2" destOrd="0" parTransId="{CD941F45-8A04-40A6-94B1-4B127B98649D}" sibTransId="{F6A5B4D8-2E7E-444B-9DCC-3734C88C646A}"/>
    <dgm:cxn modelId="{AB9B3B4D-751E-4BED-AAC1-07069838F479}" srcId="{BB2D2A0F-5571-4A9F-97B6-9BE7E55A6A2C}" destId="{308ED69F-9D0C-4DEC-8111-F94F1AA06EA6}" srcOrd="1" destOrd="0" parTransId="{C9E47C65-ABC1-4D5F-A8EA-918097D430F4}" sibTransId="{D3C41716-2172-41E5-9888-551486A71383}"/>
    <dgm:cxn modelId="{42BA1A27-4E1F-400E-9170-BFDFD0A592E3}" type="presOf" srcId="{7CB89127-5791-45E8-9291-B927C01C7A4B}" destId="{9BDE86A9-E1DD-41FE-9629-3C751FD26792}" srcOrd="0" destOrd="0" presId="urn:microsoft.com/office/officeart/2005/8/layout/hList1"/>
    <dgm:cxn modelId="{768F4FDB-6589-4BD0-989A-488AF065776F}" type="presOf" srcId="{988995F5-2B44-46EA-8310-FFA9FF79B837}" destId="{E5FA03A2-CB54-44B4-95CA-701BE29056A7}" srcOrd="0" destOrd="1" presId="urn:microsoft.com/office/officeart/2005/8/layout/hList1"/>
    <dgm:cxn modelId="{35E367E4-C2F9-4328-AA00-DD1C11425C1D}" srcId="{8788978B-D8E3-458D-91E0-E420BEA3D0C4}" destId="{4A3E9047-9370-495A-8545-AD14ED918D74}" srcOrd="2" destOrd="0" parTransId="{6197F224-FF80-470D-95E7-F052741A1316}" sibTransId="{721B96CD-1F27-4A3A-BA97-A6B15B23A176}"/>
    <dgm:cxn modelId="{69337E6A-5AE9-43D2-AFD0-B048BA5B26F4}" type="presOf" srcId="{4A3E9047-9370-495A-8545-AD14ED918D74}" destId="{9BDE86A9-E1DD-41FE-9629-3C751FD26792}" srcOrd="0" destOrd="2" presId="urn:microsoft.com/office/officeart/2005/8/layout/hList1"/>
    <dgm:cxn modelId="{5C1DD408-1A3E-48E3-89A2-324F0E44EA85}" srcId="{BB2D2A0F-5571-4A9F-97B6-9BE7E55A6A2C}" destId="{89B70064-00C5-467A-AFDC-E43BE390DF4D}" srcOrd="0" destOrd="0" parTransId="{E97D8671-822E-4141-B180-2AC03D65400C}" sibTransId="{2330092A-4CEC-46E5-AA12-62F64B5EC1D9}"/>
    <dgm:cxn modelId="{6F26206E-6227-456D-B7A1-146FB5C1799A}" type="presOf" srcId="{471497A4-3A36-4FE0-9EE3-0AFB8577AF99}" destId="{59F68220-59D9-45CF-A9F3-879B3056FD5C}" srcOrd="0" destOrd="0" presId="urn:microsoft.com/office/officeart/2005/8/layout/hList1"/>
    <dgm:cxn modelId="{3FA0656C-7199-4AFE-A2F5-5107ED9E5523}" srcId="{471497A4-3A36-4FE0-9EE3-0AFB8577AF99}" destId="{BB2D2A0F-5571-4A9F-97B6-9BE7E55A6A2C}" srcOrd="1" destOrd="0" parTransId="{93B3334F-5AFC-478F-9BF9-EA0C03CEB621}" sibTransId="{6EA093AB-D125-4663-80B6-60A1F1622ED5}"/>
    <dgm:cxn modelId="{93993E87-9A2A-473F-A606-A531C965911E}" type="presParOf" srcId="{59F68220-59D9-45CF-A9F3-879B3056FD5C}" destId="{6CD9DE49-DCBF-4074-917D-6DED0AFE250A}" srcOrd="0" destOrd="0" presId="urn:microsoft.com/office/officeart/2005/8/layout/hList1"/>
    <dgm:cxn modelId="{97BD6436-558B-4722-86FF-8971407E9774}" type="presParOf" srcId="{6CD9DE49-DCBF-4074-917D-6DED0AFE250A}" destId="{86F6F9AE-A907-4346-BFAD-36DE1CC5AF1A}" srcOrd="0" destOrd="0" presId="urn:microsoft.com/office/officeart/2005/8/layout/hList1"/>
    <dgm:cxn modelId="{B5798CD9-9D94-4DEB-A640-B85C938BFC09}" type="presParOf" srcId="{6CD9DE49-DCBF-4074-917D-6DED0AFE250A}" destId="{E5FA03A2-CB54-44B4-95CA-701BE29056A7}" srcOrd="1" destOrd="0" presId="urn:microsoft.com/office/officeart/2005/8/layout/hList1"/>
    <dgm:cxn modelId="{BE46C8E5-001D-4844-89FB-3C66F9CFB0BF}" type="presParOf" srcId="{59F68220-59D9-45CF-A9F3-879B3056FD5C}" destId="{46F4F3F8-B416-4DFB-9E1D-EDBFBA6718A2}" srcOrd="1" destOrd="0" presId="urn:microsoft.com/office/officeart/2005/8/layout/hList1"/>
    <dgm:cxn modelId="{DA1203AF-1CBC-495A-BAF6-69BA1D2E68D6}" type="presParOf" srcId="{59F68220-59D9-45CF-A9F3-879B3056FD5C}" destId="{D8B8D4AA-3C17-4123-86B6-E4F8281BB92C}" srcOrd="2" destOrd="0" presId="urn:microsoft.com/office/officeart/2005/8/layout/hList1"/>
    <dgm:cxn modelId="{2E9D8B90-F4D6-4F83-9D94-D000C5F63325}" type="presParOf" srcId="{D8B8D4AA-3C17-4123-86B6-E4F8281BB92C}" destId="{8001E075-FCE9-43C0-BCCD-F4F2DCDB8E94}" srcOrd="0" destOrd="0" presId="urn:microsoft.com/office/officeart/2005/8/layout/hList1"/>
    <dgm:cxn modelId="{89602AD5-9DAF-4B3C-8BDD-4796F354DC74}" type="presParOf" srcId="{D8B8D4AA-3C17-4123-86B6-E4F8281BB92C}" destId="{1C31C88F-83AA-4F07-A1F2-8CD8F7A7F02D}" srcOrd="1" destOrd="0" presId="urn:microsoft.com/office/officeart/2005/8/layout/hList1"/>
    <dgm:cxn modelId="{C67BA497-357D-4BF8-A7FE-CDA93D11DF66}" type="presParOf" srcId="{59F68220-59D9-45CF-A9F3-879B3056FD5C}" destId="{6C3CB6FD-4533-4244-BD8C-03F23CCF483D}" srcOrd="3" destOrd="0" presId="urn:microsoft.com/office/officeart/2005/8/layout/hList1"/>
    <dgm:cxn modelId="{64327633-B782-440F-B528-9205AA0DA6AD}" type="presParOf" srcId="{59F68220-59D9-45CF-A9F3-879B3056FD5C}" destId="{7E6830CF-DF08-4D13-B140-911C4B5EFDF7}" srcOrd="4" destOrd="0" presId="urn:microsoft.com/office/officeart/2005/8/layout/hList1"/>
    <dgm:cxn modelId="{DCCD0AC7-A80B-407A-B706-7C9D2A3971BA}" type="presParOf" srcId="{7E6830CF-DF08-4D13-B140-911C4B5EFDF7}" destId="{5554F288-9F1D-42BC-AAA4-E2D4610BA15C}" srcOrd="0" destOrd="0" presId="urn:microsoft.com/office/officeart/2005/8/layout/hList1"/>
    <dgm:cxn modelId="{7F815154-8580-463D-91E0-149DEE264DF8}" type="presParOf" srcId="{7E6830CF-DF08-4D13-B140-911C4B5EFDF7}" destId="{9BDE86A9-E1DD-41FE-9629-3C751FD2679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4A98C8-9E36-4632-BB24-1B0C995D9F4D}" type="doc">
      <dgm:prSet loTypeId="urn:microsoft.com/office/officeart/2005/8/layout/cycle8" loCatId="cycle" qsTypeId="urn:microsoft.com/office/officeart/2005/8/quickstyle/simple1" qsCatId="simple" csTypeId="urn:microsoft.com/office/officeart/2005/8/colors/colorful4" csCatId="colorful" phldr="1"/>
      <dgm:spPr/>
    </dgm:pt>
    <dgm:pt modelId="{BB67246F-3CF7-4F9D-82F4-753EB0DB12F5}">
      <dgm:prSet phldrT="[نص]"/>
      <dgm:spPr/>
      <dgm:t>
        <a:bodyPr/>
        <a:lstStyle/>
        <a:p>
          <a:pPr rtl="1"/>
          <a:r>
            <a:rPr lang="ar-SA" dirty="0" smtClean="0"/>
            <a:t>بدنياً</a:t>
          </a:r>
          <a:endParaRPr lang="ar-SA" dirty="0"/>
        </a:p>
      </dgm:t>
    </dgm:pt>
    <dgm:pt modelId="{94574E66-6D23-427E-9F2D-36C6B834C0F4}" type="parTrans" cxnId="{01DCFDCA-1965-4BEB-B5FA-FDA66822AD9B}">
      <dgm:prSet/>
      <dgm:spPr/>
      <dgm:t>
        <a:bodyPr/>
        <a:lstStyle/>
        <a:p>
          <a:pPr rtl="1"/>
          <a:endParaRPr lang="ar-SA"/>
        </a:p>
      </dgm:t>
    </dgm:pt>
    <dgm:pt modelId="{4CB77153-5856-42BC-82F8-8DA576A42909}" type="sibTrans" cxnId="{01DCFDCA-1965-4BEB-B5FA-FDA66822AD9B}">
      <dgm:prSet/>
      <dgm:spPr/>
      <dgm:t>
        <a:bodyPr/>
        <a:lstStyle/>
        <a:p>
          <a:pPr rtl="1"/>
          <a:endParaRPr lang="ar-SA"/>
        </a:p>
      </dgm:t>
    </dgm:pt>
    <dgm:pt modelId="{54500B59-6E3E-4BB8-9724-AEEAF09310AF}">
      <dgm:prSet phldrT="[نص]"/>
      <dgm:spPr/>
      <dgm:t>
        <a:bodyPr/>
        <a:lstStyle/>
        <a:p>
          <a:pPr rtl="1"/>
          <a:r>
            <a:rPr lang="ar-SA" dirty="0" smtClean="0"/>
            <a:t>إدارياً</a:t>
          </a:r>
          <a:endParaRPr lang="ar-SA" dirty="0"/>
        </a:p>
      </dgm:t>
    </dgm:pt>
    <dgm:pt modelId="{EDEE7538-4FD3-44A0-BA41-C2E0F6A9A5A0}" type="parTrans" cxnId="{FCFA47BA-BE90-49B3-A5EE-AF20D6AEEE10}">
      <dgm:prSet/>
      <dgm:spPr/>
      <dgm:t>
        <a:bodyPr/>
        <a:lstStyle/>
        <a:p>
          <a:pPr rtl="1"/>
          <a:endParaRPr lang="ar-SA"/>
        </a:p>
      </dgm:t>
    </dgm:pt>
    <dgm:pt modelId="{9612DCF2-FECB-47EB-AA40-444A3A643F68}" type="sibTrans" cxnId="{FCFA47BA-BE90-49B3-A5EE-AF20D6AEEE10}">
      <dgm:prSet/>
      <dgm:spPr/>
      <dgm:t>
        <a:bodyPr/>
        <a:lstStyle/>
        <a:p>
          <a:pPr rtl="1"/>
          <a:endParaRPr lang="ar-SA"/>
        </a:p>
      </dgm:t>
    </dgm:pt>
    <dgm:pt modelId="{8B297CFB-9A40-4819-A833-EB43DE64C6D5}">
      <dgm:prSet phldrT="[نص]"/>
      <dgm:spPr/>
      <dgm:t>
        <a:bodyPr/>
        <a:lstStyle/>
        <a:p>
          <a:pPr rtl="1"/>
          <a:r>
            <a:rPr lang="ar-SA" dirty="0" smtClean="0"/>
            <a:t>نفسياً</a:t>
          </a:r>
          <a:endParaRPr lang="ar-SA" dirty="0"/>
        </a:p>
      </dgm:t>
    </dgm:pt>
    <dgm:pt modelId="{DB0D5CE1-53E1-450D-8908-8C057EBE8CF0}" type="parTrans" cxnId="{362953A9-AEE0-420D-AC61-8EBD093D25B5}">
      <dgm:prSet/>
      <dgm:spPr/>
      <dgm:t>
        <a:bodyPr/>
        <a:lstStyle/>
        <a:p>
          <a:pPr rtl="1"/>
          <a:endParaRPr lang="ar-SA"/>
        </a:p>
      </dgm:t>
    </dgm:pt>
    <dgm:pt modelId="{6C21AAE2-2609-4AA7-B266-86D9285285E7}" type="sibTrans" cxnId="{362953A9-AEE0-420D-AC61-8EBD093D25B5}">
      <dgm:prSet/>
      <dgm:spPr/>
      <dgm:t>
        <a:bodyPr/>
        <a:lstStyle/>
        <a:p>
          <a:pPr rtl="1"/>
          <a:endParaRPr lang="ar-SA"/>
        </a:p>
      </dgm:t>
    </dgm:pt>
    <dgm:pt modelId="{DAA7F8EE-928C-45A7-B7B9-E87C9EC28CEB}" type="pres">
      <dgm:prSet presAssocID="{8E4A98C8-9E36-4632-BB24-1B0C995D9F4D}" presName="compositeShape" presStyleCnt="0">
        <dgm:presLayoutVars>
          <dgm:chMax val="7"/>
          <dgm:dir/>
          <dgm:resizeHandles val="exact"/>
        </dgm:presLayoutVars>
      </dgm:prSet>
      <dgm:spPr/>
    </dgm:pt>
    <dgm:pt modelId="{4CD83563-1C9B-4EDD-92D6-5DBAF29E4B9A}" type="pres">
      <dgm:prSet presAssocID="{8E4A98C8-9E36-4632-BB24-1B0C995D9F4D}" presName="wedge1" presStyleLbl="node1" presStyleIdx="0" presStyleCnt="3"/>
      <dgm:spPr/>
      <dgm:t>
        <a:bodyPr/>
        <a:lstStyle/>
        <a:p>
          <a:pPr rtl="1"/>
          <a:endParaRPr lang="ar-SA"/>
        </a:p>
      </dgm:t>
    </dgm:pt>
    <dgm:pt modelId="{927576A7-EADB-4B76-92AF-403AA2AF35D7}" type="pres">
      <dgm:prSet presAssocID="{8E4A98C8-9E36-4632-BB24-1B0C995D9F4D}" presName="dummy1a" presStyleCnt="0"/>
      <dgm:spPr/>
    </dgm:pt>
    <dgm:pt modelId="{17EEE05F-E53B-45CA-8EF8-5A6030ABC768}" type="pres">
      <dgm:prSet presAssocID="{8E4A98C8-9E36-4632-BB24-1B0C995D9F4D}" presName="dummy1b" presStyleCnt="0"/>
      <dgm:spPr/>
    </dgm:pt>
    <dgm:pt modelId="{1F639131-B1EC-48CB-A993-CDEC90250E9D}" type="pres">
      <dgm:prSet presAssocID="{8E4A98C8-9E36-4632-BB24-1B0C995D9F4D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0C8723A-3770-4966-B746-522DA2744C04}" type="pres">
      <dgm:prSet presAssocID="{8E4A98C8-9E36-4632-BB24-1B0C995D9F4D}" presName="wedge2" presStyleLbl="node1" presStyleIdx="1" presStyleCnt="3"/>
      <dgm:spPr/>
      <dgm:t>
        <a:bodyPr/>
        <a:lstStyle/>
        <a:p>
          <a:pPr rtl="1"/>
          <a:endParaRPr lang="ar-SA"/>
        </a:p>
      </dgm:t>
    </dgm:pt>
    <dgm:pt modelId="{B4B443DA-7258-4939-BAEE-66DED35F5EF7}" type="pres">
      <dgm:prSet presAssocID="{8E4A98C8-9E36-4632-BB24-1B0C995D9F4D}" presName="dummy2a" presStyleCnt="0"/>
      <dgm:spPr/>
    </dgm:pt>
    <dgm:pt modelId="{5E3E5E2E-F6F7-4B01-8F5D-E9DBDAD38E1E}" type="pres">
      <dgm:prSet presAssocID="{8E4A98C8-9E36-4632-BB24-1B0C995D9F4D}" presName="dummy2b" presStyleCnt="0"/>
      <dgm:spPr/>
    </dgm:pt>
    <dgm:pt modelId="{9CC69E66-86CC-4B20-A66D-E962107590DA}" type="pres">
      <dgm:prSet presAssocID="{8E4A98C8-9E36-4632-BB24-1B0C995D9F4D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ED184F6-E8A8-4084-A449-15854D1A970C}" type="pres">
      <dgm:prSet presAssocID="{8E4A98C8-9E36-4632-BB24-1B0C995D9F4D}" presName="wedge3" presStyleLbl="node1" presStyleIdx="2" presStyleCnt="3"/>
      <dgm:spPr/>
      <dgm:t>
        <a:bodyPr/>
        <a:lstStyle/>
        <a:p>
          <a:pPr rtl="1"/>
          <a:endParaRPr lang="ar-SA"/>
        </a:p>
      </dgm:t>
    </dgm:pt>
    <dgm:pt modelId="{F15AF9C8-DDC3-4F29-88B8-D61135C84B5B}" type="pres">
      <dgm:prSet presAssocID="{8E4A98C8-9E36-4632-BB24-1B0C995D9F4D}" presName="dummy3a" presStyleCnt="0"/>
      <dgm:spPr/>
    </dgm:pt>
    <dgm:pt modelId="{5868C2BC-C895-4809-A8F6-0B85D9B10AB0}" type="pres">
      <dgm:prSet presAssocID="{8E4A98C8-9E36-4632-BB24-1B0C995D9F4D}" presName="dummy3b" presStyleCnt="0"/>
      <dgm:spPr/>
    </dgm:pt>
    <dgm:pt modelId="{A9B97897-05D4-49C6-8FFB-535AB3638102}" type="pres">
      <dgm:prSet presAssocID="{8E4A98C8-9E36-4632-BB24-1B0C995D9F4D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12425F9-8362-43CC-8A5D-F6618046074F}" type="pres">
      <dgm:prSet presAssocID="{4CB77153-5856-42BC-82F8-8DA576A42909}" presName="arrowWedge1" presStyleLbl="fgSibTrans2D1" presStyleIdx="0" presStyleCnt="3"/>
      <dgm:spPr/>
    </dgm:pt>
    <dgm:pt modelId="{3C575176-74D4-4AA5-99DF-3D2A63BB8108}" type="pres">
      <dgm:prSet presAssocID="{9612DCF2-FECB-47EB-AA40-444A3A643F68}" presName="arrowWedge2" presStyleLbl="fgSibTrans2D1" presStyleIdx="1" presStyleCnt="3"/>
      <dgm:spPr/>
    </dgm:pt>
    <dgm:pt modelId="{5A4BAC1B-32E8-4CDE-ABA5-35A4390C4717}" type="pres">
      <dgm:prSet presAssocID="{6C21AAE2-2609-4AA7-B266-86D9285285E7}" presName="arrowWedge3" presStyleLbl="fgSibTrans2D1" presStyleIdx="2" presStyleCnt="3"/>
      <dgm:spPr/>
    </dgm:pt>
  </dgm:ptLst>
  <dgm:cxnLst>
    <dgm:cxn modelId="{362953A9-AEE0-420D-AC61-8EBD093D25B5}" srcId="{8E4A98C8-9E36-4632-BB24-1B0C995D9F4D}" destId="{8B297CFB-9A40-4819-A833-EB43DE64C6D5}" srcOrd="2" destOrd="0" parTransId="{DB0D5CE1-53E1-450D-8908-8C057EBE8CF0}" sibTransId="{6C21AAE2-2609-4AA7-B266-86D9285285E7}"/>
    <dgm:cxn modelId="{C01F3E38-33B5-4FD1-BD4D-B8F4CC501C55}" type="presOf" srcId="{8E4A98C8-9E36-4632-BB24-1B0C995D9F4D}" destId="{DAA7F8EE-928C-45A7-B7B9-E87C9EC28CEB}" srcOrd="0" destOrd="0" presId="urn:microsoft.com/office/officeart/2005/8/layout/cycle8"/>
    <dgm:cxn modelId="{01DCFDCA-1965-4BEB-B5FA-FDA66822AD9B}" srcId="{8E4A98C8-9E36-4632-BB24-1B0C995D9F4D}" destId="{BB67246F-3CF7-4F9D-82F4-753EB0DB12F5}" srcOrd="0" destOrd="0" parTransId="{94574E66-6D23-427E-9F2D-36C6B834C0F4}" sibTransId="{4CB77153-5856-42BC-82F8-8DA576A42909}"/>
    <dgm:cxn modelId="{6EB8B425-DC6B-4D76-B413-84DE1E4494C8}" type="presOf" srcId="{BB67246F-3CF7-4F9D-82F4-753EB0DB12F5}" destId="{1F639131-B1EC-48CB-A993-CDEC90250E9D}" srcOrd="1" destOrd="0" presId="urn:microsoft.com/office/officeart/2005/8/layout/cycle8"/>
    <dgm:cxn modelId="{16608EE6-D2C6-4F9B-9A58-0BE612216B86}" type="presOf" srcId="{8B297CFB-9A40-4819-A833-EB43DE64C6D5}" destId="{7ED184F6-E8A8-4084-A449-15854D1A970C}" srcOrd="0" destOrd="0" presId="urn:microsoft.com/office/officeart/2005/8/layout/cycle8"/>
    <dgm:cxn modelId="{FCFA47BA-BE90-49B3-A5EE-AF20D6AEEE10}" srcId="{8E4A98C8-9E36-4632-BB24-1B0C995D9F4D}" destId="{54500B59-6E3E-4BB8-9724-AEEAF09310AF}" srcOrd="1" destOrd="0" parTransId="{EDEE7538-4FD3-44A0-BA41-C2E0F6A9A5A0}" sibTransId="{9612DCF2-FECB-47EB-AA40-444A3A643F68}"/>
    <dgm:cxn modelId="{482FADB0-965E-4506-A468-A59FB7C5B20F}" type="presOf" srcId="{BB67246F-3CF7-4F9D-82F4-753EB0DB12F5}" destId="{4CD83563-1C9B-4EDD-92D6-5DBAF29E4B9A}" srcOrd="0" destOrd="0" presId="urn:microsoft.com/office/officeart/2005/8/layout/cycle8"/>
    <dgm:cxn modelId="{D725FCDA-A0E1-4001-A20A-335A6052303F}" type="presOf" srcId="{54500B59-6E3E-4BB8-9724-AEEAF09310AF}" destId="{70C8723A-3770-4966-B746-522DA2744C04}" srcOrd="0" destOrd="0" presId="urn:microsoft.com/office/officeart/2005/8/layout/cycle8"/>
    <dgm:cxn modelId="{8C13F45C-A67E-4A57-9697-26456FF66F2B}" type="presOf" srcId="{54500B59-6E3E-4BB8-9724-AEEAF09310AF}" destId="{9CC69E66-86CC-4B20-A66D-E962107590DA}" srcOrd="1" destOrd="0" presId="urn:microsoft.com/office/officeart/2005/8/layout/cycle8"/>
    <dgm:cxn modelId="{063B6E9E-76CC-419C-92A5-A4FC353919C4}" type="presOf" srcId="{8B297CFB-9A40-4819-A833-EB43DE64C6D5}" destId="{A9B97897-05D4-49C6-8FFB-535AB3638102}" srcOrd="1" destOrd="0" presId="urn:microsoft.com/office/officeart/2005/8/layout/cycle8"/>
    <dgm:cxn modelId="{A89A491D-5710-4551-91FC-04469CD0B3F2}" type="presParOf" srcId="{DAA7F8EE-928C-45A7-B7B9-E87C9EC28CEB}" destId="{4CD83563-1C9B-4EDD-92D6-5DBAF29E4B9A}" srcOrd="0" destOrd="0" presId="urn:microsoft.com/office/officeart/2005/8/layout/cycle8"/>
    <dgm:cxn modelId="{3FC81BC6-DFDC-4227-BCE8-F6E7D764DCFD}" type="presParOf" srcId="{DAA7F8EE-928C-45A7-B7B9-E87C9EC28CEB}" destId="{927576A7-EADB-4B76-92AF-403AA2AF35D7}" srcOrd="1" destOrd="0" presId="urn:microsoft.com/office/officeart/2005/8/layout/cycle8"/>
    <dgm:cxn modelId="{2C82BC5B-ACC6-4519-8D62-A0FACF03467A}" type="presParOf" srcId="{DAA7F8EE-928C-45A7-B7B9-E87C9EC28CEB}" destId="{17EEE05F-E53B-45CA-8EF8-5A6030ABC768}" srcOrd="2" destOrd="0" presId="urn:microsoft.com/office/officeart/2005/8/layout/cycle8"/>
    <dgm:cxn modelId="{559A55D4-FA21-45C5-BADF-9780CF1C784A}" type="presParOf" srcId="{DAA7F8EE-928C-45A7-B7B9-E87C9EC28CEB}" destId="{1F639131-B1EC-48CB-A993-CDEC90250E9D}" srcOrd="3" destOrd="0" presId="urn:microsoft.com/office/officeart/2005/8/layout/cycle8"/>
    <dgm:cxn modelId="{D02FA12B-E8EC-476A-B6F3-1CA3998905C2}" type="presParOf" srcId="{DAA7F8EE-928C-45A7-B7B9-E87C9EC28CEB}" destId="{70C8723A-3770-4966-B746-522DA2744C04}" srcOrd="4" destOrd="0" presId="urn:microsoft.com/office/officeart/2005/8/layout/cycle8"/>
    <dgm:cxn modelId="{EF6F968B-0344-466F-A5E2-92723C477618}" type="presParOf" srcId="{DAA7F8EE-928C-45A7-B7B9-E87C9EC28CEB}" destId="{B4B443DA-7258-4939-BAEE-66DED35F5EF7}" srcOrd="5" destOrd="0" presId="urn:microsoft.com/office/officeart/2005/8/layout/cycle8"/>
    <dgm:cxn modelId="{02C826A4-8B12-4748-8EDE-24A1108F2893}" type="presParOf" srcId="{DAA7F8EE-928C-45A7-B7B9-E87C9EC28CEB}" destId="{5E3E5E2E-F6F7-4B01-8F5D-E9DBDAD38E1E}" srcOrd="6" destOrd="0" presId="urn:microsoft.com/office/officeart/2005/8/layout/cycle8"/>
    <dgm:cxn modelId="{BD381B09-EC6D-4CAD-91A1-F661628A22C2}" type="presParOf" srcId="{DAA7F8EE-928C-45A7-B7B9-E87C9EC28CEB}" destId="{9CC69E66-86CC-4B20-A66D-E962107590DA}" srcOrd="7" destOrd="0" presId="urn:microsoft.com/office/officeart/2005/8/layout/cycle8"/>
    <dgm:cxn modelId="{EF92EC38-EC3F-461C-842E-A039DD5C6275}" type="presParOf" srcId="{DAA7F8EE-928C-45A7-B7B9-E87C9EC28CEB}" destId="{7ED184F6-E8A8-4084-A449-15854D1A970C}" srcOrd="8" destOrd="0" presId="urn:microsoft.com/office/officeart/2005/8/layout/cycle8"/>
    <dgm:cxn modelId="{AC5C3024-ACE2-44BC-9CB4-32A7DE1E8469}" type="presParOf" srcId="{DAA7F8EE-928C-45A7-B7B9-E87C9EC28CEB}" destId="{F15AF9C8-DDC3-4F29-88B8-D61135C84B5B}" srcOrd="9" destOrd="0" presId="urn:microsoft.com/office/officeart/2005/8/layout/cycle8"/>
    <dgm:cxn modelId="{A3CEECDB-845F-410A-8CE5-F0957AF25678}" type="presParOf" srcId="{DAA7F8EE-928C-45A7-B7B9-E87C9EC28CEB}" destId="{5868C2BC-C895-4809-A8F6-0B85D9B10AB0}" srcOrd="10" destOrd="0" presId="urn:microsoft.com/office/officeart/2005/8/layout/cycle8"/>
    <dgm:cxn modelId="{2A6B13CC-FB56-485B-93A0-9443B20492BD}" type="presParOf" srcId="{DAA7F8EE-928C-45A7-B7B9-E87C9EC28CEB}" destId="{A9B97897-05D4-49C6-8FFB-535AB3638102}" srcOrd="11" destOrd="0" presId="urn:microsoft.com/office/officeart/2005/8/layout/cycle8"/>
    <dgm:cxn modelId="{2B274EF4-8531-4CA7-91C7-64F34AA23948}" type="presParOf" srcId="{DAA7F8EE-928C-45A7-B7B9-E87C9EC28CEB}" destId="{E12425F9-8362-43CC-8A5D-F6618046074F}" srcOrd="12" destOrd="0" presId="urn:microsoft.com/office/officeart/2005/8/layout/cycle8"/>
    <dgm:cxn modelId="{2679CCE9-A6C3-45D9-B1D1-763AFFCA3D28}" type="presParOf" srcId="{DAA7F8EE-928C-45A7-B7B9-E87C9EC28CEB}" destId="{3C575176-74D4-4AA5-99DF-3D2A63BB8108}" srcOrd="13" destOrd="0" presId="urn:microsoft.com/office/officeart/2005/8/layout/cycle8"/>
    <dgm:cxn modelId="{B8329661-2082-444A-A9AB-2B8065E385F9}" type="presParOf" srcId="{DAA7F8EE-928C-45A7-B7B9-E87C9EC28CEB}" destId="{5A4BAC1B-32E8-4CDE-ABA5-35A4390C471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D43C8C-E27E-4F99-9EC3-92F4FE7FCCD5}" type="doc">
      <dgm:prSet loTypeId="urn:microsoft.com/office/officeart/2005/8/layout/hList9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CA47BF90-AB6E-40B9-8185-D39118A56E65}">
      <dgm:prSet phldrT="[نص]"/>
      <dgm:spPr/>
      <dgm:t>
        <a:bodyPr/>
        <a:lstStyle/>
        <a:p>
          <a:pPr rtl="1"/>
          <a:r>
            <a:rPr lang="ar-SA" dirty="0" smtClean="0"/>
            <a:t>خاص</a:t>
          </a:r>
          <a:endParaRPr lang="ar-SA" dirty="0"/>
        </a:p>
      </dgm:t>
    </dgm:pt>
    <dgm:pt modelId="{10AF1947-A5C1-4B61-9432-5087B0B4EDFE}" type="parTrans" cxnId="{A1EDE876-0A8D-48F1-9750-7CED615E7E2B}">
      <dgm:prSet/>
      <dgm:spPr/>
      <dgm:t>
        <a:bodyPr/>
        <a:lstStyle/>
        <a:p>
          <a:pPr rtl="1"/>
          <a:endParaRPr lang="ar-SA"/>
        </a:p>
      </dgm:t>
    </dgm:pt>
    <dgm:pt modelId="{03337D89-CED9-499D-BB44-7F1D06A4C8DF}" type="sibTrans" cxnId="{A1EDE876-0A8D-48F1-9750-7CED615E7E2B}">
      <dgm:prSet/>
      <dgm:spPr/>
      <dgm:t>
        <a:bodyPr/>
        <a:lstStyle/>
        <a:p>
          <a:pPr rtl="1"/>
          <a:endParaRPr lang="ar-SA"/>
        </a:p>
      </dgm:t>
    </dgm:pt>
    <dgm:pt modelId="{836900F8-E004-49E7-BFC9-FDB5315052F3}">
      <dgm:prSet phldrT="[نص]"/>
      <dgm:spPr/>
      <dgm:t>
        <a:bodyPr/>
        <a:lstStyle/>
        <a:p>
          <a:pPr rtl="1"/>
          <a:r>
            <a:rPr lang="ar-SA" dirty="0" smtClean="0"/>
            <a:t>مجموعة عضلية محددة</a:t>
          </a:r>
          <a:endParaRPr lang="ar-SA" dirty="0"/>
        </a:p>
      </dgm:t>
    </dgm:pt>
    <dgm:pt modelId="{8CE7F88F-DFD7-4A82-A9AA-CCA4AF651FFF}" type="parTrans" cxnId="{5DF42BFD-0E20-4710-8DF6-F62469E4CC48}">
      <dgm:prSet/>
      <dgm:spPr/>
      <dgm:t>
        <a:bodyPr/>
        <a:lstStyle/>
        <a:p>
          <a:pPr rtl="1"/>
          <a:endParaRPr lang="ar-SA"/>
        </a:p>
      </dgm:t>
    </dgm:pt>
    <dgm:pt modelId="{1A86EED0-D729-4B30-B7E1-99712D60EDE1}" type="sibTrans" cxnId="{5DF42BFD-0E20-4710-8DF6-F62469E4CC48}">
      <dgm:prSet/>
      <dgm:spPr/>
      <dgm:t>
        <a:bodyPr/>
        <a:lstStyle/>
        <a:p>
          <a:pPr rtl="1"/>
          <a:endParaRPr lang="ar-SA"/>
        </a:p>
      </dgm:t>
    </dgm:pt>
    <dgm:pt modelId="{B8C7AD8A-0D2B-4F16-8A0C-F0ACBC02776B}">
      <dgm:prSet phldrT="[نص]"/>
      <dgm:spPr/>
      <dgm:t>
        <a:bodyPr/>
        <a:lstStyle/>
        <a:p>
          <a:pPr rtl="1"/>
          <a:r>
            <a:rPr lang="ar-SA" dirty="0" smtClean="0"/>
            <a:t>مهارة رياضية محددة</a:t>
          </a:r>
          <a:endParaRPr lang="ar-SA" dirty="0"/>
        </a:p>
      </dgm:t>
    </dgm:pt>
    <dgm:pt modelId="{E003DE44-0EB6-40F5-A1AD-1CD6647E7835}" type="parTrans" cxnId="{2805B132-A9D0-432A-95DA-4F07CF2FEAE2}">
      <dgm:prSet/>
      <dgm:spPr/>
      <dgm:t>
        <a:bodyPr/>
        <a:lstStyle/>
        <a:p>
          <a:pPr rtl="1"/>
          <a:endParaRPr lang="ar-SA"/>
        </a:p>
      </dgm:t>
    </dgm:pt>
    <dgm:pt modelId="{A8BF6529-AB1B-4AC9-9F37-1EC4CDB7DB9B}" type="sibTrans" cxnId="{2805B132-A9D0-432A-95DA-4F07CF2FEAE2}">
      <dgm:prSet/>
      <dgm:spPr/>
      <dgm:t>
        <a:bodyPr/>
        <a:lstStyle/>
        <a:p>
          <a:pPr rtl="1"/>
          <a:endParaRPr lang="ar-SA"/>
        </a:p>
      </dgm:t>
    </dgm:pt>
    <dgm:pt modelId="{20990CDD-27C8-43D8-95EB-4BBEE4B94108}">
      <dgm:prSet phldrT="[نص]"/>
      <dgm:spPr/>
      <dgm:t>
        <a:bodyPr/>
        <a:lstStyle/>
        <a:p>
          <a:pPr rtl="1"/>
          <a:r>
            <a:rPr lang="ar-SA" dirty="0" smtClean="0"/>
            <a:t>عام </a:t>
          </a:r>
          <a:endParaRPr lang="ar-SA" dirty="0"/>
        </a:p>
      </dgm:t>
    </dgm:pt>
    <dgm:pt modelId="{7A183867-81EE-4915-8248-4B4E0552714A}" type="parTrans" cxnId="{CE7726A0-7911-44C6-AEAB-698FE9771E3B}">
      <dgm:prSet/>
      <dgm:spPr/>
      <dgm:t>
        <a:bodyPr/>
        <a:lstStyle/>
        <a:p>
          <a:pPr rtl="1"/>
          <a:endParaRPr lang="ar-SA"/>
        </a:p>
      </dgm:t>
    </dgm:pt>
    <dgm:pt modelId="{B5EEDBD7-55DC-4ADB-AE4C-DF4C144520E1}" type="sibTrans" cxnId="{CE7726A0-7911-44C6-AEAB-698FE9771E3B}">
      <dgm:prSet/>
      <dgm:spPr/>
      <dgm:t>
        <a:bodyPr/>
        <a:lstStyle/>
        <a:p>
          <a:pPr rtl="1"/>
          <a:endParaRPr lang="ar-SA"/>
        </a:p>
      </dgm:t>
    </dgm:pt>
    <dgm:pt modelId="{D9C44C17-641B-4B1F-BC27-BB5D2085EC87}">
      <dgm:prSet phldrT="[نص]"/>
      <dgm:spPr/>
      <dgm:t>
        <a:bodyPr/>
        <a:lstStyle/>
        <a:p>
          <a:pPr rtl="1"/>
          <a:r>
            <a:rPr lang="ar-SA" dirty="0" smtClean="0"/>
            <a:t>عناصر اللياقة البدنية</a:t>
          </a:r>
          <a:endParaRPr lang="ar-SA" dirty="0"/>
        </a:p>
      </dgm:t>
    </dgm:pt>
    <dgm:pt modelId="{1D31E3EB-216B-482B-9DC4-4A59F053C0DF}" type="parTrans" cxnId="{5715D835-C014-4E9A-BD56-93AA64690EEA}">
      <dgm:prSet/>
      <dgm:spPr/>
      <dgm:t>
        <a:bodyPr/>
        <a:lstStyle/>
        <a:p>
          <a:pPr rtl="1"/>
          <a:endParaRPr lang="ar-SA"/>
        </a:p>
      </dgm:t>
    </dgm:pt>
    <dgm:pt modelId="{CF106144-3B54-45DD-BFC8-74D3B475E80A}" type="sibTrans" cxnId="{5715D835-C014-4E9A-BD56-93AA64690EEA}">
      <dgm:prSet/>
      <dgm:spPr/>
      <dgm:t>
        <a:bodyPr/>
        <a:lstStyle/>
        <a:p>
          <a:pPr rtl="1"/>
          <a:endParaRPr lang="ar-SA"/>
        </a:p>
      </dgm:t>
    </dgm:pt>
    <dgm:pt modelId="{6E520426-EAE9-4145-956A-185CC789D7B0}">
      <dgm:prSet phldrT="[نص]"/>
      <dgm:spPr/>
      <dgm:t>
        <a:bodyPr/>
        <a:lstStyle/>
        <a:p>
          <a:pPr rtl="1"/>
          <a:r>
            <a:rPr lang="ar-SA" dirty="0" smtClean="0"/>
            <a:t>المهارات الحركية</a:t>
          </a:r>
          <a:endParaRPr lang="ar-SA" dirty="0"/>
        </a:p>
      </dgm:t>
    </dgm:pt>
    <dgm:pt modelId="{C5A2F47D-0453-4E79-B7B0-435F3B48F2D7}" type="parTrans" cxnId="{44B0DA97-F2A8-41D1-8F3B-531FEA380CA2}">
      <dgm:prSet/>
      <dgm:spPr/>
      <dgm:t>
        <a:bodyPr/>
        <a:lstStyle/>
        <a:p>
          <a:pPr rtl="1"/>
          <a:endParaRPr lang="ar-SA"/>
        </a:p>
      </dgm:t>
    </dgm:pt>
    <dgm:pt modelId="{587CC965-9B0A-4264-8FBF-B4002C38669C}" type="sibTrans" cxnId="{44B0DA97-F2A8-41D1-8F3B-531FEA380CA2}">
      <dgm:prSet/>
      <dgm:spPr/>
      <dgm:t>
        <a:bodyPr/>
        <a:lstStyle/>
        <a:p>
          <a:pPr rtl="1"/>
          <a:endParaRPr lang="ar-SA"/>
        </a:p>
      </dgm:t>
    </dgm:pt>
    <dgm:pt modelId="{0BA0863A-D3E7-4694-83DA-747BFBF451AD}" type="pres">
      <dgm:prSet presAssocID="{9CD43C8C-E27E-4F99-9EC3-92F4FE7FCCD5}" presName="list" presStyleCnt="0">
        <dgm:presLayoutVars>
          <dgm:dir/>
          <dgm:animLvl val="lvl"/>
        </dgm:presLayoutVars>
      </dgm:prSet>
      <dgm:spPr/>
      <dgm:t>
        <a:bodyPr/>
        <a:lstStyle/>
        <a:p>
          <a:pPr rtl="1"/>
          <a:endParaRPr lang="ar-SA"/>
        </a:p>
      </dgm:t>
    </dgm:pt>
    <dgm:pt modelId="{D2562536-DAD2-49C5-A33F-969EBB924072}" type="pres">
      <dgm:prSet presAssocID="{CA47BF90-AB6E-40B9-8185-D39118A56E65}" presName="posSpace" presStyleCnt="0"/>
      <dgm:spPr/>
      <dgm:t>
        <a:bodyPr/>
        <a:lstStyle/>
        <a:p>
          <a:pPr rtl="1"/>
          <a:endParaRPr lang="ar-SA"/>
        </a:p>
      </dgm:t>
    </dgm:pt>
    <dgm:pt modelId="{080E87B7-AA15-4B53-89EE-5B91EED0733E}" type="pres">
      <dgm:prSet presAssocID="{CA47BF90-AB6E-40B9-8185-D39118A56E65}" presName="vertFlow" presStyleCnt="0"/>
      <dgm:spPr/>
      <dgm:t>
        <a:bodyPr/>
        <a:lstStyle/>
        <a:p>
          <a:pPr rtl="1"/>
          <a:endParaRPr lang="ar-SA"/>
        </a:p>
      </dgm:t>
    </dgm:pt>
    <dgm:pt modelId="{7645629A-95A2-4AE3-BE85-B470B65D0509}" type="pres">
      <dgm:prSet presAssocID="{CA47BF90-AB6E-40B9-8185-D39118A56E65}" presName="topSpace" presStyleCnt="0"/>
      <dgm:spPr/>
      <dgm:t>
        <a:bodyPr/>
        <a:lstStyle/>
        <a:p>
          <a:pPr rtl="1"/>
          <a:endParaRPr lang="ar-SA"/>
        </a:p>
      </dgm:t>
    </dgm:pt>
    <dgm:pt modelId="{7EA0AFDF-932E-40C5-B553-10C03D2FF99A}" type="pres">
      <dgm:prSet presAssocID="{CA47BF90-AB6E-40B9-8185-D39118A56E65}" presName="firstComp" presStyleCnt="0"/>
      <dgm:spPr/>
      <dgm:t>
        <a:bodyPr/>
        <a:lstStyle/>
        <a:p>
          <a:pPr rtl="1"/>
          <a:endParaRPr lang="ar-SA"/>
        </a:p>
      </dgm:t>
    </dgm:pt>
    <dgm:pt modelId="{3AEA0782-9891-42CF-A452-92C586B435D1}" type="pres">
      <dgm:prSet presAssocID="{CA47BF90-AB6E-40B9-8185-D39118A56E65}" presName="firstChild" presStyleLbl="bgAccFollowNode1" presStyleIdx="0" presStyleCnt="4"/>
      <dgm:spPr/>
      <dgm:t>
        <a:bodyPr/>
        <a:lstStyle/>
        <a:p>
          <a:pPr rtl="1"/>
          <a:endParaRPr lang="ar-SA"/>
        </a:p>
      </dgm:t>
    </dgm:pt>
    <dgm:pt modelId="{3F5D2C27-7D86-4FF6-A759-46B05AF4F97B}" type="pres">
      <dgm:prSet presAssocID="{CA47BF90-AB6E-40B9-8185-D39118A56E65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F430058-5FF0-4A34-A40F-2D535D6D1AE4}" type="pres">
      <dgm:prSet presAssocID="{B8C7AD8A-0D2B-4F16-8A0C-F0ACBC02776B}" presName="comp" presStyleCnt="0"/>
      <dgm:spPr/>
      <dgm:t>
        <a:bodyPr/>
        <a:lstStyle/>
        <a:p>
          <a:pPr rtl="1"/>
          <a:endParaRPr lang="ar-SA"/>
        </a:p>
      </dgm:t>
    </dgm:pt>
    <dgm:pt modelId="{0A1815FF-67C0-416A-B89B-545E6C950962}" type="pres">
      <dgm:prSet presAssocID="{B8C7AD8A-0D2B-4F16-8A0C-F0ACBC02776B}" presName="child" presStyleLbl="bgAccFollowNode1" presStyleIdx="1" presStyleCnt="4"/>
      <dgm:spPr/>
      <dgm:t>
        <a:bodyPr/>
        <a:lstStyle/>
        <a:p>
          <a:pPr rtl="1"/>
          <a:endParaRPr lang="ar-SA"/>
        </a:p>
      </dgm:t>
    </dgm:pt>
    <dgm:pt modelId="{2AFC9AE5-7046-487A-A8E9-E7087701017E}" type="pres">
      <dgm:prSet presAssocID="{B8C7AD8A-0D2B-4F16-8A0C-F0ACBC02776B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B4F7EEC-4579-4910-A930-32DE02F159C3}" type="pres">
      <dgm:prSet presAssocID="{CA47BF90-AB6E-40B9-8185-D39118A56E65}" presName="negSpace" presStyleCnt="0"/>
      <dgm:spPr/>
      <dgm:t>
        <a:bodyPr/>
        <a:lstStyle/>
        <a:p>
          <a:pPr rtl="1"/>
          <a:endParaRPr lang="ar-SA"/>
        </a:p>
      </dgm:t>
    </dgm:pt>
    <dgm:pt modelId="{E2EF86B8-0E3B-4B81-9647-15A6E43BEC89}" type="pres">
      <dgm:prSet presAssocID="{CA47BF90-AB6E-40B9-8185-D39118A56E65}" presName="circle" presStyleLbl="node1" presStyleIdx="0" presStyleCnt="2"/>
      <dgm:spPr/>
      <dgm:t>
        <a:bodyPr/>
        <a:lstStyle/>
        <a:p>
          <a:pPr rtl="1"/>
          <a:endParaRPr lang="ar-SA"/>
        </a:p>
      </dgm:t>
    </dgm:pt>
    <dgm:pt modelId="{DAB285CD-0AA5-420A-B7E2-6CAE6877B499}" type="pres">
      <dgm:prSet presAssocID="{03337D89-CED9-499D-BB44-7F1D06A4C8DF}" presName="transSpace" presStyleCnt="0"/>
      <dgm:spPr/>
      <dgm:t>
        <a:bodyPr/>
        <a:lstStyle/>
        <a:p>
          <a:pPr rtl="1"/>
          <a:endParaRPr lang="ar-SA"/>
        </a:p>
      </dgm:t>
    </dgm:pt>
    <dgm:pt modelId="{4B76C79D-FD86-4D65-9DD8-51F8FC8623B4}" type="pres">
      <dgm:prSet presAssocID="{20990CDD-27C8-43D8-95EB-4BBEE4B94108}" presName="posSpace" presStyleCnt="0"/>
      <dgm:spPr/>
      <dgm:t>
        <a:bodyPr/>
        <a:lstStyle/>
        <a:p>
          <a:pPr rtl="1"/>
          <a:endParaRPr lang="ar-SA"/>
        </a:p>
      </dgm:t>
    </dgm:pt>
    <dgm:pt modelId="{9DD34E6F-669F-4C73-A99C-9080D33E06E1}" type="pres">
      <dgm:prSet presAssocID="{20990CDD-27C8-43D8-95EB-4BBEE4B94108}" presName="vertFlow" presStyleCnt="0"/>
      <dgm:spPr/>
      <dgm:t>
        <a:bodyPr/>
        <a:lstStyle/>
        <a:p>
          <a:pPr rtl="1"/>
          <a:endParaRPr lang="ar-SA"/>
        </a:p>
      </dgm:t>
    </dgm:pt>
    <dgm:pt modelId="{F86DBE75-F0AF-44EA-A13B-5CA49050DE65}" type="pres">
      <dgm:prSet presAssocID="{20990CDD-27C8-43D8-95EB-4BBEE4B94108}" presName="topSpace" presStyleCnt="0"/>
      <dgm:spPr/>
      <dgm:t>
        <a:bodyPr/>
        <a:lstStyle/>
        <a:p>
          <a:pPr rtl="1"/>
          <a:endParaRPr lang="ar-SA"/>
        </a:p>
      </dgm:t>
    </dgm:pt>
    <dgm:pt modelId="{2BABE00E-15BA-42BC-8AAA-E798EA83D8B3}" type="pres">
      <dgm:prSet presAssocID="{20990CDD-27C8-43D8-95EB-4BBEE4B94108}" presName="firstComp" presStyleCnt="0"/>
      <dgm:spPr/>
      <dgm:t>
        <a:bodyPr/>
        <a:lstStyle/>
        <a:p>
          <a:pPr rtl="1"/>
          <a:endParaRPr lang="ar-SA"/>
        </a:p>
      </dgm:t>
    </dgm:pt>
    <dgm:pt modelId="{5F25D222-6469-4694-AD8D-58D42A07758E}" type="pres">
      <dgm:prSet presAssocID="{20990CDD-27C8-43D8-95EB-4BBEE4B94108}" presName="firstChild" presStyleLbl="bgAccFollowNode1" presStyleIdx="2" presStyleCnt="4"/>
      <dgm:spPr/>
      <dgm:t>
        <a:bodyPr/>
        <a:lstStyle/>
        <a:p>
          <a:pPr rtl="1"/>
          <a:endParaRPr lang="ar-SA"/>
        </a:p>
      </dgm:t>
    </dgm:pt>
    <dgm:pt modelId="{5437EB77-2CE4-411C-A190-5AA476DDFAE3}" type="pres">
      <dgm:prSet presAssocID="{20990CDD-27C8-43D8-95EB-4BBEE4B94108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5598B90-11B3-48B3-BC56-D0C2615A69E5}" type="pres">
      <dgm:prSet presAssocID="{6E520426-EAE9-4145-956A-185CC789D7B0}" presName="comp" presStyleCnt="0"/>
      <dgm:spPr/>
      <dgm:t>
        <a:bodyPr/>
        <a:lstStyle/>
        <a:p>
          <a:pPr rtl="1"/>
          <a:endParaRPr lang="ar-SA"/>
        </a:p>
      </dgm:t>
    </dgm:pt>
    <dgm:pt modelId="{38429DA8-E810-4E1F-99E0-632347194BCB}" type="pres">
      <dgm:prSet presAssocID="{6E520426-EAE9-4145-956A-185CC789D7B0}" presName="child" presStyleLbl="bgAccFollowNode1" presStyleIdx="3" presStyleCnt="4"/>
      <dgm:spPr/>
      <dgm:t>
        <a:bodyPr/>
        <a:lstStyle/>
        <a:p>
          <a:pPr rtl="1"/>
          <a:endParaRPr lang="ar-SA"/>
        </a:p>
      </dgm:t>
    </dgm:pt>
    <dgm:pt modelId="{E43771AE-A65C-4A09-A25B-688DE62F0195}" type="pres">
      <dgm:prSet presAssocID="{6E520426-EAE9-4145-956A-185CC789D7B0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962FE32-35BA-456F-8B5E-72C8F57BF3A9}" type="pres">
      <dgm:prSet presAssocID="{20990CDD-27C8-43D8-95EB-4BBEE4B94108}" presName="negSpace" presStyleCnt="0"/>
      <dgm:spPr/>
      <dgm:t>
        <a:bodyPr/>
        <a:lstStyle/>
        <a:p>
          <a:pPr rtl="1"/>
          <a:endParaRPr lang="ar-SA"/>
        </a:p>
      </dgm:t>
    </dgm:pt>
    <dgm:pt modelId="{165680B6-94DC-469B-B696-DCBC4F0D1B30}" type="pres">
      <dgm:prSet presAssocID="{20990CDD-27C8-43D8-95EB-4BBEE4B94108}" presName="circle" presStyleLbl="node1" presStyleIdx="1" presStyleCnt="2"/>
      <dgm:spPr/>
      <dgm:t>
        <a:bodyPr/>
        <a:lstStyle/>
        <a:p>
          <a:pPr rtl="1"/>
          <a:endParaRPr lang="ar-SA"/>
        </a:p>
      </dgm:t>
    </dgm:pt>
  </dgm:ptLst>
  <dgm:cxnLst>
    <dgm:cxn modelId="{E0C67655-4E1D-4C88-8215-11DDA36CC913}" type="presOf" srcId="{B8C7AD8A-0D2B-4F16-8A0C-F0ACBC02776B}" destId="{2AFC9AE5-7046-487A-A8E9-E7087701017E}" srcOrd="1" destOrd="0" presId="urn:microsoft.com/office/officeart/2005/8/layout/hList9"/>
    <dgm:cxn modelId="{44B0DA97-F2A8-41D1-8F3B-531FEA380CA2}" srcId="{20990CDD-27C8-43D8-95EB-4BBEE4B94108}" destId="{6E520426-EAE9-4145-956A-185CC789D7B0}" srcOrd="1" destOrd="0" parTransId="{C5A2F47D-0453-4E79-B7B0-435F3B48F2D7}" sibTransId="{587CC965-9B0A-4264-8FBF-B4002C38669C}"/>
    <dgm:cxn modelId="{51876597-298E-4C26-93A8-685B87E0517A}" type="presOf" srcId="{836900F8-E004-49E7-BFC9-FDB5315052F3}" destId="{3AEA0782-9891-42CF-A452-92C586B435D1}" srcOrd="0" destOrd="0" presId="urn:microsoft.com/office/officeart/2005/8/layout/hList9"/>
    <dgm:cxn modelId="{124D2EB9-6B90-40B3-B0E3-C98DD27059DA}" type="presOf" srcId="{D9C44C17-641B-4B1F-BC27-BB5D2085EC87}" destId="{5437EB77-2CE4-411C-A190-5AA476DDFAE3}" srcOrd="1" destOrd="0" presId="urn:microsoft.com/office/officeart/2005/8/layout/hList9"/>
    <dgm:cxn modelId="{23C520E1-802E-4258-8235-D529EE0EF73B}" type="presOf" srcId="{D9C44C17-641B-4B1F-BC27-BB5D2085EC87}" destId="{5F25D222-6469-4694-AD8D-58D42A07758E}" srcOrd="0" destOrd="0" presId="urn:microsoft.com/office/officeart/2005/8/layout/hList9"/>
    <dgm:cxn modelId="{15E7F554-017C-4C9B-83EC-43721E491577}" type="presOf" srcId="{B8C7AD8A-0D2B-4F16-8A0C-F0ACBC02776B}" destId="{0A1815FF-67C0-416A-B89B-545E6C950962}" srcOrd="0" destOrd="0" presId="urn:microsoft.com/office/officeart/2005/8/layout/hList9"/>
    <dgm:cxn modelId="{585F51B3-8A33-43C6-AD79-0918EF2E38AA}" type="presOf" srcId="{CA47BF90-AB6E-40B9-8185-D39118A56E65}" destId="{E2EF86B8-0E3B-4B81-9647-15A6E43BEC89}" srcOrd="0" destOrd="0" presId="urn:microsoft.com/office/officeart/2005/8/layout/hList9"/>
    <dgm:cxn modelId="{5715D835-C014-4E9A-BD56-93AA64690EEA}" srcId="{20990CDD-27C8-43D8-95EB-4BBEE4B94108}" destId="{D9C44C17-641B-4B1F-BC27-BB5D2085EC87}" srcOrd="0" destOrd="0" parTransId="{1D31E3EB-216B-482B-9DC4-4A59F053C0DF}" sibTransId="{CF106144-3B54-45DD-BFC8-74D3B475E80A}"/>
    <dgm:cxn modelId="{AC098E30-26A3-46C2-AD69-66923ACD98B2}" type="presOf" srcId="{6E520426-EAE9-4145-956A-185CC789D7B0}" destId="{38429DA8-E810-4E1F-99E0-632347194BCB}" srcOrd="0" destOrd="0" presId="urn:microsoft.com/office/officeart/2005/8/layout/hList9"/>
    <dgm:cxn modelId="{573717E7-4ED3-4281-8D84-60C2158C2EAD}" type="presOf" srcId="{20990CDD-27C8-43D8-95EB-4BBEE4B94108}" destId="{165680B6-94DC-469B-B696-DCBC4F0D1B30}" srcOrd="0" destOrd="0" presId="urn:microsoft.com/office/officeart/2005/8/layout/hList9"/>
    <dgm:cxn modelId="{CE7726A0-7911-44C6-AEAB-698FE9771E3B}" srcId="{9CD43C8C-E27E-4F99-9EC3-92F4FE7FCCD5}" destId="{20990CDD-27C8-43D8-95EB-4BBEE4B94108}" srcOrd="1" destOrd="0" parTransId="{7A183867-81EE-4915-8248-4B4E0552714A}" sibTransId="{B5EEDBD7-55DC-4ADB-AE4C-DF4C144520E1}"/>
    <dgm:cxn modelId="{712816EB-88AF-4F64-971B-838654030ED5}" type="presOf" srcId="{6E520426-EAE9-4145-956A-185CC789D7B0}" destId="{E43771AE-A65C-4A09-A25B-688DE62F0195}" srcOrd="1" destOrd="0" presId="urn:microsoft.com/office/officeart/2005/8/layout/hList9"/>
    <dgm:cxn modelId="{A1EDE876-0A8D-48F1-9750-7CED615E7E2B}" srcId="{9CD43C8C-E27E-4F99-9EC3-92F4FE7FCCD5}" destId="{CA47BF90-AB6E-40B9-8185-D39118A56E65}" srcOrd="0" destOrd="0" parTransId="{10AF1947-A5C1-4B61-9432-5087B0B4EDFE}" sibTransId="{03337D89-CED9-499D-BB44-7F1D06A4C8DF}"/>
    <dgm:cxn modelId="{2805B132-A9D0-432A-95DA-4F07CF2FEAE2}" srcId="{CA47BF90-AB6E-40B9-8185-D39118A56E65}" destId="{B8C7AD8A-0D2B-4F16-8A0C-F0ACBC02776B}" srcOrd="1" destOrd="0" parTransId="{E003DE44-0EB6-40F5-A1AD-1CD6647E7835}" sibTransId="{A8BF6529-AB1B-4AC9-9F37-1EC4CDB7DB9B}"/>
    <dgm:cxn modelId="{67F76098-5DD4-476F-AA47-E77E7DACBB10}" type="presOf" srcId="{836900F8-E004-49E7-BFC9-FDB5315052F3}" destId="{3F5D2C27-7D86-4FF6-A759-46B05AF4F97B}" srcOrd="1" destOrd="0" presId="urn:microsoft.com/office/officeart/2005/8/layout/hList9"/>
    <dgm:cxn modelId="{5DF42BFD-0E20-4710-8DF6-F62469E4CC48}" srcId="{CA47BF90-AB6E-40B9-8185-D39118A56E65}" destId="{836900F8-E004-49E7-BFC9-FDB5315052F3}" srcOrd="0" destOrd="0" parTransId="{8CE7F88F-DFD7-4A82-A9AA-CCA4AF651FFF}" sibTransId="{1A86EED0-D729-4B30-B7E1-99712D60EDE1}"/>
    <dgm:cxn modelId="{7000F242-B9F6-4275-836E-F766D3B5E863}" type="presOf" srcId="{9CD43C8C-E27E-4F99-9EC3-92F4FE7FCCD5}" destId="{0BA0863A-D3E7-4694-83DA-747BFBF451AD}" srcOrd="0" destOrd="0" presId="urn:microsoft.com/office/officeart/2005/8/layout/hList9"/>
    <dgm:cxn modelId="{FFE2C285-6EC8-49EC-9635-6EF76B423C60}" type="presParOf" srcId="{0BA0863A-D3E7-4694-83DA-747BFBF451AD}" destId="{D2562536-DAD2-49C5-A33F-969EBB924072}" srcOrd="0" destOrd="0" presId="urn:microsoft.com/office/officeart/2005/8/layout/hList9"/>
    <dgm:cxn modelId="{AC9ED4C5-7F92-4B62-97D5-A974F811E366}" type="presParOf" srcId="{0BA0863A-D3E7-4694-83DA-747BFBF451AD}" destId="{080E87B7-AA15-4B53-89EE-5B91EED0733E}" srcOrd="1" destOrd="0" presId="urn:microsoft.com/office/officeart/2005/8/layout/hList9"/>
    <dgm:cxn modelId="{5AA0EA13-7DBF-4852-B496-C548CD03E5D7}" type="presParOf" srcId="{080E87B7-AA15-4B53-89EE-5B91EED0733E}" destId="{7645629A-95A2-4AE3-BE85-B470B65D0509}" srcOrd="0" destOrd="0" presId="urn:microsoft.com/office/officeart/2005/8/layout/hList9"/>
    <dgm:cxn modelId="{D4E81702-8A7E-48CB-813B-3A991DD5EC62}" type="presParOf" srcId="{080E87B7-AA15-4B53-89EE-5B91EED0733E}" destId="{7EA0AFDF-932E-40C5-B553-10C03D2FF99A}" srcOrd="1" destOrd="0" presId="urn:microsoft.com/office/officeart/2005/8/layout/hList9"/>
    <dgm:cxn modelId="{A7C60C73-922B-4831-A12E-C088A657AF31}" type="presParOf" srcId="{7EA0AFDF-932E-40C5-B553-10C03D2FF99A}" destId="{3AEA0782-9891-42CF-A452-92C586B435D1}" srcOrd="0" destOrd="0" presId="urn:microsoft.com/office/officeart/2005/8/layout/hList9"/>
    <dgm:cxn modelId="{15667320-6B39-4A2B-AC78-52BA27D10E72}" type="presParOf" srcId="{7EA0AFDF-932E-40C5-B553-10C03D2FF99A}" destId="{3F5D2C27-7D86-4FF6-A759-46B05AF4F97B}" srcOrd="1" destOrd="0" presId="urn:microsoft.com/office/officeart/2005/8/layout/hList9"/>
    <dgm:cxn modelId="{1FF19880-2417-41A1-80AC-5B40173E68AD}" type="presParOf" srcId="{080E87B7-AA15-4B53-89EE-5B91EED0733E}" destId="{7F430058-5FF0-4A34-A40F-2D535D6D1AE4}" srcOrd="2" destOrd="0" presId="urn:microsoft.com/office/officeart/2005/8/layout/hList9"/>
    <dgm:cxn modelId="{B2A3F99D-016A-4C4F-A708-379DBB574845}" type="presParOf" srcId="{7F430058-5FF0-4A34-A40F-2D535D6D1AE4}" destId="{0A1815FF-67C0-416A-B89B-545E6C950962}" srcOrd="0" destOrd="0" presId="urn:microsoft.com/office/officeart/2005/8/layout/hList9"/>
    <dgm:cxn modelId="{C3119ED4-581A-4657-9FFE-87D06975C99C}" type="presParOf" srcId="{7F430058-5FF0-4A34-A40F-2D535D6D1AE4}" destId="{2AFC9AE5-7046-487A-A8E9-E7087701017E}" srcOrd="1" destOrd="0" presId="urn:microsoft.com/office/officeart/2005/8/layout/hList9"/>
    <dgm:cxn modelId="{A3E734EC-4A27-4131-98B2-7ADAA32CDC37}" type="presParOf" srcId="{0BA0863A-D3E7-4694-83DA-747BFBF451AD}" destId="{9B4F7EEC-4579-4910-A930-32DE02F159C3}" srcOrd="2" destOrd="0" presId="urn:microsoft.com/office/officeart/2005/8/layout/hList9"/>
    <dgm:cxn modelId="{A0C43D13-9471-46C9-B795-E6D3D4241A97}" type="presParOf" srcId="{0BA0863A-D3E7-4694-83DA-747BFBF451AD}" destId="{E2EF86B8-0E3B-4B81-9647-15A6E43BEC89}" srcOrd="3" destOrd="0" presId="urn:microsoft.com/office/officeart/2005/8/layout/hList9"/>
    <dgm:cxn modelId="{34C611B7-943A-4F61-8BB9-C0A9EC982866}" type="presParOf" srcId="{0BA0863A-D3E7-4694-83DA-747BFBF451AD}" destId="{DAB285CD-0AA5-420A-B7E2-6CAE6877B499}" srcOrd="4" destOrd="0" presId="urn:microsoft.com/office/officeart/2005/8/layout/hList9"/>
    <dgm:cxn modelId="{ACE4356A-7873-4C66-928C-32AF36829305}" type="presParOf" srcId="{0BA0863A-D3E7-4694-83DA-747BFBF451AD}" destId="{4B76C79D-FD86-4D65-9DD8-51F8FC8623B4}" srcOrd="5" destOrd="0" presId="urn:microsoft.com/office/officeart/2005/8/layout/hList9"/>
    <dgm:cxn modelId="{05A452B4-5542-4309-BEC8-D891715DC9E1}" type="presParOf" srcId="{0BA0863A-D3E7-4694-83DA-747BFBF451AD}" destId="{9DD34E6F-669F-4C73-A99C-9080D33E06E1}" srcOrd="6" destOrd="0" presId="urn:microsoft.com/office/officeart/2005/8/layout/hList9"/>
    <dgm:cxn modelId="{B4220F10-B930-431D-B245-48FDE5754059}" type="presParOf" srcId="{9DD34E6F-669F-4C73-A99C-9080D33E06E1}" destId="{F86DBE75-F0AF-44EA-A13B-5CA49050DE65}" srcOrd="0" destOrd="0" presId="urn:microsoft.com/office/officeart/2005/8/layout/hList9"/>
    <dgm:cxn modelId="{027F0E9B-034B-4ACE-A5F1-06C207B7C2A7}" type="presParOf" srcId="{9DD34E6F-669F-4C73-A99C-9080D33E06E1}" destId="{2BABE00E-15BA-42BC-8AAA-E798EA83D8B3}" srcOrd="1" destOrd="0" presId="urn:microsoft.com/office/officeart/2005/8/layout/hList9"/>
    <dgm:cxn modelId="{3DCB13B6-82B4-46E7-99A1-CD8311D783CF}" type="presParOf" srcId="{2BABE00E-15BA-42BC-8AAA-E798EA83D8B3}" destId="{5F25D222-6469-4694-AD8D-58D42A07758E}" srcOrd="0" destOrd="0" presId="urn:microsoft.com/office/officeart/2005/8/layout/hList9"/>
    <dgm:cxn modelId="{408272DB-0350-4932-B2C8-5D536ABE9DD8}" type="presParOf" srcId="{2BABE00E-15BA-42BC-8AAA-E798EA83D8B3}" destId="{5437EB77-2CE4-411C-A190-5AA476DDFAE3}" srcOrd="1" destOrd="0" presId="urn:microsoft.com/office/officeart/2005/8/layout/hList9"/>
    <dgm:cxn modelId="{96F57C5B-A69A-43C5-815F-D7B185C722FA}" type="presParOf" srcId="{9DD34E6F-669F-4C73-A99C-9080D33E06E1}" destId="{F5598B90-11B3-48B3-BC56-D0C2615A69E5}" srcOrd="2" destOrd="0" presId="urn:microsoft.com/office/officeart/2005/8/layout/hList9"/>
    <dgm:cxn modelId="{B81DD5DC-BF62-462A-A25C-FC6EC090172A}" type="presParOf" srcId="{F5598B90-11B3-48B3-BC56-D0C2615A69E5}" destId="{38429DA8-E810-4E1F-99E0-632347194BCB}" srcOrd="0" destOrd="0" presId="urn:microsoft.com/office/officeart/2005/8/layout/hList9"/>
    <dgm:cxn modelId="{0DACF8A1-984A-4DEC-9008-33E38F41E146}" type="presParOf" srcId="{F5598B90-11B3-48B3-BC56-D0C2615A69E5}" destId="{E43771AE-A65C-4A09-A25B-688DE62F0195}" srcOrd="1" destOrd="0" presId="urn:microsoft.com/office/officeart/2005/8/layout/hList9"/>
    <dgm:cxn modelId="{79D44287-3DB2-4011-9356-B95D1A9B623A}" type="presParOf" srcId="{0BA0863A-D3E7-4694-83DA-747BFBF451AD}" destId="{6962FE32-35BA-456F-8B5E-72C8F57BF3A9}" srcOrd="7" destOrd="0" presId="urn:microsoft.com/office/officeart/2005/8/layout/hList9"/>
    <dgm:cxn modelId="{BF117988-1341-46D2-B1DF-4F97C0A91C0C}" type="presParOf" srcId="{0BA0863A-D3E7-4694-83DA-747BFBF451AD}" destId="{165680B6-94DC-469B-B696-DCBC4F0D1B30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E6A6324-EEFC-4A2D-87BE-D16F853AC79A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54381033-BBEF-4F41-970C-F9B430506C7D}">
      <dgm:prSet phldrT="[نص]"/>
      <dgm:spPr/>
      <dgm:t>
        <a:bodyPr/>
        <a:lstStyle/>
        <a:p>
          <a:pPr rtl="1"/>
          <a:r>
            <a:rPr lang="ar-SA" dirty="0" smtClean="0"/>
            <a:t>التوافق الاولي</a:t>
          </a:r>
          <a:endParaRPr lang="ar-SA" dirty="0"/>
        </a:p>
      </dgm:t>
    </dgm:pt>
    <dgm:pt modelId="{9979782A-B07D-4FD0-8E57-546E4093DD14}" type="parTrans" cxnId="{24994F51-9D7B-47BF-9D66-1F11636981E0}">
      <dgm:prSet/>
      <dgm:spPr/>
      <dgm:t>
        <a:bodyPr/>
        <a:lstStyle/>
        <a:p>
          <a:pPr rtl="1"/>
          <a:endParaRPr lang="ar-SA"/>
        </a:p>
      </dgm:t>
    </dgm:pt>
    <dgm:pt modelId="{F95E6DF0-8F3A-491F-8349-FDEE14CC35C4}" type="sibTrans" cxnId="{24994F51-9D7B-47BF-9D66-1F11636981E0}">
      <dgm:prSet/>
      <dgm:spPr/>
      <dgm:t>
        <a:bodyPr/>
        <a:lstStyle/>
        <a:p>
          <a:pPr rtl="1"/>
          <a:endParaRPr lang="ar-SA"/>
        </a:p>
      </dgm:t>
    </dgm:pt>
    <dgm:pt modelId="{FD345D16-95A8-4844-A378-316577A86741}">
      <dgm:prSet phldrT="[نص]" custT="1"/>
      <dgm:spPr/>
      <dgm:t>
        <a:bodyPr/>
        <a:lstStyle/>
        <a:p>
          <a:pPr rtl="1"/>
          <a:r>
            <a:rPr lang="ar-SA" sz="2800" dirty="0" smtClean="0"/>
            <a:t>التوافق الجيد</a:t>
          </a:r>
          <a:endParaRPr lang="ar-SA" sz="2800" dirty="0"/>
        </a:p>
      </dgm:t>
    </dgm:pt>
    <dgm:pt modelId="{81631F21-D7CF-430A-A211-4F9108F5D543}" type="parTrans" cxnId="{9D443802-7D1E-45C6-ABF6-1C30FE2B7BC8}">
      <dgm:prSet/>
      <dgm:spPr/>
      <dgm:t>
        <a:bodyPr/>
        <a:lstStyle/>
        <a:p>
          <a:pPr rtl="1"/>
          <a:endParaRPr lang="ar-SA"/>
        </a:p>
      </dgm:t>
    </dgm:pt>
    <dgm:pt modelId="{00F99044-0419-454F-85A9-DCAAC86F120E}" type="sibTrans" cxnId="{9D443802-7D1E-45C6-ABF6-1C30FE2B7BC8}">
      <dgm:prSet/>
      <dgm:spPr/>
      <dgm:t>
        <a:bodyPr/>
        <a:lstStyle/>
        <a:p>
          <a:pPr rtl="1"/>
          <a:endParaRPr lang="ar-SA"/>
        </a:p>
      </dgm:t>
    </dgm:pt>
    <dgm:pt modelId="{74814EE1-E900-4670-8975-1D4B6843A728}">
      <dgm:prSet phldrT="[نص]" custT="1"/>
      <dgm:spPr/>
      <dgm:t>
        <a:bodyPr/>
        <a:lstStyle/>
        <a:p>
          <a:pPr rtl="1"/>
          <a:r>
            <a:rPr lang="ar-SA" sz="2400" dirty="0" smtClean="0"/>
            <a:t>التوافق الممتاز (الألية)</a:t>
          </a:r>
          <a:endParaRPr lang="ar-SA" sz="2400" dirty="0"/>
        </a:p>
      </dgm:t>
    </dgm:pt>
    <dgm:pt modelId="{2C1AF104-E2ED-41DE-B9E1-3911A34C2929}" type="parTrans" cxnId="{7BB46F61-7712-4E65-89C5-305BCE7832CC}">
      <dgm:prSet/>
      <dgm:spPr/>
      <dgm:t>
        <a:bodyPr/>
        <a:lstStyle/>
        <a:p>
          <a:pPr rtl="1"/>
          <a:endParaRPr lang="ar-SA"/>
        </a:p>
      </dgm:t>
    </dgm:pt>
    <dgm:pt modelId="{7F75F3B1-FB5A-45F0-8C9F-99FC9B442C59}" type="sibTrans" cxnId="{7BB46F61-7712-4E65-89C5-305BCE7832CC}">
      <dgm:prSet/>
      <dgm:spPr/>
      <dgm:t>
        <a:bodyPr/>
        <a:lstStyle/>
        <a:p>
          <a:pPr rtl="1"/>
          <a:endParaRPr lang="ar-SA"/>
        </a:p>
      </dgm:t>
    </dgm:pt>
    <dgm:pt modelId="{DA289EAA-EC3A-4A0E-9A41-2A4F2A94B9C1}" type="pres">
      <dgm:prSet presAssocID="{8E6A6324-EEFC-4A2D-87BE-D16F853AC79A}" presName="CompostProcess" presStyleCnt="0">
        <dgm:presLayoutVars>
          <dgm:dir/>
          <dgm:resizeHandles val="exact"/>
        </dgm:presLayoutVars>
      </dgm:prSet>
      <dgm:spPr/>
    </dgm:pt>
    <dgm:pt modelId="{0148A66E-28C3-4A91-A5A6-D8534BAE96AF}" type="pres">
      <dgm:prSet presAssocID="{8E6A6324-EEFC-4A2D-87BE-D16F853AC79A}" presName="arrow" presStyleLbl="bgShp" presStyleIdx="0" presStyleCnt="1" custLinFactNeighborY="3680"/>
      <dgm:spPr/>
    </dgm:pt>
    <dgm:pt modelId="{048ACAB2-ED7B-4D61-91F5-ADFBEDA6311D}" type="pres">
      <dgm:prSet presAssocID="{8E6A6324-EEFC-4A2D-87BE-D16F853AC79A}" presName="linearProcess" presStyleCnt="0"/>
      <dgm:spPr/>
    </dgm:pt>
    <dgm:pt modelId="{2E9A3654-C7DE-4996-935D-9DD38AEAD66A}" type="pres">
      <dgm:prSet presAssocID="{54381033-BBEF-4F41-970C-F9B430506C7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561CD88-F097-4EC6-80AE-CED14AD30081}" type="pres">
      <dgm:prSet presAssocID="{F95E6DF0-8F3A-491F-8349-FDEE14CC35C4}" presName="sibTrans" presStyleCnt="0"/>
      <dgm:spPr/>
    </dgm:pt>
    <dgm:pt modelId="{0698EFB6-A1F3-400C-A41B-EBBA0A3079A8}" type="pres">
      <dgm:prSet presAssocID="{FD345D16-95A8-4844-A378-316577A8674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1BABF57-D48C-4099-A257-0193A77844C0}" type="pres">
      <dgm:prSet presAssocID="{00F99044-0419-454F-85A9-DCAAC86F120E}" presName="sibTrans" presStyleCnt="0"/>
      <dgm:spPr/>
    </dgm:pt>
    <dgm:pt modelId="{E8BB5A4E-6E45-4C37-B3F0-90C3C2975A6D}" type="pres">
      <dgm:prSet presAssocID="{74814EE1-E900-4670-8975-1D4B6843A72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A420CD8E-1794-4017-BBCD-46F7B88ED6D6}" type="presOf" srcId="{54381033-BBEF-4F41-970C-F9B430506C7D}" destId="{2E9A3654-C7DE-4996-935D-9DD38AEAD66A}" srcOrd="0" destOrd="0" presId="urn:microsoft.com/office/officeart/2005/8/layout/hProcess9"/>
    <dgm:cxn modelId="{BEDB1B45-91B6-436D-B891-65D98DCF0B6A}" type="presOf" srcId="{8E6A6324-EEFC-4A2D-87BE-D16F853AC79A}" destId="{DA289EAA-EC3A-4A0E-9A41-2A4F2A94B9C1}" srcOrd="0" destOrd="0" presId="urn:microsoft.com/office/officeart/2005/8/layout/hProcess9"/>
    <dgm:cxn modelId="{9D443802-7D1E-45C6-ABF6-1C30FE2B7BC8}" srcId="{8E6A6324-EEFC-4A2D-87BE-D16F853AC79A}" destId="{FD345D16-95A8-4844-A378-316577A86741}" srcOrd="1" destOrd="0" parTransId="{81631F21-D7CF-430A-A211-4F9108F5D543}" sibTransId="{00F99044-0419-454F-85A9-DCAAC86F120E}"/>
    <dgm:cxn modelId="{2C5A31C9-EDA1-41A0-A4C5-B95138EF2582}" type="presOf" srcId="{74814EE1-E900-4670-8975-1D4B6843A728}" destId="{E8BB5A4E-6E45-4C37-B3F0-90C3C2975A6D}" srcOrd="0" destOrd="0" presId="urn:microsoft.com/office/officeart/2005/8/layout/hProcess9"/>
    <dgm:cxn modelId="{24994F51-9D7B-47BF-9D66-1F11636981E0}" srcId="{8E6A6324-EEFC-4A2D-87BE-D16F853AC79A}" destId="{54381033-BBEF-4F41-970C-F9B430506C7D}" srcOrd="0" destOrd="0" parTransId="{9979782A-B07D-4FD0-8E57-546E4093DD14}" sibTransId="{F95E6DF0-8F3A-491F-8349-FDEE14CC35C4}"/>
    <dgm:cxn modelId="{7BB46F61-7712-4E65-89C5-305BCE7832CC}" srcId="{8E6A6324-EEFC-4A2D-87BE-D16F853AC79A}" destId="{74814EE1-E900-4670-8975-1D4B6843A728}" srcOrd="2" destOrd="0" parTransId="{2C1AF104-E2ED-41DE-B9E1-3911A34C2929}" sibTransId="{7F75F3B1-FB5A-45F0-8C9F-99FC9B442C59}"/>
    <dgm:cxn modelId="{9BFD0F7F-4593-4ACA-8467-C1AC2E64C46A}" type="presOf" srcId="{FD345D16-95A8-4844-A378-316577A86741}" destId="{0698EFB6-A1F3-400C-A41B-EBBA0A3079A8}" srcOrd="0" destOrd="0" presId="urn:microsoft.com/office/officeart/2005/8/layout/hProcess9"/>
    <dgm:cxn modelId="{2D93C23C-D28C-4595-B951-1684E91F250E}" type="presParOf" srcId="{DA289EAA-EC3A-4A0E-9A41-2A4F2A94B9C1}" destId="{0148A66E-28C3-4A91-A5A6-D8534BAE96AF}" srcOrd="0" destOrd="0" presId="urn:microsoft.com/office/officeart/2005/8/layout/hProcess9"/>
    <dgm:cxn modelId="{6DB4BE6C-034A-4269-A793-12182B051FE0}" type="presParOf" srcId="{DA289EAA-EC3A-4A0E-9A41-2A4F2A94B9C1}" destId="{048ACAB2-ED7B-4D61-91F5-ADFBEDA6311D}" srcOrd="1" destOrd="0" presId="urn:microsoft.com/office/officeart/2005/8/layout/hProcess9"/>
    <dgm:cxn modelId="{88C71710-6C02-4DCB-85CF-DD74F3895C28}" type="presParOf" srcId="{048ACAB2-ED7B-4D61-91F5-ADFBEDA6311D}" destId="{2E9A3654-C7DE-4996-935D-9DD38AEAD66A}" srcOrd="0" destOrd="0" presId="urn:microsoft.com/office/officeart/2005/8/layout/hProcess9"/>
    <dgm:cxn modelId="{839BA158-B5D3-4494-9441-BD308569FA8D}" type="presParOf" srcId="{048ACAB2-ED7B-4D61-91F5-ADFBEDA6311D}" destId="{D561CD88-F097-4EC6-80AE-CED14AD30081}" srcOrd="1" destOrd="0" presId="urn:microsoft.com/office/officeart/2005/8/layout/hProcess9"/>
    <dgm:cxn modelId="{7C35A744-1C7D-49C6-9205-5F56EF63417D}" type="presParOf" srcId="{048ACAB2-ED7B-4D61-91F5-ADFBEDA6311D}" destId="{0698EFB6-A1F3-400C-A41B-EBBA0A3079A8}" srcOrd="2" destOrd="0" presId="urn:microsoft.com/office/officeart/2005/8/layout/hProcess9"/>
    <dgm:cxn modelId="{0C533200-9917-4695-8A50-CB5CCD94C6F1}" type="presParOf" srcId="{048ACAB2-ED7B-4D61-91F5-ADFBEDA6311D}" destId="{31BABF57-D48C-4099-A257-0193A77844C0}" srcOrd="3" destOrd="0" presId="urn:microsoft.com/office/officeart/2005/8/layout/hProcess9"/>
    <dgm:cxn modelId="{B75B7844-2119-487F-91F1-F97A11E6B7A0}" type="presParOf" srcId="{048ACAB2-ED7B-4D61-91F5-ADFBEDA6311D}" destId="{E8BB5A4E-6E45-4C37-B3F0-90C3C2975A6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8492235-B344-485A-8FA4-DF95954A7BFD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0FB4C71-3EFD-4E68-A100-334DD5D03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094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B4C71-3EFD-4E68-A100-334DD5D03370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34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مستطيل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12" name="عنصر نائب لرقم الشريحة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  <p:sp>
        <p:nvSpPr>
          <p:cNvPr id="16" name="عنصر نائب للنص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5" name="عنصر نائب للنص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مستطيل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4D615C9-1CB6-42CA-A834-0E4391CB078C}" type="datetimeFigureOut">
              <a:rPr lang="ar-SA" smtClean="0"/>
              <a:t>08/08/40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187674"/>
          </a:xfrm>
        </p:spPr>
        <p:txBody>
          <a:bodyPr>
            <a:normAutofit/>
          </a:bodyPr>
          <a:lstStyle/>
          <a:p>
            <a:pPr algn="ctr"/>
            <a:r>
              <a:rPr lang="ar-SA" dirty="0" smtClean="0"/>
              <a:t>المحاضرة </a:t>
            </a:r>
            <a:r>
              <a:rPr lang="ar-SA" dirty="0" smtClean="0"/>
              <a:t>3: </a:t>
            </a:r>
            <a:r>
              <a:rPr lang="ar-SA" dirty="0" smtClean="0"/>
              <a:t>أقسام درس التربية البدنية</a:t>
            </a:r>
            <a:br>
              <a:rPr lang="ar-SA" dirty="0" smtClean="0"/>
            </a:b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556720"/>
            <a:ext cx="6400800" cy="1752600"/>
          </a:xfrm>
        </p:spPr>
        <p:txBody>
          <a:bodyPr/>
          <a:lstStyle/>
          <a:p>
            <a:r>
              <a:rPr lang="ar-SA" dirty="0" smtClean="0"/>
              <a:t>تعلم وتعليم التربية </a:t>
            </a:r>
            <a:r>
              <a:rPr lang="ar-SA" smtClean="0"/>
              <a:t>البدنية </a:t>
            </a:r>
            <a:r>
              <a:rPr lang="ar-SA" smtClean="0"/>
              <a:t>(2)</a:t>
            </a:r>
            <a:endParaRPr lang="ar-SA" dirty="0" smtClean="0"/>
          </a:p>
          <a:p>
            <a:r>
              <a:rPr lang="ar-SA" dirty="0" smtClean="0"/>
              <a:t>د. راشد محمد بن جساس</a:t>
            </a:r>
          </a:p>
        </p:txBody>
      </p:sp>
    </p:spTree>
    <p:extLst>
      <p:ext uri="{BB962C8B-B14F-4D97-AF65-F5344CB8AC3E}">
        <p14:creationId xmlns:p14="http://schemas.microsoft.com/office/powerpoint/2010/main" val="26614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نشاط صفي 2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اقترح مجموعة من الانشطة مناسبة للجزء التمهيدي؟ </a:t>
            </a:r>
          </a:p>
          <a:p>
            <a:endParaRPr lang="ar-SA" dirty="0"/>
          </a:p>
          <a:p>
            <a:endParaRPr lang="ar-SA" dirty="0"/>
          </a:p>
        </p:txBody>
      </p:sp>
      <p:sp>
        <p:nvSpPr>
          <p:cNvPr id="5" name="زر إجراء: تعليمات 4">
            <a:hlinkClick r:id="" action="ppaction://noaction" highlightClick="1"/>
          </p:cNvPr>
          <p:cNvSpPr/>
          <p:nvPr/>
        </p:nvSpPr>
        <p:spPr>
          <a:xfrm>
            <a:off x="4139952" y="3140968"/>
            <a:ext cx="2016224" cy="2232248"/>
          </a:xfrm>
          <a:prstGeom prst="actionButtonHelp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127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إجابة مقترحة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العاب صغيرة بأدوات / بدون ادوات . </a:t>
            </a:r>
          </a:p>
          <a:p>
            <a:r>
              <a:rPr lang="ar-SA" dirty="0" smtClean="0"/>
              <a:t>مسابقات الجري – القفز – الوثب . </a:t>
            </a:r>
          </a:p>
          <a:p>
            <a:r>
              <a:rPr lang="ar-SA" dirty="0" smtClean="0"/>
              <a:t>الألعاب الشعبية </a:t>
            </a:r>
          </a:p>
          <a:p>
            <a:r>
              <a:rPr lang="ar-SA" dirty="0" smtClean="0"/>
              <a:t>جمباز موانع: الدحرجة – العجلة – التعلق </a:t>
            </a:r>
          </a:p>
        </p:txBody>
      </p:sp>
    </p:spTree>
    <p:extLst>
      <p:ext uri="{BB962C8B-B14F-4D97-AF65-F5344CB8AC3E}">
        <p14:creationId xmlns:p14="http://schemas.microsoft.com/office/powerpoint/2010/main" val="71569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 الاعداد البدني 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8060443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747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خواص الاعداد البدني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عبارة عن تمرينات حركية و وظيفية. </a:t>
            </a:r>
          </a:p>
          <a:p>
            <a:r>
              <a:rPr lang="ar-SA" dirty="0" smtClean="0"/>
              <a:t>تناسب مستوى نضج و سن التلاميذ.</a:t>
            </a:r>
          </a:p>
          <a:p>
            <a:r>
              <a:rPr lang="ar-SA" dirty="0" smtClean="0"/>
              <a:t>التدرج في الحمل التدريبي.</a:t>
            </a:r>
          </a:p>
          <a:p>
            <a:r>
              <a:rPr lang="ar-SA" dirty="0" smtClean="0"/>
              <a:t>يعطى التلاميذ فترة راحة بين التمرينات. </a:t>
            </a:r>
          </a:p>
          <a:p>
            <a:r>
              <a:rPr lang="ar-SA" dirty="0" smtClean="0"/>
              <a:t>التنويع في التمرينات من الحركة والثبات.</a:t>
            </a:r>
          </a:p>
          <a:p>
            <a:r>
              <a:rPr lang="ar-SA" dirty="0" smtClean="0"/>
              <a:t>مراعاة الزمن مع عدد التمرينات </a:t>
            </a:r>
          </a:p>
          <a:p>
            <a:r>
              <a:rPr lang="ar-SA" dirty="0" smtClean="0"/>
              <a:t>مرتبط بالجزء الرئيسي ( موضوع الدرس).</a:t>
            </a:r>
          </a:p>
          <a:p>
            <a:r>
              <a:rPr lang="ar-SA" dirty="0" smtClean="0"/>
              <a:t>تربوياً، يعلم التلاميذ المثابرة وبذل الجهد و الاستمرار.</a:t>
            </a:r>
            <a:endParaRPr lang="ar-SA" dirty="0"/>
          </a:p>
        </p:txBody>
      </p:sp>
      <p:sp>
        <p:nvSpPr>
          <p:cNvPr id="4" name="ثماني 3"/>
          <p:cNvSpPr/>
          <p:nvPr/>
        </p:nvSpPr>
        <p:spPr>
          <a:xfrm>
            <a:off x="974203" y="2132856"/>
            <a:ext cx="1512168" cy="1152128"/>
          </a:xfrm>
          <a:prstGeom prst="oct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ln w="19050">
                  <a:solidFill>
                    <a:schemeClr val="tx1"/>
                  </a:solidFill>
                </a:ln>
              </a:rPr>
              <a:t>15 ق </a:t>
            </a:r>
            <a:endParaRPr lang="ar-SA" sz="4000" dirty="0">
              <a:ln w="1905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2249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الجزء الثالث : الرئيسي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pPr marL="0" indent="0">
              <a:buNone/>
            </a:pPr>
            <a:r>
              <a:rPr lang="ar-SA" b="1" dirty="0" smtClean="0"/>
              <a:t>النشاط التعليمي : </a:t>
            </a:r>
          </a:p>
          <a:p>
            <a:r>
              <a:rPr lang="ar-SA" dirty="0" smtClean="0"/>
              <a:t>شرح الخطوات الفنية للمهارة الرياضية.</a:t>
            </a:r>
          </a:p>
          <a:p>
            <a:r>
              <a:rPr lang="ar-SA" dirty="0" smtClean="0"/>
              <a:t>تقديم عرض توضيحي للمهارة.</a:t>
            </a:r>
          </a:p>
          <a:p>
            <a:r>
              <a:rPr lang="ar-SA" dirty="0" smtClean="0"/>
              <a:t>تطبيق الخطوات التعليمية للمهارة من قبل التلاميذ ، وإعطاء فرصة لهم للتجريب. </a:t>
            </a:r>
          </a:p>
          <a:p>
            <a:r>
              <a:rPr lang="ar-SA" dirty="0" smtClean="0"/>
              <a:t>تقديم تغذية راجعة للتلاميذ اثناء اداء التمرينات التعليمية. </a:t>
            </a:r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1823293941"/>
              </p:ext>
            </p:extLst>
          </p:nvPr>
        </p:nvGraphicFramePr>
        <p:xfrm>
          <a:off x="1475656" y="4869160"/>
          <a:ext cx="6768752" cy="1527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700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الجزء الرئيسي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b="1" dirty="0" smtClean="0"/>
              <a:t>النشاط التطبيقي:</a:t>
            </a:r>
          </a:p>
          <a:p>
            <a:pPr marL="0" indent="0">
              <a:buNone/>
            </a:pPr>
            <a:r>
              <a:rPr lang="ar-SA" dirty="0" smtClean="0"/>
              <a:t>يحقق هذا الجزء العديد من الاهداف ومنها : </a:t>
            </a:r>
          </a:p>
          <a:p>
            <a:r>
              <a:rPr lang="ar-SA" dirty="0" smtClean="0"/>
              <a:t>تطبيق وممارسة المهارة من قبل التلاميذ بطريقة فردية او جماعية من خلال تمرينات متدرجة.</a:t>
            </a:r>
          </a:p>
          <a:p>
            <a:r>
              <a:rPr lang="ar-SA" dirty="0" smtClean="0"/>
              <a:t>فرصة لإصلاح الاخطاء وتثبيت الاداء الصحيح لدى التلاميذ.  </a:t>
            </a:r>
          </a:p>
          <a:p>
            <a:r>
              <a:rPr lang="ar-SA" dirty="0" smtClean="0"/>
              <a:t>تحقيق الاهداف التربوية للمادة في التعاون مع الاخرين والاحترام والمسؤولية تجاه الفريق .. الخ. </a:t>
            </a:r>
          </a:p>
        </p:txBody>
      </p:sp>
    </p:spTree>
    <p:extLst>
      <p:ext uri="{BB962C8B-B14F-4D97-AF65-F5344CB8AC3E}">
        <p14:creationId xmlns:p14="http://schemas.microsoft.com/office/powerpoint/2010/main" val="1832927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النشاط التطبيقي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ar-SA" b="1" dirty="0"/>
              <a:t>يراعي المعلم عند اختيار انشطة الجانب التطبيقي :</a:t>
            </a:r>
          </a:p>
          <a:p>
            <a:r>
              <a:rPr lang="ar-SA" dirty="0"/>
              <a:t>ان يتناسب النشاط مع الهدف الموضوع </a:t>
            </a:r>
            <a:r>
              <a:rPr lang="ar-SA" dirty="0" smtClean="0"/>
              <a:t>.</a:t>
            </a:r>
          </a:p>
          <a:p>
            <a:r>
              <a:rPr lang="ar-SA" dirty="0" smtClean="0"/>
              <a:t>يتبع في التعلم الحركي الخطوات الاساسية من التقديم و التطبيق و المعالجة و التثبيت. </a:t>
            </a:r>
          </a:p>
          <a:p>
            <a:r>
              <a:rPr lang="ar-SA" dirty="0" smtClean="0"/>
              <a:t>لتحسين و ترقية الصفات البدنية تستخدم نظريات الحمل و الراحة كطريقة للتنفيذ. </a:t>
            </a:r>
          </a:p>
          <a:p>
            <a:endParaRPr lang="ar-SA" dirty="0"/>
          </a:p>
          <a:p>
            <a:pPr marL="0" indent="0">
              <a:buNone/>
            </a:pPr>
            <a:r>
              <a:rPr lang="ar-SA" b="1" dirty="0"/>
              <a:t>انواع الانشطة :</a:t>
            </a:r>
          </a:p>
          <a:p>
            <a:r>
              <a:rPr lang="ar-SA" dirty="0"/>
              <a:t>مباراة مصغرة بشروط ميسرة للنشاط الذي تنتمي له المهارة.</a:t>
            </a:r>
          </a:p>
          <a:p>
            <a:r>
              <a:rPr lang="ar-SA" dirty="0"/>
              <a:t>مباراة تنافسية مع مراعاة الجوانب القانونية. </a:t>
            </a:r>
          </a:p>
          <a:p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16208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الجزء الختامي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يهدف الجزء الختامي إلى:</a:t>
            </a:r>
          </a:p>
          <a:p>
            <a:pPr marL="0" indent="0">
              <a:buNone/>
            </a:pPr>
            <a:r>
              <a:rPr lang="ar-SA" dirty="0" smtClean="0"/>
              <a:t>تهدئة الجسم فسيولوجياً من حمل التدريب. </a:t>
            </a:r>
          </a:p>
          <a:p>
            <a:pPr marL="0" indent="0">
              <a:buNone/>
            </a:pPr>
            <a:r>
              <a:rPr lang="ar-SA" dirty="0" smtClean="0"/>
              <a:t>مراجعة ما تعلمه التلاميذ ( التقويم النهائي). </a:t>
            </a:r>
          </a:p>
          <a:p>
            <a:pPr marL="0" indent="0">
              <a:buNone/>
            </a:pPr>
            <a:r>
              <a:rPr lang="ar-SA" dirty="0" smtClean="0"/>
              <a:t>تعزيز الجوانب التربوية والنفسية لدى التلاميذ ، </a:t>
            </a:r>
            <a:r>
              <a:rPr lang="ar-SA" dirty="0" err="1" smtClean="0"/>
              <a:t>وشعروهم</a:t>
            </a:r>
            <a:r>
              <a:rPr lang="ar-SA" dirty="0" smtClean="0"/>
              <a:t> بالفرح و السعادة للمشاركة في النشاط البدني. 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1986885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الجزء الختامي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اختيار انشطة الجزء الختامي :</a:t>
            </a:r>
          </a:p>
          <a:p>
            <a:r>
              <a:rPr lang="ar-SA" dirty="0" smtClean="0"/>
              <a:t>وفق لما درس في الأجزاء السابقة وخاصة في الجزء الرئيسي. </a:t>
            </a:r>
          </a:p>
          <a:p>
            <a:r>
              <a:rPr lang="ar-SA" dirty="0" smtClean="0"/>
              <a:t>تمرينات التهدئة تحتوى على  تمرينات </a:t>
            </a:r>
            <a:r>
              <a:rPr lang="ar-SA" dirty="0" err="1" smtClean="0"/>
              <a:t>إطالات</a:t>
            </a:r>
            <a:r>
              <a:rPr lang="ar-SA" dirty="0" smtClean="0"/>
              <a:t> واسترخاء لعضلات الجسم للرجوع بالتلاميذ للحالة الفسيولوجية قبل الدرس.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94257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المراجع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SA" sz="1800" smtClean="0"/>
              <a:t>عمر زينب ، عبد الحكيم غادة ( 2008) طرق تدريس التربية الرياضية ، القاهرة : دار الفكر العربي </a:t>
            </a:r>
            <a:endParaRPr lang="ar-SA" sz="1800" dirty="0"/>
          </a:p>
        </p:txBody>
      </p:sp>
    </p:spTree>
    <p:extLst>
      <p:ext uri="{BB962C8B-B14F-4D97-AF65-F5344CB8AC3E}">
        <p14:creationId xmlns:p14="http://schemas.microsoft.com/office/powerpoint/2010/main" val="191407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اجزاء المحاضرة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ar-S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ar-SA" sz="3200" dirty="0" smtClean="0"/>
              <a:t>اشكال درس التربية البدنية </a:t>
            </a:r>
          </a:p>
          <a:p>
            <a:pPr marL="514350" indent="-514350">
              <a:buFont typeface="+mj-lt"/>
              <a:buAutoNum type="arabicPeriod"/>
            </a:pPr>
            <a:r>
              <a:rPr lang="ar-SA" sz="3200" dirty="0" smtClean="0"/>
              <a:t>أقسام الدرس</a:t>
            </a:r>
          </a:p>
        </p:txBody>
      </p:sp>
    </p:spTree>
    <p:extLst>
      <p:ext uri="{BB962C8B-B14F-4D97-AF65-F5344CB8AC3E}">
        <p14:creationId xmlns:p14="http://schemas.microsoft.com/office/powerpoint/2010/main" val="83577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أهمية تقسيم الدرس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b="1" dirty="0" smtClean="0"/>
              <a:t>السؤال : </a:t>
            </a:r>
          </a:p>
          <a:p>
            <a:pPr marL="0" indent="0">
              <a:buNone/>
            </a:pPr>
            <a:r>
              <a:rPr lang="ar-SA" dirty="0" smtClean="0"/>
              <a:t>هل يجب على المعلم تقسيم درس التربية البدنية إلى اجزاء، ولماذا ؟ 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ar-SA" b="1" dirty="0" smtClean="0"/>
              <a:t>أختر الاجابة :</a:t>
            </a:r>
          </a:p>
          <a:p>
            <a:pPr marL="0" indent="0">
              <a:buNone/>
            </a:pPr>
            <a:r>
              <a:rPr lang="ar-SA" dirty="0" smtClean="0"/>
              <a:t> نعم ، لا</a:t>
            </a:r>
          </a:p>
          <a:p>
            <a:pPr marL="0" indent="0">
              <a:buNone/>
            </a:pPr>
            <a:r>
              <a:rPr lang="ar-SA" dirty="0" smtClean="0"/>
              <a:t>إذا كانت الاجابة بنعم/ لا ، فاذكر السبب ............................................................................................................................................................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415969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إجابة مقترحة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نعم يجب على المعلم تقسيم الدرس إلى اجزاء و السبب: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يبلغ </a:t>
            </a:r>
            <a:r>
              <a:rPr lang="ar-SA" dirty="0"/>
              <a:t>زمن الحصة 45 دقيقة 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/>
              <a:t>يختلف كل درس عن الاخر من حيث الاهداف المرغوب تحقيقها لدى التلاميذ.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/>
              <a:t>كثرة وتنوع السلوك الحركي لدى التلاميذ.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/>
              <a:t>مكان وطبيعة المادة التعليمية.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/>
              <a:t>الكثافة العددية للفصل.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119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بنية درس التربية البدنية </a:t>
            </a:r>
            <a:endParaRPr lang="ar-SA" dirty="0"/>
          </a:p>
        </p:txBody>
      </p:sp>
      <p:graphicFrame>
        <p:nvGraphicFramePr>
          <p:cNvPr id="6" name="عنصر نائب للمحتوى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64242644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3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انواع المحتوى العلمي للمنهج 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85231436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5823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أقسام الدرس 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0783759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884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الجزء الاول: </a:t>
            </a:r>
            <a:r>
              <a:rPr lang="ar-SA" dirty="0"/>
              <a:t>التمهيدي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أهداف الجزء التمهيدي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الاعداد النفسي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تجهيز الجسم فسيولوجياً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عرض اهداف الدرس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إكساب قيم تربوية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أخذ الغياب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التأكد من الزي الرياضي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endParaRPr lang="ar-SA" dirty="0"/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538488812"/>
              </p:ext>
            </p:extLst>
          </p:nvPr>
        </p:nvGraphicFramePr>
        <p:xfrm>
          <a:off x="611560" y="1556792"/>
          <a:ext cx="3719736" cy="334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ثماني 4"/>
          <p:cNvSpPr/>
          <p:nvPr/>
        </p:nvSpPr>
        <p:spPr>
          <a:xfrm>
            <a:off x="1763688" y="5085184"/>
            <a:ext cx="1512168" cy="1152128"/>
          </a:xfrm>
          <a:prstGeom prst="oct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ln w="19050">
                  <a:solidFill>
                    <a:schemeClr val="tx1"/>
                  </a:solidFill>
                </a:ln>
              </a:rPr>
              <a:t>7 ق </a:t>
            </a:r>
            <a:endParaRPr lang="ar-SA" sz="4000" dirty="0">
              <a:ln w="1905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00421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تنبيهات عند اختيار نشاط الجزء التمهيدي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التنويع في الانشطة والسهولة في التطبيق. </a:t>
            </a:r>
          </a:p>
          <a:p>
            <a:r>
              <a:rPr lang="ar-SA" dirty="0" smtClean="0"/>
              <a:t>انشطة شاملة لجميع التلاميذ. </a:t>
            </a:r>
          </a:p>
          <a:p>
            <a:r>
              <a:rPr lang="ar-SA" dirty="0" smtClean="0"/>
              <a:t>انشطة مشوقة ومرحة. </a:t>
            </a:r>
          </a:p>
          <a:p>
            <a:r>
              <a:rPr lang="ar-SA" dirty="0" smtClean="0"/>
              <a:t>الاختصار في التعليمات وإرشادات المعلم. </a:t>
            </a:r>
          </a:p>
          <a:p>
            <a:r>
              <a:rPr lang="ar-SA" dirty="0" smtClean="0"/>
              <a:t>لا تتطلب شرح مطول او وسائل تعليمية مساعدة او إصلاح اخطاء. </a:t>
            </a:r>
          </a:p>
        </p:txBody>
      </p:sp>
    </p:spTree>
    <p:extLst>
      <p:ext uri="{BB962C8B-B14F-4D97-AF65-F5344CB8AC3E}">
        <p14:creationId xmlns:p14="http://schemas.microsoft.com/office/powerpoint/2010/main" val="11729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لوان متوسط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ألوان متوسطة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ألوان متوسطة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1461</TotalTime>
  <Words>646</Words>
  <Application>Microsoft Office PowerPoint</Application>
  <PresentationFormat>عرض على الشاشة (3:4)‏</PresentationFormat>
  <Paragraphs>125</Paragraphs>
  <Slides>19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ألوان متوسطة</vt:lpstr>
      <vt:lpstr>المحاضرة 3: أقسام درس التربية البدنية </vt:lpstr>
      <vt:lpstr>اجزاء المحاضرة </vt:lpstr>
      <vt:lpstr>أهمية تقسيم الدرس </vt:lpstr>
      <vt:lpstr>إجابة مقترحة </vt:lpstr>
      <vt:lpstr>بنية درس التربية البدنية </vt:lpstr>
      <vt:lpstr>انواع المحتوى العلمي للمنهج </vt:lpstr>
      <vt:lpstr>أقسام الدرس </vt:lpstr>
      <vt:lpstr>الجزء الاول: التمهيدي</vt:lpstr>
      <vt:lpstr>تنبيهات عند اختيار نشاط الجزء التمهيدي </vt:lpstr>
      <vt:lpstr>نشاط صفي 2</vt:lpstr>
      <vt:lpstr>إجابة مقترحة </vt:lpstr>
      <vt:lpstr> الاعداد البدني </vt:lpstr>
      <vt:lpstr>خواص الاعداد البدني </vt:lpstr>
      <vt:lpstr>الجزء الثالث : الرئيسي </vt:lpstr>
      <vt:lpstr>الجزء الرئيسي</vt:lpstr>
      <vt:lpstr>النشاط التطبيقي </vt:lpstr>
      <vt:lpstr>الجزء الختامي </vt:lpstr>
      <vt:lpstr>الجزء الختامي</vt:lpstr>
      <vt:lpstr>المراجع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الاولى: درس التربية البدنية الاهمية – الاهداف – الاقسام – المحتوى العلمي</dc:title>
  <dc:creator>user</dc:creator>
  <cp:lastModifiedBy>AA</cp:lastModifiedBy>
  <cp:revision>76</cp:revision>
  <dcterms:created xsi:type="dcterms:W3CDTF">2019-01-05T07:47:57Z</dcterms:created>
  <dcterms:modified xsi:type="dcterms:W3CDTF">2019-04-13T08:01:28Z</dcterms:modified>
</cp:coreProperties>
</file>