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84" r:id="rId2"/>
  </p:sldMasterIdLst>
  <p:sldIdLst>
    <p:sldId id="272" r:id="rId3"/>
    <p:sldId id="282" r:id="rId4"/>
    <p:sldId id="273" r:id="rId5"/>
    <p:sldId id="283" r:id="rId6"/>
    <p:sldId id="284" r:id="rId7"/>
    <p:sldId id="290" r:id="rId8"/>
    <p:sldId id="291" r:id="rId9"/>
    <p:sldId id="292" r:id="rId10"/>
    <p:sldId id="293" r:id="rId11"/>
    <p:sldId id="294"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B7CC"/>
    <a:srgbClr val="E8565D"/>
    <a:srgbClr val="DA0000"/>
    <a:srgbClr val="8DA927"/>
    <a:srgbClr val="669900"/>
    <a:srgbClr val="FFF0C1"/>
    <a:srgbClr val="99336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النمط المتوسط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نمط متوسط 4 - تميي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نمط متوسط 4 - تميي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33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DFDFD3-5372-49BB-ACFF-6A464D0AF936}" type="doc">
      <dgm:prSet loTypeId="urn:microsoft.com/office/officeart/2005/8/layout/hierarchy1" loCatId="hierarchy" qsTypeId="urn:microsoft.com/office/officeart/2005/8/quickstyle/simple5" qsCatId="simple" csTypeId="urn:microsoft.com/office/officeart/2005/8/colors/colorful5" csCatId="colorful" phldr="1"/>
      <dgm:spPr/>
      <dgm:t>
        <a:bodyPr/>
        <a:lstStyle/>
        <a:p>
          <a:pPr rtl="1"/>
          <a:endParaRPr lang="ar-SA"/>
        </a:p>
      </dgm:t>
    </dgm:pt>
    <dgm:pt modelId="{EA57D089-195B-43B0-97A7-49EE07984A8F}">
      <dgm:prSet phldrT="[نص]"/>
      <dgm:spPr/>
      <dgm:t>
        <a:bodyPr/>
        <a:lstStyle/>
        <a:p>
          <a:pPr rtl="1"/>
          <a:r>
            <a:rPr lang="ar-SA" b="1" dirty="0" smtClean="0">
              <a:solidFill>
                <a:schemeClr val="accent5"/>
              </a:solidFill>
            </a:rPr>
            <a:t>الخصائص النظرية السيكولوجية الجيدة</a:t>
          </a:r>
          <a:endParaRPr lang="ar-SA" b="1" dirty="0">
            <a:solidFill>
              <a:schemeClr val="accent5"/>
            </a:solidFill>
          </a:endParaRPr>
        </a:p>
      </dgm:t>
    </dgm:pt>
    <dgm:pt modelId="{7726CBF6-B11F-4210-9A81-FEB7EA854738}" type="parTrans" cxnId="{51964377-4725-48BD-8CD3-9C3A6DAEDD46}">
      <dgm:prSet/>
      <dgm:spPr/>
      <dgm:t>
        <a:bodyPr/>
        <a:lstStyle/>
        <a:p>
          <a:pPr rtl="1"/>
          <a:endParaRPr lang="ar-SA"/>
        </a:p>
      </dgm:t>
    </dgm:pt>
    <dgm:pt modelId="{B1DA19CE-20A2-4FE3-B409-5735880A6288}" type="sibTrans" cxnId="{51964377-4725-48BD-8CD3-9C3A6DAEDD46}">
      <dgm:prSet/>
      <dgm:spPr/>
      <dgm:t>
        <a:bodyPr/>
        <a:lstStyle/>
        <a:p>
          <a:pPr rtl="1"/>
          <a:endParaRPr lang="ar-SA"/>
        </a:p>
      </dgm:t>
    </dgm:pt>
    <dgm:pt modelId="{3D07B589-9839-4788-966A-0DC771301F42}">
      <dgm:prSet phldrT="[نص]"/>
      <dgm:spPr/>
      <dgm:t>
        <a:bodyPr/>
        <a:lstStyle/>
        <a:p>
          <a:pPr rtl="1"/>
          <a:r>
            <a:rPr lang="ar-SA" b="1" dirty="0" smtClean="0">
              <a:solidFill>
                <a:schemeClr val="accent6"/>
              </a:solidFill>
            </a:rPr>
            <a:t>الدقة والوضوح</a:t>
          </a:r>
          <a:endParaRPr lang="ar-SA" b="1" dirty="0">
            <a:solidFill>
              <a:schemeClr val="accent6"/>
            </a:solidFill>
          </a:endParaRPr>
        </a:p>
      </dgm:t>
    </dgm:pt>
    <dgm:pt modelId="{4EEB7F6E-45FE-409C-A50F-B01B9CFF203E}" type="parTrans" cxnId="{E0A70069-0429-4CA8-8112-81B8934663EA}">
      <dgm:prSet/>
      <dgm:spPr/>
      <dgm:t>
        <a:bodyPr/>
        <a:lstStyle/>
        <a:p>
          <a:pPr rtl="1"/>
          <a:endParaRPr lang="ar-SA"/>
        </a:p>
      </dgm:t>
    </dgm:pt>
    <dgm:pt modelId="{0B57204D-F165-4ECD-95EC-476F651BFC67}" type="sibTrans" cxnId="{E0A70069-0429-4CA8-8112-81B8934663EA}">
      <dgm:prSet/>
      <dgm:spPr/>
      <dgm:t>
        <a:bodyPr/>
        <a:lstStyle/>
        <a:p>
          <a:pPr rtl="1"/>
          <a:endParaRPr lang="ar-SA"/>
        </a:p>
      </dgm:t>
    </dgm:pt>
    <dgm:pt modelId="{B850A36C-A081-409A-B7A0-E50E0FDD32FE}">
      <dgm:prSet phldrT="[نص]"/>
      <dgm:spPr/>
      <dgm:t>
        <a:bodyPr/>
        <a:lstStyle/>
        <a:p>
          <a:pPr rtl="1"/>
          <a:r>
            <a:rPr lang="ar-SA" b="1" dirty="0" smtClean="0">
              <a:solidFill>
                <a:schemeClr val="accent1">
                  <a:lumMod val="75000"/>
                </a:schemeClr>
              </a:solidFill>
            </a:rPr>
            <a:t>الشمولية والإجرائية</a:t>
          </a:r>
          <a:endParaRPr lang="ar-SA" b="1" dirty="0">
            <a:solidFill>
              <a:schemeClr val="accent1">
                <a:lumMod val="75000"/>
              </a:schemeClr>
            </a:solidFill>
          </a:endParaRPr>
        </a:p>
      </dgm:t>
    </dgm:pt>
    <dgm:pt modelId="{A7E0A03B-10F9-4B03-B989-8AFD1452D4B3}" type="parTrans" cxnId="{0344A556-0087-49A4-BD31-B14CA114A9E8}">
      <dgm:prSet/>
      <dgm:spPr/>
      <dgm:t>
        <a:bodyPr/>
        <a:lstStyle/>
        <a:p>
          <a:pPr rtl="1"/>
          <a:endParaRPr lang="ar-SA"/>
        </a:p>
      </dgm:t>
    </dgm:pt>
    <dgm:pt modelId="{18457A23-0488-40D9-9F7B-EC44040096D9}" type="sibTrans" cxnId="{0344A556-0087-49A4-BD31-B14CA114A9E8}">
      <dgm:prSet/>
      <dgm:spPr/>
      <dgm:t>
        <a:bodyPr/>
        <a:lstStyle/>
        <a:p>
          <a:pPr rtl="1"/>
          <a:endParaRPr lang="ar-SA"/>
        </a:p>
      </dgm:t>
    </dgm:pt>
    <dgm:pt modelId="{A7581177-E424-4F48-A640-3220F345AA56}">
      <dgm:prSet phldrT="[نص]"/>
      <dgm:spPr/>
      <dgm:t>
        <a:bodyPr/>
        <a:lstStyle/>
        <a:p>
          <a:pPr rtl="1"/>
          <a:r>
            <a:rPr lang="ar-SA" b="1" dirty="0" smtClean="0">
              <a:solidFill>
                <a:schemeClr val="accent6"/>
              </a:solidFill>
            </a:rPr>
            <a:t>الأهمية</a:t>
          </a:r>
          <a:endParaRPr lang="ar-SA" b="1" dirty="0">
            <a:solidFill>
              <a:schemeClr val="accent6"/>
            </a:solidFill>
          </a:endParaRPr>
        </a:p>
      </dgm:t>
    </dgm:pt>
    <dgm:pt modelId="{326F48D5-05FB-4225-AEFC-1B9562E268A2}" type="parTrans" cxnId="{2CB45D18-DF25-43D6-81D0-9370FA5256B4}">
      <dgm:prSet/>
      <dgm:spPr/>
      <dgm:t>
        <a:bodyPr/>
        <a:lstStyle/>
        <a:p>
          <a:pPr rtl="1"/>
          <a:endParaRPr lang="ar-SA"/>
        </a:p>
      </dgm:t>
    </dgm:pt>
    <dgm:pt modelId="{273B65D0-3D71-41F7-80E5-77616B13C73F}" type="sibTrans" cxnId="{2CB45D18-DF25-43D6-81D0-9370FA5256B4}">
      <dgm:prSet/>
      <dgm:spPr/>
      <dgm:t>
        <a:bodyPr/>
        <a:lstStyle/>
        <a:p>
          <a:pPr rtl="1"/>
          <a:endParaRPr lang="ar-SA"/>
        </a:p>
      </dgm:t>
    </dgm:pt>
    <dgm:pt modelId="{7ACA4DF3-1890-4D48-B4DA-067673BFD7BA}">
      <dgm:prSet phldrT="[نص]"/>
      <dgm:spPr/>
      <dgm:t>
        <a:bodyPr/>
        <a:lstStyle/>
        <a:p>
          <a:pPr rtl="1"/>
          <a:r>
            <a:rPr lang="ar-SA" b="1" dirty="0" smtClean="0">
              <a:solidFill>
                <a:schemeClr val="accent1">
                  <a:lumMod val="75000"/>
                </a:schemeClr>
              </a:solidFill>
            </a:rPr>
            <a:t>الاقتصاد والبساطة</a:t>
          </a:r>
          <a:endParaRPr lang="ar-SA" b="1" dirty="0">
            <a:solidFill>
              <a:schemeClr val="accent1">
                <a:lumMod val="75000"/>
              </a:schemeClr>
            </a:solidFill>
          </a:endParaRPr>
        </a:p>
      </dgm:t>
    </dgm:pt>
    <dgm:pt modelId="{FCA2D2AB-86BD-4968-AD91-7938CAB0D640}" type="parTrans" cxnId="{5B044C80-4A35-41C8-B07C-2285FFBE5604}">
      <dgm:prSet/>
      <dgm:spPr/>
      <dgm:t>
        <a:bodyPr/>
        <a:lstStyle/>
        <a:p>
          <a:pPr rtl="1"/>
          <a:endParaRPr lang="ar-SA"/>
        </a:p>
      </dgm:t>
    </dgm:pt>
    <dgm:pt modelId="{87D237B6-29E7-4998-8747-0BA0E4ED4B84}" type="sibTrans" cxnId="{5B044C80-4A35-41C8-B07C-2285FFBE5604}">
      <dgm:prSet/>
      <dgm:spPr/>
      <dgm:t>
        <a:bodyPr/>
        <a:lstStyle/>
        <a:p>
          <a:pPr rtl="1"/>
          <a:endParaRPr lang="ar-SA"/>
        </a:p>
      </dgm:t>
    </dgm:pt>
    <dgm:pt modelId="{C1F48D7A-A6C3-4504-8E0B-0D6F0EF6F9BE}">
      <dgm:prSet/>
      <dgm:spPr/>
      <dgm:t>
        <a:bodyPr/>
        <a:lstStyle/>
        <a:p>
          <a:pPr rtl="1"/>
          <a:r>
            <a:rPr lang="ar-SA" b="1" dirty="0" smtClean="0">
              <a:solidFill>
                <a:schemeClr val="accent2">
                  <a:lumMod val="75000"/>
                </a:schemeClr>
              </a:solidFill>
            </a:rPr>
            <a:t>الصدق والقابلية للتحقق</a:t>
          </a:r>
          <a:endParaRPr lang="ar-SA" b="1" dirty="0">
            <a:solidFill>
              <a:schemeClr val="accent2">
                <a:lumMod val="75000"/>
              </a:schemeClr>
            </a:solidFill>
          </a:endParaRPr>
        </a:p>
      </dgm:t>
    </dgm:pt>
    <dgm:pt modelId="{73A1FEA9-4A97-450F-8FDE-74A979309317}" type="parTrans" cxnId="{6417B5FE-2D53-4B09-9DC3-708638C9753F}">
      <dgm:prSet/>
      <dgm:spPr/>
      <dgm:t>
        <a:bodyPr/>
        <a:lstStyle/>
        <a:p>
          <a:pPr rtl="1"/>
          <a:endParaRPr lang="ar-SA"/>
        </a:p>
      </dgm:t>
    </dgm:pt>
    <dgm:pt modelId="{80A2E28F-4F18-4EE8-A665-5F55ED0AFFD5}" type="sibTrans" cxnId="{6417B5FE-2D53-4B09-9DC3-708638C9753F}">
      <dgm:prSet/>
      <dgm:spPr/>
      <dgm:t>
        <a:bodyPr/>
        <a:lstStyle/>
        <a:p>
          <a:pPr rtl="1"/>
          <a:endParaRPr lang="ar-SA"/>
        </a:p>
      </dgm:t>
    </dgm:pt>
    <dgm:pt modelId="{F0185B39-7B5C-4971-8D1D-2F866094DC12}">
      <dgm:prSet/>
      <dgm:spPr/>
      <dgm:t>
        <a:bodyPr/>
        <a:lstStyle/>
        <a:p>
          <a:pPr rtl="1"/>
          <a:r>
            <a:rPr lang="ar-SA" b="1" dirty="0" smtClean="0">
              <a:solidFill>
                <a:schemeClr val="accent2">
                  <a:lumMod val="75000"/>
                </a:schemeClr>
              </a:solidFill>
            </a:rPr>
            <a:t>الانتاجية والقابلية للتطبيق العملي</a:t>
          </a:r>
          <a:endParaRPr lang="ar-SA" b="1" dirty="0">
            <a:solidFill>
              <a:schemeClr val="accent2">
                <a:lumMod val="75000"/>
              </a:schemeClr>
            </a:solidFill>
          </a:endParaRPr>
        </a:p>
      </dgm:t>
    </dgm:pt>
    <dgm:pt modelId="{7E382AC5-A1BB-4F8F-ADC7-1EFDF97C0D96}" type="parTrans" cxnId="{B5C3AEE8-A79B-4A92-998D-DD1564D4A334}">
      <dgm:prSet/>
      <dgm:spPr/>
      <dgm:t>
        <a:bodyPr/>
        <a:lstStyle/>
        <a:p>
          <a:pPr rtl="1"/>
          <a:endParaRPr lang="ar-SA"/>
        </a:p>
      </dgm:t>
    </dgm:pt>
    <dgm:pt modelId="{F0DD10FF-2287-4E68-9871-33722E6699C4}" type="sibTrans" cxnId="{B5C3AEE8-A79B-4A92-998D-DD1564D4A334}">
      <dgm:prSet/>
      <dgm:spPr/>
      <dgm:t>
        <a:bodyPr/>
        <a:lstStyle/>
        <a:p>
          <a:pPr rtl="1"/>
          <a:endParaRPr lang="ar-SA"/>
        </a:p>
      </dgm:t>
    </dgm:pt>
    <dgm:pt modelId="{C7C2FA34-B423-49DB-84A1-17D9507A0C5B}" type="pres">
      <dgm:prSet presAssocID="{67DFDFD3-5372-49BB-ACFF-6A464D0AF936}" presName="hierChild1" presStyleCnt="0">
        <dgm:presLayoutVars>
          <dgm:chPref val="1"/>
          <dgm:dir/>
          <dgm:animOne val="branch"/>
          <dgm:animLvl val="lvl"/>
          <dgm:resizeHandles/>
        </dgm:presLayoutVars>
      </dgm:prSet>
      <dgm:spPr/>
      <dgm:t>
        <a:bodyPr/>
        <a:lstStyle/>
        <a:p>
          <a:pPr rtl="1"/>
          <a:endParaRPr lang="ar-SA"/>
        </a:p>
      </dgm:t>
    </dgm:pt>
    <dgm:pt modelId="{6C70AA14-0A7C-4E49-8A01-8B459D09FF72}" type="pres">
      <dgm:prSet presAssocID="{EA57D089-195B-43B0-97A7-49EE07984A8F}" presName="hierRoot1" presStyleCnt="0"/>
      <dgm:spPr/>
    </dgm:pt>
    <dgm:pt modelId="{EC6FCC8C-3DE1-4286-9AC7-99EB3DB5A502}" type="pres">
      <dgm:prSet presAssocID="{EA57D089-195B-43B0-97A7-49EE07984A8F}" presName="composite" presStyleCnt="0"/>
      <dgm:spPr/>
    </dgm:pt>
    <dgm:pt modelId="{FE74632C-6849-4EAB-B17E-33ABBD136D00}" type="pres">
      <dgm:prSet presAssocID="{EA57D089-195B-43B0-97A7-49EE07984A8F}" presName="background" presStyleLbl="node0" presStyleIdx="0" presStyleCnt="1"/>
      <dgm:spPr/>
    </dgm:pt>
    <dgm:pt modelId="{613934DA-AAA8-41CC-95F6-6F55A5C46386}" type="pres">
      <dgm:prSet presAssocID="{EA57D089-195B-43B0-97A7-49EE07984A8F}" presName="text" presStyleLbl="fgAcc0" presStyleIdx="0" presStyleCnt="1">
        <dgm:presLayoutVars>
          <dgm:chPref val="3"/>
        </dgm:presLayoutVars>
      </dgm:prSet>
      <dgm:spPr/>
      <dgm:t>
        <a:bodyPr/>
        <a:lstStyle/>
        <a:p>
          <a:pPr rtl="1"/>
          <a:endParaRPr lang="ar-SA"/>
        </a:p>
      </dgm:t>
    </dgm:pt>
    <dgm:pt modelId="{77683455-D88C-4C16-9F38-35E2C8A8B8E9}" type="pres">
      <dgm:prSet presAssocID="{EA57D089-195B-43B0-97A7-49EE07984A8F}" presName="hierChild2" presStyleCnt="0"/>
      <dgm:spPr/>
    </dgm:pt>
    <dgm:pt modelId="{608BB00B-73DD-43CC-9B29-75528A797DD4}" type="pres">
      <dgm:prSet presAssocID="{4EEB7F6E-45FE-409C-A50F-B01B9CFF203E}" presName="Name10" presStyleLbl="parChTrans1D2" presStyleIdx="0" presStyleCnt="2"/>
      <dgm:spPr/>
      <dgm:t>
        <a:bodyPr/>
        <a:lstStyle/>
        <a:p>
          <a:pPr rtl="1"/>
          <a:endParaRPr lang="ar-SA"/>
        </a:p>
      </dgm:t>
    </dgm:pt>
    <dgm:pt modelId="{70599056-1A83-4FB2-A0F0-CEDCB5247219}" type="pres">
      <dgm:prSet presAssocID="{3D07B589-9839-4788-966A-0DC771301F42}" presName="hierRoot2" presStyleCnt="0"/>
      <dgm:spPr/>
    </dgm:pt>
    <dgm:pt modelId="{5B210ED8-6D6C-4E8B-AF74-0A597E02AFB5}" type="pres">
      <dgm:prSet presAssocID="{3D07B589-9839-4788-966A-0DC771301F42}" presName="composite2" presStyleCnt="0"/>
      <dgm:spPr/>
    </dgm:pt>
    <dgm:pt modelId="{90350FE6-369C-4154-AF5B-B84B1EC400A5}" type="pres">
      <dgm:prSet presAssocID="{3D07B589-9839-4788-966A-0DC771301F42}" presName="background2" presStyleLbl="node2" presStyleIdx="0" presStyleCnt="2"/>
      <dgm:spPr/>
    </dgm:pt>
    <dgm:pt modelId="{E36A6A16-CB9E-4017-9CA5-C66DB0781AD4}" type="pres">
      <dgm:prSet presAssocID="{3D07B589-9839-4788-966A-0DC771301F42}" presName="text2" presStyleLbl="fgAcc2" presStyleIdx="0" presStyleCnt="2" custScaleY="74176">
        <dgm:presLayoutVars>
          <dgm:chPref val="3"/>
        </dgm:presLayoutVars>
      </dgm:prSet>
      <dgm:spPr/>
      <dgm:t>
        <a:bodyPr/>
        <a:lstStyle/>
        <a:p>
          <a:pPr rtl="1"/>
          <a:endParaRPr lang="ar-SA"/>
        </a:p>
      </dgm:t>
    </dgm:pt>
    <dgm:pt modelId="{E215E61F-AB2B-4C30-9E0C-D06E1AEC6ECA}" type="pres">
      <dgm:prSet presAssocID="{3D07B589-9839-4788-966A-0DC771301F42}" presName="hierChild3" presStyleCnt="0"/>
      <dgm:spPr/>
    </dgm:pt>
    <dgm:pt modelId="{AF059DC7-E0D0-4EB5-AD30-63CD2AC144FF}" type="pres">
      <dgm:prSet presAssocID="{A7E0A03B-10F9-4B03-B989-8AFD1452D4B3}" presName="Name17" presStyleLbl="parChTrans1D3" presStyleIdx="0" presStyleCnt="2"/>
      <dgm:spPr/>
      <dgm:t>
        <a:bodyPr/>
        <a:lstStyle/>
        <a:p>
          <a:pPr rtl="1"/>
          <a:endParaRPr lang="ar-SA"/>
        </a:p>
      </dgm:t>
    </dgm:pt>
    <dgm:pt modelId="{98B5A668-34D0-4600-9587-1F1F062F81B7}" type="pres">
      <dgm:prSet presAssocID="{B850A36C-A081-409A-B7A0-E50E0FDD32FE}" presName="hierRoot3" presStyleCnt="0"/>
      <dgm:spPr/>
    </dgm:pt>
    <dgm:pt modelId="{6AAD2351-31F0-4D0A-B979-E88112B3D3B1}" type="pres">
      <dgm:prSet presAssocID="{B850A36C-A081-409A-B7A0-E50E0FDD32FE}" presName="composite3" presStyleCnt="0"/>
      <dgm:spPr/>
    </dgm:pt>
    <dgm:pt modelId="{A4278454-4BB3-4F3D-B1CB-CBC93FDEFEA8}" type="pres">
      <dgm:prSet presAssocID="{B850A36C-A081-409A-B7A0-E50E0FDD32FE}" presName="background3" presStyleLbl="node3" presStyleIdx="0" presStyleCnt="2"/>
      <dgm:spPr/>
    </dgm:pt>
    <dgm:pt modelId="{4FFDDBB7-9137-44AB-9EA3-591B312A67B1}" type="pres">
      <dgm:prSet presAssocID="{B850A36C-A081-409A-B7A0-E50E0FDD32FE}" presName="text3" presStyleLbl="fgAcc3" presStyleIdx="0" presStyleCnt="2" custScaleX="151051" custScaleY="130427">
        <dgm:presLayoutVars>
          <dgm:chPref val="3"/>
        </dgm:presLayoutVars>
      </dgm:prSet>
      <dgm:spPr/>
      <dgm:t>
        <a:bodyPr/>
        <a:lstStyle/>
        <a:p>
          <a:pPr rtl="1"/>
          <a:endParaRPr lang="ar-SA"/>
        </a:p>
      </dgm:t>
    </dgm:pt>
    <dgm:pt modelId="{9B43C0E5-38E0-4B55-993E-48CCC34EEBB6}" type="pres">
      <dgm:prSet presAssocID="{B850A36C-A081-409A-B7A0-E50E0FDD32FE}" presName="hierChild4" presStyleCnt="0"/>
      <dgm:spPr/>
    </dgm:pt>
    <dgm:pt modelId="{09BE0767-30A2-4103-AACF-6B676EA60D05}" type="pres">
      <dgm:prSet presAssocID="{7E382AC5-A1BB-4F8F-ADC7-1EFDF97C0D96}" presName="Name23" presStyleLbl="parChTrans1D4" presStyleIdx="0" presStyleCnt="2"/>
      <dgm:spPr/>
      <dgm:t>
        <a:bodyPr/>
        <a:lstStyle/>
        <a:p>
          <a:pPr rtl="1"/>
          <a:endParaRPr lang="ar-SA"/>
        </a:p>
      </dgm:t>
    </dgm:pt>
    <dgm:pt modelId="{D6F01C0D-EAFE-4C3F-BEAE-28FED877B6F5}" type="pres">
      <dgm:prSet presAssocID="{F0185B39-7B5C-4971-8D1D-2F866094DC12}" presName="hierRoot4" presStyleCnt="0"/>
      <dgm:spPr/>
    </dgm:pt>
    <dgm:pt modelId="{E2DA9942-DC76-408D-8DAC-E51952913B47}" type="pres">
      <dgm:prSet presAssocID="{F0185B39-7B5C-4971-8D1D-2F866094DC12}" presName="composite4" presStyleCnt="0"/>
      <dgm:spPr/>
    </dgm:pt>
    <dgm:pt modelId="{D7C7323A-7438-4532-BA99-21C190662B23}" type="pres">
      <dgm:prSet presAssocID="{F0185B39-7B5C-4971-8D1D-2F866094DC12}" presName="background4" presStyleLbl="node4" presStyleIdx="0" presStyleCnt="2"/>
      <dgm:spPr/>
    </dgm:pt>
    <dgm:pt modelId="{A465F5A9-5C73-4952-8AD3-5EC674334D97}" type="pres">
      <dgm:prSet presAssocID="{F0185B39-7B5C-4971-8D1D-2F866094DC12}" presName="text4" presStyleLbl="fgAcc4" presStyleIdx="0" presStyleCnt="2" custScaleX="206356">
        <dgm:presLayoutVars>
          <dgm:chPref val="3"/>
        </dgm:presLayoutVars>
      </dgm:prSet>
      <dgm:spPr/>
      <dgm:t>
        <a:bodyPr/>
        <a:lstStyle/>
        <a:p>
          <a:pPr rtl="1"/>
          <a:endParaRPr lang="ar-SA"/>
        </a:p>
      </dgm:t>
    </dgm:pt>
    <dgm:pt modelId="{40F79C59-F977-4498-84F5-85A4F6C52506}" type="pres">
      <dgm:prSet presAssocID="{F0185B39-7B5C-4971-8D1D-2F866094DC12}" presName="hierChild5" presStyleCnt="0"/>
      <dgm:spPr/>
    </dgm:pt>
    <dgm:pt modelId="{56391F7C-9F95-4452-9D15-0507B0438EC5}" type="pres">
      <dgm:prSet presAssocID="{326F48D5-05FB-4225-AEFC-1B9562E268A2}" presName="Name10" presStyleLbl="parChTrans1D2" presStyleIdx="1" presStyleCnt="2"/>
      <dgm:spPr/>
      <dgm:t>
        <a:bodyPr/>
        <a:lstStyle/>
        <a:p>
          <a:pPr rtl="1"/>
          <a:endParaRPr lang="ar-SA"/>
        </a:p>
      </dgm:t>
    </dgm:pt>
    <dgm:pt modelId="{05F23CD7-8763-400D-89D7-6062CDE54A6D}" type="pres">
      <dgm:prSet presAssocID="{A7581177-E424-4F48-A640-3220F345AA56}" presName="hierRoot2" presStyleCnt="0"/>
      <dgm:spPr/>
    </dgm:pt>
    <dgm:pt modelId="{63D4E4F3-7E55-454D-83AD-07778C6D1B6C}" type="pres">
      <dgm:prSet presAssocID="{A7581177-E424-4F48-A640-3220F345AA56}" presName="composite2" presStyleCnt="0"/>
      <dgm:spPr/>
    </dgm:pt>
    <dgm:pt modelId="{FF09CD9D-4438-4935-804A-C4C4CA030690}" type="pres">
      <dgm:prSet presAssocID="{A7581177-E424-4F48-A640-3220F345AA56}" presName="background2" presStyleLbl="node2" presStyleIdx="1" presStyleCnt="2"/>
      <dgm:spPr/>
    </dgm:pt>
    <dgm:pt modelId="{11D38CA1-9BEF-48AF-96FC-75D3656B2FB7}" type="pres">
      <dgm:prSet presAssocID="{A7581177-E424-4F48-A640-3220F345AA56}" presName="text2" presStyleLbl="fgAcc2" presStyleIdx="1" presStyleCnt="2" custScaleY="74176">
        <dgm:presLayoutVars>
          <dgm:chPref val="3"/>
        </dgm:presLayoutVars>
      </dgm:prSet>
      <dgm:spPr/>
      <dgm:t>
        <a:bodyPr/>
        <a:lstStyle/>
        <a:p>
          <a:pPr rtl="1"/>
          <a:endParaRPr lang="ar-SA"/>
        </a:p>
      </dgm:t>
    </dgm:pt>
    <dgm:pt modelId="{75B102FF-47C0-4C01-8E46-85F2971CF2B5}" type="pres">
      <dgm:prSet presAssocID="{A7581177-E424-4F48-A640-3220F345AA56}" presName="hierChild3" presStyleCnt="0"/>
      <dgm:spPr/>
    </dgm:pt>
    <dgm:pt modelId="{8237C246-B746-4EF4-A5B9-FBF8C7FB9DFD}" type="pres">
      <dgm:prSet presAssocID="{FCA2D2AB-86BD-4968-AD91-7938CAB0D640}" presName="Name17" presStyleLbl="parChTrans1D3" presStyleIdx="1" presStyleCnt="2"/>
      <dgm:spPr/>
      <dgm:t>
        <a:bodyPr/>
        <a:lstStyle/>
        <a:p>
          <a:pPr rtl="1"/>
          <a:endParaRPr lang="ar-SA"/>
        </a:p>
      </dgm:t>
    </dgm:pt>
    <dgm:pt modelId="{3633D42D-5BFE-4AE7-B55B-DF2E987B4371}" type="pres">
      <dgm:prSet presAssocID="{7ACA4DF3-1890-4D48-B4DA-067673BFD7BA}" presName="hierRoot3" presStyleCnt="0"/>
      <dgm:spPr/>
    </dgm:pt>
    <dgm:pt modelId="{5B1768A2-8585-4565-9CA9-11C8976BF57D}" type="pres">
      <dgm:prSet presAssocID="{7ACA4DF3-1890-4D48-B4DA-067673BFD7BA}" presName="composite3" presStyleCnt="0"/>
      <dgm:spPr/>
    </dgm:pt>
    <dgm:pt modelId="{B0F414FD-8D11-472A-B280-852F91CA7594}" type="pres">
      <dgm:prSet presAssocID="{7ACA4DF3-1890-4D48-B4DA-067673BFD7BA}" presName="background3" presStyleLbl="node3" presStyleIdx="1" presStyleCnt="2"/>
      <dgm:spPr/>
    </dgm:pt>
    <dgm:pt modelId="{A046C17D-5E0E-43F4-B4E9-1EF1C38E5678}" type="pres">
      <dgm:prSet presAssocID="{7ACA4DF3-1890-4D48-B4DA-067673BFD7BA}" presName="text3" presStyleLbl="fgAcc3" presStyleIdx="1" presStyleCnt="2" custScaleX="155103" custScaleY="132540">
        <dgm:presLayoutVars>
          <dgm:chPref val="3"/>
        </dgm:presLayoutVars>
      </dgm:prSet>
      <dgm:spPr/>
      <dgm:t>
        <a:bodyPr/>
        <a:lstStyle/>
        <a:p>
          <a:pPr rtl="1"/>
          <a:endParaRPr lang="ar-SA"/>
        </a:p>
      </dgm:t>
    </dgm:pt>
    <dgm:pt modelId="{FE540FBE-6F49-4988-B0CC-C939915FB69D}" type="pres">
      <dgm:prSet presAssocID="{7ACA4DF3-1890-4D48-B4DA-067673BFD7BA}" presName="hierChild4" presStyleCnt="0"/>
      <dgm:spPr/>
    </dgm:pt>
    <dgm:pt modelId="{B9CC0EE5-5285-4A19-8032-021A8356B967}" type="pres">
      <dgm:prSet presAssocID="{73A1FEA9-4A97-450F-8FDE-74A979309317}" presName="Name23" presStyleLbl="parChTrans1D4" presStyleIdx="1" presStyleCnt="2"/>
      <dgm:spPr/>
      <dgm:t>
        <a:bodyPr/>
        <a:lstStyle/>
        <a:p>
          <a:pPr rtl="1"/>
          <a:endParaRPr lang="ar-SA"/>
        </a:p>
      </dgm:t>
    </dgm:pt>
    <dgm:pt modelId="{C7B6917A-485C-4B20-9AF3-E0A5FCA5EE3C}" type="pres">
      <dgm:prSet presAssocID="{C1F48D7A-A6C3-4504-8E0B-0D6F0EF6F9BE}" presName="hierRoot4" presStyleCnt="0"/>
      <dgm:spPr/>
    </dgm:pt>
    <dgm:pt modelId="{77173249-6D48-4A37-B7B8-42FB1AB54364}" type="pres">
      <dgm:prSet presAssocID="{C1F48D7A-A6C3-4504-8E0B-0D6F0EF6F9BE}" presName="composite4" presStyleCnt="0"/>
      <dgm:spPr/>
    </dgm:pt>
    <dgm:pt modelId="{0C219B7D-57B9-4077-9810-93B2A2AAA337}" type="pres">
      <dgm:prSet presAssocID="{C1F48D7A-A6C3-4504-8E0B-0D6F0EF6F9BE}" presName="background4" presStyleLbl="node4" presStyleIdx="1" presStyleCnt="2"/>
      <dgm:spPr/>
    </dgm:pt>
    <dgm:pt modelId="{6FCDDB6F-902B-4C63-ADAA-31CB945F39DE}" type="pres">
      <dgm:prSet presAssocID="{C1F48D7A-A6C3-4504-8E0B-0D6F0EF6F9BE}" presName="text4" presStyleLbl="fgAcc4" presStyleIdx="1" presStyleCnt="2" custScaleX="203706">
        <dgm:presLayoutVars>
          <dgm:chPref val="3"/>
        </dgm:presLayoutVars>
      </dgm:prSet>
      <dgm:spPr>
        <a:prstGeom prst="flowChartAlternateProcess">
          <a:avLst/>
        </a:prstGeom>
      </dgm:spPr>
      <dgm:t>
        <a:bodyPr/>
        <a:lstStyle/>
        <a:p>
          <a:pPr rtl="1"/>
          <a:endParaRPr lang="ar-SA"/>
        </a:p>
      </dgm:t>
    </dgm:pt>
    <dgm:pt modelId="{C41D80F9-9DFF-4A1B-853A-ACDE081FE899}" type="pres">
      <dgm:prSet presAssocID="{C1F48D7A-A6C3-4504-8E0B-0D6F0EF6F9BE}" presName="hierChild5" presStyleCnt="0"/>
      <dgm:spPr/>
    </dgm:pt>
  </dgm:ptLst>
  <dgm:cxnLst>
    <dgm:cxn modelId="{581C4EC7-9723-4F46-BA59-806379C15875}" type="presOf" srcId="{C1F48D7A-A6C3-4504-8E0B-0D6F0EF6F9BE}" destId="{6FCDDB6F-902B-4C63-ADAA-31CB945F39DE}" srcOrd="0" destOrd="0" presId="urn:microsoft.com/office/officeart/2005/8/layout/hierarchy1"/>
    <dgm:cxn modelId="{2CB45D18-DF25-43D6-81D0-9370FA5256B4}" srcId="{EA57D089-195B-43B0-97A7-49EE07984A8F}" destId="{A7581177-E424-4F48-A640-3220F345AA56}" srcOrd="1" destOrd="0" parTransId="{326F48D5-05FB-4225-AEFC-1B9562E268A2}" sibTransId="{273B65D0-3D71-41F7-80E5-77616B13C73F}"/>
    <dgm:cxn modelId="{BC3B2460-7683-49F0-BCB1-3271D797CDBB}" type="presOf" srcId="{FCA2D2AB-86BD-4968-AD91-7938CAB0D640}" destId="{8237C246-B746-4EF4-A5B9-FBF8C7FB9DFD}" srcOrd="0" destOrd="0" presId="urn:microsoft.com/office/officeart/2005/8/layout/hierarchy1"/>
    <dgm:cxn modelId="{5AE5CB08-D426-4AF5-9CB2-A1D056A8E150}" type="presOf" srcId="{67DFDFD3-5372-49BB-ACFF-6A464D0AF936}" destId="{C7C2FA34-B423-49DB-84A1-17D9507A0C5B}" srcOrd="0" destOrd="0" presId="urn:microsoft.com/office/officeart/2005/8/layout/hierarchy1"/>
    <dgm:cxn modelId="{B234A534-3E1E-45F6-B004-52FF7A124669}" type="presOf" srcId="{3D07B589-9839-4788-966A-0DC771301F42}" destId="{E36A6A16-CB9E-4017-9CA5-C66DB0781AD4}" srcOrd="0" destOrd="0" presId="urn:microsoft.com/office/officeart/2005/8/layout/hierarchy1"/>
    <dgm:cxn modelId="{5B044C80-4A35-41C8-B07C-2285FFBE5604}" srcId="{A7581177-E424-4F48-A640-3220F345AA56}" destId="{7ACA4DF3-1890-4D48-B4DA-067673BFD7BA}" srcOrd="0" destOrd="0" parTransId="{FCA2D2AB-86BD-4968-AD91-7938CAB0D640}" sibTransId="{87D237B6-29E7-4998-8747-0BA0E4ED4B84}"/>
    <dgm:cxn modelId="{A6C0AB4F-2E7D-4BB1-BDE3-E539508DA88A}" type="presOf" srcId="{B850A36C-A081-409A-B7A0-E50E0FDD32FE}" destId="{4FFDDBB7-9137-44AB-9EA3-591B312A67B1}" srcOrd="0" destOrd="0" presId="urn:microsoft.com/office/officeart/2005/8/layout/hierarchy1"/>
    <dgm:cxn modelId="{0344A556-0087-49A4-BD31-B14CA114A9E8}" srcId="{3D07B589-9839-4788-966A-0DC771301F42}" destId="{B850A36C-A081-409A-B7A0-E50E0FDD32FE}" srcOrd="0" destOrd="0" parTransId="{A7E0A03B-10F9-4B03-B989-8AFD1452D4B3}" sibTransId="{18457A23-0488-40D9-9F7B-EC44040096D9}"/>
    <dgm:cxn modelId="{2F04DFCA-9FF9-4C3D-97D6-302351A8B9D1}" type="presOf" srcId="{7ACA4DF3-1890-4D48-B4DA-067673BFD7BA}" destId="{A046C17D-5E0E-43F4-B4E9-1EF1C38E5678}" srcOrd="0" destOrd="0" presId="urn:microsoft.com/office/officeart/2005/8/layout/hierarchy1"/>
    <dgm:cxn modelId="{E0A70069-0429-4CA8-8112-81B8934663EA}" srcId="{EA57D089-195B-43B0-97A7-49EE07984A8F}" destId="{3D07B589-9839-4788-966A-0DC771301F42}" srcOrd="0" destOrd="0" parTransId="{4EEB7F6E-45FE-409C-A50F-B01B9CFF203E}" sibTransId="{0B57204D-F165-4ECD-95EC-476F651BFC67}"/>
    <dgm:cxn modelId="{60605BD7-E6AA-46E6-892F-3BA81B82B7AB}" type="presOf" srcId="{326F48D5-05FB-4225-AEFC-1B9562E268A2}" destId="{56391F7C-9F95-4452-9D15-0507B0438EC5}" srcOrd="0" destOrd="0" presId="urn:microsoft.com/office/officeart/2005/8/layout/hierarchy1"/>
    <dgm:cxn modelId="{F3411D81-521F-4DFB-97B4-D88352B2F2DB}" type="presOf" srcId="{73A1FEA9-4A97-450F-8FDE-74A979309317}" destId="{B9CC0EE5-5285-4A19-8032-021A8356B967}" srcOrd="0" destOrd="0" presId="urn:microsoft.com/office/officeart/2005/8/layout/hierarchy1"/>
    <dgm:cxn modelId="{89EC5515-B272-48C0-AA01-382E8E27896E}" type="presOf" srcId="{4EEB7F6E-45FE-409C-A50F-B01B9CFF203E}" destId="{608BB00B-73DD-43CC-9B29-75528A797DD4}" srcOrd="0" destOrd="0" presId="urn:microsoft.com/office/officeart/2005/8/layout/hierarchy1"/>
    <dgm:cxn modelId="{884BE2FC-7435-4C0F-A3E2-6C26C2017CA2}" type="presOf" srcId="{F0185B39-7B5C-4971-8D1D-2F866094DC12}" destId="{A465F5A9-5C73-4952-8AD3-5EC674334D97}" srcOrd="0" destOrd="0" presId="urn:microsoft.com/office/officeart/2005/8/layout/hierarchy1"/>
    <dgm:cxn modelId="{9A0BABCE-CBF2-442A-81CC-6708A1D97A9A}" type="presOf" srcId="{7E382AC5-A1BB-4F8F-ADC7-1EFDF97C0D96}" destId="{09BE0767-30A2-4103-AACF-6B676EA60D05}" srcOrd="0" destOrd="0" presId="urn:microsoft.com/office/officeart/2005/8/layout/hierarchy1"/>
    <dgm:cxn modelId="{B5C3AEE8-A79B-4A92-998D-DD1564D4A334}" srcId="{B850A36C-A081-409A-B7A0-E50E0FDD32FE}" destId="{F0185B39-7B5C-4971-8D1D-2F866094DC12}" srcOrd="0" destOrd="0" parTransId="{7E382AC5-A1BB-4F8F-ADC7-1EFDF97C0D96}" sibTransId="{F0DD10FF-2287-4E68-9871-33722E6699C4}"/>
    <dgm:cxn modelId="{51964377-4725-48BD-8CD3-9C3A6DAEDD46}" srcId="{67DFDFD3-5372-49BB-ACFF-6A464D0AF936}" destId="{EA57D089-195B-43B0-97A7-49EE07984A8F}" srcOrd="0" destOrd="0" parTransId="{7726CBF6-B11F-4210-9A81-FEB7EA854738}" sibTransId="{B1DA19CE-20A2-4FE3-B409-5735880A6288}"/>
    <dgm:cxn modelId="{D2E8BC2D-6B80-4C04-83AD-70D371D2528B}" type="presOf" srcId="{A7E0A03B-10F9-4B03-B989-8AFD1452D4B3}" destId="{AF059DC7-E0D0-4EB5-AD30-63CD2AC144FF}" srcOrd="0" destOrd="0" presId="urn:microsoft.com/office/officeart/2005/8/layout/hierarchy1"/>
    <dgm:cxn modelId="{6417B5FE-2D53-4B09-9DC3-708638C9753F}" srcId="{7ACA4DF3-1890-4D48-B4DA-067673BFD7BA}" destId="{C1F48D7A-A6C3-4504-8E0B-0D6F0EF6F9BE}" srcOrd="0" destOrd="0" parTransId="{73A1FEA9-4A97-450F-8FDE-74A979309317}" sibTransId="{80A2E28F-4F18-4EE8-A665-5F55ED0AFFD5}"/>
    <dgm:cxn modelId="{8939CF59-4A21-4EBA-8CAF-C5FEA1D1D578}" type="presOf" srcId="{A7581177-E424-4F48-A640-3220F345AA56}" destId="{11D38CA1-9BEF-48AF-96FC-75D3656B2FB7}" srcOrd="0" destOrd="0" presId="urn:microsoft.com/office/officeart/2005/8/layout/hierarchy1"/>
    <dgm:cxn modelId="{8C4D647F-BEA7-476F-9085-174E7F757DE0}" type="presOf" srcId="{EA57D089-195B-43B0-97A7-49EE07984A8F}" destId="{613934DA-AAA8-41CC-95F6-6F55A5C46386}" srcOrd="0" destOrd="0" presId="urn:microsoft.com/office/officeart/2005/8/layout/hierarchy1"/>
    <dgm:cxn modelId="{2F89FED5-A5CA-4717-8295-364ECDEC0F6A}" type="presParOf" srcId="{C7C2FA34-B423-49DB-84A1-17D9507A0C5B}" destId="{6C70AA14-0A7C-4E49-8A01-8B459D09FF72}" srcOrd="0" destOrd="0" presId="urn:microsoft.com/office/officeart/2005/8/layout/hierarchy1"/>
    <dgm:cxn modelId="{F59243D2-17F3-47D5-BD20-28B191A36028}" type="presParOf" srcId="{6C70AA14-0A7C-4E49-8A01-8B459D09FF72}" destId="{EC6FCC8C-3DE1-4286-9AC7-99EB3DB5A502}" srcOrd="0" destOrd="0" presId="urn:microsoft.com/office/officeart/2005/8/layout/hierarchy1"/>
    <dgm:cxn modelId="{4B506EA7-3696-40D8-B8F8-4144DC7D4B91}" type="presParOf" srcId="{EC6FCC8C-3DE1-4286-9AC7-99EB3DB5A502}" destId="{FE74632C-6849-4EAB-B17E-33ABBD136D00}" srcOrd="0" destOrd="0" presId="urn:microsoft.com/office/officeart/2005/8/layout/hierarchy1"/>
    <dgm:cxn modelId="{1DF79BAD-E2B3-4046-A0D6-AC6007D8050B}" type="presParOf" srcId="{EC6FCC8C-3DE1-4286-9AC7-99EB3DB5A502}" destId="{613934DA-AAA8-41CC-95F6-6F55A5C46386}" srcOrd="1" destOrd="0" presId="urn:microsoft.com/office/officeart/2005/8/layout/hierarchy1"/>
    <dgm:cxn modelId="{8D0310AB-0359-45DC-9BA8-AC7603A010E6}" type="presParOf" srcId="{6C70AA14-0A7C-4E49-8A01-8B459D09FF72}" destId="{77683455-D88C-4C16-9F38-35E2C8A8B8E9}" srcOrd="1" destOrd="0" presId="urn:microsoft.com/office/officeart/2005/8/layout/hierarchy1"/>
    <dgm:cxn modelId="{EF26EFFA-1F07-4283-8783-CB5BB8DC2912}" type="presParOf" srcId="{77683455-D88C-4C16-9F38-35E2C8A8B8E9}" destId="{608BB00B-73DD-43CC-9B29-75528A797DD4}" srcOrd="0" destOrd="0" presId="urn:microsoft.com/office/officeart/2005/8/layout/hierarchy1"/>
    <dgm:cxn modelId="{8DA87F00-DBCB-454D-B5FA-B8999C7D4E23}" type="presParOf" srcId="{77683455-D88C-4C16-9F38-35E2C8A8B8E9}" destId="{70599056-1A83-4FB2-A0F0-CEDCB5247219}" srcOrd="1" destOrd="0" presId="urn:microsoft.com/office/officeart/2005/8/layout/hierarchy1"/>
    <dgm:cxn modelId="{68B665E1-BBA6-4F99-AD04-229CE0ECF677}" type="presParOf" srcId="{70599056-1A83-4FB2-A0F0-CEDCB5247219}" destId="{5B210ED8-6D6C-4E8B-AF74-0A597E02AFB5}" srcOrd="0" destOrd="0" presId="urn:microsoft.com/office/officeart/2005/8/layout/hierarchy1"/>
    <dgm:cxn modelId="{ACB3AFEE-9D79-4A52-8941-C4761FEBDE12}" type="presParOf" srcId="{5B210ED8-6D6C-4E8B-AF74-0A597E02AFB5}" destId="{90350FE6-369C-4154-AF5B-B84B1EC400A5}" srcOrd="0" destOrd="0" presId="urn:microsoft.com/office/officeart/2005/8/layout/hierarchy1"/>
    <dgm:cxn modelId="{083A3674-3126-4C15-A451-62B3B9430627}" type="presParOf" srcId="{5B210ED8-6D6C-4E8B-AF74-0A597E02AFB5}" destId="{E36A6A16-CB9E-4017-9CA5-C66DB0781AD4}" srcOrd="1" destOrd="0" presId="urn:microsoft.com/office/officeart/2005/8/layout/hierarchy1"/>
    <dgm:cxn modelId="{F9F295B0-2252-457C-970C-B4F60DFE679F}" type="presParOf" srcId="{70599056-1A83-4FB2-A0F0-CEDCB5247219}" destId="{E215E61F-AB2B-4C30-9E0C-D06E1AEC6ECA}" srcOrd="1" destOrd="0" presId="urn:microsoft.com/office/officeart/2005/8/layout/hierarchy1"/>
    <dgm:cxn modelId="{210AF889-86A5-4291-833D-20973620A9A4}" type="presParOf" srcId="{E215E61F-AB2B-4C30-9E0C-D06E1AEC6ECA}" destId="{AF059DC7-E0D0-4EB5-AD30-63CD2AC144FF}" srcOrd="0" destOrd="0" presId="urn:microsoft.com/office/officeart/2005/8/layout/hierarchy1"/>
    <dgm:cxn modelId="{2A38D973-C98C-4C72-B2DC-C561764FE25D}" type="presParOf" srcId="{E215E61F-AB2B-4C30-9E0C-D06E1AEC6ECA}" destId="{98B5A668-34D0-4600-9587-1F1F062F81B7}" srcOrd="1" destOrd="0" presId="urn:microsoft.com/office/officeart/2005/8/layout/hierarchy1"/>
    <dgm:cxn modelId="{8A4092D5-484D-42EE-B711-6C58E1ED7327}" type="presParOf" srcId="{98B5A668-34D0-4600-9587-1F1F062F81B7}" destId="{6AAD2351-31F0-4D0A-B979-E88112B3D3B1}" srcOrd="0" destOrd="0" presId="urn:microsoft.com/office/officeart/2005/8/layout/hierarchy1"/>
    <dgm:cxn modelId="{C4CE9EF8-31BA-4569-9729-CEDB06E24F0A}" type="presParOf" srcId="{6AAD2351-31F0-4D0A-B979-E88112B3D3B1}" destId="{A4278454-4BB3-4F3D-B1CB-CBC93FDEFEA8}" srcOrd="0" destOrd="0" presId="urn:microsoft.com/office/officeart/2005/8/layout/hierarchy1"/>
    <dgm:cxn modelId="{12656922-0D03-4411-8FBF-8241512B0105}" type="presParOf" srcId="{6AAD2351-31F0-4D0A-B979-E88112B3D3B1}" destId="{4FFDDBB7-9137-44AB-9EA3-591B312A67B1}" srcOrd="1" destOrd="0" presId="urn:microsoft.com/office/officeart/2005/8/layout/hierarchy1"/>
    <dgm:cxn modelId="{C505E504-CDA3-4A91-97D0-CD903A2E6768}" type="presParOf" srcId="{98B5A668-34D0-4600-9587-1F1F062F81B7}" destId="{9B43C0E5-38E0-4B55-993E-48CCC34EEBB6}" srcOrd="1" destOrd="0" presId="urn:microsoft.com/office/officeart/2005/8/layout/hierarchy1"/>
    <dgm:cxn modelId="{EEA36CD7-B9CE-4FA8-A74F-4C6492B0DCBE}" type="presParOf" srcId="{9B43C0E5-38E0-4B55-993E-48CCC34EEBB6}" destId="{09BE0767-30A2-4103-AACF-6B676EA60D05}" srcOrd="0" destOrd="0" presId="urn:microsoft.com/office/officeart/2005/8/layout/hierarchy1"/>
    <dgm:cxn modelId="{AF88B808-3789-417C-8701-E74EC0C813F0}" type="presParOf" srcId="{9B43C0E5-38E0-4B55-993E-48CCC34EEBB6}" destId="{D6F01C0D-EAFE-4C3F-BEAE-28FED877B6F5}" srcOrd="1" destOrd="0" presId="urn:microsoft.com/office/officeart/2005/8/layout/hierarchy1"/>
    <dgm:cxn modelId="{A70776EC-3ADA-4918-81D1-77917D34B923}" type="presParOf" srcId="{D6F01C0D-EAFE-4C3F-BEAE-28FED877B6F5}" destId="{E2DA9942-DC76-408D-8DAC-E51952913B47}" srcOrd="0" destOrd="0" presId="urn:microsoft.com/office/officeart/2005/8/layout/hierarchy1"/>
    <dgm:cxn modelId="{54233480-8F79-4D3B-AEE9-B174DD1ADDE2}" type="presParOf" srcId="{E2DA9942-DC76-408D-8DAC-E51952913B47}" destId="{D7C7323A-7438-4532-BA99-21C190662B23}" srcOrd="0" destOrd="0" presId="urn:microsoft.com/office/officeart/2005/8/layout/hierarchy1"/>
    <dgm:cxn modelId="{05BF6343-F992-4DEB-BF9D-E221B2D255B4}" type="presParOf" srcId="{E2DA9942-DC76-408D-8DAC-E51952913B47}" destId="{A465F5A9-5C73-4952-8AD3-5EC674334D97}" srcOrd="1" destOrd="0" presId="urn:microsoft.com/office/officeart/2005/8/layout/hierarchy1"/>
    <dgm:cxn modelId="{61EC8460-4409-41E0-9840-7E5393FDD346}" type="presParOf" srcId="{D6F01C0D-EAFE-4C3F-BEAE-28FED877B6F5}" destId="{40F79C59-F977-4498-84F5-85A4F6C52506}" srcOrd="1" destOrd="0" presId="urn:microsoft.com/office/officeart/2005/8/layout/hierarchy1"/>
    <dgm:cxn modelId="{C87E7474-0400-4A50-87A4-BB6FF36EE949}" type="presParOf" srcId="{77683455-D88C-4C16-9F38-35E2C8A8B8E9}" destId="{56391F7C-9F95-4452-9D15-0507B0438EC5}" srcOrd="2" destOrd="0" presId="urn:microsoft.com/office/officeart/2005/8/layout/hierarchy1"/>
    <dgm:cxn modelId="{CAD471CE-4FED-4B3F-A23C-769F1D5B0558}" type="presParOf" srcId="{77683455-D88C-4C16-9F38-35E2C8A8B8E9}" destId="{05F23CD7-8763-400D-89D7-6062CDE54A6D}" srcOrd="3" destOrd="0" presId="urn:microsoft.com/office/officeart/2005/8/layout/hierarchy1"/>
    <dgm:cxn modelId="{4641A87E-842E-4954-9CEC-27C510CC76EF}" type="presParOf" srcId="{05F23CD7-8763-400D-89D7-6062CDE54A6D}" destId="{63D4E4F3-7E55-454D-83AD-07778C6D1B6C}" srcOrd="0" destOrd="0" presId="urn:microsoft.com/office/officeart/2005/8/layout/hierarchy1"/>
    <dgm:cxn modelId="{8A442529-3C15-428C-8846-DC5A08DA728C}" type="presParOf" srcId="{63D4E4F3-7E55-454D-83AD-07778C6D1B6C}" destId="{FF09CD9D-4438-4935-804A-C4C4CA030690}" srcOrd="0" destOrd="0" presId="urn:microsoft.com/office/officeart/2005/8/layout/hierarchy1"/>
    <dgm:cxn modelId="{E4245A53-0D67-4F52-81E8-D9C835FB87E9}" type="presParOf" srcId="{63D4E4F3-7E55-454D-83AD-07778C6D1B6C}" destId="{11D38CA1-9BEF-48AF-96FC-75D3656B2FB7}" srcOrd="1" destOrd="0" presId="urn:microsoft.com/office/officeart/2005/8/layout/hierarchy1"/>
    <dgm:cxn modelId="{14DD3E28-F8BC-4850-9505-FD7250AA8FB1}" type="presParOf" srcId="{05F23CD7-8763-400D-89D7-6062CDE54A6D}" destId="{75B102FF-47C0-4C01-8E46-85F2971CF2B5}" srcOrd="1" destOrd="0" presId="urn:microsoft.com/office/officeart/2005/8/layout/hierarchy1"/>
    <dgm:cxn modelId="{042F5525-E2F7-45F2-A518-8C04BD1894CA}" type="presParOf" srcId="{75B102FF-47C0-4C01-8E46-85F2971CF2B5}" destId="{8237C246-B746-4EF4-A5B9-FBF8C7FB9DFD}" srcOrd="0" destOrd="0" presId="urn:microsoft.com/office/officeart/2005/8/layout/hierarchy1"/>
    <dgm:cxn modelId="{97F78E5C-2646-4C68-A1BE-5A5A3F7213D4}" type="presParOf" srcId="{75B102FF-47C0-4C01-8E46-85F2971CF2B5}" destId="{3633D42D-5BFE-4AE7-B55B-DF2E987B4371}" srcOrd="1" destOrd="0" presId="urn:microsoft.com/office/officeart/2005/8/layout/hierarchy1"/>
    <dgm:cxn modelId="{604CC82A-25C5-4700-9FF9-D93024C4443B}" type="presParOf" srcId="{3633D42D-5BFE-4AE7-B55B-DF2E987B4371}" destId="{5B1768A2-8585-4565-9CA9-11C8976BF57D}" srcOrd="0" destOrd="0" presId="urn:microsoft.com/office/officeart/2005/8/layout/hierarchy1"/>
    <dgm:cxn modelId="{B05E5600-3D0E-4197-B323-065FF64FD480}" type="presParOf" srcId="{5B1768A2-8585-4565-9CA9-11C8976BF57D}" destId="{B0F414FD-8D11-472A-B280-852F91CA7594}" srcOrd="0" destOrd="0" presId="urn:microsoft.com/office/officeart/2005/8/layout/hierarchy1"/>
    <dgm:cxn modelId="{FD673094-9FE6-4AE4-88F8-C033961A4ABC}" type="presParOf" srcId="{5B1768A2-8585-4565-9CA9-11C8976BF57D}" destId="{A046C17D-5E0E-43F4-B4E9-1EF1C38E5678}" srcOrd="1" destOrd="0" presId="urn:microsoft.com/office/officeart/2005/8/layout/hierarchy1"/>
    <dgm:cxn modelId="{633B8981-07E0-418E-A4EF-168CED233767}" type="presParOf" srcId="{3633D42D-5BFE-4AE7-B55B-DF2E987B4371}" destId="{FE540FBE-6F49-4988-B0CC-C939915FB69D}" srcOrd="1" destOrd="0" presId="urn:microsoft.com/office/officeart/2005/8/layout/hierarchy1"/>
    <dgm:cxn modelId="{83B2F0CA-2B13-4C1A-A47C-F2AE21C16D00}" type="presParOf" srcId="{FE540FBE-6F49-4988-B0CC-C939915FB69D}" destId="{B9CC0EE5-5285-4A19-8032-021A8356B967}" srcOrd="0" destOrd="0" presId="urn:microsoft.com/office/officeart/2005/8/layout/hierarchy1"/>
    <dgm:cxn modelId="{29278B05-552F-499B-897F-04CC46DCBDB5}" type="presParOf" srcId="{FE540FBE-6F49-4988-B0CC-C939915FB69D}" destId="{C7B6917A-485C-4B20-9AF3-E0A5FCA5EE3C}" srcOrd="1" destOrd="0" presId="urn:microsoft.com/office/officeart/2005/8/layout/hierarchy1"/>
    <dgm:cxn modelId="{8A243E05-CC58-4D14-8955-3BABE9578A18}" type="presParOf" srcId="{C7B6917A-485C-4B20-9AF3-E0A5FCA5EE3C}" destId="{77173249-6D48-4A37-B7B8-42FB1AB54364}" srcOrd="0" destOrd="0" presId="urn:microsoft.com/office/officeart/2005/8/layout/hierarchy1"/>
    <dgm:cxn modelId="{8052F145-1DD3-4E61-86BA-50403BFD3301}" type="presParOf" srcId="{77173249-6D48-4A37-B7B8-42FB1AB54364}" destId="{0C219B7D-57B9-4077-9810-93B2A2AAA337}" srcOrd="0" destOrd="0" presId="urn:microsoft.com/office/officeart/2005/8/layout/hierarchy1"/>
    <dgm:cxn modelId="{EA62CCF0-9ABB-4A75-A6CE-7E5245A85533}" type="presParOf" srcId="{77173249-6D48-4A37-B7B8-42FB1AB54364}" destId="{6FCDDB6F-902B-4C63-ADAA-31CB945F39DE}" srcOrd="1" destOrd="0" presId="urn:microsoft.com/office/officeart/2005/8/layout/hierarchy1"/>
    <dgm:cxn modelId="{4B96A5C4-BF30-45A2-9785-CC78DCA1A6F2}" type="presParOf" srcId="{C7B6917A-485C-4B20-9AF3-E0A5FCA5EE3C}" destId="{C41D80F9-9DFF-4A1B-853A-ACDE081FE89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CC0EE5-5285-4A19-8032-021A8356B967}">
      <dsp:nvSpPr>
        <dsp:cNvPr id="0" name=""/>
        <dsp:cNvSpPr/>
      </dsp:nvSpPr>
      <dsp:spPr>
        <a:xfrm>
          <a:off x="6323908" y="4602224"/>
          <a:ext cx="91440" cy="528832"/>
        </a:xfrm>
        <a:custGeom>
          <a:avLst/>
          <a:gdLst/>
          <a:ahLst/>
          <a:cxnLst/>
          <a:rect l="0" t="0" r="0" b="0"/>
          <a:pathLst>
            <a:path>
              <a:moveTo>
                <a:pt x="45720" y="0"/>
              </a:moveTo>
              <a:lnTo>
                <a:pt x="45720" y="528832"/>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37C246-B746-4EF4-A5B9-FBF8C7FB9DFD}">
      <dsp:nvSpPr>
        <dsp:cNvPr id="0" name=""/>
        <dsp:cNvSpPr/>
      </dsp:nvSpPr>
      <dsp:spPr>
        <a:xfrm>
          <a:off x="6323908" y="2543028"/>
          <a:ext cx="91440" cy="528832"/>
        </a:xfrm>
        <a:custGeom>
          <a:avLst/>
          <a:gdLst/>
          <a:ahLst/>
          <a:cxnLst/>
          <a:rect l="0" t="0" r="0" b="0"/>
          <a:pathLst>
            <a:path>
              <a:moveTo>
                <a:pt x="45720" y="0"/>
              </a:moveTo>
              <a:lnTo>
                <a:pt x="45720" y="528832"/>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391F7C-9F95-4452-9D15-0507B0438EC5}">
      <dsp:nvSpPr>
        <dsp:cNvPr id="0" name=""/>
        <dsp:cNvSpPr/>
      </dsp:nvSpPr>
      <dsp:spPr>
        <a:xfrm>
          <a:off x="4303515" y="1157727"/>
          <a:ext cx="2066113" cy="528832"/>
        </a:xfrm>
        <a:custGeom>
          <a:avLst/>
          <a:gdLst/>
          <a:ahLst/>
          <a:cxnLst/>
          <a:rect l="0" t="0" r="0" b="0"/>
          <a:pathLst>
            <a:path>
              <a:moveTo>
                <a:pt x="0" y="0"/>
              </a:moveTo>
              <a:lnTo>
                <a:pt x="0" y="360384"/>
              </a:lnTo>
              <a:lnTo>
                <a:pt x="2066113" y="360384"/>
              </a:lnTo>
              <a:lnTo>
                <a:pt x="2066113" y="528832"/>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BE0767-30A2-4103-AACF-6B676EA60D05}">
      <dsp:nvSpPr>
        <dsp:cNvPr id="0" name=""/>
        <dsp:cNvSpPr/>
      </dsp:nvSpPr>
      <dsp:spPr>
        <a:xfrm>
          <a:off x="2191682" y="4577827"/>
          <a:ext cx="91440" cy="528832"/>
        </a:xfrm>
        <a:custGeom>
          <a:avLst/>
          <a:gdLst/>
          <a:ahLst/>
          <a:cxnLst/>
          <a:rect l="0" t="0" r="0" b="0"/>
          <a:pathLst>
            <a:path>
              <a:moveTo>
                <a:pt x="45720" y="0"/>
              </a:moveTo>
              <a:lnTo>
                <a:pt x="45720" y="528832"/>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059DC7-E0D0-4EB5-AD30-63CD2AC144FF}">
      <dsp:nvSpPr>
        <dsp:cNvPr id="0" name=""/>
        <dsp:cNvSpPr/>
      </dsp:nvSpPr>
      <dsp:spPr>
        <a:xfrm>
          <a:off x="2191682" y="2543028"/>
          <a:ext cx="91440" cy="528832"/>
        </a:xfrm>
        <a:custGeom>
          <a:avLst/>
          <a:gdLst/>
          <a:ahLst/>
          <a:cxnLst/>
          <a:rect l="0" t="0" r="0" b="0"/>
          <a:pathLst>
            <a:path>
              <a:moveTo>
                <a:pt x="45720" y="0"/>
              </a:moveTo>
              <a:lnTo>
                <a:pt x="45720" y="528832"/>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8BB00B-73DD-43CC-9B29-75528A797DD4}">
      <dsp:nvSpPr>
        <dsp:cNvPr id="0" name=""/>
        <dsp:cNvSpPr/>
      </dsp:nvSpPr>
      <dsp:spPr>
        <a:xfrm>
          <a:off x="2237402" y="1157727"/>
          <a:ext cx="2066113" cy="528832"/>
        </a:xfrm>
        <a:custGeom>
          <a:avLst/>
          <a:gdLst/>
          <a:ahLst/>
          <a:cxnLst/>
          <a:rect l="0" t="0" r="0" b="0"/>
          <a:pathLst>
            <a:path>
              <a:moveTo>
                <a:pt x="2066113" y="0"/>
              </a:moveTo>
              <a:lnTo>
                <a:pt x="2066113" y="360384"/>
              </a:lnTo>
              <a:lnTo>
                <a:pt x="0" y="360384"/>
              </a:lnTo>
              <a:lnTo>
                <a:pt x="0" y="528832"/>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74632C-6849-4EAB-B17E-33ABBD136D00}">
      <dsp:nvSpPr>
        <dsp:cNvPr id="0" name=""/>
        <dsp:cNvSpPr/>
      </dsp:nvSpPr>
      <dsp:spPr>
        <a:xfrm>
          <a:off x="3394348" y="3084"/>
          <a:ext cx="1818335" cy="1154643"/>
        </a:xfrm>
        <a:prstGeom prst="roundRect">
          <a:avLst>
            <a:gd name="adj" fmla="val 10000"/>
          </a:avLst>
        </a:prstGeom>
        <a:solidFill>
          <a:schemeClr val="accent4">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4">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613934DA-AAA8-41CC-95F6-6F55A5C46386}">
      <dsp:nvSpPr>
        <dsp:cNvPr id="0" name=""/>
        <dsp:cNvSpPr/>
      </dsp:nvSpPr>
      <dsp:spPr>
        <a:xfrm>
          <a:off x="3596385" y="195019"/>
          <a:ext cx="1818335" cy="1154643"/>
        </a:xfrm>
        <a:prstGeom prst="roundRect">
          <a:avLst>
            <a:gd name="adj" fmla="val 10000"/>
          </a:avLst>
        </a:prstGeom>
        <a:solidFill>
          <a:schemeClr val="lt1">
            <a:alpha val="90000"/>
            <a:hueOff val="0"/>
            <a:satOff val="0"/>
            <a:lumOff val="0"/>
            <a:alphaOff val="0"/>
          </a:schemeClr>
        </a:solidFill>
        <a:ln w="10000" cap="flat" cmpd="sng" algn="ctr">
          <a:solidFill>
            <a:schemeClr val="accent4">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b="1" kern="1200" dirty="0" smtClean="0">
              <a:solidFill>
                <a:schemeClr val="accent5"/>
              </a:solidFill>
            </a:rPr>
            <a:t>الخصائص النظرية السيكولوجية الجيدة</a:t>
          </a:r>
          <a:endParaRPr lang="ar-SA" sz="2100" b="1" kern="1200" dirty="0">
            <a:solidFill>
              <a:schemeClr val="accent5"/>
            </a:solidFill>
          </a:endParaRPr>
        </a:p>
      </dsp:txBody>
      <dsp:txXfrm>
        <a:off x="3630203" y="228837"/>
        <a:ext cx="1750699" cy="1087007"/>
      </dsp:txXfrm>
    </dsp:sp>
    <dsp:sp modelId="{90350FE6-369C-4154-AF5B-B84B1EC400A5}">
      <dsp:nvSpPr>
        <dsp:cNvPr id="0" name=""/>
        <dsp:cNvSpPr/>
      </dsp:nvSpPr>
      <dsp:spPr>
        <a:xfrm>
          <a:off x="1328234" y="1686559"/>
          <a:ext cx="1818335" cy="856468"/>
        </a:xfrm>
        <a:prstGeom prst="roundRect">
          <a:avLst>
            <a:gd name="adj" fmla="val 10000"/>
          </a:avLst>
        </a:prstGeom>
        <a:solidFill>
          <a:schemeClr val="accent6">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6">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E36A6A16-CB9E-4017-9CA5-C66DB0781AD4}">
      <dsp:nvSpPr>
        <dsp:cNvPr id="0" name=""/>
        <dsp:cNvSpPr/>
      </dsp:nvSpPr>
      <dsp:spPr>
        <a:xfrm>
          <a:off x="1530272" y="1878495"/>
          <a:ext cx="1818335" cy="856468"/>
        </a:xfrm>
        <a:prstGeom prst="roundRect">
          <a:avLst>
            <a:gd name="adj" fmla="val 10000"/>
          </a:avLst>
        </a:prstGeom>
        <a:solidFill>
          <a:schemeClr val="lt1">
            <a:alpha val="90000"/>
            <a:hueOff val="0"/>
            <a:satOff val="0"/>
            <a:lumOff val="0"/>
            <a:alphaOff val="0"/>
          </a:schemeClr>
        </a:solidFill>
        <a:ln w="10000" cap="flat" cmpd="sng" algn="ctr">
          <a:solidFill>
            <a:schemeClr val="accent6">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b="1" kern="1200" dirty="0" smtClean="0">
              <a:solidFill>
                <a:schemeClr val="accent6"/>
              </a:solidFill>
            </a:rPr>
            <a:t>الدقة والوضوح</a:t>
          </a:r>
          <a:endParaRPr lang="ar-SA" sz="2100" b="1" kern="1200" dirty="0">
            <a:solidFill>
              <a:schemeClr val="accent6"/>
            </a:solidFill>
          </a:endParaRPr>
        </a:p>
      </dsp:txBody>
      <dsp:txXfrm>
        <a:off x="1555357" y="1903580"/>
        <a:ext cx="1768165" cy="806298"/>
      </dsp:txXfrm>
    </dsp:sp>
    <dsp:sp modelId="{A4278454-4BB3-4F3D-B1CB-CBC93FDEFEA8}">
      <dsp:nvSpPr>
        <dsp:cNvPr id="0" name=""/>
        <dsp:cNvSpPr/>
      </dsp:nvSpPr>
      <dsp:spPr>
        <a:xfrm>
          <a:off x="864095" y="3071860"/>
          <a:ext cx="2746614" cy="1505966"/>
        </a:xfrm>
        <a:prstGeom prst="roundRect">
          <a:avLst>
            <a:gd name="adj" fmla="val 10000"/>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4FFDDBB7-9137-44AB-9EA3-591B312A67B1}">
      <dsp:nvSpPr>
        <dsp:cNvPr id="0" name=""/>
        <dsp:cNvSpPr/>
      </dsp:nvSpPr>
      <dsp:spPr>
        <a:xfrm>
          <a:off x="1066132" y="3263796"/>
          <a:ext cx="2746614" cy="1505966"/>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b="1" kern="1200" dirty="0" smtClean="0">
              <a:solidFill>
                <a:schemeClr val="accent1">
                  <a:lumMod val="75000"/>
                </a:schemeClr>
              </a:solidFill>
            </a:rPr>
            <a:t>الشمولية والإجرائية</a:t>
          </a:r>
          <a:endParaRPr lang="ar-SA" sz="2100" b="1" kern="1200" dirty="0">
            <a:solidFill>
              <a:schemeClr val="accent1">
                <a:lumMod val="75000"/>
              </a:schemeClr>
            </a:solidFill>
          </a:endParaRPr>
        </a:p>
      </dsp:txBody>
      <dsp:txXfrm>
        <a:off x="1110240" y="3307904"/>
        <a:ext cx="2658398" cy="1417750"/>
      </dsp:txXfrm>
    </dsp:sp>
    <dsp:sp modelId="{D7C7323A-7438-4532-BA99-21C190662B23}">
      <dsp:nvSpPr>
        <dsp:cNvPr id="0" name=""/>
        <dsp:cNvSpPr/>
      </dsp:nvSpPr>
      <dsp:spPr>
        <a:xfrm>
          <a:off x="361280" y="5106659"/>
          <a:ext cx="3752244" cy="1154643"/>
        </a:xfrm>
        <a:prstGeom prst="roundRect">
          <a:avLst>
            <a:gd name="adj" fmla="val 10000"/>
          </a:avLst>
        </a:prstGeom>
        <a:solidFill>
          <a:schemeClr val="accent2">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A465F5A9-5C73-4952-8AD3-5EC674334D97}">
      <dsp:nvSpPr>
        <dsp:cNvPr id="0" name=""/>
        <dsp:cNvSpPr/>
      </dsp:nvSpPr>
      <dsp:spPr>
        <a:xfrm>
          <a:off x="563317" y="5298595"/>
          <a:ext cx="3752244" cy="1154643"/>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b="1" kern="1200" dirty="0" smtClean="0">
              <a:solidFill>
                <a:schemeClr val="accent2">
                  <a:lumMod val="75000"/>
                </a:schemeClr>
              </a:solidFill>
            </a:rPr>
            <a:t>الانتاجية والقابلية للتطبيق العملي</a:t>
          </a:r>
          <a:endParaRPr lang="ar-SA" sz="2100" b="1" kern="1200" dirty="0">
            <a:solidFill>
              <a:schemeClr val="accent2">
                <a:lumMod val="75000"/>
              </a:schemeClr>
            </a:solidFill>
          </a:endParaRPr>
        </a:p>
      </dsp:txBody>
      <dsp:txXfrm>
        <a:off x="597135" y="5332413"/>
        <a:ext cx="3684608" cy="1087007"/>
      </dsp:txXfrm>
    </dsp:sp>
    <dsp:sp modelId="{FF09CD9D-4438-4935-804A-C4C4CA030690}">
      <dsp:nvSpPr>
        <dsp:cNvPr id="0" name=""/>
        <dsp:cNvSpPr/>
      </dsp:nvSpPr>
      <dsp:spPr>
        <a:xfrm>
          <a:off x="5460461" y="1686559"/>
          <a:ext cx="1818335" cy="856468"/>
        </a:xfrm>
        <a:prstGeom prst="roundRect">
          <a:avLst>
            <a:gd name="adj" fmla="val 10000"/>
          </a:avLst>
        </a:prstGeom>
        <a:solidFill>
          <a:schemeClr val="accent6">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6">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11D38CA1-9BEF-48AF-96FC-75D3656B2FB7}">
      <dsp:nvSpPr>
        <dsp:cNvPr id="0" name=""/>
        <dsp:cNvSpPr/>
      </dsp:nvSpPr>
      <dsp:spPr>
        <a:xfrm>
          <a:off x="5662498" y="1878495"/>
          <a:ext cx="1818335" cy="856468"/>
        </a:xfrm>
        <a:prstGeom prst="roundRect">
          <a:avLst>
            <a:gd name="adj" fmla="val 10000"/>
          </a:avLst>
        </a:prstGeom>
        <a:solidFill>
          <a:schemeClr val="lt1">
            <a:alpha val="90000"/>
            <a:hueOff val="0"/>
            <a:satOff val="0"/>
            <a:lumOff val="0"/>
            <a:alphaOff val="0"/>
          </a:schemeClr>
        </a:solidFill>
        <a:ln w="10000" cap="flat" cmpd="sng" algn="ctr">
          <a:solidFill>
            <a:schemeClr val="accent6">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b="1" kern="1200" dirty="0" smtClean="0">
              <a:solidFill>
                <a:schemeClr val="accent6"/>
              </a:solidFill>
            </a:rPr>
            <a:t>الأهمية</a:t>
          </a:r>
          <a:endParaRPr lang="ar-SA" sz="2100" b="1" kern="1200" dirty="0">
            <a:solidFill>
              <a:schemeClr val="accent6"/>
            </a:solidFill>
          </a:endParaRPr>
        </a:p>
      </dsp:txBody>
      <dsp:txXfrm>
        <a:off x="5687583" y="1903580"/>
        <a:ext cx="1768165" cy="806298"/>
      </dsp:txXfrm>
    </dsp:sp>
    <dsp:sp modelId="{B0F414FD-8D11-472A-B280-852F91CA7594}">
      <dsp:nvSpPr>
        <dsp:cNvPr id="0" name=""/>
        <dsp:cNvSpPr/>
      </dsp:nvSpPr>
      <dsp:spPr>
        <a:xfrm>
          <a:off x="4959482" y="3071860"/>
          <a:ext cx="2820293" cy="1530363"/>
        </a:xfrm>
        <a:prstGeom prst="roundRect">
          <a:avLst>
            <a:gd name="adj" fmla="val 10000"/>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A046C17D-5E0E-43F4-B4E9-1EF1C38E5678}">
      <dsp:nvSpPr>
        <dsp:cNvPr id="0" name=""/>
        <dsp:cNvSpPr/>
      </dsp:nvSpPr>
      <dsp:spPr>
        <a:xfrm>
          <a:off x="5161519" y="3263796"/>
          <a:ext cx="2820293" cy="1530363"/>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b="1" kern="1200" dirty="0" smtClean="0">
              <a:solidFill>
                <a:schemeClr val="accent1">
                  <a:lumMod val="75000"/>
                </a:schemeClr>
              </a:solidFill>
            </a:rPr>
            <a:t>الاقتصاد والبساطة</a:t>
          </a:r>
          <a:endParaRPr lang="ar-SA" sz="2100" b="1" kern="1200" dirty="0">
            <a:solidFill>
              <a:schemeClr val="accent1">
                <a:lumMod val="75000"/>
              </a:schemeClr>
            </a:solidFill>
          </a:endParaRPr>
        </a:p>
      </dsp:txBody>
      <dsp:txXfrm>
        <a:off x="5206342" y="3308619"/>
        <a:ext cx="2730647" cy="1440717"/>
      </dsp:txXfrm>
    </dsp:sp>
    <dsp:sp modelId="{0C219B7D-57B9-4077-9810-93B2A2AAA337}">
      <dsp:nvSpPr>
        <dsp:cNvPr id="0" name=""/>
        <dsp:cNvSpPr/>
      </dsp:nvSpPr>
      <dsp:spPr>
        <a:xfrm>
          <a:off x="4517599" y="5131057"/>
          <a:ext cx="3704058" cy="1154643"/>
        </a:xfrm>
        <a:prstGeom prst="roundRect">
          <a:avLst>
            <a:gd name="adj" fmla="val 10000"/>
          </a:avLst>
        </a:prstGeom>
        <a:solidFill>
          <a:schemeClr val="accent2">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6FCDDB6F-902B-4C63-ADAA-31CB945F39DE}">
      <dsp:nvSpPr>
        <dsp:cNvPr id="0" name=""/>
        <dsp:cNvSpPr/>
      </dsp:nvSpPr>
      <dsp:spPr>
        <a:xfrm>
          <a:off x="4719636" y="5322992"/>
          <a:ext cx="3704058" cy="1154643"/>
        </a:xfrm>
        <a:prstGeom prst="flowChartAlternateProcess">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ar-SA" sz="2100" b="1" kern="1200" dirty="0" smtClean="0">
              <a:solidFill>
                <a:schemeClr val="accent2">
                  <a:lumMod val="75000"/>
                </a:schemeClr>
              </a:solidFill>
            </a:rPr>
            <a:t>الصدق والقابلية للتحقق</a:t>
          </a:r>
          <a:endParaRPr lang="ar-SA" sz="2100" b="1" kern="1200" dirty="0">
            <a:solidFill>
              <a:schemeClr val="accent2">
                <a:lumMod val="75000"/>
              </a:schemeClr>
            </a:solidFill>
          </a:endParaRPr>
        </a:p>
      </dsp:txBody>
      <dsp:txXfrm>
        <a:off x="4776000" y="5379356"/>
        <a:ext cx="3591330" cy="104191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B8ABB09-4A1D-463E-8065-109CC2B7EFAA}" type="datetimeFigureOut">
              <a:rPr lang="ar-SA" smtClean="0"/>
              <a:pPr/>
              <a:t>02/01/38</a:t>
            </a:fld>
            <a:endParaRPr lang="ar-SA" dirty="0"/>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dirty="0"/>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0B34F065-1154-456A-91E3-76DE8E75E17B}" type="slidenum">
              <a:rPr lang="ar-SA" smtClean="0"/>
              <a:pPr/>
              <a:t>‹#›</a:t>
            </a:fld>
            <a:endParaRPr lang="ar-SA" dirty="0"/>
          </a:p>
        </p:txBody>
      </p:sp>
    </p:spTree>
  </p:cSld>
  <p:clrMapOvr>
    <a:overrideClrMapping bg1="dk1" tx1="lt1" bg2="dk2" tx2="lt2" accent1="accent1" accent2="accent2" accent3="accent3" accent4="accent4" accent5="accent5" accent6="accent6" hlink="hlink" folHlink="folHlink"/>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02/01/38</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1B8ABB09-4A1D-463E-8065-109CC2B7EFAA}" type="datetimeFigureOut">
              <a:rPr lang="ar-SA" smtClean="0"/>
              <a:pPr/>
              <a:t>02/01/38</a:t>
            </a:fld>
            <a:endParaRPr lang="ar-SA" dirty="0"/>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dirty="0"/>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0B34F065-1154-456A-91E3-76DE8E75E17B}" type="slidenum">
              <a:rPr lang="ar-SA" smtClean="0"/>
              <a:pPr/>
              <a:t>‹#›</a:t>
            </a:fld>
            <a:endParaRPr lang="ar-SA" dirty="0"/>
          </a:p>
        </p:txBody>
      </p:sp>
    </p:spTree>
  </p:cSld>
  <p:clrMapOvr>
    <a:overrideClrMapping bg1="lt1" tx1="dk1" bg2="lt2" tx2="dk2" accent1="accent1" accent2="accent2" accent3="accent3" accent4="accent4" accent5="accent5" accent6="accent6" hlink="hlink" folHlink="folHlink"/>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02/01/38</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med">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02/01/38</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med">
    <p:wipe dir="d"/>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02/01/38</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med">
    <p:wipe dir="d"/>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02/01/38</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med">
    <p:wipe dir="d"/>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02/01/38</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med">
    <p:wipe dir="d"/>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02/01/38</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med">
    <p:wipe dir="d"/>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02/01/38</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med">
    <p:wipe dir="d"/>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02/01/38</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med">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02/01/38</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pPr/>
              <a:t>‹#›</a:t>
            </a:fld>
            <a:endParaRPr lang="ar-SA" dirty="0"/>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transition spd="med">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02/01/38</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med">
    <p:wipe dir="d"/>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02/01/38</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med">
    <p:wipe dir="d"/>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02/01/38</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med">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pPr/>
              <a:t>02/01/38</a:t>
            </a:fld>
            <a:endParaRPr lang="ar-SA" dirty="0"/>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B34F065-1154-456A-91E3-76DE8E75E17B}" type="slidenum">
              <a:rPr lang="ar-SA" smtClean="0"/>
              <a:pPr/>
              <a:t>‹#›</a:t>
            </a:fld>
            <a:endParaRPr lang="ar-SA" dirty="0"/>
          </a:p>
        </p:txBody>
      </p:sp>
      <p:sp>
        <p:nvSpPr>
          <p:cNvPr id="14" name="عنصر نائب للتذييل 13"/>
          <p:cNvSpPr>
            <a:spLocks noGrp="1"/>
          </p:cNvSpPr>
          <p:nvPr>
            <p:ph type="ftr" sz="quarter" idx="12"/>
          </p:nvPr>
        </p:nvSpPr>
        <p:spPr/>
        <p:txBody>
          <a:bodyPr/>
          <a:lstStyle/>
          <a:p>
            <a:endParaRPr lang="ar-SA" dirty="0"/>
          </a:p>
        </p:txBody>
      </p:sp>
    </p:spTree>
  </p:cSld>
  <p:clrMapOvr>
    <a:overrideClrMapping bg1="lt1" tx1="dk1" bg2="lt2" tx2="dk2" accent1="accent1" accent2="accent2" accent3="accent3" accent4="accent4" accent5="accent5" accent6="accent6" hlink="hlink" folHlink="folHlink"/>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1B8ABB09-4A1D-463E-8065-109CC2B7EFAA}" type="datetimeFigureOut">
              <a:rPr lang="ar-SA" smtClean="0"/>
              <a:pPr/>
              <a:t>02/01/38</a:t>
            </a:fld>
            <a:endParaRPr lang="ar-SA" dirty="0"/>
          </a:p>
        </p:txBody>
      </p:sp>
      <p:sp>
        <p:nvSpPr>
          <p:cNvPr id="10" name="عنصر نائب لرقم الشريحة 9"/>
          <p:cNvSpPr>
            <a:spLocks noGrp="1"/>
          </p:cNvSpPr>
          <p:nvPr>
            <p:ph type="sldNum" sz="quarter" idx="16"/>
          </p:nvPr>
        </p:nvSpPr>
        <p:spPr/>
        <p:txBody>
          <a:bodyPr rtlCol="0"/>
          <a:lstStyle/>
          <a:p>
            <a:fld id="{0B34F065-1154-456A-91E3-76DE8E75E17B}" type="slidenum">
              <a:rPr lang="ar-SA" smtClean="0"/>
              <a:pPr/>
              <a:t>‹#›</a:t>
            </a:fld>
            <a:endParaRPr lang="ar-SA" dirty="0"/>
          </a:p>
        </p:txBody>
      </p:sp>
      <p:sp>
        <p:nvSpPr>
          <p:cNvPr id="12" name="عنصر نائب للتذييل 11"/>
          <p:cNvSpPr>
            <a:spLocks noGrp="1"/>
          </p:cNvSpPr>
          <p:nvPr>
            <p:ph type="ftr" sz="quarter" idx="17"/>
          </p:nvPr>
        </p:nvSpPr>
        <p:spPr/>
        <p:txBody>
          <a:bodyPr rtlCol="0"/>
          <a:lstStyle/>
          <a:p>
            <a:endParaRPr lang="ar-SA" dirty="0"/>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1B8ABB09-4A1D-463E-8065-109CC2B7EFAA}" type="datetimeFigureOut">
              <a:rPr lang="ar-SA" smtClean="0"/>
              <a:pPr/>
              <a:t>02/01/38</a:t>
            </a:fld>
            <a:endParaRPr lang="ar-SA" dirty="0"/>
          </a:p>
        </p:txBody>
      </p:sp>
      <p:sp>
        <p:nvSpPr>
          <p:cNvPr id="12" name="عنصر نائب لرقم الشريحة 11"/>
          <p:cNvSpPr>
            <a:spLocks noGrp="1"/>
          </p:cNvSpPr>
          <p:nvPr>
            <p:ph type="sldNum" sz="quarter" idx="16"/>
          </p:nvPr>
        </p:nvSpPr>
        <p:spPr/>
        <p:txBody>
          <a:bodyPr rtlCol="0"/>
          <a:lstStyle/>
          <a:p>
            <a:fld id="{0B34F065-1154-456A-91E3-76DE8E75E17B}" type="slidenum">
              <a:rPr lang="ar-SA" smtClean="0"/>
              <a:pPr/>
              <a:t>‹#›</a:t>
            </a:fld>
            <a:endParaRPr lang="ar-SA" dirty="0"/>
          </a:p>
        </p:txBody>
      </p:sp>
      <p:sp>
        <p:nvSpPr>
          <p:cNvPr id="14" name="عنصر نائب للتذييل 13"/>
          <p:cNvSpPr>
            <a:spLocks noGrp="1"/>
          </p:cNvSpPr>
          <p:nvPr>
            <p:ph type="ftr" sz="quarter" idx="17"/>
          </p:nvPr>
        </p:nvSpPr>
        <p:spPr/>
        <p:txBody>
          <a:bodyPr rtlCol="0"/>
          <a:lstStyle/>
          <a:p>
            <a:endParaRPr lang="ar-SA" dirty="0"/>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02/01/38</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pPr/>
              <a:t>‹#›</a:t>
            </a:fld>
            <a:endParaRPr lang="ar-SA" dirty="0"/>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02/01/38</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0B34F065-1154-456A-91E3-76DE8E75E17B}" type="slidenum">
              <a:rPr lang="ar-SA" smtClean="0"/>
              <a:pPr/>
              <a:t>‹#›</a:t>
            </a:fld>
            <a:endParaRPr lang="ar-SA" dirty="0"/>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02/01/38</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0B34F065-1154-456A-91E3-76DE8E75E17B}" type="slidenum">
              <a:rPr lang="ar-SA" smtClean="0"/>
              <a:pPr/>
              <a:t>‹#›</a:t>
            </a:fld>
            <a:endParaRPr lang="ar-SA" dirty="0"/>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عنصر نائب للتاريخ 11"/>
          <p:cNvSpPr>
            <a:spLocks noGrp="1"/>
          </p:cNvSpPr>
          <p:nvPr>
            <p:ph type="dt" sz="half" idx="10"/>
          </p:nvPr>
        </p:nvSpPr>
        <p:spPr>
          <a:xfrm>
            <a:off x="6248400" y="6248400"/>
            <a:ext cx="2667000" cy="365125"/>
          </a:xfrm>
        </p:spPr>
        <p:txBody>
          <a:bodyPr rtlCol="0"/>
          <a:lstStyle/>
          <a:p>
            <a:fld id="{1B8ABB09-4A1D-463E-8065-109CC2B7EFAA}" type="datetimeFigureOut">
              <a:rPr lang="ar-SA" smtClean="0"/>
              <a:pPr/>
              <a:t>02/01/38</a:t>
            </a:fld>
            <a:endParaRPr lang="ar-SA" dirty="0"/>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0B34F065-1154-456A-91E3-76DE8E75E17B}" type="slidenum">
              <a:rPr lang="ar-SA" smtClean="0"/>
              <a:pPr/>
              <a:t>‹#›</a:t>
            </a:fld>
            <a:endParaRPr lang="ar-SA" dirty="0"/>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dirty="0"/>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dirty="0"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B8ABB09-4A1D-463E-8065-109CC2B7EFAA}" type="datetimeFigureOut">
              <a:rPr lang="ar-SA" smtClean="0"/>
              <a:pPr/>
              <a:t>02/01/38</a:t>
            </a:fld>
            <a:endParaRPr lang="ar-SA" dirty="0"/>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dirty="0"/>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ipe dir="d"/>
  </p:transition>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02/01/38</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wipe dir="d"/>
  </p:transition>
  <p:timing>
    <p:tnLst>
      <p:par>
        <p:cTn id="1" dur="indefinite" restart="never" nodeType="tmRoot"/>
      </p:par>
    </p:tnLst>
  </p:timing>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3366"/>
        </a:solidFill>
        <a:effectLst/>
      </p:bgPr>
    </p:bg>
    <p:spTree>
      <p:nvGrpSpPr>
        <p:cNvPr id="1" name=""/>
        <p:cNvGrpSpPr/>
        <p:nvPr/>
      </p:nvGrpSpPr>
      <p:grpSpPr>
        <a:xfrm>
          <a:off x="0" y="0"/>
          <a:ext cx="0" cy="0"/>
          <a:chOff x="0" y="0"/>
          <a:chExt cx="0" cy="0"/>
        </a:xfrm>
      </p:grpSpPr>
      <p:pic>
        <p:nvPicPr>
          <p:cNvPr id="1026" name="Picture 2" descr="C:\Users\Micro\Documents\Download\iStock_000014460447XSmall.jpg"/>
          <p:cNvPicPr>
            <a:picLocks noChangeAspect="1" noChangeArrowheads="1"/>
          </p:cNvPicPr>
          <p:nvPr/>
        </p:nvPicPr>
        <p:blipFill>
          <a:blip r:embed="rId2" cstate="print"/>
          <a:srcRect/>
          <a:stretch>
            <a:fillRect/>
          </a:stretch>
        </p:blipFill>
        <p:spPr bwMode="auto">
          <a:xfrm>
            <a:off x="1187624" y="908720"/>
            <a:ext cx="6840760" cy="2736304"/>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مربع نص 3"/>
          <p:cNvSpPr txBox="1"/>
          <p:nvPr/>
        </p:nvSpPr>
        <p:spPr>
          <a:xfrm>
            <a:off x="1691680" y="4653136"/>
            <a:ext cx="5688632" cy="646331"/>
          </a:xfrm>
          <a:prstGeom prst="rect">
            <a:avLst/>
          </a:prstGeom>
          <a:noFill/>
        </p:spPr>
        <p:txBody>
          <a:bodyPr wrap="square" rtlCol="1">
            <a:spAutoFit/>
          </a:bodyPr>
          <a:lstStyle/>
          <a:p>
            <a:pPr algn="ctr"/>
            <a:r>
              <a:rPr lang="ar-SA" sz="3600" b="1" dirty="0" smtClean="0">
                <a:solidFill>
                  <a:schemeClr val="bg1"/>
                </a:solidFill>
              </a:rPr>
              <a:t> مقدمة في </a:t>
            </a:r>
            <a:r>
              <a:rPr lang="ar-SA" sz="3600" b="1" dirty="0" smtClean="0">
                <a:solidFill>
                  <a:schemeClr val="bg1"/>
                </a:solidFill>
              </a:rPr>
              <a:t>نظريات الشخصية</a:t>
            </a:r>
            <a:endParaRPr lang="ar-SA" sz="3600" b="1" dirty="0">
              <a:solidFill>
                <a:schemeClr val="bg1"/>
              </a:solidFill>
            </a:endParaRPr>
          </a:p>
        </p:txBody>
      </p:sp>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مربع نص 2"/>
          <p:cNvSpPr txBox="1"/>
          <p:nvPr/>
        </p:nvSpPr>
        <p:spPr>
          <a:xfrm>
            <a:off x="179512" y="3717032"/>
            <a:ext cx="8784976" cy="1938992"/>
          </a:xfrm>
          <a:prstGeom prst="rect">
            <a:avLst/>
          </a:prstGeom>
          <a:solidFill>
            <a:srgbClr val="00B050"/>
          </a:solidFill>
        </p:spPr>
        <p:txBody>
          <a:bodyPr wrap="square" rtlCol="1">
            <a:spAutoFit/>
          </a:bodyPr>
          <a:lstStyle/>
          <a:p>
            <a:pPr algn="ctr">
              <a:lnSpc>
                <a:spcPts val="3600"/>
              </a:lnSpc>
            </a:pPr>
            <a:r>
              <a:rPr lang="ar-SA" sz="2400" b="1" dirty="0" smtClean="0">
                <a:solidFill>
                  <a:prstClr val="black"/>
                </a:solidFill>
                <a:latin typeface="Microsoft Uighur" pitchFamily="2" charset="-78"/>
                <a:cs typeface="Times New Roman"/>
              </a:rPr>
              <a:t>رابعاً/ الاختبارات الشخصية</a:t>
            </a:r>
            <a:endParaRPr lang="ar-SA" sz="2400" b="1" dirty="0" smtClean="0">
              <a:solidFill>
                <a:prstClr val="black"/>
              </a:solidFill>
              <a:latin typeface="Microsoft Uighur" pitchFamily="2" charset="-78"/>
              <a:cs typeface="Times New Roman"/>
            </a:endParaRPr>
          </a:p>
          <a:p>
            <a:pPr algn="ctr">
              <a:lnSpc>
                <a:spcPts val="3600"/>
              </a:lnSpc>
              <a:buFont typeface="Microsoft Uighur" pitchFamily="2" charset="-78"/>
              <a:buChar char="-"/>
            </a:pPr>
            <a:r>
              <a:rPr lang="ar-SA" sz="2400" b="1" dirty="0" smtClean="0">
                <a:solidFill>
                  <a:srgbClr val="1F497D"/>
                </a:solidFill>
                <a:latin typeface="Microsoft Uighur" pitchFamily="2" charset="-78"/>
                <a:cs typeface="Times New Roman"/>
              </a:rPr>
              <a:t> </a:t>
            </a:r>
            <a:r>
              <a:rPr lang="ar-SA" sz="2400" b="1" dirty="0" err="1" smtClean="0">
                <a:solidFill>
                  <a:srgbClr val="1F497D"/>
                </a:solidFill>
                <a:latin typeface="Microsoft Uighur" pitchFamily="2" charset="-78"/>
                <a:cs typeface="Times New Roman"/>
              </a:rPr>
              <a:t>الاسقاطية</a:t>
            </a:r>
            <a:endParaRPr lang="ar-SA" sz="2400" b="1" dirty="0" smtClean="0">
              <a:solidFill>
                <a:srgbClr val="1F497D"/>
              </a:solidFill>
              <a:latin typeface="Microsoft Uighur" pitchFamily="2" charset="-78"/>
              <a:cs typeface="Times New Roman"/>
            </a:endParaRPr>
          </a:p>
          <a:p>
            <a:pPr algn="ctr">
              <a:lnSpc>
                <a:spcPts val="3600"/>
              </a:lnSpc>
              <a:buFont typeface="Microsoft Uighur" pitchFamily="2" charset="-78"/>
              <a:buChar char="-"/>
            </a:pPr>
            <a:r>
              <a:rPr lang="ar-SA" sz="2400" b="1" dirty="0" smtClean="0">
                <a:solidFill>
                  <a:srgbClr val="1F497D"/>
                </a:solidFill>
                <a:latin typeface="Microsoft Uighur" pitchFamily="2" charset="-78"/>
                <a:cs typeface="Times New Roman"/>
              </a:rPr>
              <a:t> </a:t>
            </a:r>
            <a:r>
              <a:rPr lang="ar-SA" sz="2400" b="1" dirty="0" smtClean="0">
                <a:solidFill>
                  <a:srgbClr val="1F497D"/>
                </a:solidFill>
                <a:latin typeface="Microsoft Uighur" pitchFamily="2" charset="-78"/>
                <a:cs typeface="Times New Roman"/>
              </a:rPr>
              <a:t>الموضوعية</a:t>
            </a:r>
            <a:endParaRPr lang="ar-SA" sz="2400" b="1" dirty="0" smtClean="0">
              <a:solidFill>
                <a:srgbClr val="1F497D"/>
              </a:solidFill>
              <a:latin typeface="Microsoft Uighur" pitchFamily="2" charset="-78"/>
              <a:cs typeface="Times New Roman"/>
            </a:endParaRPr>
          </a:p>
          <a:p>
            <a:pPr algn="ctr">
              <a:lnSpc>
                <a:spcPts val="3600"/>
              </a:lnSpc>
              <a:buFont typeface="Microsoft Uighur" pitchFamily="2" charset="-78"/>
              <a:buChar char="-"/>
            </a:pPr>
            <a:r>
              <a:rPr lang="ar-SA" sz="2400" b="1" dirty="0" smtClean="0">
                <a:solidFill>
                  <a:srgbClr val="1F497D"/>
                </a:solidFill>
                <a:latin typeface="Microsoft Uighur" pitchFamily="2" charset="-78"/>
                <a:cs typeface="Times New Roman"/>
              </a:rPr>
              <a:t>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428908"/>
            <a:ext cx="4608512" cy="2784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2963" y="428909"/>
            <a:ext cx="2864941" cy="2311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4148083"/>
      </p:ext>
    </p:extLst>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69900"/>
        </a:solidFill>
        <a:effectLst/>
      </p:bgPr>
    </p:bg>
    <p:spTree>
      <p:nvGrpSpPr>
        <p:cNvPr id="1" name=""/>
        <p:cNvGrpSpPr/>
        <p:nvPr/>
      </p:nvGrpSpPr>
      <p:grpSpPr>
        <a:xfrm>
          <a:off x="0" y="0"/>
          <a:ext cx="0" cy="0"/>
          <a:chOff x="0" y="0"/>
          <a:chExt cx="0" cy="0"/>
        </a:xfrm>
      </p:grpSpPr>
      <p:sp>
        <p:nvSpPr>
          <p:cNvPr id="5" name="مربع نص 4"/>
          <p:cNvSpPr txBox="1"/>
          <p:nvPr/>
        </p:nvSpPr>
        <p:spPr>
          <a:xfrm>
            <a:off x="179512" y="2204864"/>
            <a:ext cx="8784976" cy="3785652"/>
          </a:xfrm>
          <a:prstGeom prst="rect">
            <a:avLst/>
          </a:prstGeom>
          <a:noFill/>
        </p:spPr>
        <p:txBody>
          <a:bodyPr wrap="square" rtlCol="1">
            <a:spAutoFit/>
          </a:bodyPr>
          <a:lstStyle/>
          <a:p>
            <a:pPr algn="ctr"/>
            <a:r>
              <a:rPr lang="ar-SA" sz="2400" b="1" dirty="0" smtClean="0">
                <a:solidFill>
                  <a:schemeClr val="accent6">
                    <a:lumMod val="75000"/>
                  </a:schemeClr>
                </a:solidFill>
              </a:rPr>
              <a:t>تعريف </a:t>
            </a:r>
            <a:r>
              <a:rPr lang="ar-SA" sz="2400" b="1" dirty="0" smtClean="0">
                <a:solidFill>
                  <a:schemeClr val="accent6">
                    <a:lumMod val="75000"/>
                  </a:schemeClr>
                </a:solidFill>
              </a:rPr>
              <a:t>نظرية</a:t>
            </a:r>
            <a:r>
              <a:rPr lang="ar-SA" sz="2400" b="1" dirty="0" smtClean="0">
                <a:solidFill>
                  <a:schemeClr val="accent2"/>
                </a:solidFill>
              </a:rPr>
              <a:t>:</a:t>
            </a:r>
            <a:endParaRPr lang="ar-SA" sz="2400" b="1" dirty="0" smtClean="0">
              <a:solidFill>
                <a:schemeClr val="accent2"/>
              </a:solidFill>
            </a:endParaRPr>
          </a:p>
          <a:p>
            <a:pPr algn="ctr"/>
            <a:endParaRPr lang="ar-SA" sz="2400" b="1" dirty="0" smtClean="0">
              <a:solidFill>
                <a:schemeClr val="bg1"/>
              </a:solidFill>
            </a:endParaRPr>
          </a:p>
          <a:p>
            <a:pPr algn="ctr">
              <a:buFontTx/>
              <a:buChar char="-"/>
            </a:pPr>
            <a:r>
              <a:rPr lang="ar-SA" sz="2400" b="1" dirty="0"/>
              <a:t>ت</a:t>
            </a:r>
            <a:r>
              <a:rPr lang="ar-SA" sz="2400" b="1" dirty="0" smtClean="0"/>
              <a:t>واجه  النظرية مشكلة </a:t>
            </a:r>
            <a:r>
              <a:rPr lang="ar-SA" sz="2400" b="1" dirty="0" smtClean="0"/>
              <a:t>عدم الاتفاق على تعريف (لماذا)؟</a:t>
            </a:r>
          </a:p>
          <a:p>
            <a:pPr algn="ctr">
              <a:buFontTx/>
              <a:buChar char="-"/>
            </a:pPr>
            <a:r>
              <a:rPr lang="ar-SA" sz="2400" b="1" dirty="0" smtClean="0"/>
              <a:t>وهناك ثلاث </a:t>
            </a:r>
            <a:r>
              <a:rPr lang="ar-SA" sz="2400" b="1" dirty="0" smtClean="0"/>
              <a:t>وجهات نظر حول </a:t>
            </a:r>
            <a:r>
              <a:rPr lang="ar-SA" sz="2400" b="1" dirty="0" smtClean="0"/>
              <a:t>تعريف النظرية :</a:t>
            </a:r>
            <a:endParaRPr lang="ar-SA" sz="2400" b="1" dirty="0" smtClean="0"/>
          </a:p>
          <a:p>
            <a:pPr algn="ctr">
              <a:buFont typeface="Wingdings" pitchFamily="2" charset="2"/>
              <a:buChar char="§"/>
            </a:pPr>
            <a:r>
              <a:rPr lang="ar-SA" sz="2400" dirty="0" smtClean="0">
                <a:solidFill>
                  <a:schemeClr val="bg1"/>
                </a:solidFill>
              </a:rPr>
              <a:t> </a:t>
            </a:r>
            <a:r>
              <a:rPr lang="ar-SA" sz="2400" dirty="0" smtClean="0">
                <a:solidFill>
                  <a:schemeClr val="accent4">
                    <a:lumMod val="75000"/>
                  </a:schemeClr>
                </a:solidFill>
              </a:rPr>
              <a:t>نظام من المفاهيم المجردة التي تساعد على الربط بين مجموعة من القوانين المترابطة.</a:t>
            </a:r>
            <a:endParaRPr lang="ar-SA" sz="2400" dirty="0" smtClean="0">
              <a:solidFill>
                <a:schemeClr val="accent4">
                  <a:lumMod val="75000"/>
                </a:schemeClr>
              </a:solidFill>
            </a:endParaRPr>
          </a:p>
          <a:p>
            <a:pPr marL="342900" indent="-342900" algn="ctr">
              <a:buFont typeface="Arial" pitchFamily="34" charset="0"/>
              <a:buChar char="•"/>
            </a:pPr>
            <a:r>
              <a:rPr lang="ar-SA" sz="2400" dirty="0" smtClean="0">
                <a:solidFill>
                  <a:schemeClr val="accent4">
                    <a:lumMod val="75000"/>
                  </a:schemeClr>
                </a:solidFill>
              </a:rPr>
              <a:t>الربط بين الحقائق المفككة وبين القوانين في إطار نظري متكامل.</a:t>
            </a:r>
            <a:endParaRPr lang="ar-SA" sz="2400" dirty="0" smtClean="0">
              <a:solidFill>
                <a:schemeClr val="accent4">
                  <a:lumMod val="75000"/>
                </a:schemeClr>
              </a:solidFill>
            </a:endParaRPr>
          </a:p>
          <a:p>
            <a:pPr algn="ctr">
              <a:buFont typeface="Wingdings" pitchFamily="2" charset="2"/>
              <a:buChar char="§"/>
            </a:pPr>
            <a:r>
              <a:rPr lang="ar-SA" sz="2400" dirty="0" smtClean="0">
                <a:solidFill>
                  <a:schemeClr val="accent4">
                    <a:lumMod val="75000"/>
                  </a:schemeClr>
                </a:solidFill>
              </a:rPr>
              <a:t> </a:t>
            </a:r>
            <a:r>
              <a:rPr lang="ar-SA" sz="2400" dirty="0" smtClean="0">
                <a:solidFill>
                  <a:schemeClr val="accent4">
                    <a:lumMod val="75000"/>
                  </a:schemeClr>
                </a:solidFill>
              </a:rPr>
              <a:t>قوانين أو أحكام عامة تربط بين سلسلة من الأفكار لتكوين بناء فكرياً متكاملاً متعلق بظاهرة ما من الظواهر الطبية أو السيكولوجية.</a:t>
            </a:r>
            <a:endParaRPr lang="ar-SA" sz="2400" dirty="0" smtClean="0">
              <a:solidFill>
                <a:schemeClr val="accent4">
                  <a:lumMod val="75000"/>
                </a:schemeClr>
              </a:solidFill>
            </a:endParaRPr>
          </a:p>
          <a:p>
            <a:pPr algn="ctr">
              <a:buFont typeface="Wingdings" pitchFamily="2" charset="2"/>
              <a:buChar char="§"/>
            </a:pPr>
            <a:r>
              <a:rPr lang="ar-SA" sz="2400" dirty="0" smtClean="0">
                <a:solidFill>
                  <a:schemeClr val="accent6">
                    <a:lumMod val="75000"/>
                  </a:schemeClr>
                </a:solidFill>
              </a:rPr>
              <a:t>نستنتج من ذلك أن النظرية تأتي في قمة الهرم العلمي  بعد الحقائق والبديهيات ثم القوانين. </a:t>
            </a:r>
            <a:endParaRPr lang="ar-SA" sz="2400" dirty="0" smtClean="0">
              <a:solidFill>
                <a:schemeClr val="accent6">
                  <a:lumMod val="75000"/>
                </a:schemeClr>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6632"/>
            <a:ext cx="9144000"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رسم تخطيطي 2"/>
          <p:cNvGraphicFramePr/>
          <p:nvPr>
            <p:extLst>
              <p:ext uri="{D42A27DB-BD31-4B8C-83A1-F6EECF244321}">
                <p14:modId xmlns:p14="http://schemas.microsoft.com/office/powerpoint/2010/main" val="2328162394"/>
              </p:ext>
            </p:extLst>
          </p:nvPr>
        </p:nvGraphicFramePr>
        <p:xfrm>
          <a:off x="179512" y="188640"/>
          <a:ext cx="8784976" cy="6480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مربع نص 2"/>
          <p:cNvSpPr txBox="1"/>
          <p:nvPr/>
        </p:nvSpPr>
        <p:spPr>
          <a:xfrm>
            <a:off x="611560" y="2348880"/>
            <a:ext cx="7848872" cy="3416320"/>
          </a:xfrm>
          <a:prstGeom prst="rect">
            <a:avLst/>
          </a:prstGeom>
          <a:noFill/>
        </p:spPr>
        <p:txBody>
          <a:bodyPr wrap="square" rtlCol="1">
            <a:spAutoFit/>
          </a:bodyPr>
          <a:lstStyle/>
          <a:p>
            <a:pPr algn="ctr">
              <a:lnSpc>
                <a:spcPct val="150000"/>
              </a:lnSpc>
            </a:pPr>
            <a:r>
              <a:rPr lang="ar-SA" sz="2400" b="1" dirty="0" smtClean="0">
                <a:solidFill>
                  <a:srgbClr val="FFC000"/>
                </a:solidFill>
              </a:rPr>
              <a:t>البدايات التاريخية لنشأة نظريات الشخصية والعوامل التي ساعدت على ذلك:</a:t>
            </a:r>
            <a:endParaRPr lang="ar-SA" sz="2400" b="1" dirty="0" smtClean="0">
              <a:solidFill>
                <a:srgbClr val="FFC000"/>
              </a:solidFill>
            </a:endParaRPr>
          </a:p>
          <a:p>
            <a:pPr algn="ctr">
              <a:lnSpc>
                <a:spcPct val="150000"/>
              </a:lnSpc>
            </a:pPr>
            <a:r>
              <a:rPr lang="ar-SA" sz="2400" b="1" dirty="0" smtClean="0">
                <a:solidFill>
                  <a:schemeClr val="bg1"/>
                </a:solidFill>
              </a:rPr>
              <a:t>أولاً/ </a:t>
            </a:r>
            <a:r>
              <a:rPr lang="ar-SA" sz="2400" b="1" dirty="0" smtClean="0">
                <a:solidFill>
                  <a:schemeClr val="bg1"/>
                </a:solidFill>
              </a:rPr>
              <a:t>الملاحظة الإكلينيكية.</a:t>
            </a:r>
            <a:endParaRPr lang="ar-SA" sz="2400" b="1" dirty="0" smtClean="0">
              <a:solidFill>
                <a:schemeClr val="bg1"/>
              </a:solidFill>
            </a:endParaRPr>
          </a:p>
          <a:p>
            <a:pPr algn="ctr">
              <a:lnSpc>
                <a:spcPct val="150000"/>
              </a:lnSpc>
            </a:pPr>
            <a:r>
              <a:rPr lang="ar-SA" sz="2400" b="1" dirty="0" smtClean="0">
                <a:solidFill>
                  <a:schemeClr val="bg1"/>
                </a:solidFill>
              </a:rPr>
              <a:t>ثانياً/ </a:t>
            </a:r>
            <a:r>
              <a:rPr lang="ar-SA" sz="2400" b="1" dirty="0" smtClean="0">
                <a:solidFill>
                  <a:schemeClr val="bg1"/>
                </a:solidFill>
              </a:rPr>
              <a:t>علم النفس التجريبي بشكل عام ونظريات التعلم بشكل خاص.</a:t>
            </a:r>
            <a:endParaRPr lang="ar-SA" sz="2400" b="1" dirty="0" smtClean="0">
              <a:solidFill>
                <a:schemeClr val="bg1"/>
              </a:solidFill>
            </a:endParaRPr>
          </a:p>
          <a:p>
            <a:pPr algn="ctr">
              <a:lnSpc>
                <a:spcPct val="150000"/>
              </a:lnSpc>
            </a:pPr>
            <a:r>
              <a:rPr lang="ar-SA" sz="2400" b="1" dirty="0" smtClean="0">
                <a:solidFill>
                  <a:schemeClr val="bg1"/>
                </a:solidFill>
              </a:rPr>
              <a:t>ثالثاً/مدرسة علم النفس (</a:t>
            </a:r>
            <a:r>
              <a:rPr lang="ar-SA" sz="2400" b="1" dirty="0" smtClean="0">
                <a:solidFill>
                  <a:schemeClr val="bg1"/>
                </a:solidFill>
              </a:rPr>
              <a:t>الجشطلت</a:t>
            </a:r>
            <a:r>
              <a:rPr lang="ar-SA" sz="2400" b="1" dirty="0" smtClean="0">
                <a:solidFill>
                  <a:schemeClr val="bg1"/>
                </a:solidFill>
              </a:rPr>
              <a:t>).</a:t>
            </a:r>
          </a:p>
          <a:p>
            <a:pPr algn="ctr">
              <a:lnSpc>
                <a:spcPct val="150000"/>
              </a:lnSpc>
            </a:pPr>
            <a:r>
              <a:rPr lang="ar-SA" sz="2400" b="1" dirty="0" smtClean="0">
                <a:solidFill>
                  <a:schemeClr val="bg1"/>
                </a:solidFill>
              </a:rPr>
              <a:t>رابعاً/ القياس السيكولوجي.</a:t>
            </a:r>
          </a:p>
          <a:p>
            <a:pPr algn="ctr">
              <a:lnSpc>
                <a:spcPct val="150000"/>
              </a:lnSpc>
            </a:pPr>
            <a:r>
              <a:rPr lang="ar-SA" sz="2400" b="1" dirty="0" smtClean="0">
                <a:solidFill>
                  <a:schemeClr val="bg1"/>
                </a:solidFill>
              </a:rPr>
              <a:t>خامسا/ عوامل أخرى: علم الوراثة, علم الأنثروبولوجيا, الفلسفة والمنطق.</a:t>
            </a:r>
            <a:endParaRPr lang="ar-SA" sz="2400" b="1" dirty="0">
              <a:solidFill>
                <a:srgbClr val="FF0000"/>
              </a:solidFill>
            </a:endParaRPr>
          </a:p>
        </p:txBody>
      </p:sp>
      <p:pic>
        <p:nvPicPr>
          <p:cNvPr id="4098" name="Picture 2" descr="C:\Users\Micro\Documents\Download\teachers.jpg"/>
          <p:cNvPicPr>
            <a:picLocks noChangeAspect="1" noChangeArrowheads="1"/>
          </p:cNvPicPr>
          <p:nvPr/>
        </p:nvPicPr>
        <p:blipFill>
          <a:blip r:embed="rId2" cstate="print"/>
          <a:srcRect/>
          <a:stretch>
            <a:fillRect/>
          </a:stretch>
        </p:blipFill>
        <p:spPr bwMode="auto">
          <a:xfrm>
            <a:off x="0" y="0"/>
            <a:ext cx="9144000" cy="2204864"/>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636912"/>
            <a:ext cx="8229600" cy="4032448"/>
          </a:xfrm>
        </p:spPr>
        <p:txBody>
          <a:bodyPr>
            <a:normAutofit fontScale="90000"/>
          </a:bodyPr>
          <a:lstStyle/>
          <a:p>
            <a:pPr>
              <a:lnSpc>
                <a:spcPts val="3400"/>
              </a:lnSpc>
            </a:pPr>
            <a:r>
              <a:rPr lang="ar-SA" sz="2400" b="1" dirty="0" smtClean="0"/>
              <a:t/>
            </a:r>
            <a:br>
              <a:rPr lang="ar-SA" sz="2400" b="1" dirty="0" smtClean="0"/>
            </a:br>
            <a:r>
              <a:rPr lang="ar-SA" sz="2400" b="1" dirty="0"/>
              <a:t/>
            </a:r>
            <a:br>
              <a:rPr lang="ar-SA" sz="2400" b="1" dirty="0"/>
            </a:br>
            <a:r>
              <a:rPr lang="ar-SA" sz="2400" b="1" dirty="0" smtClean="0"/>
              <a:t>تعريف الشخصية: </a:t>
            </a:r>
            <a:br>
              <a:rPr lang="ar-SA" sz="2400" b="1" dirty="0" smtClean="0"/>
            </a:br>
            <a:r>
              <a:rPr lang="ar-SA" sz="2400" b="1" dirty="0" smtClean="0">
                <a:solidFill>
                  <a:srgbClr val="669900"/>
                </a:solidFill>
              </a:rPr>
              <a:t>التفاعل المتكامل للخصائص الجسمية والعقلية والانفعالية والاجتماعية التي تميز الشخص وتجعل منه نمط فريد في سلوكه ومكوناته النفسية.</a:t>
            </a:r>
            <a:br>
              <a:rPr lang="ar-SA" sz="2400" b="1" dirty="0" smtClean="0">
                <a:solidFill>
                  <a:srgbClr val="669900"/>
                </a:solidFill>
              </a:rPr>
            </a:br>
            <a:r>
              <a:rPr lang="ar-SA" sz="2400" b="1" dirty="0" smtClean="0">
                <a:solidFill>
                  <a:srgbClr val="669900"/>
                </a:solidFill>
              </a:rPr>
              <a:t>وقد تكون هذه الخصائص شعورية أو لا شعورية.</a:t>
            </a:r>
            <a:br>
              <a:rPr lang="ar-SA" sz="2400" b="1" dirty="0" smtClean="0">
                <a:solidFill>
                  <a:srgbClr val="669900"/>
                </a:solidFill>
              </a:rPr>
            </a:br>
            <a:r>
              <a:rPr lang="ar-SA" sz="2400" b="1" dirty="0" smtClean="0">
                <a:solidFill>
                  <a:srgbClr val="669900"/>
                </a:solidFill>
              </a:rPr>
              <a:t>عامة بين كل الناس أو خاصة متفرد بالشخص.</a:t>
            </a:r>
            <a:br>
              <a:rPr lang="ar-SA" sz="2400" b="1" dirty="0" smtClean="0">
                <a:solidFill>
                  <a:srgbClr val="669900"/>
                </a:solidFill>
              </a:rPr>
            </a:br>
            <a:r>
              <a:rPr lang="ar-SA" sz="2400" b="1" dirty="0" smtClean="0">
                <a:solidFill>
                  <a:srgbClr val="669900"/>
                </a:solidFill>
              </a:rPr>
              <a:t>وعلى الرغم من كون بعضها عام إلا أن التفاعل بين هذه الخصائص لا يكون بنفس الطريقة لدى جميع الأفراد مما يخلق التفرد.</a:t>
            </a:r>
            <a:r>
              <a:rPr lang="ar-SA" sz="2400" b="1" dirty="0">
                <a:solidFill>
                  <a:srgbClr val="669900"/>
                </a:solidFill>
              </a:rPr>
              <a:t/>
            </a:r>
            <a:br>
              <a:rPr lang="ar-SA" sz="2400" b="1" dirty="0">
                <a:solidFill>
                  <a:srgbClr val="669900"/>
                </a:solidFill>
              </a:rPr>
            </a:br>
            <a:r>
              <a:rPr lang="ar-SA" sz="2400" b="1" dirty="0" smtClean="0">
                <a:solidFill>
                  <a:srgbClr val="669900"/>
                </a:solidFill>
              </a:rPr>
              <a:t/>
            </a:r>
            <a:br>
              <a:rPr lang="ar-SA" sz="2400" b="1" dirty="0" smtClean="0">
                <a:solidFill>
                  <a:srgbClr val="669900"/>
                </a:solidFill>
              </a:rPr>
            </a:br>
            <a:endParaRPr lang="ar-SA" sz="24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12" y="188640"/>
            <a:ext cx="8967787"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8DA927"/>
        </a:solidFill>
        <a:effectLst/>
      </p:bgPr>
    </p:bg>
    <p:spTree>
      <p:nvGrpSpPr>
        <p:cNvPr id="1" name=""/>
        <p:cNvGrpSpPr/>
        <p:nvPr/>
      </p:nvGrpSpPr>
      <p:grpSpPr>
        <a:xfrm>
          <a:off x="0" y="0"/>
          <a:ext cx="0" cy="0"/>
          <a:chOff x="0" y="0"/>
          <a:chExt cx="0" cy="0"/>
        </a:xfrm>
      </p:grpSpPr>
      <p:pic>
        <p:nvPicPr>
          <p:cNvPr id="9218" name="Picture 2" descr="C:\Users\Micro\Documents\Download\1272089304uEHM9E.jpg"/>
          <p:cNvPicPr>
            <a:picLocks noChangeAspect="1" noChangeArrowheads="1"/>
          </p:cNvPicPr>
          <p:nvPr/>
        </p:nvPicPr>
        <p:blipFill>
          <a:blip r:embed="rId2" cstate="print"/>
          <a:srcRect/>
          <a:stretch>
            <a:fillRect/>
          </a:stretch>
        </p:blipFill>
        <p:spPr bwMode="auto">
          <a:xfrm>
            <a:off x="0" y="0"/>
            <a:ext cx="2915816" cy="6858000"/>
          </a:xfrm>
          <a:prstGeom prst="rect">
            <a:avLst/>
          </a:prstGeom>
          <a:noFill/>
        </p:spPr>
      </p:pic>
      <p:sp>
        <p:nvSpPr>
          <p:cNvPr id="3" name="مربع نص 2"/>
          <p:cNvSpPr txBox="1"/>
          <p:nvPr/>
        </p:nvSpPr>
        <p:spPr>
          <a:xfrm>
            <a:off x="3131840" y="1844824"/>
            <a:ext cx="5760640" cy="3683060"/>
          </a:xfrm>
          <a:prstGeom prst="rect">
            <a:avLst/>
          </a:prstGeom>
          <a:noFill/>
        </p:spPr>
        <p:txBody>
          <a:bodyPr wrap="square" rtlCol="1">
            <a:spAutoFit/>
          </a:bodyPr>
          <a:lstStyle/>
          <a:p>
            <a:pPr marL="261938" lvl="0" indent="-261938" algn="ctr">
              <a:lnSpc>
                <a:spcPts val="3500"/>
              </a:lnSpc>
              <a:buClr>
                <a:schemeClr val="tx1">
                  <a:lumMod val="95000"/>
                  <a:lumOff val="5000"/>
                </a:schemeClr>
              </a:buClr>
            </a:pPr>
            <a:r>
              <a:rPr lang="ar-SA" sz="2400" b="1" dirty="0" smtClean="0">
                <a:latin typeface="Microsoft Uighur" pitchFamily="2" charset="-78"/>
                <a:cs typeface="+mj-cs"/>
              </a:rPr>
              <a:t>مناهج البحث في </a:t>
            </a:r>
            <a:r>
              <a:rPr lang="ar-SA" sz="2400" b="1" dirty="0" smtClean="0">
                <a:latin typeface="Microsoft Uighur" pitchFamily="2" charset="-78"/>
                <a:cs typeface="+mj-cs"/>
              </a:rPr>
              <a:t>النظريات الشخصية (طرق دراسة الشخصية)</a:t>
            </a:r>
            <a:endParaRPr lang="ar-SA" sz="2400" b="1" dirty="0" smtClean="0">
              <a:latin typeface="Microsoft Uighur" pitchFamily="2" charset="-78"/>
              <a:cs typeface="+mj-cs"/>
            </a:endParaRPr>
          </a:p>
          <a:p>
            <a:pPr marL="261938" lvl="0" indent="-261938" algn="ctr">
              <a:lnSpc>
                <a:spcPts val="3500"/>
              </a:lnSpc>
              <a:buClr>
                <a:schemeClr val="tx1">
                  <a:lumMod val="95000"/>
                  <a:lumOff val="5000"/>
                </a:schemeClr>
              </a:buClr>
            </a:pPr>
            <a:r>
              <a:rPr lang="ar-SA" sz="2400" b="1" dirty="0" smtClean="0">
                <a:latin typeface="Microsoft Uighur" pitchFamily="2" charset="-78"/>
                <a:cs typeface="+mj-cs"/>
              </a:rPr>
              <a:t>أولاً/ المنهج الوصفي:</a:t>
            </a:r>
          </a:p>
          <a:p>
            <a:pPr marL="261938" lvl="0" indent="-261938" algn="ctr">
              <a:lnSpc>
                <a:spcPts val="3500"/>
              </a:lnSpc>
              <a:buClr>
                <a:schemeClr val="tx1">
                  <a:lumMod val="95000"/>
                  <a:lumOff val="5000"/>
                </a:schemeClr>
              </a:buClr>
              <a:buFont typeface="Arial" pitchFamily="34" charset="0"/>
              <a:buChar char="•"/>
            </a:pPr>
            <a:r>
              <a:rPr lang="ar-SA" sz="2400" b="1" dirty="0" smtClean="0">
                <a:latin typeface="Microsoft Uighur" pitchFamily="2" charset="-78"/>
                <a:cs typeface="+mj-cs"/>
              </a:rPr>
              <a:t>تقديم وصف كمي أو كيفي عن الظاهرة</a:t>
            </a:r>
          </a:p>
          <a:p>
            <a:pPr marL="261938" lvl="0" indent="-261938" algn="ctr">
              <a:lnSpc>
                <a:spcPts val="3500"/>
              </a:lnSpc>
              <a:buClr>
                <a:schemeClr val="tx1">
                  <a:lumMod val="95000"/>
                  <a:lumOff val="5000"/>
                </a:schemeClr>
              </a:buClr>
              <a:buFont typeface="Arial" pitchFamily="34" charset="0"/>
              <a:buChar char="•"/>
            </a:pPr>
            <a:r>
              <a:rPr lang="ar-SA" sz="2400" b="1" dirty="0" smtClean="0">
                <a:latin typeface="Microsoft Uighur" pitchFamily="2" charset="-78"/>
                <a:cs typeface="+mj-cs"/>
              </a:rPr>
              <a:t> اقتراح حلول وتقديم </a:t>
            </a:r>
            <a:r>
              <a:rPr lang="ar-SA" sz="2400" b="1" dirty="0" smtClean="0">
                <a:latin typeface="Microsoft Uighur" pitchFamily="2" charset="-78"/>
                <a:cs typeface="+mj-cs"/>
              </a:rPr>
              <a:t>التوصيات</a:t>
            </a:r>
            <a:endParaRPr lang="ar-SA" sz="2400" b="1" dirty="0" smtClean="0">
              <a:latin typeface="Microsoft Uighur" pitchFamily="2" charset="-78"/>
              <a:cs typeface="+mj-cs"/>
            </a:endParaRPr>
          </a:p>
          <a:p>
            <a:pPr marL="261938" lvl="0" indent="-261938" algn="ctr">
              <a:lnSpc>
                <a:spcPts val="3500"/>
              </a:lnSpc>
              <a:buClr>
                <a:schemeClr val="tx1">
                  <a:lumMod val="95000"/>
                  <a:lumOff val="5000"/>
                </a:schemeClr>
              </a:buClr>
            </a:pPr>
            <a:r>
              <a:rPr lang="ar-SA" sz="2400" b="1" dirty="0" smtClean="0">
                <a:latin typeface="Microsoft Uighur" pitchFamily="2" charset="-78"/>
                <a:cs typeface="+mj-cs"/>
              </a:rPr>
              <a:t>أدواته/ </a:t>
            </a:r>
            <a:r>
              <a:rPr lang="ar-SA" sz="2400" b="1" dirty="0" smtClean="0">
                <a:latin typeface="Microsoft Uighur" pitchFamily="2" charset="-78"/>
                <a:cs typeface="+mj-cs"/>
              </a:rPr>
              <a:t> دراسة الحالة, الملاحظة </a:t>
            </a:r>
            <a:r>
              <a:rPr lang="ar-SA" sz="2400" b="1" dirty="0" smtClean="0">
                <a:latin typeface="Microsoft Uighur" pitchFamily="2" charset="-78"/>
                <a:cs typeface="+mj-cs"/>
              </a:rPr>
              <a:t>الطبيعية والاصطناعية، المقابلة، الاستبيانات والمقاييس والاختبارات</a:t>
            </a:r>
            <a:r>
              <a:rPr lang="ar-SA" sz="2400" b="1" dirty="0" smtClean="0">
                <a:latin typeface="Microsoft Uighur" pitchFamily="2" charset="-78"/>
                <a:cs typeface="+mj-cs"/>
              </a:rPr>
              <a:t>.</a:t>
            </a:r>
          </a:p>
          <a:p>
            <a:pPr marL="261938" lvl="0" indent="-261938" algn="ctr">
              <a:lnSpc>
                <a:spcPts val="3500"/>
              </a:lnSpc>
              <a:buClr>
                <a:schemeClr val="tx1">
                  <a:lumMod val="95000"/>
                  <a:lumOff val="5000"/>
                </a:schemeClr>
              </a:buClr>
            </a:pPr>
            <a:r>
              <a:rPr lang="ar-SA" sz="2400" b="1" dirty="0" smtClean="0">
                <a:latin typeface="Microsoft Uighur" pitchFamily="2" charset="-78"/>
                <a:cs typeface="+mj-cs"/>
              </a:rPr>
              <a:t>شروطها/ الصدق , الثبات والموضوعية.</a:t>
            </a:r>
            <a:endParaRPr lang="ar-SA" sz="2400" b="1" dirty="0" smtClean="0">
              <a:latin typeface="Microsoft Uighur" pitchFamily="2" charset="-78"/>
              <a:cs typeface="+mj-cs"/>
            </a:endParaRPr>
          </a:p>
        </p:txBody>
      </p:sp>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icro\Documents\Download\child-center.jpg"/>
          <p:cNvPicPr>
            <a:picLocks noChangeAspect="1" noChangeArrowheads="1"/>
          </p:cNvPicPr>
          <p:nvPr/>
        </p:nvPicPr>
        <p:blipFill>
          <a:blip r:embed="rId2" cstate="print"/>
          <a:srcRect/>
          <a:stretch>
            <a:fillRect/>
          </a:stretch>
        </p:blipFill>
        <p:spPr bwMode="auto">
          <a:xfrm>
            <a:off x="179512" y="188640"/>
            <a:ext cx="8784976" cy="6480719"/>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A0000"/>
        </a:solidFill>
        <a:effectLst/>
      </p:bgPr>
    </p:bg>
    <p:spTree>
      <p:nvGrpSpPr>
        <p:cNvPr id="1" name=""/>
        <p:cNvGrpSpPr/>
        <p:nvPr/>
      </p:nvGrpSpPr>
      <p:grpSpPr>
        <a:xfrm>
          <a:off x="0" y="0"/>
          <a:ext cx="0" cy="0"/>
          <a:chOff x="0" y="0"/>
          <a:chExt cx="0" cy="0"/>
        </a:xfrm>
      </p:grpSpPr>
      <p:sp>
        <p:nvSpPr>
          <p:cNvPr id="3" name="مربع نص 2"/>
          <p:cNvSpPr txBox="1"/>
          <p:nvPr/>
        </p:nvSpPr>
        <p:spPr>
          <a:xfrm>
            <a:off x="0" y="2780928"/>
            <a:ext cx="9144000" cy="3801041"/>
          </a:xfrm>
          <a:prstGeom prst="rect">
            <a:avLst/>
          </a:prstGeom>
          <a:noFill/>
        </p:spPr>
        <p:txBody>
          <a:bodyPr wrap="square" rtlCol="1">
            <a:spAutoFit/>
          </a:bodyPr>
          <a:lstStyle/>
          <a:p>
            <a:pPr algn="ctr">
              <a:lnSpc>
                <a:spcPts val="3900"/>
              </a:lnSpc>
            </a:pPr>
            <a:r>
              <a:rPr lang="ar-SA" sz="2400" b="1" dirty="0" smtClean="0">
                <a:solidFill>
                  <a:schemeClr val="bg1"/>
                </a:solidFill>
                <a:latin typeface="Microsoft Uighur" pitchFamily="2" charset="-78"/>
                <a:cs typeface="+mj-cs"/>
              </a:rPr>
              <a:t>ثانياً</a:t>
            </a:r>
            <a:r>
              <a:rPr lang="ar-SA" sz="2400" b="1" dirty="0" smtClean="0">
                <a:solidFill>
                  <a:schemeClr val="bg1"/>
                </a:solidFill>
                <a:latin typeface="Microsoft Uighur" pitchFamily="2" charset="-78"/>
                <a:cs typeface="+mj-cs"/>
              </a:rPr>
              <a:t>/ منهج الدراسات الارتباطية:</a:t>
            </a:r>
          </a:p>
          <a:p>
            <a:pPr algn="ctr">
              <a:lnSpc>
                <a:spcPts val="3900"/>
              </a:lnSpc>
            </a:pPr>
            <a:r>
              <a:rPr lang="ar-SA" sz="2400" b="1" dirty="0" smtClean="0">
                <a:solidFill>
                  <a:srgbClr val="FFFF00"/>
                </a:solidFill>
                <a:latin typeface="Microsoft Uighur" pitchFamily="2" charset="-78"/>
                <a:cs typeface="+mj-cs"/>
              </a:rPr>
              <a:t>علاقة موجبة +1 / علاقة سالبة -1 / علاقة صفرية (صفر)</a:t>
            </a:r>
          </a:p>
          <a:p>
            <a:pPr algn="ctr">
              <a:lnSpc>
                <a:spcPts val="3900"/>
              </a:lnSpc>
              <a:buFont typeface="Arial" pitchFamily="34" charset="0"/>
              <a:buChar char="•"/>
            </a:pPr>
            <a:r>
              <a:rPr lang="ar-SA" sz="2400" b="1" dirty="0" smtClean="0">
                <a:solidFill>
                  <a:schemeClr val="bg1"/>
                </a:solidFill>
                <a:latin typeface="Microsoft Uighur" pitchFamily="2" charset="-78"/>
                <a:cs typeface="+mj-cs"/>
              </a:rPr>
              <a:t> تحديد وجود أو عدم وجود علاقة بين المتغيرات</a:t>
            </a:r>
          </a:p>
          <a:p>
            <a:pPr algn="ctr">
              <a:lnSpc>
                <a:spcPts val="3900"/>
              </a:lnSpc>
              <a:buFont typeface="Arial" pitchFamily="34" charset="0"/>
              <a:buChar char="•"/>
            </a:pPr>
            <a:r>
              <a:rPr lang="ar-SA" sz="2400" b="1" dirty="0" smtClean="0">
                <a:solidFill>
                  <a:schemeClr val="bg1"/>
                </a:solidFill>
                <a:latin typeface="Microsoft Uighur" pitchFamily="2" charset="-78"/>
                <a:cs typeface="+mj-cs"/>
              </a:rPr>
              <a:t> بيان قوة العلاقة بين المتغيرات (قوية، متوسطة، ضعيفة)</a:t>
            </a:r>
          </a:p>
          <a:p>
            <a:pPr algn="ctr">
              <a:lnSpc>
                <a:spcPts val="3900"/>
              </a:lnSpc>
              <a:buFont typeface="Arial" pitchFamily="34" charset="0"/>
              <a:buChar char="•"/>
            </a:pPr>
            <a:r>
              <a:rPr lang="ar-SA" sz="2400" b="1" dirty="0" smtClean="0">
                <a:solidFill>
                  <a:schemeClr val="bg1"/>
                </a:solidFill>
                <a:latin typeface="Microsoft Uighur" pitchFamily="2" charset="-78"/>
                <a:cs typeface="+mj-cs"/>
              </a:rPr>
              <a:t> بيان اتجاه العلاقة بين المتغيرات (طردية، عكسية)</a:t>
            </a:r>
          </a:p>
          <a:p>
            <a:pPr algn="ctr">
              <a:lnSpc>
                <a:spcPts val="3900"/>
              </a:lnSpc>
              <a:buFont typeface="Arial" pitchFamily="34" charset="0"/>
              <a:buChar char="•"/>
            </a:pPr>
            <a:r>
              <a:rPr lang="ar-SA" sz="2400" b="1" dirty="0" smtClean="0">
                <a:solidFill>
                  <a:schemeClr val="bg1"/>
                </a:solidFill>
                <a:latin typeface="Microsoft Uighur" pitchFamily="2" charset="-78"/>
                <a:cs typeface="+mj-cs"/>
              </a:rPr>
              <a:t> بيان نوع العلاقة بين المتغيرات (خطية، انحنائية)</a:t>
            </a:r>
          </a:p>
          <a:p>
            <a:pPr algn="justLow">
              <a:buFont typeface="Microsoft Uighur" pitchFamily="2" charset="-78"/>
              <a:buChar char="-"/>
            </a:pPr>
            <a:endParaRPr lang="en-US" sz="2800" b="1" dirty="0" smtClean="0">
              <a:latin typeface="Microsoft Uighur" pitchFamily="2" charset="-78"/>
              <a:cs typeface="Microsoft Uighur" pitchFamily="2" charset="-78"/>
            </a:endParaRPr>
          </a:p>
          <a:p>
            <a:endParaRPr lang="ar-SA" dirty="0"/>
          </a:p>
        </p:txBody>
      </p:sp>
      <p:pic>
        <p:nvPicPr>
          <p:cNvPr id="4098" name="Picture 2" descr="C:\Users\Micro\Documents\Download\positive-negative-correlation.png"/>
          <p:cNvPicPr>
            <a:picLocks noChangeAspect="1" noChangeArrowheads="1"/>
          </p:cNvPicPr>
          <p:nvPr/>
        </p:nvPicPr>
        <p:blipFill>
          <a:blip r:embed="rId2" cstate="print"/>
          <a:srcRect/>
          <a:stretch>
            <a:fillRect/>
          </a:stretch>
        </p:blipFill>
        <p:spPr bwMode="auto">
          <a:xfrm>
            <a:off x="179512" y="188640"/>
            <a:ext cx="8784976" cy="2257425"/>
          </a:xfrm>
          <a:prstGeom prst="roundRect">
            <a:avLst>
              <a:gd name="adj" fmla="val 16667"/>
            </a:avLst>
          </a:prstGeom>
          <a:ln>
            <a:solidFill>
              <a:srgbClr val="008000"/>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7B7CC"/>
        </a:solidFill>
        <a:effectLst/>
      </p:bgPr>
    </p:bg>
    <p:spTree>
      <p:nvGrpSpPr>
        <p:cNvPr id="1" name=""/>
        <p:cNvGrpSpPr/>
        <p:nvPr/>
      </p:nvGrpSpPr>
      <p:grpSpPr>
        <a:xfrm>
          <a:off x="0" y="0"/>
          <a:ext cx="0" cy="0"/>
          <a:chOff x="0" y="0"/>
          <a:chExt cx="0" cy="0"/>
        </a:xfrm>
      </p:grpSpPr>
      <p:sp>
        <p:nvSpPr>
          <p:cNvPr id="3" name="مربع نص 2"/>
          <p:cNvSpPr txBox="1"/>
          <p:nvPr/>
        </p:nvSpPr>
        <p:spPr>
          <a:xfrm>
            <a:off x="179512" y="2333685"/>
            <a:ext cx="8784976" cy="4247317"/>
          </a:xfrm>
          <a:prstGeom prst="rect">
            <a:avLst/>
          </a:prstGeom>
          <a:noFill/>
        </p:spPr>
        <p:txBody>
          <a:bodyPr wrap="square" rtlCol="1">
            <a:spAutoFit/>
          </a:bodyPr>
          <a:lstStyle/>
          <a:p>
            <a:pPr algn="ctr">
              <a:lnSpc>
                <a:spcPts val="3600"/>
              </a:lnSpc>
            </a:pPr>
            <a:r>
              <a:rPr lang="ar-SA" sz="2400" b="1" dirty="0" smtClean="0">
                <a:latin typeface="Microsoft Uighur" pitchFamily="2" charset="-78"/>
                <a:cs typeface="+mj-cs"/>
              </a:rPr>
              <a:t>ثالثاً/ </a:t>
            </a:r>
            <a:r>
              <a:rPr lang="ar-SA" sz="2400" b="1" dirty="0" smtClean="0">
                <a:latin typeface="Microsoft Uighur" pitchFamily="2" charset="-78"/>
                <a:cs typeface="+mj-cs"/>
              </a:rPr>
              <a:t>الطريقة التجريبية:</a:t>
            </a:r>
          </a:p>
          <a:p>
            <a:pPr algn="ctr">
              <a:lnSpc>
                <a:spcPts val="3600"/>
              </a:lnSpc>
              <a:buFont typeface="Microsoft Uighur" pitchFamily="2" charset="-78"/>
              <a:buChar char="-"/>
            </a:pPr>
            <a:r>
              <a:rPr lang="ar-SA" sz="2400" b="1" dirty="0" smtClean="0">
                <a:solidFill>
                  <a:schemeClr val="tx2"/>
                </a:solidFill>
                <a:latin typeface="Microsoft Uighur" pitchFamily="2" charset="-78"/>
                <a:cs typeface="+mj-cs"/>
              </a:rPr>
              <a:t> تهدف لدراسة أثر متغير ما في الظاهرة</a:t>
            </a:r>
          </a:p>
          <a:p>
            <a:pPr algn="ctr">
              <a:lnSpc>
                <a:spcPts val="3600"/>
              </a:lnSpc>
              <a:buFont typeface="Microsoft Uighur" pitchFamily="2" charset="-78"/>
              <a:buChar char="-"/>
            </a:pPr>
            <a:r>
              <a:rPr lang="ar-SA" sz="2400" b="1" dirty="0" smtClean="0">
                <a:solidFill>
                  <a:schemeClr val="tx2"/>
                </a:solidFill>
                <a:latin typeface="Microsoft Uighur" pitchFamily="2" charset="-78"/>
                <a:cs typeface="+mj-cs"/>
              </a:rPr>
              <a:t> العلاقات السببية بين متغيرين</a:t>
            </a:r>
          </a:p>
          <a:p>
            <a:pPr algn="ctr">
              <a:lnSpc>
                <a:spcPts val="3600"/>
              </a:lnSpc>
              <a:buFont typeface="Microsoft Uighur" pitchFamily="2" charset="-78"/>
              <a:buChar char="-"/>
            </a:pPr>
            <a:r>
              <a:rPr lang="ar-SA" sz="2400" b="1" dirty="0" smtClean="0">
                <a:solidFill>
                  <a:schemeClr val="tx2"/>
                </a:solidFill>
                <a:latin typeface="Microsoft Uighur" pitchFamily="2" charset="-78"/>
                <a:cs typeface="+mj-cs"/>
              </a:rPr>
              <a:t> متغير مستقل</a:t>
            </a:r>
          </a:p>
          <a:p>
            <a:pPr algn="ctr">
              <a:lnSpc>
                <a:spcPts val="3600"/>
              </a:lnSpc>
              <a:buFont typeface="Microsoft Uighur" pitchFamily="2" charset="-78"/>
              <a:buChar char="-"/>
            </a:pPr>
            <a:r>
              <a:rPr lang="ar-SA" sz="2400" b="1" dirty="0" smtClean="0">
                <a:solidFill>
                  <a:schemeClr val="tx2"/>
                </a:solidFill>
                <a:latin typeface="Microsoft Uighur" pitchFamily="2" charset="-78"/>
                <a:cs typeface="+mj-cs"/>
              </a:rPr>
              <a:t> متغير تابع</a:t>
            </a:r>
          </a:p>
          <a:p>
            <a:pPr algn="ctr">
              <a:lnSpc>
                <a:spcPts val="3600"/>
              </a:lnSpc>
              <a:buFont typeface="Microsoft Uighur" pitchFamily="2" charset="-78"/>
              <a:buChar char="-"/>
            </a:pPr>
            <a:r>
              <a:rPr lang="ar-SA" sz="2400" b="1" dirty="0" smtClean="0">
                <a:solidFill>
                  <a:schemeClr val="tx2"/>
                </a:solidFill>
                <a:latin typeface="Microsoft Uighur" pitchFamily="2" charset="-78"/>
                <a:cs typeface="+mj-cs"/>
              </a:rPr>
              <a:t> متغير دخيل أو طارئ</a:t>
            </a:r>
          </a:p>
          <a:p>
            <a:pPr algn="ctr">
              <a:lnSpc>
                <a:spcPts val="3600"/>
              </a:lnSpc>
              <a:buFont typeface="Microsoft Uighur" pitchFamily="2" charset="-78"/>
              <a:buChar char="-"/>
            </a:pPr>
            <a:r>
              <a:rPr lang="ar-SA" sz="2400" b="1" dirty="0" smtClean="0">
                <a:solidFill>
                  <a:schemeClr val="tx2"/>
                </a:solidFill>
                <a:latin typeface="Microsoft Uighur" pitchFamily="2" charset="-78"/>
                <a:cs typeface="+mj-cs"/>
              </a:rPr>
              <a:t> المجموعة التجريبية والضابطة</a:t>
            </a:r>
          </a:p>
          <a:p>
            <a:pPr algn="ctr">
              <a:lnSpc>
                <a:spcPts val="3600"/>
              </a:lnSpc>
              <a:buFont typeface="Microsoft Uighur" pitchFamily="2" charset="-78"/>
              <a:buChar char="-"/>
            </a:pPr>
            <a:r>
              <a:rPr lang="ar-SA" sz="2400" b="1" dirty="0" smtClean="0">
                <a:solidFill>
                  <a:schemeClr val="tx2"/>
                </a:solidFill>
                <a:latin typeface="Microsoft Uighur" pitchFamily="2" charset="-78"/>
                <a:cs typeface="+mj-cs"/>
              </a:rPr>
              <a:t> الاختيار العشوائي</a:t>
            </a:r>
          </a:p>
          <a:p>
            <a:pPr algn="ctr">
              <a:lnSpc>
                <a:spcPts val="3600"/>
              </a:lnSpc>
              <a:buFont typeface="Microsoft Uighur" pitchFamily="2" charset="-78"/>
              <a:buChar char="-"/>
            </a:pPr>
            <a:r>
              <a:rPr lang="ar-SA" sz="2400" b="1" dirty="0" smtClean="0">
                <a:solidFill>
                  <a:schemeClr val="tx2"/>
                </a:solidFill>
                <a:latin typeface="Microsoft Uighur" pitchFamily="2" charset="-78"/>
                <a:cs typeface="+mj-cs"/>
              </a:rPr>
              <a:t> الاختبار القبلي والبعدي</a:t>
            </a:r>
          </a:p>
        </p:txBody>
      </p:sp>
      <p:pic>
        <p:nvPicPr>
          <p:cNvPr id="1026" name="Picture 2" descr="C:\Users\aesha\Desktop\Psychology004blu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220486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787</TotalTime>
  <Words>325</Words>
  <Application>Microsoft Office PowerPoint</Application>
  <PresentationFormat>عرض على الشاشة (3:4)‏</PresentationFormat>
  <Paragraphs>48</Paragraphs>
  <Slides>10</Slides>
  <Notes>0</Notes>
  <HiddenSlides>0</HiddenSlides>
  <MMClips>0</MMClips>
  <ScaleCrop>false</ScaleCrop>
  <HeadingPairs>
    <vt:vector size="4" baseType="variant">
      <vt:variant>
        <vt:lpstr>نسق</vt:lpstr>
      </vt:variant>
      <vt:variant>
        <vt:i4>2</vt:i4>
      </vt:variant>
      <vt:variant>
        <vt:lpstr>عناوين الشرائح</vt:lpstr>
      </vt:variant>
      <vt:variant>
        <vt:i4>10</vt:i4>
      </vt:variant>
    </vt:vector>
  </HeadingPairs>
  <TitlesOfParts>
    <vt:vector size="12" baseType="lpstr">
      <vt:lpstr>ألوان متوسطة</vt:lpstr>
      <vt:lpstr>سمة Office</vt:lpstr>
      <vt:lpstr>عرض تقديمي في PowerPoint</vt:lpstr>
      <vt:lpstr>عرض تقديمي في PowerPoint</vt:lpstr>
      <vt:lpstr>عرض تقديمي في PowerPoint</vt:lpstr>
      <vt:lpstr>عرض تقديمي في PowerPoint</vt:lpstr>
      <vt:lpstr>  تعريف الشخصية:  التفاعل المتكامل للخصائص الجسمية والعقلية والانفعالية والاجتماعية التي تميز الشخص وتجعل منه نمط فريد في سلوكه ومكوناته النفسية. وقد تكون هذه الخصائص شعورية أو لا شعورية. عامة بين كل الناس أو خاصة متفرد بالشخص. وعلى الرغم من كون بعضها عام إلا أن التفاعل بين هذه الخصائص لا يكون بنفس الطريقة لدى جميع الأفراد مما يخلق التفرد.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كتابة التقرير مقياسي تايلور و بيك</dc:title>
  <dc:creator>Micro</dc:creator>
  <cp:lastModifiedBy>hams</cp:lastModifiedBy>
  <cp:revision>89</cp:revision>
  <dcterms:created xsi:type="dcterms:W3CDTF">2011-09-25T09:48:50Z</dcterms:created>
  <dcterms:modified xsi:type="dcterms:W3CDTF">2016-10-03T16:55:15Z</dcterms:modified>
</cp:coreProperties>
</file>