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1"/>
  </p:notesMasterIdLst>
  <p:sldIdLst>
    <p:sldId id="256" r:id="rId2"/>
    <p:sldId id="257" r:id="rId3"/>
    <p:sldId id="294" r:id="rId4"/>
    <p:sldId id="262" r:id="rId5"/>
    <p:sldId id="260" r:id="rId6"/>
    <p:sldId id="258" r:id="rId7"/>
    <p:sldId id="259" r:id="rId8"/>
    <p:sldId id="261" r:id="rId9"/>
    <p:sldId id="296" r:id="rId10"/>
    <p:sldId id="299" r:id="rId11"/>
    <p:sldId id="297" r:id="rId12"/>
    <p:sldId id="300" r:id="rId13"/>
    <p:sldId id="295" r:id="rId14"/>
    <p:sldId id="267" r:id="rId15"/>
    <p:sldId id="277" r:id="rId16"/>
    <p:sldId id="266" r:id="rId17"/>
    <p:sldId id="268" r:id="rId18"/>
    <p:sldId id="269" r:id="rId19"/>
    <p:sldId id="270" r:id="rId20"/>
    <p:sldId id="271" r:id="rId21"/>
    <p:sldId id="272" r:id="rId22"/>
    <p:sldId id="273" r:id="rId23"/>
    <p:sldId id="274" r:id="rId24"/>
    <p:sldId id="275" r:id="rId25"/>
    <p:sldId id="276" r:id="rId26"/>
    <p:sldId id="279" r:id="rId27"/>
    <p:sldId id="301" r:id="rId28"/>
    <p:sldId id="303" r:id="rId29"/>
    <p:sldId id="304" r:id="rId30"/>
    <p:sldId id="313" r:id="rId31"/>
    <p:sldId id="308" r:id="rId32"/>
    <p:sldId id="311" r:id="rId33"/>
    <p:sldId id="305" r:id="rId34"/>
    <p:sldId id="309" r:id="rId35"/>
    <p:sldId id="306" r:id="rId36"/>
    <p:sldId id="312" r:id="rId37"/>
    <p:sldId id="310" r:id="rId38"/>
    <p:sldId id="307" r:id="rId39"/>
    <p:sldId id="298" r:id="rId4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نمط فاتح 2 - تميي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93088" autoAdjust="0"/>
    <p:restoredTop sz="94660"/>
  </p:normalViewPr>
  <p:slideViewPr>
    <p:cSldViewPr>
      <p:cViewPr>
        <p:scale>
          <a:sx n="70" d="100"/>
          <a:sy n="70" d="100"/>
        </p:scale>
        <p:origin x="-1152" y="-180"/>
      </p:cViewPr>
      <p:guideLst>
        <p:guide orient="horz" pos="2160"/>
        <p:guide pos="2880"/>
      </p:guideLst>
    </p:cSldViewPr>
  </p:slideViewPr>
  <p:notesTextViewPr>
    <p:cViewPr>
      <p:scale>
        <a:sx n="1" d="1"/>
        <a:sy n="1" d="1"/>
      </p:scale>
      <p:origin x="0" y="0"/>
    </p:cViewPr>
  </p:notesTextViewPr>
  <p:sorterViewPr>
    <p:cViewPr>
      <p:scale>
        <a:sx n="100" d="100"/>
        <a:sy n="100" d="100"/>
      </p:scale>
      <p:origin x="0" y="5742"/>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6AD409-6B71-44A5-A5B8-94E58FA43EAB}" type="doc">
      <dgm:prSet loTypeId="urn:microsoft.com/office/officeart/2005/8/layout/matrix1" loCatId="matrix" qsTypeId="urn:microsoft.com/office/officeart/2005/8/quickstyle/simple1" qsCatId="simple" csTypeId="urn:microsoft.com/office/officeart/2005/8/colors/colorful4" csCatId="colorful" phldr="1"/>
      <dgm:spPr/>
      <dgm:t>
        <a:bodyPr/>
        <a:lstStyle/>
        <a:p>
          <a:pPr rtl="1"/>
          <a:endParaRPr lang="ar-SA"/>
        </a:p>
      </dgm:t>
    </dgm:pt>
    <dgm:pt modelId="{8085C6E7-CE5A-4FC4-AEF5-54A53336A51E}">
      <dgm:prSet phldrT="[نص]" custT="1"/>
      <dgm:spPr/>
      <dgm:t>
        <a:bodyPr/>
        <a:lstStyle/>
        <a:p>
          <a:pPr rtl="1"/>
          <a:r>
            <a:rPr lang="ar-SA" sz="3600" dirty="0" smtClean="0"/>
            <a:t>درس</a:t>
          </a:r>
          <a:r>
            <a:rPr lang="ar-SA" sz="2300" dirty="0" smtClean="0"/>
            <a:t> </a:t>
          </a:r>
          <a:r>
            <a:rPr lang="ar-SA" sz="3600" dirty="0" smtClean="0"/>
            <a:t>التربية</a:t>
          </a:r>
          <a:r>
            <a:rPr lang="ar-SA" sz="2300" dirty="0" smtClean="0"/>
            <a:t> </a:t>
          </a:r>
          <a:r>
            <a:rPr lang="ar-SA" sz="3600" dirty="0" smtClean="0"/>
            <a:t>البدنية</a:t>
          </a:r>
          <a:endParaRPr lang="ar-SA" sz="3600" dirty="0"/>
        </a:p>
      </dgm:t>
    </dgm:pt>
    <dgm:pt modelId="{8B19E261-6156-41B8-A798-DF6C8F2B3EE4}" type="parTrans" cxnId="{2ADC10B9-8B70-4AD3-AFE1-439027E75178}">
      <dgm:prSet/>
      <dgm:spPr/>
      <dgm:t>
        <a:bodyPr/>
        <a:lstStyle/>
        <a:p>
          <a:pPr rtl="1"/>
          <a:endParaRPr lang="ar-SA"/>
        </a:p>
      </dgm:t>
    </dgm:pt>
    <dgm:pt modelId="{A1CF1FD6-E3AE-4E86-A2AC-184C74B8BC3C}" type="sibTrans" cxnId="{2ADC10B9-8B70-4AD3-AFE1-439027E75178}">
      <dgm:prSet/>
      <dgm:spPr/>
      <dgm:t>
        <a:bodyPr/>
        <a:lstStyle/>
        <a:p>
          <a:pPr rtl="1"/>
          <a:endParaRPr lang="ar-SA"/>
        </a:p>
      </dgm:t>
    </dgm:pt>
    <dgm:pt modelId="{53190393-CB11-4693-92A3-7C9F8578C756}">
      <dgm:prSet phldrT="[نص]" custT="1"/>
      <dgm:spPr/>
      <dgm:t>
        <a:bodyPr/>
        <a:lstStyle/>
        <a:p>
          <a:pPr rtl="1"/>
          <a:r>
            <a:rPr lang="ar-SA" sz="3600" dirty="0" smtClean="0"/>
            <a:t>نمط حياة صحي ونشيط بدنياً</a:t>
          </a:r>
          <a:endParaRPr lang="ar-SA" sz="3600" dirty="0"/>
        </a:p>
      </dgm:t>
    </dgm:pt>
    <dgm:pt modelId="{6039568A-1DC8-49F1-9108-5C3488525C09}" type="parTrans" cxnId="{885EE47E-3BCD-400B-914B-732236710A7A}">
      <dgm:prSet/>
      <dgm:spPr/>
      <dgm:t>
        <a:bodyPr/>
        <a:lstStyle/>
        <a:p>
          <a:pPr rtl="1"/>
          <a:endParaRPr lang="ar-SA"/>
        </a:p>
      </dgm:t>
    </dgm:pt>
    <dgm:pt modelId="{B661A5FA-7E6F-4284-924F-DCBAA00F389A}" type="sibTrans" cxnId="{885EE47E-3BCD-400B-914B-732236710A7A}">
      <dgm:prSet/>
      <dgm:spPr/>
      <dgm:t>
        <a:bodyPr/>
        <a:lstStyle/>
        <a:p>
          <a:pPr rtl="1"/>
          <a:endParaRPr lang="ar-SA"/>
        </a:p>
      </dgm:t>
    </dgm:pt>
    <dgm:pt modelId="{47ADEA55-FBB6-4F02-B40D-148533E1BC7C}">
      <dgm:prSet phldrT="[نص]" custT="1"/>
      <dgm:spPr/>
      <dgm:t>
        <a:bodyPr/>
        <a:lstStyle/>
        <a:p>
          <a:pPr rtl="1"/>
          <a:r>
            <a:rPr lang="ar-SA" sz="3600" dirty="0" smtClean="0"/>
            <a:t>النمو المتكامل</a:t>
          </a:r>
          <a:endParaRPr lang="ar-SA" sz="3600" dirty="0"/>
        </a:p>
      </dgm:t>
    </dgm:pt>
    <dgm:pt modelId="{8726F32B-B15C-40D4-A151-C124887133E8}" type="parTrans" cxnId="{8D78E9F1-82F5-4BAE-9FAA-007197CAB7B4}">
      <dgm:prSet/>
      <dgm:spPr/>
      <dgm:t>
        <a:bodyPr/>
        <a:lstStyle/>
        <a:p>
          <a:pPr rtl="1"/>
          <a:endParaRPr lang="ar-SA"/>
        </a:p>
      </dgm:t>
    </dgm:pt>
    <dgm:pt modelId="{BE4928E9-8E4E-4A34-B032-2E5888461C60}" type="sibTrans" cxnId="{8D78E9F1-82F5-4BAE-9FAA-007197CAB7B4}">
      <dgm:prSet/>
      <dgm:spPr/>
      <dgm:t>
        <a:bodyPr/>
        <a:lstStyle/>
        <a:p>
          <a:pPr rtl="1"/>
          <a:endParaRPr lang="ar-SA"/>
        </a:p>
      </dgm:t>
    </dgm:pt>
    <dgm:pt modelId="{209AA199-8AA7-4205-A957-C3856D239B9E}">
      <dgm:prSet phldrT="[نص]" custT="1"/>
      <dgm:spPr/>
      <dgm:t>
        <a:bodyPr/>
        <a:lstStyle/>
        <a:p>
          <a:pPr rtl="1"/>
          <a:r>
            <a:rPr lang="ar-SA" sz="3600" dirty="0" smtClean="0"/>
            <a:t>ممارسة النشاط البدني </a:t>
          </a:r>
          <a:endParaRPr lang="ar-SA" sz="3600" dirty="0"/>
        </a:p>
      </dgm:t>
    </dgm:pt>
    <dgm:pt modelId="{46027649-95CF-4D2C-9E61-5A46FEFE304D}" type="parTrans" cxnId="{E88CB7BD-A4A0-4CA5-8435-F2E99B224A9B}">
      <dgm:prSet/>
      <dgm:spPr/>
      <dgm:t>
        <a:bodyPr/>
        <a:lstStyle/>
        <a:p>
          <a:pPr rtl="1"/>
          <a:endParaRPr lang="ar-SA"/>
        </a:p>
      </dgm:t>
    </dgm:pt>
    <dgm:pt modelId="{1773B671-6DEB-4742-A4DD-BA19FDBC0EBE}" type="sibTrans" cxnId="{E88CB7BD-A4A0-4CA5-8435-F2E99B224A9B}">
      <dgm:prSet/>
      <dgm:spPr/>
      <dgm:t>
        <a:bodyPr/>
        <a:lstStyle/>
        <a:p>
          <a:pPr rtl="1"/>
          <a:endParaRPr lang="ar-SA"/>
        </a:p>
      </dgm:t>
    </dgm:pt>
    <dgm:pt modelId="{1A924D2A-2FEA-4377-85E5-3660CF3B2262}">
      <dgm:prSet phldrT="[نص]" custT="1"/>
      <dgm:spPr/>
      <dgm:t>
        <a:bodyPr/>
        <a:lstStyle/>
        <a:p>
          <a:pPr rtl="1"/>
          <a:r>
            <a:rPr lang="ar-SA" sz="3600" dirty="0" smtClean="0"/>
            <a:t>تعلم المهارات الرياضية التخصصية</a:t>
          </a:r>
          <a:endParaRPr lang="ar-SA" sz="3600" dirty="0"/>
        </a:p>
      </dgm:t>
    </dgm:pt>
    <dgm:pt modelId="{90A5EAEE-37B7-462E-87B0-432FC51D1D28}" type="parTrans" cxnId="{D7B02389-AB57-47DC-B95D-6D1AB48CCB4D}">
      <dgm:prSet/>
      <dgm:spPr/>
      <dgm:t>
        <a:bodyPr/>
        <a:lstStyle/>
        <a:p>
          <a:pPr rtl="1"/>
          <a:endParaRPr lang="ar-SA"/>
        </a:p>
      </dgm:t>
    </dgm:pt>
    <dgm:pt modelId="{C98753AA-D5CB-4412-A4F2-BEE1463EBFEE}" type="sibTrans" cxnId="{D7B02389-AB57-47DC-B95D-6D1AB48CCB4D}">
      <dgm:prSet/>
      <dgm:spPr/>
      <dgm:t>
        <a:bodyPr/>
        <a:lstStyle/>
        <a:p>
          <a:pPr rtl="1"/>
          <a:endParaRPr lang="ar-SA"/>
        </a:p>
      </dgm:t>
    </dgm:pt>
    <dgm:pt modelId="{F02B54A4-2BF1-41BC-9854-D22F7B4438D6}" type="pres">
      <dgm:prSet presAssocID="{946AD409-6B71-44A5-A5B8-94E58FA43EAB}" presName="diagram" presStyleCnt="0">
        <dgm:presLayoutVars>
          <dgm:chMax val="1"/>
          <dgm:dir/>
          <dgm:animLvl val="ctr"/>
          <dgm:resizeHandles val="exact"/>
        </dgm:presLayoutVars>
      </dgm:prSet>
      <dgm:spPr/>
      <dgm:t>
        <a:bodyPr/>
        <a:lstStyle/>
        <a:p>
          <a:pPr rtl="1"/>
          <a:endParaRPr lang="ar-SA"/>
        </a:p>
      </dgm:t>
    </dgm:pt>
    <dgm:pt modelId="{3036E61B-42DF-4665-A242-24E24B8A7FDB}" type="pres">
      <dgm:prSet presAssocID="{946AD409-6B71-44A5-A5B8-94E58FA43EAB}" presName="matrix" presStyleCnt="0"/>
      <dgm:spPr/>
      <dgm:t>
        <a:bodyPr/>
        <a:lstStyle/>
        <a:p>
          <a:pPr rtl="1"/>
          <a:endParaRPr lang="ar-SA"/>
        </a:p>
      </dgm:t>
    </dgm:pt>
    <dgm:pt modelId="{4A1C09E2-94A8-4F91-8141-45C8E67C6D08}" type="pres">
      <dgm:prSet presAssocID="{946AD409-6B71-44A5-A5B8-94E58FA43EAB}" presName="tile1" presStyleLbl="node1" presStyleIdx="0" presStyleCnt="4"/>
      <dgm:spPr/>
      <dgm:t>
        <a:bodyPr/>
        <a:lstStyle/>
        <a:p>
          <a:pPr rtl="1"/>
          <a:endParaRPr lang="ar-SA"/>
        </a:p>
      </dgm:t>
    </dgm:pt>
    <dgm:pt modelId="{CD3C6771-2AAE-41C8-9E1D-B416BD8C04A3}" type="pres">
      <dgm:prSet presAssocID="{946AD409-6B71-44A5-A5B8-94E58FA43EAB}" presName="tile1text" presStyleLbl="node1" presStyleIdx="0" presStyleCnt="4">
        <dgm:presLayoutVars>
          <dgm:chMax val="0"/>
          <dgm:chPref val="0"/>
          <dgm:bulletEnabled val="1"/>
        </dgm:presLayoutVars>
      </dgm:prSet>
      <dgm:spPr/>
      <dgm:t>
        <a:bodyPr/>
        <a:lstStyle/>
        <a:p>
          <a:pPr rtl="1"/>
          <a:endParaRPr lang="ar-SA"/>
        </a:p>
      </dgm:t>
    </dgm:pt>
    <dgm:pt modelId="{AAE17B06-DCF6-4A6A-9987-8639AD880480}" type="pres">
      <dgm:prSet presAssocID="{946AD409-6B71-44A5-A5B8-94E58FA43EAB}" presName="tile2" presStyleLbl="node1" presStyleIdx="1" presStyleCnt="4"/>
      <dgm:spPr/>
      <dgm:t>
        <a:bodyPr/>
        <a:lstStyle/>
        <a:p>
          <a:pPr rtl="1"/>
          <a:endParaRPr lang="ar-SA"/>
        </a:p>
      </dgm:t>
    </dgm:pt>
    <dgm:pt modelId="{C5115036-DBE2-48F6-96D2-7355E6DF7612}" type="pres">
      <dgm:prSet presAssocID="{946AD409-6B71-44A5-A5B8-94E58FA43EAB}" presName="tile2text" presStyleLbl="node1" presStyleIdx="1" presStyleCnt="4">
        <dgm:presLayoutVars>
          <dgm:chMax val="0"/>
          <dgm:chPref val="0"/>
          <dgm:bulletEnabled val="1"/>
        </dgm:presLayoutVars>
      </dgm:prSet>
      <dgm:spPr/>
      <dgm:t>
        <a:bodyPr/>
        <a:lstStyle/>
        <a:p>
          <a:pPr rtl="1"/>
          <a:endParaRPr lang="ar-SA"/>
        </a:p>
      </dgm:t>
    </dgm:pt>
    <dgm:pt modelId="{AF410E12-4CBD-4139-B98D-EEF024BE9DCE}" type="pres">
      <dgm:prSet presAssocID="{946AD409-6B71-44A5-A5B8-94E58FA43EAB}" presName="tile3" presStyleLbl="node1" presStyleIdx="2" presStyleCnt="4"/>
      <dgm:spPr/>
      <dgm:t>
        <a:bodyPr/>
        <a:lstStyle/>
        <a:p>
          <a:pPr rtl="1"/>
          <a:endParaRPr lang="ar-SA"/>
        </a:p>
      </dgm:t>
    </dgm:pt>
    <dgm:pt modelId="{E3EDACDD-6CA7-4899-82FC-88EE626E990F}" type="pres">
      <dgm:prSet presAssocID="{946AD409-6B71-44A5-A5B8-94E58FA43EAB}" presName="tile3text" presStyleLbl="node1" presStyleIdx="2" presStyleCnt="4">
        <dgm:presLayoutVars>
          <dgm:chMax val="0"/>
          <dgm:chPref val="0"/>
          <dgm:bulletEnabled val="1"/>
        </dgm:presLayoutVars>
      </dgm:prSet>
      <dgm:spPr/>
      <dgm:t>
        <a:bodyPr/>
        <a:lstStyle/>
        <a:p>
          <a:pPr rtl="1"/>
          <a:endParaRPr lang="ar-SA"/>
        </a:p>
      </dgm:t>
    </dgm:pt>
    <dgm:pt modelId="{2911CF8A-F055-4751-92D2-AC78B84F02CB}" type="pres">
      <dgm:prSet presAssocID="{946AD409-6B71-44A5-A5B8-94E58FA43EAB}" presName="tile4" presStyleLbl="node1" presStyleIdx="3" presStyleCnt="4"/>
      <dgm:spPr/>
      <dgm:t>
        <a:bodyPr/>
        <a:lstStyle/>
        <a:p>
          <a:pPr rtl="1"/>
          <a:endParaRPr lang="ar-SA"/>
        </a:p>
      </dgm:t>
    </dgm:pt>
    <dgm:pt modelId="{B694438E-8EDA-45C7-94BD-955914B75ED5}" type="pres">
      <dgm:prSet presAssocID="{946AD409-6B71-44A5-A5B8-94E58FA43EAB}" presName="tile4text" presStyleLbl="node1" presStyleIdx="3" presStyleCnt="4">
        <dgm:presLayoutVars>
          <dgm:chMax val="0"/>
          <dgm:chPref val="0"/>
          <dgm:bulletEnabled val="1"/>
        </dgm:presLayoutVars>
      </dgm:prSet>
      <dgm:spPr/>
      <dgm:t>
        <a:bodyPr/>
        <a:lstStyle/>
        <a:p>
          <a:pPr rtl="1"/>
          <a:endParaRPr lang="ar-SA"/>
        </a:p>
      </dgm:t>
    </dgm:pt>
    <dgm:pt modelId="{4897A5D6-AE01-44E1-B3B3-466416BA1E21}" type="pres">
      <dgm:prSet presAssocID="{946AD409-6B71-44A5-A5B8-94E58FA43EAB}" presName="centerTile" presStyleLbl="fgShp" presStyleIdx="0" presStyleCnt="1">
        <dgm:presLayoutVars>
          <dgm:chMax val="0"/>
          <dgm:chPref val="0"/>
        </dgm:presLayoutVars>
      </dgm:prSet>
      <dgm:spPr/>
      <dgm:t>
        <a:bodyPr/>
        <a:lstStyle/>
        <a:p>
          <a:pPr rtl="1"/>
          <a:endParaRPr lang="ar-SA"/>
        </a:p>
      </dgm:t>
    </dgm:pt>
  </dgm:ptLst>
  <dgm:cxnLst>
    <dgm:cxn modelId="{2ADC10B9-8B70-4AD3-AFE1-439027E75178}" srcId="{946AD409-6B71-44A5-A5B8-94E58FA43EAB}" destId="{8085C6E7-CE5A-4FC4-AEF5-54A53336A51E}" srcOrd="0" destOrd="0" parTransId="{8B19E261-6156-41B8-A798-DF6C8F2B3EE4}" sibTransId="{A1CF1FD6-E3AE-4E86-A2AC-184C74B8BC3C}"/>
    <dgm:cxn modelId="{13936C60-1E45-4D97-869D-59821D21F300}" type="presOf" srcId="{47ADEA55-FBB6-4F02-B40D-148533E1BC7C}" destId="{AAE17B06-DCF6-4A6A-9987-8639AD880480}" srcOrd="0" destOrd="0" presId="urn:microsoft.com/office/officeart/2005/8/layout/matrix1"/>
    <dgm:cxn modelId="{826E6152-5912-415C-B15C-F66E1724D55A}" type="presOf" srcId="{209AA199-8AA7-4205-A957-C3856D239B9E}" destId="{AF410E12-4CBD-4139-B98D-EEF024BE9DCE}" srcOrd="0" destOrd="0" presId="urn:microsoft.com/office/officeart/2005/8/layout/matrix1"/>
    <dgm:cxn modelId="{851357C0-F28D-483F-A8F4-186C5E51C0A0}" type="presOf" srcId="{47ADEA55-FBB6-4F02-B40D-148533E1BC7C}" destId="{C5115036-DBE2-48F6-96D2-7355E6DF7612}" srcOrd="1" destOrd="0" presId="urn:microsoft.com/office/officeart/2005/8/layout/matrix1"/>
    <dgm:cxn modelId="{49DCD8F3-A48C-4CA6-A854-CF4D6ADDBE6C}" type="presOf" srcId="{53190393-CB11-4693-92A3-7C9F8578C756}" destId="{4A1C09E2-94A8-4F91-8141-45C8E67C6D08}" srcOrd="0" destOrd="0" presId="urn:microsoft.com/office/officeart/2005/8/layout/matrix1"/>
    <dgm:cxn modelId="{567A3349-67D7-4ABC-8123-74546AC93303}" type="presOf" srcId="{1A924D2A-2FEA-4377-85E5-3660CF3B2262}" destId="{2911CF8A-F055-4751-92D2-AC78B84F02CB}" srcOrd="0" destOrd="0" presId="urn:microsoft.com/office/officeart/2005/8/layout/matrix1"/>
    <dgm:cxn modelId="{8D78E9F1-82F5-4BAE-9FAA-007197CAB7B4}" srcId="{8085C6E7-CE5A-4FC4-AEF5-54A53336A51E}" destId="{47ADEA55-FBB6-4F02-B40D-148533E1BC7C}" srcOrd="1" destOrd="0" parTransId="{8726F32B-B15C-40D4-A151-C124887133E8}" sibTransId="{BE4928E9-8E4E-4A34-B032-2E5888461C60}"/>
    <dgm:cxn modelId="{E88CB7BD-A4A0-4CA5-8435-F2E99B224A9B}" srcId="{8085C6E7-CE5A-4FC4-AEF5-54A53336A51E}" destId="{209AA199-8AA7-4205-A957-C3856D239B9E}" srcOrd="2" destOrd="0" parTransId="{46027649-95CF-4D2C-9E61-5A46FEFE304D}" sibTransId="{1773B671-6DEB-4742-A4DD-BA19FDBC0EBE}"/>
    <dgm:cxn modelId="{885EE47E-3BCD-400B-914B-732236710A7A}" srcId="{8085C6E7-CE5A-4FC4-AEF5-54A53336A51E}" destId="{53190393-CB11-4693-92A3-7C9F8578C756}" srcOrd="0" destOrd="0" parTransId="{6039568A-1DC8-49F1-9108-5C3488525C09}" sibTransId="{B661A5FA-7E6F-4284-924F-DCBAA00F389A}"/>
    <dgm:cxn modelId="{E839467D-6BC4-4155-A9E4-C1F5D8276B25}" type="presOf" srcId="{53190393-CB11-4693-92A3-7C9F8578C756}" destId="{CD3C6771-2AAE-41C8-9E1D-B416BD8C04A3}" srcOrd="1" destOrd="0" presId="urn:microsoft.com/office/officeart/2005/8/layout/matrix1"/>
    <dgm:cxn modelId="{8DA28A93-3DAD-4662-8649-415E79593C8A}" type="presOf" srcId="{946AD409-6B71-44A5-A5B8-94E58FA43EAB}" destId="{F02B54A4-2BF1-41BC-9854-D22F7B4438D6}" srcOrd="0" destOrd="0" presId="urn:microsoft.com/office/officeart/2005/8/layout/matrix1"/>
    <dgm:cxn modelId="{2D35B218-B6B1-4FB6-9EDB-39753412BB6A}" type="presOf" srcId="{209AA199-8AA7-4205-A957-C3856D239B9E}" destId="{E3EDACDD-6CA7-4899-82FC-88EE626E990F}" srcOrd="1" destOrd="0" presId="urn:microsoft.com/office/officeart/2005/8/layout/matrix1"/>
    <dgm:cxn modelId="{508423B0-2533-4BE0-B0C7-84D3A6A7C3B5}" type="presOf" srcId="{8085C6E7-CE5A-4FC4-AEF5-54A53336A51E}" destId="{4897A5D6-AE01-44E1-B3B3-466416BA1E21}" srcOrd="0" destOrd="0" presId="urn:microsoft.com/office/officeart/2005/8/layout/matrix1"/>
    <dgm:cxn modelId="{73F5DA1D-EB70-4CDC-A80C-E92284961687}" type="presOf" srcId="{1A924D2A-2FEA-4377-85E5-3660CF3B2262}" destId="{B694438E-8EDA-45C7-94BD-955914B75ED5}" srcOrd="1" destOrd="0" presId="urn:microsoft.com/office/officeart/2005/8/layout/matrix1"/>
    <dgm:cxn modelId="{D7B02389-AB57-47DC-B95D-6D1AB48CCB4D}" srcId="{8085C6E7-CE5A-4FC4-AEF5-54A53336A51E}" destId="{1A924D2A-2FEA-4377-85E5-3660CF3B2262}" srcOrd="3" destOrd="0" parTransId="{90A5EAEE-37B7-462E-87B0-432FC51D1D28}" sibTransId="{C98753AA-D5CB-4412-A4F2-BEE1463EBFEE}"/>
    <dgm:cxn modelId="{B724C2DC-7757-4447-9EC0-20235B256F43}" type="presParOf" srcId="{F02B54A4-2BF1-41BC-9854-D22F7B4438D6}" destId="{3036E61B-42DF-4665-A242-24E24B8A7FDB}" srcOrd="0" destOrd="0" presId="urn:microsoft.com/office/officeart/2005/8/layout/matrix1"/>
    <dgm:cxn modelId="{7C17A69A-6B8D-4FC9-B9A8-D1BDA01C0460}" type="presParOf" srcId="{3036E61B-42DF-4665-A242-24E24B8A7FDB}" destId="{4A1C09E2-94A8-4F91-8141-45C8E67C6D08}" srcOrd="0" destOrd="0" presId="urn:microsoft.com/office/officeart/2005/8/layout/matrix1"/>
    <dgm:cxn modelId="{89BC8F24-2127-4BB4-8092-63B9DAA41C18}" type="presParOf" srcId="{3036E61B-42DF-4665-A242-24E24B8A7FDB}" destId="{CD3C6771-2AAE-41C8-9E1D-B416BD8C04A3}" srcOrd="1" destOrd="0" presId="urn:microsoft.com/office/officeart/2005/8/layout/matrix1"/>
    <dgm:cxn modelId="{3C89F30A-8CE4-47BB-A983-E7DBE8757A7D}" type="presParOf" srcId="{3036E61B-42DF-4665-A242-24E24B8A7FDB}" destId="{AAE17B06-DCF6-4A6A-9987-8639AD880480}" srcOrd="2" destOrd="0" presId="urn:microsoft.com/office/officeart/2005/8/layout/matrix1"/>
    <dgm:cxn modelId="{6709BF97-DEBD-4C90-97A9-52D6EF35A83D}" type="presParOf" srcId="{3036E61B-42DF-4665-A242-24E24B8A7FDB}" destId="{C5115036-DBE2-48F6-96D2-7355E6DF7612}" srcOrd="3" destOrd="0" presId="urn:microsoft.com/office/officeart/2005/8/layout/matrix1"/>
    <dgm:cxn modelId="{1874533A-C479-4C09-B99B-2B43743FD4DE}" type="presParOf" srcId="{3036E61B-42DF-4665-A242-24E24B8A7FDB}" destId="{AF410E12-4CBD-4139-B98D-EEF024BE9DCE}" srcOrd="4" destOrd="0" presId="urn:microsoft.com/office/officeart/2005/8/layout/matrix1"/>
    <dgm:cxn modelId="{06D5B742-7CA1-4F41-8961-7DDB79E6F26E}" type="presParOf" srcId="{3036E61B-42DF-4665-A242-24E24B8A7FDB}" destId="{E3EDACDD-6CA7-4899-82FC-88EE626E990F}" srcOrd="5" destOrd="0" presId="urn:microsoft.com/office/officeart/2005/8/layout/matrix1"/>
    <dgm:cxn modelId="{BE32236C-ED50-4A2C-BAAF-C3C2921267C2}" type="presParOf" srcId="{3036E61B-42DF-4665-A242-24E24B8A7FDB}" destId="{2911CF8A-F055-4751-92D2-AC78B84F02CB}" srcOrd="6" destOrd="0" presId="urn:microsoft.com/office/officeart/2005/8/layout/matrix1"/>
    <dgm:cxn modelId="{F895FE06-7C1E-4B56-B333-1921D90C5BD7}" type="presParOf" srcId="{3036E61B-42DF-4665-A242-24E24B8A7FDB}" destId="{B694438E-8EDA-45C7-94BD-955914B75ED5}" srcOrd="7" destOrd="0" presId="urn:microsoft.com/office/officeart/2005/8/layout/matrix1"/>
    <dgm:cxn modelId="{D4AE7E4E-9DD0-43F8-AC92-0630A6C8E68A}" type="presParOf" srcId="{F02B54A4-2BF1-41BC-9854-D22F7B4438D6}" destId="{4897A5D6-AE01-44E1-B3B3-466416BA1E2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102EB5-D4C4-41AB-9474-6643E598F888}" type="doc">
      <dgm:prSet loTypeId="urn:microsoft.com/office/officeart/2005/8/layout/list1" loCatId="list" qsTypeId="urn:microsoft.com/office/officeart/2005/8/quickstyle/simple1" qsCatId="simple" csTypeId="urn:microsoft.com/office/officeart/2005/8/colors/accent2_1" csCatId="accent2" phldr="1"/>
      <dgm:spPr/>
      <dgm:t>
        <a:bodyPr/>
        <a:lstStyle/>
        <a:p>
          <a:pPr rtl="1"/>
          <a:endParaRPr lang="ar-SA"/>
        </a:p>
      </dgm:t>
    </dgm:pt>
    <dgm:pt modelId="{8AD57D75-5B77-47C3-86A5-B5473DFD4BBB}">
      <dgm:prSet phldrT="[نص]"/>
      <dgm:spPr/>
      <dgm:t>
        <a:bodyPr/>
        <a:lstStyle/>
        <a:p>
          <a:pPr algn="r" rtl="1"/>
          <a:r>
            <a:rPr lang="ar-SA" dirty="0" err="1" smtClean="0"/>
            <a:t>مهارية</a:t>
          </a:r>
          <a:r>
            <a:rPr lang="ar-SA" dirty="0" smtClean="0"/>
            <a:t> : المهارات الحركية الاساسية والتخصصية</a:t>
          </a:r>
          <a:endParaRPr lang="ar-SA" dirty="0"/>
        </a:p>
      </dgm:t>
    </dgm:pt>
    <dgm:pt modelId="{740F0413-067F-4F20-972B-9788CCD9B226}" type="parTrans" cxnId="{548FDFD5-D78A-438A-8FB6-5212EF89D2F5}">
      <dgm:prSet/>
      <dgm:spPr/>
      <dgm:t>
        <a:bodyPr/>
        <a:lstStyle/>
        <a:p>
          <a:pPr rtl="1"/>
          <a:endParaRPr lang="ar-SA"/>
        </a:p>
      </dgm:t>
    </dgm:pt>
    <dgm:pt modelId="{546C91FA-73CE-4CAF-8DFD-E88B4F7B3713}" type="sibTrans" cxnId="{548FDFD5-D78A-438A-8FB6-5212EF89D2F5}">
      <dgm:prSet/>
      <dgm:spPr/>
      <dgm:t>
        <a:bodyPr/>
        <a:lstStyle/>
        <a:p>
          <a:pPr rtl="1"/>
          <a:endParaRPr lang="ar-SA"/>
        </a:p>
      </dgm:t>
    </dgm:pt>
    <dgm:pt modelId="{AE7D029D-CE44-4F28-96C2-9978BE055657}">
      <dgm:prSet phldrT="[نص]"/>
      <dgm:spPr/>
      <dgm:t>
        <a:bodyPr/>
        <a:lstStyle/>
        <a:p>
          <a:pPr algn="r" rtl="1"/>
          <a:r>
            <a:rPr lang="ar-SA" dirty="0" smtClean="0"/>
            <a:t>تربوية: نمو الفرد الاجتماعي والعاطفي اثناء ممارسة درس التربية البدنية، كالتعاون و القيادة والروح الرياضية </a:t>
          </a:r>
          <a:endParaRPr lang="ar-SA" dirty="0"/>
        </a:p>
      </dgm:t>
    </dgm:pt>
    <dgm:pt modelId="{DB814592-72A9-43D4-B292-388FA8842EE6}" type="parTrans" cxnId="{E50A3190-4BEF-4AFF-93D3-FFE379502889}">
      <dgm:prSet/>
      <dgm:spPr/>
      <dgm:t>
        <a:bodyPr/>
        <a:lstStyle/>
        <a:p>
          <a:pPr rtl="1"/>
          <a:endParaRPr lang="ar-SA"/>
        </a:p>
      </dgm:t>
    </dgm:pt>
    <dgm:pt modelId="{B75A12D3-6147-4E44-B3DF-FB1D67A3FDC0}" type="sibTrans" cxnId="{E50A3190-4BEF-4AFF-93D3-FFE379502889}">
      <dgm:prSet/>
      <dgm:spPr/>
      <dgm:t>
        <a:bodyPr/>
        <a:lstStyle/>
        <a:p>
          <a:pPr rtl="1"/>
          <a:endParaRPr lang="ar-SA"/>
        </a:p>
      </dgm:t>
    </dgm:pt>
    <dgm:pt modelId="{B606F8C0-5A00-4398-8AB6-5D723E24287B}">
      <dgm:prSet/>
      <dgm:spPr/>
      <dgm:t>
        <a:bodyPr/>
        <a:lstStyle/>
        <a:p>
          <a:pPr algn="r" rtl="1"/>
          <a:r>
            <a:rPr lang="ar-SA" dirty="0" smtClean="0"/>
            <a:t>ثقافية: تعنى بمعلومات الفرد العامة والرياضية المرتبطة مباشر </a:t>
          </a:r>
          <a:r>
            <a:rPr lang="ar-SA" dirty="0" err="1" smtClean="0"/>
            <a:t>بالانشطة</a:t>
          </a:r>
          <a:r>
            <a:rPr lang="ar-SA" dirty="0" smtClean="0"/>
            <a:t> الرياضية والممارسة</a:t>
          </a:r>
          <a:endParaRPr lang="ar-SA" dirty="0"/>
        </a:p>
      </dgm:t>
    </dgm:pt>
    <dgm:pt modelId="{9785A439-7679-434B-BD9A-6F9EE919A025}" type="parTrans" cxnId="{6879CAE1-DB06-49A8-AE9F-E53B2E9931B8}">
      <dgm:prSet/>
      <dgm:spPr/>
      <dgm:t>
        <a:bodyPr/>
        <a:lstStyle/>
        <a:p>
          <a:pPr rtl="1"/>
          <a:endParaRPr lang="ar-SA"/>
        </a:p>
      </dgm:t>
    </dgm:pt>
    <dgm:pt modelId="{A3CD8514-00B7-4611-A1D3-5BB72315A60D}" type="sibTrans" cxnId="{6879CAE1-DB06-49A8-AE9F-E53B2E9931B8}">
      <dgm:prSet/>
      <dgm:spPr/>
      <dgm:t>
        <a:bodyPr/>
        <a:lstStyle/>
        <a:p>
          <a:pPr rtl="1"/>
          <a:endParaRPr lang="ar-SA"/>
        </a:p>
      </dgm:t>
    </dgm:pt>
    <dgm:pt modelId="{6BFEA529-A71C-49F0-8F53-9A1831AC3376}">
      <dgm:prSet phldrT="[نص]"/>
      <dgm:spPr/>
      <dgm:t>
        <a:bodyPr/>
        <a:lstStyle/>
        <a:p>
          <a:pPr algn="r" rtl="1"/>
          <a:r>
            <a:rPr lang="ar-SA" dirty="0" smtClean="0"/>
            <a:t>بدنية: الصفات البدنية المتعددة للقيام بمهام حياته اليومية بدون </a:t>
          </a:r>
          <a:r>
            <a:rPr lang="ar-SA" dirty="0" err="1" smtClean="0"/>
            <a:t>تعبء</a:t>
          </a:r>
          <a:endParaRPr lang="ar-SA" dirty="0"/>
        </a:p>
      </dgm:t>
    </dgm:pt>
    <dgm:pt modelId="{73CD861F-0526-49FC-869B-44EF16AC1AA4}" type="sibTrans" cxnId="{F2E8F363-ED27-451F-ABDD-04E7211E75BB}">
      <dgm:prSet/>
      <dgm:spPr/>
      <dgm:t>
        <a:bodyPr/>
        <a:lstStyle/>
        <a:p>
          <a:pPr rtl="1"/>
          <a:endParaRPr lang="ar-SA"/>
        </a:p>
      </dgm:t>
    </dgm:pt>
    <dgm:pt modelId="{1A8EFFB5-A1B0-40CD-8265-A74C865176CF}" type="parTrans" cxnId="{F2E8F363-ED27-451F-ABDD-04E7211E75BB}">
      <dgm:prSet/>
      <dgm:spPr/>
      <dgm:t>
        <a:bodyPr/>
        <a:lstStyle/>
        <a:p>
          <a:pPr rtl="1"/>
          <a:endParaRPr lang="ar-SA"/>
        </a:p>
      </dgm:t>
    </dgm:pt>
    <dgm:pt modelId="{B13929A4-250B-493E-888F-FA89D0A64FCE}" type="pres">
      <dgm:prSet presAssocID="{27102EB5-D4C4-41AB-9474-6643E598F888}" presName="linear" presStyleCnt="0">
        <dgm:presLayoutVars>
          <dgm:dir/>
          <dgm:animLvl val="lvl"/>
          <dgm:resizeHandles val="exact"/>
        </dgm:presLayoutVars>
      </dgm:prSet>
      <dgm:spPr/>
      <dgm:t>
        <a:bodyPr/>
        <a:lstStyle/>
        <a:p>
          <a:pPr rtl="1"/>
          <a:endParaRPr lang="ar-SA"/>
        </a:p>
      </dgm:t>
    </dgm:pt>
    <dgm:pt modelId="{E45A8A55-F782-409A-9D4D-4DE3BAC6CA1B}" type="pres">
      <dgm:prSet presAssocID="{8AD57D75-5B77-47C3-86A5-B5473DFD4BBB}" presName="parentLin" presStyleCnt="0"/>
      <dgm:spPr/>
    </dgm:pt>
    <dgm:pt modelId="{230485AB-2C0F-4D86-BA6F-A08F138012F3}" type="pres">
      <dgm:prSet presAssocID="{8AD57D75-5B77-47C3-86A5-B5473DFD4BBB}" presName="parentLeftMargin" presStyleLbl="node1" presStyleIdx="0" presStyleCnt="4"/>
      <dgm:spPr/>
      <dgm:t>
        <a:bodyPr/>
        <a:lstStyle/>
        <a:p>
          <a:pPr rtl="1"/>
          <a:endParaRPr lang="ar-SA"/>
        </a:p>
      </dgm:t>
    </dgm:pt>
    <dgm:pt modelId="{F17F9D3A-BB83-40BB-9D78-70FA98EC95A9}" type="pres">
      <dgm:prSet presAssocID="{8AD57D75-5B77-47C3-86A5-B5473DFD4BBB}" presName="parentText" presStyleLbl="node1" presStyleIdx="0" presStyleCnt="4" custScaleX="126070">
        <dgm:presLayoutVars>
          <dgm:chMax val="0"/>
          <dgm:bulletEnabled val="1"/>
        </dgm:presLayoutVars>
      </dgm:prSet>
      <dgm:spPr/>
      <dgm:t>
        <a:bodyPr/>
        <a:lstStyle/>
        <a:p>
          <a:pPr rtl="1"/>
          <a:endParaRPr lang="ar-SA"/>
        </a:p>
      </dgm:t>
    </dgm:pt>
    <dgm:pt modelId="{B55DF225-1C2B-4077-A9EC-B9AFD525F483}" type="pres">
      <dgm:prSet presAssocID="{8AD57D75-5B77-47C3-86A5-B5473DFD4BBB}" presName="negativeSpace" presStyleCnt="0"/>
      <dgm:spPr/>
    </dgm:pt>
    <dgm:pt modelId="{9D35D0D7-7317-431A-8994-5C44E547664C}" type="pres">
      <dgm:prSet presAssocID="{8AD57D75-5B77-47C3-86A5-B5473DFD4BBB}" presName="childText" presStyleLbl="conFgAcc1" presStyleIdx="0" presStyleCnt="4">
        <dgm:presLayoutVars>
          <dgm:bulletEnabled val="1"/>
        </dgm:presLayoutVars>
      </dgm:prSet>
      <dgm:spPr/>
    </dgm:pt>
    <dgm:pt modelId="{BFEF016B-48E1-4DC2-8530-A24A50E8B4E2}" type="pres">
      <dgm:prSet presAssocID="{546C91FA-73CE-4CAF-8DFD-E88B4F7B3713}" presName="spaceBetweenRectangles" presStyleCnt="0"/>
      <dgm:spPr/>
    </dgm:pt>
    <dgm:pt modelId="{E97362F9-E763-465F-9708-5DA4256452C6}" type="pres">
      <dgm:prSet presAssocID="{6BFEA529-A71C-49F0-8F53-9A1831AC3376}" presName="parentLin" presStyleCnt="0"/>
      <dgm:spPr/>
    </dgm:pt>
    <dgm:pt modelId="{C2378DC3-A756-416F-AC69-2A9189DF7F04}" type="pres">
      <dgm:prSet presAssocID="{6BFEA529-A71C-49F0-8F53-9A1831AC3376}" presName="parentLeftMargin" presStyleLbl="node1" presStyleIdx="0" presStyleCnt="4"/>
      <dgm:spPr/>
      <dgm:t>
        <a:bodyPr/>
        <a:lstStyle/>
        <a:p>
          <a:pPr rtl="1"/>
          <a:endParaRPr lang="ar-SA"/>
        </a:p>
      </dgm:t>
    </dgm:pt>
    <dgm:pt modelId="{BA6AFDD3-F0DE-4AD6-846E-3A5BE3860B9F}" type="pres">
      <dgm:prSet presAssocID="{6BFEA529-A71C-49F0-8F53-9A1831AC3376}" presName="parentText" presStyleLbl="node1" presStyleIdx="1" presStyleCnt="4" custScaleX="126047">
        <dgm:presLayoutVars>
          <dgm:chMax val="0"/>
          <dgm:bulletEnabled val="1"/>
        </dgm:presLayoutVars>
      </dgm:prSet>
      <dgm:spPr/>
      <dgm:t>
        <a:bodyPr/>
        <a:lstStyle/>
        <a:p>
          <a:pPr rtl="1"/>
          <a:endParaRPr lang="ar-SA"/>
        </a:p>
      </dgm:t>
    </dgm:pt>
    <dgm:pt modelId="{1A8169DB-96D9-420C-8755-F5664DCF5308}" type="pres">
      <dgm:prSet presAssocID="{6BFEA529-A71C-49F0-8F53-9A1831AC3376}" presName="negativeSpace" presStyleCnt="0"/>
      <dgm:spPr/>
    </dgm:pt>
    <dgm:pt modelId="{6CC96315-E5E2-4323-B6AC-DA7D38193EC3}" type="pres">
      <dgm:prSet presAssocID="{6BFEA529-A71C-49F0-8F53-9A1831AC3376}" presName="childText" presStyleLbl="conFgAcc1" presStyleIdx="1" presStyleCnt="4">
        <dgm:presLayoutVars>
          <dgm:bulletEnabled val="1"/>
        </dgm:presLayoutVars>
      </dgm:prSet>
      <dgm:spPr/>
    </dgm:pt>
    <dgm:pt modelId="{101C867F-AA27-4078-88B6-FEC992AC4AD2}" type="pres">
      <dgm:prSet presAssocID="{73CD861F-0526-49FC-869B-44EF16AC1AA4}" presName="spaceBetweenRectangles" presStyleCnt="0"/>
      <dgm:spPr/>
    </dgm:pt>
    <dgm:pt modelId="{CC679E9E-2497-4807-838E-D6509FA1B200}" type="pres">
      <dgm:prSet presAssocID="{B606F8C0-5A00-4398-8AB6-5D723E24287B}" presName="parentLin" presStyleCnt="0"/>
      <dgm:spPr/>
    </dgm:pt>
    <dgm:pt modelId="{E337E8AF-F9DD-465D-B73A-3EA0E26A7038}" type="pres">
      <dgm:prSet presAssocID="{B606F8C0-5A00-4398-8AB6-5D723E24287B}" presName="parentLeftMargin" presStyleLbl="node1" presStyleIdx="1" presStyleCnt="4"/>
      <dgm:spPr/>
      <dgm:t>
        <a:bodyPr/>
        <a:lstStyle/>
        <a:p>
          <a:pPr rtl="1"/>
          <a:endParaRPr lang="ar-SA"/>
        </a:p>
      </dgm:t>
    </dgm:pt>
    <dgm:pt modelId="{95DF3AA2-2E26-4631-A37D-C1F5ED963FD1}" type="pres">
      <dgm:prSet presAssocID="{B606F8C0-5A00-4398-8AB6-5D723E24287B}" presName="parentText" presStyleLbl="node1" presStyleIdx="2" presStyleCnt="4" custScaleX="126047">
        <dgm:presLayoutVars>
          <dgm:chMax val="0"/>
          <dgm:bulletEnabled val="1"/>
        </dgm:presLayoutVars>
      </dgm:prSet>
      <dgm:spPr/>
      <dgm:t>
        <a:bodyPr/>
        <a:lstStyle/>
        <a:p>
          <a:pPr rtl="1"/>
          <a:endParaRPr lang="ar-SA"/>
        </a:p>
      </dgm:t>
    </dgm:pt>
    <dgm:pt modelId="{F7AC67BF-53B8-41DA-8D5F-0DCDE4EFBF1D}" type="pres">
      <dgm:prSet presAssocID="{B606F8C0-5A00-4398-8AB6-5D723E24287B}" presName="negativeSpace" presStyleCnt="0"/>
      <dgm:spPr/>
    </dgm:pt>
    <dgm:pt modelId="{87694948-EEFD-48D2-AC19-0B87B87AB285}" type="pres">
      <dgm:prSet presAssocID="{B606F8C0-5A00-4398-8AB6-5D723E24287B}" presName="childText" presStyleLbl="conFgAcc1" presStyleIdx="2" presStyleCnt="4">
        <dgm:presLayoutVars>
          <dgm:bulletEnabled val="1"/>
        </dgm:presLayoutVars>
      </dgm:prSet>
      <dgm:spPr/>
    </dgm:pt>
    <dgm:pt modelId="{7E9C7DF8-5E34-4435-80DA-980C0733A25F}" type="pres">
      <dgm:prSet presAssocID="{A3CD8514-00B7-4611-A1D3-5BB72315A60D}" presName="spaceBetweenRectangles" presStyleCnt="0"/>
      <dgm:spPr/>
    </dgm:pt>
    <dgm:pt modelId="{AB42F624-A32C-4C4B-87BA-C5BBF0685406}" type="pres">
      <dgm:prSet presAssocID="{AE7D029D-CE44-4F28-96C2-9978BE055657}" presName="parentLin" presStyleCnt="0"/>
      <dgm:spPr/>
    </dgm:pt>
    <dgm:pt modelId="{BA116271-7D88-48AF-A6FB-609654957BA2}" type="pres">
      <dgm:prSet presAssocID="{AE7D029D-CE44-4F28-96C2-9978BE055657}" presName="parentLeftMargin" presStyleLbl="node1" presStyleIdx="2" presStyleCnt="4"/>
      <dgm:spPr/>
      <dgm:t>
        <a:bodyPr/>
        <a:lstStyle/>
        <a:p>
          <a:pPr rtl="1"/>
          <a:endParaRPr lang="ar-SA"/>
        </a:p>
      </dgm:t>
    </dgm:pt>
    <dgm:pt modelId="{53909548-2C05-4A28-97D7-CBEF1C60CE49}" type="pres">
      <dgm:prSet presAssocID="{AE7D029D-CE44-4F28-96C2-9978BE055657}" presName="parentText" presStyleLbl="node1" presStyleIdx="3" presStyleCnt="4" custScaleX="126047">
        <dgm:presLayoutVars>
          <dgm:chMax val="0"/>
          <dgm:bulletEnabled val="1"/>
        </dgm:presLayoutVars>
      </dgm:prSet>
      <dgm:spPr/>
      <dgm:t>
        <a:bodyPr/>
        <a:lstStyle/>
        <a:p>
          <a:pPr rtl="1"/>
          <a:endParaRPr lang="ar-SA"/>
        </a:p>
      </dgm:t>
    </dgm:pt>
    <dgm:pt modelId="{76EC8E51-FD89-4806-B4C7-149EB0CD0B1E}" type="pres">
      <dgm:prSet presAssocID="{AE7D029D-CE44-4F28-96C2-9978BE055657}" presName="negativeSpace" presStyleCnt="0"/>
      <dgm:spPr/>
    </dgm:pt>
    <dgm:pt modelId="{B39A45D5-5BCE-4F81-A49D-033B12E810D6}" type="pres">
      <dgm:prSet presAssocID="{AE7D029D-CE44-4F28-96C2-9978BE055657}" presName="childText" presStyleLbl="conFgAcc1" presStyleIdx="3" presStyleCnt="4">
        <dgm:presLayoutVars>
          <dgm:bulletEnabled val="1"/>
        </dgm:presLayoutVars>
      </dgm:prSet>
      <dgm:spPr/>
    </dgm:pt>
  </dgm:ptLst>
  <dgm:cxnLst>
    <dgm:cxn modelId="{04C26670-4A23-4D82-B696-6CDEB5D372BB}" type="presOf" srcId="{B606F8C0-5A00-4398-8AB6-5D723E24287B}" destId="{95DF3AA2-2E26-4631-A37D-C1F5ED963FD1}" srcOrd="1" destOrd="0" presId="urn:microsoft.com/office/officeart/2005/8/layout/list1"/>
    <dgm:cxn modelId="{AE2BCF8A-B8BC-437B-A609-C8C1CF163FA7}" type="presOf" srcId="{6BFEA529-A71C-49F0-8F53-9A1831AC3376}" destId="{C2378DC3-A756-416F-AC69-2A9189DF7F04}" srcOrd="0" destOrd="0" presId="urn:microsoft.com/office/officeart/2005/8/layout/list1"/>
    <dgm:cxn modelId="{548FDFD5-D78A-438A-8FB6-5212EF89D2F5}" srcId="{27102EB5-D4C4-41AB-9474-6643E598F888}" destId="{8AD57D75-5B77-47C3-86A5-B5473DFD4BBB}" srcOrd="0" destOrd="0" parTransId="{740F0413-067F-4F20-972B-9788CCD9B226}" sibTransId="{546C91FA-73CE-4CAF-8DFD-E88B4F7B3713}"/>
    <dgm:cxn modelId="{CAFB8C5A-CB7B-4463-BADB-BE88DD74C820}" type="presOf" srcId="{8AD57D75-5B77-47C3-86A5-B5473DFD4BBB}" destId="{230485AB-2C0F-4D86-BA6F-A08F138012F3}" srcOrd="0" destOrd="0" presId="urn:microsoft.com/office/officeart/2005/8/layout/list1"/>
    <dgm:cxn modelId="{41F15658-8CEE-4202-A9F1-9A458EC3FA68}" type="presOf" srcId="{27102EB5-D4C4-41AB-9474-6643E598F888}" destId="{B13929A4-250B-493E-888F-FA89D0A64FCE}" srcOrd="0" destOrd="0" presId="urn:microsoft.com/office/officeart/2005/8/layout/list1"/>
    <dgm:cxn modelId="{E50A3190-4BEF-4AFF-93D3-FFE379502889}" srcId="{27102EB5-D4C4-41AB-9474-6643E598F888}" destId="{AE7D029D-CE44-4F28-96C2-9978BE055657}" srcOrd="3" destOrd="0" parTransId="{DB814592-72A9-43D4-B292-388FA8842EE6}" sibTransId="{B75A12D3-6147-4E44-B3DF-FB1D67A3FDC0}"/>
    <dgm:cxn modelId="{34AF39F1-42AC-4353-82AB-ED73594DDE6A}" type="presOf" srcId="{8AD57D75-5B77-47C3-86A5-B5473DFD4BBB}" destId="{F17F9D3A-BB83-40BB-9D78-70FA98EC95A9}" srcOrd="1" destOrd="0" presId="urn:microsoft.com/office/officeart/2005/8/layout/list1"/>
    <dgm:cxn modelId="{F2E8F363-ED27-451F-ABDD-04E7211E75BB}" srcId="{27102EB5-D4C4-41AB-9474-6643E598F888}" destId="{6BFEA529-A71C-49F0-8F53-9A1831AC3376}" srcOrd="1" destOrd="0" parTransId="{1A8EFFB5-A1B0-40CD-8265-A74C865176CF}" sibTransId="{73CD861F-0526-49FC-869B-44EF16AC1AA4}"/>
    <dgm:cxn modelId="{7BE87465-B534-4113-B802-69C1DB7A31C8}" type="presOf" srcId="{AE7D029D-CE44-4F28-96C2-9978BE055657}" destId="{53909548-2C05-4A28-97D7-CBEF1C60CE49}" srcOrd="1" destOrd="0" presId="urn:microsoft.com/office/officeart/2005/8/layout/list1"/>
    <dgm:cxn modelId="{5B2F7345-E0F5-41E7-A044-91A08770D4AF}" type="presOf" srcId="{AE7D029D-CE44-4F28-96C2-9978BE055657}" destId="{BA116271-7D88-48AF-A6FB-609654957BA2}" srcOrd="0" destOrd="0" presId="urn:microsoft.com/office/officeart/2005/8/layout/list1"/>
    <dgm:cxn modelId="{6879CAE1-DB06-49A8-AE9F-E53B2E9931B8}" srcId="{27102EB5-D4C4-41AB-9474-6643E598F888}" destId="{B606F8C0-5A00-4398-8AB6-5D723E24287B}" srcOrd="2" destOrd="0" parTransId="{9785A439-7679-434B-BD9A-6F9EE919A025}" sibTransId="{A3CD8514-00B7-4611-A1D3-5BB72315A60D}"/>
    <dgm:cxn modelId="{65D4BCC9-4874-47A9-87F9-8283EE3ABC3E}" type="presOf" srcId="{B606F8C0-5A00-4398-8AB6-5D723E24287B}" destId="{E337E8AF-F9DD-465D-B73A-3EA0E26A7038}" srcOrd="0" destOrd="0" presId="urn:microsoft.com/office/officeart/2005/8/layout/list1"/>
    <dgm:cxn modelId="{FEDB778F-B412-4D7B-8BD4-3BA4B29F01BC}" type="presOf" srcId="{6BFEA529-A71C-49F0-8F53-9A1831AC3376}" destId="{BA6AFDD3-F0DE-4AD6-846E-3A5BE3860B9F}" srcOrd="1" destOrd="0" presId="urn:microsoft.com/office/officeart/2005/8/layout/list1"/>
    <dgm:cxn modelId="{9458A862-C7CC-47EF-B717-573CCCAF5081}" type="presParOf" srcId="{B13929A4-250B-493E-888F-FA89D0A64FCE}" destId="{E45A8A55-F782-409A-9D4D-4DE3BAC6CA1B}" srcOrd="0" destOrd="0" presId="urn:microsoft.com/office/officeart/2005/8/layout/list1"/>
    <dgm:cxn modelId="{30A63489-6EB5-4C88-8167-E13070BFF04E}" type="presParOf" srcId="{E45A8A55-F782-409A-9D4D-4DE3BAC6CA1B}" destId="{230485AB-2C0F-4D86-BA6F-A08F138012F3}" srcOrd="0" destOrd="0" presId="urn:microsoft.com/office/officeart/2005/8/layout/list1"/>
    <dgm:cxn modelId="{C8167CDB-83D6-43FD-A2FD-F8195D09B7B3}" type="presParOf" srcId="{E45A8A55-F782-409A-9D4D-4DE3BAC6CA1B}" destId="{F17F9D3A-BB83-40BB-9D78-70FA98EC95A9}" srcOrd="1" destOrd="0" presId="urn:microsoft.com/office/officeart/2005/8/layout/list1"/>
    <dgm:cxn modelId="{C95B99A8-BDD9-4189-A87F-A17F906E75D1}" type="presParOf" srcId="{B13929A4-250B-493E-888F-FA89D0A64FCE}" destId="{B55DF225-1C2B-4077-A9EC-B9AFD525F483}" srcOrd="1" destOrd="0" presId="urn:microsoft.com/office/officeart/2005/8/layout/list1"/>
    <dgm:cxn modelId="{0D49D3F2-76D8-4694-9FF6-945581AD76F5}" type="presParOf" srcId="{B13929A4-250B-493E-888F-FA89D0A64FCE}" destId="{9D35D0D7-7317-431A-8994-5C44E547664C}" srcOrd="2" destOrd="0" presId="urn:microsoft.com/office/officeart/2005/8/layout/list1"/>
    <dgm:cxn modelId="{ECB748B5-08D9-45E8-9EFB-33D05B4A3864}" type="presParOf" srcId="{B13929A4-250B-493E-888F-FA89D0A64FCE}" destId="{BFEF016B-48E1-4DC2-8530-A24A50E8B4E2}" srcOrd="3" destOrd="0" presId="urn:microsoft.com/office/officeart/2005/8/layout/list1"/>
    <dgm:cxn modelId="{D7AE7458-2EDB-48EE-889A-344B6592EEC5}" type="presParOf" srcId="{B13929A4-250B-493E-888F-FA89D0A64FCE}" destId="{E97362F9-E763-465F-9708-5DA4256452C6}" srcOrd="4" destOrd="0" presId="urn:microsoft.com/office/officeart/2005/8/layout/list1"/>
    <dgm:cxn modelId="{3EE74F26-2700-411B-8655-2AF5DC171262}" type="presParOf" srcId="{E97362F9-E763-465F-9708-5DA4256452C6}" destId="{C2378DC3-A756-416F-AC69-2A9189DF7F04}" srcOrd="0" destOrd="0" presId="urn:microsoft.com/office/officeart/2005/8/layout/list1"/>
    <dgm:cxn modelId="{1F648A52-E694-47D9-A23B-C7FDF09EA5DA}" type="presParOf" srcId="{E97362F9-E763-465F-9708-5DA4256452C6}" destId="{BA6AFDD3-F0DE-4AD6-846E-3A5BE3860B9F}" srcOrd="1" destOrd="0" presId="urn:microsoft.com/office/officeart/2005/8/layout/list1"/>
    <dgm:cxn modelId="{36FD9C15-5184-4B14-826C-998CCCE5C4E7}" type="presParOf" srcId="{B13929A4-250B-493E-888F-FA89D0A64FCE}" destId="{1A8169DB-96D9-420C-8755-F5664DCF5308}" srcOrd="5" destOrd="0" presId="urn:microsoft.com/office/officeart/2005/8/layout/list1"/>
    <dgm:cxn modelId="{39489D6D-0231-4CE4-A547-CCDA7153FB59}" type="presParOf" srcId="{B13929A4-250B-493E-888F-FA89D0A64FCE}" destId="{6CC96315-E5E2-4323-B6AC-DA7D38193EC3}" srcOrd="6" destOrd="0" presId="urn:microsoft.com/office/officeart/2005/8/layout/list1"/>
    <dgm:cxn modelId="{AD74E45E-7248-4223-9725-E0AF8F93D6EB}" type="presParOf" srcId="{B13929A4-250B-493E-888F-FA89D0A64FCE}" destId="{101C867F-AA27-4078-88B6-FEC992AC4AD2}" srcOrd="7" destOrd="0" presId="urn:microsoft.com/office/officeart/2005/8/layout/list1"/>
    <dgm:cxn modelId="{762566D6-FF3D-4D8C-96F3-DBB9BC5ACCC9}" type="presParOf" srcId="{B13929A4-250B-493E-888F-FA89D0A64FCE}" destId="{CC679E9E-2497-4807-838E-D6509FA1B200}" srcOrd="8" destOrd="0" presId="urn:microsoft.com/office/officeart/2005/8/layout/list1"/>
    <dgm:cxn modelId="{AFC5B98E-AE39-47C8-B252-F962B34CBF15}" type="presParOf" srcId="{CC679E9E-2497-4807-838E-D6509FA1B200}" destId="{E337E8AF-F9DD-465D-B73A-3EA0E26A7038}" srcOrd="0" destOrd="0" presId="urn:microsoft.com/office/officeart/2005/8/layout/list1"/>
    <dgm:cxn modelId="{F069A7A9-3367-420E-B5C4-AE0CFED85776}" type="presParOf" srcId="{CC679E9E-2497-4807-838E-D6509FA1B200}" destId="{95DF3AA2-2E26-4631-A37D-C1F5ED963FD1}" srcOrd="1" destOrd="0" presId="urn:microsoft.com/office/officeart/2005/8/layout/list1"/>
    <dgm:cxn modelId="{E7708F68-6155-486C-9194-A13B68A30186}" type="presParOf" srcId="{B13929A4-250B-493E-888F-FA89D0A64FCE}" destId="{F7AC67BF-53B8-41DA-8D5F-0DCDE4EFBF1D}" srcOrd="9" destOrd="0" presId="urn:microsoft.com/office/officeart/2005/8/layout/list1"/>
    <dgm:cxn modelId="{1B037444-A332-4BC0-B7C9-346F6BADB0CE}" type="presParOf" srcId="{B13929A4-250B-493E-888F-FA89D0A64FCE}" destId="{87694948-EEFD-48D2-AC19-0B87B87AB285}" srcOrd="10" destOrd="0" presId="urn:microsoft.com/office/officeart/2005/8/layout/list1"/>
    <dgm:cxn modelId="{8513A7E1-B982-408D-83FF-0A54AE0706B5}" type="presParOf" srcId="{B13929A4-250B-493E-888F-FA89D0A64FCE}" destId="{7E9C7DF8-5E34-4435-80DA-980C0733A25F}" srcOrd="11" destOrd="0" presId="urn:microsoft.com/office/officeart/2005/8/layout/list1"/>
    <dgm:cxn modelId="{388B9E06-1783-480F-BC46-22C2D9B73716}" type="presParOf" srcId="{B13929A4-250B-493E-888F-FA89D0A64FCE}" destId="{AB42F624-A32C-4C4B-87BA-C5BBF0685406}" srcOrd="12" destOrd="0" presId="urn:microsoft.com/office/officeart/2005/8/layout/list1"/>
    <dgm:cxn modelId="{31A75057-1D8E-4C5A-BA8B-B93BEA9AC829}" type="presParOf" srcId="{AB42F624-A32C-4C4B-87BA-C5BBF0685406}" destId="{BA116271-7D88-48AF-A6FB-609654957BA2}" srcOrd="0" destOrd="0" presId="urn:microsoft.com/office/officeart/2005/8/layout/list1"/>
    <dgm:cxn modelId="{096BC582-0D0E-4AA2-AA3B-6262AD6D3E4E}" type="presParOf" srcId="{AB42F624-A32C-4C4B-87BA-C5BBF0685406}" destId="{53909548-2C05-4A28-97D7-CBEF1C60CE49}" srcOrd="1" destOrd="0" presId="urn:microsoft.com/office/officeart/2005/8/layout/list1"/>
    <dgm:cxn modelId="{7F682588-3A03-47AB-B16F-8769DAD14A71}" type="presParOf" srcId="{B13929A4-250B-493E-888F-FA89D0A64FCE}" destId="{76EC8E51-FD89-4806-B4C7-149EB0CD0B1E}" srcOrd="13" destOrd="0" presId="urn:microsoft.com/office/officeart/2005/8/layout/list1"/>
    <dgm:cxn modelId="{0A38E738-5769-402D-9C78-AAC096E2F79F}" type="presParOf" srcId="{B13929A4-250B-493E-888F-FA89D0A64FCE}" destId="{B39A45D5-5BCE-4F81-A49D-033B12E810D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4F3917-02CD-44B8-B425-D264122F0730}" type="doc">
      <dgm:prSet loTypeId="urn:microsoft.com/office/officeart/2005/8/layout/hierarchy1" loCatId="hierarchy" qsTypeId="urn:microsoft.com/office/officeart/2005/8/quickstyle/simple1" qsCatId="simple" csTypeId="urn:microsoft.com/office/officeart/2005/8/colors/colorful3" csCatId="colorful" phldr="1"/>
      <dgm:spPr/>
      <dgm:t>
        <a:bodyPr/>
        <a:lstStyle/>
        <a:p>
          <a:pPr rtl="1"/>
          <a:endParaRPr lang="ar-SA"/>
        </a:p>
      </dgm:t>
    </dgm:pt>
    <dgm:pt modelId="{8CECA715-E388-4D79-A029-E838592E9E45}">
      <dgm:prSet phldrT="[نص]" custT="1"/>
      <dgm:spPr/>
      <dgm:t>
        <a:bodyPr/>
        <a:lstStyle/>
        <a:p>
          <a:pPr rtl="1"/>
          <a:r>
            <a:rPr lang="ar-SA" sz="2400" dirty="0" smtClean="0"/>
            <a:t>أهداف منهج التربية البدنية في التعليم العام </a:t>
          </a:r>
          <a:endParaRPr lang="ar-SA" sz="2400" dirty="0"/>
        </a:p>
      </dgm:t>
    </dgm:pt>
    <dgm:pt modelId="{F5FE0F3D-B549-41BE-8CCC-D5A91FBB0502}" type="parTrans" cxnId="{5035A127-FFED-46B3-8EF4-34335F52420B}">
      <dgm:prSet/>
      <dgm:spPr/>
      <dgm:t>
        <a:bodyPr/>
        <a:lstStyle/>
        <a:p>
          <a:pPr rtl="1"/>
          <a:endParaRPr lang="ar-SA"/>
        </a:p>
      </dgm:t>
    </dgm:pt>
    <dgm:pt modelId="{AD4A66C9-3874-4B64-8369-A1888D3CD2B5}" type="sibTrans" cxnId="{5035A127-FFED-46B3-8EF4-34335F52420B}">
      <dgm:prSet/>
      <dgm:spPr/>
      <dgm:t>
        <a:bodyPr/>
        <a:lstStyle/>
        <a:p>
          <a:pPr rtl="1"/>
          <a:endParaRPr lang="ar-SA"/>
        </a:p>
      </dgm:t>
    </dgm:pt>
    <dgm:pt modelId="{FA4C53C6-9276-477B-A07C-9BD0187E3E4C}">
      <dgm:prSet phldrT="[نص]" custT="1"/>
      <dgm:spPr/>
      <dgm:t>
        <a:bodyPr/>
        <a:lstStyle/>
        <a:p>
          <a:pPr rtl="1"/>
          <a:r>
            <a:rPr lang="ar-SA" sz="2000" dirty="0" smtClean="0"/>
            <a:t>أهداف المرحلة الابتدائية </a:t>
          </a:r>
        </a:p>
      </dgm:t>
    </dgm:pt>
    <dgm:pt modelId="{3D963746-C0FA-40D0-A511-8D8462A996FC}" type="parTrans" cxnId="{6AF411B2-7861-4B2A-B159-B65E0C5C90D5}">
      <dgm:prSet/>
      <dgm:spPr/>
      <dgm:t>
        <a:bodyPr/>
        <a:lstStyle/>
        <a:p>
          <a:pPr rtl="1"/>
          <a:endParaRPr lang="ar-SA"/>
        </a:p>
      </dgm:t>
    </dgm:pt>
    <dgm:pt modelId="{7A0D7971-21B3-4613-AA09-CDEFE57F733A}" type="sibTrans" cxnId="{6AF411B2-7861-4B2A-B159-B65E0C5C90D5}">
      <dgm:prSet/>
      <dgm:spPr/>
      <dgm:t>
        <a:bodyPr/>
        <a:lstStyle/>
        <a:p>
          <a:pPr rtl="1"/>
          <a:endParaRPr lang="ar-SA"/>
        </a:p>
      </dgm:t>
    </dgm:pt>
    <dgm:pt modelId="{06951E97-88C7-4810-A11C-00B73DA6D704}">
      <dgm:prSet phldrT="[نص]"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SA" sz="2000" dirty="0" smtClean="0"/>
            <a:t>أهداف الصف الاول- السادس</a:t>
          </a:r>
        </a:p>
        <a:p>
          <a:pPr defTabSz="666750" rtl="1">
            <a:lnSpc>
              <a:spcPct val="90000"/>
            </a:lnSpc>
            <a:spcBef>
              <a:spcPct val="0"/>
            </a:spcBef>
            <a:spcAft>
              <a:spcPct val="35000"/>
            </a:spcAft>
          </a:pPr>
          <a:endParaRPr lang="ar-SA" sz="2000" dirty="0"/>
        </a:p>
      </dgm:t>
    </dgm:pt>
    <dgm:pt modelId="{ED6F99AC-027A-4208-AE71-9B8233B5F006}" type="parTrans" cxnId="{8B3F2E7B-D12E-4383-9B6F-2D4007E9DDED}">
      <dgm:prSet/>
      <dgm:spPr/>
      <dgm:t>
        <a:bodyPr/>
        <a:lstStyle/>
        <a:p>
          <a:pPr rtl="1"/>
          <a:endParaRPr lang="ar-SA"/>
        </a:p>
      </dgm:t>
    </dgm:pt>
    <dgm:pt modelId="{3A5CEE3E-8DAE-4F1D-859D-E016A2BE97C2}" type="sibTrans" cxnId="{8B3F2E7B-D12E-4383-9B6F-2D4007E9DDED}">
      <dgm:prSet/>
      <dgm:spPr/>
      <dgm:t>
        <a:bodyPr/>
        <a:lstStyle/>
        <a:p>
          <a:pPr rtl="1"/>
          <a:endParaRPr lang="ar-SA"/>
        </a:p>
      </dgm:t>
    </dgm:pt>
    <dgm:pt modelId="{2C540179-1477-4758-AD7F-C7FC8FBE113B}">
      <dgm:prSet custT="1"/>
      <dgm:spPr/>
      <dgm:t>
        <a:bodyPr/>
        <a:lstStyle/>
        <a:p>
          <a:pPr rtl="1"/>
          <a:r>
            <a:rPr lang="ar-SA" sz="2000" dirty="0" smtClean="0"/>
            <a:t>أهداف المرحلة المتوسطة </a:t>
          </a:r>
          <a:endParaRPr lang="ar-SA" sz="2000" dirty="0"/>
        </a:p>
      </dgm:t>
    </dgm:pt>
    <dgm:pt modelId="{DD6A1148-B2B5-4D06-8197-665E6E54F00A}" type="parTrans" cxnId="{208F3C47-A179-48A1-9B65-4B5917E19F8A}">
      <dgm:prSet/>
      <dgm:spPr/>
      <dgm:t>
        <a:bodyPr/>
        <a:lstStyle/>
        <a:p>
          <a:pPr rtl="1"/>
          <a:endParaRPr lang="ar-SA"/>
        </a:p>
      </dgm:t>
    </dgm:pt>
    <dgm:pt modelId="{FE5DD3B9-BB0B-439B-9AD2-5BF4FD0739BF}" type="sibTrans" cxnId="{208F3C47-A179-48A1-9B65-4B5917E19F8A}">
      <dgm:prSet/>
      <dgm:spPr/>
      <dgm:t>
        <a:bodyPr/>
        <a:lstStyle/>
        <a:p>
          <a:pPr rtl="1"/>
          <a:endParaRPr lang="ar-SA"/>
        </a:p>
      </dgm:t>
    </dgm:pt>
    <dgm:pt modelId="{30448592-ABF0-4A8E-96A7-0A145FF0D1BB}">
      <dgm:prSet custT="1"/>
      <dgm:spPr/>
      <dgm:t>
        <a:bodyPr/>
        <a:lstStyle/>
        <a:p>
          <a:pPr rtl="1"/>
          <a:r>
            <a:rPr lang="ar-SA" sz="2000" dirty="0" smtClean="0"/>
            <a:t>أهداف المرحلة الثانوية </a:t>
          </a:r>
          <a:endParaRPr lang="ar-SA" sz="2000" dirty="0"/>
        </a:p>
      </dgm:t>
    </dgm:pt>
    <dgm:pt modelId="{1C124F9E-DCFD-4AF5-9191-628151AE1100}" type="parTrans" cxnId="{FC6452BF-BD18-493A-BB83-A903B15BFACF}">
      <dgm:prSet/>
      <dgm:spPr/>
      <dgm:t>
        <a:bodyPr/>
        <a:lstStyle/>
        <a:p>
          <a:pPr rtl="1"/>
          <a:endParaRPr lang="ar-SA"/>
        </a:p>
      </dgm:t>
    </dgm:pt>
    <dgm:pt modelId="{9240979C-2360-4FC1-A3A9-2DF7847507B2}" type="sibTrans" cxnId="{FC6452BF-BD18-493A-BB83-A903B15BFACF}">
      <dgm:prSet/>
      <dgm:spPr/>
      <dgm:t>
        <a:bodyPr/>
        <a:lstStyle/>
        <a:p>
          <a:pPr rtl="1"/>
          <a:endParaRPr lang="ar-SA"/>
        </a:p>
      </dgm:t>
    </dgm:pt>
    <dgm:pt modelId="{BB389ED6-0672-4AAD-B6AF-960B4F27E1F8}">
      <dgm:prSet custT="1"/>
      <dgm:spPr/>
      <dgm:t>
        <a:bodyPr/>
        <a:lstStyle/>
        <a:p>
          <a:pPr rtl="1"/>
          <a:r>
            <a:rPr lang="ar-SA" sz="2000" dirty="0" smtClean="0"/>
            <a:t>أهداف مرحلة الطفولة المبكرة </a:t>
          </a:r>
        </a:p>
      </dgm:t>
    </dgm:pt>
    <dgm:pt modelId="{0C4FE930-FFD3-4961-B09E-7D158E6662E7}" type="parTrans" cxnId="{0E199C3F-579E-4C68-909A-42449A17295D}">
      <dgm:prSet/>
      <dgm:spPr/>
      <dgm:t>
        <a:bodyPr/>
        <a:lstStyle/>
        <a:p>
          <a:pPr rtl="1"/>
          <a:endParaRPr lang="ar-SA"/>
        </a:p>
      </dgm:t>
    </dgm:pt>
    <dgm:pt modelId="{A606281B-69AE-4143-9970-CB37B67D17A0}" type="sibTrans" cxnId="{0E199C3F-579E-4C68-909A-42449A17295D}">
      <dgm:prSet/>
      <dgm:spPr/>
      <dgm:t>
        <a:bodyPr/>
        <a:lstStyle/>
        <a:p>
          <a:pPr rtl="1"/>
          <a:endParaRPr lang="ar-SA"/>
        </a:p>
      </dgm:t>
    </dgm:pt>
    <dgm:pt modelId="{40FCC613-7CB9-4CF4-AF82-3502740A94B9}">
      <dgm:prSet custT="1"/>
      <dgm:spPr/>
      <dgm:t>
        <a:bodyPr/>
        <a:lstStyle/>
        <a:p>
          <a:pPr rtl="1"/>
          <a:r>
            <a:rPr lang="ar-SA" sz="2000" dirty="0" smtClean="0"/>
            <a:t>أهداف الدروس </a:t>
          </a:r>
          <a:endParaRPr lang="ar-SA" sz="2000" dirty="0"/>
        </a:p>
      </dgm:t>
    </dgm:pt>
    <dgm:pt modelId="{4787CB1D-1134-42C9-BE8F-13CBAF7BC3E0}" type="parTrans" cxnId="{63309B98-501D-4D8E-9D74-195D49F14A32}">
      <dgm:prSet/>
      <dgm:spPr/>
      <dgm:t>
        <a:bodyPr/>
        <a:lstStyle/>
        <a:p>
          <a:pPr rtl="1"/>
          <a:endParaRPr lang="ar-SA"/>
        </a:p>
      </dgm:t>
    </dgm:pt>
    <dgm:pt modelId="{15D5C795-50A5-4C2D-A5C4-FF5ECDABBB1C}" type="sibTrans" cxnId="{63309B98-501D-4D8E-9D74-195D49F14A32}">
      <dgm:prSet/>
      <dgm:spPr/>
      <dgm:t>
        <a:bodyPr/>
        <a:lstStyle/>
        <a:p>
          <a:pPr rtl="1"/>
          <a:endParaRPr lang="ar-SA"/>
        </a:p>
      </dgm:t>
    </dgm:pt>
    <dgm:pt modelId="{4E88FF60-D0F2-426D-962F-7C7681615310}">
      <dgm:prSet custT="1"/>
      <dgm:spPr/>
      <dgm:t>
        <a:bodyPr/>
        <a:lstStyle/>
        <a:p>
          <a:pPr rtl="1"/>
          <a:r>
            <a:rPr lang="ar-SA" sz="2000" dirty="0" smtClean="0"/>
            <a:t>أهدف الصف الاول – الثالث </a:t>
          </a:r>
          <a:endParaRPr lang="ar-SA" sz="2000" dirty="0"/>
        </a:p>
      </dgm:t>
    </dgm:pt>
    <dgm:pt modelId="{992B11A0-0FB4-4DC7-8BC3-0D9BE96EED01}" type="parTrans" cxnId="{9A8076D3-296A-403C-A0BA-52C81CCF8F25}">
      <dgm:prSet/>
      <dgm:spPr/>
      <dgm:t>
        <a:bodyPr/>
        <a:lstStyle/>
        <a:p>
          <a:pPr rtl="1"/>
          <a:endParaRPr lang="ar-SA"/>
        </a:p>
      </dgm:t>
    </dgm:pt>
    <dgm:pt modelId="{DA4EEC0B-DD7A-46E6-AD8D-EA8A84F444B9}" type="sibTrans" cxnId="{9A8076D3-296A-403C-A0BA-52C81CCF8F25}">
      <dgm:prSet/>
      <dgm:spPr/>
      <dgm:t>
        <a:bodyPr/>
        <a:lstStyle/>
        <a:p>
          <a:pPr rtl="1"/>
          <a:endParaRPr lang="ar-SA"/>
        </a:p>
      </dgm:t>
    </dgm:pt>
    <dgm:pt modelId="{C6155B42-9BBE-4248-BF3D-334FBDB4DAE2}">
      <dgm:prSet custT="1"/>
      <dgm:spPr/>
      <dgm:t>
        <a:bodyPr/>
        <a:lstStyle/>
        <a:p>
          <a:pPr rtl="1"/>
          <a:r>
            <a:rPr lang="ar-SA" sz="2000" dirty="0" smtClean="0"/>
            <a:t>أهداف الدروس </a:t>
          </a:r>
          <a:endParaRPr lang="ar-SA" sz="2000" dirty="0"/>
        </a:p>
      </dgm:t>
    </dgm:pt>
    <dgm:pt modelId="{E95B9BA4-3C11-46C2-BDA1-C3E9B0EC2131}" type="parTrans" cxnId="{4A4F896A-CE75-4111-A156-37ED353091BF}">
      <dgm:prSet/>
      <dgm:spPr/>
      <dgm:t>
        <a:bodyPr/>
        <a:lstStyle/>
        <a:p>
          <a:pPr rtl="1"/>
          <a:endParaRPr lang="ar-SA"/>
        </a:p>
      </dgm:t>
    </dgm:pt>
    <dgm:pt modelId="{390AFC35-3D2B-46EF-9426-849B4B61FCF6}" type="sibTrans" cxnId="{4A4F896A-CE75-4111-A156-37ED353091BF}">
      <dgm:prSet/>
      <dgm:spPr/>
      <dgm:t>
        <a:bodyPr/>
        <a:lstStyle/>
        <a:p>
          <a:pPr rtl="1"/>
          <a:endParaRPr lang="ar-SA"/>
        </a:p>
      </dgm:t>
    </dgm:pt>
    <dgm:pt modelId="{30DBDCFD-23BF-45BB-A2E4-1A41D701217E}">
      <dgm:prSet custT="1"/>
      <dgm:spPr/>
      <dgm:t>
        <a:bodyPr/>
        <a:lstStyle/>
        <a:p>
          <a:pPr rtl="1"/>
          <a:r>
            <a:rPr lang="ar-SA" sz="2000" dirty="0" smtClean="0"/>
            <a:t>أهداف مقررات التربية البدنية والصحية </a:t>
          </a:r>
          <a:endParaRPr lang="ar-SA" sz="2000" dirty="0"/>
        </a:p>
      </dgm:t>
    </dgm:pt>
    <dgm:pt modelId="{E199ABD6-E2AF-495B-A47B-A76A51644F60}" type="parTrans" cxnId="{818667AD-3DBD-4BB1-A433-5406E8139617}">
      <dgm:prSet/>
      <dgm:spPr/>
      <dgm:t>
        <a:bodyPr/>
        <a:lstStyle/>
        <a:p>
          <a:pPr rtl="1"/>
          <a:endParaRPr lang="ar-SA"/>
        </a:p>
      </dgm:t>
    </dgm:pt>
    <dgm:pt modelId="{8F4B038D-76FC-4848-94F3-F2DD16D7544F}" type="sibTrans" cxnId="{818667AD-3DBD-4BB1-A433-5406E8139617}">
      <dgm:prSet/>
      <dgm:spPr/>
      <dgm:t>
        <a:bodyPr/>
        <a:lstStyle/>
        <a:p>
          <a:pPr rtl="1"/>
          <a:endParaRPr lang="ar-SA"/>
        </a:p>
      </dgm:t>
    </dgm:pt>
    <dgm:pt modelId="{66CF2250-CA0F-4EE7-B82A-6DD4075B8DD3}">
      <dgm:prSet custT="1"/>
      <dgm:spPr/>
      <dgm:t>
        <a:bodyPr/>
        <a:lstStyle/>
        <a:p>
          <a:pPr rtl="1"/>
          <a:r>
            <a:rPr lang="ar-SA" sz="2000" dirty="0" smtClean="0"/>
            <a:t>أهداف الدروس </a:t>
          </a:r>
          <a:endParaRPr lang="ar-SA" sz="2000" dirty="0"/>
        </a:p>
      </dgm:t>
    </dgm:pt>
    <dgm:pt modelId="{2786A474-5AE4-4D55-AF3A-E0FDD5CB9437}" type="parTrans" cxnId="{57BB6360-E6F0-4027-B98A-F808D1718C93}">
      <dgm:prSet/>
      <dgm:spPr/>
      <dgm:t>
        <a:bodyPr/>
        <a:lstStyle/>
        <a:p>
          <a:pPr rtl="1"/>
          <a:endParaRPr lang="ar-SA"/>
        </a:p>
      </dgm:t>
    </dgm:pt>
    <dgm:pt modelId="{8C95C215-F777-4ED2-9158-046DCA4789E5}" type="sibTrans" cxnId="{57BB6360-E6F0-4027-B98A-F808D1718C93}">
      <dgm:prSet/>
      <dgm:spPr/>
      <dgm:t>
        <a:bodyPr/>
        <a:lstStyle/>
        <a:p>
          <a:pPr rtl="1"/>
          <a:endParaRPr lang="ar-SA"/>
        </a:p>
      </dgm:t>
    </dgm:pt>
    <dgm:pt modelId="{A55D142A-2D70-4F84-ABF4-081EAB1E4BEE}">
      <dgm:prSet custT="1"/>
      <dgm:spPr/>
      <dgm:t>
        <a:bodyPr/>
        <a:lstStyle/>
        <a:p>
          <a:pPr rtl="1"/>
          <a:r>
            <a:rPr lang="ar-SA" sz="2000" dirty="0" smtClean="0"/>
            <a:t>أهداف الصف الاول – الثاني </a:t>
          </a:r>
          <a:endParaRPr lang="ar-SA" sz="2000" dirty="0"/>
        </a:p>
      </dgm:t>
    </dgm:pt>
    <dgm:pt modelId="{6DD10777-8108-4B31-B8B6-84CA2BE68D7D}" type="parTrans" cxnId="{B3C25018-BD90-4BCA-B5BB-B08D6A951112}">
      <dgm:prSet/>
      <dgm:spPr/>
      <dgm:t>
        <a:bodyPr/>
        <a:lstStyle/>
        <a:p>
          <a:pPr rtl="1"/>
          <a:endParaRPr lang="ar-SA"/>
        </a:p>
      </dgm:t>
    </dgm:pt>
    <dgm:pt modelId="{29C4E320-4871-4AF5-8226-0A90C76AACA1}" type="sibTrans" cxnId="{B3C25018-BD90-4BCA-B5BB-B08D6A951112}">
      <dgm:prSet/>
      <dgm:spPr/>
      <dgm:t>
        <a:bodyPr/>
        <a:lstStyle/>
        <a:p>
          <a:pPr rtl="1"/>
          <a:endParaRPr lang="ar-SA"/>
        </a:p>
      </dgm:t>
    </dgm:pt>
    <dgm:pt modelId="{CE8D525B-7FB3-4B17-B9B6-262E48D59A7C}">
      <dgm:prSet custT="1"/>
      <dgm:spPr/>
      <dgm:t>
        <a:bodyPr/>
        <a:lstStyle/>
        <a:p>
          <a:pPr rtl="1"/>
          <a:r>
            <a:rPr lang="ar-SA" sz="2000" dirty="0" smtClean="0"/>
            <a:t>أهداف الدروس </a:t>
          </a:r>
          <a:endParaRPr lang="ar-SA" sz="2000" dirty="0"/>
        </a:p>
      </dgm:t>
    </dgm:pt>
    <dgm:pt modelId="{487BCC52-E8E6-4E95-907B-D65AA64ECF92}" type="parTrans" cxnId="{477041FF-3D03-4F89-83BA-C1804890AD80}">
      <dgm:prSet/>
      <dgm:spPr/>
      <dgm:t>
        <a:bodyPr/>
        <a:lstStyle/>
        <a:p>
          <a:pPr rtl="1"/>
          <a:endParaRPr lang="ar-SA"/>
        </a:p>
      </dgm:t>
    </dgm:pt>
    <dgm:pt modelId="{B141AA0B-213E-485F-8C0D-9C315F46568D}" type="sibTrans" cxnId="{477041FF-3D03-4F89-83BA-C1804890AD80}">
      <dgm:prSet/>
      <dgm:spPr/>
      <dgm:t>
        <a:bodyPr/>
        <a:lstStyle/>
        <a:p>
          <a:pPr rtl="1"/>
          <a:endParaRPr lang="ar-SA"/>
        </a:p>
      </dgm:t>
    </dgm:pt>
    <dgm:pt modelId="{8475649F-0C90-4E4D-9584-A87433AACA5F}" type="pres">
      <dgm:prSet presAssocID="{924F3917-02CD-44B8-B425-D264122F0730}" presName="hierChild1" presStyleCnt="0">
        <dgm:presLayoutVars>
          <dgm:chPref val="1"/>
          <dgm:dir/>
          <dgm:animOne val="branch"/>
          <dgm:animLvl val="lvl"/>
          <dgm:resizeHandles/>
        </dgm:presLayoutVars>
      </dgm:prSet>
      <dgm:spPr/>
      <dgm:t>
        <a:bodyPr/>
        <a:lstStyle/>
        <a:p>
          <a:pPr rtl="1"/>
          <a:endParaRPr lang="ar-SA"/>
        </a:p>
      </dgm:t>
    </dgm:pt>
    <dgm:pt modelId="{479FC673-3E77-490F-BA1A-CA94281B94B2}" type="pres">
      <dgm:prSet presAssocID="{8CECA715-E388-4D79-A029-E838592E9E45}" presName="hierRoot1" presStyleCnt="0"/>
      <dgm:spPr/>
    </dgm:pt>
    <dgm:pt modelId="{2ED9FD0E-43CA-4976-8892-99F05E0CC384}" type="pres">
      <dgm:prSet presAssocID="{8CECA715-E388-4D79-A029-E838592E9E45}" presName="composite" presStyleCnt="0"/>
      <dgm:spPr/>
    </dgm:pt>
    <dgm:pt modelId="{8659409C-6CE3-407F-9CB3-8EB0855401B6}" type="pres">
      <dgm:prSet presAssocID="{8CECA715-E388-4D79-A029-E838592E9E45}" presName="background" presStyleLbl="node0" presStyleIdx="0" presStyleCnt="1"/>
      <dgm:spPr/>
    </dgm:pt>
    <dgm:pt modelId="{356454A6-0CBB-4C38-8892-7CBC4E7A81EC}" type="pres">
      <dgm:prSet presAssocID="{8CECA715-E388-4D79-A029-E838592E9E45}" presName="text" presStyleLbl="fgAcc0" presStyleIdx="0" presStyleCnt="1" custScaleX="233709">
        <dgm:presLayoutVars>
          <dgm:chPref val="3"/>
        </dgm:presLayoutVars>
      </dgm:prSet>
      <dgm:spPr/>
      <dgm:t>
        <a:bodyPr/>
        <a:lstStyle/>
        <a:p>
          <a:pPr rtl="1"/>
          <a:endParaRPr lang="ar-SA"/>
        </a:p>
      </dgm:t>
    </dgm:pt>
    <dgm:pt modelId="{76078378-F990-4356-AE85-D5CE29E85C5E}" type="pres">
      <dgm:prSet presAssocID="{8CECA715-E388-4D79-A029-E838592E9E45}" presName="hierChild2" presStyleCnt="0"/>
      <dgm:spPr/>
    </dgm:pt>
    <dgm:pt modelId="{A9BF9C10-E8A1-40F1-8974-688694779C17}" type="pres">
      <dgm:prSet presAssocID="{0C4FE930-FFD3-4961-B09E-7D158E6662E7}" presName="Name10" presStyleLbl="parChTrans1D2" presStyleIdx="0" presStyleCnt="4"/>
      <dgm:spPr/>
      <dgm:t>
        <a:bodyPr/>
        <a:lstStyle/>
        <a:p>
          <a:pPr rtl="1"/>
          <a:endParaRPr lang="ar-SA"/>
        </a:p>
      </dgm:t>
    </dgm:pt>
    <dgm:pt modelId="{0C9A1F0A-0180-4B80-862C-5499125E172A}" type="pres">
      <dgm:prSet presAssocID="{BB389ED6-0672-4AAD-B6AF-960B4F27E1F8}" presName="hierRoot2" presStyleCnt="0"/>
      <dgm:spPr/>
    </dgm:pt>
    <dgm:pt modelId="{FC9F7B2D-C1F0-4C8B-A94E-A4FAAAB686A9}" type="pres">
      <dgm:prSet presAssocID="{BB389ED6-0672-4AAD-B6AF-960B4F27E1F8}" presName="composite2" presStyleCnt="0"/>
      <dgm:spPr/>
    </dgm:pt>
    <dgm:pt modelId="{0DF077D3-C10D-42E4-87F8-7749A57D5160}" type="pres">
      <dgm:prSet presAssocID="{BB389ED6-0672-4AAD-B6AF-960B4F27E1F8}" presName="background2" presStyleLbl="node2" presStyleIdx="0" presStyleCnt="4"/>
      <dgm:spPr/>
    </dgm:pt>
    <dgm:pt modelId="{0F62C20A-4033-435C-9C1A-6E887F37520A}" type="pres">
      <dgm:prSet presAssocID="{BB389ED6-0672-4AAD-B6AF-960B4F27E1F8}" presName="text2" presStyleLbl="fgAcc2" presStyleIdx="0" presStyleCnt="4" custScaleX="123254">
        <dgm:presLayoutVars>
          <dgm:chPref val="3"/>
        </dgm:presLayoutVars>
      </dgm:prSet>
      <dgm:spPr/>
      <dgm:t>
        <a:bodyPr/>
        <a:lstStyle/>
        <a:p>
          <a:pPr rtl="1"/>
          <a:endParaRPr lang="ar-SA"/>
        </a:p>
      </dgm:t>
    </dgm:pt>
    <dgm:pt modelId="{C549ADB0-7AA6-410C-8EA2-5E29364DD5CA}" type="pres">
      <dgm:prSet presAssocID="{BB389ED6-0672-4AAD-B6AF-960B4F27E1F8}" presName="hierChild3" presStyleCnt="0"/>
      <dgm:spPr/>
    </dgm:pt>
    <dgm:pt modelId="{07611ADE-D776-4C02-8670-D8558D35C211}" type="pres">
      <dgm:prSet presAssocID="{6DD10777-8108-4B31-B8B6-84CA2BE68D7D}" presName="Name17" presStyleLbl="parChTrans1D3" presStyleIdx="0" presStyleCnt="4"/>
      <dgm:spPr/>
      <dgm:t>
        <a:bodyPr/>
        <a:lstStyle/>
        <a:p>
          <a:pPr rtl="1"/>
          <a:endParaRPr lang="ar-SA"/>
        </a:p>
      </dgm:t>
    </dgm:pt>
    <dgm:pt modelId="{14B99FFC-5353-41B6-9B4C-4B3E56772B17}" type="pres">
      <dgm:prSet presAssocID="{A55D142A-2D70-4F84-ABF4-081EAB1E4BEE}" presName="hierRoot3" presStyleCnt="0"/>
      <dgm:spPr/>
    </dgm:pt>
    <dgm:pt modelId="{6CB2FCC1-DD81-4A71-A248-E6AEB0556A52}" type="pres">
      <dgm:prSet presAssocID="{A55D142A-2D70-4F84-ABF4-081EAB1E4BEE}" presName="composite3" presStyleCnt="0"/>
      <dgm:spPr/>
    </dgm:pt>
    <dgm:pt modelId="{B61CEA64-8144-4613-A748-E60A7F2ACA68}" type="pres">
      <dgm:prSet presAssocID="{A55D142A-2D70-4F84-ABF4-081EAB1E4BEE}" presName="background3" presStyleLbl="node3" presStyleIdx="0" presStyleCnt="4"/>
      <dgm:spPr/>
    </dgm:pt>
    <dgm:pt modelId="{A6345E7C-C14B-4500-B33D-2BBC9B1AAB69}" type="pres">
      <dgm:prSet presAssocID="{A55D142A-2D70-4F84-ABF4-081EAB1E4BEE}" presName="text3" presStyleLbl="fgAcc3" presStyleIdx="0" presStyleCnt="4" custScaleX="119071">
        <dgm:presLayoutVars>
          <dgm:chPref val="3"/>
        </dgm:presLayoutVars>
      </dgm:prSet>
      <dgm:spPr/>
      <dgm:t>
        <a:bodyPr/>
        <a:lstStyle/>
        <a:p>
          <a:pPr rtl="1"/>
          <a:endParaRPr lang="ar-SA"/>
        </a:p>
      </dgm:t>
    </dgm:pt>
    <dgm:pt modelId="{08504DA7-8405-420A-BBA6-74869CDD3F28}" type="pres">
      <dgm:prSet presAssocID="{A55D142A-2D70-4F84-ABF4-081EAB1E4BEE}" presName="hierChild4" presStyleCnt="0"/>
      <dgm:spPr/>
    </dgm:pt>
    <dgm:pt modelId="{34F17447-AF23-4242-BF11-A5131CE2A09E}" type="pres">
      <dgm:prSet presAssocID="{487BCC52-E8E6-4E95-907B-D65AA64ECF92}" presName="Name23" presStyleLbl="parChTrans1D4" presStyleIdx="0" presStyleCnt="4"/>
      <dgm:spPr/>
      <dgm:t>
        <a:bodyPr/>
        <a:lstStyle/>
        <a:p>
          <a:pPr rtl="1"/>
          <a:endParaRPr lang="ar-SA"/>
        </a:p>
      </dgm:t>
    </dgm:pt>
    <dgm:pt modelId="{C849E6FB-D7B4-4877-9B03-BFF17E08CF55}" type="pres">
      <dgm:prSet presAssocID="{CE8D525B-7FB3-4B17-B9B6-262E48D59A7C}" presName="hierRoot4" presStyleCnt="0"/>
      <dgm:spPr/>
    </dgm:pt>
    <dgm:pt modelId="{0A07C1A8-ADC9-4F78-94EF-558FD7E3B05C}" type="pres">
      <dgm:prSet presAssocID="{CE8D525B-7FB3-4B17-B9B6-262E48D59A7C}" presName="composite4" presStyleCnt="0"/>
      <dgm:spPr/>
    </dgm:pt>
    <dgm:pt modelId="{FDCEC5C8-0856-4D90-ABDE-33C154308B02}" type="pres">
      <dgm:prSet presAssocID="{CE8D525B-7FB3-4B17-B9B6-262E48D59A7C}" presName="background4" presStyleLbl="node4" presStyleIdx="0" presStyleCnt="4"/>
      <dgm:spPr/>
    </dgm:pt>
    <dgm:pt modelId="{AFCA0F5A-1DE1-406E-B017-8DADC231F0C7}" type="pres">
      <dgm:prSet presAssocID="{CE8D525B-7FB3-4B17-B9B6-262E48D59A7C}" presName="text4" presStyleLbl="fgAcc4" presStyleIdx="0" presStyleCnt="4">
        <dgm:presLayoutVars>
          <dgm:chPref val="3"/>
        </dgm:presLayoutVars>
      </dgm:prSet>
      <dgm:spPr/>
      <dgm:t>
        <a:bodyPr/>
        <a:lstStyle/>
        <a:p>
          <a:pPr rtl="1"/>
          <a:endParaRPr lang="ar-SA"/>
        </a:p>
      </dgm:t>
    </dgm:pt>
    <dgm:pt modelId="{86A5B257-F51E-460D-ADF3-C77E5A44EDF7}" type="pres">
      <dgm:prSet presAssocID="{CE8D525B-7FB3-4B17-B9B6-262E48D59A7C}" presName="hierChild5" presStyleCnt="0"/>
      <dgm:spPr/>
    </dgm:pt>
    <dgm:pt modelId="{637A7B19-11C5-419D-835A-27E21CCE3C4A}" type="pres">
      <dgm:prSet presAssocID="{3D963746-C0FA-40D0-A511-8D8462A996FC}" presName="Name10" presStyleLbl="parChTrans1D2" presStyleIdx="1" presStyleCnt="4"/>
      <dgm:spPr/>
      <dgm:t>
        <a:bodyPr/>
        <a:lstStyle/>
        <a:p>
          <a:pPr rtl="1"/>
          <a:endParaRPr lang="ar-SA"/>
        </a:p>
      </dgm:t>
    </dgm:pt>
    <dgm:pt modelId="{6371547A-4372-41FD-87C5-5BADB9A95F78}" type="pres">
      <dgm:prSet presAssocID="{FA4C53C6-9276-477B-A07C-9BD0187E3E4C}" presName="hierRoot2" presStyleCnt="0"/>
      <dgm:spPr/>
    </dgm:pt>
    <dgm:pt modelId="{D23A3E53-48E1-44C3-B10C-24C272BD4219}" type="pres">
      <dgm:prSet presAssocID="{FA4C53C6-9276-477B-A07C-9BD0187E3E4C}" presName="composite2" presStyleCnt="0"/>
      <dgm:spPr/>
    </dgm:pt>
    <dgm:pt modelId="{3A0D5884-4DBA-4C05-B0F8-7B3396B66985}" type="pres">
      <dgm:prSet presAssocID="{FA4C53C6-9276-477B-A07C-9BD0187E3E4C}" presName="background2" presStyleLbl="node2" presStyleIdx="1" presStyleCnt="4"/>
      <dgm:spPr/>
    </dgm:pt>
    <dgm:pt modelId="{5FCA399D-3596-4964-A6FC-02F47A52C561}" type="pres">
      <dgm:prSet presAssocID="{FA4C53C6-9276-477B-A07C-9BD0187E3E4C}" presName="text2" presStyleLbl="fgAcc2" presStyleIdx="1" presStyleCnt="4" custScaleX="123254">
        <dgm:presLayoutVars>
          <dgm:chPref val="3"/>
        </dgm:presLayoutVars>
      </dgm:prSet>
      <dgm:spPr/>
      <dgm:t>
        <a:bodyPr/>
        <a:lstStyle/>
        <a:p>
          <a:pPr rtl="1"/>
          <a:endParaRPr lang="ar-SA"/>
        </a:p>
      </dgm:t>
    </dgm:pt>
    <dgm:pt modelId="{F3B8F512-09FC-454D-8788-6D104DCCE665}" type="pres">
      <dgm:prSet presAssocID="{FA4C53C6-9276-477B-A07C-9BD0187E3E4C}" presName="hierChild3" presStyleCnt="0"/>
      <dgm:spPr/>
    </dgm:pt>
    <dgm:pt modelId="{0CA7508A-A1A8-4B7F-85F8-E04A88077424}" type="pres">
      <dgm:prSet presAssocID="{ED6F99AC-027A-4208-AE71-9B8233B5F006}" presName="Name17" presStyleLbl="parChTrans1D3" presStyleIdx="1" presStyleCnt="4"/>
      <dgm:spPr/>
      <dgm:t>
        <a:bodyPr/>
        <a:lstStyle/>
        <a:p>
          <a:pPr rtl="1"/>
          <a:endParaRPr lang="ar-SA"/>
        </a:p>
      </dgm:t>
    </dgm:pt>
    <dgm:pt modelId="{D936EDA6-88CB-461A-978F-634BC77BA15D}" type="pres">
      <dgm:prSet presAssocID="{06951E97-88C7-4810-A11C-00B73DA6D704}" presName="hierRoot3" presStyleCnt="0"/>
      <dgm:spPr/>
    </dgm:pt>
    <dgm:pt modelId="{FBFA6F22-587E-4DC3-B94C-2F231BB81C10}" type="pres">
      <dgm:prSet presAssocID="{06951E97-88C7-4810-A11C-00B73DA6D704}" presName="composite3" presStyleCnt="0"/>
      <dgm:spPr/>
    </dgm:pt>
    <dgm:pt modelId="{03B8EC9C-10C2-4362-9E0F-64D86CBC510A}" type="pres">
      <dgm:prSet presAssocID="{06951E97-88C7-4810-A11C-00B73DA6D704}" presName="background3" presStyleLbl="node3" presStyleIdx="1" presStyleCnt="4"/>
      <dgm:spPr/>
    </dgm:pt>
    <dgm:pt modelId="{B4CACA28-A02F-4131-8F94-8253C2F5FD7D}" type="pres">
      <dgm:prSet presAssocID="{06951E97-88C7-4810-A11C-00B73DA6D704}" presName="text3" presStyleLbl="fgAcc3" presStyleIdx="1" presStyleCnt="4" custScaleX="125796">
        <dgm:presLayoutVars>
          <dgm:chPref val="3"/>
        </dgm:presLayoutVars>
      </dgm:prSet>
      <dgm:spPr/>
      <dgm:t>
        <a:bodyPr/>
        <a:lstStyle/>
        <a:p>
          <a:pPr rtl="1"/>
          <a:endParaRPr lang="ar-SA"/>
        </a:p>
      </dgm:t>
    </dgm:pt>
    <dgm:pt modelId="{2EFE3CD1-7B46-4AEF-8FEB-CB61275BA68D}" type="pres">
      <dgm:prSet presAssocID="{06951E97-88C7-4810-A11C-00B73DA6D704}" presName="hierChild4" presStyleCnt="0"/>
      <dgm:spPr/>
    </dgm:pt>
    <dgm:pt modelId="{C20217ED-39BB-43E7-B1EB-5D2483C796A5}" type="pres">
      <dgm:prSet presAssocID="{4787CB1D-1134-42C9-BE8F-13CBAF7BC3E0}" presName="Name23" presStyleLbl="parChTrans1D4" presStyleIdx="1" presStyleCnt="4"/>
      <dgm:spPr/>
      <dgm:t>
        <a:bodyPr/>
        <a:lstStyle/>
        <a:p>
          <a:pPr rtl="1"/>
          <a:endParaRPr lang="ar-SA"/>
        </a:p>
      </dgm:t>
    </dgm:pt>
    <dgm:pt modelId="{890244A5-E080-4806-82BA-B9EC67A374C3}" type="pres">
      <dgm:prSet presAssocID="{40FCC613-7CB9-4CF4-AF82-3502740A94B9}" presName="hierRoot4" presStyleCnt="0"/>
      <dgm:spPr/>
    </dgm:pt>
    <dgm:pt modelId="{4AC4CFE4-67C6-4BE4-A0C4-D73C92A26253}" type="pres">
      <dgm:prSet presAssocID="{40FCC613-7CB9-4CF4-AF82-3502740A94B9}" presName="composite4" presStyleCnt="0"/>
      <dgm:spPr/>
    </dgm:pt>
    <dgm:pt modelId="{7D51D5BD-2EEC-42B1-BA45-C80F00995E37}" type="pres">
      <dgm:prSet presAssocID="{40FCC613-7CB9-4CF4-AF82-3502740A94B9}" presName="background4" presStyleLbl="node4" presStyleIdx="1" presStyleCnt="4"/>
      <dgm:spPr/>
    </dgm:pt>
    <dgm:pt modelId="{60F93BB6-1E35-4B20-BA97-BB3EEAE7470F}" type="pres">
      <dgm:prSet presAssocID="{40FCC613-7CB9-4CF4-AF82-3502740A94B9}" presName="text4" presStyleLbl="fgAcc4" presStyleIdx="1" presStyleCnt="4">
        <dgm:presLayoutVars>
          <dgm:chPref val="3"/>
        </dgm:presLayoutVars>
      </dgm:prSet>
      <dgm:spPr/>
      <dgm:t>
        <a:bodyPr/>
        <a:lstStyle/>
        <a:p>
          <a:pPr rtl="1"/>
          <a:endParaRPr lang="ar-SA"/>
        </a:p>
      </dgm:t>
    </dgm:pt>
    <dgm:pt modelId="{82D4B397-AD32-4CCE-9908-8CA73624623C}" type="pres">
      <dgm:prSet presAssocID="{40FCC613-7CB9-4CF4-AF82-3502740A94B9}" presName="hierChild5" presStyleCnt="0"/>
      <dgm:spPr/>
    </dgm:pt>
    <dgm:pt modelId="{7C353E88-7382-4BE9-B3D5-C26DAB4E9F1C}" type="pres">
      <dgm:prSet presAssocID="{DD6A1148-B2B5-4D06-8197-665E6E54F00A}" presName="Name10" presStyleLbl="parChTrans1D2" presStyleIdx="2" presStyleCnt="4"/>
      <dgm:spPr/>
      <dgm:t>
        <a:bodyPr/>
        <a:lstStyle/>
        <a:p>
          <a:pPr rtl="1"/>
          <a:endParaRPr lang="ar-SA"/>
        </a:p>
      </dgm:t>
    </dgm:pt>
    <dgm:pt modelId="{BA5F59F8-3192-4FC8-B631-07D70485CE3E}" type="pres">
      <dgm:prSet presAssocID="{2C540179-1477-4758-AD7F-C7FC8FBE113B}" presName="hierRoot2" presStyleCnt="0"/>
      <dgm:spPr/>
    </dgm:pt>
    <dgm:pt modelId="{BAB260FF-D565-4FEC-8C2C-5E21B06FAA64}" type="pres">
      <dgm:prSet presAssocID="{2C540179-1477-4758-AD7F-C7FC8FBE113B}" presName="composite2" presStyleCnt="0"/>
      <dgm:spPr/>
    </dgm:pt>
    <dgm:pt modelId="{8A6E3967-FE51-4968-9A2E-2248CBC0EE9B}" type="pres">
      <dgm:prSet presAssocID="{2C540179-1477-4758-AD7F-C7FC8FBE113B}" presName="background2" presStyleLbl="node2" presStyleIdx="2" presStyleCnt="4"/>
      <dgm:spPr/>
    </dgm:pt>
    <dgm:pt modelId="{589056C6-85EC-405E-AA75-E2F125D059AC}" type="pres">
      <dgm:prSet presAssocID="{2C540179-1477-4758-AD7F-C7FC8FBE113B}" presName="text2" presStyleLbl="fgAcc2" presStyleIdx="2" presStyleCnt="4" custScaleX="137935">
        <dgm:presLayoutVars>
          <dgm:chPref val="3"/>
        </dgm:presLayoutVars>
      </dgm:prSet>
      <dgm:spPr/>
      <dgm:t>
        <a:bodyPr/>
        <a:lstStyle/>
        <a:p>
          <a:pPr rtl="1"/>
          <a:endParaRPr lang="ar-SA"/>
        </a:p>
      </dgm:t>
    </dgm:pt>
    <dgm:pt modelId="{B03A7BEE-6EC6-437D-BC11-3D6E9A5DE429}" type="pres">
      <dgm:prSet presAssocID="{2C540179-1477-4758-AD7F-C7FC8FBE113B}" presName="hierChild3" presStyleCnt="0"/>
      <dgm:spPr/>
    </dgm:pt>
    <dgm:pt modelId="{2A63A102-4920-47C6-A31A-4B0EFC5F0B85}" type="pres">
      <dgm:prSet presAssocID="{992B11A0-0FB4-4DC7-8BC3-0D9BE96EED01}" presName="Name17" presStyleLbl="parChTrans1D3" presStyleIdx="2" presStyleCnt="4"/>
      <dgm:spPr/>
      <dgm:t>
        <a:bodyPr/>
        <a:lstStyle/>
        <a:p>
          <a:pPr rtl="1"/>
          <a:endParaRPr lang="ar-SA"/>
        </a:p>
      </dgm:t>
    </dgm:pt>
    <dgm:pt modelId="{C07B93BC-D40E-4B02-B09E-07227A52B227}" type="pres">
      <dgm:prSet presAssocID="{4E88FF60-D0F2-426D-962F-7C7681615310}" presName="hierRoot3" presStyleCnt="0"/>
      <dgm:spPr/>
    </dgm:pt>
    <dgm:pt modelId="{8CF44AB3-25E2-4EC7-AF23-642240147B64}" type="pres">
      <dgm:prSet presAssocID="{4E88FF60-D0F2-426D-962F-7C7681615310}" presName="composite3" presStyleCnt="0"/>
      <dgm:spPr/>
    </dgm:pt>
    <dgm:pt modelId="{DB4BB1E5-D418-4565-80DA-AA73BF0D4964}" type="pres">
      <dgm:prSet presAssocID="{4E88FF60-D0F2-426D-962F-7C7681615310}" presName="background3" presStyleLbl="node3" presStyleIdx="2" presStyleCnt="4"/>
      <dgm:spPr/>
    </dgm:pt>
    <dgm:pt modelId="{17F1CB37-DCCE-4463-9B42-2636CA6CF8B7}" type="pres">
      <dgm:prSet presAssocID="{4E88FF60-D0F2-426D-962F-7C7681615310}" presName="text3" presStyleLbl="fgAcc3" presStyleIdx="2" presStyleCnt="4" custScaleX="123707">
        <dgm:presLayoutVars>
          <dgm:chPref val="3"/>
        </dgm:presLayoutVars>
      </dgm:prSet>
      <dgm:spPr/>
      <dgm:t>
        <a:bodyPr/>
        <a:lstStyle/>
        <a:p>
          <a:pPr rtl="1"/>
          <a:endParaRPr lang="ar-SA"/>
        </a:p>
      </dgm:t>
    </dgm:pt>
    <dgm:pt modelId="{0619B87E-45C9-4376-AE1F-E43E99C5E6E3}" type="pres">
      <dgm:prSet presAssocID="{4E88FF60-D0F2-426D-962F-7C7681615310}" presName="hierChild4" presStyleCnt="0"/>
      <dgm:spPr/>
    </dgm:pt>
    <dgm:pt modelId="{9B5530E8-0FD0-4D2A-920D-1B1D3B09F908}" type="pres">
      <dgm:prSet presAssocID="{E95B9BA4-3C11-46C2-BDA1-C3E9B0EC2131}" presName="Name23" presStyleLbl="parChTrans1D4" presStyleIdx="2" presStyleCnt="4"/>
      <dgm:spPr/>
      <dgm:t>
        <a:bodyPr/>
        <a:lstStyle/>
        <a:p>
          <a:pPr rtl="1"/>
          <a:endParaRPr lang="ar-SA"/>
        </a:p>
      </dgm:t>
    </dgm:pt>
    <dgm:pt modelId="{26467D7F-4D57-4F5F-BCBD-398276D8284D}" type="pres">
      <dgm:prSet presAssocID="{C6155B42-9BBE-4248-BF3D-334FBDB4DAE2}" presName="hierRoot4" presStyleCnt="0"/>
      <dgm:spPr/>
    </dgm:pt>
    <dgm:pt modelId="{F339DC23-ABBC-4005-8C25-505346331C28}" type="pres">
      <dgm:prSet presAssocID="{C6155B42-9BBE-4248-BF3D-334FBDB4DAE2}" presName="composite4" presStyleCnt="0"/>
      <dgm:spPr/>
    </dgm:pt>
    <dgm:pt modelId="{8907D8E9-ADB1-436D-8693-5EF56669F433}" type="pres">
      <dgm:prSet presAssocID="{C6155B42-9BBE-4248-BF3D-334FBDB4DAE2}" presName="background4" presStyleLbl="node4" presStyleIdx="2" presStyleCnt="4"/>
      <dgm:spPr/>
    </dgm:pt>
    <dgm:pt modelId="{C41D7CDA-02FD-455A-8DF2-18EB188BA4DE}" type="pres">
      <dgm:prSet presAssocID="{C6155B42-9BBE-4248-BF3D-334FBDB4DAE2}" presName="text4" presStyleLbl="fgAcc4" presStyleIdx="2" presStyleCnt="4">
        <dgm:presLayoutVars>
          <dgm:chPref val="3"/>
        </dgm:presLayoutVars>
      </dgm:prSet>
      <dgm:spPr/>
      <dgm:t>
        <a:bodyPr/>
        <a:lstStyle/>
        <a:p>
          <a:pPr rtl="1"/>
          <a:endParaRPr lang="ar-SA"/>
        </a:p>
      </dgm:t>
    </dgm:pt>
    <dgm:pt modelId="{7B119071-118E-4413-B2F8-D1AC86F87575}" type="pres">
      <dgm:prSet presAssocID="{C6155B42-9BBE-4248-BF3D-334FBDB4DAE2}" presName="hierChild5" presStyleCnt="0"/>
      <dgm:spPr/>
    </dgm:pt>
    <dgm:pt modelId="{4BB10068-7D22-44DB-A4AF-598DB1DD864F}" type="pres">
      <dgm:prSet presAssocID="{1C124F9E-DCFD-4AF5-9191-628151AE1100}" presName="Name10" presStyleLbl="parChTrans1D2" presStyleIdx="3" presStyleCnt="4"/>
      <dgm:spPr/>
      <dgm:t>
        <a:bodyPr/>
        <a:lstStyle/>
        <a:p>
          <a:pPr rtl="1"/>
          <a:endParaRPr lang="ar-SA"/>
        </a:p>
      </dgm:t>
    </dgm:pt>
    <dgm:pt modelId="{46E79EC3-734B-4CFC-B490-5A627E501348}" type="pres">
      <dgm:prSet presAssocID="{30448592-ABF0-4A8E-96A7-0A145FF0D1BB}" presName="hierRoot2" presStyleCnt="0"/>
      <dgm:spPr/>
    </dgm:pt>
    <dgm:pt modelId="{F3774163-1789-4609-A7F9-009A2F67D15C}" type="pres">
      <dgm:prSet presAssocID="{30448592-ABF0-4A8E-96A7-0A145FF0D1BB}" presName="composite2" presStyleCnt="0"/>
      <dgm:spPr/>
    </dgm:pt>
    <dgm:pt modelId="{4686A834-7700-4906-8540-5FE80504ADD4}" type="pres">
      <dgm:prSet presAssocID="{30448592-ABF0-4A8E-96A7-0A145FF0D1BB}" presName="background2" presStyleLbl="node2" presStyleIdx="3" presStyleCnt="4"/>
      <dgm:spPr/>
    </dgm:pt>
    <dgm:pt modelId="{5FE702AA-CC2C-4B1D-9B42-EED3307FE338}" type="pres">
      <dgm:prSet presAssocID="{30448592-ABF0-4A8E-96A7-0A145FF0D1BB}" presName="text2" presStyleLbl="fgAcc2" presStyleIdx="3" presStyleCnt="4" custScaleX="141436">
        <dgm:presLayoutVars>
          <dgm:chPref val="3"/>
        </dgm:presLayoutVars>
      </dgm:prSet>
      <dgm:spPr/>
      <dgm:t>
        <a:bodyPr/>
        <a:lstStyle/>
        <a:p>
          <a:pPr rtl="1"/>
          <a:endParaRPr lang="ar-SA"/>
        </a:p>
      </dgm:t>
    </dgm:pt>
    <dgm:pt modelId="{F16CFD39-A0EB-4D56-88A7-C21E17DDC172}" type="pres">
      <dgm:prSet presAssocID="{30448592-ABF0-4A8E-96A7-0A145FF0D1BB}" presName="hierChild3" presStyleCnt="0"/>
      <dgm:spPr/>
    </dgm:pt>
    <dgm:pt modelId="{0166D65E-28CC-41DA-89A4-3A1183AEFA85}" type="pres">
      <dgm:prSet presAssocID="{E199ABD6-E2AF-495B-A47B-A76A51644F60}" presName="Name17" presStyleLbl="parChTrans1D3" presStyleIdx="3" presStyleCnt="4"/>
      <dgm:spPr/>
      <dgm:t>
        <a:bodyPr/>
        <a:lstStyle/>
        <a:p>
          <a:pPr rtl="1"/>
          <a:endParaRPr lang="ar-SA"/>
        </a:p>
      </dgm:t>
    </dgm:pt>
    <dgm:pt modelId="{3678C1BF-3277-4A82-BD8B-4D16E6449D68}" type="pres">
      <dgm:prSet presAssocID="{30DBDCFD-23BF-45BB-A2E4-1A41D701217E}" presName="hierRoot3" presStyleCnt="0"/>
      <dgm:spPr/>
    </dgm:pt>
    <dgm:pt modelId="{39288F91-7B05-41D7-B247-F12A4D05BC7B}" type="pres">
      <dgm:prSet presAssocID="{30DBDCFD-23BF-45BB-A2E4-1A41D701217E}" presName="composite3" presStyleCnt="0"/>
      <dgm:spPr/>
    </dgm:pt>
    <dgm:pt modelId="{5730AF67-B120-4ABE-82A4-8D7C91880BEF}" type="pres">
      <dgm:prSet presAssocID="{30DBDCFD-23BF-45BB-A2E4-1A41D701217E}" presName="background3" presStyleLbl="node3" presStyleIdx="3" presStyleCnt="4"/>
      <dgm:spPr/>
    </dgm:pt>
    <dgm:pt modelId="{87793432-5B9C-4FA8-8A2F-CA9F13501252}" type="pres">
      <dgm:prSet presAssocID="{30DBDCFD-23BF-45BB-A2E4-1A41D701217E}" presName="text3" presStyleLbl="fgAcc3" presStyleIdx="3" presStyleCnt="4" custScaleX="129509">
        <dgm:presLayoutVars>
          <dgm:chPref val="3"/>
        </dgm:presLayoutVars>
      </dgm:prSet>
      <dgm:spPr/>
      <dgm:t>
        <a:bodyPr/>
        <a:lstStyle/>
        <a:p>
          <a:pPr rtl="1"/>
          <a:endParaRPr lang="ar-SA"/>
        </a:p>
      </dgm:t>
    </dgm:pt>
    <dgm:pt modelId="{3FF096B5-A183-4C59-88CF-5043BDF81FF0}" type="pres">
      <dgm:prSet presAssocID="{30DBDCFD-23BF-45BB-A2E4-1A41D701217E}" presName="hierChild4" presStyleCnt="0"/>
      <dgm:spPr/>
    </dgm:pt>
    <dgm:pt modelId="{768B692C-1208-4A11-A034-9B31C568E434}" type="pres">
      <dgm:prSet presAssocID="{2786A474-5AE4-4D55-AF3A-E0FDD5CB9437}" presName="Name23" presStyleLbl="parChTrans1D4" presStyleIdx="3" presStyleCnt="4"/>
      <dgm:spPr/>
      <dgm:t>
        <a:bodyPr/>
        <a:lstStyle/>
        <a:p>
          <a:pPr rtl="1"/>
          <a:endParaRPr lang="ar-SA"/>
        </a:p>
      </dgm:t>
    </dgm:pt>
    <dgm:pt modelId="{3446D401-CC0A-4E41-A4E1-1132DF55EFDC}" type="pres">
      <dgm:prSet presAssocID="{66CF2250-CA0F-4EE7-B82A-6DD4075B8DD3}" presName="hierRoot4" presStyleCnt="0"/>
      <dgm:spPr/>
    </dgm:pt>
    <dgm:pt modelId="{96B26CBA-4C92-468A-9215-F3D878F41471}" type="pres">
      <dgm:prSet presAssocID="{66CF2250-CA0F-4EE7-B82A-6DD4075B8DD3}" presName="composite4" presStyleCnt="0"/>
      <dgm:spPr/>
    </dgm:pt>
    <dgm:pt modelId="{3A45DB3D-9DF4-42C3-A4BA-1EF4F956227E}" type="pres">
      <dgm:prSet presAssocID="{66CF2250-CA0F-4EE7-B82A-6DD4075B8DD3}" presName="background4" presStyleLbl="node4" presStyleIdx="3" presStyleCnt="4"/>
      <dgm:spPr/>
    </dgm:pt>
    <dgm:pt modelId="{ECA7C1C5-5218-406B-9BEB-31AB34EECE9D}" type="pres">
      <dgm:prSet presAssocID="{66CF2250-CA0F-4EE7-B82A-6DD4075B8DD3}" presName="text4" presStyleLbl="fgAcc4" presStyleIdx="3" presStyleCnt="4">
        <dgm:presLayoutVars>
          <dgm:chPref val="3"/>
        </dgm:presLayoutVars>
      </dgm:prSet>
      <dgm:spPr/>
      <dgm:t>
        <a:bodyPr/>
        <a:lstStyle/>
        <a:p>
          <a:pPr rtl="1"/>
          <a:endParaRPr lang="ar-SA"/>
        </a:p>
      </dgm:t>
    </dgm:pt>
    <dgm:pt modelId="{65E11738-5DCF-42BF-8FF5-69FD678F3016}" type="pres">
      <dgm:prSet presAssocID="{66CF2250-CA0F-4EE7-B82A-6DD4075B8DD3}" presName="hierChild5" presStyleCnt="0"/>
      <dgm:spPr/>
    </dgm:pt>
  </dgm:ptLst>
  <dgm:cxnLst>
    <dgm:cxn modelId="{E64D773B-6A38-473A-8A92-DD98D6D99C87}" type="presOf" srcId="{ED6F99AC-027A-4208-AE71-9B8233B5F006}" destId="{0CA7508A-A1A8-4B7F-85F8-E04A88077424}" srcOrd="0" destOrd="0" presId="urn:microsoft.com/office/officeart/2005/8/layout/hierarchy1"/>
    <dgm:cxn modelId="{FC6452BF-BD18-493A-BB83-A903B15BFACF}" srcId="{8CECA715-E388-4D79-A029-E838592E9E45}" destId="{30448592-ABF0-4A8E-96A7-0A145FF0D1BB}" srcOrd="3" destOrd="0" parTransId="{1C124F9E-DCFD-4AF5-9191-628151AE1100}" sibTransId="{9240979C-2360-4FC1-A3A9-2DF7847507B2}"/>
    <dgm:cxn modelId="{E3D46113-595D-4B8F-95F3-52B5279D31BC}" type="presOf" srcId="{30448592-ABF0-4A8E-96A7-0A145FF0D1BB}" destId="{5FE702AA-CC2C-4B1D-9B42-EED3307FE338}" srcOrd="0" destOrd="0" presId="urn:microsoft.com/office/officeart/2005/8/layout/hierarchy1"/>
    <dgm:cxn modelId="{5713642D-7094-402B-9FC0-DD7F8126112A}" type="presOf" srcId="{30DBDCFD-23BF-45BB-A2E4-1A41D701217E}" destId="{87793432-5B9C-4FA8-8A2F-CA9F13501252}" srcOrd="0" destOrd="0" presId="urn:microsoft.com/office/officeart/2005/8/layout/hierarchy1"/>
    <dgm:cxn modelId="{69809AC4-0C2B-48FB-957C-ADB7DF0FF83A}" type="presOf" srcId="{4787CB1D-1134-42C9-BE8F-13CBAF7BC3E0}" destId="{C20217ED-39BB-43E7-B1EB-5D2483C796A5}" srcOrd="0" destOrd="0" presId="urn:microsoft.com/office/officeart/2005/8/layout/hierarchy1"/>
    <dgm:cxn modelId="{63309B98-501D-4D8E-9D74-195D49F14A32}" srcId="{06951E97-88C7-4810-A11C-00B73DA6D704}" destId="{40FCC613-7CB9-4CF4-AF82-3502740A94B9}" srcOrd="0" destOrd="0" parTransId="{4787CB1D-1134-42C9-BE8F-13CBAF7BC3E0}" sibTransId="{15D5C795-50A5-4C2D-A5C4-FF5ECDABBB1C}"/>
    <dgm:cxn modelId="{477041FF-3D03-4F89-83BA-C1804890AD80}" srcId="{A55D142A-2D70-4F84-ABF4-081EAB1E4BEE}" destId="{CE8D525B-7FB3-4B17-B9B6-262E48D59A7C}" srcOrd="0" destOrd="0" parTransId="{487BCC52-E8E6-4E95-907B-D65AA64ECF92}" sibTransId="{B141AA0B-213E-485F-8C0D-9C315F46568D}"/>
    <dgm:cxn modelId="{0FA8AD6E-C478-4971-95B5-E1E8FEC2E944}" type="presOf" srcId="{4E88FF60-D0F2-426D-962F-7C7681615310}" destId="{17F1CB37-DCCE-4463-9B42-2636CA6CF8B7}" srcOrd="0" destOrd="0" presId="urn:microsoft.com/office/officeart/2005/8/layout/hierarchy1"/>
    <dgm:cxn modelId="{FE62484D-CD78-4AE7-B930-78DA99DDF401}" type="presOf" srcId="{06951E97-88C7-4810-A11C-00B73DA6D704}" destId="{B4CACA28-A02F-4131-8F94-8253C2F5FD7D}" srcOrd="0" destOrd="0" presId="urn:microsoft.com/office/officeart/2005/8/layout/hierarchy1"/>
    <dgm:cxn modelId="{AB173060-3CF3-4EFA-A818-2E3F0A7B01EB}" type="presOf" srcId="{992B11A0-0FB4-4DC7-8BC3-0D9BE96EED01}" destId="{2A63A102-4920-47C6-A31A-4B0EFC5F0B85}" srcOrd="0" destOrd="0" presId="urn:microsoft.com/office/officeart/2005/8/layout/hierarchy1"/>
    <dgm:cxn modelId="{F36BA92B-06F1-4F42-A861-898FA41A2982}" type="presOf" srcId="{8CECA715-E388-4D79-A029-E838592E9E45}" destId="{356454A6-0CBB-4C38-8892-7CBC4E7A81EC}" srcOrd="0" destOrd="0" presId="urn:microsoft.com/office/officeart/2005/8/layout/hierarchy1"/>
    <dgm:cxn modelId="{5035A127-FFED-46B3-8EF4-34335F52420B}" srcId="{924F3917-02CD-44B8-B425-D264122F0730}" destId="{8CECA715-E388-4D79-A029-E838592E9E45}" srcOrd="0" destOrd="0" parTransId="{F5FE0F3D-B549-41BE-8CCC-D5A91FBB0502}" sibTransId="{AD4A66C9-3874-4B64-8369-A1888D3CD2B5}"/>
    <dgm:cxn modelId="{947734F4-34A9-48A2-84A5-FE3146794D51}" type="presOf" srcId="{A55D142A-2D70-4F84-ABF4-081EAB1E4BEE}" destId="{A6345E7C-C14B-4500-B33D-2BBC9B1AAB69}" srcOrd="0" destOrd="0" presId="urn:microsoft.com/office/officeart/2005/8/layout/hierarchy1"/>
    <dgm:cxn modelId="{2AC5A5D8-ECF0-42FF-BF40-94AA60562CCC}" type="presOf" srcId="{FA4C53C6-9276-477B-A07C-9BD0187E3E4C}" destId="{5FCA399D-3596-4964-A6FC-02F47A52C561}" srcOrd="0" destOrd="0" presId="urn:microsoft.com/office/officeart/2005/8/layout/hierarchy1"/>
    <dgm:cxn modelId="{796B6F2F-FCFC-479E-885C-BB43DFDF9E15}" type="presOf" srcId="{E199ABD6-E2AF-495B-A47B-A76A51644F60}" destId="{0166D65E-28CC-41DA-89A4-3A1183AEFA85}" srcOrd="0" destOrd="0" presId="urn:microsoft.com/office/officeart/2005/8/layout/hierarchy1"/>
    <dgm:cxn modelId="{5761F84F-4232-4014-9323-BF7AF3CBFF86}" type="presOf" srcId="{CE8D525B-7FB3-4B17-B9B6-262E48D59A7C}" destId="{AFCA0F5A-1DE1-406E-B017-8DADC231F0C7}" srcOrd="0" destOrd="0" presId="urn:microsoft.com/office/officeart/2005/8/layout/hierarchy1"/>
    <dgm:cxn modelId="{B3C25018-BD90-4BCA-B5BB-B08D6A951112}" srcId="{BB389ED6-0672-4AAD-B6AF-960B4F27E1F8}" destId="{A55D142A-2D70-4F84-ABF4-081EAB1E4BEE}" srcOrd="0" destOrd="0" parTransId="{6DD10777-8108-4B31-B8B6-84CA2BE68D7D}" sibTransId="{29C4E320-4871-4AF5-8226-0A90C76AACA1}"/>
    <dgm:cxn modelId="{1395EB4B-C98F-45BD-BD4E-9D8445043DD6}" type="presOf" srcId="{BB389ED6-0672-4AAD-B6AF-960B4F27E1F8}" destId="{0F62C20A-4033-435C-9C1A-6E887F37520A}" srcOrd="0" destOrd="0" presId="urn:microsoft.com/office/officeart/2005/8/layout/hierarchy1"/>
    <dgm:cxn modelId="{37FE31D1-82BC-4124-8E16-581E452C760F}" type="presOf" srcId="{487BCC52-E8E6-4E95-907B-D65AA64ECF92}" destId="{34F17447-AF23-4242-BF11-A5131CE2A09E}" srcOrd="0" destOrd="0" presId="urn:microsoft.com/office/officeart/2005/8/layout/hierarchy1"/>
    <dgm:cxn modelId="{9A8076D3-296A-403C-A0BA-52C81CCF8F25}" srcId="{2C540179-1477-4758-AD7F-C7FC8FBE113B}" destId="{4E88FF60-D0F2-426D-962F-7C7681615310}" srcOrd="0" destOrd="0" parTransId="{992B11A0-0FB4-4DC7-8BC3-0D9BE96EED01}" sibTransId="{DA4EEC0B-DD7A-46E6-AD8D-EA8A84F444B9}"/>
    <dgm:cxn modelId="{B7ED51E2-69C3-4947-A765-F350A6660E10}" type="presOf" srcId="{E95B9BA4-3C11-46C2-BDA1-C3E9B0EC2131}" destId="{9B5530E8-0FD0-4D2A-920D-1B1D3B09F908}" srcOrd="0" destOrd="0" presId="urn:microsoft.com/office/officeart/2005/8/layout/hierarchy1"/>
    <dgm:cxn modelId="{208F3C47-A179-48A1-9B65-4B5917E19F8A}" srcId="{8CECA715-E388-4D79-A029-E838592E9E45}" destId="{2C540179-1477-4758-AD7F-C7FC8FBE113B}" srcOrd="2" destOrd="0" parTransId="{DD6A1148-B2B5-4D06-8197-665E6E54F00A}" sibTransId="{FE5DD3B9-BB0B-439B-9AD2-5BF4FD0739BF}"/>
    <dgm:cxn modelId="{6AF411B2-7861-4B2A-B159-B65E0C5C90D5}" srcId="{8CECA715-E388-4D79-A029-E838592E9E45}" destId="{FA4C53C6-9276-477B-A07C-9BD0187E3E4C}" srcOrd="1" destOrd="0" parTransId="{3D963746-C0FA-40D0-A511-8D8462A996FC}" sibTransId="{7A0D7971-21B3-4613-AA09-CDEFE57F733A}"/>
    <dgm:cxn modelId="{0E199C3F-579E-4C68-909A-42449A17295D}" srcId="{8CECA715-E388-4D79-A029-E838592E9E45}" destId="{BB389ED6-0672-4AAD-B6AF-960B4F27E1F8}" srcOrd="0" destOrd="0" parTransId="{0C4FE930-FFD3-4961-B09E-7D158E6662E7}" sibTransId="{A606281B-69AE-4143-9970-CB37B67D17A0}"/>
    <dgm:cxn modelId="{547F94C3-949C-4891-A37A-CC20EA15C4A2}" type="presOf" srcId="{6DD10777-8108-4B31-B8B6-84CA2BE68D7D}" destId="{07611ADE-D776-4C02-8670-D8558D35C211}" srcOrd="0" destOrd="0" presId="urn:microsoft.com/office/officeart/2005/8/layout/hierarchy1"/>
    <dgm:cxn modelId="{3D3A5DE8-838B-4EDE-B6F0-E145E385ADC7}" type="presOf" srcId="{924F3917-02CD-44B8-B425-D264122F0730}" destId="{8475649F-0C90-4E4D-9584-A87433AACA5F}" srcOrd="0" destOrd="0" presId="urn:microsoft.com/office/officeart/2005/8/layout/hierarchy1"/>
    <dgm:cxn modelId="{A080FA75-1A97-48EF-B73A-D3AC59A8CAA7}" type="presOf" srcId="{0C4FE930-FFD3-4961-B09E-7D158E6662E7}" destId="{A9BF9C10-E8A1-40F1-8974-688694779C17}" srcOrd="0" destOrd="0" presId="urn:microsoft.com/office/officeart/2005/8/layout/hierarchy1"/>
    <dgm:cxn modelId="{B90C9319-9CFD-4471-BA48-728868DD5D07}" type="presOf" srcId="{66CF2250-CA0F-4EE7-B82A-6DD4075B8DD3}" destId="{ECA7C1C5-5218-406B-9BEB-31AB34EECE9D}" srcOrd="0" destOrd="0" presId="urn:microsoft.com/office/officeart/2005/8/layout/hierarchy1"/>
    <dgm:cxn modelId="{F24D4109-BE99-441F-9359-AA383B7F0D8F}" type="presOf" srcId="{3D963746-C0FA-40D0-A511-8D8462A996FC}" destId="{637A7B19-11C5-419D-835A-27E21CCE3C4A}" srcOrd="0" destOrd="0" presId="urn:microsoft.com/office/officeart/2005/8/layout/hierarchy1"/>
    <dgm:cxn modelId="{D5CCEF6E-8EED-417E-BC50-40AA5AB1F788}" type="presOf" srcId="{DD6A1148-B2B5-4D06-8197-665E6E54F00A}" destId="{7C353E88-7382-4BE9-B3D5-C26DAB4E9F1C}" srcOrd="0" destOrd="0" presId="urn:microsoft.com/office/officeart/2005/8/layout/hierarchy1"/>
    <dgm:cxn modelId="{470C44FF-27DB-47EC-B7B1-78DCD381DA49}" type="presOf" srcId="{2C540179-1477-4758-AD7F-C7FC8FBE113B}" destId="{589056C6-85EC-405E-AA75-E2F125D059AC}" srcOrd="0" destOrd="0" presId="urn:microsoft.com/office/officeart/2005/8/layout/hierarchy1"/>
    <dgm:cxn modelId="{2DBCA5A6-1374-4FE3-B2A0-33D348A1A46E}" type="presOf" srcId="{2786A474-5AE4-4D55-AF3A-E0FDD5CB9437}" destId="{768B692C-1208-4A11-A034-9B31C568E434}" srcOrd="0" destOrd="0" presId="urn:microsoft.com/office/officeart/2005/8/layout/hierarchy1"/>
    <dgm:cxn modelId="{4A4F896A-CE75-4111-A156-37ED353091BF}" srcId="{4E88FF60-D0F2-426D-962F-7C7681615310}" destId="{C6155B42-9BBE-4248-BF3D-334FBDB4DAE2}" srcOrd="0" destOrd="0" parTransId="{E95B9BA4-3C11-46C2-BDA1-C3E9B0EC2131}" sibTransId="{390AFC35-3D2B-46EF-9426-849B4B61FCF6}"/>
    <dgm:cxn modelId="{818667AD-3DBD-4BB1-A433-5406E8139617}" srcId="{30448592-ABF0-4A8E-96A7-0A145FF0D1BB}" destId="{30DBDCFD-23BF-45BB-A2E4-1A41D701217E}" srcOrd="0" destOrd="0" parTransId="{E199ABD6-E2AF-495B-A47B-A76A51644F60}" sibTransId="{8F4B038D-76FC-4848-94F3-F2DD16D7544F}"/>
    <dgm:cxn modelId="{8B3F2E7B-D12E-4383-9B6F-2D4007E9DDED}" srcId="{FA4C53C6-9276-477B-A07C-9BD0187E3E4C}" destId="{06951E97-88C7-4810-A11C-00B73DA6D704}" srcOrd="0" destOrd="0" parTransId="{ED6F99AC-027A-4208-AE71-9B8233B5F006}" sibTransId="{3A5CEE3E-8DAE-4F1D-859D-E016A2BE97C2}"/>
    <dgm:cxn modelId="{C9772058-81DD-4770-A379-8D3DA9A7DD63}" type="presOf" srcId="{1C124F9E-DCFD-4AF5-9191-628151AE1100}" destId="{4BB10068-7D22-44DB-A4AF-598DB1DD864F}" srcOrd="0" destOrd="0" presId="urn:microsoft.com/office/officeart/2005/8/layout/hierarchy1"/>
    <dgm:cxn modelId="{57BB6360-E6F0-4027-B98A-F808D1718C93}" srcId="{30DBDCFD-23BF-45BB-A2E4-1A41D701217E}" destId="{66CF2250-CA0F-4EE7-B82A-6DD4075B8DD3}" srcOrd="0" destOrd="0" parTransId="{2786A474-5AE4-4D55-AF3A-E0FDD5CB9437}" sibTransId="{8C95C215-F777-4ED2-9158-046DCA4789E5}"/>
    <dgm:cxn modelId="{F216E038-0591-4708-BA1B-68ADB56CCE96}" type="presOf" srcId="{40FCC613-7CB9-4CF4-AF82-3502740A94B9}" destId="{60F93BB6-1E35-4B20-BA97-BB3EEAE7470F}" srcOrd="0" destOrd="0" presId="urn:microsoft.com/office/officeart/2005/8/layout/hierarchy1"/>
    <dgm:cxn modelId="{693CB10C-8248-40EE-964A-A8B135871570}" type="presOf" srcId="{C6155B42-9BBE-4248-BF3D-334FBDB4DAE2}" destId="{C41D7CDA-02FD-455A-8DF2-18EB188BA4DE}" srcOrd="0" destOrd="0" presId="urn:microsoft.com/office/officeart/2005/8/layout/hierarchy1"/>
    <dgm:cxn modelId="{F272D282-02C3-44B6-9BDD-208AC195F26E}" type="presParOf" srcId="{8475649F-0C90-4E4D-9584-A87433AACA5F}" destId="{479FC673-3E77-490F-BA1A-CA94281B94B2}" srcOrd="0" destOrd="0" presId="urn:microsoft.com/office/officeart/2005/8/layout/hierarchy1"/>
    <dgm:cxn modelId="{0090998D-8A87-4B51-AD1B-2F81DB7CAB01}" type="presParOf" srcId="{479FC673-3E77-490F-BA1A-CA94281B94B2}" destId="{2ED9FD0E-43CA-4976-8892-99F05E0CC384}" srcOrd="0" destOrd="0" presId="urn:microsoft.com/office/officeart/2005/8/layout/hierarchy1"/>
    <dgm:cxn modelId="{F5418C2F-0F06-4AA0-97F9-E02A8EB6CBC2}" type="presParOf" srcId="{2ED9FD0E-43CA-4976-8892-99F05E0CC384}" destId="{8659409C-6CE3-407F-9CB3-8EB0855401B6}" srcOrd="0" destOrd="0" presId="urn:microsoft.com/office/officeart/2005/8/layout/hierarchy1"/>
    <dgm:cxn modelId="{4EED2BE8-F990-4BDE-BC31-6248FCF104A9}" type="presParOf" srcId="{2ED9FD0E-43CA-4976-8892-99F05E0CC384}" destId="{356454A6-0CBB-4C38-8892-7CBC4E7A81EC}" srcOrd="1" destOrd="0" presId="urn:microsoft.com/office/officeart/2005/8/layout/hierarchy1"/>
    <dgm:cxn modelId="{375C6809-35F2-4166-842D-85A6A5E1DE5F}" type="presParOf" srcId="{479FC673-3E77-490F-BA1A-CA94281B94B2}" destId="{76078378-F990-4356-AE85-D5CE29E85C5E}" srcOrd="1" destOrd="0" presId="urn:microsoft.com/office/officeart/2005/8/layout/hierarchy1"/>
    <dgm:cxn modelId="{81EA2CBC-4110-4889-84B5-23D1A606E5AB}" type="presParOf" srcId="{76078378-F990-4356-AE85-D5CE29E85C5E}" destId="{A9BF9C10-E8A1-40F1-8974-688694779C17}" srcOrd="0" destOrd="0" presId="urn:microsoft.com/office/officeart/2005/8/layout/hierarchy1"/>
    <dgm:cxn modelId="{5F280341-9BF2-4D89-B8C2-2836D8A06494}" type="presParOf" srcId="{76078378-F990-4356-AE85-D5CE29E85C5E}" destId="{0C9A1F0A-0180-4B80-862C-5499125E172A}" srcOrd="1" destOrd="0" presId="urn:microsoft.com/office/officeart/2005/8/layout/hierarchy1"/>
    <dgm:cxn modelId="{12AE6BB4-D9F4-49C5-ABEE-D065FB0688F9}" type="presParOf" srcId="{0C9A1F0A-0180-4B80-862C-5499125E172A}" destId="{FC9F7B2D-C1F0-4C8B-A94E-A4FAAAB686A9}" srcOrd="0" destOrd="0" presId="urn:microsoft.com/office/officeart/2005/8/layout/hierarchy1"/>
    <dgm:cxn modelId="{948BF324-6229-45D8-8229-A485575E137C}" type="presParOf" srcId="{FC9F7B2D-C1F0-4C8B-A94E-A4FAAAB686A9}" destId="{0DF077D3-C10D-42E4-87F8-7749A57D5160}" srcOrd="0" destOrd="0" presId="urn:microsoft.com/office/officeart/2005/8/layout/hierarchy1"/>
    <dgm:cxn modelId="{6A41DE6C-28A5-47E4-81E8-FD9D89C2AA4C}" type="presParOf" srcId="{FC9F7B2D-C1F0-4C8B-A94E-A4FAAAB686A9}" destId="{0F62C20A-4033-435C-9C1A-6E887F37520A}" srcOrd="1" destOrd="0" presId="urn:microsoft.com/office/officeart/2005/8/layout/hierarchy1"/>
    <dgm:cxn modelId="{FBA45614-E63F-4AC0-A38A-05F0EB91F09D}" type="presParOf" srcId="{0C9A1F0A-0180-4B80-862C-5499125E172A}" destId="{C549ADB0-7AA6-410C-8EA2-5E29364DD5CA}" srcOrd="1" destOrd="0" presId="urn:microsoft.com/office/officeart/2005/8/layout/hierarchy1"/>
    <dgm:cxn modelId="{86592E34-0E01-464D-8AEA-4696E074FF5E}" type="presParOf" srcId="{C549ADB0-7AA6-410C-8EA2-5E29364DD5CA}" destId="{07611ADE-D776-4C02-8670-D8558D35C211}" srcOrd="0" destOrd="0" presId="urn:microsoft.com/office/officeart/2005/8/layout/hierarchy1"/>
    <dgm:cxn modelId="{8F3386B3-70E5-4BA9-9027-CF5AAAE20DAD}" type="presParOf" srcId="{C549ADB0-7AA6-410C-8EA2-5E29364DD5CA}" destId="{14B99FFC-5353-41B6-9B4C-4B3E56772B17}" srcOrd="1" destOrd="0" presId="urn:microsoft.com/office/officeart/2005/8/layout/hierarchy1"/>
    <dgm:cxn modelId="{AC143CEC-98C4-4F3A-AB7D-ACF7F8FCC04D}" type="presParOf" srcId="{14B99FFC-5353-41B6-9B4C-4B3E56772B17}" destId="{6CB2FCC1-DD81-4A71-A248-E6AEB0556A52}" srcOrd="0" destOrd="0" presId="urn:microsoft.com/office/officeart/2005/8/layout/hierarchy1"/>
    <dgm:cxn modelId="{C1006C3B-D0DA-497A-84C6-C5C54DC61D7A}" type="presParOf" srcId="{6CB2FCC1-DD81-4A71-A248-E6AEB0556A52}" destId="{B61CEA64-8144-4613-A748-E60A7F2ACA68}" srcOrd="0" destOrd="0" presId="urn:microsoft.com/office/officeart/2005/8/layout/hierarchy1"/>
    <dgm:cxn modelId="{174D472B-A138-45C5-BC25-BA01CCF59776}" type="presParOf" srcId="{6CB2FCC1-DD81-4A71-A248-E6AEB0556A52}" destId="{A6345E7C-C14B-4500-B33D-2BBC9B1AAB69}" srcOrd="1" destOrd="0" presId="urn:microsoft.com/office/officeart/2005/8/layout/hierarchy1"/>
    <dgm:cxn modelId="{A13D5AA3-AEBC-4B04-B399-23942E367311}" type="presParOf" srcId="{14B99FFC-5353-41B6-9B4C-4B3E56772B17}" destId="{08504DA7-8405-420A-BBA6-74869CDD3F28}" srcOrd="1" destOrd="0" presId="urn:microsoft.com/office/officeart/2005/8/layout/hierarchy1"/>
    <dgm:cxn modelId="{1B8B203C-6409-442D-BCE3-7D885B01A2A0}" type="presParOf" srcId="{08504DA7-8405-420A-BBA6-74869CDD3F28}" destId="{34F17447-AF23-4242-BF11-A5131CE2A09E}" srcOrd="0" destOrd="0" presId="urn:microsoft.com/office/officeart/2005/8/layout/hierarchy1"/>
    <dgm:cxn modelId="{81BBA174-1BE7-4CAD-A06A-6E23829F82E6}" type="presParOf" srcId="{08504DA7-8405-420A-BBA6-74869CDD3F28}" destId="{C849E6FB-D7B4-4877-9B03-BFF17E08CF55}" srcOrd="1" destOrd="0" presId="urn:microsoft.com/office/officeart/2005/8/layout/hierarchy1"/>
    <dgm:cxn modelId="{72DD173D-56C3-4C4E-AA98-EEE76985A0A6}" type="presParOf" srcId="{C849E6FB-D7B4-4877-9B03-BFF17E08CF55}" destId="{0A07C1A8-ADC9-4F78-94EF-558FD7E3B05C}" srcOrd="0" destOrd="0" presId="urn:microsoft.com/office/officeart/2005/8/layout/hierarchy1"/>
    <dgm:cxn modelId="{55B07877-299C-4672-81FE-70975914815F}" type="presParOf" srcId="{0A07C1A8-ADC9-4F78-94EF-558FD7E3B05C}" destId="{FDCEC5C8-0856-4D90-ABDE-33C154308B02}" srcOrd="0" destOrd="0" presId="urn:microsoft.com/office/officeart/2005/8/layout/hierarchy1"/>
    <dgm:cxn modelId="{203D8F88-96E3-467F-BEA8-6597954462A8}" type="presParOf" srcId="{0A07C1A8-ADC9-4F78-94EF-558FD7E3B05C}" destId="{AFCA0F5A-1DE1-406E-B017-8DADC231F0C7}" srcOrd="1" destOrd="0" presId="urn:microsoft.com/office/officeart/2005/8/layout/hierarchy1"/>
    <dgm:cxn modelId="{5C4CA9E2-8355-4215-BC74-84B3C1825092}" type="presParOf" srcId="{C849E6FB-D7B4-4877-9B03-BFF17E08CF55}" destId="{86A5B257-F51E-460D-ADF3-C77E5A44EDF7}" srcOrd="1" destOrd="0" presId="urn:microsoft.com/office/officeart/2005/8/layout/hierarchy1"/>
    <dgm:cxn modelId="{AA82D435-5942-41CA-AA73-0E63B05B2D57}" type="presParOf" srcId="{76078378-F990-4356-AE85-D5CE29E85C5E}" destId="{637A7B19-11C5-419D-835A-27E21CCE3C4A}" srcOrd="2" destOrd="0" presId="urn:microsoft.com/office/officeart/2005/8/layout/hierarchy1"/>
    <dgm:cxn modelId="{CA26F6D4-B098-4594-B4E6-3009A112B571}" type="presParOf" srcId="{76078378-F990-4356-AE85-D5CE29E85C5E}" destId="{6371547A-4372-41FD-87C5-5BADB9A95F78}" srcOrd="3" destOrd="0" presId="urn:microsoft.com/office/officeart/2005/8/layout/hierarchy1"/>
    <dgm:cxn modelId="{3CDBAE6E-EB60-4612-B224-376CD7F700FE}" type="presParOf" srcId="{6371547A-4372-41FD-87C5-5BADB9A95F78}" destId="{D23A3E53-48E1-44C3-B10C-24C272BD4219}" srcOrd="0" destOrd="0" presId="urn:microsoft.com/office/officeart/2005/8/layout/hierarchy1"/>
    <dgm:cxn modelId="{E7332B34-2BB1-4132-9D0B-0686FC6FCAC3}" type="presParOf" srcId="{D23A3E53-48E1-44C3-B10C-24C272BD4219}" destId="{3A0D5884-4DBA-4C05-B0F8-7B3396B66985}" srcOrd="0" destOrd="0" presId="urn:microsoft.com/office/officeart/2005/8/layout/hierarchy1"/>
    <dgm:cxn modelId="{1C8E2997-F835-46DC-A42E-D969FDDDB98F}" type="presParOf" srcId="{D23A3E53-48E1-44C3-B10C-24C272BD4219}" destId="{5FCA399D-3596-4964-A6FC-02F47A52C561}" srcOrd="1" destOrd="0" presId="urn:microsoft.com/office/officeart/2005/8/layout/hierarchy1"/>
    <dgm:cxn modelId="{725167CE-680B-4E2D-9B91-D880D8315C0A}" type="presParOf" srcId="{6371547A-4372-41FD-87C5-5BADB9A95F78}" destId="{F3B8F512-09FC-454D-8788-6D104DCCE665}" srcOrd="1" destOrd="0" presId="urn:microsoft.com/office/officeart/2005/8/layout/hierarchy1"/>
    <dgm:cxn modelId="{8AA7083F-C205-415E-A201-55DA61B9CA1C}" type="presParOf" srcId="{F3B8F512-09FC-454D-8788-6D104DCCE665}" destId="{0CA7508A-A1A8-4B7F-85F8-E04A88077424}" srcOrd="0" destOrd="0" presId="urn:microsoft.com/office/officeart/2005/8/layout/hierarchy1"/>
    <dgm:cxn modelId="{B666EE55-5952-4727-89A5-E37CDCA696EB}" type="presParOf" srcId="{F3B8F512-09FC-454D-8788-6D104DCCE665}" destId="{D936EDA6-88CB-461A-978F-634BC77BA15D}" srcOrd="1" destOrd="0" presId="urn:microsoft.com/office/officeart/2005/8/layout/hierarchy1"/>
    <dgm:cxn modelId="{AC739919-0FCB-4E2C-A54C-BBA2562866DD}" type="presParOf" srcId="{D936EDA6-88CB-461A-978F-634BC77BA15D}" destId="{FBFA6F22-587E-4DC3-B94C-2F231BB81C10}" srcOrd="0" destOrd="0" presId="urn:microsoft.com/office/officeart/2005/8/layout/hierarchy1"/>
    <dgm:cxn modelId="{3E8DA3B4-C2CA-4B92-9D23-2BA88F43DF6E}" type="presParOf" srcId="{FBFA6F22-587E-4DC3-B94C-2F231BB81C10}" destId="{03B8EC9C-10C2-4362-9E0F-64D86CBC510A}" srcOrd="0" destOrd="0" presId="urn:microsoft.com/office/officeart/2005/8/layout/hierarchy1"/>
    <dgm:cxn modelId="{38BB97FA-C8B1-43D4-A7A4-718EF72FD085}" type="presParOf" srcId="{FBFA6F22-587E-4DC3-B94C-2F231BB81C10}" destId="{B4CACA28-A02F-4131-8F94-8253C2F5FD7D}" srcOrd="1" destOrd="0" presId="urn:microsoft.com/office/officeart/2005/8/layout/hierarchy1"/>
    <dgm:cxn modelId="{3461A9E6-6B78-4011-AAA2-7C6F6C59D05A}" type="presParOf" srcId="{D936EDA6-88CB-461A-978F-634BC77BA15D}" destId="{2EFE3CD1-7B46-4AEF-8FEB-CB61275BA68D}" srcOrd="1" destOrd="0" presId="urn:microsoft.com/office/officeart/2005/8/layout/hierarchy1"/>
    <dgm:cxn modelId="{E852DBFF-7CC2-4DE6-9E41-3B58B71840C0}" type="presParOf" srcId="{2EFE3CD1-7B46-4AEF-8FEB-CB61275BA68D}" destId="{C20217ED-39BB-43E7-B1EB-5D2483C796A5}" srcOrd="0" destOrd="0" presId="urn:microsoft.com/office/officeart/2005/8/layout/hierarchy1"/>
    <dgm:cxn modelId="{7901C80D-0B06-4699-A34C-DB2FFA169EEC}" type="presParOf" srcId="{2EFE3CD1-7B46-4AEF-8FEB-CB61275BA68D}" destId="{890244A5-E080-4806-82BA-B9EC67A374C3}" srcOrd="1" destOrd="0" presId="urn:microsoft.com/office/officeart/2005/8/layout/hierarchy1"/>
    <dgm:cxn modelId="{8F745B98-F8B4-459B-AC76-394A30581437}" type="presParOf" srcId="{890244A5-E080-4806-82BA-B9EC67A374C3}" destId="{4AC4CFE4-67C6-4BE4-A0C4-D73C92A26253}" srcOrd="0" destOrd="0" presId="urn:microsoft.com/office/officeart/2005/8/layout/hierarchy1"/>
    <dgm:cxn modelId="{D988A20E-8F46-45D0-B2A7-9DCE672BDBF2}" type="presParOf" srcId="{4AC4CFE4-67C6-4BE4-A0C4-D73C92A26253}" destId="{7D51D5BD-2EEC-42B1-BA45-C80F00995E37}" srcOrd="0" destOrd="0" presId="urn:microsoft.com/office/officeart/2005/8/layout/hierarchy1"/>
    <dgm:cxn modelId="{FDADA165-EEA1-4A11-9064-029A65EF27FA}" type="presParOf" srcId="{4AC4CFE4-67C6-4BE4-A0C4-D73C92A26253}" destId="{60F93BB6-1E35-4B20-BA97-BB3EEAE7470F}" srcOrd="1" destOrd="0" presId="urn:microsoft.com/office/officeart/2005/8/layout/hierarchy1"/>
    <dgm:cxn modelId="{1F3EA535-2E0C-4EA5-BCF3-0E4649FCEF4E}" type="presParOf" srcId="{890244A5-E080-4806-82BA-B9EC67A374C3}" destId="{82D4B397-AD32-4CCE-9908-8CA73624623C}" srcOrd="1" destOrd="0" presId="urn:microsoft.com/office/officeart/2005/8/layout/hierarchy1"/>
    <dgm:cxn modelId="{5E367A8A-86AF-4E1C-BD88-09B09E348719}" type="presParOf" srcId="{76078378-F990-4356-AE85-D5CE29E85C5E}" destId="{7C353E88-7382-4BE9-B3D5-C26DAB4E9F1C}" srcOrd="4" destOrd="0" presId="urn:microsoft.com/office/officeart/2005/8/layout/hierarchy1"/>
    <dgm:cxn modelId="{82CA1180-9DBD-44D0-9F75-663A5CFDB5E0}" type="presParOf" srcId="{76078378-F990-4356-AE85-D5CE29E85C5E}" destId="{BA5F59F8-3192-4FC8-B631-07D70485CE3E}" srcOrd="5" destOrd="0" presId="urn:microsoft.com/office/officeart/2005/8/layout/hierarchy1"/>
    <dgm:cxn modelId="{6AA69901-81EE-4045-9EEF-9C5B119CD54E}" type="presParOf" srcId="{BA5F59F8-3192-4FC8-B631-07D70485CE3E}" destId="{BAB260FF-D565-4FEC-8C2C-5E21B06FAA64}" srcOrd="0" destOrd="0" presId="urn:microsoft.com/office/officeart/2005/8/layout/hierarchy1"/>
    <dgm:cxn modelId="{D25E5CBB-4AD7-4B39-BA42-516659411457}" type="presParOf" srcId="{BAB260FF-D565-4FEC-8C2C-5E21B06FAA64}" destId="{8A6E3967-FE51-4968-9A2E-2248CBC0EE9B}" srcOrd="0" destOrd="0" presId="urn:microsoft.com/office/officeart/2005/8/layout/hierarchy1"/>
    <dgm:cxn modelId="{6BC02016-7E81-4BB9-9EC8-B024ED7BD2C4}" type="presParOf" srcId="{BAB260FF-D565-4FEC-8C2C-5E21B06FAA64}" destId="{589056C6-85EC-405E-AA75-E2F125D059AC}" srcOrd="1" destOrd="0" presId="urn:microsoft.com/office/officeart/2005/8/layout/hierarchy1"/>
    <dgm:cxn modelId="{AE63AE02-C450-4A5E-A0D8-A9EF8F44700A}" type="presParOf" srcId="{BA5F59F8-3192-4FC8-B631-07D70485CE3E}" destId="{B03A7BEE-6EC6-437D-BC11-3D6E9A5DE429}" srcOrd="1" destOrd="0" presId="urn:microsoft.com/office/officeart/2005/8/layout/hierarchy1"/>
    <dgm:cxn modelId="{2393F5CC-15D0-4D2B-AD60-1C7AEF1F10F4}" type="presParOf" srcId="{B03A7BEE-6EC6-437D-BC11-3D6E9A5DE429}" destId="{2A63A102-4920-47C6-A31A-4B0EFC5F0B85}" srcOrd="0" destOrd="0" presId="urn:microsoft.com/office/officeart/2005/8/layout/hierarchy1"/>
    <dgm:cxn modelId="{0DBEAE1F-89E2-42D4-8657-8408412115C8}" type="presParOf" srcId="{B03A7BEE-6EC6-437D-BC11-3D6E9A5DE429}" destId="{C07B93BC-D40E-4B02-B09E-07227A52B227}" srcOrd="1" destOrd="0" presId="urn:microsoft.com/office/officeart/2005/8/layout/hierarchy1"/>
    <dgm:cxn modelId="{2DFEEF66-52AC-4316-B08E-A64DD147F07A}" type="presParOf" srcId="{C07B93BC-D40E-4B02-B09E-07227A52B227}" destId="{8CF44AB3-25E2-4EC7-AF23-642240147B64}" srcOrd="0" destOrd="0" presId="urn:microsoft.com/office/officeart/2005/8/layout/hierarchy1"/>
    <dgm:cxn modelId="{C00433F4-2A39-47A9-8BFF-62405717D47A}" type="presParOf" srcId="{8CF44AB3-25E2-4EC7-AF23-642240147B64}" destId="{DB4BB1E5-D418-4565-80DA-AA73BF0D4964}" srcOrd="0" destOrd="0" presId="urn:microsoft.com/office/officeart/2005/8/layout/hierarchy1"/>
    <dgm:cxn modelId="{98068363-485F-4090-9105-17B229F7F8F5}" type="presParOf" srcId="{8CF44AB3-25E2-4EC7-AF23-642240147B64}" destId="{17F1CB37-DCCE-4463-9B42-2636CA6CF8B7}" srcOrd="1" destOrd="0" presId="urn:microsoft.com/office/officeart/2005/8/layout/hierarchy1"/>
    <dgm:cxn modelId="{E3DC8137-F541-44B7-A274-1698B56038D4}" type="presParOf" srcId="{C07B93BC-D40E-4B02-B09E-07227A52B227}" destId="{0619B87E-45C9-4376-AE1F-E43E99C5E6E3}" srcOrd="1" destOrd="0" presId="urn:microsoft.com/office/officeart/2005/8/layout/hierarchy1"/>
    <dgm:cxn modelId="{AEEE70A3-8BBA-4631-AFD8-D81A764886F4}" type="presParOf" srcId="{0619B87E-45C9-4376-AE1F-E43E99C5E6E3}" destId="{9B5530E8-0FD0-4D2A-920D-1B1D3B09F908}" srcOrd="0" destOrd="0" presId="urn:microsoft.com/office/officeart/2005/8/layout/hierarchy1"/>
    <dgm:cxn modelId="{5886C961-C4F7-4403-9DE6-CC45A5A3111A}" type="presParOf" srcId="{0619B87E-45C9-4376-AE1F-E43E99C5E6E3}" destId="{26467D7F-4D57-4F5F-BCBD-398276D8284D}" srcOrd="1" destOrd="0" presId="urn:microsoft.com/office/officeart/2005/8/layout/hierarchy1"/>
    <dgm:cxn modelId="{C0291ED8-1356-44AF-A253-673D1AEA7968}" type="presParOf" srcId="{26467D7F-4D57-4F5F-BCBD-398276D8284D}" destId="{F339DC23-ABBC-4005-8C25-505346331C28}" srcOrd="0" destOrd="0" presId="urn:microsoft.com/office/officeart/2005/8/layout/hierarchy1"/>
    <dgm:cxn modelId="{D3FD2FD6-216A-4C38-8EC7-0932A41196A2}" type="presParOf" srcId="{F339DC23-ABBC-4005-8C25-505346331C28}" destId="{8907D8E9-ADB1-436D-8693-5EF56669F433}" srcOrd="0" destOrd="0" presId="urn:microsoft.com/office/officeart/2005/8/layout/hierarchy1"/>
    <dgm:cxn modelId="{3CF458BD-D84C-4A8A-9A8D-ABFD92D77484}" type="presParOf" srcId="{F339DC23-ABBC-4005-8C25-505346331C28}" destId="{C41D7CDA-02FD-455A-8DF2-18EB188BA4DE}" srcOrd="1" destOrd="0" presId="urn:microsoft.com/office/officeart/2005/8/layout/hierarchy1"/>
    <dgm:cxn modelId="{56943B26-A5AF-40B4-B5F2-13B57ED0518A}" type="presParOf" srcId="{26467D7F-4D57-4F5F-BCBD-398276D8284D}" destId="{7B119071-118E-4413-B2F8-D1AC86F87575}" srcOrd="1" destOrd="0" presId="urn:microsoft.com/office/officeart/2005/8/layout/hierarchy1"/>
    <dgm:cxn modelId="{0EE200EB-3B27-4CC9-8AD6-1BBAED5C2507}" type="presParOf" srcId="{76078378-F990-4356-AE85-D5CE29E85C5E}" destId="{4BB10068-7D22-44DB-A4AF-598DB1DD864F}" srcOrd="6" destOrd="0" presId="urn:microsoft.com/office/officeart/2005/8/layout/hierarchy1"/>
    <dgm:cxn modelId="{89CCAE04-6254-4EAE-A2FB-416751FDF668}" type="presParOf" srcId="{76078378-F990-4356-AE85-D5CE29E85C5E}" destId="{46E79EC3-734B-4CFC-B490-5A627E501348}" srcOrd="7" destOrd="0" presId="urn:microsoft.com/office/officeart/2005/8/layout/hierarchy1"/>
    <dgm:cxn modelId="{B4DD4A66-3F73-4FE3-9675-374CAE45C1BA}" type="presParOf" srcId="{46E79EC3-734B-4CFC-B490-5A627E501348}" destId="{F3774163-1789-4609-A7F9-009A2F67D15C}" srcOrd="0" destOrd="0" presId="urn:microsoft.com/office/officeart/2005/8/layout/hierarchy1"/>
    <dgm:cxn modelId="{DEB299FE-CA4A-48A0-9CB8-B3FA163C61F4}" type="presParOf" srcId="{F3774163-1789-4609-A7F9-009A2F67D15C}" destId="{4686A834-7700-4906-8540-5FE80504ADD4}" srcOrd="0" destOrd="0" presId="urn:microsoft.com/office/officeart/2005/8/layout/hierarchy1"/>
    <dgm:cxn modelId="{D3ADD2F3-E821-4043-8454-312E265445C1}" type="presParOf" srcId="{F3774163-1789-4609-A7F9-009A2F67D15C}" destId="{5FE702AA-CC2C-4B1D-9B42-EED3307FE338}" srcOrd="1" destOrd="0" presId="urn:microsoft.com/office/officeart/2005/8/layout/hierarchy1"/>
    <dgm:cxn modelId="{8F7CFE92-155F-4D48-B6D3-E651FEB96793}" type="presParOf" srcId="{46E79EC3-734B-4CFC-B490-5A627E501348}" destId="{F16CFD39-A0EB-4D56-88A7-C21E17DDC172}" srcOrd="1" destOrd="0" presId="urn:microsoft.com/office/officeart/2005/8/layout/hierarchy1"/>
    <dgm:cxn modelId="{275F67F4-454E-41E6-B8F1-BAC8F6ACEE84}" type="presParOf" srcId="{F16CFD39-A0EB-4D56-88A7-C21E17DDC172}" destId="{0166D65E-28CC-41DA-89A4-3A1183AEFA85}" srcOrd="0" destOrd="0" presId="urn:microsoft.com/office/officeart/2005/8/layout/hierarchy1"/>
    <dgm:cxn modelId="{53E7DF97-3263-43F5-9627-9C3A28A7C082}" type="presParOf" srcId="{F16CFD39-A0EB-4D56-88A7-C21E17DDC172}" destId="{3678C1BF-3277-4A82-BD8B-4D16E6449D68}" srcOrd="1" destOrd="0" presId="urn:microsoft.com/office/officeart/2005/8/layout/hierarchy1"/>
    <dgm:cxn modelId="{FD79A1C0-9C84-48DD-A87F-2377CE0BE3C2}" type="presParOf" srcId="{3678C1BF-3277-4A82-BD8B-4D16E6449D68}" destId="{39288F91-7B05-41D7-B247-F12A4D05BC7B}" srcOrd="0" destOrd="0" presId="urn:microsoft.com/office/officeart/2005/8/layout/hierarchy1"/>
    <dgm:cxn modelId="{02D48EC3-D8BF-4828-812A-C3BA75680BA3}" type="presParOf" srcId="{39288F91-7B05-41D7-B247-F12A4D05BC7B}" destId="{5730AF67-B120-4ABE-82A4-8D7C91880BEF}" srcOrd="0" destOrd="0" presId="urn:microsoft.com/office/officeart/2005/8/layout/hierarchy1"/>
    <dgm:cxn modelId="{8FAA6F5C-6E6A-403B-A28E-E081C45C59C1}" type="presParOf" srcId="{39288F91-7B05-41D7-B247-F12A4D05BC7B}" destId="{87793432-5B9C-4FA8-8A2F-CA9F13501252}" srcOrd="1" destOrd="0" presId="urn:microsoft.com/office/officeart/2005/8/layout/hierarchy1"/>
    <dgm:cxn modelId="{CCDBD450-E736-4460-B4CF-7FB60BFFB125}" type="presParOf" srcId="{3678C1BF-3277-4A82-BD8B-4D16E6449D68}" destId="{3FF096B5-A183-4C59-88CF-5043BDF81FF0}" srcOrd="1" destOrd="0" presId="urn:microsoft.com/office/officeart/2005/8/layout/hierarchy1"/>
    <dgm:cxn modelId="{F7615B44-482F-4A82-976F-DC8F3A742A39}" type="presParOf" srcId="{3FF096B5-A183-4C59-88CF-5043BDF81FF0}" destId="{768B692C-1208-4A11-A034-9B31C568E434}" srcOrd="0" destOrd="0" presId="urn:microsoft.com/office/officeart/2005/8/layout/hierarchy1"/>
    <dgm:cxn modelId="{C90CAE8C-CC59-4FC8-B82B-16DBA6E65FCF}" type="presParOf" srcId="{3FF096B5-A183-4C59-88CF-5043BDF81FF0}" destId="{3446D401-CC0A-4E41-A4E1-1132DF55EFDC}" srcOrd="1" destOrd="0" presId="urn:microsoft.com/office/officeart/2005/8/layout/hierarchy1"/>
    <dgm:cxn modelId="{BBC18188-8BA0-4692-8F5F-3D257060EA8E}" type="presParOf" srcId="{3446D401-CC0A-4E41-A4E1-1132DF55EFDC}" destId="{96B26CBA-4C92-468A-9215-F3D878F41471}" srcOrd="0" destOrd="0" presId="urn:microsoft.com/office/officeart/2005/8/layout/hierarchy1"/>
    <dgm:cxn modelId="{3A4341EE-3E55-400F-AB99-711DD849AB53}" type="presParOf" srcId="{96B26CBA-4C92-468A-9215-F3D878F41471}" destId="{3A45DB3D-9DF4-42C3-A4BA-1EF4F956227E}" srcOrd="0" destOrd="0" presId="urn:microsoft.com/office/officeart/2005/8/layout/hierarchy1"/>
    <dgm:cxn modelId="{FFC17F48-BE54-4AA6-AEDB-B1A4570B34A4}" type="presParOf" srcId="{96B26CBA-4C92-468A-9215-F3D878F41471}" destId="{ECA7C1C5-5218-406B-9BEB-31AB34EECE9D}" srcOrd="1" destOrd="0" presId="urn:microsoft.com/office/officeart/2005/8/layout/hierarchy1"/>
    <dgm:cxn modelId="{CCFBBE2C-E8D7-4F7C-878F-2120461DA54A}" type="presParOf" srcId="{3446D401-CC0A-4E41-A4E1-1132DF55EFDC}" destId="{65E11738-5DCF-42BF-8FF5-69FD678F301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DD1870-CE71-4D82-9A60-3B0DCE062A8E}" type="doc">
      <dgm:prSet loTypeId="urn:microsoft.com/office/officeart/2005/8/layout/pyramid1" loCatId="pyramid" qsTypeId="urn:microsoft.com/office/officeart/2005/8/quickstyle/3d2" qsCatId="3D" csTypeId="urn:microsoft.com/office/officeart/2005/8/colors/colorful1" csCatId="colorful" phldr="1"/>
      <dgm:spPr/>
    </dgm:pt>
    <dgm:pt modelId="{DC9CC1EB-5958-4263-A4E7-951343A137B0}">
      <dgm:prSet phldrT="[نص]"/>
      <dgm:spPr/>
      <dgm:t>
        <a:bodyPr/>
        <a:lstStyle/>
        <a:p>
          <a:pPr rtl="1"/>
          <a:r>
            <a:rPr lang="ar-SA" dirty="0" smtClean="0"/>
            <a:t>الابداع </a:t>
          </a:r>
          <a:endParaRPr lang="ar-SA" dirty="0"/>
        </a:p>
      </dgm:t>
    </dgm:pt>
    <dgm:pt modelId="{86FFE25D-CB59-4A40-987F-F0CA3DDDA817}" type="parTrans" cxnId="{62C91CD9-6AD5-4959-A496-95BD871BE866}">
      <dgm:prSet/>
      <dgm:spPr/>
      <dgm:t>
        <a:bodyPr/>
        <a:lstStyle/>
        <a:p>
          <a:pPr rtl="1"/>
          <a:endParaRPr lang="ar-SA"/>
        </a:p>
      </dgm:t>
    </dgm:pt>
    <dgm:pt modelId="{72E76E57-D5D0-46AE-B83A-D7D13D17E5A0}" type="sibTrans" cxnId="{62C91CD9-6AD5-4959-A496-95BD871BE866}">
      <dgm:prSet/>
      <dgm:spPr/>
      <dgm:t>
        <a:bodyPr/>
        <a:lstStyle/>
        <a:p>
          <a:pPr rtl="1"/>
          <a:endParaRPr lang="ar-SA"/>
        </a:p>
      </dgm:t>
    </dgm:pt>
    <dgm:pt modelId="{7D37DCBC-21E8-4E35-A204-0FCAC26D4D97}">
      <dgm:prSet phldrT="[نص]"/>
      <dgm:spPr/>
      <dgm:t>
        <a:bodyPr/>
        <a:lstStyle/>
        <a:p>
          <a:pPr rtl="1"/>
          <a:r>
            <a:rPr lang="ar-SA" dirty="0" smtClean="0"/>
            <a:t>التقويم</a:t>
          </a:r>
          <a:endParaRPr lang="ar-SA" dirty="0"/>
        </a:p>
      </dgm:t>
    </dgm:pt>
    <dgm:pt modelId="{257F933B-4151-4993-8863-C419B488C9B9}" type="parTrans" cxnId="{22E80C14-45A1-490F-9AE1-C2F09E99ECF3}">
      <dgm:prSet/>
      <dgm:spPr/>
      <dgm:t>
        <a:bodyPr/>
        <a:lstStyle/>
        <a:p>
          <a:pPr rtl="1"/>
          <a:endParaRPr lang="ar-SA"/>
        </a:p>
      </dgm:t>
    </dgm:pt>
    <dgm:pt modelId="{13261DE9-7D00-48AB-B376-7CF5F007F86B}" type="sibTrans" cxnId="{22E80C14-45A1-490F-9AE1-C2F09E99ECF3}">
      <dgm:prSet/>
      <dgm:spPr/>
      <dgm:t>
        <a:bodyPr/>
        <a:lstStyle/>
        <a:p>
          <a:pPr rtl="1"/>
          <a:endParaRPr lang="ar-SA"/>
        </a:p>
      </dgm:t>
    </dgm:pt>
    <dgm:pt modelId="{5C5BE1B7-6E69-484F-BBB2-5FDE72711AFB}">
      <dgm:prSet phldrT="[نص]"/>
      <dgm:spPr/>
      <dgm:t>
        <a:bodyPr/>
        <a:lstStyle/>
        <a:p>
          <a:pPr rtl="1"/>
          <a:r>
            <a:rPr lang="ar-SA" dirty="0" smtClean="0"/>
            <a:t>التذكر</a:t>
          </a:r>
          <a:endParaRPr lang="ar-SA" dirty="0"/>
        </a:p>
      </dgm:t>
    </dgm:pt>
    <dgm:pt modelId="{94A4AB46-2BB4-44F3-A345-D0ED2F286E70}" type="parTrans" cxnId="{56EBE8EC-71EF-4B69-8AA8-D0A5BB995C56}">
      <dgm:prSet/>
      <dgm:spPr/>
      <dgm:t>
        <a:bodyPr/>
        <a:lstStyle/>
        <a:p>
          <a:pPr rtl="1"/>
          <a:endParaRPr lang="ar-SA"/>
        </a:p>
      </dgm:t>
    </dgm:pt>
    <dgm:pt modelId="{68A7F345-1B19-4337-9422-927259EA67BD}" type="sibTrans" cxnId="{56EBE8EC-71EF-4B69-8AA8-D0A5BB995C56}">
      <dgm:prSet/>
      <dgm:spPr/>
      <dgm:t>
        <a:bodyPr/>
        <a:lstStyle/>
        <a:p>
          <a:pPr rtl="1"/>
          <a:endParaRPr lang="ar-SA"/>
        </a:p>
      </dgm:t>
    </dgm:pt>
    <dgm:pt modelId="{E6D6C335-7020-4AE2-B191-6B993555DF6B}">
      <dgm:prSet/>
      <dgm:spPr/>
      <dgm:t>
        <a:bodyPr/>
        <a:lstStyle/>
        <a:p>
          <a:pPr rtl="1"/>
          <a:r>
            <a:rPr lang="ar-SA" dirty="0" smtClean="0"/>
            <a:t>التحليل</a:t>
          </a:r>
          <a:endParaRPr lang="ar-SA" dirty="0"/>
        </a:p>
      </dgm:t>
    </dgm:pt>
    <dgm:pt modelId="{FB096087-FFFF-4C09-A518-C3B6596C2218}" type="parTrans" cxnId="{2D27263C-0134-4B4B-85C1-511979B4EA39}">
      <dgm:prSet/>
      <dgm:spPr/>
      <dgm:t>
        <a:bodyPr/>
        <a:lstStyle/>
        <a:p>
          <a:pPr rtl="1"/>
          <a:endParaRPr lang="ar-SA"/>
        </a:p>
      </dgm:t>
    </dgm:pt>
    <dgm:pt modelId="{D5DB8C0E-ECC8-4D2A-9C81-BE70E8CEB6C3}" type="sibTrans" cxnId="{2D27263C-0134-4B4B-85C1-511979B4EA39}">
      <dgm:prSet/>
      <dgm:spPr/>
      <dgm:t>
        <a:bodyPr/>
        <a:lstStyle/>
        <a:p>
          <a:pPr rtl="1"/>
          <a:endParaRPr lang="ar-SA"/>
        </a:p>
      </dgm:t>
    </dgm:pt>
    <dgm:pt modelId="{AB33FD58-C695-49FD-8E29-2BCB4F188413}">
      <dgm:prSet/>
      <dgm:spPr/>
      <dgm:t>
        <a:bodyPr/>
        <a:lstStyle/>
        <a:p>
          <a:pPr rtl="1"/>
          <a:r>
            <a:rPr lang="ar-SA" dirty="0" smtClean="0"/>
            <a:t>التطبيق</a:t>
          </a:r>
          <a:endParaRPr lang="ar-SA" dirty="0"/>
        </a:p>
      </dgm:t>
    </dgm:pt>
    <dgm:pt modelId="{FC2D2D85-841F-495F-ADD3-FE14F41DDBF9}" type="parTrans" cxnId="{A3166930-32BE-45CC-AAE2-2F720F82477C}">
      <dgm:prSet/>
      <dgm:spPr/>
      <dgm:t>
        <a:bodyPr/>
        <a:lstStyle/>
        <a:p>
          <a:pPr rtl="1"/>
          <a:endParaRPr lang="ar-SA"/>
        </a:p>
      </dgm:t>
    </dgm:pt>
    <dgm:pt modelId="{C00E5AA2-17F0-41C2-A384-3AE88F2967D8}" type="sibTrans" cxnId="{A3166930-32BE-45CC-AAE2-2F720F82477C}">
      <dgm:prSet/>
      <dgm:spPr/>
      <dgm:t>
        <a:bodyPr/>
        <a:lstStyle/>
        <a:p>
          <a:pPr rtl="1"/>
          <a:endParaRPr lang="ar-SA"/>
        </a:p>
      </dgm:t>
    </dgm:pt>
    <dgm:pt modelId="{66C4E252-BBB3-4162-9210-43463E810CEC}">
      <dgm:prSet/>
      <dgm:spPr/>
      <dgm:t>
        <a:bodyPr/>
        <a:lstStyle/>
        <a:p>
          <a:pPr rtl="1"/>
          <a:r>
            <a:rPr lang="ar-SA" dirty="0" smtClean="0"/>
            <a:t>الفهم </a:t>
          </a:r>
          <a:endParaRPr lang="ar-SA" dirty="0"/>
        </a:p>
      </dgm:t>
    </dgm:pt>
    <dgm:pt modelId="{196C06CB-0E59-41BA-A757-4F4C583D60F1}" type="parTrans" cxnId="{3BDAFA7D-8801-4EFD-8AE6-10129E3FF0F1}">
      <dgm:prSet/>
      <dgm:spPr/>
      <dgm:t>
        <a:bodyPr/>
        <a:lstStyle/>
        <a:p>
          <a:pPr rtl="1"/>
          <a:endParaRPr lang="ar-SA"/>
        </a:p>
      </dgm:t>
    </dgm:pt>
    <dgm:pt modelId="{33C33F92-B95C-4FC3-848D-FFDABF780C5D}" type="sibTrans" cxnId="{3BDAFA7D-8801-4EFD-8AE6-10129E3FF0F1}">
      <dgm:prSet/>
      <dgm:spPr/>
      <dgm:t>
        <a:bodyPr/>
        <a:lstStyle/>
        <a:p>
          <a:pPr rtl="1"/>
          <a:endParaRPr lang="ar-SA"/>
        </a:p>
      </dgm:t>
    </dgm:pt>
    <dgm:pt modelId="{40E14B52-E028-4051-8DA3-C7A86FD45662}" type="pres">
      <dgm:prSet presAssocID="{57DD1870-CE71-4D82-9A60-3B0DCE062A8E}" presName="Name0" presStyleCnt="0">
        <dgm:presLayoutVars>
          <dgm:dir/>
          <dgm:animLvl val="lvl"/>
          <dgm:resizeHandles val="exact"/>
        </dgm:presLayoutVars>
      </dgm:prSet>
      <dgm:spPr/>
    </dgm:pt>
    <dgm:pt modelId="{6C6AF80D-E715-4B31-8AA2-7F05561A6837}" type="pres">
      <dgm:prSet presAssocID="{DC9CC1EB-5958-4263-A4E7-951343A137B0}" presName="Name8" presStyleCnt="0"/>
      <dgm:spPr/>
    </dgm:pt>
    <dgm:pt modelId="{CC4F2252-9D88-423A-BEB6-2ECD97016233}" type="pres">
      <dgm:prSet presAssocID="{DC9CC1EB-5958-4263-A4E7-951343A137B0}" presName="level" presStyleLbl="node1" presStyleIdx="0" presStyleCnt="6" custLinFactNeighborX="2893" custLinFactNeighborY="-5793">
        <dgm:presLayoutVars>
          <dgm:chMax val="1"/>
          <dgm:bulletEnabled val="1"/>
        </dgm:presLayoutVars>
      </dgm:prSet>
      <dgm:spPr/>
      <dgm:t>
        <a:bodyPr/>
        <a:lstStyle/>
        <a:p>
          <a:pPr rtl="1"/>
          <a:endParaRPr lang="ar-SA"/>
        </a:p>
      </dgm:t>
    </dgm:pt>
    <dgm:pt modelId="{68F4226F-3E40-4946-9AC3-FD1854D25174}" type="pres">
      <dgm:prSet presAssocID="{DC9CC1EB-5958-4263-A4E7-951343A137B0}" presName="levelTx" presStyleLbl="revTx" presStyleIdx="0" presStyleCnt="0">
        <dgm:presLayoutVars>
          <dgm:chMax val="1"/>
          <dgm:bulletEnabled val="1"/>
        </dgm:presLayoutVars>
      </dgm:prSet>
      <dgm:spPr/>
      <dgm:t>
        <a:bodyPr/>
        <a:lstStyle/>
        <a:p>
          <a:pPr rtl="1"/>
          <a:endParaRPr lang="ar-SA"/>
        </a:p>
      </dgm:t>
    </dgm:pt>
    <dgm:pt modelId="{D84E0897-001D-413B-89C8-CBBA15D31091}" type="pres">
      <dgm:prSet presAssocID="{7D37DCBC-21E8-4E35-A204-0FCAC26D4D97}" presName="Name8" presStyleCnt="0"/>
      <dgm:spPr/>
    </dgm:pt>
    <dgm:pt modelId="{FF4A8FBA-18C1-4620-B406-EFDB31B619C9}" type="pres">
      <dgm:prSet presAssocID="{7D37DCBC-21E8-4E35-A204-0FCAC26D4D97}" presName="level" presStyleLbl="node1" presStyleIdx="1" presStyleCnt="6" custLinFactNeighborX="1860" custLinFactNeighborY="-13592">
        <dgm:presLayoutVars>
          <dgm:chMax val="1"/>
          <dgm:bulletEnabled val="1"/>
        </dgm:presLayoutVars>
      </dgm:prSet>
      <dgm:spPr/>
      <dgm:t>
        <a:bodyPr/>
        <a:lstStyle/>
        <a:p>
          <a:pPr rtl="1"/>
          <a:endParaRPr lang="ar-SA"/>
        </a:p>
      </dgm:t>
    </dgm:pt>
    <dgm:pt modelId="{72C5C583-E634-415E-977A-C4652605F32C}" type="pres">
      <dgm:prSet presAssocID="{7D37DCBC-21E8-4E35-A204-0FCAC26D4D97}" presName="levelTx" presStyleLbl="revTx" presStyleIdx="0" presStyleCnt="0">
        <dgm:presLayoutVars>
          <dgm:chMax val="1"/>
          <dgm:bulletEnabled val="1"/>
        </dgm:presLayoutVars>
      </dgm:prSet>
      <dgm:spPr/>
      <dgm:t>
        <a:bodyPr/>
        <a:lstStyle/>
        <a:p>
          <a:pPr rtl="1"/>
          <a:endParaRPr lang="ar-SA"/>
        </a:p>
      </dgm:t>
    </dgm:pt>
    <dgm:pt modelId="{5923182B-C282-4CEF-BD19-391E3D5421DD}" type="pres">
      <dgm:prSet presAssocID="{E6D6C335-7020-4AE2-B191-6B993555DF6B}" presName="Name8" presStyleCnt="0"/>
      <dgm:spPr/>
    </dgm:pt>
    <dgm:pt modelId="{54F33F27-D251-4E4C-A20A-3867456ECE53}" type="pres">
      <dgm:prSet presAssocID="{E6D6C335-7020-4AE2-B191-6B993555DF6B}" presName="level" presStyleLbl="node1" presStyleIdx="2" presStyleCnt="6" custLinFactNeighborX="1240" custLinFactNeighborY="-13592">
        <dgm:presLayoutVars>
          <dgm:chMax val="1"/>
          <dgm:bulletEnabled val="1"/>
        </dgm:presLayoutVars>
      </dgm:prSet>
      <dgm:spPr/>
      <dgm:t>
        <a:bodyPr/>
        <a:lstStyle/>
        <a:p>
          <a:pPr rtl="1"/>
          <a:endParaRPr lang="ar-SA"/>
        </a:p>
      </dgm:t>
    </dgm:pt>
    <dgm:pt modelId="{D15995D5-919C-4682-8386-FD0001C56599}" type="pres">
      <dgm:prSet presAssocID="{E6D6C335-7020-4AE2-B191-6B993555DF6B}" presName="levelTx" presStyleLbl="revTx" presStyleIdx="0" presStyleCnt="0">
        <dgm:presLayoutVars>
          <dgm:chMax val="1"/>
          <dgm:bulletEnabled val="1"/>
        </dgm:presLayoutVars>
      </dgm:prSet>
      <dgm:spPr/>
      <dgm:t>
        <a:bodyPr/>
        <a:lstStyle/>
        <a:p>
          <a:pPr rtl="1"/>
          <a:endParaRPr lang="ar-SA"/>
        </a:p>
      </dgm:t>
    </dgm:pt>
    <dgm:pt modelId="{97172BBE-D9CF-4238-A8F2-49BFFB391510}" type="pres">
      <dgm:prSet presAssocID="{AB33FD58-C695-49FD-8E29-2BCB4F188413}" presName="Name8" presStyleCnt="0"/>
      <dgm:spPr/>
    </dgm:pt>
    <dgm:pt modelId="{777E0AC1-ED96-4A4E-A949-AA3D0DFDE86A}" type="pres">
      <dgm:prSet presAssocID="{AB33FD58-C695-49FD-8E29-2BCB4F188413}" presName="level" presStyleLbl="node1" presStyleIdx="3" presStyleCnt="6">
        <dgm:presLayoutVars>
          <dgm:chMax val="1"/>
          <dgm:bulletEnabled val="1"/>
        </dgm:presLayoutVars>
      </dgm:prSet>
      <dgm:spPr/>
      <dgm:t>
        <a:bodyPr/>
        <a:lstStyle/>
        <a:p>
          <a:pPr rtl="1"/>
          <a:endParaRPr lang="ar-SA"/>
        </a:p>
      </dgm:t>
    </dgm:pt>
    <dgm:pt modelId="{495A55F3-75C9-4C79-83AF-7299035629CB}" type="pres">
      <dgm:prSet presAssocID="{AB33FD58-C695-49FD-8E29-2BCB4F188413}" presName="levelTx" presStyleLbl="revTx" presStyleIdx="0" presStyleCnt="0">
        <dgm:presLayoutVars>
          <dgm:chMax val="1"/>
          <dgm:bulletEnabled val="1"/>
        </dgm:presLayoutVars>
      </dgm:prSet>
      <dgm:spPr/>
      <dgm:t>
        <a:bodyPr/>
        <a:lstStyle/>
        <a:p>
          <a:pPr rtl="1"/>
          <a:endParaRPr lang="ar-SA"/>
        </a:p>
      </dgm:t>
    </dgm:pt>
    <dgm:pt modelId="{237ADC4D-EF06-4569-8784-22C10383995F}" type="pres">
      <dgm:prSet presAssocID="{66C4E252-BBB3-4162-9210-43463E810CEC}" presName="Name8" presStyleCnt="0"/>
      <dgm:spPr/>
    </dgm:pt>
    <dgm:pt modelId="{B7CAB544-562B-42E3-BBEF-3ED5D039357C}" type="pres">
      <dgm:prSet presAssocID="{66C4E252-BBB3-4162-9210-43463E810CEC}" presName="level" presStyleLbl="node1" presStyleIdx="4" presStyleCnt="6">
        <dgm:presLayoutVars>
          <dgm:chMax val="1"/>
          <dgm:bulletEnabled val="1"/>
        </dgm:presLayoutVars>
      </dgm:prSet>
      <dgm:spPr/>
      <dgm:t>
        <a:bodyPr/>
        <a:lstStyle/>
        <a:p>
          <a:pPr rtl="1"/>
          <a:endParaRPr lang="ar-SA"/>
        </a:p>
      </dgm:t>
    </dgm:pt>
    <dgm:pt modelId="{B4469A5F-CFE3-4406-9E90-99AE21C71611}" type="pres">
      <dgm:prSet presAssocID="{66C4E252-BBB3-4162-9210-43463E810CEC}" presName="levelTx" presStyleLbl="revTx" presStyleIdx="0" presStyleCnt="0">
        <dgm:presLayoutVars>
          <dgm:chMax val="1"/>
          <dgm:bulletEnabled val="1"/>
        </dgm:presLayoutVars>
      </dgm:prSet>
      <dgm:spPr/>
      <dgm:t>
        <a:bodyPr/>
        <a:lstStyle/>
        <a:p>
          <a:pPr rtl="1"/>
          <a:endParaRPr lang="ar-SA"/>
        </a:p>
      </dgm:t>
    </dgm:pt>
    <dgm:pt modelId="{D5B188EB-BDF4-418C-BFD6-CC66CF320EBA}" type="pres">
      <dgm:prSet presAssocID="{5C5BE1B7-6E69-484F-BBB2-5FDE72711AFB}" presName="Name8" presStyleCnt="0"/>
      <dgm:spPr/>
    </dgm:pt>
    <dgm:pt modelId="{15816B82-D266-4D3B-95A8-C337730614BB}" type="pres">
      <dgm:prSet presAssocID="{5C5BE1B7-6E69-484F-BBB2-5FDE72711AFB}" presName="level" presStyleLbl="node1" presStyleIdx="5" presStyleCnt="6">
        <dgm:presLayoutVars>
          <dgm:chMax val="1"/>
          <dgm:bulletEnabled val="1"/>
        </dgm:presLayoutVars>
      </dgm:prSet>
      <dgm:spPr/>
      <dgm:t>
        <a:bodyPr/>
        <a:lstStyle/>
        <a:p>
          <a:pPr rtl="1"/>
          <a:endParaRPr lang="ar-SA"/>
        </a:p>
      </dgm:t>
    </dgm:pt>
    <dgm:pt modelId="{A43F6938-3A80-466A-AC0E-1D0E7D695544}" type="pres">
      <dgm:prSet presAssocID="{5C5BE1B7-6E69-484F-BBB2-5FDE72711AFB}" presName="levelTx" presStyleLbl="revTx" presStyleIdx="0" presStyleCnt="0">
        <dgm:presLayoutVars>
          <dgm:chMax val="1"/>
          <dgm:bulletEnabled val="1"/>
        </dgm:presLayoutVars>
      </dgm:prSet>
      <dgm:spPr/>
      <dgm:t>
        <a:bodyPr/>
        <a:lstStyle/>
        <a:p>
          <a:pPr rtl="1"/>
          <a:endParaRPr lang="ar-SA"/>
        </a:p>
      </dgm:t>
    </dgm:pt>
  </dgm:ptLst>
  <dgm:cxnLst>
    <dgm:cxn modelId="{4E7FE237-DCAB-4330-B48D-EFD7AB870B8B}" type="presOf" srcId="{5C5BE1B7-6E69-484F-BBB2-5FDE72711AFB}" destId="{A43F6938-3A80-466A-AC0E-1D0E7D695544}" srcOrd="1" destOrd="0" presId="urn:microsoft.com/office/officeart/2005/8/layout/pyramid1"/>
    <dgm:cxn modelId="{22E80C14-45A1-490F-9AE1-C2F09E99ECF3}" srcId="{57DD1870-CE71-4D82-9A60-3B0DCE062A8E}" destId="{7D37DCBC-21E8-4E35-A204-0FCAC26D4D97}" srcOrd="1" destOrd="0" parTransId="{257F933B-4151-4993-8863-C419B488C9B9}" sibTransId="{13261DE9-7D00-48AB-B376-7CF5F007F86B}"/>
    <dgm:cxn modelId="{2B5F9CF1-C645-48BC-9D8A-9B05CB1BFA89}" type="presOf" srcId="{AB33FD58-C695-49FD-8E29-2BCB4F188413}" destId="{495A55F3-75C9-4C79-83AF-7299035629CB}" srcOrd="1" destOrd="0" presId="urn:microsoft.com/office/officeart/2005/8/layout/pyramid1"/>
    <dgm:cxn modelId="{F291A2B7-8ED7-4B38-9844-8597757F155A}" type="presOf" srcId="{DC9CC1EB-5958-4263-A4E7-951343A137B0}" destId="{68F4226F-3E40-4946-9AC3-FD1854D25174}" srcOrd="1" destOrd="0" presId="urn:microsoft.com/office/officeart/2005/8/layout/pyramid1"/>
    <dgm:cxn modelId="{62C91CD9-6AD5-4959-A496-95BD871BE866}" srcId="{57DD1870-CE71-4D82-9A60-3B0DCE062A8E}" destId="{DC9CC1EB-5958-4263-A4E7-951343A137B0}" srcOrd="0" destOrd="0" parTransId="{86FFE25D-CB59-4A40-987F-F0CA3DDDA817}" sibTransId="{72E76E57-D5D0-46AE-B83A-D7D13D17E5A0}"/>
    <dgm:cxn modelId="{70D0373E-9E40-42A0-A380-E883402BF78B}" type="presOf" srcId="{E6D6C335-7020-4AE2-B191-6B993555DF6B}" destId="{54F33F27-D251-4E4C-A20A-3867456ECE53}" srcOrd="0" destOrd="0" presId="urn:microsoft.com/office/officeart/2005/8/layout/pyramid1"/>
    <dgm:cxn modelId="{D4187E98-1DA4-4EE0-A340-6C142AC724E8}" type="presOf" srcId="{7D37DCBC-21E8-4E35-A204-0FCAC26D4D97}" destId="{FF4A8FBA-18C1-4620-B406-EFDB31B619C9}" srcOrd="0" destOrd="0" presId="urn:microsoft.com/office/officeart/2005/8/layout/pyramid1"/>
    <dgm:cxn modelId="{344C27D2-BD34-493A-ADED-9429C448C4E4}" type="presOf" srcId="{66C4E252-BBB3-4162-9210-43463E810CEC}" destId="{B4469A5F-CFE3-4406-9E90-99AE21C71611}" srcOrd="1" destOrd="0" presId="urn:microsoft.com/office/officeart/2005/8/layout/pyramid1"/>
    <dgm:cxn modelId="{AA4A3B2A-C509-4B64-B3E0-310EF5E9172A}" type="presOf" srcId="{E6D6C335-7020-4AE2-B191-6B993555DF6B}" destId="{D15995D5-919C-4682-8386-FD0001C56599}" srcOrd="1" destOrd="0" presId="urn:microsoft.com/office/officeart/2005/8/layout/pyramid1"/>
    <dgm:cxn modelId="{56EBE8EC-71EF-4B69-8AA8-D0A5BB995C56}" srcId="{57DD1870-CE71-4D82-9A60-3B0DCE062A8E}" destId="{5C5BE1B7-6E69-484F-BBB2-5FDE72711AFB}" srcOrd="5" destOrd="0" parTransId="{94A4AB46-2BB4-44F3-A345-D0ED2F286E70}" sibTransId="{68A7F345-1B19-4337-9422-927259EA67BD}"/>
    <dgm:cxn modelId="{BA154E7B-D7CD-423C-8E80-A1CC4D14CFE5}" type="presOf" srcId="{66C4E252-BBB3-4162-9210-43463E810CEC}" destId="{B7CAB544-562B-42E3-BBEF-3ED5D039357C}" srcOrd="0" destOrd="0" presId="urn:microsoft.com/office/officeart/2005/8/layout/pyramid1"/>
    <dgm:cxn modelId="{3BDAFA7D-8801-4EFD-8AE6-10129E3FF0F1}" srcId="{57DD1870-CE71-4D82-9A60-3B0DCE062A8E}" destId="{66C4E252-BBB3-4162-9210-43463E810CEC}" srcOrd="4" destOrd="0" parTransId="{196C06CB-0E59-41BA-A757-4F4C583D60F1}" sibTransId="{33C33F92-B95C-4FC3-848D-FFDABF780C5D}"/>
    <dgm:cxn modelId="{6AA2B620-FD13-4247-A253-20F6C6D54E2C}" type="presOf" srcId="{57DD1870-CE71-4D82-9A60-3B0DCE062A8E}" destId="{40E14B52-E028-4051-8DA3-C7A86FD45662}" srcOrd="0" destOrd="0" presId="urn:microsoft.com/office/officeart/2005/8/layout/pyramid1"/>
    <dgm:cxn modelId="{3B21BD8F-4C47-4B98-8D9C-B62352DA74D7}" type="presOf" srcId="{5C5BE1B7-6E69-484F-BBB2-5FDE72711AFB}" destId="{15816B82-D266-4D3B-95A8-C337730614BB}" srcOrd="0" destOrd="0" presId="urn:microsoft.com/office/officeart/2005/8/layout/pyramid1"/>
    <dgm:cxn modelId="{D9223B1E-D674-4450-8E7C-95DCD657349A}" type="presOf" srcId="{DC9CC1EB-5958-4263-A4E7-951343A137B0}" destId="{CC4F2252-9D88-423A-BEB6-2ECD97016233}" srcOrd="0" destOrd="0" presId="urn:microsoft.com/office/officeart/2005/8/layout/pyramid1"/>
    <dgm:cxn modelId="{11488CFA-D5EE-4E82-A2F2-77AF686B81D9}" type="presOf" srcId="{AB33FD58-C695-49FD-8E29-2BCB4F188413}" destId="{777E0AC1-ED96-4A4E-A949-AA3D0DFDE86A}" srcOrd="0" destOrd="0" presId="urn:microsoft.com/office/officeart/2005/8/layout/pyramid1"/>
    <dgm:cxn modelId="{2D27263C-0134-4B4B-85C1-511979B4EA39}" srcId="{57DD1870-CE71-4D82-9A60-3B0DCE062A8E}" destId="{E6D6C335-7020-4AE2-B191-6B993555DF6B}" srcOrd="2" destOrd="0" parTransId="{FB096087-FFFF-4C09-A518-C3B6596C2218}" sibTransId="{D5DB8C0E-ECC8-4D2A-9C81-BE70E8CEB6C3}"/>
    <dgm:cxn modelId="{A3166930-32BE-45CC-AAE2-2F720F82477C}" srcId="{57DD1870-CE71-4D82-9A60-3B0DCE062A8E}" destId="{AB33FD58-C695-49FD-8E29-2BCB4F188413}" srcOrd="3" destOrd="0" parTransId="{FC2D2D85-841F-495F-ADD3-FE14F41DDBF9}" sibTransId="{C00E5AA2-17F0-41C2-A384-3AE88F2967D8}"/>
    <dgm:cxn modelId="{8032883E-88F1-44C0-ABB7-E672734DA4B6}" type="presOf" srcId="{7D37DCBC-21E8-4E35-A204-0FCAC26D4D97}" destId="{72C5C583-E634-415E-977A-C4652605F32C}" srcOrd="1" destOrd="0" presId="urn:microsoft.com/office/officeart/2005/8/layout/pyramid1"/>
    <dgm:cxn modelId="{232D6D55-5E3E-441D-9D5D-DBB735BD25BF}" type="presParOf" srcId="{40E14B52-E028-4051-8DA3-C7A86FD45662}" destId="{6C6AF80D-E715-4B31-8AA2-7F05561A6837}" srcOrd="0" destOrd="0" presId="urn:microsoft.com/office/officeart/2005/8/layout/pyramid1"/>
    <dgm:cxn modelId="{ED4C9E79-A8F0-44BD-83CD-D67969C47954}" type="presParOf" srcId="{6C6AF80D-E715-4B31-8AA2-7F05561A6837}" destId="{CC4F2252-9D88-423A-BEB6-2ECD97016233}" srcOrd="0" destOrd="0" presId="urn:microsoft.com/office/officeart/2005/8/layout/pyramid1"/>
    <dgm:cxn modelId="{6328D8EC-BCBD-4C6D-8EF5-6C17DE211A91}" type="presParOf" srcId="{6C6AF80D-E715-4B31-8AA2-7F05561A6837}" destId="{68F4226F-3E40-4946-9AC3-FD1854D25174}" srcOrd="1" destOrd="0" presId="urn:microsoft.com/office/officeart/2005/8/layout/pyramid1"/>
    <dgm:cxn modelId="{F59853E2-B4F4-4E88-A4F6-605F5AC3F218}" type="presParOf" srcId="{40E14B52-E028-4051-8DA3-C7A86FD45662}" destId="{D84E0897-001D-413B-89C8-CBBA15D31091}" srcOrd="1" destOrd="0" presId="urn:microsoft.com/office/officeart/2005/8/layout/pyramid1"/>
    <dgm:cxn modelId="{5EEB6E1C-CBED-4C3A-BC01-0CE87A709099}" type="presParOf" srcId="{D84E0897-001D-413B-89C8-CBBA15D31091}" destId="{FF4A8FBA-18C1-4620-B406-EFDB31B619C9}" srcOrd="0" destOrd="0" presId="urn:microsoft.com/office/officeart/2005/8/layout/pyramid1"/>
    <dgm:cxn modelId="{6462A480-A4EE-4DDD-B9DD-716A7D2AA8DE}" type="presParOf" srcId="{D84E0897-001D-413B-89C8-CBBA15D31091}" destId="{72C5C583-E634-415E-977A-C4652605F32C}" srcOrd="1" destOrd="0" presId="urn:microsoft.com/office/officeart/2005/8/layout/pyramid1"/>
    <dgm:cxn modelId="{EF279EAB-D79E-40A9-AD9F-E81B02865876}" type="presParOf" srcId="{40E14B52-E028-4051-8DA3-C7A86FD45662}" destId="{5923182B-C282-4CEF-BD19-391E3D5421DD}" srcOrd="2" destOrd="0" presId="urn:microsoft.com/office/officeart/2005/8/layout/pyramid1"/>
    <dgm:cxn modelId="{E985945D-D862-47B4-9049-8C11129E6C15}" type="presParOf" srcId="{5923182B-C282-4CEF-BD19-391E3D5421DD}" destId="{54F33F27-D251-4E4C-A20A-3867456ECE53}" srcOrd="0" destOrd="0" presId="urn:microsoft.com/office/officeart/2005/8/layout/pyramid1"/>
    <dgm:cxn modelId="{F4F4E512-4B83-462F-9C89-EE028A410983}" type="presParOf" srcId="{5923182B-C282-4CEF-BD19-391E3D5421DD}" destId="{D15995D5-919C-4682-8386-FD0001C56599}" srcOrd="1" destOrd="0" presId="urn:microsoft.com/office/officeart/2005/8/layout/pyramid1"/>
    <dgm:cxn modelId="{8C036249-D072-495F-8E74-BC7E40103F92}" type="presParOf" srcId="{40E14B52-E028-4051-8DA3-C7A86FD45662}" destId="{97172BBE-D9CF-4238-A8F2-49BFFB391510}" srcOrd="3" destOrd="0" presId="urn:microsoft.com/office/officeart/2005/8/layout/pyramid1"/>
    <dgm:cxn modelId="{53FC7EE2-68DB-4D9F-8E2D-53D743C4C598}" type="presParOf" srcId="{97172BBE-D9CF-4238-A8F2-49BFFB391510}" destId="{777E0AC1-ED96-4A4E-A949-AA3D0DFDE86A}" srcOrd="0" destOrd="0" presId="urn:microsoft.com/office/officeart/2005/8/layout/pyramid1"/>
    <dgm:cxn modelId="{81EE6DBD-FB26-44BE-89EF-2DED2F851AB1}" type="presParOf" srcId="{97172BBE-D9CF-4238-A8F2-49BFFB391510}" destId="{495A55F3-75C9-4C79-83AF-7299035629CB}" srcOrd="1" destOrd="0" presId="urn:microsoft.com/office/officeart/2005/8/layout/pyramid1"/>
    <dgm:cxn modelId="{7BCB7851-65C6-4E2B-B29E-E133FE422659}" type="presParOf" srcId="{40E14B52-E028-4051-8DA3-C7A86FD45662}" destId="{237ADC4D-EF06-4569-8784-22C10383995F}" srcOrd="4" destOrd="0" presId="urn:microsoft.com/office/officeart/2005/8/layout/pyramid1"/>
    <dgm:cxn modelId="{9E69F33D-BFCD-422F-B133-EA190E719388}" type="presParOf" srcId="{237ADC4D-EF06-4569-8784-22C10383995F}" destId="{B7CAB544-562B-42E3-BBEF-3ED5D039357C}" srcOrd="0" destOrd="0" presId="urn:microsoft.com/office/officeart/2005/8/layout/pyramid1"/>
    <dgm:cxn modelId="{7BC92366-65F8-4588-98F5-7D70B99AE619}" type="presParOf" srcId="{237ADC4D-EF06-4569-8784-22C10383995F}" destId="{B4469A5F-CFE3-4406-9E90-99AE21C71611}" srcOrd="1" destOrd="0" presId="urn:microsoft.com/office/officeart/2005/8/layout/pyramid1"/>
    <dgm:cxn modelId="{FB377313-6A09-4671-B114-9F926D560C27}" type="presParOf" srcId="{40E14B52-E028-4051-8DA3-C7A86FD45662}" destId="{D5B188EB-BDF4-418C-BFD6-CC66CF320EBA}" srcOrd="5" destOrd="0" presId="urn:microsoft.com/office/officeart/2005/8/layout/pyramid1"/>
    <dgm:cxn modelId="{DD973A29-5B0D-473A-A597-C3917C44AE3F}" type="presParOf" srcId="{D5B188EB-BDF4-418C-BFD6-CC66CF320EBA}" destId="{15816B82-D266-4D3B-95A8-C337730614BB}" srcOrd="0" destOrd="0" presId="urn:microsoft.com/office/officeart/2005/8/layout/pyramid1"/>
    <dgm:cxn modelId="{2C6B9B12-5824-45C7-BA57-3344A59FEFDE}" type="presParOf" srcId="{D5B188EB-BDF4-418C-BFD6-CC66CF320EBA}" destId="{A43F6938-3A80-466A-AC0E-1D0E7D695544}"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1C09E2-94A8-4F91-8141-45C8E67C6D08}">
      <dsp:nvSpPr>
        <dsp:cNvPr id="0" name=""/>
        <dsp:cNvSpPr/>
      </dsp:nvSpPr>
      <dsp:spPr>
        <a:xfrm rot="16200000">
          <a:off x="912471" y="-912471"/>
          <a:ext cx="1996653" cy="3821596"/>
        </a:xfrm>
        <a:prstGeom prst="round1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kern="1200" dirty="0" smtClean="0"/>
            <a:t>نمط حياة صحي ونشيط بدنياً</a:t>
          </a:r>
          <a:endParaRPr lang="ar-SA" sz="3600" kern="1200" dirty="0"/>
        </a:p>
      </dsp:txBody>
      <dsp:txXfrm rot="5400000">
        <a:off x="-1" y="1"/>
        <a:ext cx="3821596" cy="1497490"/>
      </dsp:txXfrm>
    </dsp:sp>
    <dsp:sp modelId="{AAE17B06-DCF6-4A6A-9987-8639AD880480}">
      <dsp:nvSpPr>
        <dsp:cNvPr id="0" name=""/>
        <dsp:cNvSpPr/>
      </dsp:nvSpPr>
      <dsp:spPr>
        <a:xfrm>
          <a:off x="3821596" y="0"/>
          <a:ext cx="3821596" cy="1996653"/>
        </a:xfrm>
        <a:prstGeom prst="round1Rect">
          <a:avLst/>
        </a:prstGeom>
        <a:solidFill>
          <a:schemeClr val="accent4">
            <a:hueOff val="2494993"/>
            <a:satOff val="-13796"/>
            <a:lumOff val="-117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kern="1200" dirty="0" smtClean="0"/>
            <a:t>النمو المتكامل</a:t>
          </a:r>
          <a:endParaRPr lang="ar-SA" sz="3600" kern="1200" dirty="0"/>
        </a:p>
      </dsp:txBody>
      <dsp:txXfrm>
        <a:off x="3821596" y="0"/>
        <a:ext cx="3821596" cy="1497490"/>
      </dsp:txXfrm>
    </dsp:sp>
    <dsp:sp modelId="{AF410E12-4CBD-4139-B98D-EEF024BE9DCE}">
      <dsp:nvSpPr>
        <dsp:cNvPr id="0" name=""/>
        <dsp:cNvSpPr/>
      </dsp:nvSpPr>
      <dsp:spPr>
        <a:xfrm rot="10800000">
          <a:off x="0" y="1996653"/>
          <a:ext cx="3821596" cy="1996653"/>
        </a:xfrm>
        <a:prstGeom prst="round1Rect">
          <a:avLst/>
        </a:prstGeom>
        <a:solidFill>
          <a:schemeClr val="accent4">
            <a:hueOff val="4989986"/>
            <a:satOff val="-27591"/>
            <a:lumOff val="-2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kern="1200" dirty="0" smtClean="0"/>
            <a:t>ممارسة النشاط البدني </a:t>
          </a:r>
          <a:endParaRPr lang="ar-SA" sz="3600" kern="1200" dirty="0"/>
        </a:p>
      </dsp:txBody>
      <dsp:txXfrm rot="10800000">
        <a:off x="0" y="2495816"/>
        <a:ext cx="3821596" cy="1497490"/>
      </dsp:txXfrm>
    </dsp:sp>
    <dsp:sp modelId="{2911CF8A-F055-4751-92D2-AC78B84F02CB}">
      <dsp:nvSpPr>
        <dsp:cNvPr id="0" name=""/>
        <dsp:cNvSpPr/>
      </dsp:nvSpPr>
      <dsp:spPr>
        <a:xfrm rot="5400000">
          <a:off x="4734067" y="1084182"/>
          <a:ext cx="1996653" cy="3821596"/>
        </a:xfrm>
        <a:prstGeom prst="round1Rect">
          <a:avLst/>
        </a:prstGeom>
        <a:solidFill>
          <a:schemeClr val="accent4">
            <a:hueOff val="7484979"/>
            <a:satOff val="-41387"/>
            <a:lumOff val="-352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kern="1200" dirty="0" smtClean="0"/>
            <a:t>تعلم المهارات الرياضية التخصصية</a:t>
          </a:r>
          <a:endParaRPr lang="ar-SA" sz="3600" kern="1200" dirty="0"/>
        </a:p>
      </dsp:txBody>
      <dsp:txXfrm rot="-5400000">
        <a:off x="3821595" y="2495816"/>
        <a:ext cx="3821596" cy="1497490"/>
      </dsp:txXfrm>
    </dsp:sp>
    <dsp:sp modelId="{4897A5D6-AE01-44E1-B3B3-466416BA1E21}">
      <dsp:nvSpPr>
        <dsp:cNvPr id="0" name=""/>
        <dsp:cNvSpPr/>
      </dsp:nvSpPr>
      <dsp:spPr>
        <a:xfrm>
          <a:off x="2675117" y="1497490"/>
          <a:ext cx="2292957" cy="998326"/>
        </a:xfrm>
        <a:prstGeom prst="roundRect">
          <a:avLst/>
        </a:prstGeom>
        <a:solidFill>
          <a:schemeClr val="accent4">
            <a:tint val="4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kern="1200" dirty="0" smtClean="0"/>
            <a:t>درس</a:t>
          </a:r>
          <a:r>
            <a:rPr lang="ar-SA" sz="2300" kern="1200" dirty="0" smtClean="0"/>
            <a:t> </a:t>
          </a:r>
          <a:r>
            <a:rPr lang="ar-SA" sz="3600" kern="1200" dirty="0" smtClean="0"/>
            <a:t>التربية</a:t>
          </a:r>
          <a:r>
            <a:rPr lang="ar-SA" sz="2300" kern="1200" dirty="0" smtClean="0"/>
            <a:t> </a:t>
          </a:r>
          <a:r>
            <a:rPr lang="ar-SA" sz="3600" kern="1200" dirty="0" smtClean="0"/>
            <a:t>البدنية</a:t>
          </a:r>
          <a:endParaRPr lang="ar-SA" sz="3600" kern="1200" dirty="0"/>
        </a:p>
      </dsp:txBody>
      <dsp:txXfrm>
        <a:off x="2723851" y="1546224"/>
        <a:ext cx="2195489" cy="9008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8492235-B344-485A-8FA4-DF95954A7BFD}" type="datetimeFigureOut">
              <a:rPr lang="ar-SA" smtClean="0"/>
              <a:t>08/08/40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0FB4C71-3EFD-4E68-A100-334DD5D03370}" type="slidenum">
              <a:rPr lang="ar-SA" smtClean="0"/>
              <a:t>‹#›</a:t>
            </a:fld>
            <a:endParaRPr lang="ar-SA"/>
          </a:p>
        </p:txBody>
      </p:sp>
    </p:spTree>
    <p:extLst>
      <p:ext uri="{BB962C8B-B14F-4D97-AF65-F5344CB8AC3E}">
        <p14:creationId xmlns:p14="http://schemas.microsoft.com/office/powerpoint/2010/main" val="97094027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p>
        </p:txBody>
      </p:sp>
      <p:sp>
        <p:nvSpPr>
          <p:cNvPr id="4" name="عنصر نائب لرقم الشريحة 3"/>
          <p:cNvSpPr>
            <a:spLocks noGrp="1"/>
          </p:cNvSpPr>
          <p:nvPr>
            <p:ph type="sldNum" sz="quarter" idx="10"/>
          </p:nvPr>
        </p:nvSpPr>
        <p:spPr/>
        <p:txBody>
          <a:bodyPr/>
          <a:lstStyle/>
          <a:p>
            <a:fld id="{50FB4C71-3EFD-4E68-A100-334DD5D03370}" type="slidenum">
              <a:rPr lang="ar-SA" smtClean="0"/>
              <a:t>7</a:t>
            </a:fld>
            <a:endParaRPr lang="ar-SA"/>
          </a:p>
        </p:txBody>
      </p:sp>
    </p:spTree>
    <p:extLst>
      <p:ext uri="{BB962C8B-B14F-4D97-AF65-F5344CB8AC3E}">
        <p14:creationId xmlns:p14="http://schemas.microsoft.com/office/powerpoint/2010/main" val="2402948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4D615C9-1CB6-42CA-A834-0E4391CB078C}" type="datetimeFigureOut">
              <a:rPr lang="ar-SA" smtClean="0"/>
              <a:t>08/08/40</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5149DB47-D78F-4C64-8840-27B2EC22166D}"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4D615C9-1CB6-42CA-A834-0E4391CB078C}" type="datetimeFigureOut">
              <a:rPr lang="ar-SA" smtClean="0"/>
              <a:t>08/08/40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49DB47-D78F-4C64-8840-27B2EC22166D}"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1"/>
      </p:bgRef>
    </p:bg>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F4D615C9-1CB6-42CA-A834-0E4391CB078C}" type="datetimeFigureOut">
              <a:rPr lang="ar-SA" smtClean="0"/>
              <a:t>08/08/40</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5149DB47-D78F-4C64-8840-27B2EC22166D}"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F4D615C9-1CB6-42CA-A834-0E4391CB078C}" type="datetimeFigureOut">
              <a:rPr lang="ar-SA" smtClean="0"/>
              <a:t>08/08/40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5149DB47-D78F-4C64-8840-27B2EC22166D}" type="slidenum">
              <a:rPr lang="ar-SA" smtClean="0"/>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F4D615C9-1CB6-42CA-A834-0E4391CB078C}" type="datetimeFigureOut">
              <a:rPr lang="ar-SA" smtClean="0"/>
              <a:t>08/08/40</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149DB47-D78F-4C64-8840-27B2EC22166D}" type="slidenum">
              <a:rPr lang="ar-SA" smtClean="0"/>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F4D615C9-1CB6-42CA-A834-0E4391CB078C}" type="datetimeFigureOut">
              <a:rPr lang="ar-SA" smtClean="0"/>
              <a:t>08/08/40</a:t>
            </a:fld>
            <a:endParaRPr lang="ar-SA"/>
          </a:p>
        </p:txBody>
      </p:sp>
      <p:sp>
        <p:nvSpPr>
          <p:cNvPr id="10" name="عنصر نائب لرقم الشريحة 9"/>
          <p:cNvSpPr>
            <a:spLocks noGrp="1"/>
          </p:cNvSpPr>
          <p:nvPr>
            <p:ph type="sldNum" sz="quarter" idx="16"/>
          </p:nvPr>
        </p:nvSpPr>
        <p:spPr/>
        <p:txBody>
          <a:bodyPr rtlCol="0"/>
          <a:lstStyle/>
          <a:p>
            <a:fld id="{5149DB47-D78F-4C64-8840-27B2EC22166D}" type="slidenum">
              <a:rPr lang="ar-SA" smtClean="0"/>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F4D615C9-1CB6-42CA-A834-0E4391CB078C}" type="datetimeFigureOut">
              <a:rPr lang="ar-SA" smtClean="0"/>
              <a:t>08/08/40</a:t>
            </a:fld>
            <a:endParaRPr lang="ar-SA"/>
          </a:p>
        </p:txBody>
      </p:sp>
      <p:sp>
        <p:nvSpPr>
          <p:cNvPr id="12" name="عنصر نائب لرقم الشريحة 11"/>
          <p:cNvSpPr>
            <a:spLocks noGrp="1"/>
          </p:cNvSpPr>
          <p:nvPr>
            <p:ph type="sldNum" sz="quarter" idx="16"/>
          </p:nvPr>
        </p:nvSpPr>
        <p:spPr/>
        <p:txBody>
          <a:bodyPr rtlCol="0"/>
          <a:lstStyle/>
          <a:p>
            <a:fld id="{5149DB47-D78F-4C64-8840-27B2EC22166D}" type="slidenum">
              <a:rPr lang="ar-SA" smtClean="0"/>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4D615C9-1CB6-42CA-A834-0E4391CB078C}" type="datetimeFigureOut">
              <a:rPr lang="ar-SA" smtClean="0"/>
              <a:t>08/08/40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5149DB47-D78F-4C64-8840-27B2EC22166D}"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4D615C9-1CB6-42CA-A834-0E4391CB078C}" type="datetimeFigureOut">
              <a:rPr lang="ar-SA" smtClean="0"/>
              <a:t>08/08/40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5149DB47-D78F-4C64-8840-27B2EC22166D}"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F4D615C9-1CB6-42CA-A834-0E4391CB078C}" type="datetimeFigureOut">
              <a:rPr lang="ar-SA" smtClean="0"/>
              <a:t>08/08/40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5149DB47-D78F-4C64-8840-27B2EC22166D}" type="slidenum">
              <a:rPr lang="ar-SA" smtClean="0"/>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F4D615C9-1CB6-42CA-A834-0E4391CB078C}" type="datetimeFigureOut">
              <a:rPr lang="ar-SA" smtClean="0"/>
              <a:t>08/08/40</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5149DB47-D78F-4C64-8840-27B2EC22166D}" type="slidenum">
              <a:rPr lang="ar-SA" smtClean="0"/>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smtClean="0"/>
              <a:t>انقر فوق الأيقونة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4D615C9-1CB6-42CA-A834-0E4391CB078C}" type="datetimeFigureOut">
              <a:rPr lang="ar-SA" smtClean="0"/>
              <a:t>08/08/40</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149DB47-D78F-4C64-8840-27B2EC22166D}"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ho.int/nmh/countries/2018/sau_en.pdf?ua=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who.int/nmh/countries/2018/sau_en.pdf?ua=1" TargetMode="External"/><Relationship Id="rId2" Type="http://schemas.openxmlformats.org/officeDocument/2006/relationships/hyperlink" Target="http://applications.emro.who.int/dsaf/EMROPUB_2016_EN_19272.pdf?ua=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c.europa.eu/eurostat/statistics-explained/index.php?title=Statistics_on_sport_participation#Passive_participation_.E2.80.93_attending_live_sport_event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sport.nsw.gov.au/sectordevelopment/participatio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87674"/>
          </a:xfrm>
        </p:spPr>
        <p:txBody>
          <a:bodyPr>
            <a:normAutofit/>
          </a:bodyPr>
          <a:lstStyle/>
          <a:p>
            <a:pPr algn="ctr"/>
            <a:r>
              <a:rPr lang="ar-SA" dirty="0" smtClean="0"/>
              <a:t>المحاضرة </a:t>
            </a:r>
            <a:r>
              <a:rPr lang="ar-SA" dirty="0" smtClean="0"/>
              <a:t>1:</a:t>
            </a:r>
            <a:r>
              <a:rPr lang="ar-SA" dirty="0" smtClean="0"/>
              <a:t/>
            </a:r>
            <a:br>
              <a:rPr lang="ar-SA" dirty="0" smtClean="0"/>
            </a:br>
            <a:r>
              <a:rPr lang="ar-SA" dirty="0" smtClean="0"/>
              <a:t>الأهمية والأهداف ومستويات التعلم في التربية البدنية</a:t>
            </a:r>
            <a:endParaRPr lang="ar-SA" dirty="0"/>
          </a:p>
        </p:txBody>
      </p:sp>
      <p:sp>
        <p:nvSpPr>
          <p:cNvPr id="3" name="عنوان فرعي 2"/>
          <p:cNvSpPr>
            <a:spLocks noGrp="1"/>
          </p:cNvSpPr>
          <p:nvPr>
            <p:ph type="subTitle" idx="1"/>
          </p:nvPr>
        </p:nvSpPr>
        <p:spPr>
          <a:xfrm>
            <a:off x="1371600" y="4556720"/>
            <a:ext cx="6400800" cy="1752600"/>
          </a:xfrm>
        </p:spPr>
        <p:txBody>
          <a:bodyPr/>
          <a:lstStyle/>
          <a:p>
            <a:r>
              <a:rPr lang="ar-SA" dirty="0" smtClean="0"/>
              <a:t>تعلم </a:t>
            </a:r>
            <a:r>
              <a:rPr lang="ar-SA" dirty="0" smtClean="0"/>
              <a:t>وتعليم </a:t>
            </a:r>
            <a:r>
              <a:rPr lang="ar-SA" dirty="0" smtClean="0"/>
              <a:t>التربية </a:t>
            </a:r>
            <a:r>
              <a:rPr lang="ar-SA" smtClean="0"/>
              <a:t>البدنية </a:t>
            </a:r>
            <a:r>
              <a:rPr lang="ar-SA" smtClean="0"/>
              <a:t>(2)</a:t>
            </a:r>
            <a:endParaRPr lang="ar-SA" dirty="0" smtClean="0"/>
          </a:p>
          <a:p>
            <a:r>
              <a:rPr lang="ar-SA" dirty="0" smtClean="0"/>
              <a:t>د. راشد محمد بن جساس</a:t>
            </a:r>
          </a:p>
        </p:txBody>
      </p:sp>
    </p:spTree>
    <p:extLst>
      <p:ext uri="{BB962C8B-B14F-4D97-AF65-F5344CB8AC3E}">
        <p14:creationId xmlns:p14="http://schemas.microsoft.com/office/powerpoint/2010/main" val="266142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احصائيات منظمة الصحة العالمية للعام 2018 </a:t>
            </a:r>
            <a:endParaRPr lang="ar-SA" dirty="0"/>
          </a:p>
        </p:txBody>
      </p:sp>
      <p:sp>
        <p:nvSpPr>
          <p:cNvPr id="3" name="عنصر نائب للمحتوى 2"/>
          <p:cNvSpPr>
            <a:spLocks noGrp="1"/>
          </p:cNvSpPr>
          <p:nvPr>
            <p:ph sz="quarter" idx="1"/>
          </p:nvPr>
        </p:nvSpPr>
        <p:spPr/>
        <p:txBody>
          <a:bodyPr/>
          <a:lstStyle/>
          <a:p>
            <a:r>
              <a:rPr lang="ar-SA" dirty="0"/>
              <a:t>منظمة الصحة العالمية </a:t>
            </a:r>
            <a:r>
              <a:rPr lang="ar-SA" dirty="0" smtClean="0"/>
              <a:t>(2018) الامراض الغير معدية ، ملف صحي للمملكة العربية السعودية. </a:t>
            </a:r>
          </a:p>
          <a:p>
            <a:r>
              <a:rPr lang="en-US" dirty="0" smtClean="0"/>
              <a:t>World </a:t>
            </a:r>
            <a:r>
              <a:rPr lang="en-US" dirty="0"/>
              <a:t>Health Organization - </a:t>
            </a:r>
            <a:r>
              <a:rPr lang="en-US" dirty="0" err="1"/>
              <a:t>Noncommunicable</a:t>
            </a:r>
            <a:r>
              <a:rPr lang="en-US" dirty="0"/>
              <a:t> </a:t>
            </a:r>
            <a:r>
              <a:rPr lang="en-US" dirty="0" smtClean="0"/>
              <a:t>Diseases </a:t>
            </a:r>
            <a:r>
              <a:rPr lang="en-US" dirty="0"/>
              <a:t>(NCD) Country Profiles, 2018.</a:t>
            </a:r>
            <a:endParaRPr lang="ar-SA" dirty="0" smtClean="0">
              <a:hlinkClick r:id="rId2"/>
            </a:endParaRPr>
          </a:p>
          <a:p>
            <a:endParaRPr lang="ar-SA" dirty="0">
              <a:hlinkClick r:id="rId2"/>
            </a:endParaRPr>
          </a:p>
          <a:p>
            <a:r>
              <a:rPr lang="en-GB" dirty="0" smtClean="0">
                <a:hlinkClick r:id="rId2"/>
              </a:rPr>
              <a:t>https</a:t>
            </a:r>
            <a:r>
              <a:rPr lang="en-GB" dirty="0">
                <a:hlinkClick r:id="rId2"/>
              </a:rPr>
              <a:t>://</a:t>
            </a:r>
            <a:r>
              <a:rPr lang="en-GB" dirty="0" smtClean="0">
                <a:hlinkClick r:id="rId2"/>
              </a:rPr>
              <a:t>www.who.int/nmh/countries/2018/sau_en.pdf?ua=1</a:t>
            </a:r>
            <a:r>
              <a:rPr lang="ar-SA" dirty="0" smtClean="0"/>
              <a:t> </a:t>
            </a:r>
            <a:endParaRPr lang="ar-SA" dirty="0"/>
          </a:p>
        </p:txBody>
      </p:sp>
    </p:spTree>
    <p:extLst>
      <p:ext uri="{BB962C8B-B14F-4D97-AF65-F5344CB8AC3E}">
        <p14:creationId xmlns:p14="http://schemas.microsoft.com/office/powerpoint/2010/main" val="2083386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a:t>إحصائيات منظمة الصحة العالمية </a:t>
            </a:r>
            <a:r>
              <a:rPr lang="ar-SA" dirty="0" smtClean="0"/>
              <a:t> 2015: التغذية </a:t>
            </a:r>
            <a:endParaRPr lang="ar-SA" dirty="0"/>
          </a:p>
        </p:txBody>
      </p:sp>
      <p:sp>
        <p:nvSpPr>
          <p:cNvPr id="3" name="عنصر نائب للمحتوى 2"/>
          <p:cNvSpPr>
            <a:spLocks noGrp="1"/>
          </p:cNvSpPr>
          <p:nvPr>
            <p:ph sz="quarter" idx="1"/>
          </p:nvPr>
        </p:nvSpPr>
        <p:spPr/>
        <p:txBody>
          <a:bodyPr/>
          <a:lstStyle/>
          <a:p>
            <a:r>
              <a:rPr lang="ar-SA" dirty="0" smtClean="0"/>
              <a:t>سوء التغذية :</a:t>
            </a:r>
          </a:p>
          <a:p>
            <a:endParaRPr lang="ar-SA" dirty="0"/>
          </a:p>
        </p:txBody>
      </p:sp>
      <p:graphicFrame>
        <p:nvGraphicFramePr>
          <p:cNvPr id="4" name="جدول 3"/>
          <p:cNvGraphicFramePr>
            <a:graphicFrameLocks noGrp="1"/>
          </p:cNvGraphicFramePr>
          <p:nvPr>
            <p:extLst>
              <p:ext uri="{D42A27DB-BD31-4B8C-83A1-F6EECF244321}">
                <p14:modId xmlns:p14="http://schemas.microsoft.com/office/powerpoint/2010/main" val="876094814"/>
              </p:ext>
            </p:extLst>
          </p:nvPr>
        </p:nvGraphicFramePr>
        <p:xfrm>
          <a:off x="1619673" y="2492896"/>
          <a:ext cx="6023992" cy="2936240"/>
        </p:xfrm>
        <a:graphic>
          <a:graphicData uri="http://schemas.openxmlformats.org/drawingml/2006/table">
            <a:tbl>
              <a:tblPr rtl="1" firstRow="1" bandRow="1">
                <a:tableStyleId>{72833802-FEF1-4C79-8D5D-14CF1EAF98D9}</a:tableStyleId>
              </a:tblPr>
              <a:tblGrid>
                <a:gridCol w="2288168"/>
                <a:gridCol w="1867912"/>
                <a:gridCol w="1867912"/>
              </a:tblGrid>
              <a:tr h="370840">
                <a:tc>
                  <a:txBody>
                    <a:bodyPr/>
                    <a:lstStyle/>
                    <a:p>
                      <a:pPr rtl="1"/>
                      <a:r>
                        <a:rPr lang="ar-SA" dirty="0" smtClean="0"/>
                        <a:t>الحالة الغذائية </a:t>
                      </a:r>
                      <a:endParaRPr lang="ar-SA" dirty="0"/>
                    </a:p>
                  </a:txBody>
                  <a:tcPr/>
                </a:tc>
                <a:tc>
                  <a:txBody>
                    <a:bodyPr/>
                    <a:lstStyle/>
                    <a:p>
                      <a:pPr rtl="1"/>
                      <a:r>
                        <a:rPr lang="ar-SA" dirty="0" smtClean="0"/>
                        <a:t>السن </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النسبة </a:t>
                      </a:r>
                      <a:r>
                        <a:rPr lang="ar-SA" dirty="0" err="1" smtClean="0"/>
                        <a:t>المؤية</a:t>
                      </a:r>
                      <a:r>
                        <a:rPr lang="ar-SA" baseline="0" dirty="0" smtClean="0"/>
                        <a:t> </a:t>
                      </a:r>
                      <a:endParaRPr lang="ar-SA" dirty="0" smtClean="0"/>
                    </a:p>
                    <a:p>
                      <a:pPr rtl="1"/>
                      <a:endParaRPr lang="ar-SA" dirty="0"/>
                    </a:p>
                  </a:txBody>
                  <a:tcPr/>
                </a:tc>
              </a:tr>
              <a:tr h="370840">
                <a:tc>
                  <a:txBody>
                    <a:bodyPr/>
                    <a:lstStyle/>
                    <a:p>
                      <a:pPr algn="ctr" rtl="1"/>
                      <a:r>
                        <a:rPr lang="ar-SA" b="1" dirty="0" smtClean="0"/>
                        <a:t>هزيل جداً </a:t>
                      </a:r>
                      <a:endParaRPr lang="ar-SA" b="1" dirty="0"/>
                    </a:p>
                  </a:txBody>
                  <a:tcPr/>
                </a:tc>
                <a:tc rowSpan="3">
                  <a:txBody>
                    <a:bodyPr/>
                    <a:lstStyle/>
                    <a:p>
                      <a:pPr algn="ctr" rtl="1"/>
                      <a:r>
                        <a:rPr lang="ar-SA" b="1" dirty="0" smtClean="0"/>
                        <a:t>أقل</a:t>
                      </a:r>
                      <a:r>
                        <a:rPr lang="ar-SA" b="1" baseline="0" dirty="0" smtClean="0"/>
                        <a:t> من 5سنوات</a:t>
                      </a:r>
                      <a:endParaRPr lang="ar-SA" b="1" dirty="0"/>
                    </a:p>
                  </a:txBody>
                  <a:tcPr anchor="ctr"/>
                </a:tc>
                <a:tc>
                  <a:txBody>
                    <a:bodyPr/>
                    <a:lstStyle/>
                    <a:p>
                      <a:pPr algn="ctr" rtl="1"/>
                      <a:r>
                        <a:rPr lang="ar-SA" b="1" dirty="0" smtClean="0"/>
                        <a:t>9.3%</a:t>
                      </a:r>
                      <a:endParaRPr lang="ar-SA" b="1" dirty="0"/>
                    </a:p>
                  </a:txBody>
                  <a:tcPr/>
                </a:tc>
              </a:tr>
              <a:tr h="370840">
                <a:tc>
                  <a:txBody>
                    <a:bodyPr/>
                    <a:lstStyle/>
                    <a:p>
                      <a:pPr algn="ctr" rtl="1"/>
                      <a:r>
                        <a:rPr lang="ar-SA" b="1" dirty="0" smtClean="0"/>
                        <a:t>هزيل </a:t>
                      </a:r>
                      <a:endParaRPr lang="ar-SA" b="1" dirty="0"/>
                    </a:p>
                  </a:txBody>
                  <a:tcPr/>
                </a:tc>
                <a:tc vMerge="1">
                  <a:txBody>
                    <a:bodyPr/>
                    <a:lstStyle/>
                    <a:p>
                      <a:pPr rtl="1"/>
                      <a:endParaRPr lang="ar-SA" dirty="0"/>
                    </a:p>
                  </a:txBody>
                  <a:tcPr/>
                </a:tc>
                <a:tc>
                  <a:txBody>
                    <a:bodyPr/>
                    <a:lstStyle/>
                    <a:p>
                      <a:pPr algn="ctr" rtl="1"/>
                      <a:r>
                        <a:rPr lang="ar-SA" b="1" dirty="0" smtClean="0"/>
                        <a:t>11.8%</a:t>
                      </a:r>
                      <a:endParaRPr lang="ar-SA" b="1" dirty="0"/>
                    </a:p>
                  </a:txBody>
                  <a:tcPr/>
                </a:tc>
              </a:tr>
              <a:tr h="37084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b="1" dirty="0" smtClean="0"/>
                        <a:t>اقل</a:t>
                      </a:r>
                      <a:r>
                        <a:rPr lang="ar-SA" b="1" baseline="0" dirty="0" smtClean="0"/>
                        <a:t> من الوزن المثالي (نحيف)</a:t>
                      </a:r>
                      <a:endParaRPr lang="ar-SA" b="1" dirty="0" smtClean="0"/>
                    </a:p>
                    <a:p>
                      <a:pPr algn="ctr" rtl="1"/>
                      <a:endParaRPr lang="ar-SA" b="1" dirty="0"/>
                    </a:p>
                  </a:txBody>
                  <a:tcPr/>
                </a:tc>
                <a:tc vMerge="1">
                  <a:txBody>
                    <a:bodyPr/>
                    <a:lstStyle/>
                    <a:p>
                      <a:pPr rtl="1"/>
                      <a:endParaRPr lang="ar-SA" dirty="0"/>
                    </a:p>
                  </a:txBody>
                  <a:tcPr/>
                </a:tc>
                <a:tc>
                  <a:txBody>
                    <a:bodyPr/>
                    <a:lstStyle/>
                    <a:p>
                      <a:pPr algn="ctr" rtl="1"/>
                      <a:r>
                        <a:rPr lang="ar-SA" b="1" dirty="0" smtClean="0"/>
                        <a:t>5.3%</a:t>
                      </a:r>
                      <a:endParaRPr lang="ar-SA" b="1" dirty="0"/>
                    </a:p>
                  </a:txBody>
                  <a:tcPr/>
                </a:tc>
              </a:tr>
              <a:tr h="370840">
                <a:tc>
                  <a:txBody>
                    <a:bodyPr/>
                    <a:lstStyle/>
                    <a:p>
                      <a:pPr algn="ctr" rtl="1"/>
                      <a:r>
                        <a:rPr lang="ar-SA" b="1" dirty="0" smtClean="0"/>
                        <a:t>السمنة</a:t>
                      </a:r>
                      <a:endParaRPr lang="ar-SA" b="1"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b="1" dirty="0" smtClean="0"/>
                        <a:t>5-18</a:t>
                      </a:r>
                      <a:r>
                        <a:rPr lang="ar-SA" b="1" baseline="0" dirty="0" smtClean="0"/>
                        <a:t> سنة</a:t>
                      </a:r>
                      <a:endParaRPr lang="ar-SA" b="1" dirty="0" smtClean="0"/>
                    </a:p>
                    <a:p>
                      <a:pPr algn="ctr" rtl="1"/>
                      <a:endParaRPr lang="ar-SA" b="1" dirty="0"/>
                    </a:p>
                  </a:txBody>
                  <a:tcPr/>
                </a:tc>
                <a:tc>
                  <a:txBody>
                    <a:bodyPr/>
                    <a:lstStyle/>
                    <a:p>
                      <a:pPr algn="ctr" rtl="1"/>
                      <a:r>
                        <a:rPr lang="ar-SA" b="1" dirty="0" smtClean="0"/>
                        <a:t>6-10%</a:t>
                      </a:r>
                      <a:endParaRPr lang="ar-SA" b="1" dirty="0"/>
                    </a:p>
                  </a:txBody>
                  <a:tcPr/>
                </a:tc>
              </a:tr>
            </a:tbl>
          </a:graphicData>
        </a:graphic>
      </p:graphicFrame>
    </p:spTree>
    <p:extLst>
      <p:ext uri="{BB962C8B-B14F-4D97-AF65-F5344CB8AC3E}">
        <p14:creationId xmlns:p14="http://schemas.microsoft.com/office/powerpoint/2010/main" val="2071577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إحصائية منظمة الصحة العالمية : </a:t>
            </a:r>
            <a:br>
              <a:rPr lang="ar-SA" dirty="0" smtClean="0"/>
            </a:br>
            <a:r>
              <a:rPr lang="ar-SA" dirty="0" smtClean="0"/>
              <a:t>الصحة العقلية والنفسية  </a:t>
            </a:r>
            <a:endParaRPr lang="ar-SA" dirty="0"/>
          </a:p>
        </p:txBody>
      </p:sp>
      <p:sp>
        <p:nvSpPr>
          <p:cNvPr id="3" name="عنصر نائب للمحتوى 2"/>
          <p:cNvSpPr>
            <a:spLocks noGrp="1"/>
          </p:cNvSpPr>
          <p:nvPr>
            <p:ph sz="quarter" idx="1"/>
          </p:nvPr>
        </p:nvSpPr>
        <p:spPr/>
        <p:txBody>
          <a:bodyPr/>
          <a:lstStyle/>
          <a:p>
            <a:r>
              <a:rPr lang="ar-SA" dirty="0" smtClean="0"/>
              <a:t>هناك اكثر من ( 1.1 مليون) حالة وفاة بين الشباب في العمر 10-19 سنة ، (3000 آلاف) يومياً ، و أغلب الحالات يمكن الوقاية منها. </a:t>
            </a:r>
          </a:p>
          <a:p>
            <a:r>
              <a:rPr lang="ar-SA" dirty="0" smtClean="0"/>
              <a:t>المرتبة الاولى في اسباب الوفاة جاءت للحوادث (135 ألف) حالة ، ثم الانتحار </a:t>
            </a:r>
            <a:endParaRPr lang="ar-SA" dirty="0"/>
          </a:p>
        </p:txBody>
      </p:sp>
    </p:spTree>
    <p:extLst>
      <p:ext uri="{BB962C8B-B14F-4D97-AF65-F5344CB8AC3E}">
        <p14:creationId xmlns:p14="http://schemas.microsoft.com/office/powerpoint/2010/main" val="3404287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sz="quarter" idx="1"/>
          </p:nvPr>
        </p:nvSpPr>
        <p:spPr/>
        <p:txBody>
          <a:bodyPr/>
          <a:lstStyle/>
          <a:p>
            <a:pPr marL="0" indent="0">
              <a:buNone/>
            </a:pPr>
            <a:endParaRPr lang="ar-SA" dirty="0" smtClean="0"/>
          </a:p>
          <a:p>
            <a:pPr marL="0" indent="0">
              <a:buNone/>
            </a:pPr>
            <a:endParaRPr lang="ar-SA" dirty="0"/>
          </a:p>
          <a:p>
            <a:pPr marL="0" indent="0" algn="ctr">
              <a:buNone/>
            </a:pPr>
            <a:r>
              <a:rPr lang="ar-SA" dirty="0" smtClean="0"/>
              <a:t>الجزء الثاني : أهداف التربية البدنية في التعليم العام </a:t>
            </a:r>
            <a:endParaRPr lang="ar-SA" dirty="0"/>
          </a:p>
        </p:txBody>
      </p:sp>
    </p:spTree>
    <p:extLst>
      <p:ext uri="{BB962C8B-B14F-4D97-AF65-F5344CB8AC3E}">
        <p14:creationId xmlns:p14="http://schemas.microsoft.com/office/powerpoint/2010/main" val="179886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منطلقات أهداف التربية البدنية في التعليم العام </a:t>
            </a:r>
            <a:endParaRPr lang="ar-SA" dirty="0"/>
          </a:p>
        </p:txBody>
      </p:sp>
      <p:sp>
        <p:nvSpPr>
          <p:cNvPr id="3" name="عنصر نائب للمحتوى 2"/>
          <p:cNvSpPr>
            <a:spLocks noGrp="1"/>
          </p:cNvSpPr>
          <p:nvPr>
            <p:ph sz="quarter" idx="1"/>
          </p:nvPr>
        </p:nvSpPr>
        <p:spPr/>
        <p:txBody>
          <a:bodyPr>
            <a:normAutofit fontScale="92500"/>
          </a:bodyPr>
          <a:lstStyle/>
          <a:p>
            <a:pPr marL="0" indent="0">
              <a:buNone/>
            </a:pPr>
            <a:r>
              <a:rPr lang="ar-SA" dirty="0" smtClean="0"/>
              <a:t>فلسفة التربية البدنية في المملكة العربية السعودية لمراحل التعليم العام ترتكز على ثلاثة محاور رئيسية : </a:t>
            </a:r>
          </a:p>
          <a:p>
            <a:pPr marL="514350" indent="-514350">
              <a:buFont typeface="+mj-lt"/>
              <a:buAutoNum type="arabicPeriod"/>
            </a:pPr>
            <a:r>
              <a:rPr lang="ar-SA" dirty="0" smtClean="0"/>
              <a:t>الدين الإسلامي الحنيف ذلك المنهج الرباني الذي يجب أن يكون دليلا  مرشدا للمرء في جميع شؤون حياته بما في ذلك سلوكه الحركي. </a:t>
            </a:r>
          </a:p>
          <a:p>
            <a:pPr marL="514350" indent="-514350">
              <a:buFont typeface="+mj-lt"/>
              <a:buAutoNum type="arabicPeriod"/>
            </a:pPr>
            <a:r>
              <a:rPr lang="ar-SA" dirty="0" smtClean="0"/>
              <a:t>العادات والتقاليد الوطنية بما لا يتنافى مع تعاليم الشريعة الإسلامية. </a:t>
            </a:r>
          </a:p>
          <a:p>
            <a:pPr marL="514350" indent="-514350">
              <a:buFont typeface="+mj-lt"/>
              <a:buAutoNum type="arabicPeriod"/>
            </a:pPr>
            <a:r>
              <a:rPr lang="ar-SA" dirty="0" smtClean="0"/>
              <a:t>إن النشاط الحركي ضرورة لعمل اجهزة الجسم المختلفة بكفاءة وفاعلية خاصة في ظل التقدم التقني ، وما قد يسببه من آثار سلبيه على صحة الفرد. </a:t>
            </a:r>
          </a:p>
          <a:p>
            <a:pPr marL="0" indent="0">
              <a:buNone/>
            </a:pPr>
            <a:r>
              <a:rPr lang="ar-SA" dirty="0"/>
              <a:t> </a:t>
            </a:r>
            <a:r>
              <a:rPr lang="ar-SA" dirty="0" smtClean="0"/>
              <a:t>   ( وثيقة منهج التربية البدنية في التعليم العام، 2006 ، ص. 15)  </a:t>
            </a:r>
            <a:endParaRPr lang="ar-SA" dirty="0"/>
          </a:p>
          <a:p>
            <a:pPr marL="0" indent="0">
              <a:buNone/>
            </a:pPr>
            <a:endParaRPr lang="ar-SA" dirty="0"/>
          </a:p>
        </p:txBody>
      </p:sp>
    </p:spTree>
    <p:extLst>
      <p:ext uri="{BB962C8B-B14F-4D97-AF65-F5344CB8AC3E}">
        <p14:creationId xmlns:p14="http://schemas.microsoft.com/office/powerpoint/2010/main" val="22676749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أنواع الاهداف في مادة التربية البدنية </a:t>
            </a:r>
            <a:endParaRPr lang="ar-SA" dirty="0"/>
          </a:p>
        </p:txBody>
      </p:sp>
      <p:graphicFrame>
        <p:nvGraphicFramePr>
          <p:cNvPr id="9" name="عنصر نائب للمحتوى 8"/>
          <p:cNvGraphicFramePr>
            <a:graphicFrameLocks noGrp="1"/>
          </p:cNvGraphicFramePr>
          <p:nvPr>
            <p:ph sz="quarter" idx="1"/>
            <p:extLst>
              <p:ext uri="{D42A27DB-BD31-4B8C-83A1-F6EECF244321}">
                <p14:modId xmlns:p14="http://schemas.microsoft.com/office/powerpoint/2010/main" val="2602233956"/>
              </p:ext>
            </p:extLst>
          </p:nvPr>
        </p:nvGraphicFramePr>
        <p:xfrm>
          <a:off x="457200" y="1600200"/>
          <a:ext cx="8229600" cy="4781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5986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مصفوفة أهداف التربية البدنية </a:t>
            </a:r>
            <a:r>
              <a:rPr lang="ar-SA" dirty="0" smtClean="0"/>
              <a:t>في التعليم العام</a:t>
            </a:r>
            <a:endParaRPr lang="ar-SA" dirty="0"/>
          </a:p>
        </p:txBody>
      </p:sp>
      <p:graphicFrame>
        <p:nvGraphicFramePr>
          <p:cNvPr id="4" name="عنصر نائب للمحتوى 3"/>
          <p:cNvGraphicFramePr>
            <a:graphicFrameLocks noGrp="1"/>
          </p:cNvGraphicFramePr>
          <p:nvPr>
            <p:ph sz="quarter" idx="1"/>
            <p:extLst>
              <p:ext uri="{D42A27DB-BD31-4B8C-83A1-F6EECF244321}">
                <p14:modId xmlns:p14="http://schemas.microsoft.com/office/powerpoint/2010/main" val="2926892847"/>
              </p:ext>
            </p:extLst>
          </p:nvPr>
        </p:nvGraphicFramePr>
        <p:xfrm>
          <a:off x="251520" y="1600200"/>
          <a:ext cx="8435280" cy="4925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2565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الاهداف العامة لمادة التربية البدنية في التعليم العام </a:t>
            </a:r>
            <a:endParaRPr lang="ar-SA" dirty="0"/>
          </a:p>
        </p:txBody>
      </p:sp>
      <p:sp>
        <p:nvSpPr>
          <p:cNvPr id="3" name="عنصر نائب للمحتوى 2"/>
          <p:cNvSpPr>
            <a:spLocks noGrp="1"/>
          </p:cNvSpPr>
          <p:nvPr>
            <p:ph sz="quarter" idx="1"/>
          </p:nvPr>
        </p:nvSpPr>
        <p:spPr/>
        <p:txBody>
          <a:bodyPr/>
          <a:lstStyle/>
          <a:p>
            <a:r>
              <a:rPr lang="ar-SA" dirty="0" smtClean="0"/>
              <a:t>الهدف العام هو:</a:t>
            </a:r>
          </a:p>
          <a:p>
            <a:pPr marL="0" indent="0">
              <a:buNone/>
            </a:pPr>
            <a:r>
              <a:rPr lang="ar-SA" dirty="0" smtClean="0"/>
              <a:t>هي عبارات عامة تصف الخطوط العريضة للسياسة التعلمية للدولة وما يتوخى تحقيقه من تدريس المنهج ، أي انها ترسم الصورة المستقبلية للفرد في ضوء نظام قيمي واجتماعي معين ، وتشير بوضوح إلى الأفكار المحورية للمادة (محمود، 2009، ص. 24)  </a:t>
            </a:r>
          </a:p>
          <a:p>
            <a:pPr marL="0" indent="0">
              <a:buNone/>
            </a:pPr>
            <a:endParaRPr lang="ar-SA" dirty="0"/>
          </a:p>
        </p:txBody>
      </p:sp>
    </p:spTree>
    <p:extLst>
      <p:ext uri="{BB962C8B-B14F-4D97-AF65-F5344CB8AC3E}">
        <p14:creationId xmlns:p14="http://schemas.microsoft.com/office/powerpoint/2010/main" val="13358646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a:t>أ</a:t>
            </a:r>
            <a:r>
              <a:rPr lang="ar-SA" dirty="0" smtClean="0"/>
              <a:t>هداف عامة لمادة التربية البدنية في التعليم العام</a:t>
            </a:r>
            <a:endParaRPr lang="ar-SA" dirty="0"/>
          </a:p>
        </p:txBody>
      </p:sp>
      <p:sp>
        <p:nvSpPr>
          <p:cNvPr id="3" name="عنصر نائب للمحتوى 2"/>
          <p:cNvSpPr>
            <a:spLocks noGrp="1"/>
          </p:cNvSpPr>
          <p:nvPr>
            <p:ph sz="quarter" idx="1"/>
          </p:nvPr>
        </p:nvSpPr>
        <p:spPr/>
        <p:txBody>
          <a:bodyPr>
            <a:normAutofit/>
          </a:bodyPr>
          <a:lstStyle/>
          <a:p>
            <a:pPr marL="514350" indent="-514350" algn="just">
              <a:buFont typeface="+mj-lt"/>
              <a:buAutoNum type="arabicPeriod"/>
            </a:pPr>
            <a:r>
              <a:rPr lang="ar-SA" dirty="0" smtClean="0"/>
              <a:t>تعزيز </a:t>
            </a:r>
            <a:r>
              <a:rPr lang="ar-SA" dirty="0"/>
              <a:t>تعاليم الدين الاسلامي المرتبطة بالنشاط البدني. </a:t>
            </a:r>
            <a:endParaRPr lang="ar-SA" dirty="0" smtClean="0"/>
          </a:p>
          <a:p>
            <a:pPr marL="514350" indent="-514350" algn="just">
              <a:buFont typeface="+mj-lt"/>
              <a:buAutoNum type="arabicPeriod"/>
            </a:pPr>
            <a:r>
              <a:rPr lang="ar-SA" dirty="0" smtClean="0"/>
              <a:t>تنمية الجوانب النفسية والاجتماعية الايجابية وتعزيزها من خلال النشاط البدني. </a:t>
            </a:r>
          </a:p>
          <a:p>
            <a:pPr marL="514350" indent="-514350" algn="just">
              <a:buFont typeface="+mj-lt"/>
              <a:buAutoNum type="arabicPeriod"/>
            </a:pPr>
            <a:r>
              <a:rPr lang="ar-SA" dirty="0" smtClean="0"/>
              <a:t>تنمية عناصر اللياقة البدنية وخاصة المرتبطة بالصحة والمحافظة عليها. </a:t>
            </a:r>
          </a:p>
          <a:p>
            <a:pPr marL="514350" indent="-514350" algn="just">
              <a:buFont typeface="+mj-lt"/>
              <a:buAutoNum type="arabicPeriod"/>
            </a:pPr>
            <a:r>
              <a:rPr lang="ar-SA" dirty="0" smtClean="0"/>
              <a:t>تنمية المهارات الحركية ، وبما يعزز المشاركة في الانشطة البدنية طوال فترات العمر. </a:t>
            </a:r>
          </a:p>
          <a:p>
            <a:pPr marL="514350" indent="-514350" algn="just">
              <a:buFont typeface="+mj-lt"/>
              <a:buAutoNum type="arabicPeriod"/>
            </a:pPr>
            <a:r>
              <a:rPr lang="ar-SA" dirty="0" smtClean="0"/>
              <a:t>تنمية المفاهيم المعرفية المرتبطة بممارسة النشاط البدني والآثار المترتبة عليه. </a:t>
            </a:r>
            <a:endParaRPr lang="ar-SA" dirty="0"/>
          </a:p>
          <a:p>
            <a:endParaRPr lang="ar-SA" dirty="0"/>
          </a:p>
        </p:txBody>
      </p:sp>
    </p:spTree>
    <p:extLst>
      <p:ext uri="{BB962C8B-B14F-4D97-AF65-F5344CB8AC3E}">
        <p14:creationId xmlns:p14="http://schemas.microsoft.com/office/powerpoint/2010/main" val="509572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المرحلة التعليمية </a:t>
            </a:r>
            <a:endParaRPr lang="ar-SA" dirty="0"/>
          </a:p>
        </p:txBody>
      </p:sp>
      <p:sp>
        <p:nvSpPr>
          <p:cNvPr id="3" name="عنصر نائب للمحتوى 2"/>
          <p:cNvSpPr>
            <a:spLocks noGrp="1"/>
          </p:cNvSpPr>
          <p:nvPr>
            <p:ph sz="quarter" idx="1"/>
          </p:nvPr>
        </p:nvSpPr>
        <p:spPr/>
        <p:txBody>
          <a:bodyPr/>
          <a:lstStyle/>
          <a:p>
            <a:pPr marL="0" indent="0">
              <a:buNone/>
            </a:pPr>
            <a:r>
              <a:rPr lang="ar-SA" dirty="0" smtClean="0"/>
              <a:t>الهدف المرحلي ( المرحلة التعليمية):</a:t>
            </a:r>
          </a:p>
          <a:p>
            <a:pPr marL="0" indent="0">
              <a:buNone/>
            </a:pPr>
            <a:r>
              <a:rPr lang="ar-SA" dirty="0" smtClean="0"/>
              <a:t>أهداف مجال معين من مجالات الدراسة بشكل عام في جميع المراحل الدراسية في نظام التعليم ، وتشتق من الاهداف العامة وتزود التلميذ والمعلم بتصور عام جيد « حول ما يكون التلميذ قادرا على ادائه في نهاية المرحلة الدراسية» ، وتشير بوضوح إلى الافكار الرئيسية للمادة ، ويعد اساسا لسلسة من الاهداف الصفية. </a:t>
            </a:r>
            <a:endParaRPr lang="ar-SA" dirty="0"/>
          </a:p>
        </p:txBody>
      </p:sp>
    </p:spTree>
    <p:extLst>
      <p:ext uri="{BB962C8B-B14F-4D97-AF65-F5344CB8AC3E}">
        <p14:creationId xmlns:p14="http://schemas.microsoft.com/office/powerpoint/2010/main" val="4039840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اجزاء المحاضرة </a:t>
            </a:r>
            <a:endParaRPr lang="ar-SA" dirty="0"/>
          </a:p>
        </p:txBody>
      </p:sp>
      <p:sp>
        <p:nvSpPr>
          <p:cNvPr id="3" name="عنصر نائب للمحتوى 2"/>
          <p:cNvSpPr>
            <a:spLocks noGrp="1"/>
          </p:cNvSpPr>
          <p:nvPr>
            <p:ph sz="quarter" idx="1"/>
          </p:nvPr>
        </p:nvSpPr>
        <p:spPr/>
        <p:txBody>
          <a:bodyPr>
            <a:normAutofit/>
          </a:bodyPr>
          <a:lstStyle/>
          <a:p>
            <a:pPr marL="514350" indent="-514350">
              <a:buFont typeface="+mj-lt"/>
              <a:buAutoNum type="arabicPeriod"/>
            </a:pPr>
            <a:r>
              <a:rPr lang="ar-SA" sz="3200" dirty="0" smtClean="0"/>
              <a:t>أهمية درس التربية البدنية </a:t>
            </a:r>
          </a:p>
          <a:p>
            <a:pPr marL="514350" indent="-514350">
              <a:buFont typeface="+mj-lt"/>
              <a:buAutoNum type="arabicPeriod"/>
            </a:pPr>
            <a:r>
              <a:rPr lang="ar-SA" sz="3200" dirty="0" smtClean="0"/>
              <a:t>اهداف درس التربية البدنية </a:t>
            </a:r>
          </a:p>
          <a:p>
            <a:pPr marL="514350" indent="-514350">
              <a:buFont typeface="+mj-lt"/>
              <a:buAutoNum type="arabicPeriod"/>
            </a:pPr>
            <a:r>
              <a:rPr lang="ar-SA" sz="3200" dirty="0" smtClean="0"/>
              <a:t>مستويات التعلم في التربية البدنية </a:t>
            </a:r>
          </a:p>
        </p:txBody>
      </p:sp>
    </p:spTree>
    <p:extLst>
      <p:ext uri="{BB962C8B-B14F-4D97-AF65-F5344CB8AC3E}">
        <p14:creationId xmlns:p14="http://schemas.microsoft.com/office/powerpoint/2010/main" val="8357722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أهدف مادة التربية البدنية للمرحلة المتوسطة</a:t>
            </a:r>
            <a:endParaRPr lang="ar-SA" dirty="0"/>
          </a:p>
        </p:txBody>
      </p:sp>
      <p:sp>
        <p:nvSpPr>
          <p:cNvPr id="3" name="عنصر نائب للمحتوى 2"/>
          <p:cNvSpPr>
            <a:spLocks noGrp="1"/>
          </p:cNvSpPr>
          <p:nvPr>
            <p:ph sz="quarter" idx="1"/>
          </p:nvPr>
        </p:nvSpPr>
        <p:spPr/>
        <p:txBody>
          <a:bodyPr>
            <a:normAutofit/>
          </a:bodyPr>
          <a:lstStyle/>
          <a:p>
            <a:pPr marL="514350" indent="-514350">
              <a:buFont typeface="+mj-lt"/>
              <a:buAutoNum type="arabicPeriod"/>
            </a:pPr>
            <a:r>
              <a:rPr lang="ar-SA" dirty="0" smtClean="0"/>
              <a:t>تتعزز لديه تعليم الدين الاسلامي المرتبطة بالنشاط البدني ، بما يناسب طالب المرحلة المتوسطة. </a:t>
            </a:r>
          </a:p>
          <a:p>
            <a:pPr marL="514350" indent="-514350">
              <a:buFont typeface="+mj-lt"/>
              <a:buAutoNum type="arabicPeriod"/>
            </a:pPr>
            <a:r>
              <a:rPr lang="ar-SA" dirty="0"/>
              <a:t>ت</a:t>
            </a:r>
            <a:r>
              <a:rPr lang="ar-SA" dirty="0" smtClean="0"/>
              <a:t>تعزز لديه السلوك المؤدي إلى تحمل المسؤولية و تنمية القيادة. </a:t>
            </a:r>
          </a:p>
          <a:p>
            <a:pPr marL="514350" indent="-514350">
              <a:buFont typeface="+mj-lt"/>
              <a:buAutoNum type="arabicPeriod"/>
            </a:pPr>
            <a:r>
              <a:rPr lang="ar-SA" dirty="0" smtClean="0"/>
              <a:t>يتعزز لدية السلوك المؤدي إلى احترام الفروق الفردية بين الطلاب. </a:t>
            </a:r>
          </a:p>
          <a:p>
            <a:pPr marL="514350" indent="-514350">
              <a:buFont typeface="+mj-lt"/>
              <a:buAutoNum type="arabicPeriod"/>
            </a:pPr>
            <a:r>
              <a:rPr lang="ar-SA" dirty="0" smtClean="0"/>
              <a:t>يمارس انشطة بدنية تؤدي إلى تنمية عناصر اللياقة البدنية المرتبطة بالصحة.</a:t>
            </a:r>
          </a:p>
        </p:txBody>
      </p:sp>
    </p:spTree>
    <p:extLst>
      <p:ext uri="{BB962C8B-B14F-4D97-AF65-F5344CB8AC3E}">
        <p14:creationId xmlns:p14="http://schemas.microsoft.com/office/powerpoint/2010/main" val="394355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يتبع اهداف المرحلة المتوسطة </a:t>
            </a:r>
            <a:endParaRPr lang="ar-SA" dirty="0"/>
          </a:p>
        </p:txBody>
      </p:sp>
      <p:sp>
        <p:nvSpPr>
          <p:cNvPr id="3" name="عنصر نائب للمحتوى 2"/>
          <p:cNvSpPr>
            <a:spLocks noGrp="1"/>
          </p:cNvSpPr>
          <p:nvPr>
            <p:ph sz="quarter" idx="1"/>
          </p:nvPr>
        </p:nvSpPr>
        <p:spPr/>
        <p:txBody>
          <a:bodyPr>
            <a:normAutofit/>
          </a:bodyPr>
          <a:lstStyle/>
          <a:p>
            <a:pPr marL="514350" indent="-514350">
              <a:buFont typeface="+mj-lt"/>
              <a:buAutoNum type="arabicPeriod"/>
            </a:pPr>
            <a:r>
              <a:rPr lang="ar-SA" dirty="0" smtClean="0"/>
              <a:t>يعرف ماهية عناصر اللياقة البدنية المرتبطة بالصحة والطرب المبسطة لقياسها . </a:t>
            </a:r>
          </a:p>
          <a:p>
            <a:pPr marL="514350" indent="-514350">
              <a:buFont typeface="+mj-lt"/>
              <a:buAutoNum type="arabicPeriod"/>
            </a:pPr>
            <a:r>
              <a:rPr lang="ar-SA" dirty="0" smtClean="0"/>
              <a:t>يظهر قدراً من الكفاية عند أداء المهارات الرياضية المقرر لهذه المرحلة. </a:t>
            </a:r>
          </a:p>
          <a:p>
            <a:pPr marL="514350" indent="-514350">
              <a:buFont typeface="+mj-lt"/>
              <a:buAutoNum type="arabicPeriod"/>
            </a:pPr>
            <a:r>
              <a:rPr lang="ar-SA" dirty="0" smtClean="0"/>
              <a:t>يتعرف على بعض المفاهيم الميكانيكية والصحية والفسيولوجية المناسبة لهذه المرحلة. </a:t>
            </a:r>
          </a:p>
          <a:p>
            <a:pPr marL="514350" indent="-514350">
              <a:buFont typeface="+mj-lt"/>
              <a:buAutoNum type="arabicPeriod"/>
            </a:pPr>
            <a:r>
              <a:rPr lang="ar-SA" dirty="0" smtClean="0"/>
              <a:t>يتعرف على بعض الجوانب الفنية والقانونية المهمة لممارسة الالعاب الرياضية وتعزيزها بما يناسب المقرر لهذه المرحلة. </a:t>
            </a:r>
            <a:endParaRPr lang="ar-SA" dirty="0"/>
          </a:p>
        </p:txBody>
      </p:sp>
    </p:spTree>
    <p:extLst>
      <p:ext uri="{BB962C8B-B14F-4D97-AF65-F5344CB8AC3E}">
        <p14:creationId xmlns:p14="http://schemas.microsoft.com/office/powerpoint/2010/main" val="3793135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الصفوف الدراسية </a:t>
            </a:r>
            <a:endParaRPr lang="ar-SA" dirty="0"/>
          </a:p>
        </p:txBody>
      </p:sp>
      <p:sp>
        <p:nvSpPr>
          <p:cNvPr id="3" name="عنصر نائب للمحتوى 2"/>
          <p:cNvSpPr>
            <a:spLocks noGrp="1"/>
          </p:cNvSpPr>
          <p:nvPr>
            <p:ph sz="quarter" idx="1"/>
          </p:nvPr>
        </p:nvSpPr>
        <p:spPr/>
        <p:txBody>
          <a:bodyPr/>
          <a:lstStyle/>
          <a:p>
            <a:pPr marL="0" indent="0">
              <a:buNone/>
            </a:pPr>
            <a:r>
              <a:rPr lang="ar-SA" dirty="0"/>
              <a:t>الهدف الصفي ( الصفوف الدراسية) :</a:t>
            </a:r>
          </a:p>
          <a:p>
            <a:pPr marL="0" indent="0">
              <a:buNone/>
            </a:pPr>
            <a:r>
              <a:rPr lang="ar-SA" dirty="0" smtClean="0"/>
              <a:t>عبارة وصفية لما سوف يكون الطالب قادرا على ادائه في نهاية الصف الدراسي المحدد ، و تشتق من اهداف المرحلة الدراسية ، وتكون أكثر تحديدا حيث تشير إلى الافكار الفرعية التي يحتوى عليها الصف. </a:t>
            </a:r>
            <a:endParaRPr lang="ar-SA" dirty="0"/>
          </a:p>
        </p:txBody>
      </p:sp>
    </p:spTree>
    <p:extLst>
      <p:ext uri="{BB962C8B-B14F-4D97-AF65-F5344CB8AC3E}">
        <p14:creationId xmlns:p14="http://schemas.microsoft.com/office/powerpoint/2010/main" val="1479385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أهداف مادة التربية البدنية للصف الأول متوسط</a:t>
            </a:r>
            <a:endParaRPr lang="ar-SA" dirty="0"/>
          </a:p>
        </p:txBody>
      </p:sp>
      <p:sp>
        <p:nvSpPr>
          <p:cNvPr id="3" name="عنصر نائب للمحتوى 2"/>
          <p:cNvSpPr>
            <a:spLocks noGrp="1"/>
          </p:cNvSpPr>
          <p:nvPr>
            <p:ph sz="quarter" idx="1"/>
          </p:nvPr>
        </p:nvSpPr>
        <p:spPr/>
        <p:txBody>
          <a:bodyPr>
            <a:normAutofit fontScale="92500" lnSpcReduction="10000"/>
          </a:bodyPr>
          <a:lstStyle/>
          <a:p>
            <a:r>
              <a:rPr lang="ar-SA" dirty="0" smtClean="0"/>
              <a:t>تعزز لديه تعليم الدين الإسلامي المرتبطة بالنشاط البدني بما يناسب طالب هذا الصف. </a:t>
            </a:r>
          </a:p>
          <a:p>
            <a:r>
              <a:rPr lang="ar-SA" dirty="0" smtClean="0"/>
              <a:t>يكتسب السلوك المؤدي إلى تعزيز تحمل المسؤولية. </a:t>
            </a:r>
          </a:p>
          <a:p>
            <a:r>
              <a:rPr lang="ar-SA" dirty="0" smtClean="0"/>
              <a:t>يمارس أنشطة بدنية تؤدي إلى تنمية عناصر اللياقة البدنية المرتبطة بالصحة. </a:t>
            </a:r>
          </a:p>
          <a:p>
            <a:r>
              <a:rPr lang="ar-SA" dirty="0" smtClean="0"/>
              <a:t>يعرف ماهية مرونة مفاصل الجسم و الطرق المبسطة لقياسها. </a:t>
            </a:r>
          </a:p>
          <a:p>
            <a:r>
              <a:rPr lang="ar-SA" dirty="0" smtClean="0"/>
              <a:t>يتعرف على بعض المفاهيم الميكانيكية والصحية والفسيولوجية المناسبة لهذا الصف. </a:t>
            </a:r>
          </a:p>
          <a:p>
            <a:r>
              <a:rPr lang="ar-SA" dirty="0" smtClean="0"/>
              <a:t>يتعرف على بعض الجوانب الفنية والقانونية المهملة للممارسة الألعاب الرياضية ولتعزيزها بما يناسب المقرر لهذا الصف. </a:t>
            </a:r>
            <a:endParaRPr lang="ar-SA" dirty="0"/>
          </a:p>
        </p:txBody>
      </p:sp>
    </p:spTree>
    <p:extLst>
      <p:ext uri="{BB962C8B-B14F-4D97-AF65-F5344CB8AC3E}">
        <p14:creationId xmlns:p14="http://schemas.microsoft.com/office/powerpoint/2010/main" val="27701196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الدروس </a:t>
            </a:r>
            <a:endParaRPr lang="ar-SA" dirty="0"/>
          </a:p>
        </p:txBody>
      </p:sp>
      <p:sp>
        <p:nvSpPr>
          <p:cNvPr id="3" name="عنصر نائب للمحتوى 2"/>
          <p:cNvSpPr>
            <a:spLocks noGrp="1"/>
          </p:cNvSpPr>
          <p:nvPr>
            <p:ph sz="quarter" idx="1"/>
          </p:nvPr>
        </p:nvSpPr>
        <p:spPr/>
        <p:txBody>
          <a:bodyPr/>
          <a:lstStyle/>
          <a:p>
            <a:r>
              <a:rPr lang="ar-SA" dirty="0" smtClean="0"/>
              <a:t>الهدف التدريسي ( اهداف الوحدة الدراسية- نتائج تعلم) :</a:t>
            </a:r>
          </a:p>
          <a:p>
            <a:endParaRPr lang="ar-SA" dirty="0"/>
          </a:p>
          <a:p>
            <a:pPr marL="0" indent="0">
              <a:buNone/>
            </a:pPr>
            <a:r>
              <a:rPr lang="ar-SA" dirty="0" smtClean="0"/>
              <a:t>هي </a:t>
            </a:r>
            <a:r>
              <a:rPr lang="ar-SA" dirty="0"/>
              <a:t>مؤشرات السلوك التي يمكن ملاحظتها في سلوك المتعلم عقب مروره في خبرة تعليمية وتصاغ بصورة إجرائية على اساس جوانب الخبرة ( معرفية – وجدانية – </a:t>
            </a:r>
            <a:r>
              <a:rPr lang="ar-SA" dirty="0" err="1"/>
              <a:t>مهارية</a:t>
            </a:r>
            <a:r>
              <a:rPr lang="ar-SA" dirty="0"/>
              <a:t>)، وتصف بدقة ما يتوقع من تغيرات في سلوك المتعلم. </a:t>
            </a:r>
          </a:p>
          <a:p>
            <a:endParaRPr lang="ar-SA" dirty="0" smtClean="0"/>
          </a:p>
          <a:p>
            <a:endParaRPr lang="ar-SA" dirty="0" smtClean="0"/>
          </a:p>
          <a:p>
            <a:endParaRPr lang="ar-SA" dirty="0"/>
          </a:p>
        </p:txBody>
      </p:sp>
    </p:spTree>
    <p:extLst>
      <p:ext uri="{BB962C8B-B14F-4D97-AF65-F5344CB8AC3E}">
        <p14:creationId xmlns:p14="http://schemas.microsoft.com/office/powerpoint/2010/main" val="32857963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وحدة كرة القدم للصف الاول متوسط</a:t>
            </a:r>
            <a:endParaRPr lang="ar-SA" dirty="0"/>
          </a:p>
        </p:txBody>
      </p:sp>
      <p:sp>
        <p:nvSpPr>
          <p:cNvPr id="3" name="عنصر نائب للمحتوى 2"/>
          <p:cNvSpPr>
            <a:spLocks noGrp="1"/>
          </p:cNvSpPr>
          <p:nvPr>
            <p:ph sz="quarter" idx="1"/>
          </p:nvPr>
        </p:nvSpPr>
        <p:spPr/>
        <p:txBody>
          <a:bodyPr>
            <a:normAutofit/>
          </a:bodyPr>
          <a:lstStyle/>
          <a:p>
            <a:pPr marL="0" indent="0">
              <a:buNone/>
            </a:pPr>
            <a:r>
              <a:rPr lang="ar-SA" dirty="0" smtClean="0"/>
              <a:t>يتوقع من الطالب/ـه بعد دراسته لهذه الوحدة أن :</a:t>
            </a:r>
          </a:p>
          <a:p>
            <a:pPr marL="514350" indent="-514350">
              <a:buFont typeface="+mj-lt"/>
              <a:buAutoNum type="arabicPeriod"/>
            </a:pPr>
            <a:r>
              <a:rPr lang="ar-SA" dirty="0" smtClean="0"/>
              <a:t>يتعامل مع الفوز والخسارة بإيجابية أثناء النشاط البدني.</a:t>
            </a:r>
          </a:p>
          <a:p>
            <a:pPr marL="514350" indent="-514350">
              <a:buFont typeface="+mj-lt"/>
              <a:buAutoNum type="arabicPeriod"/>
            </a:pPr>
            <a:r>
              <a:rPr lang="ar-SA" dirty="0" smtClean="0"/>
              <a:t>تتعزز لديه معرفة ضوابط اللباس الشرعي. </a:t>
            </a:r>
          </a:p>
          <a:p>
            <a:pPr marL="514350" indent="-514350">
              <a:buFont typeface="+mj-lt"/>
              <a:buAutoNum type="arabicPeriod"/>
            </a:pPr>
            <a:r>
              <a:rPr lang="ar-SA" dirty="0" smtClean="0"/>
              <a:t>يؤدي رمية التماس. </a:t>
            </a:r>
          </a:p>
          <a:p>
            <a:pPr marL="514350" indent="-514350">
              <a:buFont typeface="+mj-lt"/>
              <a:buAutoNum type="arabicPeriod"/>
            </a:pPr>
            <a:r>
              <a:rPr lang="ar-SA" dirty="0" smtClean="0"/>
              <a:t>يطبق امتصاص الكرة بوجه القدم الأمامي. </a:t>
            </a:r>
          </a:p>
          <a:p>
            <a:pPr marL="514350" indent="-514350">
              <a:buFont typeface="+mj-lt"/>
              <a:buAutoNum type="arabicPeriod"/>
            </a:pPr>
            <a:r>
              <a:rPr lang="ar-SA" dirty="0" smtClean="0"/>
              <a:t>يطبق بعض مهارات الخداع في اللعبة. </a:t>
            </a:r>
          </a:p>
          <a:p>
            <a:pPr marL="514350" indent="-514350">
              <a:buFont typeface="+mj-lt"/>
              <a:buAutoNum type="arabicPeriod"/>
            </a:pPr>
            <a:r>
              <a:rPr lang="ar-SA" dirty="0" smtClean="0"/>
              <a:t>يؤدي التصويب من الثبات.</a:t>
            </a:r>
          </a:p>
          <a:p>
            <a:pPr marL="514350" indent="-514350">
              <a:buFont typeface="+mj-lt"/>
              <a:buAutoNum type="arabicPeriod"/>
            </a:pPr>
            <a:r>
              <a:rPr lang="ar-SA" dirty="0" smtClean="0"/>
              <a:t>تتعزز لديه معرفة بعض القوانين الضرورية التي تحكم المنافسة.</a:t>
            </a:r>
            <a:endParaRPr lang="ar-SA" dirty="0"/>
          </a:p>
        </p:txBody>
      </p:sp>
    </p:spTree>
    <p:extLst>
      <p:ext uri="{BB962C8B-B14F-4D97-AF65-F5344CB8AC3E}">
        <p14:creationId xmlns:p14="http://schemas.microsoft.com/office/powerpoint/2010/main" val="24431124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94122"/>
          </a:xfrm>
        </p:spPr>
        <p:txBody>
          <a:bodyPr>
            <a:normAutofit/>
          </a:bodyPr>
          <a:lstStyle/>
          <a:p>
            <a:pPr algn="r"/>
            <a:r>
              <a:rPr lang="ar-SA" sz="3600" dirty="0" smtClean="0"/>
              <a:t>نشاط صفي </a:t>
            </a:r>
            <a:endParaRPr lang="ar-SA" sz="3600" dirty="0"/>
          </a:p>
        </p:txBody>
      </p:sp>
      <p:sp>
        <p:nvSpPr>
          <p:cNvPr id="3" name="عنصر نائب للمحتوى 2"/>
          <p:cNvSpPr>
            <a:spLocks noGrp="1"/>
          </p:cNvSpPr>
          <p:nvPr>
            <p:ph sz="quarter" idx="1"/>
          </p:nvPr>
        </p:nvSpPr>
        <p:spPr>
          <a:xfrm>
            <a:off x="457200" y="1412776"/>
            <a:ext cx="8229600" cy="4525963"/>
          </a:xfrm>
        </p:spPr>
        <p:txBody>
          <a:bodyPr/>
          <a:lstStyle/>
          <a:p>
            <a:r>
              <a:rPr lang="ar-SA" sz="2800" dirty="0" smtClean="0"/>
              <a:t>الهدف من النشاط : تمييز الطالب/ـة الاهداف التعليمية ، وأنواعها ، وتدرجها عبر التعليم العام. </a:t>
            </a:r>
          </a:p>
          <a:p>
            <a:endParaRPr lang="ar-SA" dirty="0" smtClean="0"/>
          </a:p>
          <a:p>
            <a:endParaRPr lang="ar-SA" dirty="0"/>
          </a:p>
        </p:txBody>
      </p:sp>
      <p:graphicFrame>
        <p:nvGraphicFramePr>
          <p:cNvPr id="5" name="جدول 4"/>
          <p:cNvGraphicFramePr>
            <a:graphicFrameLocks noGrp="1"/>
          </p:cNvGraphicFramePr>
          <p:nvPr>
            <p:extLst>
              <p:ext uri="{D42A27DB-BD31-4B8C-83A1-F6EECF244321}">
                <p14:modId xmlns:p14="http://schemas.microsoft.com/office/powerpoint/2010/main" val="3145459717"/>
              </p:ext>
            </p:extLst>
          </p:nvPr>
        </p:nvGraphicFramePr>
        <p:xfrm>
          <a:off x="539552" y="2564904"/>
          <a:ext cx="7848873" cy="3901440"/>
        </p:xfrm>
        <a:graphic>
          <a:graphicData uri="http://schemas.openxmlformats.org/drawingml/2006/table">
            <a:tbl>
              <a:tblPr rtl="1" firstRow="1" bandRow="1">
                <a:tableStyleId>{00A15C55-8517-42AA-B614-E9B94910E393}</a:tableStyleId>
              </a:tblPr>
              <a:tblGrid>
                <a:gridCol w="2616291"/>
                <a:gridCol w="2616291"/>
                <a:gridCol w="2616291"/>
              </a:tblGrid>
              <a:tr h="370840">
                <a:tc>
                  <a:txBody>
                    <a:bodyPr/>
                    <a:lstStyle/>
                    <a:p>
                      <a:pPr rtl="1"/>
                      <a:r>
                        <a:rPr lang="ar-SA" sz="2000" dirty="0" smtClean="0"/>
                        <a:t>المجموعة أ</a:t>
                      </a:r>
                      <a:endParaRPr lang="ar-SA" sz="2000" dirty="0"/>
                    </a:p>
                  </a:txBody>
                  <a:tcPr/>
                </a:tc>
                <a:tc>
                  <a:txBody>
                    <a:bodyPr/>
                    <a:lstStyle/>
                    <a:p>
                      <a:pPr rtl="1"/>
                      <a:r>
                        <a:rPr lang="ar-SA" sz="2000" dirty="0" smtClean="0"/>
                        <a:t>المجموعة ب </a:t>
                      </a:r>
                      <a:endParaRPr lang="ar-SA" sz="2000" dirty="0"/>
                    </a:p>
                  </a:txBody>
                  <a:tcPr/>
                </a:tc>
                <a:tc>
                  <a:txBody>
                    <a:bodyPr/>
                    <a:lstStyle/>
                    <a:p>
                      <a:r>
                        <a:rPr lang="ar-SA" sz="2000" dirty="0" smtClean="0"/>
                        <a:t>المجموعة ج</a:t>
                      </a:r>
                      <a:endParaRPr lang="ar-SA" sz="2000" dirty="0"/>
                    </a:p>
                  </a:txBody>
                  <a:tcPr/>
                </a:tc>
              </a:tr>
              <a:tr h="370840">
                <a:tc>
                  <a:txBody>
                    <a:bodyPr/>
                    <a:lstStyle/>
                    <a:p>
                      <a:pPr rtl="1"/>
                      <a:r>
                        <a:rPr lang="ar-SA" sz="2000" dirty="0" smtClean="0"/>
                        <a:t>تدريس المهارات الرياضية </a:t>
                      </a:r>
                      <a:endParaRPr lang="ar-SA" sz="20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000" dirty="0" smtClean="0"/>
                        <a:t>تعزيز</a:t>
                      </a:r>
                      <a:r>
                        <a:rPr lang="ar-SA" sz="2000" baseline="0" dirty="0" smtClean="0"/>
                        <a:t> قيم الدين الاسلامي المرتبطة بالرياضة </a:t>
                      </a:r>
                      <a:endParaRPr lang="ar-SA" sz="2000" dirty="0" smtClean="0"/>
                    </a:p>
                  </a:txBody>
                  <a:tcPr/>
                </a:tc>
                <a:tc>
                  <a:txBody>
                    <a:bodyPr/>
                    <a:lstStyle/>
                    <a:p>
                      <a:r>
                        <a:rPr lang="ar-SA" sz="2000" dirty="0" smtClean="0"/>
                        <a:t>تطبيق</a:t>
                      </a:r>
                      <a:r>
                        <a:rPr lang="ar-SA" sz="2000" baseline="0" dirty="0" smtClean="0"/>
                        <a:t> مهارات كرة القدم </a:t>
                      </a:r>
                      <a:endParaRPr lang="ar-SA" sz="2000" dirty="0"/>
                    </a:p>
                  </a:txBody>
                  <a:tcPr/>
                </a:tc>
              </a:tr>
              <a:tr h="370840">
                <a:tc>
                  <a:txBody>
                    <a:bodyPr/>
                    <a:lstStyle/>
                    <a:p>
                      <a:pPr rtl="1"/>
                      <a:r>
                        <a:rPr lang="ar-SA" sz="2000" dirty="0" smtClean="0"/>
                        <a:t>تعليم السباحة للأطفال </a:t>
                      </a:r>
                      <a:endParaRPr lang="ar-SA" sz="2000" dirty="0"/>
                    </a:p>
                  </a:txBody>
                  <a:tcPr/>
                </a:tc>
                <a:tc>
                  <a:txBody>
                    <a:bodyPr/>
                    <a:lstStyle/>
                    <a:p>
                      <a:pPr rtl="1"/>
                      <a:r>
                        <a:rPr lang="ar-SA" sz="2000" dirty="0" smtClean="0"/>
                        <a:t>تنمية اللياقة</a:t>
                      </a:r>
                      <a:r>
                        <a:rPr lang="ar-SA" sz="2000" baseline="0" dirty="0" smtClean="0"/>
                        <a:t> البدنية لدى التلاميذ</a:t>
                      </a:r>
                      <a:endParaRPr lang="ar-SA" sz="2000" dirty="0"/>
                    </a:p>
                  </a:txBody>
                  <a:tcPr/>
                </a:tc>
                <a:tc>
                  <a:txBody>
                    <a:bodyPr/>
                    <a:lstStyle/>
                    <a:p>
                      <a:r>
                        <a:rPr lang="ar-SA" sz="2000" dirty="0" smtClean="0"/>
                        <a:t>تنمية عنصر المرونة لدى</a:t>
                      </a:r>
                      <a:r>
                        <a:rPr lang="ar-SA" sz="2000" baseline="0" dirty="0" smtClean="0"/>
                        <a:t> التلاميذ</a:t>
                      </a:r>
                      <a:endParaRPr lang="ar-SA" sz="2000" dirty="0"/>
                    </a:p>
                  </a:txBody>
                  <a:tcPr/>
                </a:tc>
              </a:tr>
              <a:tr h="370840">
                <a:tc>
                  <a:txBody>
                    <a:bodyPr/>
                    <a:lstStyle/>
                    <a:p>
                      <a:pPr rtl="1"/>
                      <a:r>
                        <a:rPr lang="ar-SA" sz="2000" dirty="0" smtClean="0"/>
                        <a:t>توجيه الاقران في الصف </a:t>
                      </a:r>
                      <a:endParaRPr lang="ar-SA" sz="2000" dirty="0"/>
                    </a:p>
                  </a:txBody>
                  <a:tcPr/>
                </a:tc>
                <a:tc>
                  <a:txBody>
                    <a:bodyPr/>
                    <a:lstStyle/>
                    <a:p>
                      <a:pPr rtl="1"/>
                      <a:r>
                        <a:rPr lang="ar-SA" sz="2000" dirty="0" smtClean="0"/>
                        <a:t>تعزيز</a:t>
                      </a:r>
                      <a:r>
                        <a:rPr lang="ar-SA" sz="2000" baseline="0" dirty="0" smtClean="0"/>
                        <a:t> قيم اجتماعية بين التلاميذ</a:t>
                      </a:r>
                      <a:endParaRPr lang="ar-SA" sz="2000" dirty="0"/>
                    </a:p>
                  </a:txBody>
                  <a:tcPr/>
                </a:tc>
                <a:tc>
                  <a:txBody>
                    <a:bodyPr/>
                    <a:lstStyle/>
                    <a:p>
                      <a:r>
                        <a:rPr lang="ar-SA" sz="2000" dirty="0" smtClean="0"/>
                        <a:t>تعزيز التعاون</a:t>
                      </a:r>
                      <a:r>
                        <a:rPr lang="ar-SA" sz="2000" baseline="0" dirty="0" smtClean="0"/>
                        <a:t> و الاحترام بين التلاميذ</a:t>
                      </a:r>
                      <a:endParaRPr lang="ar-SA" sz="2000" dirty="0"/>
                    </a:p>
                  </a:txBody>
                  <a:tcPr/>
                </a:tc>
              </a:tr>
              <a:tr h="370840">
                <a:tc>
                  <a:txBody>
                    <a:bodyPr/>
                    <a:lstStyle/>
                    <a:p>
                      <a:pPr rtl="1"/>
                      <a:r>
                        <a:rPr lang="ar-SA" sz="2000" dirty="0" smtClean="0"/>
                        <a:t>الواجبات المنزلية</a:t>
                      </a:r>
                      <a:r>
                        <a:rPr lang="ar-SA" sz="2000" baseline="0" dirty="0" smtClean="0"/>
                        <a:t> </a:t>
                      </a:r>
                      <a:endParaRPr lang="ar-SA" sz="2000" dirty="0"/>
                    </a:p>
                  </a:txBody>
                  <a:tcPr/>
                </a:tc>
                <a:tc>
                  <a:txBody>
                    <a:bodyPr/>
                    <a:lstStyle/>
                    <a:p>
                      <a:pPr rtl="1"/>
                      <a:r>
                        <a:rPr lang="ar-SA" sz="2000" dirty="0" smtClean="0"/>
                        <a:t>زرع روح التنافس الشريف بين التلاميذ</a:t>
                      </a:r>
                      <a:endParaRPr lang="ar-SA" sz="2000" dirty="0"/>
                    </a:p>
                  </a:txBody>
                  <a:tcPr/>
                </a:tc>
                <a:tc>
                  <a:txBody>
                    <a:bodyPr/>
                    <a:lstStyle/>
                    <a:p>
                      <a:r>
                        <a:rPr lang="ar-SA" sz="2000" dirty="0" smtClean="0"/>
                        <a:t>توضيح </a:t>
                      </a:r>
                      <a:r>
                        <a:rPr lang="ar-SA" sz="2000" baseline="0" dirty="0" smtClean="0"/>
                        <a:t>اهمية الصدق في نجاح الاعب عند أداء أدواره </a:t>
                      </a:r>
                      <a:endParaRPr lang="ar-SA" sz="2000" dirty="0"/>
                    </a:p>
                  </a:txBody>
                  <a:tcPr/>
                </a:tc>
              </a:tr>
              <a:tr h="370840">
                <a:tc>
                  <a:txBody>
                    <a:bodyPr/>
                    <a:lstStyle/>
                    <a:p>
                      <a:pPr rtl="1"/>
                      <a:r>
                        <a:rPr lang="ar-SA" sz="2000" dirty="0" smtClean="0"/>
                        <a:t>عرض نموذج للمهارة الرياضية</a:t>
                      </a:r>
                      <a:endParaRPr lang="ar-SA" sz="2000" dirty="0"/>
                    </a:p>
                  </a:txBody>
                  <a:tcPr/>
                </a:tc>
                <a:tc>
                  <a:txBody>
                    <a:bodyPr/>
                    <a:lstStyle/>
                    <a:p>
                      <a:pPr rtl="1"/>
                      <a:r>
                        <a:rPr lang="ar-SA" sz="2000" dirty="0" smtClean="0"/>
                        <a:t>تميز مجموعة متنوعة من المهارات الحركية </a:t>
                      </a:r>
                      <a:endParaRPr lang="ar-SA" sz="2000" dirty="0"/>
                    </a:p>
                  </a:txBody>
                  <a:tcPr/>
                </a:tc>
                <a:tc>
                  <a:txBody>
                    <a:bodyPr/>
                    <a:lstStyle/>
                    <a:p>
                      <a:pPr rtl="1"/>
                      <a:r>
                        <a:rPr lang="ar-SA" sz="2000" baseline="0" dirty="0" smtClean="0"/>
                        <a:t>الجري في مسارات متنوعة بأقصى سرعة </a:t>
                      </a:r>
                      <a:r>
                        <a:rPr lang="ar-SA" sz="2000" baseline="0" dirty="0" err="1" smtClean="0"/>
                        <a:t>بإنسيابية</a:t>
                      </a:r>
                      <a:r>
                        <a:rPr lang="ar-SA" sz="2000" baseline="0" dirty="0" smtClean="0"/>
                        <a:t>  </a:t>
                      </a:r>
                      <a:endParaRPr lang="ar-SA" sz="2000" dirty="0"/>
                    </a:p>
                  </a:txBody>
                  <a:tcPr/>
                </a:tc>
              </a:tr>
            </a:tbl>
          </a:graphicData>
        </a:graphic>
      </p:graphicFrame>
    </p:spTree>
    <p:extLst>
      <p:ext uri="{BB962C8B-B14F-4D97-AF65-F5344CB8AC3E}">
        <p14:creationId xmlns:p14="http://schemas.microsoft.com/office/powerpoint/2010/main" val="804105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sz="quarter" idx="1"/>
          </p:nvPr>
        </p:nvSpPr>
        <p:spPr/>
        <p:txBody>
          <a:bodyPr>
            <a:normAutofit lnSpcReduction="10000"/>
          </a:bodyPr>
          <a:lstStyle/>
          <a:p>
            <a:endParaRPr lang="ar-SA" dirty="0" smtClean="0"/>
          </a:p>
          <a:p>
            <a:endParaRPr lang="ar-SA" dirty="0"/>
          </a:p>
          <a:p>
            <a:endParaRPr lang="ar-SA" dirty="0" smtClean="0"/>
          </a:p>
          <a:p>
            <a:pPr algn="ctr"/>
            <a:r>
              <a:rPr lang="ar-SA" b="1" dirty="0" smtClean="0"/>
              <a:t>الجزء الثالث : </a:t>
            </a:r>
            <a:r>
              <a:rPr lang="ar-SA" b="1" dirty="0"/>
              <a:t>مجالات التعلم في التربية </a:t>
            </a:r>
            <a:r>
              <a:rPr lang="ar-SA" b="1" dirty="0" smtClean="0"/>
              <a:t>البدنية*</a:t>
            </a:r>
          </a:p>
          <a:p>
            <a:pPr algn="ctr"/>
            <a:endParaRPr lang="ar-SA" b="1" dirty="0"/>
          </a:p>
          <a:p>
            <a:pPr algn="ctr"/>
            <a:endParaRPr lang="ar-SA" b="1" dirty="0" smtClean="0"/>
          </a:p>
          <a:p>
            <a:pPr algn="ctr"/>
            <a:endParaRPr lang="ar-SA" b="1" dirty="0"/>
          </a:p>
          <a:p>
            <a:pPr algn="ctr"/>
            <a:endParaRPr lang="ar-SA" b="1" dirty="0" smtClean="0"/>
          </a:p>
          <a:p>
            <a:r>
              <a:rPr lang="ar-SA" sz="1300" dirty="0" smtClean="0"/>
              <a:t>*ملاحظة</a:t>
            </a:r>
            <a:r>
              <a:rPr lang="ar-SA" sz="1300" dirty="0"/>
              <a:t>: ساهم الطالب / فارس طهراوي ، جامعة الملك سعود ، في إعداد الجزء الثالث من مادة </a:t>
            </a:r>
            <a:r>
              <a:rPr lang="ar-SA" sz="1300" dirty="0" smtClean="0"/>
              <a:t>المحاضرة. </a:t>
            </a:r>
            <a:endParaRPr lang="ar-SA" sz="1300" b="1" dirty="0"/>
          </a:p>
        </p:txBody>
      </p:sp>
    </p:spTree>
    <p:extLst>
      <p:ext uri="{BB962C8B-B14F-4D97-AF65-F5344CB8AC3E}">
        <p14:creationId xmlns:p14="http://schemas.microsoft.com/office/powerpoint/2010/main" val="713416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187450" y="333375"/>
            <a:ext cx="7313613" cy="1143000"/>
          </a:xfrm>
        </p:spPr>
        <p:txBody>
          <a:bodyPr/>
          <a:lstStyle/>
          <a:p>
            <a:pPr algn="r" rtl="1"/>
            <a:r>
              <a:rPr lang="ar-SA" altLang="ar-SA" sz="3200" b="1" smtClean="0">
                <a:solidFill>
                  <a:srgbClr val="FF0000"/>
                </a:solidFill>
              </a:rPr>
              <a:t>مجالات التعلم في التربية البدنية :</a:t>
            </a:r>
            <a:endParaRPr lang="en-GB" altLang="ar-SA" sz="3200" b="1" smtClean="0">
              <a:solidFill>
                <a:srgbClr val="FF0000"/>
              </a:solidFill>
            </a:endParaRPr>
          </a:p>
        </p:txBody>
      </p:sp>
      <p:sp>
        <p:nvSpPr>
          <p:cNvPr id="15363" name="Content Placeholder 2"/>
          <p:cNvSpPr>
            <a:spLocks noGrp="1"/>
          </p:cNvSpPr>
          <p:nvPr>
            <p:ph idx="1"/>
          </p:nvPr>
        </p:nvSpPr>
        <p:spPr>
          <a:xfrm>
            <a:off x="395288" y="1827213"/>
            <a:ext cx="8288337" cy="4841875"/>
          </a:xfrm>
        </p:spPr>
        <p:txBody>
          <a:bodyPr/>
          <a:lstStyle/>
          <a:p>
            <a:pPr marL="0" indent="0" algn="r" rtl="1">
              <a:lnSpc>
                <a:spcPct val="115000"/>
              </a:lnSpc>
              <a:spcAft>
                <a:spcPts val="1000"/>
              </a:spcAft>
              <a:buFont typeface="Wingdings" pitchFamily="2" charset="2"/>
              <a:buNone/>
              <a:defRPr/>
            </a:pPr>
            <a:r>
              <a:rPr lang="ar-SA" altLang="ar-SA" sz="2000" dirty="0" smtClean="0">
                <a:latin typeface="Calibri" pitchFamily="34" charset="0"/>
              </a:rPr>
              <a:t>تتلخص مجالات التعلم في التربية البدنية في ثلاثة مجالات اساسية : </a:t>
            </a:r>
          </a:p>
          <a:p>
            <a:pPr algn="r" rtl="1">
              <a:lnSpc>
                <a:spcPct val="115000"/>
              </a:lnSpc>
              <a:spcAft>
                <a:spcPts val="1000"/>
              </a:spcAft>
              <a:defRPr/>
            </a:pPr>
            <a:r>
              <a:rPr lang="ar-SA" altLang="ar-SA" sz="2000" dirty="0" smtClean="0">
                <a:latin typeface="Calibri" pitchFamily="34" charset="0"/>
              </a:rPr>
              <a:t>المجال المعرفي.</a:t>
            </a:r>
          </a:p>
          <a:p>
            <a:pPr algn="r" rtl="1">
              <a:lnSpc>
                <a:spcPct val="115000"/>
              </a:lnSpc>
              <a:spcAft>
                <a:spcPts val="1000"/>
              </a:spcAft>
              <a:defRPr/>
            </a:pPr>
            <a:r>
              <a:rPr lang="ar-SA" altLang="ar-SA" sz="2000" dirty="0" smtClean="0">
                <a:latin typeface="Calibri" pitchFamily="34" charset="0"/>
              </a:rPr>
              <a:t>المجال الوجداني.</a:t>
            </a:r>
          </a:p>
          <a:p>
            <a:pPr algn="r" rtl="1">
              <a:lnSpc>
                <a:spcPct val="115000"/>
              </a:lnSpc>
              <a:spcAft>
                <a:spcPts val="1000"/>
              </a:spcAft>
              <a:defRPr/>
            </a:pPr>
            <a:r>
              <a:rPr lang="ar-SA" altLang="ar-SA" sz="2000" dirty="0" smtClean="0">
                <a:latin typeface="Calibri" pitchFamily="34" charset="0"/>
              </a:rPr>
              <a:t>المجال النفس- حركي.</a:t>
            </a:r>
          </a:p>
          <a:p>
            <a:pPr marL="0" indent="0" algn="r" rtl="1">
              <a:lnSpc>
                <a:spcPct val="115000"/>
              </a:lnSpc>
              <a:spcAft>
                <a:spcPts val="1000"/>
              </a:spcAft>
              <a:buFont typeface="Wingdings" pitchFamily="2" charset="2"/>
              <a:buNone/>
              <a:defRPr/>
            </a:pPr>
            <a:r>
              <a:rPr lang="ar-SA" altLang="ar-SA" sz="2000" dirty="0" smtClean="0">
                <a:latin typeface="Calibri" pitchFamily="34" charset="0"/>
              </a:rPr>
              <a:t>ايضاً ، يمكن إضافة مجال حديث يتعلق بـ:</a:t>
            </a:r>
          </a:p>
          <a:p>
            <a:pPr algn="r" rtl="1">
              <a:lnSpc>
                <a:spcPct val="115000"/>
              </a:lnSpc>
              <a:spcAft>
                <a:spcPts val="1000"/>
              </a:spcAft>
              <a:defRPr/>
            </a:pPr>
            <a:r>
              <a:rPr lang="ar-SA" altLang="ar-SA" sz="2000" dirty="0" smtClean="0">
                <a:latin typeface="Calibri" pitchFamily="34" charset="0"/>
              </a:rPr>
              <a:t>المجال البيئي ( يصف اثر حركة الانسان على البيئة المحيطة به ) 	</a:t>
            </a:r>
          </a:p>
          <a:p>
            <a:pPr marL="0" indent="0" algn="r" rtl="1">
              <a:lnSpc>
                <a:spcPct val="115000"/>
              </a:lnSpc>
              <a:spcAft>
                <a:spcPts val="1000"/>
              </a:spcAft>
              <a:buFont typeface="Wingdings" pitchFamily="2" charset="2"/>
              <a:buNone/>
              <a:defRPr/>
            </a:pPr>
            <a:endParaRPr lang="en-GB" altLang="ar-SA" sz="2000" dirty="0" smtClean="0">
              <a:latin typeface="Calibri" pitchFamily="34" charset="0"/>
            </a:endParaRPr>
          </a:p>
          <a:p>
            <a:pPr marL="0" indent="0" algn="r" rtl="1">
              <a:buFont typeface="Wingdings" pitchFamily="2" charset="2"/>
              <a:buNone/>
              <a:defRPr/>
            </a:pPr>
            <a:endParaRPr lang="ar-SA" altLang="ar-SA" sz="1600" dirty="0" smtClean="0"/>
          </a:p>
          <a:p>
            <a:pPr marL="0" indent="0" algn="r">
              <a:buFont typeface="Wingdings" pitchFamily="2" charset="2"/>
              <a:buNone/>
              <a:defRPr/>
            </a:pPr>
            <a:endParaRPr lang="en-GB" altLang="ar-SA" sz="1800" dirty="0" smtClean="0"/>
          </a:p>
        </p:txBody>
      </p:sp>
    </p:spTree>
    <p:extLst>
      <p:ext uri="{BB962C8B-B14F-4D97-AF65-F5344CB8AC3E}">
        <p14:creationId xmlns:p14="http://schemas.microsoft.com/office/powerpoint/2010/main" val="27401663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258888" y="333375"/>
            <a:ext cx="7313612" cy="1143000"/>
          </a:xfrm>
        </p:spPr>
        <p:txBody>
          <a:bodyPr/>
          <a:lstStyle/>
          <a:p>
            <a:pPr algn="r" rtl="1"/>
            <a:r>
              <a:rPr lang="ar-SA" altLang="ar-SA" sz="3200" b="1" smtClean="0">
                <a:solidFill>
                  <a:srgbClr val="FF0000"/>
                </a:solidFill>
              </a:rPr>
              <a:t>المجال المعرفي: </a:t>
            </a:r>
            <a:r>
              <a:rPr lang="ar-SA" altLang="ar-SA" sz="1800" smtClean="0">
                <a:solidFill>
                  <a:srgbClr val="FF0000"/>
                </a:solidFill>
              </a:rPr>
              <a:t>(احمد ماهر انو حسن, (وآخرون), ص20.)</a:t>
            </a:r>
            <a:endParaRPr lang="en-GB" altLang="ar-SA" sz="1800" smtClean="0">
              <a:solidFill>
                <a:srgbClr val="FF0000"/>
              </a:solidFill>
            </a:endParaRPr>
          </a:p>
        </p:txBody>
      </p:sp>
      <p:sp>
        <p:nvSpPr>
          <p:cNvPr id="17411" name="Content Placeholder 3"/>
          <p:cNvSpPr>
            <a:spLocks noGrp="1"/>
          </p:cNvSpPr>
          <p:nvPr>
            <p:ph idx="1"/>
          </p:nvPr>
        </p:nvSpPr>
        <p:spPr>
          <a:xfrm>
            <a:off x="323850" y="1773238"/>
            <a:ext cx="8569325" cy="4895850"/>
          </a:xfrm>
        </p:spPr>
        <p:txBody>
          <a:bodyPr>
            <a:normAutofit/>
          </a:bodyPr>
          <a:lstStyle/>
          <a:p>
            <a:pPr marL="0" indent="0" algn="r" rtl="1">
              <a:buFont typeface="Wingdings" pitchFamily="2" charset="2"/>
              <a:buNone/>
            </a:pPr>
            <a:r>
              <a:rPr lang="ar-SA" altLang="ar-SA" sz="2800" dirty="0" smtClean="0">
                <a:latin typeface="Calibri" pitchFamily="34" charset="0"/>
              </a:rPr>
              <a:t>يعتبر المجال المعرفي أكثر المجالات انتشاراً وتطبيقاً, ويشمل الاهداف التي تتناول تذكر المعرفة أو أدراكها وتطوير القدرات والمهارات الذهنية, وقسم (بلوم (المجال المعرفي الى ستة مستويات متدرجة الصعوبة والسهولة ومرتبة ترتيبا هرمياً, كما في الشكل الاتي:</a:t>
            </a:r>
          </a:p>
          <a:p>
            <a:pPr marL="0" indent="0" algn="r" rtl="1">
              <a:buFont typeface="Wingdings" pitchFamily="2" charset="2"/>
              <a:buNone/>
            </a:pPr>
            <a:endParaRPr lang="en-GB" altLang="ar-SA" sz="2800" dirty="0" smtClean="0">
              <a:latin typeface="Calibri" pitchFamily="34" charset="0"/>
            </a:endParaRPr>
          </a:p>
          <a:p>
            <a:pPr marL="0" indent="0" algn="r" rtl="1">
              <a:buFont typeface="Wingdings" pitchFamily="2" charset="2"/>
              <a:buNone/>
            </a:pPr>
            <a:endParaRPr lang="en-GB" altLang="ar-SA" sz="2800" dirty="0" smtClean="0"/>
          </a:p>
        </p:txBody>
      </p:sp>
    </p:spTree>
    <p:extLst>
      <p:ext uri="{BB962C8B-B14F-4D97-AF65-F5344CB8AC3E}">
        <p14:creationId xmlns:p14="http://schemas.microsoft.com/office/powerpoint/2010/main" val="4219454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sz="quarter" idx="1"/>
          </p:nvPr>
        </p:nvSpPr>
        <p:spPr/>
        <p:txBody>
          <a:bodyPr/>
          <a:lstStyle/>
          <a:p>
            <a:pPr marL="0" indent="0">
              <a:buNone/>
            </a:pPr>
            <a:endParaRPr lang="ar-SA" dirty="0" smtClean="0"/>
          </a:p>
          <a:p>
            <a:pPr marL="0" indent="0">
              <a:buNone/>
            </a:pPr>
            <a:endParaRPr lang="ar-SA" dirty="0"/>
          </a:p>
          <a:p>
            <a:pPr marL="0" indent="0">
              <a:buNone/>
            </a:pPr>
            <a:endParaRPr lang="ar-SA" dirty="0" smtClean="0"/>
          </a:p>
          <a:p>
            <a:pPr marL="0" indent="0" algn="ctr">
              <a:buNone/>
            </a:pPr>
            <a:r>
              <a:rPr lang="ar-SA" sz="3200" dirty="0" smtClean="0"/>
              <a:t>الجزء الاول : </a:t>
            </a:r>
            <a:r>
              <a:rPr lang="ar-SA" sz="3200" dirty="0"/>
              <a:t>أهمية درس التربية </a:t>
            </a:r>
            <a:r>
              <a:rPr lang="ar-SA" sz="3200" dirty="0" smtClean="0"/>
              <a:t>البدنية</a:t>
            </a:r>
            <a:endParaRPr lang="ar-SA" sz="3200" dirty="0"/>
          </a:p>
        </p:txBody>
      </p:sp>
    </p:spTree>
    <p:extLst>
      <p:ext uri="{BB962C8B-B14F-4D97-AF65-F5344CB8AC3E}">
        <p14:creationId xmlns:p14="http://schemas.microsoft.com/office/powerpoint/2010/main" val="3170883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مستويات التعلم المعرفي </a:t>
            </a:r>
            <a:endParaRPr lang="ar-SA" dirty="0"/>
          </a:p>
        </p:txBody>
      </p:sp>
      <p:graphicFrame>
        <p:nvGraphicFramePr>
          <p:cNvPr id="4" name="عنصر نائب للمحتوى 3"/>
          <p:cNvGraphicFramePr>
            <a:graphicFrameLocks noGrp="1"/>
          </p:cNvGraphicFramePr>
          <p:nvPr>
            <p:ph sz="quarter" idx="1"/>
            <p:extLst>
              <p:ext uri="{D42A27DB-BD31-4B8C-83A1-F6EECF244321}">
                <p14:modId xmlns:p14="http://schemas.microsoft.com/office/powerpoint/2010/main" val="3332655593"/>
              </p:ext>
            </p:extLst>
          </p:nvPr>
        </p:nvGraphicFramePr>
        <p:xfrm>
          <a:off x="251520" y="1600200"/>
          <a:ext cx="8712967"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0985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95300" y="268576"/>
            <a:ext cx="8153400" cy="990600"/>
          </a:xfrm>
        </p:spPr>
        <p:txBody>
          <a:bodyPr>
            <a:noAutofit/>
          </a:bodyPr>
          <a:lstStyle/>
          <a:p>
            <a:pPr algn="r"/>
            <a:r>
              <a:rPr lang="ar-SA" altLang="ar-SA" sz="3200" dirty="0"/>
              <a:t>أهداف سلوكية </a:t>
            </a:r>
            <a:r>
              <a:rPr lang="ar-SA" altLang="ar-SA" sz="3200" dirty="0" smtClean="0">
                <a:latin typeface="Calibri" pitchFamily="34" charset="0"/>
              </a:rPr>
              <a:t>في </a:t>
            </a:r>
            <a:r>
              <a:rPr lang="ar-SA" altLang="ar-SA" sz="3200" dirty="0">
                <a:latin typeface="Calibri" pitchFamily="34" charset="0"/>
              </a:rPr>
              <a:t>المجال المعرفي</a:t>
            </a:r>
            <a:r>
              <a:rPr lang="ar-SA" altLang="ar-SA" sz="3200" dirty="0" smtClean="0">
                <a:latin typeface="Calibri" pitchFamily="34" charset="0"/>
              </a:rPr>
              <a:t>:</a:t>
            </a:r>
            <a:endParaRPr lang="ar-SA" sz="3200" dirty="0"/>
          </a:p>
        </p:txBody>
      </p:sp>
      <p:sp>
        <p:nvSpPr>
          <p:cNvPr id="3" name="عنصر نائب للمحتوى 2"/>
          <p:cNvSpPr>
            <a:spLocks noGrp="1"/>
          </p:cNvSpPr>
          <p:nvPr>
            <p:ph sz="quarter" idx="1"/>
          </p:nvPr>
        </p:nvSpPr>
        <p:spPr/>
        <p:txBody>
          <a:bodyPr>
            <a:normAutofit fontScale="77500" lnSpcReduction="20000"/>
          </a:bodyPr>
          <a:lstStyle/>
          <a:p>
            <a:r>
              <a:rPr lang="ar-SA" altLang="ar-SA" dirty="0" smtClean="0">
                <a:latin typeface="Calibri" pitchFamily="34" charset="0"/>
              </a:rPr>
              <a:t>-</a:t>
            </a:r>
            <a:r>
              <a:rPr lang="ar-SA" altLang="ar-SA" dirty="0">
                <a:latin typeface="Calibri" pitchFamily="34" charset="0"/>
              </a:rPr>
              <a:t>مستوى التذكر: مثال أن يسمي الطالب مراكز اللعب في كرة السلة كما هي موضحة على الرسم, وبدون أخطاء.</a:t>
            </a:r>
          </a:p>
          <a:p>
            <a:r>
              <a:rPr lang="ar-SA" altLang="ar-SA" dirty="0">
                <a:latin typeface="Calibri" pitchFamily="34" charset="0"/>
              </a:rPr>
              <a:t>-مستوى الفهم أو الاستيعاب: مثال ان يعلل الطالب الارتفاع التدريجي للجذع في بداية عدو المسافات القصيرة, بعد سماع شرح المعلم, وبترتيب منطقي.</a:t>
            </a:r>
          </a:p>
          <a:p>
            <a:r>
              <a:rPr lang="ar-SA" altLang="ar-SA" dirty="0">
                <a:latin typeface="Calibri" pitchFamily="34" charset="0"/>
              </a:rPr>
              <a:t>-مستوى التطبيق: مثال أن يطبق الطالب أحكام القانون الدولي في كرة اليد عند مناقشته للآخرين, وفي ضوء دراسته للقانون , وبنسبة صواب لا تقل عن 80%.</a:t>
            </a:r>
          </a:p>
          <a:p>
            <a:r>
              <a:rPr lang="ar-SA" altLang="ar-SA" dirty="0">
                <a:latin typeface="Calibri" pitchFamily="34" charset="0"/>
              </a:rPr>
              <a:t>-التحليل: مثال  أن يحلل الطالب مهارة الشقلبة على اليدين, حسب تسلسل مراحلها التنفيذية وبنسبة خطأ لا تتعدى 20%.</a:t>
            </a:r>
          </a:p>
          <a:p>
            <a:r>
              <a:rPr lang="ar-SA" altLang="ar-SA" dirty="0" smtClean="0">
                <a:latin typeface="Calibri" pitchFamily="34" charset="0"/>
              </a:rPr>
              <a:t>-</a:t>
            </a:r>
            <a:r>
              <a:rPr lang="ar-SA" altLang="ar-SA" dirty="0">
                <a:latin typeface="Calibri" pitchFamily="34" charset="0"/>
              </a:rPr>
              <a:t>مستوى التقويم: مثال أن يصدر الطالب حكماً على </a:t>
            </a:r>
            <a:r>
              <a:rPr lang="ar-SA" altLang="ar-SA" dirty="0" smtClean="0">
                <a:latin typeface="Calibri" pitchFamily="34" charset="0"/>
              </a:rPr>
              <a:t>صحة بداية </a:t>
            </a:r>
            <a:r>
              <a:rPr lang="ar-SA" altLang="ar-SA" dirty="0">
                <a:latin typeface="Calibri" pitchFamily="34" charset="0"/>
              </a:rPr>
              <a:t>العدو في المسافات القصيرة, وفق ما جاء بالقانون الدولي للمسابقة, وبدقة </a:t>
            </a:r>
            <a:r>
              <a:rPr lang="ar-SA" altLang="ar-SA" dirty="0" smtClean="0">
                <a:latin typeface="Calibri" pitchFamily="34" charset="0"/>
              </a:rPr>
              <a:t>لا تقل </a:t>
            </a:r>
            <a:r>
              <a:rPr lang="ar-SA" altLang="ar-SA" dirty="0">
                <a:latin typeface="Calibri" pitchFamily="34" charset="0"/>
              </a:rPr>
              <a:t>عن 80</a:t>
            </a:r>
            <a:r>
              <a:rPr lang="ar-SA" altLang="ar-SA" dirty="0" smtClean="0">
                <a:latin typeface="Calibri" pitchFamily="34" charset="0"/>
              </a:rPr>
              <a:t>%.</a:t>
            </a:r>
          </a:p>
          <a:p>
            <a:r>
              <a:rPr lang="ar-SA" altLang="ar-SA" dirty="0" smtClean="0">
                <a:latin typeface="Calibri" pitchFamily="34" charset="0"/>
              </a:rPr>
              <a:t>مستوى الابداع : </a:t>
            </a:r>
            <a:r>
              <a:rPr lang="ar-SA" altLang="ar-SA" dirty="0">
                <a:latin typeface="Calibri" pitchFamily="34" charset="0"/>
              </a:rPr>
              <a:t>مثال ان </a:t>
            </a:r>
            <a:r>
              <a:rPr lang="ar-SA" altLang="ar-SA" dirty="0" smtClean="0">
                <a:latin typeface="Calibri" pitchFamily="34" charset="0"/>
              </a:rPr>
              <a:t>يبتكر الطالب </a:t>
            </a:r>
            <a:r>
              <a:rPr lang="ar-SA" altLang="ar-SA" dirty="0">
                <a:latin typeface="Calibri" pitchFamily="34" charset="0"/>
              </a:rPr>
              <a:t>خطة فردية للتمويه في الضربة الساحقة  بالكرة الطائرة تقود الى هجوم ناجح, بعد سماع شرح المعلم, وخلال دقيقتين على الاكثر</a:t>
            </a:r>
            <a:r>
              <a:rPr lang="ar-SA" altLang="ar-SA" dirty="0" smtClean="0">
                <a:latin typeface="Calibri" pitchFamily="34" charset="0"/>
              </a:rPr>
              <a:t>.</a:t>
            </a:r>
            <a:endParaRPr lang="ar-SA" altLang="ar-SA" dirty="0">
              <a:latin typeface="Calibri" pitchFamily="34" charset="0"/>
            </a:endParaRPr>
          </a:p>
        </p:txBody>
      </p:sp>
    </p:spTree>
    <p:extLst>
      <p:ext uri="{BB962C8B-B14F-4D97-AF65-F5344CB8AC3E}">
        <p14:creationId xmlns:p14="http://schemas.microsoft.com/office/powerpoint/2010/main" val="36862254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altLang="ar-SA" dirty="0" smtClean="0"/>
              <a:t>مستويات المجال </a:t>
            </a:r>
            <a:r>
              <a:rPr lang="ar-SA" altLang="ar-SA" dirty="0"/>
              <a:t>العاطفي (</a:t>
            </a:r>
            <a:r>
              <a:rPr lang="ar-SA" altLang="ar-SA" dirty="0" err="1"/>
              <a:t>كراثول</a:t>
            </a:r>
            <a:r>
              <a:rPr lang="ar-SA" altLang="ar-SA" dirty="0" smtClean="0"/>
              <a:t>)</a:t>
            </a:r>
            <a:endParaRPr lang="ar-SA" dirty="0"/>
          </a:p>
        </p:txBody>
      </p:sp>
      <p:pic>
        <p:nvPicPr>
          <p:cNvPr id="4" name="عنصر نائب للمحتوى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55576" y="2085975"/>
            <a:ext cx="7424811" cy="3747858"/>
          </a:xfrm>
        </p:spPr>
      </p:pic>
      <p:sp>
        <p:nvSpPr>
          <p:cNvPr id="5" name="مربع نص 4"/>
          <p:cNvSpPr txBox="1"/>
          <p:nvPr/>
        </p:nvSpPr>
        <p:spPr>
          <a:xfrm>
            <a:off x="1619672" y="6165304"/>
            <a:ext cx="6552728" cy="369332"/>
          </a:xfrm>
          <a:prstGeom prst="rect">
            <a:avLst/>
          </a:prstGeom>
          <a:noFill/>
        </p:spPr>
        <p:txBody>
          <a:bodyPr wrap="square" rtlCol="1">
            <a:spAutoFit/>
          </a:bodyPr>
          <a:lstStyle/>
          <a:p>
            <a:r>
              <a:rPr lang="ar-SA" b="1" dirty="0" smtClean="0"/>
              <a:t>المصدر: موقع تعليم جديد ، </a:t>
            </a:r>
            <a:r>
              <a:rPr lang="en-GB" b="1" dirty="0"/>
              <a:t>https://</a:t>
            </a:r>
            <a:r>
              <a:rPr lang="en-GB" b="1" dirty="0" smtClean="0"/>
              <a:t>www.new-educ.com</a:t>
            </a:r>
            <a:endParaRPr lang="ar-SA" b="1" dirty="0"/>
          </a:p>
        </p:txBody>
      </p:sp>
    </p:spTree>
    <p:extLst>
      <p:ext uri="{BB962C8B-B14F-4D97-AF65-F5344CB8AC3E}">
        <p14:creationId xmlns:p14="http://schemas.microsoft.com/office/powerpoint/2010/main" val="35008985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50825" y="260350"/>
            <a:ext cx="8504238" cy="1143000"/>
          </a:xfrm>
        </p:spPr>
        <p:txBody>
          <a:bodyPr/>
          <a:lstStyle/>
          <a:p>
            <a:pPr algn="r" rtl="1"/>
            <a:r>
              <a:rPr lang="ar-SA" altLang="ar-SA" sz="3200" b="1" smtClean="0">
                <a:solidFill>
                  <a:srgbClr val="FF0000"/>
                </a:solidFill>
              </a:rPr>
              <a:t>المجال الوجداني (الانفعالي, العاطفي):</a:t>
            </a:r>
            <a:r>
              <a:rPr lang="ar-SA" altLang="ar-SA" sz="1100" smtClean="0">
                <a:solidFill>
                  <a:srgbClr val="FF0000"/>
                </a:solidFill>
              </a:rPr>
              <a:t>(</a:t>
            </a:r>
            <a:r>
              <a:rPr lang="ar-SA" altLang="ar-SA" sz="1600" smtClean="0">
                <a:solidFill>
                  <a:srgbClr val="FF0000"/>
                </a:solidFill>
              </a:rPr>
              <a:t> </a:t>
            </a:r>
            <a:r>
              <a:rPr lang="ar-SA" altLang="ar-SA" sz="1800" smtClean="0">
                <a:solidFill>
                  <a:srgbClr val="FF0000"/>
                </a:solidFill>
              </a:rPr>
              <a:t>احمد ماهر انور حسن, (وآخرون), ص21).</a:t>
            </a:r>
            <a:endParaRPr lang="en-GB" altLang="ar-SA" sz="1800" smtClean="0">
              <a:solidFill>
                <a:srgbClr val="FF0000"/>
              </a:solidFill>
            </a:endParaRPr>
          </a:p>
        </p:txBody>
      </p:sp>
      <p:sp>
        <p:nvSpPr>
          <p:cNvPr id="18435" name="Content Placeholder 2"/>
          <p:cNvSpPr>
            <a:spLocks noGrp="1"/>
          </p:cNvSpPr>
          <p:nvPr>
            <p:ph idx="1"/>
          </p:nvPr>
        </p:nvSpPr>
        <p:spPr>
          <a:xfrm>
            <a:off x="323528" y="1751013"/>
            <a:ext cx="8641085" cy="4918075"/>
          </a:xfrm>
        </p:spPr>
        <p:txBody>
          <a:bodyPr>
            <a:normAutofit/>
          </a:bodyPr>
          <a:lstStyle/>
          <a:p>
            <a:pPr marL="0" indent="0" algn="r" rtl="1">
              <a:buFont typeface="Wingdings" pitchFamily="2" charset="2"/>
              <a:buNone/>
            </a:pPr>
            <a:r>
              <a:rPr lang="ar-SA" altLang="ar-SA" sz="2800" dirty="0" smtClean="0"/>
              <a:t>لقد قدم (</a:t>
            </a:r>
            <a:r>
              <a:rPr lang="ar-SA" altLang="ar-SA" sz="2800" dirty="0" err="1" smtClean="0"/>
              <a:t>كارثول</a:t>
            </a:r>
            <a:r>
              <a:rPr lang="ar-SA" altLang="ar-SA" sz="2800" dirty="0" smtClean="0"/>
              <a:t> )</a:t>
            </a:r>
            <a:r>
              <a:rPr lang="en-GB" altLang="ar-SA" sz="2800" dirty="0" err="1" smtClean="0"/>
              <a:t>Krathwohl</a:t>
            </a:r>
            <a:r>
              <a:rPr lang="en-GB" altLang="ar-SA" sz="2800" dirty="0" smtClean="0"/>
              <a:t>  </a:t>
            </a:r>
            <a:r>
              <a:rPr lang="ar-SA" altLang="ar-SA" sz="2800" dirty="0" smtClean="0"/>
              <a:t> تصنيفاً للأهداف التعليمية في المجال الوجداني, انطلاقاً من أن المتعلم يتعامل مع ما في القلب من اتجاهات وأحاسيس ومشاعر وقيم تؤثر في مظاهر سلوكه في المجالات العقلية والوجدانية </a:t>
            </a:r>
            <a:r>
              <a:rPr lang="ar-SA" altLang="ar-SA" sz="2800" dirty="0" err="1" smtClean="0"/>
              <a:t>والمهارية</a:t>
            </a:r>
            <a:r>
              <a:rPr lang="ar-SA" altLang="ar-SA" sz="2800" dirty="0" smtClean="0"/>
              <a:t> والحركية، ولا شك أن لكل هدف معرفي جانباً عاطفياً وتلازمهما أمر طبيعي، وعلى المعلم الناجح أن يجذب اهتمامات المتعلمين لتعلم الألعاب حتى يتولد لديهم الميل والرغبة في ممارستها . </a:t>
            </a:r>
          </a:p>
          <a:p>
            <a:pPr marL="0" indent="0" algn="r" rtl="1">
              <a:buFont typeface="Wingdings" pitchFamily="2" charset="2"/>
              <a:buNone/>
            </a:pPr>
            <a:r>
              <a:rPr lang="ar-SA" altLang="ar-SA" sz="2800" dirty="0" smtClean="0"/>
              <a:t>ويتضمن (المجال الوجداني) الميول والاتجاهات والقيم والقدرة على التذوق. </a:t>
            </a:r>
          </a:p>
          <a:p>
            <a:pPr marL="0" indent="0" algn="r" rtl="1">
              <a:buFont typeface="Wingdings" pitchFamily="2" charset="2"/>
              <a:buNone/>
            </a:pPr>
            <a:r>
              <a:rPr lang="ar-SA" altLang="ar-SA" sz="2800" dirty="0" smtClean="0"/>
              <a:t>ولقد قسم (</a:t>
            </a:r>
            <a:r>
              <a:rPr lang="ar-SA" altLang="ar-SA" sz="2800" dirty="0" err="1" smtClean="0"/>
              <a:t>كراثول</a:t>
            </a:r>
            <a:r>
              <a:rPr lang="ar-SA" altLang="ar-SA" sz="2800" dirty="0" smtClean="0"/>
              <a:t>) المجال العاطفي الى خمسة مستويات وضعها بتنظيم هرمي. </a:t>
            </a:r>
          </a:p>
          <a:p>
            <a:pPr marL="0" indent="0" algn="r" rtl="1">
              <a:buFont typeface="Wingdings" pitchFamily="2" charset="2"/>
              <a:buNone/>
            </a:pPr>
            <a:endParaRPr lang="ar-SA" altLang="ar-SA" sz="2800" dirty="0" smtClean="0"/>
          </a:p>
          <a:p>
            <a:pPr marL="0" indent="0" algn="r" rtl="1">
              <a:buFont typeface="Wingdings" pitchFamily="2" charset="2"/>
              <a:buNone/>
            </a:pPr>
            <a:endParaRPr lang="en-GB" altLang="ar-SA" sz="2800" dirty="0" smtClean="0"/>
          </a:p>
        </p:txBody>
      </p:sp>
    </p:spTree>
    <p:extLst>
      <p:ext uri="{BB962C8B-B14F-4D97-AF65-F5344CB8AC3E}">
        <p14:creationId xmlns:p14="http://schemas.microsoft.com/office/powerpoint/2010/main" val="4583462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altLang="ar-SA" dirty="0"/>
              <a:t>أ</a:t>
            </a:r>
            <a:r>
              <a:rPr lang="ar-SA" altLang="ar-SA" dirty="0" smtClean="0"/>
              <a:t>هداف </a:t>
            </a:r>
            <a:r>
              <a:rPr lang="ar-SA" altLang="ar-SA" dirty="0"/>
              <a:t>سلوكية </a:t>
            </a:r>
            <a:r>
              <a:rPr lang="ar-SA" altLang="ar-SA" dirty="0" smtClean="0"/>
              <a:t>في المجال </a:t>
            </a:r>
            <a:r>
              <a:rPr lang="ar-SA" altLang="ar-SA" dirty="0"/>
              <a:t>الوجداني (</a:t>
            </a:r>
            <a:r>
              <a:rPr lang="ar-SA" altLang="ar-SA" dirty="0" smtClean="0"/>
              <a:t>الانفعالي):</a:t>
            </a:r>
            <a:endParaRPr lang="ar-SA" dirty="0"/>
          </a:p>
        </p:txBody>
      </p:sp>
      <p:sp>
        <p:nvSpPr>
          <p:cNvPr id="3" name="عنصر نائب للمحتوى 2"/>
          <p:cNvSpPr>
            <a:spLocks noGrp="1"/>
          </p:cNvSpPr>
          <p:nvPr>
            <p:ph sz="quarter" idx="1"/>
          </p:nvPr>
        </p:nvSpPr>
        <p:spPr/>
        <p:txBody>
          <a:bodyPr>
            <a:normAutofit fontScale="85000" lnSpcReduction="20000"/>
          </a:bodyPr>
          <a:lstStyle/>
          <a:p>
            <a:pPr marL="0" indent="0">
              <a:buNone/>
            </a:pPr>
            <a:r>
              <a:rPr lang="ar-SA" altLang="ar-SA" sz="3200" dirty="0" smtClean="0"/>
              <a:t>-</a:t>
            </a:r>
            <a:r>
              <a:rPr lang="ar-SA" altLang="ar-SA" sz="3200" dirty="0"/>
              <a:t>مستوى الاستقبال أو التقبل: مثال أن يهتم الطالب بتشجيع فريق صفه في بطولة المدرسة بالكرة الطائرة, أذا ما علم بموعد المباراة.</a:t>
            </a:r>
          </a:p>
          <a:p>
            <a:pPr marL="0" indent="0">
              <a:buNone/>
            </a:pPr>
            <a:r>
              <a:rPr lang="ar-SA" altLang="ar-SA" sz="3200" dirty="0"/>
              <a:t>-مستوى الاستجابة: مثال ان يستمع الطالب بالأنشطة المتنوعة خلال حصة التربية الرياضية اذا ما اشترك فيها.</a:t>
            </a:r>
          </a:p>
          <a:p>
            <a:pPr marL="0" indent="0">
              <a:buNone/>
            </a:pPr>
            <a:r>
              <a:rPr lang="ar-SA" altLang="ar-SA" sz="3200" dirty="0"/>
              <a:t>-مستوى التقييم: مثال ان يقيم الطالب الفوز الكبير الذي حققه في بطولة المدرسة لألعاب القوى, اذا ما نوقشت النتائج العامة للبطولة.</a:t>
            </a:r>
          </a:p>
          <a:p>
            <a:pPr marL="0" indent="0">
              <a:buNone/>
            </a:pPr>
            <a:r>
              <a:rPr lang="ar-SA" altLang="ar-SA" sz="3200" dirty="0"/>
              <a:t>-مستوى التنظيم: مثال ان يقيم الطالب بطولة مثيرة لكرة القدم بين الصفوف المختلفة في المدرسة على طريقة الدوري الكامل, في ضوء عدد الفرق المشاركة بالبطولة.</a:t>
            </a:r>
          </a:p>
          <a:p>
            <a:pPr marL="0" indent="0">
              <a:buNone/>
            </a:pPr>
            <a:r>
              <a:rPr lang="ar-SA" altLang="ar-SA" sz="3200" dirty="0"/>
              <a:t>-مستوى تشكيل الذات (الوصف بالقيمة أو بمركب قيمي): مثال ان يؤمن الطالب بأهمية المنافسة الشريفة خلال الالعاب الرياضية المختلفة في ضوء </a:t>
            </a:r>
            <a:r>
              <a:rPr lang="ar-SA" altLang="ar-SA" sz="3200" dirty="0" err="1"/>
              <a:t>قرائته</a:t>
            </a:r>
            <a:r>
              <a:rPr lang="ar-SA" altLang="ar-SA" sz="3200" dirty="0"/>
              <a:t> الدقيقة لتعليمات البطولات وتقاليدها.</a:t>
            </a:r>
          </a:p>
          <a:p>
            <a:endParaRPr lang="ar-SA" dirty="0"/>
          </a:p>
        </p:txBody>
      </p:sp>
    </p:spTree>
    <p:extLst>
      <p:ext uri="{BB962C8B-B14F-4D97-AF65-F5344CB8AC3E}">
        <p14:creationId xmlns:p14="http://schemas.microsoft.com/office/powerpoint/2010/main" val="10804924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r" rtl="1"/>
            <a:r>
              <a:rPr lang="ar-SA" altLang="ar-SA" b="1" smtClean="0">
                <a:solidFill>
                  <a:srgbClr val="FF0000"/>
                </a:solidFill>
              </a:rPr>
              <a:t>المجال النفس حركي: </a:t>
            </a:r>
            <a:r>
              <a:rPr lang="ar-SA" altLang="ar-SA" sz="1800" smtClean="0">
                <a:solidFill>
                  <a:srgbClr val="FF0000"/>
                </a:solidFill>
              </a:rPr>
              <a:t>(زيد سليمان العدوان, محمد فؤاد الحوامدة, ص100).</a:t>
            </a:r>
            <a:endParaRPr lang="en-GB" altLang="ar-SA" sz="1800" smtClean="0">
              <a:solidFill>
                <a:srgbClr val="FF0000"/>
              </a:solidFill>
            </a:endParaRPr>
          </a:p>
        </p:txBody>
      </p:sp>
      <p:sp>
        <p:nvSpPr>
          <p:cNvPr id="19459" name="Content Placeholder 2"/>
          <p:cNvSpPr>
            <a:spLocks noGrp="1"/>
          </p:cNvSpPr>
          <p:nvPr>
            <p:ph idx="1"/>
          </p:nvPr>
        </p:nvSpPr>
        <p:spPr>
          <a:xfrm>
            <a:off x="323850" y="1827213"/>
            <a:ext cx="8359775" cy="4914900"/>
          </a:xfrm>
        </p:spPr>
        <p:txBody>
          <a:bodyPr>
            <a:normAutofit/>
          </a:bodyPr>
          <a:lstStyle/>
          <a:p>
            <a:pPr marL="0" indent="0" algn="r" rtl="1">
              <a:buFont typeface="Wingdings" pitchFamily="2" charset="2"/>
              <a:buNone/>
            </a:pPr>
            <a:r>
              <a:rPr lang="ar-SA" altLang="ar-SA" sz="2800" dirty="0" smtClean="0"/>
              <a:t> ترتبط هذه الاهداف بتطوير المهارة وتعلمها كنشاط سلوكي, وترتبط بالمهارات الحركية والعقلية والتآزر العضلي- العصبي, وتتكون المهارة من جانبي نفسي وعملي.</a:t>
            </a:r>
          </a:p>
          <a:p>
            <a:pPr marL="0" indent="0" algn="r" rtl="1">
              <a:buFont typeface="Wingdings" pitchFamily="2" charset="2"/>
              <a:buNone/>
            </a:pPr>
            <a:r>
              <a:rPr lang="ar-SA" altLang="ar-SA" sz="2800" dirty="0" smtClean="0"/>
              <a:t>ظهرت مجموعة من التصنيفات للمجال النفس الحركي, وسنتناول في هذا السياق تصنيف (سمبسون - </a:t>
            </a:r>
            <a:r>
              <a:rPr lang="en-GB" altLang="ar-SA" sz="2800" dirty="0" smtClean="0"/>
              <a:t>Simpson</a:t>
            </a:r>
            <a:r>
              <a:rPr lang="ar-SA" altLang="ar-SA" sz="2800" dirty="0" smtClean="0"/>
              <a:t>) نظراً لسهولة تطبيقه في مختلف المواد الدراسية, وتماشيه مع النظامين الهرميين لتصنيف بلوم في المجال المعرفي وتصنيف </a:t>
            </a:r>
            <a:r>
              <a:rPr lang="ar-SA" altLang="ar-SA" sz="2800" dirty="0" err="1" smtClean="0"/>
              <a:t>كراثول</a:t>
            </a:r>
            <a:r>
              <a:rPr lang="ar-SA" altLang="ar-SA" sz="2800" dirty="0" smtClean="0"/>
              <a:t> في المجال الوجداني. </a:t>
            </a:r>
          </a:p>
          <a:p>
            <a:pPr marL="0" indent="0" algn="r" rtl="1">
              <a:buFont typeface="Wingdings" pitchFamily="2" charset="2"/>
              <a:buNone/>
            </a:pPr>
            <a:endParaRPr lang="ar-SA" altLang="ar-SA" sz="2800" dirty="0" smtClean="0"/>
          </a:p>
        </p:txBody>
      </p:sp>
    </p:spTree>
    <p:extLst>
      <p:ext uri="{BB962C8B-B14F-4D97-AF65-F5344CB8AC3E}">
        <p14:creationId xmlns:p14="http://schemas.microsoft.com/office/powerpoint/2010/main" val="5937324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dirty="0" smtClean="0"/>
              <a:t>مستويات التعلم النفس حركي </a:t>
            </a:r>
            <a:endParaRPr lang="ar-SA" dirty="0"/>
          </a:p>
        </p:txBody>
      </p:sp>
      <p:pic>
        <p:nvPicPr>
          <p:cNvPr id="4" name="عنصر نائب للمحتوى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55576" y="1771650"/>
            <a:ext cx="7096199" cy="4659552"/>
          </a:xfrm>
        </p:spPr>
      </p:pic>
    </p:spTree>
    <p:extLst>
      <p:ext uri="{BB962C8B-B14F-4D97-AF65-F5344CB8AC3E}">
        <p14:creationId xmlns:p14="http://schemas.microsoft.com/office/powerpoint/2010/main" val="5412579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altLang="ar-SA" dirty="0"/>
              <a:t>أهداف سلوكية في </a:t>
            </a:r>
            <a:r>
              <a:rPr lang="ar-SA" altLang="ar-SA" dirty="0" smtClean="0"/>
              <a:t>المجال </a:t>
            </a:r>
            <a:r>
              <a:rPr lang="ar-SA" altLang="ar-SA" dirty="0"/>
              <a:t>النفس- حركي</a:t>
            </a:r>
            <a:r>
              <a:rPr lang="ar-SA" altLang="ar-SA" dirty="0" smtClean="0"/>
              <a:t>:</a:t>
            </a:r>
            <a:endParaRPr lang="ar-SA" dirty="0"/>
          </a:p>
        </p:txBody>
      </p:sp>
      <p:sp>
        <p:nvSpPr>
          <p:cNvPr id="3" name="عنصر نائب للمحتوى 2"/>
          <p:cNvSpPr>
            <a:spLocks noGrp="1"/>
          </p:cNvSpPr>
          <p:nvPr>
            <p:ph sz="quarter" idx="1"/>
          </p:nvPr>
        </p:nvSpPr>
        <p:spPr/>
        <p:txBody>
          <a:bodyPr>
            <a:normAutofit lnSpcReduction="10000"/>
          </a:bodyPr>
          <a:lstStyle/>
          <a:p>
            <a:pPr marL="0" indent="0">
              <a:buNone/>
            </a:pPr>
            <a:r>
              <a:rPr lang="ar-SA" altLang="ar-SA" sz="3200" dirty="0" smtClean="0"/>
              <a:t>- مستوى الادراك الحسي: مثال </a:t>
            </a:r>
            <a:r>
              <a:rPr lang="ar-SA" altLang="ar-SA" sz="3200" dirty="0"/>
              <a:t>ان يدرك الطالب بالمسافة الموجودة بينه وبين زميله قبل أداء التمرينات البدنية, بعد سماع توجيهات المعلم, وبصورة صحيحة.</a:t>
            </a:r>
          </a:p>
          <a:p>
            <a:pPr marL="0" indent="0">
              <a:buNone/>
            </a:pPr>
            <a:r>
              <a:rPr lang="ar-SA" altLang="ar-SA" sz="3200" dirty="0" smtClean="0"/>
              <a:t>- مستوى </a:t>
            </a:r>
            <a:r>
              <a:rPr lang="ar-SA" altLang="ar-SA" sz="3200" dirty="0"/>
              <a:t>الميل أو الاستعداد: مثال ان يستعد الطالب بحواسه لاستقبال ارسال الخصم السريع, اذا ما </a:t>
            </a:r>
            <a:r>
              <a:rPr lang="ar-SA" altLang="ar-SA" sz="3200" dirty="0" err="1"/>
              <a:t>اتيحت</a:t>
            </a:r>
            <a:r>
              <a:rPr lang="ar-SA" altLang="ar-SA" sz="3200" dirty="0"/>
              <a:t> له فرصة اللعب وفي ثلاثين ثانية على الاكثر.</a:t>
            </a:r>
          </a:p>
          <a:p>
            <a:pPr marL="0" indent="0">
              <a:buNone/>
            </a:pPr>
            <a:r>
              <a:rPr lang="ar-SA" altLang="ar-SA" sz="3200" dirty="0" smtClean="0"/>
              <a:t>- مستوى </a:t>
            </a:r>
            <a:r>
              <a:rPr lang="ar-SA" altLang="ar-SA" sz="3200" dirty="0"/>
              <a:t>الاستجابة الموجهة: مثال ان يقلد الطالب النموذج الذي يؤديه المعلم لتمرين الذراعين اذا ما طلب منه ذلك, وفي دقيقة واحدة على الاكثر.</a:t>
            </a:r>
          </a:p>
          <a:p>
            <a:endParaRPr lang="ar-SA" dirty="0"/>
          </a:p>
        </p:txBody>
      </p:sp>
    </p:spTree>
    <p:extLst>
      <p:ext uri="{BB962C8B-B14F-4D97-AF65-F5344CB8AC3E}">
        <p14:creationId xmlns:p14="http://schemas.microsoft.com/office/powerpoint/2010/main" val="1064578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وان 1"/>
          <p:cNvSpPr>
            <a:spLocks noGrp="1"/>
          </p:cNvSpPr>
          <p:nvPr>
            <p:ph type="title"/>
          </p:nvPr>
        </p:nvSpPr>
        <p:spPr/>
        <p:txBody>
          <a:bodyPr/>
          <a:lstStyle/>
          <a:p>
            <a:r>
              <a:rPr lang="ar-SA" altLang="ar-SA" dirty="0"/>
              <a:t>أهداف سلوكية في المجال النفس- حركي</a:t>
            </a:r>
            <a:endParaRPr lang="ar-SA" altLang="ar-SA" dirty="0" smtClean="0"/>
          </a:p>
        </p:txBody>
      </p:sp>
      <p:sp>
        <p:nvSpPr>
          <p:cNvPr id="3" name="عنصر نائب للمحتوى 2"/>
          <p:cNvSpPr>
            <a:spLocks noGrp="1"/>
          </p:cNvSpPr>
          <p:nvPr>
            <p:ph idx="1"/>
          </p:nvPr>
        </p:nvSpPr>
        <p:spPr/>
        <p:txBody>
          <a:bodyPr/>
          <a:lstStyle/>
          <a:p>
            <a:pPr marL="0" indent="0" algn="r" rtl="1">
              <a:buFont typeface="Wingdings" pitchFamily="2" charset="2"/>
              <a:buNone/>
              <a:defRPr/>
            </a:pPr>
            <a:r>
              <a:rPr lang="ar-SA" altLang="ar-SA" sz="2800" b="1" dirty="0" smtClean="0"/>
              <a:t>- </a:t>
            </a:r>
            <a:r>
              <a:rPr lang="ar-SA" altLang="ar-SA" sz="2800" dirty="0" smtClean="0"/>
              <a:t>مستوى الآلية والتعويد: ان يقوم الطالب بأداء تمرينات شاملة للجسم تعده بدنياً للدرس, بشكل اعتيادي, وبدقة تصل الى 90%.</a:t>
            </a:r>
          </a:p>
          <a:p>
            <a:pPr marL="0" indent="0" algn="r" rtl="1">
              <a:buFont typeface="Wingdings" pitchFamily="2" charset="2"/>
              <a:buNone/>
              <a:defRPr/>
            </a:pPr>
            <a:r>
              <a:rPr lang="ar-SA" altLang="ar-SA" sz="2800" dirty="0" smtClean="0"/>
              <a:t>- مستوى الاستجابة الظاهرية المعقدة: مثال ان يؤدي الطالب سلسة من الحركات الارضية في الجمباز, بحيث تكون متدرجة في الصعوبة, وبإتقان تام.</a:t>
            </a:r>
          </a:p>
          <a:p>
            <a:pPr marL="0" indent="0" algn="r" rtl="1">
              <a:buFont typeface="Wingdings" pitchFamily="2" charset="2"/>
              <a:buNone/>
              <a:defRPr/>
            </a:pPr>
            <a:r>
              <a:rPr lang="ar-SA" altLang="ar-SA" sz="2800" dirty="0" smtClean="0"/>
              <a:t>- مستوى التكيف أو التعديل: مثال ان يصحح الطالب لزميله الاخطاء التي تحدث في اثناء الوقوف على اليدين بالجمباز, اذا ما شاهده في أثناء التمرين وبنسبة صواب لا تقل عن 90%.</a:t>
            </a:r>
            <a:endParaRPr lang="en-GB" altLang="ar-SA" sz="2800" dirty="0" smtClean="0"/>
          </a:p>
          <a:p>
            <a:pPr>
              <a:defRPr/>
            </a:pPr>
            <a:endParaRPr lang="ar-SA" sz="2800" dirty="0"/>
          </a:p>
        </p:txBody>
      </p:sp>
    </p:spTree>
    <p:extLst>
      <p:ext uri="{BB962C8B-B14F-4D97-AF65-F5344CB8AC3E}">
        <p14:creationId xmlns:p14="http://schemas.microsoft.com/office/powerpoint/2010/main" val="8469742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المراجع </a:t>
            </a:r>
            <a:endParaRPr lang="ar-SA" dirty="0"/>
          </a:p>
        </p:txBody>
      </p:sp>
      <p:sp>
        <p:nvSpPr>
          <p:cNvPr id="3" name="عنصر نائب للمحتوى 2"/>
          <p:cNvSpPr>
            <a:spLocks noGrp="1"/>
          </p:cNvSpPr>
          <p:nvPr>
            <p:ph sz="quarter" idx="1"/>
          </p:nvPr>
        </p:nvSpPr>
        <p:spPr/>
        <p:txBody>
          <a:bodyPr>
            <a:normAutofit/>
          </a:bodyPr>
          <a:lstStyle/>
          <a:p>
            <a:r>
              <a:rPr lang="ar-SA" sz="1800" dirty="0" smtClean="0"/>
              <a:t>منظمة الصحة العالمية (2016) الملف الصحي 2015: المملكة العربية السعودية، موجود على الرابط : </a:t>
            </a:r>
            <a:r>
              <a:rPr lang="en-GB" sz="1800" dirty="0" smtClean="0">
                <a:hlinkClick r:id="rId2"/>
              </a:rPr>
              <a:t>http</a:t>
            </a:r>
            <a:r>
              <a:rPr lang="en-GB" sz="1800" dirty="0">
                <a:hlinkClick r:id="rId2"/>
              </a:rPr>
              <a:t>://</a:t>
            </a:r>
            <a:r>
              <a:rPr lang="en-GB" sz="1800" dirty="0" smtClean="0">
                <a:hlinkClick r:id="rId2"/>
              </a:rPr>
              <a:t>applications.emro.who.int/dsaf/EMROPUB_2016_EN_19272.pdf?ua=1</a:t>
            </a:r>
            <a:endParaRPr lang="ar-SA" sz="1800" dirty="0" smtClean="0"/>
          </a:p>
          <a:p>
            <a:r>
              <a:rPr lang="ar-SA" sz="1800" dirty="0"/>
              <a:t>منظمة الصحة العالمية (2018) الامراض الغير معدية ، ملف صحي للمملكة العربية السعودية. </a:t>
            </a:r>
            <a:r>
              <a:rPr lang="en-GB" sz="1800" dirty="0" smtClean="0">
                <a:hlinkClick r:id="rId3"/>
              </a:rPr>
              <a:t>https</a:t>
            </a:r>
            <a:r>
              <a:rPr lang="en-GB" sz="1800" dirty="0">
                <a:hlinkClick r:id="rId3"/>
              </a:rPr>
              <a:t>://www.who.int/nmh/countries/2018/sau_en.pdf?ua=1</a:t>
            </a:r>
            <a:r>
              <a:rPr lang="ar-SA" sz="1800" dirty="0" smtClean="0"/>
              <a:t> </a:t>
            </a:r>
          </a:p>
          <a:p>
            <a:r>
              <a:rPr lang="ar-AE" altLang="ar-SA" sz="1800" dirty="0"/>
              <a:t>احمد ماهر </a:t>
            </a:r>
            <a:r>
              <a:rPr lang="ar-AE" altLang="ar-SA" sz="1800" dirty="0" err="1"/>
              <a:t>انورحسن</a:t>
            </a:r>
            <a:r>
              <a:rPr lang="ar-AE" altLang="ar-SA" sz="1800" dirty="0"/>
              <a:t>, (وآخرون): التدريس في </a:t>
            </a:r>
            <a:r>
              <a:rPr lang="ar-AE" altLang="ar-SA" sz="1800" dirty="0" err="1"/>
              <a:t>التربيةالرياضية</a:t>
            </a:r>
            <a:r>
              <a:rPr lang="ar-AE" altLang="ar-SA" sz="1800" dirty="0"/>
              <a:t> بين النظرية والتطبيق, ط1, القاهرة, </a:t>
            </a:r>
            <a:r>
              <a:rPr lang="ar-AE" altLang="ar-SA" sz="1800" dirty="0" err="1"/>
              <a:t>دارالفكرالعربي</a:t>
            </a:r>
            <a:r>
              <a:rPr lang="ar-AE" altLang="ar-SA" sz="1800" dirty="0"/>
              <a:t>, 2007</a:t>
            </a:r>
            <a:r>
              <a:rPr lang="ar-AE" altLang="ar-SA" sz="1800" dirty="0" smtClean="0"/>
              <a:t>.</a:t>
            </a:r>
            <a:endParaRPr lang="ar-SA" sz="1800" dirty="0"/>
          </a:p>
          <a:p>
            <a:endParaRPr lang="ar-SA" sz="1800" dirty="0"/>
          </a:p>
        </p:txBody>
      </p:sp>
    </p:spTree>
    <p:extLst>
      <p:ext uri="{BB962C8B-B14F-4D97-AF65-F5344CB8AC3E}">
        <p14:creationId xmlns:p14="http://schemas.microsoft.com/office/powerpoint/2010/main" val="1914077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أهمية درس التربية البدنية </a:t>
            </a:r>
            <a:endParaRPr lang="ar-SA" dirty="0"/>
          </a:p>
        </p:txBody>
      </p:sp>
      <p:graphicFrame>
        <p:nvGraphicFramePr>
          <p:cNvPr id="4" name="عنصر نائب للمحتوى 3"/>
          <p:cNvGraphicFramePr>
            <a:graphicFrameLocks noGrp="1"/>
          </p:cNvGraphicFramePr>
          <p:nvPr>
            <p:ph sz="quarter" idx="1"/>
            <p:extLst>
              <p:ext uri="{D42A27DB-BD31-4B8C-83A1-F6EECF244321}">
                <p14:modId xmlns:p14="http://schemas.microsoft.com/office/powerpoint/2010/main" val="3760871354"/>
              </p:ext>
            </p:extLst>
          </p:nvPr>
        </p:nvGraphicFramePr>
        <p:xfrm>
          <a:off x="457200" y="2132856"/>
          <a:ext cx="7643192" cy="39933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3299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النمو المتكامل للفرد</a:t>
            </a:r>
            <a:endParaRPr lang="ar-SA" dirty="0"/>
          </a:p>
        </p:txBody>
      </p:sp>
      <p:sp>
        <p:nvSpPr>
          <p:cNvPr id="3" name="عنصر نائب للمحتوى 2"/>
          <p:cNvSpPr>
            <a:spLocks noGrp="1"/>
          </p:cNvSpPr>
          <p:nvPr>
            <p:ph sz="quarter" idx="1"/>
          </p:nvPr>
        </p:nvSpPr>
        <p:spPr/>
        <p:txBody>
          <a:bodyPr/>
          <a:lstStyle/>
          <a:p>
            <a:pPr marL="0" indent="0" algn="just">
              <a:buNone/>
            </a:pPr>
            <a:r>
              <a:rPr lang="ar-SA" dirty="0" smtClean="0"/>
              <a:t>يعتبر درس التربية البدنية جزاء هاماً ضمن برامج ومناهج المدارس التي تستهدف جميعها مساعدة التلاميذ على التنمية الشاملة والمتزنة وتعديل السلوك في مختلف الجوانب (العقلية والبدنية والاجتماعية والنفسية)، وإجبارياً كباقي المواد الدراسية الاخرى ويخضع لمنهج معين في كل مرحلة دراسية من مراحل التعليم المختلفة. </a:t>
            </a:r>
            <a:endParaRPr lang="ar-SA" dirty="0"/>
          </a:p>
        </p:txBody>
      </p:sp>
    </p:spTree>
    <p:extLst>
      <p:ext uri="{BB962C8B-B14F-4D97-AF65-F5344CB8AC3E}">
        <p14:creationId xmlns:p14="http://schemas.microsoft.com/office/powerpoint/2010/main" val="3787264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ممارسة النشاط البدني </a:t>
            </a:r>
            <a:endParaRPr lang="ar-SA" dirty="0"/>
          </a:p>
        </p:txBody>
      </p:sp>
      <p:sp>
        <p:nvSpPr>
          <p:cNvPr id="3" name="عنصر نائب للمحتوى 2"/>
          <p:cNvSpPr>
            <a:spLocks noGrp="1"/>
          </p:cNvSpPr>
          <p:nvPr>
            <p:ph sz="quarter" idx="1"/>
          </p:nvPr>
        </p:nvSpPr>
        <p:spPr/>
        <p:txBody>
          <a:bodyPr>
            <a:normAutofit fontScale="92500" lnSpcReduction="10000"/>
          </a:bodyPr>
          <a:lstStyle/>
          <a:p>
            <a:pPr marL="0" indent="0">
              <a:buNone/>
            </a:pPr>
            <a:r>
              <a:rPr lang="ar-SA" dirty="0" smtClean="0"/>
              <a:t>يعتبر درس التربية البدنية </a:t>
            </a:r>
            <a:r>
              <a:rPr lang="ar-SA" dirty="0" smtClean="0">
                <a:solidFill>
                  <a:srgbClr val="FF0000"/>
                </a:solidFill>
              </a:rPr>
              <a:t>هو المنفذ الوحيد </a:t>
            </a:r>
            <a:r>
              <a:rPr lang="ar-SA" dirty="0" smtClean="0"/>
              <a:t>لممارسة نشاط بدني للقاعدة العريضة من المواطنين ، فئة الأطفال والشباب.</a:t>
            </a:r>
          </a:p>
          <a:p>
            <a:pPr marL="0" indent="0">
              <a:buNone/>
            </a:pPr>
            <a:endParaRPr lang="ar-SA" dirty="0"/>
          </a:p>
          <a:p>
            <a:pPr marL="0" indent="0">
              <a:buNone/>
            </a:pPr>
            <a:r>
              <a:rPr lang="ar-SA" b="1" dirty="0" smtClean="0"/>
              <a:t>منظمة الصحة العالمية ( تقرير 2018م) : </a:t>
            </a:r>
          </a:p>
          <a:p>
            <a:pPr marL="0" indent="0">
              <a:buNone/>
            </a:pPr>
            <a:r>
              <a:rPr lang="ar-SA" dirty="0" smtClean="0"/>
              <a:t>واحد من خمسة شباب (10- 19 سنة) يمارسون النشاط البدني للمستوى </a:t>
            </a:r>
            <a:r>
              <a:rPr lang="ar-SA" dirty="0" err="1" smtClean="0"/>
              <a:t>الموصى</a:t>
            </a:r>
            <a:r>
              <a:rPr lang="ar-SA" dirty="0" smtClean="0"/>
              <a:t> به لتحقيق الفوائد الصحية ( 60دقيقة من الانشطة المتوسطة الشدة يومياً) </a:t>
            </a:r>
          </a:p>
          <a:p>
            <a:endParaRPr lang="ar-SA" dirty="0"/>
          </a:p>
          <a:p>
            <a:endParaRPr lang="ar-SA" dirty="0" smtClean="0"/>
          </a:p>
          <a:p>
            <a:pPr marL="0" indent="0">
              <a:buNone/>
            </a:pPr>
            <a:r>
              <a:rPr lang="ar-SA" dirty="0" smtClean="0"/>
              <a:t> </a:t>
            </a:r>
            <a:endParaRPr lang="ar-SA" dirty="0"/>
          </a:p>
        </p:txBody>
      </p:sp>
    </p:spTree>
    <p:extLst>
      <p:ext uri="{BB962C8B-B14F-4D97-AF65-F5344CB8AC3E}">
        <p14:creationId xmlns:p14="http://schemas.microsoft.com/office/powerpoint/2010/main" val="1080428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تعلم المهارات الرياضية </a:t>
            </a:r>
            <a:endParaRPr lang="ar-SA" dirty="0"/>
          </a:p>
        </p:txBody>
      </p:sp>
      <p:sp>
        <p:nvSpPr>
          <p:cNvPr id="3" name="عنصر نائب للمحتوى 2"/>
          <p:cNvSpPr>
            <a:spLocks noGrp="1"/>
          </p:cNvSpPr>
          <p:nvPr>
            <p:ph sz="quarter" idx="1"/>
          </p:nvPr>
        </p:nvSpPr>
        <p:spPr/>
        <p:txBody>
          <a:bodyPr>
            <a:normAutofit fontScale="77500" lnSpcReduction="20000"/>
          </a:bodyPr>
          <a:lstStyle/>
          <a:p>
            <a:pPr marL="0" indent="0">
              <a:buNone/>
            </a:pPr>
            <a:r>
              <a:rPr lang="ar-SA" b="1" dirty="0" smtClean="0"/>
              <a:t>يحتوي درس التربية البدنية على العديد من الانشطة المتنوعة سواء البدنية او </a:t>
            </a:r>
            <a:r>
              <a:rPr lang="ar-SA" b="1" dirty="0" err="1" smtClean="0"/>
              <a:t>المهارية</a:t>
            </a:r>
            <a:r>
              <a:rPr lang="ar-SA" b="1" dirty="0" smtClean="0"/>
              <a:t> تتناسب مع الزمن المحدد للدرس .</a:t>
            </a:r>
          </a:p>
          <a:p>
            <a:pPr marL="0" indent="0">
              <a:buNone/>
            </a:pPr>
            <a:r>
              <a:rPr lang="ar-SA" dirty="0" smtClean="0"/>
              <a:t>حقائق :</a:t>
            </a:r>
          </a:p>
          <a:p>
            <a:pPr marL="0" indent="0">
              <a:buNone/>
            </a:pPr>
            <a:r>
              <a:rPr lang="ar-SA" b="1" dirty="0" smtClean="0"/>
              <a:t>في اوروبا</a:t>
            </a:r>
          </a:p>
          <a:p>
            <a:pPr marL="0" indent="0">
              <a:buNone/>
            </a:pPr>
            <a:r>
              <a:rPr lang="ar-SA" dirty="0" smtClean="0"/>
              <a:t>(44%) من سكان قارة أوروبا مارسوا انشطة بدنية بمقدار مرة في الاسبوع . </a:t>
            </a:r>
          </a:p>
          <a:p>
            <a:pPr marL="0" indent="0">
              <a:buNone/>
            </a:pPr>
            <a:r>
              <a:rPr lang="ar-SA" dirty="0" smtClean="0"/>
              <a:t>اقل من ثلث سكان القارة الاوروبية حضروا فعالية رياضية في عام 2015. الرابط: </a:t>
            </a:r>
            <a:r>
              <a:rPr lang="en-GB" dirty="0">
                <a:hlinkClick r:id="rId3"/>
              </a:rPr>
              <a:t>https://ec.europa.eu/eurostat/statistics-explained/index.php?title=Statistics_on_sport_participation#Passive_participation_.</a:t>
            </a:r>
            <a:r>
              <a:rPr lang="en-GB" dirty="0" smtClean="0">
                <a:hlinkClick r:id="rId3"/>
              </a:rPr>
              <a:t>E2.80.93_attending_live_sport_events</a:t>
            </a:r>
            <a:r>
              <a:rPr lang="ar-SA" dirty="0" smtClean="0"/>
              <a:t> </a:t>
            </a:r>
          </a:p>
          <a:p>
            <a:pPr marL="0" indent="0">
              <a:buNone/>
            </a:pPr>
            <a:r>
              <a:rPr lang="ar-SA" b="1" dirty="0" smtClean="0"/>
              <a:t>في بريطانيا </a:t>
            </a:r>
          </a:p>
          <a:p>
            <a:pPr marL="0" indent="0">
              <a:buNone/>
            </a:pPr>
            <a:r>
              <a:rPr lang="ar-SA" dirty="0" smtClean="0"/>
              <a:t>(21%) من الشباب عمر ( 0-14 سنة) شاركوا في انشطة بدنية ثلاث مرات في الاسبوع ( اللعب – التمرينات – الممارسة) . الرابط : </a:t>
            </a:r>
            <a:r>
              <a:rPr lang="en-GB" dirty="0">
                <a:hlinkClick r:id="rId4"/>
              </a:rPr>
              <a:t>https://</a:t>
            </a:r>
            <a:r>
              <a:rPr lang="en-GB" dirty="0" smtClean="0">
                <a:hlinkClick r:id="rId4"/>
              </a:rPr>
              <a:t>sport.nsw.gov.au/sectordevelopment/participation</a:t>
            </a:r>
            <a:r>
              <a:rPr lang="ar-SA" dirty="0" smtClean="0"/>
              <a:t> </a:t>
            </a:r>
          </a:p>
          <a:p>
            <a:pPr marL="0" indent="0">
              <a:buNone/>
            </a:pPr>
            <a:endParaRPr lang="ar-SA" dirty="0" smtClean="0"/>
          </a:p>
          <a:p>
            <a:pPr marL="0" indent="0">
              <a:buNone/>
            </a:pPr>
            <a:endParaRPr lang="ar-SA" dirty="0"/>
          </a:p>
        </p:txBody>
      </p:sp>
    </p:spTree>
    <p:extLst>
      <p:ext uri="{BB962C8B-B14F-4D97-AF65-F5344CB8AC3E}">
        <p14:creationId xmlns:p14="http://schemas.microsoft.com/office/powerpoint/2010/main" val="15433547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نمط حياة نشيط بدنياً و ايجابي</a:t>
            </a:r>
            <a:endParaRPr lang="ar-SA" dirty="0"/>
          </a:p>
        </p:txBody>
      </p:sp>
      <p:sp>
        <p:nvSpPr>
          <p:cNvPr id="3" name="عنصر نائب للمحتوى 2"/>
          <p:cNvSpPr>
            <a:spLocks noGrp="1"/>
          </p:cNvSpPr>
          <p:nvPr>
            <p:ph sz="quarter" idx="1"/>
          </p:nvPr>
        </p:nvSpPr>
        <p:spPr/>
        <p:txBody>
          <a:bodyPr/>
          <a:lstStyle/>
          <a:p>
            <a:pPr marL="0" indent="0">
              <a:buNone/>
            </a:pPr>
            <a:r>
              <a:rPr lang="ar-SA" dirty="0" smtClean="0"/>
              <a:t>يسهم في تنمية القدرات الحركية والصفات البدنية، ويمكن من خلاله </a:t>
            </a:r>
            <a:r>
              <a:rPr lang="ar-SA" dirty="0" smtClean="0">
                <a:solidFill>
                  <a:srgbClr val="FF0000"/>
                </a:solidFill>
              </a:rPr>
              <a:t>شغل وقت الفراغ </a:t>
            </a:r>
            <a:r>
              <a:rPr lang="ar-SA" dirty="0" smtClean="0"/>
              <a:t>وإشباع </a:t>
            </a:r>
            <a:r>
              <a:rPr lang="ar-SA" dirty="0" smtClean="0">
                <a:solidFill>
                  <a:srgbClr val="FF0000"/>
                </a:solidFill>
              </a:rPr>
              <a:t>ميل التلاميذ للعب </a:t>
            </a:r>
            <a:r>
              <a:rPr lang="ar-SA" dirty="0" smtClean="0"/>
              <a:t>وإدخال المرح والسرور عليهم. </a:t>
            </a:r>
          </a:p>
          <a:p>
            <a:pPr marL="0" indent="0">
              <a:buNone/>
            </a:pPr>
            <a:endParaRPr lang="ar-SA" dirty="0"/>
          </a:p>
          <a:p>
            <a:pPr marL="0" indent="0">
              <a:buNone/>
            </a:pPr>
            <a:endParaRPr lang="ar-SA" dirty="0"/>
          </a:p>
        </p:txBody>
      </p:sp>
    </p:spTree>
    <p:extLst>
      <p:ext uri="{BB962C8B-B14F-4D97-AF65-F5344CB8AC3E}">
        <p14:creationId xmlns:p14="http://schemas.microsoft.com/office/powerpoint/2010/main" val="1600633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إحصائيات منظمة الصحة العالمية 2015 </a:t>
            </a:r>
            <a:endParaRPr lang="ar-SA" dirty="0"/>
          </a:p>
        </p:txBody>
      </p:sp>
      <p:sp>
        <p:nvSpPr>
          <p:cNvPr id="3" name="عنصر نائب للمحتوى 2"/>
          <p:cNvSpPr>
            <a:spLocks noGrp="1"/>
          </p:cNvSpPr>
          <p:nvPr>
            <p:ph sz="quarter" idx="1"/>
          </p:nvPr>
        </p:nvSpPr>
        <p:spPr/>
        <p:txBody>
          <a:bodyPr>
            <a:normAutofit fontScale="85000" lnSpcReduction="20000"/>
          </a:bodyPr>
          <a:lstStyle/>
          <a:p>
            <a:r>
              <a:rPr lang="ar-SA" dirty="0" smtClean="0"/>
              <a:t>تقرير منظمة الصحة العالمية 2015م : </a:t>
            </a:r>
          </a:p>
          <a:p>
            <a:r>
              <a:rPr lang="ar-SA" dirty="0" smtClean="0"/>
              <a:t>عدد سكان المملكة بلغ ( 29.9 مليون نسمة ) </a:t>
            </a:r>
          </a:p>
          <a:p>
            <a:r>
              <a:rPr lang="ar-SA" dirty="0" smtClean="0"/>
              <a:t>17.2% من السكان اعمارهم تترامح من 15-24 سنة . </a:t>
            </a:r>
          </a:p>
          <a:p>
            <a:r>
              <a:rPr lang="ar-SA" dirty="0" smtClean="0"/>
              <a:t>معدل سنوات العمر (76 سنة) </a:t>
            </a:r>
          </a:p>
          <a:p>
            <a:r>
              <a:rPr lang="ar-SA" dirty="0" smtClean="0"/>
              <a:t>نسبة الوفيات من الامراض المعدية ( 12.6%) </a:t>
            </a:r>
          </a:p>
          <a:p>
            <a:r>
              <a:rPr lang="ar-SA" dirty="0" smtClean="0"/>
              <a:t>نسبة الوفيات بسبب الامراض غير المعدية (78%). </a:t>
            </a:r>
          </a:p>
          <a:p>
            <a:r>
              <a:rPr lang="ar-SA" dirty="0" smtClean="0"/>
              <a:t>نسبة الوفاة بسبب أمراض القلب (45.7%).</a:t>
            </a:r>
          </a:p>
          <a:p>
            <a:r>
              <a:rPr lang="ar-SA" dirty="0" smtClean="0"/>
              <a:t>نسبة الوفاة بسبب السرطان (10.3%). </a:t>
            </a:r>
          </a:p>
          <a:p>
            <a:r>
              <a:rPr lang="ar-SA" dirty="0" smtClean="0"/>
              <a:t>نسبة الوفاة بسبب امراض الجهاز التنفسي (3.3%)</a:t>
            </a:r>
          </a:p>
          <a:p>
            <a:r>
              <a:rPr lang="ar-SA" dirty="0" smtClean="0"/>
              <a:t>بسبب مرض السكري (4.6%) </a:t>
            </a:r>
          </a:p>
          <a:p>
            <a:r>
              <a:rPr lang="ar-SA" dirty="0" smtClean="0"/>
              <a:t>تسهم الاضطرابات العقلية والنفسية بنسبة (14%) في الامراض. </a:t>
            </a:r>
          </a:p>
          <a:p>
            <a:endParaRPr lang="ar-SA" dirty="0"/>
          </a:p>
        </p:txBody>
      </p:sp>
    </p:spTree>
    <p:extLst>
      <p:ext uri="{BB962C8B-B14F-4D97-AF65-F5344CB8AC3E}">
        <p14:creationId xmlns:p14="http://schemas.microsoft.com/office/powerpoint/2010/main" val="18516077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1296</TotalTime>
  <Words>2253</Words>
  <Application>Microsoft Office PowerPoint</Application>
  <PresentationFormat>عرض على الشاشة (3:4)‏</PresentationFormat>
  <Paragraphs>228</Paragraphs>
  <Slides>39</Slides>
  <Notes>1</Notes>
  <HiddenSlides>0</HiddenSlides>
  <MMClips>0</MMClips>
  <ScaleCrop>false</ScaleCrop>
  <HeadingPairs>
    <vt:vector size="4" baseType="variant">
      <vt:variant>
        <vt:lpstr>نسق</vt:lpstr>
      </vt:variant>
      <vt:variant>
        <vt:i4>1</vt:i4>
      </vt:variant>
      <vt:variant>
        <vt:lpstr>عناوين الشرائح</vt:lpstr>
      </vt:variant>
      <vt:variant>
        <vt:i4>39</vt:i4>
      </vt:variant>
    </vt:vector>
  </HeadingPairs>
  <TitlesOfParts>
    <vt:vector size="40" baseType="lpstr">
      <vt:lpstr>ألوان متوسطة</vt:lpstr>
      <vt:lpstr>المحاضرة 1: الأهمية والأهداف ومستويات التعلم في التربية البدنية</vt:lpstr>
      <vt:lpstr>اجزاء المحاضرة </vt:lpstr>
      <vt:lpstr>عرض تقديمي في PowerPoint</vt:lpstr>
      <vt:lpstr>أهمية درس التربية البدنية </vt:lpstr>
      <vt:lpstr>النمو المتكامل للفرد</vt:lpstr>
      <vt:lpstr>ممارسة النشاط البدني </vt:lpstr>
      <vt:lpstr>تعلم المهارات الرياضية </vt:lpstr>
      <vt:lpstr>نمط حياة نشيط بدنياً و ايجابي</vt:lpstr>
      <vt:lpstr>إحصائيات منظمة الصحة العالمية 2015 </vt:lpstr>
      <vt:lpstr>احصائيات منظمة الصحة العالمية للعام 2018 </vt:lpstr>
      <vt:lpstr>إحصائيات منظمة الصحة العالمية  2015: التغذية </vt:lpstr>
      <vt:lpstr>إحصائية منظمة الصحة العالمية :  الصحة العقلية والنفسية  </vt:lpstr>
      <vt:lpstr>عرض تقديمي في PowerPoint</vt:lpstr>
      <vt:lpstr>منطلقات أهداف التربية البدنية في التعليم العام </vt:lpstr>
      <vt:lpstr>أنواع الاهداف في مادة التربية البدنية </vt:lpstr>
      <vt:lpstr>مصفوفة أهداف التربية البدنية في التعليم العام</vt:lpstr>
      <vt:lpstr>الاهداف العامة لمادة التربية البدنية في التعليم العام </vt:lpstr>
      <vt:lpstr>أهداف عامة لمادة التربية البدنية في التعليم العام</vt:lpstr>
      <vt:lpstr>أهداف المرحلة التعليمية </vt:lpstr>
      <vt:lpstr>أهدف مادة التربية البدنية للمرحلة المتوسطة</vt:lpstr>
      <vt:lpstr>يتبع اهداف المرحلة المتوسطة </vt:lpstr>
      <vt:lpstr>أهداف الصفوف الدراسية </vt:lpstr>
      <vt:lpstr>أهداف مادة التربية البدنية للصف الأول متوسط</vt:lpstr>
      <vt:lpstr>أهداف الدروس </vt:lpstr>
      <vt:lpstr>أهداف وحدة كرة القدم للصف الاول متوسط</vt:lpstr>
      <vt:lpstr>نشاط صفي </vt:lpstr>
      <vt:lpstr>عرض تقديمي في PowerPoint</vt:lpstr>
      <vt:lpstr>مجالات التعلم في التربية البدنية :</vt:lpstr>
      <vt:lpstr>المجال المعرفي: (احمد ماهر انو حسن, (وآخرون), ص20.)</vt:lpstr>
      <vt:lpstr>مستويات التعلم المعرفي </vt:lpstr>
      <vt:lpstr>أهداف سلوكية في المجال المعرفي:</vt:lpstr>
      <vt:lpstr>مستويات المجال العاطفي (كراثول)</vt:lpstr>
      <vt:lpstr>المجال الوجداني (الانفعالي, العاطفي):( احمد ماهر انور حسن, (وآخرون), ص21).</vt:lpstr>
      <vt:lpstr>أهداف سلوكية في المجال الوجداني (الانفعالي):</vt:lpstr>
      <vt:lpstr>المجال النفس حركي: (زيد سليمان العدوان, محمد فؤاد الحوامدة, ص100).</vt:lpstr>
      <vt:lpstr>مستويات التعلم النفس حركي </vt:lpstr>
      <vt:lpstr>أهداف سلوكية في المجال النفس- حركي:</vt:lpstr>
      <vt:lpstr>أهداف سلوكية في المجال النفس- حركي</vt:lpstr>
      <vt:lpstr>المراجع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الاولى: درس التربية البدنية الاهمية – الاهداف – الاقسام – المحتوى العلمي</dc:title>
  <dc:creator>user</dc:creator>
  <cp:lastModifiedBy>AA</cp:lastModifiedBy>
  <cp:revision>63</cp:revision>
  <dcterms:created xsi:type="dcterms:W3CDTF">2019-01-05T07:47:57Z</dcterms:created>
  <dcterms:modified xsi:type="dcterms:W3CDTF">2019-04-13T07:59:00Z</dcterms:modified>
</cp:coreProperties>
</file>