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2" r:id="rId3"/>
    <p:sldId id="263" r:id="rId4"/>
    <p:sldId id="257" r:id="rId5"/>
    <p:sldId id="258" r:id="rId6"/>
    <p:sldId id="265" r:id="rId7"/>
    <p:sldId id="259" r:id="rId8"/>
    <p:sldId id="261" r:id="rId9"/>
    <p:sldId id="260" r:id="rId10"/>
    <p:sldId id="264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F232-1E65-413C-9999-D6E824C007A5}" type="datetimeFigureOut">
              <a:rPr lang="ar-SA" smtClean="0"/>
              <a:t>23/12/36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71FA3A5-9FBF-46F9-8AFD-B6F3A7104FB1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F232-1E65-413C-9999-D6E824C007A5}" type="datetimeFigureOut">
              <a:rPr lang="ar-SA" smtClean="0"/>
              <a:t>23/12/36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FA3A5-9FBF-46F9-8AFD-B6F3A7104FB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F232-1E65-413C-9999-D6E824C007A5}" type="datetimeFigureOut">
              <a:rPr lang="ar-SA" smtClean="0"/>
              <a:t>23/12/36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FA3A5-9FBF-46F9-8AFD-B6F3A7104FB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F232-1E65-413C-9999-D6E824C007A5}" type="datetimeFigureOut">
              <a:rPr lang="ar-SA" smtClean="0"/>
              <a:t>23/12/36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FA3A5-9FBF-46F9-8AFD-B6F3A7104FB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F232-1E65-413C-9999-D6E824C007A5}" type="datetimeFigureOut">
              <a:rPr lang="ar-SA" smtClean="0"/>
              <a:t>23/12/36</a:t>
            </a:fld>
            <a:endParaRPr lang="ar-SA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FA3A5-9FBF-46F9-8AFD-B6F3A7104FB1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F232-1E65-413C-9999-D6E824C007A5}" type="datetimeFigureOut">
              <a:rPr lang="ar-SA" smtClean="0"/>
              <a:t>23/12/36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FA3A5-9FBF-46F9-8AFD-B6F3A7104FB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F232-1E65-413C-9999-D6E824C007A5}" type="datetimeFigureOut">
              <a:rPr lang="ar-SA" smtClean="0"/>
              <a:t>23/12/36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FA3A5-9FBF-46F9-8AFD-B6F3A7104FB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F232-1E65-413C-9999-D6E824C007A5}" type="datetimeFigureOut">
              <a:rPr lang="ar-SA" smtClean="0"/>
              <a:t>23/12/36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FA3A5-9FBF-46F9-8AFD-B6F3A7104FB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F232-1E65-413C-9999-D6E824C007A5}" type="datetimeFigureOut">
              <a:rPr lang="ar-SA" smtClean="0"/>
              <a:t>23/12/36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FA3A5-9FBF-46F9-8AFD-B6F3A7104FB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F232-1E65-413C-9999-D6E824C007A5}" type="datetimeFigureOut">
              <a:rPr lang="ar-SA" smtClean="0"/>
              <a:t>23/12/36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FA3A5-9FBF-46F9-8AFD-B6F3A7104FB1}" type="slidenum">
              <a:rPr lang="ar-SA" smtClean="0"/>
              <a:t>‹#›</a:t>
            </a:fld>
            <a:endParaRPr lang="ar-SA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F232-1E65-413C-9999-D6E824C007A5}" type="datetimeFigureOut">
              <a:rPr lang="ar-SA" smtClean="0"/>
              <a:t>23/12/36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FA3A5-9FBF-46F9-8AFD-B6F3A7104FB1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D37F232-1E65-413C-9999-D6E824C007A5}" type="datetimeFigureOut">
              <a:rPr lang="ar-SA" smtClean="0"/>
              <a:t>23/12/36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71FA3A5-9FBF-46F9-8AFD-B6F3A7104FB1}" type="slidenum">
              <a:rPr lang="ar-SA" smtClean="0"/>
              <a:t>‹#›</a:t>
            </a:fld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S44R2AnoP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3PNKtN6P5Q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إرادة </a:t>
            </a:r>
            <a:r>
              <a:rPr lang="ar-SA" dirty="0" err="1" smtClean="0"/>
              <a:t>صفرجي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64727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ar-SA" sz="4800" b="1" dirty="0" smtClean="0"/>
              <a:t>أتمنى لكن يوماً سعيداً </a:t>
            </a:r>
          </a:p>
          <a:p>
            <a:pPr marL="114300" indent="0" algn="ctr">
              <a:buNone/>
            </a:pPr>
            <a:r>
              <a:rPr lang="ar-SA" sz="4800" b="1" dirty="0" smtClean="0"/>
              <a:t>مع السلامة </a:t>
            </a:r>
            <a:endParaRPr lang="ar-SA" sz="4800" b="1" dirty="0"/>
          </a:p>
        </p:txBody>
      </p:sp>
    </p:spTree>
    <p:extLst>
      <p:ext uri="{BB962C8B-B14F-4D97-AF65-F5344CB8AC3E}">
        <p14:creationId xmlns:p14="http://schemas.microsoft.com/office/powerpoint/2010/main" val="2343532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المقدمة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ar-SA" dirty="0" smtClean="0"/>
              <a:t>ما هي آخر الأحداث التي تشغل الرأي العام السعودي؟</a:t>
            </a:r>
          </a:p>
          <a:p>
            <a:pPr>
              <a:lnSpc>
                <a:spcPct val="200000"/>
              </a:lnSpc>
            </a:pPr>
            <a:r>
              <a:rPr lang="ar-SA" dirty="0" smtClean="0"/>
              <a:t>ماهي وجه نظر كل طرف في القضية؟ وما هو رأيك الشخصي؟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13891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مقطع الإعلام السعودي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https://www.youtube.com/watch?v=4ikfo6a8M6M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07327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المواضيع التي ستغطيها المنهج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الإعلام الجديد السعودي </a:t>
            </a:r>
          </a:p>
          <a:p>
            <a:r>
              <a:rPr lang="ar-SA" dirty="0" smtClean="0"/>
              <a:t>الصحافة السعودية </a:t>
            </a:r>
          </a:p>
          <a:p>
            <a:r>
              <a:rPr lang="ar-SA" dirty="0" smtClean="0"/>
              <a:t>التيلفزيون السعودي </a:t>
            </a:r>
          </a:p>
          <a:p>
            <a:r>
              <a:rPr lang="ar-SA" dirty="0" smtClean="0"/>
              <a:t>وكالات الأنباء العالمية ووكالة الأنباء السعودية </a:t>
            </a:r>
          </a:p>
          <a:p>
            <a:r>
              <a:rPr lang="ar-SA" dirty="0" smtClean="0"/>
              <a:t>وزارة الإعلام السعودي</a:t>
            </a:r>
          </a:p>
          <a:p>
            <a:r>
              <a:rPr lang="ar-SA" dirty="0" smtClean="0"/>
              <a:t>مؤسسات و دور النشر السعودية </a:t>
            </a:r>
          </a:p>
          <a:p>
            <a:r>
              <a:rPr lang="ar-SA" dirty="0" smtClean="0"/>
              <a:t>الإذاعة السعودية  </a:t>
            </a:r>
          </a:p>
          <a:p>
            <a:r>
              <a:rPr lang="ar-SA" dirty="0" smtClean="0"/>
              <a:t>تاريخ تطور الطباعة في السعودية  </a:t>
            </a:r>
          </a:p>
        </p:txBody>
      </p:sp>
    </p:spTree>
    <p:extLst>
      <p:ext uri="{BB962C8B-B14F-4D97-AF65-F5344CB8AC3E}">
        <p14:creationId xmlns:p14="http://schemas.microsoft.com/office/powerpoint/2010/main" val="550435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تقسيم مجموعات العمل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ar-SA" dirty="0" smtClean="0"/>
              <a:t>تقسيم المجموعات إلى 10 مجموعات كل مجموعة 4 معدا مجموعتين ستكون 5 مجموعات.</a:t>
            </a:r>
          </a:p>
          <a:p>
            <a:pPr>
              <a:lnSpc>
                <a:spcPct val="200000"/>
              </a:lnSpc>
            </a:pPr>
            <a:r>
              <a:rPr lang="ar-SA" dirty="0" smtClean="0"/>
              <a:t>كل مجموعة بالاتفاق من الجميع، يتم اختيار موضوع معين مما سبق </a:t>
            </a:r>
          </a:p>
          <a:p>
            <a:pPr>
              <a:lnSpc>
                <a:spcPct val="200000"/>
              </a:lnSpc>
            </a:pPr>
            <a:r>
              <a:rPr lang="ar-SA" dirty="0" smtClean="0"/>
              <a:t>كل مجموعة ستقوم بوضع اسئلة شاملة ومنوعة لجزئيتها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13768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تقسيم المجموعات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ar-SA" dirty="0" smtClean="0"/>
              <a:t>يجب أن تكون هنالك قائدة لكل مجموعة وهنالك مقررة تكتبت تقرير عن كل اجتماع وتقوم بإرساله لي</a:t>
            </a:r>
          </a:p>
          <a:p>
            <a:pPr>
              <a:lnSpc>
                <a:spcPct val="200000"/>
              </a:lnSpc>
            </a:pPr>
            <a:r>
              <a:rPr lang="ar-SA" dirty="0" smtClean="0"/>
              <a:t>أن تكون هنالك متخصصة في تصميم عرض البوربوينت وأخرى في إعداد المحتوى </a:t>
            </a:r>
          </a:p>
          <a:p>
            <a:pPr>
              <a:lnSpc>
                <a:spcPct val="200000"/>
              </a:lnSpc>
            </a:pPr>
            <a:r>
              <a:rPr lang="ar-SA" dirty="0" smtClean="0"/>
              <a:t>تطبيق أخلاقيات العمل الجماعي والعمل بروح الفريق وبشكل عادل ومتساوي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87513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نقاش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مناقشة مقطع الفيديو التالي: </a:t>
            </a:r>
          </a:p>
          <a:p>
            <a:pPr marL="11430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www.youtube.com/watch?v=CS44R2AnoP0</a:t>
            </a:r>
            <a:endParaRPr lang="ar-SA" dirty="0" smtClean="0"/>
          </a:p>
          <a:p>
            <a:pPr marL="114300" indent="0">
              <a:buNone/>
            </a:pPr>
            <a:endParaRPr lang="ar-SA" dirty="0"/>
          </a:p>
          <a:p>
            <a:pPr marL="11430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14378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الواجب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جلسة فكرية (قراءة في مشهد الإعلام السعودي) الإعلامي عبدالله </a:t>
            </a:r>
            <a:r>
              <a:rPr lang="ar-SA" dirty="0" err="1"/>
              <a:t>المديفر</a:t>
            </a:r>
            <a:r>
              <a:rPr lang="ar-SA" dirty="0"/>
              <a:t> </a:t>
            </a:r>
            <a:endParaRPr lang="ar-SA" dirty="0" smtClean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www.youtube.com/watch?v=H3PNKtN6P5Q</a:t>
            </a:r>
            <a:endParaRPr lang="ar-SA" dirty="0" smtClean="0"/>
          </a:p>
          <a:p>
            <a:r>
              <a:rPr lang="ar-SA" dirty="0" smtClean="0"/>
              <a:t>كتابة ملخص ( النقاط الرئيسية والهامة ) ما لا يقل عن صفحتين لمقطع الفيديو </a:t>
            </a:r>
          </a:p>
          <a:p>
            <a:r>
              <a:rPr lang="ar-SA" dirty="0" smtClean="0"/>
              <a:t>إضافة وجه نظرك الخاصة تأييد واعتراض على الأفكار المطروحة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73643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الواجب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ar-SA" dirty="0" smtClean="0"/>
              <a:t>التسليم الثلاثاء القادم في موعد المحاضرة لن أقبل استلام واجب بعد موعد المحاضرة </a:t>
            </a:r>
          </a:p>
          <a:p>
            <a:pPr>
              <a:lnSpc>
                <a:spcPct val="200000"/>
              </a:lnSpc>
            </a:pPr>
            <a:r>
              <a:rPr lang="ar-SA" dirty="0" smtClean="0"/>
              <a:t>تسليم الواجب في نسخة ورقية لن تقبل أي نسخة الكترونية  </a:t>
            </a:r>
          </a:p>
          <a:p>
            <a:pPr>
              <a:lnSpc>
                <a:spcPct val="200000"/>
              </a:lnSpc>
            </a:pPr>
            <a:r>
              <a:rPr lang="ar-SA" dirty="0" smtClean="0"/>
              <a:t>مدة المقطع ساعة ونص </a:t>
            </a:r>
            <a:r>
              <a:rPr lang="ar-SA" dirty="0" smtClean="0">
                <a:sym typeface="Wingdings" panose="05000000000000000000" pitchFamily="2" charset="2"/>
              </a:rPr>
              <a:t>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265592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صيدلاني">
  <a:themeElements>
    <a:clrScheme name="صيدلاني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صيدلاني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صيدلان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28</TotalTime>
  <Words>225</Words>
  <Application>Microsoft Office PowerPoint</Application>
  <PresentationFormat>عرض على الشاشة (3:4)‏</PresentationFormat>
  <Paragraphs>37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صيدلاني</vt:lpstr>
      <vt:lpstr>إرادة صفرجي</vt:lpstr>
      <vt:lpstr>المقدمة </vt:lpstr>
      <vt:lpstr>مقطع الإعلام السعودي </vt:lpstr>
      <vt:lpstr>المواضيع التي ستغطيها المنهج </vt:lpstr>
      <vt:lpstr>تقسيم مجموعات العمل</vt:lpstr>
      <vt:lpstr>تقسيم المجموعات </vt:lpstr>
      <vt:lpstr>نقاش </vt:lpstr>
      <vt:lpstr>الواجب </vt:lpstr>
      <vt:lpstr>الواجب</vt:lpstr>
      <vt:lpstr>عرض تقديمي في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إرادة صفرجي</dc:title>
  <dc:creator>Erada Sefrji</dc:creator>
  <cp:lastModifiedBy>Erada Sefrji</cp:lastModifiedBy>
  <cp:revision>3</cp:revision>
  <dcterms:created xsi:type="dcterms:W3CDTF">2015-10-06T08:43:42Z</dcterms:created>
  <dcterms:modified xsi:type="dcterms:W3CDTF">2015-10-06T09:12:17Z</dcterms:modified>
</cp:coreProperties>
</file>