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19"/>
  </p:notesMasterIdLst>
  <p:handoutMasterIdLst>
    <p:handoutMasterId r:id="rId20"/>
  </p:handoutMasterIdLst>
  <p:sldIdLst>
    <p:sldId id="256" r:id="rId2"/>
    <p:sldId id="257" r:id="rId3"/>
    <p:sldId id="259" r:id="rId4"/>
    <p:sldId id="260" r:id="rId5"/>
    <p:sldId id="261" r:id="rId6"/>
    <p:sldId id="262" r:id="rId7"/>
    <p:sldId id="263" r:id="rId8"/>
    <p:sldId id="264" r:id="rId9"/>
    <p:sldId id="265" r:id="rId10"/>
    <p:sldId id="269" r:id="rId11"/>
    <p:sldId id="266" r:id="rId12"/>
    <p:sldId id="267" r:id="rId13"/>
    <p:sldId id="268" r:id="rId14"/>
    <p:sldId id="270" r:id="rId15"/>
    <p:sldId id="271" r:id="rId16"/>
    <p:sldId id="272" r:id="rId17"/>
    <p:sldId id="27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B01F88-736C-40E8-A73D-BA6E883E7534}"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SA"/>
        </a:p>
      </dgm:t>
    </dgm:pt>
    <dgm:pt modelId="{12DF59BE-58C7-44B9-8C00-76A86E599C40}">
      <dgm:prSet phldrT="[نص]"/>
      <dgm:spPr/>
      <dgm:t>
        <a:bodyPr/>
        <a:lstStyle/>
        <a:p>
          <a:pPr rtl="1"/>
          <a:r>
            <a:rPr lang="ar-SA" dirty="0" smtClean="0"/>
            <a:t>علم النفس الاجتماعي</a:t>
          </a:r>
          <a:endParaRPr lang="ar-SA" dirty="0"/>
        </a:p>
      </dgm:t>
    </dgm:pt>
    <dgm:pt modelId="{FA0A848A-088E-4D45-8375-122B02F5ED91}" type="parTrans" cxnId="{9EB3EA89-16EC-4D1F-8D36-77D44EFF0E4D}">
      <dgm:prSet/>
      <dgm:spPr/>
      <dgm:t>
        <a:bodyPr/>
        <a:lstStyle/>
        <a:p>
          <a:pPr rtl="1"/>
          <a:endParaRPr lang="ar-SA"/>
        </a:p>
      </dgm:t>
    </dgm:pt>
    <dgm:pt modelId="{53F91765-9276-4607-84B8-CA9D055C59E6}" type="sibTrans" cxnId="{9EB3EA89-16EC-4D1F-8D36-77D44EFF0E4D}">
      <dgm:prSet/>
      <dgm:spPr/>
      <dgm:t>
        <a:bodyPr/>
        <a:lstStyle/>
        <a:p>
          <a:pPr rtl="1"/>
          <a:endParaRPr lang="ar-SA"/>
        </a:p>
      </dgm:t>
    </dgm:pt>
    <dgm:pt modelId="{F04C7B05-54A6-45B3-AE1D-581AE4156734}">
      <dgm:prSet phldrT="[نص]"/>
      <dgm:spPr/>
      <dgm:t>
        <a:bodyPr/>
        <a:lstStyle/>
        <a:p>
          <a:pPr rtl="1"/>
          <a:r>
            <a:rPr lang="ar-SA" dirty="0" smtClean="0"/>
            <a:t>علم النفس الصناعي</a:t>
          </a:r>
          <a:endParaRPr lang="ar-SA" dirty="0"/>
        </a:p>
      </dgm:t>
    </dgm:pt>
    <dgm:pt modelId="{487E5F57-EEAF-4566-BF61-62C7B7831021}" type="parTrans" cxnId="{3E4EDC9A-1212-4DDD-B5CC-CF513673883A}">
      <dgm:prSet/>
      <dgm:spPr/>
      <dgm:t>
        <a:bodyPr/>
        <a:lstStyle/>
        <a:p>
          <a:pPr rtl="1"/>
          <a:endParaRPr lang="ar-SA"/>
        </a:p>
      </dgm:t>
    </dgm:pt>
    <dgm:pt modelId="{063C5717-2E16-415C-92C1-00C4C370EAFB}" type="sibTrans" cxnId="{3E4EDC9A-1212-4DDD-B5CC-CF513673883A}">
      <dgm:prSet/>
      <dgm:spPr/>
      <dgm:t>
        <a:bodyPr/>
        <a:lstStyle/>
        <a:p>
          <a:pPr rtl="1"/>
          <a:endParaRPr lang="ar-SA"/>
        </a:p>
      </dgm:t>
    </dgm:pt>
    <dgm:pt modelId="{9966F23F-E3C3-4C18-8293-7618FF507D14}">
      <dgm:prSet phldrT="[نص]"/>
      <dgm:spPr/>
      <dgm:t>
        <a:bodyPr/>
        <a:lstStyle/>
        <a:p>
          <a:pPr rtl="1"/>
          <a:r>
            <a:rPr lang="ar-SA" dirty="0" smtClean="0"/>
            <a:t>الجنائي</a:t>
          </a:r>
          <a:endParaRPr lang="ar-SA" dirty="0"/>
        </a:p>
      </dgm:t>
    </dgm:pt>
    <dgm:pt modelId="{0646B03A-8F4E-4B39-8DB8-8ACF04D1A755}" type="parTrans" cxnId="{D45CE58E-6011-46E6-8239-CDB6A021421B}">
      <dgm:prSet/>
      <dgm:spPr/>
      <dgm:t>
        <a:bodyPr/>
        <a:lstStyle/>
        <a:p>
          <a:pPr rtl="1"/>
          <a:endParaRPr lang="ar-SA"/>
        </a:p>
      </dgm:t>
    </dgm:pt>
    <dgm:pt modelId="{E476D64D-9018-44D9-9915-A74511B7CB39}" type="sibTrans" cxnId="{D45CE58E-6011-46E6-8239-CDB6A021421B}">
      <dgm:prSet/>
      <dgm:spPr/>
      <dgm:t>
        <a:bodyPr/>
        <a:lstStyle/>
        <a:p>
          <a:pPr rtl="1"/>
          <a:endParaRPr lang="ar-SA"/>
        </a:p>
      </dgm:t>
    </dgm:pt>
    <dgm:pt modelId="{68AB7A96-6EA1-4859-B762-6F366654EFA3}">
      <dgm:prSet phldrT="[نص]"/>
      <dgm:spPr/>
      <dgm:t>
        <a:bodyPr/>
        <a:lstStyle/>
        <a:p>
          <a:pPr rtl="1"/>
          <a:r>
            <a:rPr lang="ar-SA" dirty="0" smtClean="0"/>
            <a:t>العسكري</a:t>
          </a:r>
          <a:endParaRPr lang="ar-SA" dirty="0"/>
        </a:p>
      </dgm:t>
    </dgm:pt>
    <dgm:pt modelId="{66A7846F-A81B-452A-9E42-D7D072F07FD0}" type="parTrans" cxnId="{F3A6DB10-721C-471C-A1C2-BA89170308F5}">
      <dgm:prSet/>
      <dgm:spPr/>
      <dgm:t>
        <a:bodyPr/>
        <a:lstStyle/>
        <a:p>
          <a:pPr rtl="1"/>
          <a:endParaRPr lang="ar-SA"/>
        </a:p>
      </dgm:t>
    </dgm:pt>
    <dgm:pt modelId="{747BBE39-98CF-4A62-B4A4-C073FC777FE0}" type="sibTrans" cxnId="{F3A6DB10-721C-471C-A1C2-BA89170308F5}">
      <dgm:prSet/>
      <dgm:spPr/>
      <dgm:t>
        <a:bodyPr/>
        <a:lstStyle/>
        <a:p>
          <a:pPr rtl="1"/>
          <a:endParaRPr lang="ar-SA"/>
        </a:p>
      </dgm:t>
    </dgm:pt>
    <dgm:pt modelId="{8E28DA93-5FF8-4ADC-8DF7-C79B825CC5E8}">
      <dgm:prSet phldrT="[نص]"/>
      <dgm:spPr/>
      <dgm:t>
        <a:bodyPr/>
        <a:lstStyle/>
        <a:p>
          <a:pPr rtl="1"/>
          <a:r>
            <a:rPr lang="ar-SA" dirty="0" smtClean="0"/>
            <a:t>التربوي </a:t>
          </a:r>
          <a:endParaRPr lang="ar-SA" dirty="0"/>
        </a:p>
      </dgm:t>
    </dgm:pt>
    <dgm:pt modelId="{5D347A9F-8CE2-4FD4-96FE-AD948AF71901}" type="parTrans" cxnId="{9B9612D2-61F1-429E-BE73-4CF5DDCBD201}">
      <dgm:prSet/>
      <dgm:spPr/>
      <dgm:t>
        <a:bodyPr/>
        <a:lstStyle/>
        <a:p>
          <a:pPr rtl="1"/>
          <a:endParaRPr lang="ar-SA"/>
        </a:p>
      </dgm:t>
    </dgm:pt>
    <dgm:pt modelId="{77926AE3-7A22-4FB2-BF85-3E6DC16BBDFA}" type="sibTrans" cxnId="{9B9612D2-61F1-429E-BE73-4CF5DDCBD201}">
      <dgm:prSet/>
      <dgm:spPr/>
      <dgm:t>
        <a:bodyPr/>
        <a:lstStyle/>
        <a:p>
          <a:pPr rtl="1"/>
          <a:endParaRPr lang="ar-SA"/>
        </a:p>
      </dgm:t>
    </dgm:pt>
    <dgm:pt modelId="{44D75EE3-46C8-4437-BDD8-B19AC2010786}">
      <dgm:prSet phldrT="[نص]"/>
      <dgm:spPr/>
      <dgm:t>
        <a:bodyPr/>
        <a:lstStyle/>
        <a:p>
          <a:pPr rtl="1"/>
          <a:r>
            <a:rPr lang="ar-SA" dirty="0" err="1" smtClean="0"/>
            <a:t>العيادي</a:t>
          </a:r>
          <a:endParaRPr lang="ar-SA" dirty="0"/>
        </a:p>
      </dgm:t>
    </dgm:pt>
    <dgm:pt modelId="{246919B4-B3DE-439B-9E64-D0B662BE39F9}" type="parTrans" cxnId="{ECEADA61-37BB-4DE0-8939-C95212EA8450}">
      <dgm:prSet/>
      <dgm:spPr/>
      <dgm:t>
        <a:bodyPr/>
        <a:lstStyle/>
        <a:p>
          <a:pPr rtl="1"/>
          <a:endParaRPr lang="ar-SA"/>
        </a:p>
      </dgm:t>
    </dgm:pt>
    <dgm:pt modelId="{4F95ED14-430E-4AE7-AF5D-660713597D3B}" type="sibTrans" cxnId="{ECEADA61-37BB-4DE0-8939-C95212EA8450}">
      <dgm:prSet/>
      <dgm:spPr/>
      <dgm:t>
        <a:bodyPr/>
        <a:lstStyle/>
        <a:p>
          <a:pPr rtl="1"/>
          <a:endParaRPr lang="ar-SA"/>
        </a:p>
      </dgm:t>
    </dgm:pt>
    <dgm:pt modelId="{0C343C04-EF8D-4A0C-9C2D-F4FB6F2F10E2}">
      <dgm:prSet phldrT="[نص]"/>
      <dgm:spPr/>
      <dgm:t>
        <a:bodyPr/>
        <a:lstStyle/>
        <a:p>
          <a:pPr rtl="1"/>
          <a:r>
            <a:rPr lang="ar-SA" dirty="0" smtClean="0"/>
            <a:t>البيئي</a:t>
          </a:r>
          <a:endParaRPr lang="ar-SA" dirty="0"/>
        </a:p>
      </dgm:t>
    </dgm:pt>
    <dgm:pt modelId="{47DAAEDB-30B1-4D15-8974-6E9E6722B6B8}" type="parTrans" cxnId="{5E3F8374-64DD-4C49-96DA-74764255D92F}">
      <dgm:prSet/>
      <dgm:spPr/>
      <dgm:t>
        <a:bodyPr/>
        <a:lstStyle/>
        <a:p>
          <a:pPr rtl="1"/>
          <a:endParaRPr lang="ar-SA"/>
        </a:p>
      </dgm:t>
    </dgm:pt>
    <dgm:pt modelId="{17C41CCA-0937-48A4-9D77-F67B7B1D8EE1}" type="sibTrans" cxnId="{5E3F8374-64DD-4C49-96DA-74764255D92F}">
      <dgm:prSet/>
      <dgm:spPr/>
      <dgm:t>
        <a:bodyPr/>
        <a:lstStyle/>
        <a:p>
          <a:pPr rtl="1"/>
          <a:endParaRPr lang="ar-SA"/>
        </a:p>
      </dgm:t>
    </dgm:pt>
    <dgm:pt modelId="{11DF1578-D867-4672-BCCF-477E23D32626}" type="pres">
      <dgm:prSet presAssocID="{A2B01F88-736C-40E8-A73D-BA6E883E7534}" presName="Name0" presStyleCnt="0">
        <dgm:presLayoutVars>
          <dgm:chMax val="1"/>
          <dgm:dir/>
          <dgm:animLvl val="ctr"/>
          <dgm:resizeHandles val="exact"/>
        </dgm:presLayoutVars>
      </dgm:prSet>
      <dgm:spPr/>
      <dgm:t>
        <a:bodyPr/>
        <a:lstStyle/>
        <a:p>
          <a:pPr rtl="1"/>
          <a:endParaRPr lang="ar-SA"/>
        </a:p>
      </dgm:t>
    </dgm:pt>
    <dgm:pt modelId="{518AB68F-143D-45EB-90E2-B0DF9BF27457}" type="pres">
      <dgm:prSet presAssocID="{12DF59BE-58C7-44B9-8C00-76A86E599C40}" presName="centerShape" presStyleLbl="node0" presStyleIdx="0" presStyleCnt="1"/>
      <dgm:spPr/>
      <dgm:t>
        <a:bodyPr/>
        <a:lstStyle/>
        <a:p>
          <a:pPr rtl="1"/>
          <a:endParaRPr lang="ar-SA"/>
        </a:p>
      </dgm:t>
    </dgm:pt>
    <dgm:pt modelId="{CE7F2242-9075-48A0-B801-8D8F2F6589FF}" type="pres">
      <dgm:prSet presAssocID="{487E5F57-EEAF-4566-BF61-62C7B7831021}" presName="parTrans" presStyleLbl="sibTrans2D1" presStyleIdx="0" presStyleCnt="6"/>
      <dgm:spPr/>
      <dgm:t>
        <a:bodyPr/>
        <a:lstStyle/>
        <a:p>
          <a:pPr rtl="1"/>
          <a:endParaRPr lang="ar-SA"/>
        </a:p>
      </dgm:t>
    </dgm:pt>
    <dgm:pt modelId="{EDC1E038-83A4-45CC-9E94-EE9A5098286B}" type="pres">
      <dgm:prSet presAssocID="{487E5F57-EEAF-4566-BF61-62C7B7831021}" presName="connectorText" presStyleLbl="sibTrans2D1" presStyleIdx="0" presStyleCnt="6"/>
      <dgm:spPr/>
      <dgm:t>
        <a:bodyPr/>
        <a:lstStyle/>
        <a:p>
          <a:pPr rtl="1"/>
          <a:endParaRPr lang="ar-SA"/>
        </a:p>
      </dgm:t>
    </dgm:pt>
    <dgm:pt modelId="{C3D06883-273C-4C5F-8308-96557DA337E9}" type="pres">
      <dgm:prSet presAssocID="{F04C7B05-54A6-45B3-AE1D-581AE4156734}" presName="node" presStyleLbl="node1" presStyleIdx="0" presStyleCnt="6">
        <dgm:presLayoutVars>
          <dgm:bulletEnabled val="1"/>
        </dgm:presLayoutVars>
      </dgm:prSet>
      <dgm:spPr/>
      <dgm:t>
        <a:bodyPr/>
        <a:lstStyle/>
        <a:p>
          <a:pPr rtl="1"/>
          <a:endParaRPr lang="ar-SA"/>
        </a:p>
      </dgm:t>
    </dgm:pt>
    <dgm:pt modelId="{9042FE47-0108-425C-A883-3C7E1F31E9B4}" type="pres">
      <dgm:prSet presAssocID="{0646B03A-8F4E-4B39-8DB8-8ACF04D1A755}" presName="parTrans" presStyleLbl="sibTrans2D1" presStyleIdx="1" presStyleCnt="6"/>
      <dgm:spPr/>
      <dgm:t>
        <a:bodyPr/>
        <a:lstStyle/>
        <a:p>
          <a:pPr rtl="1"/>
          <a:endParaRPr lang="ar-SA"/>
        </a:p>
      </dgm:t>
    </dgm:pt>
    <dgm:pt modelId="{5E1686D0-6455-4753-99A9-F8F5D5106361}" type="pres">
      <dgm:prSet presAssocID="{0646B03A-8F4E-4B39-8DB8-8ACF04D1A755}" presName="connectorText" presStyleLbl="sibTrans2D1" presStyleIdx="1" presStyleCnt="6"/>
      <dgm:spPr/>
      <dgm:t>
        <a:bodyPr/>
        <a:lstStyle/>
        <a:p>
          <a:pPr rtl="1"/>
          <a:endParaRPr lang="ar-SA"/>
        </a:p>
      </dgm:t>
    </dgm:pt>
    <dgm:pt modelId="{EAA778F4-CB1C-4F6A-91D9-17FCACFD609A}" type="pres">
      <dgm:prSet presAssocID="{9966F23F-E3C3-4C18-8293-7618FF507D14}" presName="node" presStyleLbl="node1" presStyleIdx="1" presStyleCnt="6">
        <dgm:presLayoutVars>
          <dgm:bulletEnabled val="1"/>
        </dgm:presLayoutVars>
      </dgm:prSet>
      <dgm:spPr/>
      <dgm:t>
        <a:bodyPr/>
        <a:lstStyle/>
        <a:p>
          <a:pPr rtl="1"/>
          <a:endParaRPr lang="ar-SA"/>
        </a:p>
      </dgm:t>
    </dgm:pt>
    <dgm:pt modelId="{086F9DDC-2731-41C8-81CD-B62325B2AACA}" type="pres">
      <dgm:prSet presAssocID="{246919B4-B3DE-439B-9E64-D0B662BE39F9}" presName="parTrans" presStyleLbl="sibTrans2D1" presStyleIdx="2" presStyleCnt="6"/>
      <dgm:spPr/>
      <dgm:t>
        <a:bodyPr/>
        <a:lstStyle/>
        <a:p>
          <a:pPr rtl="1"/>
          <a:endParaRPr lang="ar-SA"/>
        </a:p>
      </dgm:t>
    </dgm:pt>
    <dgm:pt modelId="{95909D13-C0E3-4E0B-970F-F645DE470F61}" type="pres">
      <dgm:prSet presAssocID="{246919B4-B3DE-439B-9E64-D0B662BE39F9}" presName="connectorText" presStyleLbl="sibTrans2D1" presStyleIdx="2" presStyleCnt="6"/>
      <dgm:spPr/>
      <dgm:t>
        <a:bodyPr/>
        <a:lstStyle/>
        <a:p>
          <a:pPr rtl="1"/>
          <a:endParaRPr lang="ar-SA"/>
        </a:p>
      </dgm:t>
    </dgm:pt>
    <dgm:pt modelId="{0E50D4AF-A75E-4864-A9E0-B821D4A7FCB8}" type="pres">
      <dgm:prSet presAssocID="{44D75EE3-46C8-4437-BDD8-B19AC2010786}" presName="node" presStyleLbl="node1" presStyleIdx="2" presStyleCnt="6">
        <dgm:presLayoutVars>
          <dgm:bulletEnabled val="1"/>
        </dgm:presLayoutVars>
      </dgm:prSet>
      <dgm:spPr/>
      <dgm:t>
        <a:bodyPr/>
        <a:lstStyle/>
        <a:p>
          <a:pPr rtl="1"/>
          <a:endParaRPr lang="ar-SA"/>
        </a:p>
      </dgm:t>
    </dgm:pt>
    <dgm:pt modelId="{E37F9230-116A-4975-8BBF-05EC544913D2}" type="pres">
      <dgm:prSet presAssocID="{47DAAEDB-30B1-4D15-8974-6E9E6722B6B8}" presName="parTrans" presStyleLbl="sibTrans2D1" presStyleIdx="3" presStyleCnt="6"/>
      <dgm:spPr/>
      <dgm:t>
        <a:bodyPr/>
        <a:lstStyle/>
        <a:p>
          <a:pPr rtl="1"/>
          <a:endParaRPr lang="ar-SA"/>
        </a:p>
      </dgm:t>
    </dgm:pt>
    <dgm:pt modelId="{B8EBCF6A-AF4A-4557-BC8A-DD365E6861F3}" type="pres">
      <dgm:prSet presAssocID="{47DAAEDB-30B1-4D15-8974-6E9E6722B6B8}" presName="connectorText" presStyleLbl="sibTrans2D1" presStyleIdx="3" presStyleCnt="6"/>
      <dgm:spPr/>
      <dgm:t>
        <a:bodyPr/>
        <a:lstStyle/>
        <a:p>
          <a:pPr rtl="1"/>
          <a:endParaRPr lang="ar-SA"/>
        </a:p>
      </dgm:t>
    </dgm:pt>
    <dgm:pt modelId="{8F56E109-5FC2-4FE1-B61F-F58BC192EBA0}" type="pres">
      <dgm:prSet presAssocID="{0C343C04-EF8D-4A0C-9C2D-F4FB6F2F10E2}" presName="node" presStyleLbl="node1" presStyleIdx="3" presStyleCnt="6">
        <dgm:presLayoutVars>
          <dgm:bulletEnabled val="1"/>
        </dgm:presLayoutVars>
      </dgm:prSet>
      <dgm:spPr/>
      <dgm:t>
        <a:bodyPr/>
        <a:lstStyle/>
        <a:p>
          <a:pPr rtl="1"/>
          <a:endParaRPr lang="ar-SA"/>
        </a:p>
      </dgm:t>
    </dgm:pt>
    <dgm:pt modelId="{0B8F1B3F-F75E-4A27-A94F-47D613526252}" type="pres">
      <dgm:prSet presAssocID="{66A7846F-A81B-452A-9E42-D7D072F07FD0}" presName="parTrans" presStyleLbl="sibTrans2D1" presStyleIdx="4" presStyleCnt="6"/>
      <dgm:spPr/>
      <dgm:t>
        <a:bodyPr/>
        <a:lstStyle/>
        <a:p>
          <a:pPr rtl="1"/>
          <a:endParaRPr lang="ar-SA"/>
        </a:p>
      </dgm:t>
    </dgm:pt>
    <dgm:pt modelId="{E88CEC15-2CAD-4930-8E92-009E921E1C51}" type="pres">
      <dgm:prSet presAssocID="{66A7846F-A81B-452A-9E42-D7D072F07FD0}" presName="connectorText" presStyleLbl="sibTrans2D1" presStyleIdx="4" presStyleCnt="6"/>
      <dgm:spPr/>
      <dgm:t>
        <a:bodyPr/>
        <a:lstStyle/>
        <a:p>
          <a:pPr rtl="1"/>
          <a:endParaRPr lang="ar-SA"/>
        </a:p>
      </dgm:t>
    </dgm:pt>
    <dgm:pt modelId="{2925C0AF-6F02-4307-A777-1132BE5F0A8E}" type="pres">
      <dgm:prSet presAssocID="{68AB7A96-6EA1-4859-B762-6F366654EFA3}" presName="node" presStyleLbl="node1" presStyleIdx="4" presStyleCnt="6">
        <dgm:presLayoutVars>
          <dgm:bulletEnabled val="1"/>
        </dgm:presLayoutVars>
      </dgm:prSet>
      <dgm:spPr/>
      <dgm:t>
        <a:bodyPr/>
        <a:lstStyle/>
        <a:p>
          <a:pPr rtl="1"/>
          <a:endParaRPr lang="ar-SA"/>
        </a:p>
      </dgm:t>
    </dgm:pt>
    <dgm:pt modelId="{35710C3A-8E3D-49A2-A90E-7D7CE4D75C29}" type="pres">
      <dgm:prSet presAssocID="{5D347A9F-8CE2-4FD4-96FE-AD948AF71901}" presName="parTrans" presStyleLbl="sibTrans2D1" presStyleIdx="5" presStyleCnt="6"/>
      <dgm:spPr/>
      <dgm:t>
        <a:bodyPr/>
        <a:lstStyle/>
        <a:p>
          <a:pPr rtl="1"/>
          <a:endParaRPr lang="ar-SA"/>
        </a:p>
      </dgm:t>
    </dgm:pt>
    <dgm:pt modelId="{124CFB91-8EB3-4AE8-8D70-BCD50E364C54}" type="pres">
      <dgm:prSet presAssocID="{5D347A9F-8CE2-4FD4-96FE-AD948AF71901}" presName="connectorText" presStyleLbl="sibTrans2D1" presStyleIdx="5" presStyleCnt="6"/>
      <dgm:spPr/>
      <dgm:t>
        <a:bodyPr/>
        <a:lstStyle/>
        <a:p>
          <a:pPr rtl="1"/>
          <a:endParaRPr lang="ar-SA"/>
        </a:p>
      </dgm:t>
    </dgm:pt>
    <dgm:pt modelId="{5BE150C0-408F-4D4B-B0DC-69E5693BE6DE}" type="pres">
      <dgm:prSet presAssocID="{8E28DA93-5FF8-4ADC-8DF7-C79B825CC5E8}" presName="node" presStyleLbl="node1" presStyleIdx="5" presStyleCnt="6">
        <dgm:presLayoutVars>
          <dgm:bulletEnabled val="1"/>
        </dgm:presLayoutVars>
      </dgm:prSet>
      <dgm:spPr/>
      <dgm:t>
        <a:bodyPr/>
        <a:lstStyle/>
        <a:p>
          <a:pPr rtl="1"/>
          <a:endParaRPr lang="ar-SA"/>
        </a:p>
      </dgm:t>
    </dgm:pt>
  </dgm:ptLst>
  <dgm:cxnLst>
    <dgm:cxn modelId="{ECEADA61-37BB-4DE0-8939-C95212EA8450}" srcId="{12DF59BE-58C7-44B9-8C00-76A86E599C40}" destId="{44D75EE3-46C8-4437-BDD8-B19AC2010786}" srcOrd="2" destOrd="0" parTransId="{246919B4-B3DE-439B-9E64-D0B662BE39F9}" sibTransId="{4F95ED14-430E-4AE7-AF5D-660713597D3B}"/>
    <dgm:cxn modelId="{E047170D-2DA4-4A09-885D-9D215819981C}" type="presOf" srcId="{47DAAEDB-30B1-4D15-8974-6E9E6722B6B8}" destId="{B8EBCF6A-AF4A-4557-BC8A-DD365E6861F3}" srcOrd="1" destOrd="0" presId="urn:microsoft.com/office/officeart/2005/8/layout/radial5"/>
    <dgm:cxn modelId="{213AB785-CCEB-412D-85C5-3D2E37F45DA6}" type="presOf" srcId="{44D75EE3-46C8-4437-BDD8-B19AC2010786}" destId="{0E50D4AF-A75E-4864-A9E0-B821D4A7FCB8}" srcOrd="0" destOrd="0" presId="urn:microsoft.com/office/officeart/2005/8/layout/radial5"/>
    <dgm:cxn modelId="{44538D31-197E-4FF9-86A5-1D38D92C7E1F}" type="presOf" srcId="{A2B01F88-736C-40E8-A73D-BA6E883E7534}" destId="{11DF1578-D867-4672-BCCF-477E23D32626}" srcOrd="0" destOrd="0" presId="urn:microsoft.com/office/officeart/2005/8/layout/radial5"/>
    <dgm:cxn modelId="{F649CFC4-D6CE-40BA-BD58-5750674C6B32}" type="presOf" srcId="{0C343C04-EF8D-4A0C-9C2D-F4FB6F2F10E2}" destId="{8F56E109-5FC2-4FE1-B61F-F58BC192EBA0}" srcOrd="0" destOrd="0" presId="urn:microsoft.com/office/officeart/2005/8/layout/radial5"/>
    <dgm:cxn modelId="{11E4B2D0-0ACF-435D-B7AD-2B8295420316}" type="presOf" srcId="{5D347A9F-8CE2-4FD4-96FE-AD948AF71901}" destId="{35710C3A-8E3D-49A2-A90E-7D7CE4D75C29}" srcOrd="0" destOrd="0" presId="urn:microsoft.com/office/officeart/2005/8/layout/radial5"/>
    <dgm:cxn modelId="{51A1CDDF-3AAA-42FD-89B9-83CE9DF4F604}" type="presOf" srcId="{0646B03A-8F4E-4B39-8DB8-8ACF04D1A755}" destId="{9042FE47-0108-425C-A883-3C7E1F31E9B4}" srcOrd="0" destOrd="0" presId="urn:microsoft.com/office/officeart/2005/8/layout/radial5"/>
    <dgm:cxn modelId="{9EB3EA89-16EC-4D1F-8D36-77D44EFF0E4D}" srcId="{A2B01F88-736C-40E8-A73D-BA6E883E7534}" destId="{12DF59BE-58C7-44B9-8C00-76A86E599C40}" srcOrd="0" destOrd="0" parTransId="{FA0A848A-088E-4D45-8375-122B02F5ED91}" sibTransId="{53F91765-9276-4607-84B8-CA9D055C59E6}"/>
    <dgm:cxn modelId="{5F274983-3AD2-42D2-A58D-6CFDA8326086}" type="presOf" srcId="{487E5F57-EEAF-4566-BF61-62C7B7831021}" destId="{EDC1E038-83A4-45CC-9E94-EE9A5098286B}" srcOrd="1" destOrd="0" presId="urn:microsoft.com/office/officeart/2005/8/layout/radial5"/>
    <dgm:cxn modelId="{3E4EDC9A-1212-4DDD-B5CC-CF513673883A}" srcId="{12DF59BE-58C7-44B9-8C00-76A86E599C40}" destId="{F04C7B05-54A6-45B3-AE1D-581AE4156734}" srcOrd="0" destOrd="0" parTransId="{487E5F57-EEAF-4566-BF61-62C7B7831021}" sibTransId="{063C5717-2E16-415C-92C1-00C4C370EAFB}"/>
    <dgm:cxn modelId="{F3A6DB10-721C-471C-A1C2-BA89170308F5}" srcId="{12DF59BE-58C7-44B9-8C00-76A86E599C40}" destId="{68AB7A96-6EA1-4859-B762-6F366654EFA3}" srcOrd="4" destOrd="0" parTransId="{66A7846F-A81B-452A-9E42-D7D072F07FD0}" sibTransId="{747BBE39-98CF-4A62-B4A4-C073FC777FE0}"/>
    <dgm:cxn modelId="{CDED32BC-3B77-4421-A8C6-F3C8129FE5E6}" type="presOf" srcId="{66A7846F-A81B-452A-9E42-D7D072F07FD0}" destId="{E88CEC15-2CAD-4930-8E92-009E921E1C51}" srcOrd="1" destOrd="0" presId="urn:microsoft.com/office/officeart/2005/8/layout/radial5"/>
    <dgm:cxn modelId="{39AA5480-7801-4412-9748-C183AE8272FC}" type="presOf" srcId="{5D347A9F-8CE2-4FD4-96FE-AD948AF71901}" destId="{124CFB91-8EB3-4AE8-8D70-BCD50E364C54}" srcOrd="1" destOrd="0" presId="urn:microsoft.com/office/officeart/2005/8/layout/radial5"/>
    <dgm:cxn modelId="{5E3F8374-64DD-4C49-96DA-74764255D92F}" srcId="{12DF59BE-58C7-44B9-8C00-76A86E599C40}" destId="{0C343C04-EF8D-4A0C-9C2D-F4FB6F2F10E2}" srcOrd="3" destOrd="0" parTransId="{47DAAEDB-30B1-4D15-8974-6E9E6722B6B8}" sibTransId="{17C41CCA-0937-48A4-9D77-F67B7B1D8EE1}"/>
    <dgm:cxn modelId="{6B05BC43-785D-4816-82AF-BFF00FE223FE}" type="presOf" srcId="{246919B4-B3DE-439B-9E64-D0B662BE39F9}" destId="{086F9DDC-2731-41C8-81CD-B62325B2AACA}" srcOrd="0" destOrd="0" presId="urn:microsoft.com/office/officeart/2005/8/layout/radial5"/>
    <dgm:cxn modelId="{9069C6F5-C7AA-40FB-9AF2-76EF312A284A}" type="presOf" srcId="{0646B03A-8F4E-4B39-8DB8-8ACF04D1A755}" destId="{5E1686D0-6455-4753-99A9-F8F5D5106361}" srcOrd="1" destOrd="0" presId="urn:microsoft.com/office/officeart/2005/8/layout/radial5"/>
    <dgm:cxn modelId="{2B5F1B8B-394A-496F-A2A0-A9A9ECBDF30B}" type="presOf" srcId="{9966F23F-E3C3-4C18-8293-7618FF507D14}" destId="{EAA778F4-CB1C-4F6A-91D9-17FCACFD609A}" srcOrd="0" destOrd="0" presId="urn:microsoft.com/office/officeart/2005/8/layout/radial5"/>
    <dgm:cxn modelId="{618015DC-52E9-4AE4-B554-9A7CFE0F0CB1}" type="presOf" srcId="{F04C7B05-54A6-45B3-AE1D-581AE4156734}" destId="{C3D06883-273C-4C5F-8308-96557DA337E9}" srcOrd="0" destOrd="0" presId="urn:microsoft.com/office/officeart/2005/8/layout/radial5"/>
    <dgm:cxn modelId="{EFD3362C-3C6C-4DAB-9041-11EC33D59960}" type="presOf" srcId="{68AB7A96-6EA1-4859-B762-6F366654EFA3}" destId="{2925C0AF-6F02-4307-A777-1132BE5F0A8E}" srcOrd="0" destOrd="0" presId="urn:microsoft.com/office/officeart/2005/8/layout/radial5"/>
    <dgm:cxn modelId="{CF97E067-21BC-461D-8797-460DACFDC6CE}" type="presOf" srcId="{246919B4-B3DE-439B-9E64-D0B662BE39F9}" destId="{95909D13-C0E3-4E0B-970F-F645DE470F61}" srcOrd="1" destOrd="0" presId="urn:microsoft.com/office/officeart/2005/8/layout/radial5"/>
    <dgm:cxn modelId="{D45CE58E-6011-46E6-8239-CDB6A021421B}" srcId="{12DF59BE-58C7-44B9-8C00-76A86E599C40}" destId="{9966F23F-E3C3-4C18-8293-7618FF507D14}" srcOrd="1" destOrd="0" parTransId="{0646B03A-8F4E-4B39-8DB8-8ACF04D1A755}" sibTransId="{E476D64D-9018-44D9-9915-A74511B7CB39}"/>
    <dgm:cxn modelId="{DACF99E9-FBBD-4ED8-87A1-2B28209D0755}" type="presOf" srcId="{12DF59BE-58C7-44B9-8C00-76A86E599C40}" destId="{518AB68F-143D-45EB-90E2-B0DF9BF27457}" srcOrd="0" destOrd="0" presId="urn:microsoft.com/office/officeart/2005/8/layout/radial5"/>
    <dgm:cxn modelId="{1D5D050A-6F23-4481-B1A5-868E06D8DB3C}" type="presOf" srcId="{8E28DA93-5FF8-4ADC-8DF7-C79B825CC5E8}" destId="{5BE150C0-408F-4D4B-B0DC-69E5693BE6DE}" srcOrd="0" destOrd="0" presId="urn:microsoft.com/office/officeart/2005/8/layout/radial5"/>
    <dgm:cxn modelId="{9B9612D2-61F1-429E-BE73-4CF5DDCBD201}" srcId="{12DF59BE-58C7-44B9-8C00-76A86E599C40}" destId="{8E28DA93-5FF8-4ADC-8DF7-C79B825CC5E8}" srcOrd="5" destOrd="0" parTransId="{5D347A9F-8CE2-4FD4-96FE-AD948AF71901}" sibTransId="{77926AE3-7A22-4FB2-BF85-3E6DC16BBDFA}"/>
    <dgm:cxn modelId="{14F2C1F5-518A-4EAA-9C81-7DFF89C94C50}" type="presOf" srcId="{487E5F57-EEAF-4566-BF61-62C7B7831021}" destId="{CE7F2242-9075-48A0-B801-8D8F2F6589FF}" srcOrd="0" destOrd="0" presId="urn:microsoft.com/office/officeart/2005/8/layout/radial5"/>
    <dgm:cxn modelId="{DB43F2BD-F2BB-4E5A-B261-F7C2A280556E}" type="presOf" srcId="{66A7846F-A81B-452A-9E42-D7D072F07FD0}" destId="{0B8F1B3F-F75E-4A27-A94F-47D613526252}" srcOrd="0" destOrd="0" presId="urn:microsoft.com/office/officeart/2005/8/layout/radial5"/>
    <dgm:cxn modelId="{558A2BBD-5DED-4321-9B6C-1AB3349F3379}" type="presOf" srcId="{47DAAEDB-30B1-4D15-8974-6E9E6722B6B8}" destId="{E37F9230-116A-4975-8BBF-05EC544913D2}" srcOrd="0" destOrd="0" presId="urn:microsoft.com/office/officeart/2005/8/layout/radial5"/>
    <dgm:cxn modelId="{8E80DBE3-D480-423E-A43A-E15021910E4A}" type="presParOf" srcId="{11DF1578-D867-4672-BCCF-477E23D32626}" destId="{518AB68F-143D-45EB-90E2-B0DF9BF27457}" srcOrd="0" destOrd="0" presId="urn:microsoft.com/office/officeart/2005/8/layout/radial5"/>
    <dgm:cxn modelId="{8CCE2036-7455-453A-A60B-ABDBD399AC58}" type="presParOf" srcId="{11DF1578-D867-4672-BCCF-477E23D32626}" destId="{CE7F2242-9075-48A0-B801-8D8F2F6589FF}" srcOrd="1" destOrd="0" presId="urn:microsoft.com/office/officeart/2005/8/layout/radial5"/>
    <dgm:cxn modelId="{21BA577C-8A12-40FE-883B-D4EBCAB956CA}" type="presParOf" srcId="{CE7F2242-9075-48A0-B801-8D8F2F6589FF}" destId="{EDC1E038-83A4-45CC-9E94-EE9A5098286B}" srcOrd="0" destOrd="0" presId="urn:microsoft.com/office/officeart/2005/8/layout/radial5"/>
    <dgm:cxn modelId="{EAFB41BE-E1AA-46B4-9BAD-F74A8128A5CF}" type="presParOf" srcId="{11DF1578-D867-4672-BCCF-477E23D32626}" destId="{C3D06883-273C-4C5F-8308-96557DA337E9}" srcOrd="2" destOrd="0" presId="urn:microsoft.com/office/officeart/2005/8/layout/radial5"/>
    <dgm:cxn modelId="{D67EF41D-7EC3-4DB7-9989-DD48AC87CF33}" type="presParOf" srcId="{11DF1578-D867-4672-BCCF-477E23D32626}" destId="{9042FE47-0108-425C-A883-3C7E1F31E9B4}" srcOrd="3" destOrd="0" presId="urn:microsoft.com/office/officeart/2005/8/layout/radial5"/>
    <dgm:cxn modelId="{1D4757AC-9277-4736-926D-197C4F7AA092}" type="presParOf" srcId="{9042FE47-0108-425C-A883-3C7E1F31E9B4}" destId="{5E1686D0-6455-4753-99A9-F8F5D5106361}" srcOrd="0" destOrd="0" presId="urn:microsoft.com/office/officeart/2005/8/layout/radial5"/>
    <dgm:cxn modelId="{F09DD297-1CD6-475C-822B-8CCBF2B50BBC}" type="presParOf" srcId="{11DF1578-D867-4672-BCCF-477E23D32626}" destId="{EAA778F4-CB1C-4F6A-91D9-17FCACFD609A}" srcOrd="4" destOrd="0" presId="urn:microsoft.com/office/officeart/2005/8/layout/radial5"/>
    <dgm:cxn modelId="{39DB59BA-83F5-4CF8-8074-7C9E38995D9F}" type="presParOf" srcId="{11DF1578-D867-4672-BCCF-477E23D32626}" destId="{086F9DDC-2731-41C8-81CD-B62325B2AACA}" srcOrd="5" destOrd="0" presId="urn:microsoft.com/office/officeart/2005/8/layout/radial5"/>
    <dgm:cxn modelId="{03B5AE3D-CACF-4EEA-901F-8642E7D5F214}" type="presParOf" srcId="{086F9DDC-2731-41C8-81CD-B62325B2AACA}" destId="{95909D13-C0E3-4E0B-970F-F645DE470F61}" srcOrd="0" destOrd="0" presId="urn:microsoft.com/office/officeart/2005/8/layout/radial5"/>
    <dgm:cxn modelId="{B3A87DE0-260D-4EA9-9F9C-B0B3AC37CFB4}" type="presParOf" srcId="{11DF1578-D867-4672-BCCF-477E23D32626}" destId="{0E50D4AF-A75E-4864-A9E0-B821D4A7FCB8}" srcOrd="6" destOrd="0" presId="urn:microsoft.com/office/officeart/2005/8/layout/radial5"/>
    <dgm:cxn modelId="{ABACC629-722E-47AF-9603-2EBB5EF35AEF}" type="presParOf" srcId="{11DF1578-D867-4672-BCCF-477E23D32626}" destId="{E37F9230-116A-4975-8BBF-05EC544913D2}" srcOrd="7" destOrd="0" presId="urn:microsoft.com/office/officeart/2005/8/layout/radial5"/>
    <dgm:cxn modelId="{7F524614-B490-414A-A1A7-E69BE4775DB7}" type="presParOf" srcId="{E37F9230-116A-4975-8BBF-05EC544913D2}" destId="{B8EBCF6A-AF4A-4557-BC8A-DD365E6861F3}" srcOrd="0" destOrd="0" presId="urn:microsoft.com/office/officeart/2005/8/layout/radial5"/>
    <dgm:cxn modelId="{0D3E6F15-408C-4590-9CFD-73A79AE8D9E8}" type="presParOf" srcId="{11DF1578-D867-4672-BCCF-477E23D32626}" destId="{8F56E109-5FC2-4FE1-B61F-F58BC192EBA0}" srcOrd="8" destOrd="0" presId="urn:microsoft.com/office/officeart/2005/8/layout/radial5"/>
    <dgm:cxn modelId="{2B833110-908A-4492-8D30-6D3DF1954B79}" type="presParOf" srcId="{11DF1578-D867-4672-BCCF-477E23D32626}" destId="{0B8F1B3F-F75E-4A27-A94F-47D613526252}" srcOrd="9" destOrd="0" presId="urn:microsoft.com/office/officeart/2005/8/layout/radial5"/>
    <dgm:cxn modelId="{60AA577D-16B3-436F-A39B-3E1DBCCEFF0D}" type="presParOf" srcId="{0B8F1B3F-F75E-4A27-A94F-47D613526252}" destId="{E88CEC15-2CAD-4930-8E92-009E921E1C51}" srcOrd="0" destOrd="0" presId="urn:microsoft.com/office/officeart/2005/8/layout/radial5"/>
    <dgm:cxn modelId="{9D6486A1-9AA3-4434-99BA-A9D2D8471A17}" type="presParOf" srcId="{11DF1578-D867-4672-BCCF-477E23D32626}" destId="{2925C0AF-6F02-4307-A777-1132BE5F0A8E}" srcOrd="10" destOrd="0" presId="urn:microsoft.com/office/officeart/2005/8/layout/radial5"/>
    <dgm:cxn modelId="{1BFDC111-EB09-464D-9027-72EEBC5AFF85}" type="presParOf" srcId="{11DF1578-D867-4672-BCCF-477E23D32626}" destId="{35710C3A-8E3D-49A2-A90E-7D7CE4D75C29}" srcOrd="11" destOrd="0" presId="urn:microsoft.com/office/officeart/2005/8/layout/radial5"/>
    <dgm:cxn modelId="{9261E25F-9218-4569-BA41-6CF1649B909E}" type="presParOf" srcId="{35710C3A-8E3D-49A2-A90E-7D7CE4D75C29}" destId="{124CFB91-8EB3-4AE8-8D70-BCD50E364C54}" srcOrd="0" destOrd="0" presId="urn:microsoft.com/office/officeart/2005/8/layout/radial5"/>
    <dgm:cxn modelId="{EE0BEA24-9FB7-45DE-83EB-FD6444725146}" type="presParOf" srcId="{11DF1578-D867-4672-BCCF-477E23D32626}" destId="{5BE150C0-408F-4D4B-B0DC-69E5693BE6DE}" srcOrd="1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8EB95C-CD72-4126-B713-B5B309F02FB9}"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SA"/>
        </a:p>
      </dgm:t>
    </dgm:pt>
    <dgm:pt modelId="{6B6D8912-DE5C-4A51-B492-8B6751E3CA6E}">
      <dgm:prSet phldrT="[نص]"/>
      <dgm:spPr/>
      <dgm:t>
        <a:bodyPr/>
        <a:lstStyle/>
        <a:p>
          <a:pPr rtl="1"/>
          <a:r>
            <a:rPr lang="ar-SA" dirty="0" smtClean="0"/>
            <a:t>علم النفس الاجتماعي</a:t>
          </a:r>
          <a:endParaRPr lang="ar-SA" dirty="0"/>
        </a:p>
      </dgm:t>
    </dgm:pt>
    <dgm:pt modelId="{CC253803-94A2-479C-80EF-9380AC5040FF}" type="parTrans" cxnId="{96DDD576-1D7D-4988-96C4-E72C89A29294}">
      <dgm:prSet/>
      <dgm:spPr/>
      <dgm:t>
        <a:bodyPr/>
        <a:lstStyle/>
        <a:p>
          <a:pPr rtl="1"/>
          <a:endParaRPr lang="ar-SA"/>
        </a:p>
      </dgm:t>
    </dgm:pt>
    <dgm:pt modelId="{727DB5F5-CF6A-4629-90C4-67AA3D7BADBA}" type="sibTrans" cxnId="{96DDD576-1D7D-4988-96C4-E72C89A29294}">
      <dgm:prSet/>
      <dgm:spPr/>
      <dgm:t>
        <a:bodyPr/>
        <a:lstStyle/>
        <a:p>
          <a:pPr rtl="1"/>
          <a:endParaRPr lang="ar-SA"/>
        </a:p>
      </dgm:t>
    </dgm:pt>
    <dgm:pt modelId="{5673FE22-D79B-40C5-9D5A-052B59D8B189}">
      <dgm:prSet phldrT="[نص]"/>
      <dgm:spPr/>
      <dgm:t>
        <a:bodyPr/>
        <a:lstStyle/>
        <a:p>
          <a:pPr rtl="1"/>
          <a:r>
            <a:rPr lang="ar-SA" dirty="0" smtClean="0"/>
            <a:t>الاقناع</a:t>
          </a:r>
          <a:endParaRPr lang="ar-SA" dirty="0"/>
        </a:p>
      </dgm:t>
    </dgm:pt>
    <dgm:pt modelId="{BD4286A8-ED98-43AE-A3C7-0603C6F4D0ED}" type="parTrans" cxnId="{571D6532-933E-4B56-A0E4-EC7EB6252795}">
      <dgm:prSet/>
      <dgm:spPr/>
      <dgm:t>
        <a:bodyPr/>
        <a:lstStyle/>
        <a:p>
          <a:pPr rtl="1"/>
          <a:endParaRPr lang="ar-SA"/>
        </a:p>
      </dgm:t>
    </dgm:pt>
    <dgm:pt modelId="{EC9EAA4B-CDB6-45E4-8068-7CAA4A036596}" type="sibTrans" cxnId="{571D6532-933E-4B56-A0E4-EC7EB6252795}">
      <dgm:prSet/>
      <dgm:spPr/>
      <dgm:t>
        <a:bodyPr/>
        <a:lstStyle/>
        <a:p>
          <a:pPr rtl="1"/>
          <a:endParaRPr lang="ar-SA"/>
        </a:p>
      </dgm:t>
    </dgm:pt>
    <dgm:pt modelId="{E6ED85F3-2085-4ABC-9137-C71A34862C36}">
      <dgm:prSet phldrT="[نص]"/>
      <dgm:spPr/>
      <dgm:t>
        <a:bodyPr/>
        <a:lstStyle/>
        <a:p>
          <a:pPr rtl="1"/>
          <a:r>
            <a:rPr lang="ar-SA" dirty="0" smtClean="0"/>
            <a:t>الاتجاهات</a:t>
          </a:r>
          <a:endParaRPr lang="ar-SA" dirty="0"/>
        </a:p>
      </dgm:t>
    </dgm:pt>
    <dgm:pt modelId="{C5F38D89-B873-4D76-A1E7-040A5A67ABB8}" type="parTrans" cxnId="{8DEB184A-1C0C-4A46-8D8F-D7A8A3DE2C7D}">
      <dgm:prSet/>
      <dgm:spPr/>
      <dgm:t>
        <a:bodyPr/>
        <a:lstStyle/>
        <a:p>
          <a:pPr rtl="1"/>
          <a:endParaRPr lang="ar-SA"/>
        </a:p>
      </dgm:t>
    </dgm:pt>
    <dgm:pt modelId="{AD6D97F2-AB2E-4329-B435-3C6BAAED96D1}" type="sibTrans" cxnId="{8DEB184A-1C0C-4A46-8D8F-D7A8A3DE2C7D}">
      <dgm:prSet/>
      <dgm:spPr/>
      <dgm:t>
        <a:bodyPr/>
        <a:lstStyle/>
        <a:p>
          <a:pPr rtl="1"/>
          <a:endParaRPr lang="ar-SA"/>
        </a:p>
      </dgm:t>
    </dgm:pt>
    <dgm:pt modelId="{CD45F4EB-70E8-4857-965B-F1E8C1E4422C}">
      <dgm:prSet phldrT="[نص]"/>
      <dgm:spPr/>
      <dgm:t>
        <a:bodyPr/>
        <a:lstStyle/>
        <a:p>
          <a:pPr rtl="1"/>
          <a:r>
            <a:rPr lang="ar-SA" dirty="0" smtClean="0">
              <a:solidFill>
                <a:schemeClr val="tx1"/>
              </a:solidFill>
            </a:rPr>
            <a:t>العلاقات</a:t>
          </a:r>
          <a:r>
            <a:rPr lang="ar-SA" baseline="0" dirty="0" smtClean="0">
              <a:solidFill>
                <a:schemeClr val="tx1"/>
              </a:solidFill>
            </a:rPr>
            <a:t> الشخصية</a:t>
          </a:r>
          <a:endParaRPr lang="ar-SA" dirty="0">
            <a:solidFill>
              <a:schemeClr val="tx1"/>
            </a:solidFill>
          </a:endParaRPr>
        </a:p>
      </dgm:t>
    </dgm:pt>
    <dgm:pt modelId="{984DE6CB-83BE-49B0-90DB-71F3244191CE}" type="parTrans" cxnId="{DDD6A9BA-584A-4004-AD00-F411A23DDEEC}">
      <dgm:prSet/>
      <dgm:spPr/>
      <dgm:t>
        <a:bodyPr/>
        <a:lstStyle/>
        <a:p>
          <a:pPr rtl="1"/>
          <a:endParaRPr lang="ar-SA"/>
        </a:p>
      </dgm:t>
    </dgm:pt>
    <dgm:pt modelId="{1CB25E3D-1693-46F7-91B7-183D528901EF}" type="sibTrans" cxnId="{DDD6A9BA-584A-4004-AD00-F411A23DDEEC}">
      <dgm:prSet/>
      <dgm:spPr/>
      <dgm:t>
        <a:bodyPr/>
        <a:lstStyle/>
        <a:p>
          <a:pPr rtl="1"/>
          <a:endParaRPr lang="ar-SA"/>
        </a:p>
      </dgm:t>
    </dgm:pt>
    <dgm:pt modelId="{594F6E39-B7A5-4AC3-AD82-39CE5592C363}">
      <dgm:prSet/>
      <dgm:spPr/>
      <dgm:t>
        <a:bodyPr/>
        <a:lstStyle/>
        <a:p>
          <a:pPr rtl="1"/>
          <a:r>
            <a:rPr lang="ar-SA" dirty="0" smtClean="0">
              <a:solidFill>
                <a:schemeClr val="tx1"/>
              </a:solidFill>
            </a:rPr>
            <a:t>السلوك</a:t>
          </a:r>
          <a:r>
            <a:rPr lang="ar-SA" baseline="0" dirty="0" smtClean="0">
              <a:solidFill>
                <a:schemeClr val="tx1"/>
              </a:solidFill>
            </a:rPr>
            <a:t> الاجتماعي</a:t>
          </a:r>
          <a:endParaRPr lang="ar-SA" dirty="0">
            <a:solidFill>
              <a:schemeClr val="tx1"/>
            </a:solidFill>
          </a:endParaRPr>
        </a:p>
      </dgm:t>
    </dgm:pt>
    <dgm:pt modelId="{F3469AFC-2370-480D-947B-4992797A335D}" type="parTrans" cxnId="{F041D8A6-630D-4104-8828-B8E1F4F19889}">
      <dgm:prSet/>
      <dgm:spPr/>
      <dgm:t>
        <a:bodyPr/>
        <a:lstStyle/>
        <a:p>
          <a:pPr rtl="1"/>
          <a:endParaRPr lang="ar-SA"/>
        </a:p>
      </dgm:t>
    </dgm:pt>
    <dgm:pt modelId="{8C960616-1963-418E-9E79-D912809C9A9E}" type="sibTrans" cxnId="{F041D8A6-630D-4104-8828-B8E1F4F19889}">
      <dgm:prSet/>
      <dgm:spPr/>
      <dgm:t>
        <a:bodyPr/>
        <a:lstStyle/>
        <a:p>
          <a:pPr rtl="1"/>
          <a:endParaRPr lang="ar-SA"/>
        </a:p>
      </dgm:t>
    </dgm:pt>
    <dgm:pt modelId="{569FDB13-FB51-4A9F-BFBA-FB7D8446B493}">
      <dgm:prSet/>
      <dgm:spPr/>
      <dgm:t>
        <a:bodyPr/>
        <a:lstStyle/>
        <a:p>
          <a:pPr rtl="1"/>
          <a:r>
            <a:rPr lang="ar-SA" dirty="0" smtClean="0"/>
            <a:t>التأثير الاجتماعي</a:t>
          </a:r>
          <a:endParaRPr lang="ar-SA" dirty="0"/>
        </a:p>
      </dgm:t>
    </dgm:pt>
    <dgm:pt modelId="{AC83FBC9-E2D1-493E-90D0-56A595091DC3}" type="parTrans" cxnId="{2FFD09C1-FA37-419D-BFC9-25D9C9E03258}">
      <dgm:prSet/>
      <dgm:spPr/>
      <dgm:t>
        <a:bodyPr/>
        <a:lstStyle/>
        <a:p>
          <a:pPr rtl="1"/>
          <a:endParaRPr lang="ar-SA"/>
        </a:p>
      </dgm:t>
    </dgm:pt>
    <dgm:pt modelId="{E9905438-29E2-4110-BA28-BC5807D5AD5D}" type="sibTrans" cxnId="{2FFD09C1-FA37-419D-BFC9-25D9C9E03258}">
      <dgm:prSet/>
      <dgm:spPr/>
      <dgm:t>
        <a:bodyPr/>
        <a:lstStyle/>
        <a:p>
          <a:pPr rtl="1"/>
          <a:endParaRPr lang="ar-SA"/>
        </a:p>
      </dgm:t>
    </dgm:pt>
    <dgm:pt modelId="{3B63292A-F102-4B20-B3DC-9AC993D51E11}">
      <dgm:prSet/>
      <dgm:spPr/>
      <dgm:t>
        <a:bodyPr/>
        <a:lstStyle/>
        <a:p>
          <a:pPr rtl="1"/>
          <a:r>
            <a:rPr lang="ar-SA" dirty="0" smtClean="0"/>
            <a:t>الضغوط والمساندة الاجتماعية</a:t>
          </a:r>
          <a:endParaRPr lang="ar-SA" dirty="0"/>
        </a:p>
      </dgm:t>
    </dgm:pt>
    <dgm:pt modelId="{E46DE70D-8DD8-4004-8232-DDDBD6D6D181}" type="parTrans" cxnId="{B52DCD31-DF9F-484D-9EE5-BEABB2592FF2}">
      <dgm:prSet/>
      <dgm:spPr/>
      <dgm:t>
        <a:bodyPr/>
        <a:lstStyle/>
        <a:p>
          <a:pPr rtl="1"/>
          <a:endParaRPr lang="ar-SA"/>
        </a:p>
      </dgm:t>
    </dgm:pt>
    <dgm:pt modelId="{421BD960-D6AD-4EDC-8462-BF6917A2FACA}" type="sibTrans" cxnId="{B52DCD31-DF9F-484D-9EE5-BEABB2592FF2}">
      <dgm:prSet/>
      <dgm:spPr/>
      <dgm:t>
        <a:bodyPr/>
        <a:lstStyle/>
        <a:p>
          <a:pPr rtl="1"/>
          <a:endParaRPr lang="ar-SA"/>
        </a:p>
      </dgm:t>
    </dgm:pt>
    <dgm:pt modelId="{D66BB93C-EB2A-4AC8-8A1F-606C606BE78F}" type="pres">
      <dgm:prSet presAssocID="{548EB95C-CD72-4126-B713-B5B309F02FB9}" presName="Name0" presStyleCnt="0">
        <dgm:presLayoutVars>
          <dgm:chMax val="1"/>
          <dgm:dir/>
          <dgm:animLvl val="ctr"/>
          <dgm:resizeHandles val="exact"/>
        </dgm:presLayoutVars>
      </dgm:prSet>
      <dgm:spPr/>
      <dgm:t>
        <a:bodyPr/>
        <a:lstStyle/>
        <a:p>
          <a:pPr rtl="1"/>
          <a:endParaRPr lang="ar-SA"/>
        </a:p>
      </dgm:t>
    </dgm:pt>
    <dgm:pt modelId="{52AB5419-5674-41D6-B8C2-257E94C58D1A}" type="pres">
      <dgm:prSet presAssocID="{6B6D8912-DE5C-4A51-B492-8B6751E3CA6E}" presName="centerShape" presStyleLbl="node0" presStyleIdx="0" presStyleCnt="1"/>
      <dgm:spPr/>
      <dgm:t>
        <a:bodyPr/>
        <a:lstStyle/>
        <a:p>
          <a:pPr rtl="1"/>
          <a:endParaRPr lang="ar-SA"/>
        </a:p>
      </dgm:t>
    </dgm:pt>
    <dgm:pt modelId="{06200650-F13C-4A23-BAE9-DE1C2ED3C35C}" type="pres">
      <dgm:prSet presAssocID="{BD4286A8-ED98-43AE-A3C7-0603C6F4D0ED}" presName="parTrans" presStyleLbl="sibTrans2D1" presStyleIdx="0" presStyleCnt="6"/>
      <dgm:spPr/>
      <dgm:t>
        <a:bodyPr/>
        <a:lstStyle/>
        <a:p>
          <a:pPr rtl="1"/>
          <a:endParaRPr lang="ar-SA"/>
        </a:p>
      </dgm:t>
    </dgm:pt>
    <dgm:pt modelId="{9237A32B-A024-4089-85CF-0CB373C363CD}" type="pres">
      <dgm:prSet presAssocID="{BD4286A8-ED98-43AE-A3C7-0603C6F4D0ED}" presName="connectorText" presStyleLbl="sibTrans2D1" presStyleIdx="0" presStyleCnt="6"/>
      <dgm:spPr/>
      <dgm:t>
        <a:bodyPr/>
        <a:lstStyle/>
        <a:p>
          <a:pPr rtl="1"/>
          <a:endParaRPr lang="ar-SA"/>
        </a:p>
      </dgm:t>
    </dgm:pt>
    <dgm:pt modelId="{1F090963-1829-45E3-AB3E-6A2457EFA346}" type="pres">
      <dgm:prSet presAssocID="{5673FE22-D79B-40C5-9D5A-052B59D8B189}" presName="node" presStyleLbl="node1" presStyleIdx="0" presStyleCnt="6">
        <dgm:presLayoutVars>
          <dgm:bulletEnabled val="1"/>
        </dgm:presLayoutVars>
      </dgm:prSet>
      <dgm:spPr/>
      <dgm:t>
        <a:bodyPr/>
        <a:lstStyle/>
        <a:p>
          <a:pPr rtl="1"/>
          <a:endParaRPr lang="ar-SA"/>
        </a:p>
      </dgm:t>
    </dgm:pt>
    <dgm:pt modelId="{CD2E2962-D15F-4FF9-B4FF-2159C503C540}" type="pres">
      <dgm:prSet presAssocID="{C5F38D89-B873-4D76-A1E7-040A5A67ABB8}" presName="parTrans" presStyleLbl="sibTrans2D1" presStyleIdx="1" presStyleCnt="6"/>
      <dgm:spPr/>
      <dgm:t>
        <a:bodyPr/>
        <a:lstStyle/>
        <a:p>
          <a:pPr rtl="1"/>
          <a:endParaRPr lang="ar-SA"/>
        </a:p>
      </dgm:t>
    </dgm:pt>
    <dgm:pt modelId="{021C7099-37FD-4F47-8A81-386E8AE9CE9E}" type="pres">
      <dgm:prSet presAssocID="{C5F38D89-B873-4D76-A1E7-040A5A67ABB8}" presName="connectorText" presStyleLbl="sibTrans2D1" presStyleIdx="1" presStyleCnt="6"/>
      <dgm:spPr/>
      <dgm:t>
        <a:bodyPr/>
        <a:lstStyle/>
        <a:p>
          <a:pPr rtl="1"/>
          <a:endParaRPr lang="ar-SA"/>
        </a:p>
      </dgm:t>
    </dgm:pt>
    <dgm:pt modelId="{76DE354F-ED35-44ED-B539-B0594FD3B4B8}" type="pres">
      <dgm:prSet presAssocID="{E6ED85F3-2085-4ABC-9137-C71A34862C36}" presName="node" presStyleLbl="node1" presStyleIdx="1" presStyleCnt="6">
        <dgm:presLayoutVars>
          <dgm:bulletEnabled val="1"/>
        </dgm:presLayoutVars>
      </dgm:prSet>
      <dgm:spPr/>
      <dgm:t>
        <a:bodyPr/>
        <a:lstStyle/>
        <a:p>
          <a:pPr rtl="1"/>
          <a:endParaRPr lang="ar-SA"/>
        </a:p>
      </dgm:t>
    </dgm:pt>
    <dgm:pt modelId="{945687B7-44DA-4AC7-B22B-88E7A4028F47}" type="pres">
      <dgm:prSet presAssocID="{AC83FBC9-E2D1-493E-90D0-56A595091DC3}" presName="parTrans" presStyleLbl="sibTrans2D1" presStyleIdx="2" presStyleCnt="6"/>
      <dgm:spPr/>
      <dgm:t>
        <a:bodyPr/>
        <a:lstStyle/>
        <a:p>
          <a:pPr rtl="1"/>
          <a:endParaRPr lang="ar-SA"/>
        </a:p>
      </dgm:t>
    </dgm:pt>
    <dgm:pt modelId="{AEB49B4B-A099-452B-A2B6-0E21096D5E8B}" type="pres">
      <dgm:prSet presAssocID="{AC83FBC9-E2D1-493E-90D0-56A595091DC3}" presName="connectorText" presStyleLbl="sibTrans2D1" presStyleIdx="2" presStyleCnt="6"/>
      <dgm:spPr/>
      <dgm:t>
        <a:bodyPr/>
        <a:lstStyle/>
        <a:p>
          <a:pPr rtl="1"/>
          <a:endParaRPr lang="ar-SA"/>
        </a:p>
      </dgm:t>
    </dgm:pt>
    <dgm:pt modelId="{943816B6-5F12-4A42-AD83-434AF05806EE}" type="pres">
      <dgm:prSet presAssocID="{569FDB13-FB51-4A9F-BFBA-FB7D8446B493}" presName="node" presStyleLbl="node1" presStyleIdx="2" presStyleCnt="6">
        <dgm:presLayoutVars>
          <dgm:bulletEnabled val="1"/>
        </dgm:presLayoutVars>
      </dgm:prSet>
      <dgm:spPr/>
      <dgm:t>
        <a:bodyPr/>
        <a:lstStyle/>
        <a:p>
          <a:pPr rtl="1"/>
          <a:endParaRPr lang="ar-SA"/>
        </a:p>
      </dgm:t>
    </dgm:pt>
    <dgm:pt modelId="{677238F3-20E6-4009-A00B-E5BE3D4FA3F2}" type="pres">
      <dgm:prSet presAssocID="{984DE6CB-83BE-49B0-90DB-71F3244191CE}" presName="parTrans" presStyleLbl="sibTrans2D1" presStyleIdx="3" presStyleCnt="6"/>
      <dgm:spPr/>
      <dgm:t>
        <a:bodyPr/>
        <a:lstStyle/>
        <a:p>
          <a:pPr rtl="1"/>
          <a:endParaRPr lang="ar-SA"/>
        </a:p>
      </dgm:t>
    </dgm:pt>
    <dgm:pt modelId="{BF6FE326-1AC9-4864-9396-3C0CD62B3AFC}" type="pres">
      <dgm:prSet presAssocID="{984DE6CB-83BE-49B0-90DB-71F3244191CE}" presName="connectorText" presStyleLbl="sibTrans2D1" presStyleIdx="3" presStyleCnt="6"/>
      <dgm:spPr/>
      <dgm:t>
        <a:bodyPr/>
        <a:lstStyle/>
        <a:p>
          <a:pPr rtl="1"/>
          <a:endParaRPr lang="ar-SA"/>
        </a:p>
      </dgm:t>
    </dgm:pt>
    <dgm:pt modelId="{D74D032D-EB3A-4A85-AAF7-F365CF00B63C}" type="pres">
      <dgm:prSet presAssocID="{CD45F4EB-70E8-4857-965B-F1E8C1E4422C}" presName="node" presStyleLbl="node1" presStyleIdx="3" presStyleCnt="6">
        <dgm:presLayoutVars>
          <dgm:bulletEnabled val="1"/>
        </dgm:presLayoutVars>
      </dgm:prSet>
      <dgm:spPr/>
      <dgm:t>
        <a:bodyPr/>
        <a:lstStyle/>
        <a:p>
          <a:pPr rtl="1"/>
          <a:endParaRPr lang="ar-SA"/>
        </a:p>
      </dgm:t>
    </dgm:pt>
    <dgm:pt modelId="{A928515F-1D87-4EC9-8D36-7D76E7112929}" type="pres">
      <dgm:prSet presAssocID="{F3469AFC-2370-480D-947B-4992797A335D}" presName="parTrans" presStyleLbl="sibTrans2D1" presStyleIdx="4" presStyleCnt="6"/>
      <dgm:spPr/>
      <dgm:t>
        <a:bodyPr/>
        <a:lstStyle/>
        <a:p>
          <a:pPr rtl="1"/>
          <a:endParaRPr lang="ar-SA"/>
        </a:p>
      </dgm:t>
    </dgm:pt>
    <dgm:pt modelId="{D8FE14C1-4221-4074-8201-462EC4B50491}" type="pres">
      <dgm:prSet presAssocID="{F3469AFC-2370-480D-947B-4992797A335D}" presName="connectorText" presStyleLbl="sibTrans2D1" presStyleIdx="4" presStyleCnt="6"/>
      <dgm:spPr/>
      <dgm:t>
        <a:bodyPr/>
        <a:lstStyle/>
        <a:p>
          <a:pPr rtl="1"/>
          <a:endParaRPr lang="ar-SA"/>
        </a:p>
      </dgm:t>
    </dgm:pt>
    <dgm:pt modelId="{04580DB6-763A-4394-BC4B-8943990AE436}" type="pres">
      <dgm:prSet presAssocID="{594F6E39-B7A5-4AC3-AD82-39CE5592C363}" presName="node" presStyleLbl="node1" presStyleIdx="4" presStyleCnt="6">
        <dgm:presLayoutVars>
          <dgm:bulletEnabled val="1"/>
        </dgm:presLayoutVars>
      </dgm:prSet>
      <dgm:spPr/>
      <dgm:t>
        <a:bodyPr/>
        <a:lstStyle/>
        <a:p>
          <a:pPr rtl="1"/>
          <a:endParaRPr lang="ar-SA"/>
        </a:p>
      </dgm:t>
    </dgm:pt>
    <dgm:pt modelId="{AB9C6948-01A8-4E2D-94B5-AA8CB7CC35CC}" type="pres">
      <dgm:prSet presAssocID="{E46DE70D-8DD8-4004-8232-DDDBD6D6D181}" presName="parTrans" presStyleLbl="sibTrans2D1" presStyleIdx="5" presStyleCnt="6"/>
      <dgm:spPr/>
      <dgm:t>
        <a:bodyPr/>
        <a:lstStyle/>
        <a:p>
          <a:pPr rtl="1"/>
          <a:endParaRPr lang="ar-SA"/>
        </a:p>
      </dgm:t>
    </dgm:pt>
    <dgm:pt modelId="{0623658F-D7EC-4EAE-BA20-7170AFC719F3}" type="pres">
      <dgm:prSet presAssocID="{E46DE70D-8DD8-4004-8232-DDDBD6D6D181}" presName="connectorText" presStyleLbl="sibTrans2D1" presStyleIdx="5" presStyleCnt="6"/>
      <dgm:spPr/>
      <dgm:t>
        <a:bodyPr/>
        <a:lstStyle/>
        <a:p>
          <a:pPr rtl="1"/>
          <a:endParaRPr lang="ar-SA"/>
        </a:p>
      </dgm:t>
    </dgm:pt>
    <dgm:pt modelId="{320716C0-2B6C-445B-AE2B-F3CDECCF5285}" type="pres">
      <dgm:prSet presAssocID="{3B63292A-F102-4B20-B3DC-9AC993D51E11}" presName="node" presStyleLbl="node1" presStyleIdx="5" presStyleCnt="6">
        <dgm:presLayoutVars>
          <dgm:bulletEnabled val="1"/>
        </dgm:presLayoutVars>
      </dgm:prSet>
      <dgm:spPr/>
      <dgm:t>
        <a:bodyPr/>
        <a:lstStyle/>
        <a:p>
          <a:pPr rtl="1"/>
          <a:endParaRPr lang="ar-SA"/>
        </a:p>
      </dgm:t>
    </dgm:pt>
  </dgm:ptLst>
  <dgm:cxnLst>
    <dgm:cxn modelId="{136429CB-0A9B-49D9-9C10-6D02E76F4520}" type="presOf" srcId="{E6ED85F3-2085-4ABC-9137-C71A34862C36}" destId="{76DE354F-ED35-44ED-B539-B0594FD3B4B8}" srcOrd="0" destOrd="0" presId="urn:microsoft.com/office/officeart/2005/8/layout/radial5"/>
    <dgm:cxn modelId="{96DDD576-1D7D-4988-96C4-E72C89A29294}" srcId="{548EB95C-CD72-4126-B713-B5B309F02FB9}" destId="{6B6D8912-DE5C-4A51-B492-8B6751E3CA6E}" srcOrd="0" destOrd="0" parTransId="{CC253803-94A2-479C-80EF-9380AC5040FF}" sibTransId="{727DB5F5-CF6A-4629-90C4-67AA3D7BADBA}"/>
    <dgm:cxn modelId="{571D6532-933E-4B56-A0E4-EC7EB6252795}" srcId="{6B6D8912-DE5C-4A51-B492-8B6751E3CA6E}" destId="{5673FE22-D79B-40C5-9D5A-052B59D8B189}" srcOrd="0" destOrd="0" parTransId="{BD4286A8-ED98-43AE-A3C7-0603C6F4D0ED}" sibTransId="{EC9EAA4B-CDB6-45E4-8068-7CAA4A036596}"/>
    <dgm:cxn modelId="{A35C4B2A-1ACD-4572-A3C8-80ED3126C042}" type="presOf" srcId="{594F6E39-B7A5-4AC3-AD82-39CE5592C363}" destId="{04580DB6-763A-4394-BC4B-8943990AE436}" srcOrd="0" destOrd="0" presId="urn:microsoft.com/office/officeart/2005/8/layout/radial5"/>
    <dgm:cxn modelId="{384361CA-8C5F-4952-91FC-953163A148BD}" type="presOf" srcId="{E46DE70D-8DD8-4004-8232-DDDBD6D6D181}" destId="{AB9C6948-01A8-4E2D-94B5-AA8CB7CC35CC}" srcOrd="0" destOrd="0" presId="urn:microsoft.com/office/officeart/2005/8/layout/radial5"/>
    <dgm:cxn modelId="{271530CC-FF28-4763-A083-D12C1ED25CC4}" type="presOf" srcId="{569FDB13-FB51-4A9F-BFBA-FB7D8446B493}" destId="{943816B6-5F12-4A42-AD83-434AF05806EE}" srcOrd="0" destOrd="0" presId="urn:microsoft.com/office/officeart/2005/8/layout/radial5"/>
    <dgm:cxn modelId="{BB06AE59-5386-4B19-B5B8-82A36AE69A7F}" type="presOf" srcId="{548EB95C-CD72-4126-B713-B5B309F02FB9}" destId="{D66BB93C-EB2A-4AC8-8A1F-606C606BE78F}" srcOrd="0" destOrd="0" presId="urn:microsoft.com/office/officeart/2005/8/layout/radial5"/>
    <dgm:cxn modelId="{C2262109-4EAB-49DC-8D20-076C6C6BACF8}" type="presOf" srcId="{E46DE70D-8DD8-4004-8232-DDDBD6D6D181}" destId="{0623658F-D7EC-4EAE-BA20-7170AFC719F3}" srcOrd="1" destOrd="0" presId="urn:microsoft.com/office/officeart/2005/8/layout/radial5"/>
    <dgm:cxn modelId="{2FFD09C1-FA37-419D-BFC9-25D9C9E03258}" srcId="{6B6D8912-DE5C-4A51-B492-8B6751E3CA6E}" destId="{569FDB13-FB51-4A9F-BFBA-FB7D8446B493}" srcOrd="2" destOrd="0" parTransId="{AC83FBC9-E2D1-493E-90D0-56A595091DC3}" sibTransId="{E9905438-29E2-4110-BA28-BC5807D5AD5D}"/>
    <dgm:cxn modelId="{6DA9C0B9-DD9A-446A-8B9B-3A93451D74D8}" type="presOf" srcId="{AC83FBC9-E2D1-493E-90D0-56A595091DC3}" destId="{AEB49B4B-A099-452B-A2B6-0E21096D5E8B}" srcOrd="1" destOrd="0" presId="urn:microsoft.com/office/officeart/2005/8/layout/radial5"/>
    <dgm:cxn modelId="{7507115A-4E1D-4B53-BAF4-E9E77C4B52F2}" type="presOf" srcId="{3B63292A-F102-4B20-B3DC-9AC993D51E11}" destId="{320716C0-2B6C-445B-AE2B-F3CDECCF5285}" srcOrd="0" destOrd="0" presId="urn:microsoft.com/office/officeart/2005/8/layout/radial5"/>
    <dgm:cxn modelId="{B52DCD31-DF9F-484D-9EE5-BEABB2592FF2}" srcId="{6B6D8912-DE5C-4A51-B492-8B6751E3CA6E}" destId="{3B63292A-F102-4B20-B3DC-9AC993D51E11}" srcOrd="5" destOrd="0" parTransId="{E46DE70D-8DD8-4004-8232-DDDBD6D6D181}" sibTransId="{421BD960-D6AD-4EDC-8462-BF6917A2FACA}"/>
    <dgm:cxn modelId="{740AC9F2-8FA2-4573-90BD-1F0808C44AE3}" type="presOf" srcId="{CD45F4EB-70E8-4857-965B-F1E8C1E4422C}" destId="{D74D032D-EB3A-4A85-AAF7-F365CF00B63C}" srcOrd="0" destOrd="0" presId="urn:microsoft.com/office/officeart/2005/8/layout/radial5"/>
    <dgm:cxn modelId="{F041D8A6-630D-4104-8828-B8E1F4F19889}" srcId="{6B6D8912-DE5C-4A51-B492-8B6751E3CA6E}" destId="{594F6E39-B7A5-4AC3-AD82-39CE5592C363}" srcOrd="4" destOrd="0" parTransId="{F3469AFC-2370-480D-947B-4992797A335D}" sibTransId="{8C960616-1963-418E-9E79-D912809C9A9E}"/>
    <dgm:cxn modelId="{8DEB184A-1C0C-4A46-8D8F-D7A8A3DE2C7D}" srcId="{6B6D8912-DE5C-4A51-B492-8B6751E3CA6E}" destId="{E6ED85F3-2085-4ABC-9137-C71A34862C36}" srcOrd="1" destOrd="0" parTransId="{C5F38D89-B873-4D76-A1E7-040A5A67ABB8}" sibTransId="{AD6D97F2-AB2E-4329-B435-3C6BAAED96D1}"/>
    <dgm:cxn modelId="{0B312A7C-8BD8-4CE5-8413-B3E27F00495D}" type="presOf" srcId="{F3469AFC-2370-480D-947B-4992797A335D}" destId="{D8FE14C1-4221-4074-8201-462EC4B50491}" srcOrd="1" destOrd="0" presId="urn:microsoft.com/office/officeart/2005/8/layout/radial5"/>
    <dgm:cxn modelId="{61390382-591C-4867-8E9A-7640D56A0E50}" type="presOf" srcId="{5673FE22-D79B-40C5-9D5A-052B59D8B189}" destId="{1F090963-1829-45E3-AB3E-6A2457EFA346}" srcOrd="0" destOrd="0" presId="urn:microsoft.com/office/officeart/2005/8/layout/radial5"/>
    <dgm:cxn modelId="{CAB04F15-5110-4DC3-9CBF-8CC8B3AC034C}" type="presOf" srcId="{AC83FBC9-E2D1-493E-90D0-56A595091DC3}" destId="{945687B7-44DA-4AC7-B22B-88E7A4028F47}" srcOrd="0" destOrd="0" presId="urn:microsoft.com/office/officeart/2005/8/layout/radial5"/>
    <dgm:cxn modelId="{61FC3D37-673E-41EC-A5E7-E41E01BB7518}" type="presOf" srcId="{F3469AFC-2370-480D-947B-4992797A335D}" destId="{A928515F-1D87-4EC9-8D36-7D76E7112929}" srcOrd="0" destOrd="0" presId="urn:microsoft.com/office/officeart/2005/8/layout/radial5"/>
    <dgm:cxn modelId="{DDD6A9BA-584A-4004-AD00-F411A23DDEEC}" srcId="{6B6D8912-DE5C-4A51-B492-8B6751E3CA6E}" destId="{CD45F4EB-70E8-4857-965B-F1E8C1E4422C}" srcOrd="3" destOrd="0" parTransId="{984DE6CB-83BE-49B0-90DB-71F3244191CE}" sibTransId="{1CB25E3D-1693-46F7-91B7-183D528901EF}"/>
    <dgm:cxn modelId="{49A75290-296F-4FCD-A172-768A7B2360E7}" type="presOf" srcId="{BD4286A8-ED98-43AE-A3C7-0603C6F4D0ED}" destId="{9237A32B-A024-4089-85CF-0CB373C363CD}" srcOrd="1" destOrd="0" presId="urn:microsoft.com/office/officeart/2005/8/layout/radial5"/>
    <dgm:cxn modelId="{9A53E182-3ECB-4B48-9C9A-D88F81B90E44}" type="presOf" srcId="{6B6D8912-DE5C-4A51-B492-8B6751E3CA6E}" destId="{52AB5419-5674-41D6-B8C2-257E94C58D1A}" srcOrd="0" destOrd="0" presId="urn:microsoft.com/office/officeart/2005/8/layout/radial5"/>
    <dgm:cxn modelId="{638F162C-1B96-430A-810F-B4527B854B2B}" type="presOf" srcId="{984DE6CB-83BE-49B0-90DB-71F3244191CE}" destId="{677238F3-20E6-4009-A00B-E5BE3D4FA3F2}" srcOrd="0" destOrd="0" presId="urn:microsoft.com/office/officeart/2005/8/layout/radial5"/>
    <dgm:cxn modelId="{57BC56C1-61DF-48CB-A924-E39210BB3674}" type="presOf" srcId="{C5F38D89-B873-4D76-A1E7-040A5A67ABB8}" destId="{021C7099-37FD-4F47-8A81-386E8AE9CE9E}" srcOrd="1" destOrd="0" presId="urn:microsoft.com/office/officeart/2005/8/layout/radial5"/>
    <dgm:cxn modelId="{14D9862A-9E26-40D6-A193-2C8253711E84}" type="presOf" srcId="{C5F38D89-B873-4D76-A1E7-040A5A67ABB8}" destId="{CD2E2962-D15F-4FF9-B4FF-2159C503C540}" srcOrd="0" destOrd="0" presId="urn:microsoft.com/office/officeart/2005/8/layout/radial5"/>
    <dgm:cxn modelId="{EF536534-9B5A-4510-B1F7-0EAF6C7D6412}" type="presOf" srcId="{BD4286A8-ED98-43AE-A3C7-0603C6F4D0ED}" destId="{06200650-F13C-4A23-BAE9-DE1C2ED3C35C}" srcOrd="0" destOrd="0" presId="urn:microsoft.com/office/officeart/2005/8/layout/radial5"/>
    <dgm:cxn modelId="{E7719134-1706-4D47-9246-0B2F21880E68}" type="presOf" srcId="{984DE6CB-83BE-49B0-90DB-71F3244191CE}" destId="{BF6FE326-1AC9-4864-9396-3C0CD62B3AFC}" srcOrd="1" destOrd="0" presId="urn:microsoft.com/office/officeart/2005/8/layout/radial5"/>
    <dgm:cxn modelId="{A449F739-8BE6-4BA7-90A1-16CE8F7AEE26}" type="presParOf" srcId="{D66BB93C-EB2A-4AC8-8A1F-606C606BE78F}" destId="{52AB5419-5674-41D6-B8C2-257E94C58D1A}" srcOrd="0" destOrd="0" presId="urn:microsoft.com/office/officeart/2005/8/layout/radial5"/>
    <dgm:cxn modelId="{4BA7F828-1948-4D4A-BD09-53D3BB591879}" type="presParOf" srcId="{D66BB93C-EB2A-4AC8-8A1F-606C606BE78F}" destId="{06200650-F13C-4A23-BAE9-DE1C2ED3C35C}" srcOrd="1" destOrd="0" presId="urn:microsoft.com/office/officeart/2005/8/layout/radial5"/>
    <dgm:cxn modelId="{A73EB503-449C-4F0F-A64A-2E61490443BF}" type="presParOf" srcId="{06200650-F13C-4A23-BAE9-DE1C2ED3C35C}" destId="{9237A32B-A024-4089-85CF-0CB373C363CD}" srcOrd="0" destOrd="0" presId="urn:microsoft.com/office/officeart/2005/8/layout/radial5"/>
    <dgm:cxn modelId="{0E00F7BA-2238-42C8-92AF-AA15EA667E39}" type="presParOf" srcId="{D66BB93C-EB2A-4AC8-8A1F-606C606BE78F}" destId="{1F090963-1829-45E3-AB3E-6A2457EFA346}" srcOrd="2" destOrd="0" presId="urn:microsoft.com/office/officeart/2005/8/layout/radial5"/>
    <dgm:cxn modelId="{0516F1D0-A489-443E-B174-9350607C360D}" type="presParOf" srcId="{D66BB93C-EB2A-4AC8-8A1F-606C606BE78F}" destId="{CD2E2962-D15F-4FF9-B4FF-2159C503C540}" srcOrd="3" destOrd="0" presId="urn:microsoft.com/office/officeart/2005/8/layout/radial5"/>
    <dgm:cxn modelId="{A9FDF2BC-B52B-419D-883D-52574F4063EB}" type="presParOf" srcId="{CD2E2962-D15F-4FF9-B4FF-2159C503C540}" destId="{021C7099-37FD-4F47-8A81-386E8AE9CE9E}" srcOrd="0" destOrd="0" presId="urn:microsoft.com/office/officeart/2005/8/layout/radial5"/>
    <dgm:cxn modelId="{DFB3498E-6DC2-40A6-B622-56F5A1908351}" type="presParOf" srcId="{D66BB93C-EB2A-4AC8-8A1F-606C606BE78F}" destId="{76DE354F-ED35-44ED-B539-B0594FD3B4B8}" srcOrd="4" destOrd="0" presId="urn:microsoft.com/office/officeart/2005/8/layout/radial5"/>
    <dgm:cxn modelId="{61266FF1-FC3B-40D0-B562-76CFAECCFE19}" type="presParOf" srcId="{D66BB93C-EB2A-4AC8-8A1F-606C606BE78F}" destId="{945687B7-44DA-4AC7-B22B-88E7A4028F47}" srcOrd="5" destOrd="0" presId="urn:microsoft.com/office/officeart/2005/8/layout/radial5"/>
    <dgm:cxn modelId="{6B4303CD-0B0F-4A4D-B913-D77723AC79BD}" type="presParOf" srcId="{945687B7-44DA-4AC7-B22B-88E7A4028F47}" destId="{AEB49B4B-A099-452B-A2B6-0E21096D5E8B}" srcOrd="0" destOrd="0" presId="urn:microsoft.com/office/officeart/2005/8/layout/radial5"/>
    <dgm:cxn modelId="{00244AAD-B1A5-4D8D-8AB1-EC8D5F77BEC1}" type="presParOf" srcId="{D66BB93C-EB2A-4AC8-8A1F-606C606BE78F}" destId="{943816B6-5F12-4A42-AD83-434AF05806EE}" srcOrd="6" destOrd="0" presId="urn:microsoft.com/office/officeart/2005/8/layout/radial5"/>
    <dgm:cxn modelId="{AE994768-CDCC-4863-8FEF-63538113A3C9}" type="presParOf" srcId="{D66BB93C-EB2A-4AC8-8A1F-606C606BE78F}" destId="{677238F3-20E6-4009-A00B-E5BE3D4FA3F2}" srcOrd="7" destOrd="0" presId="urn:microsoft.com/office/officeart/2005/8/layout/radial5"/>
    <dgm:cxn modelId="{D3F41C5A-0A2F-4A0A-8140-56C2C196A2BA}" type="presParOf" srcId="{677238F3-20E6-4009-A00B-E5BE3D4FA3F2}" destId="{BF6FE326-1AC9-4864-9396-3C0CD62B3AFC}" srcOrd="0" destOrd="0" presId="urn:microsoft.com/office/officeart/2005/8/layout/radial5"/>
    <dgm:cxn modelId="{09D30727-D44F-45AF-B115-A959664BF07E}" type="presParOf" srcId="{D66BB93C-EB2A-4AC8-8A1F-606C606BE78F}" destId="{D74D032D-EB3A-4A85-AAF7-F365CF00B63C}" srcOrd="8" destOrd="0" presId="urn:microsoft.com/office/officeart/2005/8/layout/radial5"/>
    <dgm:cxn modelId="{B74D6BD5-25D7-4CC0-853F-594A75C87D53}" type="presParOf" srcId="{D66BB93C-EB2A-4AC8-8A1F-606C606BE78F}" destId="{A928515F-1D87-4EC9-8D36-7D76E7112929}" srcOrd="9" destOrd="0" presId="urn:microsoft.com/office/officeart/2005/8/layout/radial5"/>
    <dgm:cxn modelId="{4D850BCB-17C5-42E3-B873-BFB354B232DE}" type="presParOf" srcId="{A928515F-1D87-4EC9-8D36-7D76E7112929}" destId="{D8FE14C1-4221-4074-8201-462EC4B50491}" srcOrd="0" destOrd="0" presId="urn:microsoft.com/office/officeart/2005/8/layout/radial5"/>
    <dgm:cxn modelId="{C8FF393C-1A5B-4643-8A3A-81C058C1A485}" type="presParOf" srcId="{D66BB93C-EB2A-4AC8-8A1F-606C606BE78F}" destId="{04580DB6-763A-4394-BC4B-8943990AE436}" srcOrd="10" destOrd="0" presId="urn:microsoft.com/office/officeart/2005/8/layout/radial5"/>
    <dgm:cxn modelId="{5271FD85-5C0A-4AFE-94DB-E11222C464A0}" type="presParOf" srcId="{D66BB93C-EB2A-4AC8-8A1F-606C606BE78F}" destId="{AB9C6948-01A8-4E2D-94B5-AA8CB7CC35CC}" srcOrd="11" destOrd="0" presId="urn:microsoft.com/office/officeart/2005/8/layout/radial5"/>
    <dgm:cxn modelId="{A56BFDC0-9B78-44F3-86F0-3AAF2BB33214}" type="presParOf" srcId="{AB9C6948-01A8-4E2D-94B5-AA8CB7CC35CC}" destId="{0623658F-D7EC-4EAE-BA20-7170AFC719F3}" srcOrd="0" destOrd="0" presId="urn:microsoft.com/office/officeart/2005/8/layout/radial5"/>
    <dgm:cxn modelId="{4F51F4BE-2164-40C6-8FAA-AAA55987BCCF}" type="presParOf" srcId="{D66BB93C-EB2A-4AC8-8A1F-606C606BE78F}" destId="{320716C0-2B6C-445B-AE2B-F3CDECCF5285}" srcOrd="1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8AB68F-143D-45EB-90E2-B0DF9BF27457}">
      <dsp:nvSpPr>
        <dsp:cNvPr id="0" name=""/>
        <dsp:cNvSpPr/>
      </dsp:nvSpPr>
      <dsp:spPr>
        <a:xfrm>
          <a:off x="2513707" y="1497707"/>
          <a:ext cx="1068585" cy="106858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smtClean="0"/>
            <a:t>علم النفس الاجتماعي</a:t>
          </a:r>
          <a:endParaRPr lang="ar-SA" sz="1700" kern="1200" dirty="0"/>
        </a:p>
      </dsp:txBody>
      <dsp:txXfrm>
        <a:off x="2670198" y="1654198"/>
        <a:ext cx="755603" cy="755603"/>
      </dsp:txXfrm>
    </dsp:sp>
    <dsp:sp modelId="{CE7F2242-9075-48A0-B801-8D8F2F6589FF}">
      <dsp:nvSpPr>
        <dsp:cNvPr id="0" name=""/>
        <dsp:cNvSpPr/>
      </dsp:nvSpPr>
      <dsp:spPr>
        <a:xfrm rot="16200000">
          <a:off x="2934877" y="1109011"/>
          <a:ext cx="226245" cy="36331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a:off x="2968814" y="1215612"/>
        <a:ext cx="158372" cy="217991"/>
      </dsp:txXfrm>
    </dsp:sp>
    <dsp:sp modelId="{C3D06883-273C-4C5F-8308-96557DA337E9}">
      <dsp:nvSpPr>
        <dsp:cNvPr id="0" name=""/>
        <dsp:cNvSpPr/>
      </dsp:nvSpPr>
      <dsp:spPr>
        <a:xfrm>
          <a:off x="2513707" y="2243"/>
          <a:ext cx="1068585" cy="1068585"/>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smtClean="0"/>
            <a:t>علم النفس الصناعي</a:t>
          </a:r>
          <a:endParaRPr lang="ar-SA" sz="1700" kern="1200" dirty="0"/>
        </a:p>
      </dsp:txBody>
      <dsp:txXfrm>
        <a:off x="2670198" y="158734"/>
        <a:ext cx="755603" cy="755603"/>
      </dsp:txXfrm>
    </dsp:sp>
    <dsp:sp modelId="{9042FE47-0108-425C-A883-3C7E1F31E9B4}">
      <dsp:nvSpPr>
        <dsp:cNvPr id="0" name=""/>
        <dsp:cNvSpPr/>
      </dsp:nvSpPr>
      <dsp:spPr>
        <a:xfrm rot="19800000">
          <a:off x="3576886" y="1479675"/>
          <a:ext cx="226245" cy="363319"/>
        </a:xfrm>
        <a:prstGeom prst="rightArrow">
          <a:avLst>
            <a:gd name="adj1" fmla="val 60000"/>
            <a:gd name="adj2" fmla="val 50000"/>
          </a:avLst>
        </a:prstGeom>
        <a:solidFill>
          <a:schemeClr val="accent5">
            <a:hueOff val="-1986775"/>
            <a:satOff val="7962"/>
            <a:lumOff val="172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a:off x="3581433" y="1569307"/>
        <a:ext cx="158372" cy="217991"/>
      </dsp:txXfrm>
    </dsp:sp>
    <dsp:sp modelId="{EAA778F4-CB1C-4F6A-91D9-17FCACFD609A}">
      <dsp:nvSpPr>
        <dsp:cNvPr id="0" name=""/>
        <dsp:cNvSpPr/>
      </dsp:nvSpPr>
      <dsp:spPr>
        <a:xfrm>
          <a:off x="3808816" y="749975"/>
          <a:ext cx="1068585" cy="1068585"/>
        </a:xfrm>
        <a:prstGeom prst="ellipse">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smtClean="0"/>
            <a:t>الجنائي</a:t>
          </a:r>
          <a:endParaRPr lang="ar-SA" sz="1700" kern="1200" dirty="0"/>
        </a:p>
      </dsp:txBody>
      <dsp:txXfrm>
        <a:off x="3965307" y="906466"/>
        <a:ext cx="755603" cy="755603"/>
      </dsp:txXfrm>
    </dsp:sp>
    <dsp:sp modelId="{086F9DDC-2731-41C8-81CD-B62325B2AACA}">
      <dsp:nvSpPr>
        <dsp:cNvPr id="0" name=""/>
        <dsp:cNvSpPr/>
      </dsp:nvSpPr>
      <dsp:spPr>
        <a:xfrm rot="1800000">
          <a:off x="3576886" y="2221004"/>
          <a:ext cx="226245" cy="363319"/>
        </a:xfrm>
        <a:prstGeom prst="rightArrow">
          <a:avLst>
            <a:gd name="adj1" fmla="val 60000"/>
            <a:gd name="adj2" fmla="val 50000"/>
          </a:avLst>
        </a:prstGeom>
        <a:solidFill>
          <a:schemeClr val="accent5">
            <a:hueOff val="-3973551"/>
            <a:satOff val="15924"/>
            <a:lumOff val="34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a:off x="3581433" y="2276700"/>
        <a:ext cx="158372" cy="217991"/>
      </dsp:txXfrm>
    </dsp:sp>
    <dsp:sp modelId="{0E50D4AF-A75E-4864-A9E0-B821D4A7FCB8}">
      <dsp:nvSpPr>
        <dsp:cNvPr id="0" name=""/>
        <dsp:cNvSpPr/>
      </dsp:nvSpPr>
      <dsp:spPr>
        <a:xfrm>
          <a:off x="3808816" y="2245439"/>
          <a:ext cx="1068585" cy="1068585"/>
        </a:xfrm>
        <a:prstGeom prst="ellipse">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err="1" smtClean="0"/>
            <a:t>العيادي</a:t>
          </a:r>
          <a:endParaRPr lang="ar-SA" sz="1700" kern="1200" dirty="0"/>
        </a:p>
      </dsp:txBody>
      <dsp:txXfrm>
        <a:off x="3965307" y="2401930"/>
        <a:ext cx="755603" cy="755603"/>
      </dsp:txXfrm>
    </dsp:sp>
    <dsp:sp modelId="{E37F9230-116A-4975-8BBF-05EC544913D2}">
      <dsp:nvSpPr>
        <dsp:cNvPr id="0" name=""/>
        <dsp:cNvSpPr/>
      </dsp:nvSpPr>
      <dsp:spPr>
        <a:xfrm rot="5400000">
          <a:off x="2934877" y="2591669"/>
          <a:ext cx="226245" cy="363319"/>
        </a:xfrm>
        <a:prstGeom prst="rightArrow">
          <a:avLst>
            <a:gd name="adj1" fmla="val 60000"/>
            <a:gd name="adj2" fmla="val 50000"/>
          </a:avLst>
        </a:prstGeom>
        <a:solidFill>
          <a:schemeClr val="accent5">
            <a:hueOff val="-5960326"/>
            <a:satOff val="23887"/>
            <a:lumOff val="5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a:off x="2968814" y="2630397"/>
        <a:ext cx="158372" cy="217991"/>
      </dsp:txXfrm>
    </dsp:sp>
    <dsp:sp modelId="{8F56E109-5FC2-4FE1-B61F-F58BC192EBA0}">
      <dsp:nvSpPr>
        <dsp:cNvPr id="0" name=""/>
        <dsp:cNvSpPr/>
      </dsp:nvSpPr>
      <dsp:spPr>
        <a:xfrm>
          <a:off x="2513707" y="2993170"/>
          <a:ext cx="1068585" cy="1068585"/>
        </a:xfrm>
        <a:prstGeom prst="ellipse">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smtClean="0"/>
            <a:t>البيئي</a:t>
          </a:r>
          <a:endParaRPr lang="ar-SA" sz="1700" kern="1200" dirty="0"/>
        </a:p>
      </dsp:txBody>
      <dsp:txXfrm>
        <a:off x="2670198" y="3149661"/>
        <a:ext cx="755603" cy="755603"/>
      </dsp:txXfrm>
    </dsp:sp>
    <dsp:sp modelId="{0B8F1B3F-F75E-4A27-A94F-47D613526252}">
      <dsp:nvSpPr>
        <dsp:cNvPr id="0" name=""/>
        <dsp:cNvSpPr/>
      </dsp:nvSpPr>
      <dsp:spPr>
        <a:xfrm rot="9000000">
          <a:off x="2292867" y="2221004"/>
          <a:ext cx="226245" cy="363319"/>
        </a:xfrm>
        <a:prstGeom prst="rightArrow">
          <a:avLst>
            <a:gd name="adj1" fmla="val 60000"/>
            <a:gd name="adj2" fmla="val 50000"/>
          </a:avLst>
        </a:prstGeom>
        <a:solidFill>
          <a:schemeClr val="accent5">
            <a:hueOff val="-7947101"/>
            <a:satOff val="31849"/>
            <a:lumOff val="6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rot="10800000">
        <a:off x="2356193" y="2276700"/>
        <a:ext cx="158372" cy="217991"/>
      </dsp:txXfrm>
    </dsp:sp>
    <dsp:sp modelId="{2925C0AF-6F02-4307-A777-1132BE5F0A8E}">
      <dsp:nvSpPr>
        <dsp:cNvPr id="0" name=""/>
        <dsp:cNvSpPr/>
      </dsp:nvSpPr>
      <dsp:spPr>
        <a:xfrm>
          <a:off x="1218597" y="2245439"/>
          <a:ext cx="1068585" cy="1068585"/>
        </a:xfrm>
        <a:prstGeom prst="ellipse">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smtClean="0"/>
            <a:t>العسكري</a:t>
          </a:r>
          <a:endParaRPr lang="ar-SA" sz="1700" kern="1200" dirty="0"/>
        </a:p>
      </dsp:txBody>
      <dsp:txXfrm>
        <a:off x="1375088" y="2401930"/>
        <a:ext cx="755603" cy="755603"/>
      </dsp:txXfrm>
    </dsp:sp>
    <dsp:sp modelId="{35710C3A-8E3D-49A2-A90E-7D7CE4D75C29}">
      <dsp:nvSpPr>
        <dsp:cNvPr id="0" name=""/>
        <dsp:cNvSpPr/>
      </dsp:nvSpPr>
      <dsp:spPr>
        <a:xfrm rot="12600000">
          <a:off x="2292867" y="1479675"/>
          <a:ext cx="226245" cy="363319"/>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ar-SA" sz="1400" kern="1200"/>
        </a:p>
      </dsp:txBody>
      <dsp:txXfrm rot="10800000">
        <a:off x="2356193" y="1569307"/>
        <a:ext cx="158372" cy="217991"/>
      </dsp:txXfrm>
    </dsp:sp>
    <dsp:sp modelId="{5BE150C0-408F-4D4B-B0DC-69E5693BE6DE}">
      <dsp:nvSpPr>
        <dsp:cNvPr id="0" name=""/>
        <dsp:cNvSpPr/>
      </dsp:nvSpPr>
      <dsp:spPr>
        <a:xfrm>
          <a:off x="1218597" y="749975"/>
          <a:ext cx="1068585" cy="1068585"/>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rtl="1">
            <a:lnSpc>
              <a:spcPct val="90000"/>
            </a:lnSpc>
            <a:spcBef>
              <a:spcPct val="0"/>
            </a:spcBef>
            <a:spcAft>
              <a:spcPct val="35000"/>
            </a:spcAft>
          </a:pPr>
          <a:r>
            <a:rPr lang="ar-SA" sz="1700" kern="1200" dirty="0" smtClean="0"/>
            <a:t>التربوي </a:t>
          </a:r>
          <a:endParaRPr lang="ar-SA" sz="1700" kern="1200" dirty="0"/>
        </a:p>
      </dsp:txBody>
      <dsp:txXfrm>
        <a:off x="1375088" y="906466"/>
        <a:ext cx="755603" cy="755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AB5419-5674-41D6-B8C2-257E94C58D1A}">
      <dsp:nvSpPr>
        <dsp:cNvPr id="0" name=""/>
        <dsp:cNvSpPr/>
      </dsp:nvSpPr>
      <dsp:spPr>
        <a:xfrm>
          <a:off x="3520082" y="1668264"/>
          <a:ext cx="1189434" cy="118943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r>
            <a:rPr lang="ar-SA" sz="1900" kern="1200" dirty="0" smtClean="0"/>
            <a:t>علم النفس الاجتماعي</a:t>
          </a:r>
          <a:endParaRPr lang="ar-SA" sz="1900" kern="1200" dirty="0"/>
        </a:p>
      </dsp:txBody>
      <dsp:txXfrm>
        <a:off x="3694271" y="1842453"/>
        <a:ext cx="841056" cy="841056"/>
      </dsp:txXfrm>
    </dsp:sp>
    <dsp:sp modelId="{06200650-F13C-4A23-BAE9-DE1C2ED3C35C}">
      <dsp:nvSpPr>
        <dsp:cNvPr id="0" name=""/>
        <dsp:cNvSpPr/>
      </dsp:nvSpPr>
      <dsp:spPr>
        <a:xfrm rot="16200000">
          <a:off x="3988740" y="1235348"/>
          <a:ext cx="252118" cy="40440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a:off x="4026558" y="1354047"/>
        <a:ext cx="176483" cy="242645"/>
      </dsp:txXfrm>
    </dsp:sp>
    <dsp:sp modelId="{1F090963-1829-45E3-AB3E-6A2457EFA346}">
      <dsp:nvSpPr>
        <dsp:cNvPr id="0" name=""/>
        <dsp:cNvSpPr/>
      </dsp:nvSpPr>
      <dsp:spPr>
        <a:xfrm>
          <a:off x="3520082" y="3134"/>
          <a:ext cx="1189434" cy="118943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الاقناع</a:t>
          </a:r>
          <a:endParaRPr lang="ar-SA" sz="1800" kern="1200" dirty="0"/>
        </a:p>
      </dsp:txBody>
      <dsp:txXfrm>
        <a:off x="3694271" y="177323"/>
        <a:ext cx="841056" cy="841056"/>
      </dsp:txXfrm>
    </dsp:sp>
    <dsp:sp modelId="{CD2E2962-D15F-4FF9-B4FF-2159C503C540}">
      <dsp:nvSpPr>
        <dsp:cNvPr id="0" name=""/>
        <dsp:cNvSpPr/>
      </dsp:nvSpPr>
      <dsp:spPr>
        <a:xfrm rot="19800000">
          <a:off x="4703583" y="1648062"/>
          <a:ext cx="252118" cy="404407"/>
        </a:xfrm>
        <a:prstGeom prst="rightArrow">
          <a:avLst>
            <a:gd name="adj1" fmla="val 60000"/>
            <a:gd name="adj2" fmla="val 50000"/>
          </a:avLst>
        </a:prstGeom>
        <a:solidFill>
          <a:schemeClr val="accent5">
            <a:hueOff val="-1986775"/>
            <a:satOff val="7962"/>
            <a:lumOff val="172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a:off x="4708650" y="1747852"/>
        <a:ext cx="176483" cy="242645"/>
      </dsp:txXfrm>
    </dsp:sp>
    <dsp:sp modelId="{76DE354F-ED35-44ED-B539-B0594FD3B4B8}">
      <dsp:nvSpPr>
        <dsp:cNvPr id="0" name=""/>
        <dsp:cNvSpPr/>
      </dsp:nvSpPr>
      <dsp:spPr>
        <a:xfrm>
          <a:off x="4962127" y="835699"/>
          <a:ext cx="1189434" cy="1189434"/>
        </a:xfrm>
        <a:prstGeom prst="ellipse">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الاتجاهات</a:t>
          </a:r>
          <a:endParaRPr lang="ar-SA" sz="1800" kern="1200" dirty="0"/>
        </a:p>
      </dsp:txBody>
      <dsp:txXfrm>
        <a:off x="5136316" y="1009888"/>
        <a:ext cx="841056" cy="841056"/>
      </dsp:txXfrm>
    </dsp:sp>
    <dsp:sp modelId="{945687B7-44DA-4AC7-B22B-88E7A4028F47}">
      <dsp:nvSpPr>
        <dsp:cNvPr id="0" name=""/>
        <dsp:cNvSpPr/>
      </dsp:nvSpPr>
      <dsp:spPr>
        <a:xfrm rot="1800000">
          <a:off x="4703583" y="2473492"/>
          <a:ext cx="252118" cy="404407"/>
        </a:xfrm>
        <a:prstGeom prst="rightArrow">
          <a:avLst>
            <a:gd name="adj1" fmla="val 60000"/>
            <a:gd name="adj2" fmla="val 50000"/>
          </a:avLst>
        </a:prstGeom>
        <a:solidFill>
          <a:schemeClr val="accent5">
            <a:hueOff val="-3973551"/>
            <a:satOff val="15924"/>
            <a:lumOff val="34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a:off x="4708650" y="2535464"/>
        <a:ext cx="176483" cy="242645"/>
      </dsp:txXfrm>
    </dsp:sp>
    <dsp:sp modelId="{943816B6-5F12-4A42-AD83-434AF05806EE}">
      <dsp:nvSpPr>
        <dsp:cNvPr id="0" name=""/>
        <dsp:cNvSpPr/>
      </dsp:nvSpPr>
      <dsp:spPr>
        <a:xfrm>
          <a:off x="4962127" y="2500829"/>
          <a:ext cx="1189434" cy="1189434"/>
        </a:xfrm>
        <a:prstGeom prst="ellipse">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التأثير الاجتماعي</a:t>
          </a:r>
          <a:endParaRPr lang="ar-SA" sz="1800" kern="1200" dirty="0"/>
        </a:p>
      </dsp:txBody>
      <dsp:txXfrm>
        <a:off x="5136316" y="2675018"/>
        <a:ext cx="841056" cy="841056"/>
      </dsp:txXfrm>
    </dsp:sp>
    <dsp:sp modelId="{677238F3-20E6-4009-A00B-E5BE3D4FA3F2}">
      <dsp:nvSpPr>
        <dsp:cNvPr id="0" name=""/>
        <dsp:cNvSpPr/>
      </dsp:nvSpPr>
      <dsp:spPr>
        <a:xfrm rot="5400000">
          <a:off x="3988740" y="2886207"/>
          <a:ext cx="252118" cy="404407"/>
        </a:xfrm>
        <a:prstGeom prst="rightArrow">
          <a:avLst>
            <a:gd name="adj1" fmla="val 60000"/>
            <a:gd name="adj2" fmla="val 50000"/>
          </a:avLst>
        </a:prstGeom>
        <a:solidFill>
          <a:schemeClr val="accent5">
            <a:hueOff val="-5960326"/>
            <a:satOff val="23887"/>
            <a:lumOff val="5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a:off x="4026558" y="2929271"/>
        <a:ext cx="176483" cy="242645"/>
      </dsp:txXfrm>
    </dsp:sp>
    <dsp:sp modelId="{D74D032D-EB3A-4A85-AAF7-F365CF00B63C}">
      <dsp:nvSpPr>
        <dsp:cNvPr id="0" name=""/>
        <dsp:cNvSpPr/>
      </dsp:nvSpPr>
      <dsp:spPr>
        <a:xfrm>
          <a:off x="3520082" y="3333394"/>
          <a:ext cx="1189434" cy="1189434"/>
        </a:xfrm>
        <a:prstGeom prst="ellipse">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solidFill>
                <a:schemeClr val="tx1"/>
              </a:solidFill>
            </a:rPr>
            <a:t>العلاقات</a:t>
          </a:r>
          <a:r>
            <a:rPr lang="ar-SA" sz="1800" kern="1200" baseline="0" dirty="0" smtClean="0">
              <a:solidFill>
                <a:schemeClr val="tx1"/>
              </a:solidFill>
            </a:rPr>
            <a:t> الشخصية</a:t>
          </a:r>
          <a:endParaRPr lang="ar-SA" sz="1800" kern="1200" dirty="0">
            <a:solidFill>
              <a:schemeClr val="tx1"/>
            </a:solidFill>
          </a:endParaRPr>
        </a:p>
      </dsp:txBody>
      <dsp:txXfrm>
        <a:off x="3694271" y="3507583"/>
        <a:ext cx="841056" cy="841056"/>
      </dsp:txXfrm>
    </dsp:sp>
    <dsp:sp modelId="{A928515F-1D87-4EC9-8D36-7D76E7112929}">
      <dsp:nvSpPr>
        <dsp:cNvPr id="0" name=""/>
        <dsp:cNvSpPr/>
      </dsp:nvSpPr>
      <dsp:spPr>
        <a:xfrm rot="9000000">
          <a:off x="3273897" y="2473492"/>
          <a:ext cx="252118" cy="404407"/>
        </a:xfrm>
        <a:prstGeom prst="rightArrow">
          <a:avLst>
            <a:gd name="adj1" fmla="val 60000"/>
            <a:gd name="adj2" fmla="val 50000"/>
          </a:avLst>
        </a:prstGeom>
        <a:solidFill>
          <a:schemeClr val="accent5">
            <a:hueOff val="-7947101"/>
            <a:satOff val="31849"/>
            <a:lumOff val="6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rot="10800000">
        <a:off x="3344465" y="2535464"/>
        <a:ext cx="176483" cy="242645"/>
      </dsp:txXfrm>
    </dsp:sp>
    <dsp:sp modelId="{04580DB6-763A-4394-BC4B-8943990AE436}">
      <dsp:nvSpPr>
        <dsp:cNvPr id="0" name=""/>
        <dsp:cNvSpPr/>
      </dsp:nvSpPr>
      <dsp:spPr>
        <a:xfrm>
          <a:off x="2078037" y="2500829"/>
          <a:ext cx="1189434" cy="1189434"/>
        </a:xfrm>
        <a:prstGeom prst="ellipse">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solidFill>
                <a:schemeClr val="tx1"/>
              </a:solidFill>
            </a:rPr>
            <a:t>السلوك</a:t>
          </a:r>
          <a:r>
            <a:rPr lang="ar-SA" sz="1800" kern="1200" baseline="0" dirty="0" smtClean="0">
              <a:solidFill>
                <a:schemeClr val="tx1"/>
              </a:solidFill>
            </a:rPr>
            <a:t> الاجتماعي</a:t>
          </a:r>
          <a:endParaRPr lang="ar-SA" sz="1800" kern="1200" dirty="0">
            <a:solidFill>
              <a:schemeClr val="tx1"/>
            </a:solidFill>
          </a:endParaRPr>
        </a:p>
      </dsp:txBody>
      <dsp:txXfrm>
        <a:off x="2252226" y="2675018"/>
        <a:ext cx="841056" cy="841056"/>
      </dsp:txXfrm>
    </dsp:sp>
    <dsp:sp modelId="{AB9C6948-01A8-4E2D-94B5-AA8CB7CC35CC}">
      <dsp:nvSpPr>
        <dsp:cNvPr id="0" name=""/>
        <dsp:cNvSpPr/>
      </dsp:nvSpPr>
      <dsp:spPr>
        <a:xfrm rot="12600000">
          <a:off x="3273897" y="1648062"/>
          <a:ext cx="252118" cy="404407"/>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rot="10800000">
        <a:off x="3344465" y="1747852"/>
        <a:ext cx="176483" cy="242645"/>
      </dsp:txXfrm>
    </dsp:sp>
    <dsp:sp modelId="{320716C0-2B6C-445B-AE2B-F3CDECCF5285}">
      <dsp:nvSpPr>
        <dsp:cNvPr id="0" name=""/>
        <dsp:cNvSpPr/>
      </dsp:nvSpPr>
      <dsp:spPr>
        <a:xfrm>
          <a:off x="2078037" y="835699"/>
          <a:ext cx="1189434" cy="118943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الضغوط والمساندة الاجتماعية</a:t>
          </a:r>
          <a:endParaRPr lang="ar-SA" sz="1800" kern="1200" dirty="0"/>
        </a:p>
      </dsp:txBody>
      <dsp:txXfrm>
        <a:off x="2252226" y="1009888"/>
        <a:ext cx="841056" cy="84105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4AF5476E-6E7D-422B-9B49-0D7B7CFBEAAF}" type="datetimeFigureOut">
              <a:rPr lang="ar-SA" smtClean="0"/>
              <a:pPr/>
              <a:t>28/04/37</a:t>
            </a:fld>
            <a:endParaRPr lang="ar-SA"/>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r>
              <a:rPr lang="ar-SA" smtClean="0"/>
              <a:t>جامعة الملك سعود - 2016</a:t>
            </a:r>
            <a:endParaRPr lang="ar-SA"/>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92A7E89-43B1-449B-BFD1-AB5A444A6D3A}" type="slidenum">
              <a:rPr lang="ar-SA" smtClean="0"/>
              <a:pPr/>
              <a:t>‹#›</a:t>
            </a:fld>
            <a:endParaRPr lang="ar-SA"/>
          </a:p>
        </p:txBody>
      </p:sp>
    </p:spTree>
    <p:extLst>
      <p:ext uri="{BB962C8B-B14F-4D97-AF65-F5344CB8AC3E}">
        <p14:creationId xmlns:p14="http://schemas.microsoft.com/office/powerpoint/2010/main" val="325296130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F9D740-211E-4EA5-8423-F075AD8F8DFF}" type="datetimeFigureOut">
              <a:rPr lang="ar-SA" smtClean="0"/>
              <a:pPr/>
              <a:t>28/04/37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ar-SA" smtClean="0"/>
              <a:t>جامعة الملك سعود - 2016</a:t>
            </a: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9B759E1-5662-4348-AD36-C2298BB18C03}" type="slidenum">
              <a:rPr lang="ar-SA" smtClean="0"/>
              <a:pPr/>
              <a:t>‹#›</a:t>
            </a:fld>
            <a:endParaRPr lang="ar-SA"/>
          </a:p>
        </p:txBody>
      </p:sp>
    </p:spTree>
    <p:extLst>
      <p:ext uri="{BB962C8B-B14F-4D97-AF65-F5344CB8AC3E}">
        <p14:creationId xmlns:p14="http://schemas.microsoft.com/office/powerpoint/2010/main" val="277256764"/>
      </p:ext>
    </p:extLst>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3</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4</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6</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C9B759E1-5662-4348-AD36-C2298BB18C03}" type="slidenum">
              <a:rPr lang="ar-SA" smtClean="0"/>
              <a:pPr/>
              <a:t>17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41A5B75-EC43-4BC6-97AA-C07CCA72C699}" type="datetime1">
              <a:rPr lang="ar-SA" smtClean="0"/>
              <a:pPr/>
              <a:t>28/04/37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8CEA357-1EBD-4E8C-9F14-2A5CA2823E1D}" type="datetime1">
              <a:rPr lang="ar-SA" smtClean="0"/>
              <a:pPr/>
              <a:t>28/04/37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F3D2E5B-C6AD-4E27-BDC0-B0F2747CC771}" type="datetime1">
              <a:rPr lang="ar-SA" smtClean="0"/>
              <a:pPr/>
              <a:t>28/04/37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1293F80-236D-44BD-827C-274F4A9D0041}" type="datetime1">
              <a:rPr lang="ar-SA" smtClean="0"/>
              <a:pPr/>
              <a:t>28/04/37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D198384-DCD9-4259-99E3-894F01DD384D}" type="datetime1">
              <a:rPr lang="ar-SA" smtClean="0"/>
              <a:pPr/>
              <a:t>28/04/37</a:t>
            </a:fld>
            <a:endParaRPr lang="ar-SA"/>
          </a:p>
        </p:txBody>
      </p:sp>
      <p:sp>
        <p:nvSpPr>
          <p:cNvPr id="5" name="عنصر نائب للتذييل 4"/>
          <p:cNvSpPr>
            <a:spLocks noGrp="1"/>
          </p:cNvSpPr>
          <p:nvPr>
            <p:ph type="ftr" sz="quarter" idx="11"/>
          </p:nvPr>
        </p:nvSpPr>
        <p:spPr/>
        <p:txBody>
          <a:bodyPr/>
          <a:lstStyle/>
          <a:p>
            <a:r>
              <a:rPr lang="ar-SA" smtClean="0"/>
              <a:t>جامعة الملك سعود - 2016</a:t>
            </a:r>
            <a:endParaRPr lang="ar-SA"/>
          </a:p>
        </p:txBody>
      </p:sp>
      <p:sp>
        <p:nvSpPr>
          <p:cNvPr id="6" name="عنصر نائب لرقم الشريحة 5"/>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D8C03EA-B3D0-41AB-989A-1A5E4E08B39C}" type="datetime1">
              <a:rPr lang="ar-SA" smtClean="0"/>
              <a:pPr/>
              <a:t>28/04/37</a:t>
            </a:fld>
            <a:endParaRPr lang="ar-SA"/>
          </a:p>
        </p:txBody>
      </p:sp>
      <p:sp>
        <p:nvSpPr>
          <p:cNvPr id="6" name="عنصر نائب للتذييل 5"/>
          <p:cNvSpPr>
            <a:spLocks noGrp="1"/>
          </p:cNvSpPr>
          <p:nvPr>
            <p:ph type="ftr" sz="quarter" idx="11"/>
          </p:nvPr>
        </p:nvSpPr>
        <p:spPr/>
        <p:txBody>
          <a:bodyPr/>
          <a:lstStyle/>
          <a:p>
            <a:r>
              <a:rPr lang="ar-SA" smtClean="0"/>
              <a:t>جامعة الملك سعود - 2016</a:t>
            </a:r>
            <a:endParaRPr lang="ar-SA"/>
          </a:p>
        </p:txBody>
      </p:sp>
      <p:sp>
        <p:nvSpPr>
          <p:cNvPr id="7" name="عنصر نائب لرقم الشريحة 6"/>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FCFE179-94A8-4B29-AFDE-C29D47E2D60D}" type="datetime1">
              <a:rPr lang="ar-SA" smtClean="0"/>
              <a:pPr/>
              <a:t>28/04/37</a:t>
            </a:fld>
            <a:endParaRPr lang="ar-SA"/>
          </a:p>
        </p:txBody>
      </p:sp>
      <p:sp>
        <p:nvSpPr>
          <p:cNvPr id="8" name="عنصر نائب للتذييل 7"/>
          <p:cNvSpPr>
            <a:spLocks noGrp="1"/>
          </p:cNvSpPr>
          <p:nvPr>
            <p:ph type="ftr" sz="quarter" idx="11"/>
          </p:nvPr>
        </p:nvSpPr>
        <p:spPr/>
        <p:txBody>
          <a:bodyPr/>
          <a:lstStyle/>
          <a:p>
            <a:r>
              <a:rPr lang="ar-SA" smtClean="0"/>
              <a:t>جامعة الملك سعود - 2016</a:t>
            </a:r>
            <a:endParaRPr lang="ar-SA"/>
          </a:p>
        </p:txBody>
      </p:sp>
      <p:sp>
        <p:nvSpPr>
          <p:cNvPr id="9" name="عنصر نائب لرقم الشريحة 8"/>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93C536E-D610-4C24-868F-AFE3B1B1784D}" type="datetime1">
              <a:rPr lang="ar-SA" smtClean="0"/>
              <a:pPr/>
              <a:t>28/04/37</a:t>
            </a:fld>
            <a:endParaRPr lang="ar-SA"/>
          </a:p>
        </p:txBody>
      </p:sp>
      <p:sp>
        <p:nvSpPr>
          <p:cNvPr id="4" name="عنصر نائب للتذييل 3"/>
          <p:cNvSpPr>
            <a:spLocks noGrp="1"/>
          </p:cNvSpPr>
          <p:nvPr>
            <p:ph type="ftr" sz="quarter" idx="11"/>
          </p:nvPr>
        </p:nvSpPr>
        <p:spPr/>
        <p:txBody>
          <a:bodyPr/>
          <a:lstStyle/>
          <a:p>
            <a:r>
              <a:rPr lang="ar-SA" smtClean="0"/>
              <a:t>جامعة الملك سعود - 2016</a:t>
            </a:r>
            <a:endParaRPr lang="ar-SA"/>
          </a:p>
        </p:txBody>
      </p:sp>
      <p:sp>
        <p:nvSpPr>
          <p:cNvPr id="5" name="عنصر نائب لرقم الشريحة 4"/>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EA311C1-BDA4-499C-AB8F-BFD14D84F1B0}" type="datetime1">
              <a:rPr lang="ar-SA" smtClean="0"/>
              <a:pPr/>
              <a:t>28/04/37</a:t>
            </a:fld>
            <a:endParaRPr lang="ar-SA"/>
          </a:p>
        </p:txBody>
      </p:sp>
      <p:sp>
        <p:nvSpPr>
          <p:cNvPr id="3" name="عنصر نائب للتذييل 2"/>
          <p:cNvSpPr>
            <a:spLocks noGrp="1"/>
          </p:cNvSpPr>
          <p:nvPr>
            <p:ph type="ftr" sz="quarter" idx="11"/>
          </p:nvPr>
        </p:nvSpPr>
        <p:spPr/>
        <p:txBody>
          <a:bodyPr/>
          <a:lstStyle/>
          <a:p>
            <a:r>
              <a:rPr lang="ar-SA" smtClean="0"/>
              <a:t>جامعة الملك سعود - 2016</a:t>
            </a:r>
            <a:endParaRPr lang="ar-SA"/>
          </a:p>
        </p:txBody>
      </p:sp>
      <p:sp>
        <p:nvSpPr>
          <p:cNvPr id="4" name="عنصر نائب لرقم الشريحة 3"/>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2A21A7F-F240-446C-9548-702512AEDCAD}" type="datetime1">
              <a:rPr lang="ar-SA" smtClean="0"/>
              <a:pPr/>
              <a:t>28/04/37</a:t>
            </a:fld>
            <a:endParaRPr lang="ar-SA"/>
          </a:p>
        </p:txBody>
      </p:sp>
      <p:sp>
        <p:nvSpPr>
          <p:cNvPr id="6" name="عنصر نائب للتذييل 5"/>
          <p:cNvSpPr>
            <a:spLocks noGrp="1"/>
          </p:cNvSpPr>
          <p:nvPr>
            <p:ph type="ftr" sz="quarter" idx="11"/>
          </p:nvPr>
        </p:nvSpPr>
        <p:spPr/>
        <p:txBody>
          <a:bodyPr/>
          <a:lstStyle/>
          <a:p>
            <a:r>
              <a:rPr lang="ar-SA" smtClean="0"/>
              <a:t>جامعة الملك سعود - 2016</a:t>
            </a:r>
            <a:endParaRPr lang="ar-SA"/>
          </a:p>
        </p:txBody>
      </p:sp>
      <p:sp>
        <p:nvSpPr>
          <p:cNvPr id="7" name="عنصر نائب لرقم الشريحة 6"/>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82470E7-362A-4A72-B2F9-DAC7C56EBDF4}" type="datetime1">
              <a:rPr lang="ar-SA" smtClean="0"/>
              <a:pPr/>
              <a:t>28/04/37</a:t>
            </a:fld>
            <a:endParaRPr lang="ar-SA"/>
          </a:p>
        </p:txBody>
      </p:sp>
      <p:sp>
        <p:nvSpPr>
          <p:cNvPr id="6" name="عنصر نائب للتذييل 5"/>
          <p:cNvSpPr>
            <a:spLocks noGrp="1"/>
          </p:cNvSpPr>
          <p:nvPr>
            <p:ph type="ftr" sz="quarter" idx="11"/>
          </p:nvPr>
        </p:nvSpPr>
        <p:spPr/>
        <p:txBody>
          <a:bodyPr/>
          <a:lstStyle/>
          <a:p>
            <a:r>
              <a:rPr lang="ar-SA" smtClean="0"/>
              <a:t>جامعة الملك سعود - 2016</a:t>
            </a:r>
            <a:endParaRPr lang="ar-SA"/>
          </a:p>
        </p:txBody>
      </p:sp>
      <p:sp>
        <p:nvSpPr>
          <p:cNvPr id="7" name="عنصر نائب لرقم الشريحة 6"/>
          <p:cNvSpPr>
            <a:spLocks noGrp="1"/>
          </p:cNvSpPr>
          <p:nvPr>
            <p:ph type="sldNum" sz="quarter" idx="12"/>
          </p:nvPr>
        </p:nvSpPr>
        <p:spPr/>
        <p:txBody>
          <a:bodyPr/>
          <a:lstStyle/>
          <a:p>
            <a:fld id="{76E144E9-FD18-40EB-BD00-57D6D426D25B}" type="slidenum">
              <a:rPr lang="ar-SA" smtClean="0"/>
              <a:pPr/>
              <a:t>‹#›</a:t>
            </a:fld>
            <a:endParaRPr lang="ar-SA"/>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4046B4B-AA0F-498F-878C-47B02C0D833B}" type="datetime1">
              <a:rPr lang="ar-SA" smtClean="0"/>
              <a:pPr/>
              <a:t>28/04/37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جامعة الملك سعود - 2016</a:t>
            </a: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6E144E9-FD18-40EB-BD00-57D6D426D25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cooking-food.org/wp-content/uploads/2015/08/745901_orig.jpg"/>
          <p:cNvPicPr>
            <a:picLocks noChangeAspect="1" noChangeArrowheads="1"/>
          </p:cNvPicPr>
          <p:nvPr/>
        </p:nvPicPr>
        <p:blipFill>
          <a:blip r:embed="rId2" cstate="print"/>
          <a:srcRect/>
          <a:stretch>
            <a:fillRect/>
          </a:stretch>
        </p:blipFill>
        <p:spPr bwMode="auto">
          <a:xfrm>
            <a:off x="0" y="0"/>
            <a:ext cx="9144000" cy="3381747"/>
          </a:xfrm>
          <a:prstGeom prst="rect">
            <a:avLst/>
          </a:prstGeom>
          <a:noFill/>
        </p:spPr>
      </p:pic>
      <p:sp>
        <p:nvSpPr>
          <p:cNvPr id="5" name="عنوان 1"/>
          <p:cNvSpPr txBox="1">
            <a:spLocks/>
          </p:cNvSpPr>
          <p:nvPr/>
        </p:nvSpPr>
        <p:spPr>
          <a:xfrm>
            <a:off x="829816" y="4005065"/>
            <a:ext cx="7630616" cy="1237414"/>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5400" b="0" i="0" u="none" strike="noStrike" kern="1200" cap="none" spc="0" normalizeH="0" baseline="0" noProof="0" dirty="0" smtClean="0">
                <a:ln>
                  <a:noFill/>
                </a:ln>
                <a:solidFill>
                  <a:schemeClr val="tx1"/>
                </a:solidFill>
                <a:effectLst/>
                <a:uLnTx/>
                <a:uFillTx/>
                <a:latin typeface="+mj-lt"/>
                <a:ea typeface="+mj-ea"/>
                <a:cs typeface="+mj-cs"/>
              </a:rPr>
              <a:t>علم النفس الاجتماعي</a:t>
            </a:r>
            <a:endParaRPr kumimoji="0" lang="ar-SA" sz="5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عنوان فرعي 2"/>
          <p:cNvSpPr txBox="1">
            <a:spLocks/>
          </p:cNvSpPr>
          <p:nvPr/>
        </p:nvSpPr>
        <p:spPr>
          <a:xfrm>
            <a:off x="251520" y="5085184"/>
            <a:ext cx="8673008" cy="897673"/>
          </a:xfrm>
          <a:prstGeom prst="rect">
            <a:avLst/>
          </a:prstGeom>
        </p:spPr>
        <p:txBody>
          <a:bodyPr/>
          <a:lstStyle/>
          <a:p>
            <a:pPr marL="342900" marR="0" lvl="0" indent="-342900" algn="ctr" defTabSz="914400" rtl="1" eaLnBrk="1" fontAlgn="auto" latinLnBrk="0" hangingPunct="1">
              <a:lnSpc>
                <a:spcPct val="100000"/>
              </a:lnSpc>
              <a:spcBef>
                <a:spcPct val="20000"/>
              </a:spcBef>
              <a:spcAft>
                <a:spcPts val="0"/>
              </a:spcAft>
              <a:buClrTx/>
              <a:buSzTx/>
              <a:tabLst/>
              <a:defRPr/>
            </a:pPr>
            <a:r>
              <a:rPr kumimoji="0" lang="ar-SA" sz="3200" b="0" i="0" u="none" strike="noStrike" kern="1200" cap="none" spc="0" normalizeH="0" baseline="0" noProof="0" dirty="0" err="1" smtClean="0">
                <a:ln>
                  <a:noFill/>
                </a:ln>
                <a:solidFill>
                  <a:schemeClr val="tx1"/>
                </a:solidFill>
                <a:effectLst/>
                <a:uLnTx/>
                <a:uFillTx/>
                <a:latin typeface="+mn-lt"/>
                <a:ea typeface="+mn-ea"/>
                <a:cs typeface="+mn-cs"/>
              </a:rPr>
              <a:t>موضوعه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 وتاريخه </a:t>
            </a:r>
          </a:p>
          <a:p>
            <a:pPr marL="342900" marR="0" lvl="0" indent="-342900" algn="ctr" defTabSz="914400" rtl="1" eaLnBrk="1" fontAlgn="auto" latinLnBrk="0" hangingPunct="1">
              <a:lnSpc>
                <a:spcPct val="100000"/>
              </a:lnSpc>
              <a:spcBef>
                <a:spcPct val="20000"/>
              </a:spcBef>
              <a:spcAft>
                <a:spcPts val="0"/>
              </a:spcAft>
              <a:buClrTx/>
              <a:buSzTx/>
              <a:tabLst/>
              <a:defRPr/>
            </a:pPr>
            <a:endParaRPr kumimoji="0" lang="ar-S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عنصر نائب لرقم الشريحة 7"/>
          <p:cNvSpPr>
            <a:spLocks noGrp="1"/>
          </p:cNvSpPr>
          <p:nvPr>
            <p:ph type="sldNum" sz="quarter" idx="12"/>
          </p:nvPr>
        </p:nvSpPr>
        <p:spPr/>
        <p:txBody>
          <a:bodyPr/>
          <a:lstStyle/>
          <a:p>
            <a:fld id="{76E144E9-FD18-40EB-BD00-57D6D426D25B}" type="slidenum">
              <a:rPr lang="ar-SA" smtClean="0"/>
              <a:pPr/>
              <a:t>1</a:t>
            </a:fld>
            <a:endParaRPr lang="ar-SA"/>
          </a:p>
        </p:txBody>
      </p:sp>
      <p:sp>
        <p:nvSpPr>
          <p:cNvPr id="9" name="عنصر نائب للتذييل 8"/>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555776" y="836712"/>
            <a:ext cx="4580100" cy="584775"/>
          </a:xfrm>
          <a:prstGeom prst="rect">
            <a:avLst/>
          </a:prstGeom>
          <a:noFill/>
        </p:spPr>
        <p:txBody>
          <a:bodyPr wrap="none" lIns="91440" tIns="45720" rIns="91440" bIns="45720">
            <a:spAutoFit/>
          </a:bodyPr>
          <a:lstStyle/>
          <a:p>
            <a:pPr algn="ct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rPr>
              <a:t>موضوعات علم النفس الاجتماعي</a:t>
            </a:r>
            <a:endParaRPr lang="ar-SA" sz="2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aphicFrame>
        <p:nvGraphicFramePr>
          <p:cNvPr id="10" name="عنصر نائب للمحتوى 3"/>
          <p:cNvGraphicFramePr>
            <a:graphicFrameLocks/>
          </p:cNvGraphicFramePr>
          <p:nvPr>
            <p:extLst>
              <p:ext uri="{D42A27DB-BD31-4B8C-83A1-F6EECF244321}">
                <p14:modId xmlns:p14="http://schemas.microsoft.com/office/powerpoint/2010/main" val="32720520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عنصر نائب لرقم الشريحة 10"/>
          <p:cNvSpPr>
            <a:spLocks noGrp="1"/>
          </p:cNvSpPr>
          <p:nvPr>
            <p:ph type="sldNum" sz="quarter" idx="12"/>
          </p:nvPr>
        </p:nvSpPr>
        <p:spPr/>
        <p:txBody>
          <a:bodyPr/>
          <a:lstStyle/>
          <a:p>
            <a:fld id="{76E144E9-FD18-40EB-BD00-57D6D426D25B}" type="slidenum">
              <a:rPr lang="ar-SA" smtClean="0"/>
              <a:pPr/>
              <a:t>10</a:t>
            </a:fld>
            <a:endParaRPr lang="ar-SA"/>
          </a:p>
        </p:txBody>
      </p:sp>
      <p:sp>
        <p:nvSpPr>
          <p:cNvPr id="12" name="عنصر نائب للتذييل 11"/>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555776" y="332656"/>
            <a:ext cx="4623382" cy="1323439"/>
          </a:xfrm>
          <a:prstGeom prst="rect">
            <a:avLst/>
          </a:prstGeom>
          <a:noFill/>
        </p:spPr>
        <p:txBody>
          <a:bodyPr wrap="none" lIns="91440" tIns="45720" rIns="91440" bIns="45720">
            <a:spAutoFit/>
          </a:bodyPr>
          <a:lstStyle/>
          <a:p>
            <a:pPr algn="ctr"/>
            <a: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rPr>
              <a:t>علم النفس الاجتماعي</a:t>
            </a:r>
          </a:p>
          <a:p>
            <a:pPr algn="ctr"/>
            <a: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rPr>
              <a:t> والقيم السائدة في المجتمع</a:t>
            </a:r>
            <a:endParaRPr lang="ar-SA" sz="28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عنصر نائب للمحتوى 2"/>
          <p:cNvSpPr txBox="1">
            <a:spLocks/>
          </p:cNvSpPr>
          <p:nvPr/>
        </p:nvSpPr>
        <p:spPr>
          <a:xfrm>
            <a:off x="457200" y="1600200"/>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
                <a:schemeClr val="tx2"/>
              </a:buClr>
              <a:buSzTx/>
              <a:buFont typeface="Wingdings" pitchFamily="2" charset="2"/>
              <a:buChar char="v"/>
              <a:tabLst/>
              <a:defRPr/>
            </a:pPr>
            <a:r>
              <a:rPr kumimoji="0" lang="ar-SA" sz="2600" b="0" i="0" u="none" strike="noStrike" kern="1200" cap="none" spc="0" normalizeH="0" baseline="0" noProof="0" dirty="0" smtClean="0">
                <a:ln>
                  <a:noFill/>
                </a:ln>
                <a:solidFill>
                  <a:schemeClr val="tx1"/>
                </a:solidFill>
                <a:effectLst/>
                <a:uLnTx/>
                <a:uFillTx/>
                <a:cs typeface="AL-Mohanad Bold"/>
              </a:rPr>
              <a:t>لكل مجتمع قيم ومعايير وأهداف خاصة.</a:t>
            </a:r>
          </a:p>
          <a:p>
            <a:pPr marL="342900" marR="0" lvl="0" indent="-342900" algn="r" defTabSz="914400" rtl="1" eaLnBrk="1" fontAlgn="auto" latinLnBrk="0" hangingPunct="1">
              <a:lnSpc>
                <a:spcPct val="100000"/>
              </a:lnSpc>
              <a:spcBef>
                <a:spcPct val="20000"/>
              </a:spcBef>
              <a:spcAft>
                <a:spcPts val="0"/>
              </a:spcAft>
              <a:buClr>
                <a:schemeClr val="tx2"/>
              </a:buClr>
              <a:buSzTx/>
              <a:buFont typeface="Wingdings" pitchFamily="2" charset="2"/>
              <a:buChar char="v"/>
              <a:tabLst/>
              <a:defRPr/>
            </a:pPr>
            <a:r>
              <a:rPr kumimoji="0" lang="ar-SA" sz="2600" b="0" i="0" u="none" strike="noStrike" kern="1200" cap="none" spc="0" normalizeH="0" baseline="0" noProof="0" dirty="0" smtClean="0">
                <a:ln>
                  <a:noFill/>
                </a:ln>
                <a:solidFill>
                  <a:schemeClr val="tx1"/>
                </a:solidFill>
                <a:effectLst/>
                <a:uLnTx/>
                <a:uFillTx/>
                <a:cs typeface="AL-Mohanad Bold"/>
              </a:rPr>
              <a:t>والبحث العلمي هو نوع من النشاط لا بد أن يتفاعل مع هذه القيم </a:t>
            </a:r>
            <a:r>
              <a:rPr kumimoji="0" lang="ar-SA" sz="2600" b="0" i="0" u="none" strike="noStrike" kern="1200" cap="none" spc="0" normalizeH="0" baseline="0" noProof="0" dirty="0" err="1" smtClean="0">
                <a:ln>
                  <a:noFill/>
                </a:ln>
                <a:solidFill>
                  <a:schemeClr val="tx1"/>
                </a:solidFill>
                <a:effectLst/>
                <a:uLnTx/>
                <a:uFillTx/>
                <a:cs typeface="AL-Mohanad Bold"/>
              </a:rPr>
              <a:t>والمعايير .</a:t>
            </a:r>
            <a:r>
              <a:rPr kumimoji="0" lang="ar-SA" sz="2600" b="0" i="0" u="none" strike="noStrike" kern="1200" cap="none" spc="0" normalizeH="0" baseline="0" noProof="0" dirty="0" smtClean="0">
                <a:ln>
                  <a:noFill/>
                </a:ln>
                <a:solidFill>
                  <a:schemeClr val="tx1"/>
                </a:solidFill>
                <a:effectLst/>
                <a:uLnTx/>
                <a:uFillTx/>
                <a:cs typeface="AL-Mohanad Bold"/>
              </a:rPr>
              <a:t> ويكون هذا التفاعل في مرحلة اختيار المشكلات البحثية, وفي توظيف نتائج هذه البحوث في المجالات الحياتية.</a:t>
            </a:r>
          </a:p>
          <a:p>
            <a:pPr marL="342900" marR="0" lvl="0" indent="-342900" algn="r" defTabSz="914400" rtl="1" eaLnBrk="1" fontAlgn="auto" latinLnBrk="0" hangingPunct="1">
              <a:lnSpc>
                <a:spcPct val="100000"/>
              </a:lnSpc>
              <a:spcBef>
                <a:spcPct val="20000"/>
              </a:spcBef>
              <a:spcAft>
                <a:spcPts val="0"/>
              </a:spcAft>
              <a:buClr>
                <a:schemeClr val="tx2"/>
              </a:buClr>
              <a:buSzTx/>
              <a:buFont typeface="Wingdings" pitchFamily="2" charset="2"/>
              <a:buChar char="v"/>
              <a:tabLst/>
              <a:defRPr/>
            </a:pPr>
            <a:r>
              <a:rPr kumimoji="0" lang="ar-SA" sz="2600" b="0" i="0" u="none" strike="noStrike" kern="1200" cap="none" spc="0" normalizeH="0" baseline="0" noProof="0" dirty="0" smtClean="0">
                <a:ln>
                  <a:noFill/>
                </a:ln>
                <a:solidFill>
                  <a:schemeClr val="tx1"/>
                </a:solidFill>
                <a:effectLst/>
                <a:uLnTx/>
                <a:uFillTx/>
                <a:cs typeface="AL-Mohanad Bold"/>
              </a:rPr>
              <a:t>موضوعات كالتلقيح الصناعي والاستنساخ: والحاجات التي وظفت او سوف توظف من هذه الاكتشافات.</a:t>
            </a:r>
          </a:p>
          <a:p>
            <a:pPr marL="342900" marR="0" lvl="0" indent="-342900" algn="r" defTabSz="914400" rtl="1" eaLnBrk="1" fontAlgn="auto" latinLnBrk="0" hangingPunct="1">
              <a:lnSpc>
                <a:spcPct val="100000"/>
              </a:lnSpc>
              <a:spcBef>
                <a:spcPct val="20000"/>
              </a:spcBef>
              <a:spcAft>
                <a:spcPts val="0"/>
              </a:spcAft>
              <a:buClr>
                <a:schemeClr val="tx2"/>
              </a:buClr>
              <a:buSzTx/>
              <a:buFont typeface="Wingdings" pitchFamily="2" charset="2"/>
              <a:buChar char="v"/>
              <a:tabLst/>
              <a:defRPr/>
            </a:pPr>
            <a:r>
              <a:rPr kumimoji="0" lang="ar-SA" sz="2600" b="0" i="0" u="none" strike="noStrike" kern="1200" cap="none" spc="0" normalizeH="0" baseline="0" noProof="0" dirty="0" smtClean="0">
                <a:ln>
                  <a:noFill/>
                </a:ln>
                <a:solidFill>
                  <a:schemeClr val="tx1"/>
                </a:solidFill>
                <a:effectLst/>
                <a:uLnTx/>
                <a:uFillTx/>
                <a:cs typeface="AL-Mohanad Bold"/>
              </a:rPr>
              <a:t>لذلك لا بد للباحثين أن يكونوا أكثر وعياً في معرفة العلاقة بين العلم </a:t>
            </a:r>
            <a:r>
              <a:rPr kumimoji="0" lang="ar-SA" sz="2600" b="0" i="0" u="none" strike="noStrike" kern="1200" cap="none" spc="0" normalizeH="0" baseline="0" noProof="0" dirty="0" err="1" smtClean="0">
                <a:ln>
                  <a:noFill/>
                </a:ln>
                <a:solidFill>
                  <a:schemeClr val="tx1"/>
                </a:solidFill>
                <a:effectLst/>
                <a:uLnTx/>
                <a:uFillTx/>
                <a:cs typeface="AL-Mohanad Bold"/>
              </a:rPr>
              <a:t>والقيم.</a:t>
            </a:r>
            <a:r>
              <a:rPr kumimoji="0" lang="ar-SA" sz="2600" b="0" i="0" u="none" strike="noStrike" kern="1200" cap="none" spc="0" normalizeH="0" baseline="0" noProof="0" dirty="0" smtClean="0">
                <a:ln>
                  <a:noFill/>
                </a:ln>
                <a:solidFill>
                  <a:schemeClr val="tx1"/>
                </a:solidFill>
                <a:effectLst/>
                <a:uLnTx/>
                <a:uFillTx/>
                <a:cs typeface="AL-Mohanad Bold"/>
              </a:rPr>
              <a:t> أي التمييز بين </a:t>
            </a:r>
            <a:r>
              <a:rPr kumimoji="0" lang="ar-SA" sz="2600" b="0" i="0" u="none" strike="noStrike" kern="1200" cap="none" spc="0" normalizeH="0" baseline="0" noProof="0" dirty="0" smtClean="0">
                <a:ln>
                  <a:noFill/>
                </a:ln>
                <a:solidFill>
                  <a:srgbClr val="FF0000"/>
                </a:solidFill>
                <a:effectLst/>
                <a:uLnTx/>
                <a:uFillTx/>
                <a:cs typeface="AL-Mohanad Bold"/>
              </a:rPr>
              <a:t>عمليات السلوك </a:t>
            </a:r>
            <a:r>
              <a:rPr kumimoji="0" lang="ar-SA" sz="2600" b="0" i="0" u="none" strike="noStrike" kern="1200" cap="none" spc="0" normalizeH="0" baseline="0" noProof="0" dirty="0" smtClean="0">
                <a:ln>
                  <a:noFill/>
                </a:ln>
                <a:solidFill>
                  <a:schemeClr val="tx1"/>
                </a:solidFill>
                <a:effectLst/>
                <a:uLnTx/>
                <a:uFillTx/>
                <a:cs typeface="AL-Mohanad Bold"/>
              </a:rPr>
              <a:t>الذي يعني العمليات الذهنية والسلوكية والانفعالية التي تجعل الفرد يستجيب </a:t>
            </a:r>
            <a:r>
              <a:rPr kumimoji="0" lang="ar-SA" sz="2600" b="0" i="0" u="none" strike="noStrike" kern="1200" cap="none" spc="0" normalizeH="0" baseline="0" noProof="0" dirty="0" err="1" smtClean="0">
                <a:ln>
                  <a:noFill/>
                </a:ln>
                <a:solidFill>
                  <a:schemeClr val="tx1"/>
                </a:solidFill>
                <a:effectLst/>
                <a:uLnTx/>
                <a:uFillTx/>
                <a:cs typeface="AL-Mohanad Bold"/>
              </a:rPr>
              <a:t>للموضوع.</a:t>
            </a:r>
            <a:r>
              <a:rPr kumimoji="0" lang="ar-SA" sz="2600" b="0" i="0" u="none" strike="noStrike" kern="1200" cap="none" spc="0" normalizeH="0" baseline="0" noProof="0" dirty="0" smtClean="0">
                <a:ln>
                  <a:noFill/>
                </a:ln>
                <a:solidFill>
                  <a:schemeClr val="tx1"/>
                </a:solidFill>
                <a:effectLst/>
                <a:uLnTx/>
                <a:uFillTx/>
                <a:cs typeface="AL-Mohanad Bold"/>
              </a:rPr>
              <a:t> وبين </a:t>
            </a:r>
            <a:r>
              <a:rPr kumimoji="0" lang="ar-SA" sz="2600" b="0" i="0" u="none" strike="noStrike" kern="1200" cap="none" spc="0" normalizeH="0" baseline="0" noProof="0" dirty="0" smtClean="0">
                <a:ln>
                  <a:noFill/>
                </a:ln>
                <a:solidFill>
                  <a:srgbClr val="FF0000"/>
                </a:solidFill>
                <a:effectLst/>
                <a:uLnTx/>
                <a:uFillTx/>
                <a:cs typeface="AL-Mohanad Bold"/>
              </a:rPr>
              <a:t>محتوى السلوك</a:t>
            </a:r>
            <a:r>
              <a:rPr kumimoji="0" lang="ar-SA" sz="2600" b="0" i="0" u="none" strike="noStrike" kern="1200" cap="none" spc="0" normalizeH="0" baseline="0" noProof="0" dirty="0" smtClean="0">
                <a:ln>
                  <a:noFill/>
                </a:ln>
                <a:solidFill>
                  <a:schemeClr val="tx1"/>
                </a:solidFill>
                <a:effectLst/>
                <a:uLnTx/>
                <a:uFillTx/>
                <a:cs typeface="AL-Mohanad Bold"/>
              </a:rPr>
              <a:t> الذي يهتم بالجوانب الاخلاقية أو </a:t>
            </a:r>
            <a:r>
              <a:rPr kumimoji="0" lang="ar-SA" sz="2600" b="0" i="0" u="none" strike="noStrike" kern="1200" cap="none" spc="0" normalizeH="0" baseline="0" noProof="0" dirty="0" err="1" smtClean="0">
                <a:ln>
                  <a:noFill/>
                </a:ln>
                <a:solidFill>
                  <a:schemeClr val="tx1"/>
                </a:solidFill>
                <a:effectLst/>
                <a:uLnTx/>
                <a:uFillTx/>
                <a:cs typeface="AL-Mohanad Bold"/>
              </a:rPr>
              <a:t>القيمية.</a:t>
            </a:r>
            <a:endParaRPr kumimoji="0" lang="ar-SA" sz="2600" b="0" i="0" u="none" strike="noStrike" kern="1200" cap="none" spc="0" normalizeH="0" baseline="0" noProof="0" dirty="0" smtClean="0">
              <a:ln>
                <a:noFill/>
              </a:ln>
              <a:solidFill>
                <a:schemeClr val="tx1"/>
              </a:solidFill>
              <a:effectLst/>
              <a:uLnTx/>
              <a:uFillTx/>
              <a:cs typeface="AL-Mohanad Bold"/>
            </a:endParaRPr>
          </a:p>
          <a:p>
            <a:pPr marL="342900" marR="0" lvl="0" indent="-342900" algn="r" defTabSz="914400" rtl="1" eaLnBrk="1" fontAlgn="auto" latinLnBrk="0" hangingPunct="1">
              <a:lnSpc>
                <a:spcPct val="100000"/>
              </a:lnSpc>
              <a:spcBef>
                <a:spcPct val="20000"/>
              </a:spcBef>
              <a:spcAft>
                <a:spcPts val="0"/>
              </a:spcAft>
              <a:buClr>
                <a:schemeClr val="tx2"/>
              </a:buClr>
              <a:buSzTx/>
              <a:buFont typeface="Wingdings" pitchFamily="2" charset="2"/>
              <a:buChar char="v"/>
              <a:tabLst/>
              <a:defRPr/>
            </a:pPr>
            <a:r>
              <a:rPr kumimoji="0" lang="ar-SA" sz="2600" b="0" i="0" u="none" strike="noStrike" kern="1200" cap="none" spc="0" normalizeH="0" baseline="0" noProof="0" dirty="0" smtClean="0">
                <a:ln>
                  <a:noFill/>
                </a:ln>
                <a:solidFill>
                  <a:schemeClr val="tx1"/>
                </a:solidFill>
                <a:effectLst/>
                <a:uLnTx/>
                <a:uFillTx/>
                <a:cs typeface="AL-Mohanad Bold"/>
              </a:rPr>
              <a:t>مثال: التبرع بالأعضاء البشرية: ندرس سلوك التبرع وما الدوافع </a:t>
            </a:r>
            <a:r>
              <a:rPr kumimoji="0" lang="ar-SA" sz="2600" b="0" i="0" u="none" strike="noStrike" kern="1200" cap="none" spc="0" normalizeH="0" baseline="0" noProof="0" dirty="0" err="1" smtClean="0">
                <a:ln>
                  <a:noFill/>
                </a:ln>
                <a:solidFill>
                  <a:schemeClr val="tx1"/>
                </a:solidFill>
                <a:effectLst/>
                <a:uLnTx/>
                <a:uFillTx/>
                <a:cs typeface="AL-Mohanad Bold"/>
              </a:rPr>
              <a:t>والاسباب</a:t>
            </a:r>
            <a:r>
              <a:rPr kumimoji="0" lang="ar-SA" sz="2600" b="0" i="0" u="none" strike="noStrike" kern="1200" cap="none" spc="0" normalizeH="0" baseline="0" noProof="0" dirty="0" smtClean="0">
                <a:ln>
                  <a:noFill/>
                </a:ln>
                <a:solidFill>
                  <a:schemeClr val="tx1"/>
                </a:solidFill>
                <a:effectLst/>
                <a:uLnTx/>
                <a:uFillTx/>
                <a:cs typeface="AL-Mohanad Bold"/>
              </a:rPr>
              <a:t> وراء ذلك(عمليات السلوك</a:t>
            </a:r>
            <a:r>
              <a:rPr kumimoji="0" lang="ar-SA" sz="2600" b="0" i="0" u="none" strike="noStrike" kern="1200" cap="none" spc="0" normalizeH="0" baseline="0" noProof="0" dirty="0" err="1" smtClean="0">
                <a:ln>
                  <a:noFill/>
                </a:ln>
                <a:solidFill>
                  <a:schemeClr val="tx1"/>
                </a:solidFill>
                <a:effectLst/>
                <a:uLnTx/>
                <a:uFillTx/>
                <a:cs typeface="AL-Mohanad Bold"/>
              </a:rPr>
              <a:t>).</a:t>
            </a:r>
            <a:r>
              <a:rPr kumimoji="0" lang="ar-SA" sz="2600" b="0" i="0" u="none" strike="noStrike" kern="1200" cap="none" spc="0" normalizeH="0" baseline="0" noProof="0" dirty="0" smtClean="0">
                <a:ln>
                  <a:noFill/>
                </a:ln>
                <a:solidFill>
                  <a:schemeClr val="tx1"/>
                </a:solidFill>
                <a:effectLst/>
                <a:uLnTx/>
                <a:uFillTx/>
                <a:cs typeface="AL-Mohanad Bold"/>
              </a:rPr>
              <a:t> هل من المستحسن أم حلال أو حرام أن يتبرع الفرد بأعضائه </a:t>
            </a:r>
            <a:r>
              <a:rPr kumimoji="0" lang="ar-SA" sz="2600" b="0" i="0" u="none" strike="noStrike" kern="1200" cap="none" spc="0" normalizeH="0" baseline="0" noProof="0" dirty="0" err="1" smtClean="0">
                <a:ln>
                  <a:noFill/>
                </a:ln>
                <a:solidFill>
                  <a:schemeClr val="tx1"/>
                </a:solidFill>
                <a:effectLst/>
                <a:uLnTx/>
                <a:uFillTx/>
                <a:cs typeface="AL-Mohanad Bold"/>
              </a:rPr>
              <a:t>يكون </a:t>
            </a:r>
            <a:r>
              <a:rPr kumimoji="0" lang="ar-SA" sz="2600" b="0" i="0" u="none" strike="noStrike" kern="1200" cap="none" spc="0" normalizeH="0" baseline="0" noProof="0" dirty="0" smtClean="0">
                <a:ln>
                  <a:noFill/>
                </a:ln>
                <a:solidFill>
                  <a:schemeClr val="tx1"/>
                </a:solidFill>
                <a:effectLst/>
                <a:uLnTx/>
                <a:uFillTx/>
                <a:cs typeface="AL-Mohanad Bold"/>
              </a:rPr>
              <a:t>(محتوى السلوك</a:t>
            </a:r>
            <a:r>
              <a:rPr kumimoji="0" lang="ar-SA" sz="2600" b="0" i="0" u="none" strike="noStrike" kern="1200" cap="none" spc="0" normalizeH="0" baseline="0" noProof="0" dirty="0" err="1" smtClean="0">
                <a:ln>
                  <a:noFill/>
                </a:ln>
                <a:solidFill>
                  <a:schemeClr val="tx1"/>
                </a:solidFill>
                <a:effectLst/>
                <a:uLnTx/>
                <a:uFillTx/>
                <a:cs typeface="AL-Mohanad Bold"/>
              </a:rPr>
              <a:t>)</a:t>
            </a:r>
            <a:endParaRPr kumimoji="0" lang="ar-SA" sz="2600" b="0" i="0" u="none" strike="noStrike" kern="1200" cap="none" spc="0" normalizeH="0" baseline="0" noProof="0" dirty="0" smtClean="0">
              <a:ln>
                <a:noFill/>
              </a:ln>
              <a:solidFill>
                <a:schemeClr val="tx1"/>
              </a:solidFill>
              <a:effectLst/>
              <a:uLnTx/>
              <a:uFillTx/>
              <a:cs typeface="AL-Mohanad Bold"/>
            </a:endParaRPr>
          </a:p>
          <a:p>
            <a:pPr marL="0" marR="0" lvl="0" indent="0" algn="r" defTabSz="914400" rtl="1" eaLnBrk="1" fontAlgn="auto" latinLnBrk="0" hangingPunct="1">
              <a:lnSpc>
                <a:spcPct val="100000"/>
              </a:lnSpc>
              <a:spcBef>
                <a:spcPct val="20000"/>
              </a:spcBef>
              <a:spcAft>
                <a:spcPts val="0"/>
              </a:spcAft>
              <a:buClr>
                <a:schemeClr val="tx2"/>
              </a:buClr>
              <a:buSzTx/>
              <a:buFont typeface="Wingdings" pitchFamily="2" charset="2"/>
              <a:buChar char="v"/>
              <a:tabLst/>
              <a:defRPr/>
            </a:pPr>
            <a:endParaRPr kumimoji="0" lang="ar-SA" sz="2600" b="0" i="0" u="none" strike="noStrike" kern="1200" cap="none" spc="0" normalizeH="0" baseline="0" noProof="0" dirty="0">
              <a:ln>
                <a:noFill/>
              </a:ln>
              <a:solidFill>
                <a:schemeClr val="tx1"/>
              </a:solidFill>
              <a:effectLst/>
              <a:uLnTx/>
              <a:uFillTx/>
              <a:cs typeface="AL-Mohanad Bold"/>
            </a:endParaRPr>
          </a:p>
        </p:txBody>
      </p:sp>
      <p:sp>
        <p:nvSpPr>
          <p:cNvPr id="9" name="عنصر نائب لرقم الشريحة 8"/>
          <p:cNvSpPr>
            <a:spLocks noGrp="1"/>
          </p:cNvSpPr>
          <p:nvPr>
            <p:ph type="sldNum" sz="quarter" idx="12"/>
          </p:nvPr>
        </p:nvSpPr>
        <p:spPr/>
        <p:txBody>
          <a:bodyPr/>
          <a:lstStyle/>
          <a:p>
            <a:fld id="{76E144E9-FD18-40EB-BD00-57D6D426D25B}" type="slidenum">
              <a:rPr lang="ar-SA" smtClean="0"/>
              <a:pPr/>
              <a:t>11</a:t>
            </a:fld>
            <a:endParaRPr lang="ar-SA"/>
          </a:p>
        </p:txBody>
      </p:sp>
      <p:sp>
        <p:nvSpPr>
          <p:cNvPr id="10" name="عنصر نائب للتذييل 9"/>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83768" y="476672"/>
            <a:ext cx="4705134" cy="1323439"/>
          </a:xfrm>
          <a:prstGeom prst="rect">
            <a:avLst/>
          </a:prstGeom>
          <a:noFill/>
        </p:spPr>
        <p:txBody>
          <a:bodyPr wrap="none" lIns="91440" tIns="45720" rIns="91440" bIns="45720">
            <a:spAutoFit/>
          </a:bodyPr>
          <a:lstStyle/>
          <a:p>
            <a:pPr algn="ctr"/>
            <a: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cs typeface="+mj-cs"/>
              </a:rPr>
              <a:t>علم النفس الاجتماعي</a:t>
            </a:r>
          </a:p>
          <a:p>
            <a:pPr algn="ctr"/>
            <a: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cs typeface="+mj-cs"/>
              </a:rPr>
              <a:t> وأهداف المجتمع ومشكلاته</a:t>
            </a:r>
            <a:endParaRPr lang="ar-SA" sz="2800" b="1" dirty="0">
              <a:ln w="17780" cmpd="sng">
                <a:solidFill>
                  <a:srgbClr val="FFFFFF"/>
                </a:solidFill>
                <a:prstDash val="solid"/>
                <a:miter lim="800000"/>
              </a:ln>
              <a:solidFill>
                <a:schemeClr val="tx2"/>
              </a:solidFill>
              <a:effectLst>
                <a:outerShdw blurRad="50800" algn="tl" rotWithShape="0">
                  <a:srgbClr val="000000"/>
                </a:outerShdw>
              </a:effectLst>
              <a:cs typeface="+mj-cs"/>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Rectangle 3"/>
          <p:cNvSpPr txBox="1">
            <a:spLocks noChangeArrowheads="1"/>
          </p:cNvSpPr>
          <p:nvPr/>
        </p:nvSpPr>
        <p:spPr>
          <a:xfrm>
            <a:off x="683568" y="1844824"/>
            <a:ext cx="7921575" cy="4248150"/>
          </a:xfrm>
          <a:prstGeom prst="rect">
            <a:avLst/>
          </a:prstGeom>
          <a:noFill/>
          <a:ln>
            <a:noFill/>
            <a:miter lim="800000"/>
            <a:headEnd/>
            <a:tailEnd/>
          </a:ln>
        </p:spPr>
        <p:txBody>
          <a:bodyPr/>
          <a:lstStyle/>
          <a:p>
            <a:pPr marL="0" marR="0" lvl="0" indent="0" algn="just" defTabSz="914400" rtl="1" eaLnBrk="1" fontAlgn="auto" latinLnBrk="0" hangingPunct="1">
              <a:lnSpc>
                <a:spcPct val="90000"/>
              </a:lnSpc>
              <a:spcBef>
                <a:spcPct val="20000"/>
              </a:spcBef>
              <a:spcAft>
                <a:spcPts val="0"/>
              </a:spcAft>
              <a:buClrTx/>
              <a:buSzTx/>
              <a:buFont typeface="Wingdings" pitchFamily="2" charset="2"/>
              <a:buNone/>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AL-Mohanad Bold" pitchFamily="2" charset="-78"/>
              </a:rPr>
              <a:t>إذا أدركنا إن تحقيق أي هدف من أهداف </a:t>
            </a:r>
            <a:r>
              <a:rPr kumimoji="0" lang="ar-SA" sz="3200" b="0" i="0" u="none" strike="noStrike" kern="1200" cap="none" spc="0" normalizeH="0" baseline="0" noProof="0" dirty="0" err="1" smtClean="0">
                <a:ln>
                  <a:noFill/>
                </a:ln>
                <a:solidFill>
                  <a:schemeClr val="tx1"/>
                </a:solidFill>
                <a:effectLst/>
                <a:uLnTx/>
                <a:uFillTx/>
                <a:latin typeface="+mn-lt"/>
                <a:ea typeface="+mn-ea"/>
                <a:cs typeface="AL-Mohanad Bold" pitchFamily="2" charset="-78"/>
              </a:rPr>
              <a:t>المجتمع </a:t>
            </a:r>
            <a:r>
              <a:rPr kumimoji="0" lang="ar-SA" sz="3200" b="0" i="0" u="none" strike="noStrike" kern="1200" cap="none" spc="0" normalizeH="0" baseline="0" noProof="0" dirty="0" smtClean="0">
                <a:ln>
                  <a:noFill/>
                </a:ln>
                <a:solidFill>
                  <a:schemeClr val="tx1"/>
                </a:solidFill>
                <a:effectLst/>
                <a:uLnTx/>
                <a:uFillTx/>
                <a:latin typeface="+mn-lt"/>
                <a:ea typeface="+mn-ea"/>
                <a:cs typeface="AL-Mohanad Bold" pitchFamily="2" charset="-78"/>
              </a:rPr>
              <a:t>(على سبيل المثال، مكافحة الفقر والبطالة، مكافحة الجريمة، مكافحة تلوث البيئة، منع الحوادث والقيادة السليمة للمركبات، السلوك الصحي ومحاربة السمنة والأمراض المتفشية، تعزيز تماسك الجماعة، مقاومة الغزو الثقافي، رفع الروح المعنوية، مقاومة الحرب النفسية، مكافحة التسرب من المدرسة، انخفاض المستوى التعليمي</a:t>
            </a:r>
            <a:r>
              <a:rPr kumimoji="0" lang="ar-SA" sz="3200" b="0" i="0" u="none" strike="noStrike" kern="1200" cap="none" spc="0" normalizeH="0" baseline="0" noProof="0" dirty="0" err="1" smtClean="0">
                <a:ln>
                  <a:noFill/>
                </a:ln>
                <a:solidFill>
                  <a:schemeClr val="tx1"/>
                </a:solidFill>
                <a:effectLst/>
                <a:uLnTx/>
                <a:uFillTx/>
                <a:latin typeface="+mn-lt"/>
                <a:ea typeface="+mn-ea"/>
                <a:cs typeface="AL-Mohanad Bold" pitchFamily="2" charset="-78"/>
              </a:rPr>
              <a:t>)</a:t>
            </a:r>
            <a:endParaRPr kumimoji="0" lang="ar-SA" sz="3200" b="0" i="0" u="none" strike="noStrike" kern="1200" cap="none" spc="0" normalizeH="0" baseline="0" noProof="0" dirty="0" smtClean="0">
              <a:ln>
                <a:noFill/>
              </a:ln>
              <a:solidFill>
                <a:schemeClr val="tx1"/>
              </a:solidFill>
              <a:effectLst/>
              <a:uLnTx/>
              <a:uFillTx/>
              <a:latin typeface="+mn-lt"/>
              <a:ea typeface="+mn-ea"/>
              <a:cs typeface="AL-Mohanad Bold" pitchFamily="2" charset="-78"/>
            </a:endParaRPr>
          </a:p>
          <a:p>
            <a:pPr marL="0" marR="0" lvl="0" indent="0" algn="just" defTabSz="914400" rtl="1" eaLnBrk="1" fontAlgn="auto" latinLnBrk="0" hangingPunct="1">
              <a:lnSpc>
                <a:spcPct val="90000"/>
              </a:lnSpc>
              <a:spcBef>
                <a:spcPct val="20000"/>
              </a:spcBef>
              <a:spcAft>
                <a:spcPts val="0"/>
              </a:spcAft>
              <a:buClrTx/>
              <a:buSzTx/>
              <a:buFont typeface="Wingdings" pitchFamily="2" charset="2"/>
              <a:buNone/>
              <a:tabLst/>
              <a:defRPr/>
            </a:pPr>
            <a:endParaRPr kumimoji="0" lang="ar-SA" sz="3200" b="0" i="0" u="none" strike="noStrike" kern="1200" cap="none" spc="0" normalizeH="0" baseline="0" noProof="0" dirty="0" smtClean="0">
              <a:ln>
                <a:noFill/>
              </a:ln>
              <a:solidFill>
                <a:schemeClr val="tx1"/>
              </a:solidFill>
              <a:effectLst/>
              <a:uLnTx/>
              <a:uFillTx/>
              <a:latin typeface="+mn-lt"/>
              <a:ea typeface="+mn-ea"/>
              <a:cs typeface="AL-Mohanad Bold" pitchFamily="2" charset="-78"/>
            </a:endParaRPr>
          </a:p>
          <a:p>
            <a:pPr marL="0" marR="0" lvl="0" indent="0" algn="just" defTabSz="914400" rtl="1" eaLnBrk="1" fontAlgn="auto" latinLnBrk="0" hangingPunct="1">
              <a:lnSpc>
                <a:spcPct val="90000"/>
              </a:lnSpc>
              <a:spcBef>
                <a:spcPct val="20000"/>
              </a:spcBef>
              <a:spcAft>
                <a:spcPts val="0"/>
              </a:spcAft>
              <a:buClrTx/>
              <a:buSzTx/>
              <a:buFont typeface="Wingdings" pitchFamily="2" charset="2"/>
              <a:buNone/>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AL-Mohanad Bold" pitchFamily="2" charset="-78"/>
              </a:rPr>
              <a:t> </a:t>
            </a:r>
            <a:r>
              <a:rPr kumimoji="0" lang="ar-SA" sz="3200" b="0" i="0" u="none" strike="noStrike" kern="1200" cap="none" spc="0" normalizeH="0" baseline="0" noProof="0" dirty="0" smtClean="0">
                <a:ln>
                  <a:noFill/>
                </a:ln>
                <a:solidFill>
                  <a:schemeClr val="accent1"/>
                </a:solidFill>
                <a:effectLst/>
                <a:uLnTx/>
                <a:uFillTx/>
                <a:latin typeface="+mn-lt"/>
                <a:ea typeface="+mn-ea"/>
                <a:cs typeface="AL-Mohanad Bold" pitchFamily="2" charset="-78"/>
              </a:rPr>
              <a:t>لا بد أن يمر عبر سلوك ومشاعر وأفكار الفرد، أدركنا الأهمية الحيوية لعلم النفس عموما ولعلم النفس الاجتماعي خصوصاً</a:t>
            </a:r>
            <a:endParaRPr kumimoji="0" lang="en-US" sz="3200" b="0" i="0" u="none" strike="noStrike" kern="1200" cap="none" spc="0" normalizeH="0" baseline="0" noProof="0" dirty="0">
              <a:ln>
                <a:noFill/>
              </a:ln>
              <a:solidFill>
                <a:schemeClr val="accent1"/>
              </a:solidFill>
              <a:effectLst/>
              <a:uLnTx/>
              <a:uFillTx/>
              <a:latin typeface="+mn-lt"/>
              <a:ea typeface="+mn-ea"/>
              <a:cs typeface="AL-Mohanad Bold" pitchFamily="2" charset="-78"/>
            </a:endParaRPr>
          </a:p>
        </p:txBody>
      </p:sp>
      <p:sp>
        <p:nvSpPr>
          <p:cNvPr id="9" name="عنصر نائب لرقم الشريحة 8"/>
          <p:cNvSpPr>
            <a:spLocks noGrp="1"/>
          </p:cNvSpPr>
          <p:nvPr>
            <p:ph type="sldNum" sz="quarter" idx="12"/>
          </p:nvPr>
        </p:nvSpPr>
        <p:spPr/>
        <p:txBody>
          <a:bodyPr/>
          <a:lstStyle/>
          <a:p>
            <a:fld id="{76E144E9-FD18-40EB-BD00-57D6D426D25B}" type="slidenum">
              <a:rPr lang="ar-SA" smtClean="0"/>
              <a:pPr/>
              <a:t>12</a:t>
            </a:fld>
            <a:endParaRPr lang="ar-SA"/>
          </a:p>
        </p:txBody>
      </p:sp>
      <p:sp>
        <p:nvSpPr>
          <p:cNvPr id="10" name="عنصر نائب للتذييل 9"/>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536667" y="764704"/>
            <a:ext cx="4570482" cy="1200329"/>
          </a:xfrm>
          <a:prstGeom prst="rect">
            <a:avLst/>
          </a:prstGeom>
          <a:noFill/>
        </p:spPr>
        <p:txBody>
          <a:bodyPr wrap="none" lIns="91440" tIns="45720" rIns="91440" bIns="45720">
            <a:spAutoFit/>
          </a:bodyPr>
          <a:lstStyle/>
          <a:p>
            <a:pPr algn="ctr"/>
            <a:r>
              <a:rPr lang="ar-SA" sz="3600" b="1" dirty="0" smtClean="0">
                <a:ln w="17780" cmpd="sng">
                  <a:solidFill>
                    <a:srgbClr val="FFFFFF"/>
                  </a:solidFill>
                  <a:prstDash val="solid"/>
                  <a:miter lim="800000"/>
                </a:ln>
                <a:solidFill>
                  <a:schemeClr val="tx2"/>
                </a:solidFill>
                <a:effectLst>
                  <a:outerShdw blurRad="50800" algn="tl" rotWithShape="0">
                    <a:srgbClr val="000000"/>
                  </a:outerShdw>
                </a:effectLst>
                <a:cs typeface="+mj-cs"/>
              </a:rPr>
              <a:t>الفروق بين التصورات العلمية</a:t>
            </a:r>
          </a:p>
          <a:p>
            <a:pPr algn="ctr"/>
            <a:r>
              <a:rPr lang="ar-SA" sz="3600" b="1" dirty="0" smtClean="0">
                <a:ln w="17780" cmpd="sng">
                  <a:solidFill>
                    <a:srgbClr val="FFFFFF"/>
                  </a:solidFill>
                  <a:prstDash val="solid"/>
                  <a:miter lim="800000"/>
                </a:ln>
                <a:solidFill>
                  <a:schemeClr val="tx2"/>
                </a:solidFill>
                <a:effectLst>
                  <a:outerShdw blurRad="50800" algn="tl" rotWithShape="0">
                    <a:srgbClr val="000000"/>
                  </a:outerShdw>
                </a:effectLst>
                <a:cs typeface="+mj-cs"/>
              </a:rPr>
              <a:t> والتصورات العامية</a:t>
            </a:r>
            <a:endParaRPr lang="ar-SA" sz="2400" b="1" dirty="0">
              <a:ln w="17780" cmpd="sng">
                <a:solidFill>
                  <a:srgbClr val="FFFFFF"/>
                </a:solidFill>
                <a:prstDash val="solid"/>
                <a:miter lim="800000"/>
              </a:ln>
              <a:solidFill>
                <a:schemeClr val="tx2"/>
              </a:solidFill>
              <a:effectLst>
                <a:outerShdw blurRad="50800" algn="tl" rotWithShape="0">
                  <a:srgbClr val="000000"/>
                </a:outerShdw>
              </a:effectLst>
              <a:cs typeface="+mj-cs"/>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مستطيل مستدير الزوايا 8"/>
          <p:cNvSpPr/>
          <p:nvPr/>
        </p:nvSpPr>
        <p:spPr>
          <a:xfrm>
            <a:off x="5868144" y="2204864"/>
            <a:ext cx="19442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t>التصورات العلمية</a:t>
            </a:r>
            <a:endParaRPr lang="ar-SA" sz="2000" b="1" dirty="0"/>
          </a:p>
        </p:txBody>
      </p:sp>
      <p:sp>
        <p:nvSpPr>
          <p:cNvPr id="10" name="مستطيل مستدير الزوايا 9"/>
          <p:cNvSpPr/>
          <p:nvPr/>
        </p:nvSpPr>
        <p:spPr>
          <a:xfrm>
            <a:off x="1907704" y="2204864"/>
            <a:ext cx="194421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t>التصورات العامية</a:t>
            </a:r>
            <a:endParaRPr lang="ar-SA" sz="2000" b="1" dirty="0"/>
          </a:p>
        </p:txBody>
      </p:sp>
      <p:sp>
        <p:nvSpPr>
          <p:cNvPr id="11" name="مربع نص 10"/>
          <p:cNvSpPr txBox="1"/>
          <p:nvPr/>
        </p:nvSpPr>
        <p:spPr>
          <a:xfrm>
            <a:off x="4716016" y="2924944"/>
            <a:ext cx="4104456" cy="3416320"/>
          </a:xfrm>
          <a:prstGeom prst="rect">
            <a:avLst/>
          </a:prstGeom>
          <a:noFill/>
        </p:spPr>
        <p:txBody>
          <a:bodyPr wrap="square" rtlCol="1">
            <a:spAutoFit/>
          </a:bodyPr>
          <a:lstStyle/>
          <a:p>
            <a:pPr lvl="1">
              <a:buClr>
                <a:schemeClr val="accent1"/>
              </a:buClr>
              <a:buFont typeface="Wingdings" pitchFamily="2" charset="2"/>
              <a:buChar char="v"/>
            </a:pPr>
            <a:r>
              <a:rPr lang="ar-SA" sz="2400" dirty="0" smtClean="0">
                <a:cs typeface="AL-Mohanad Bold" pitchFamily="2" charset="-78"/>
              </a:rPr>
              <a:t>تحديد الفرضيات وعلاقاتها مسبقا</a:t>
            </a:r>
            <a:endParaRPr lang="ar-SA" sz="2400" dirty="0" smtClean="0"/>
          </a:p>
          <a:p>
            <a:pPr lvl="1">
              <a:buClr>
                <a:schemeClr val="accent1"/>
              </a:buClr>
              <a:buFont typeface="Wingdings" pitchFamily="2" charset="2"/>
              <a:buChar char="v"/>
            </a:pPr>
            <a:r>
              <a:rPr lang="ar-SA" sz="2400" dirty="0" smtClean="0">
                <a:cs typeface="AL-Mohanad Bold" pitchFamily="2" charset="-78"/>
              </a:rPr>
              <a:t>الاتساق والثبات والاعتماد على البيانات</a:t>
            </a:r>
            <a:endParaRPr lang="ar-SA" sz="2400" dirty="0" smtClean="0"/>
          </a:p>
          <a:p>
            <a:pPr lvl="1">
              <a:buClr>
                <a:schemeClr val="accent1"/>
              </a:buClr>
              <a:buFont typeface="Wingdings" pitchFamily="2" charset="2"/>
              <a:buChar char="v"/>
            </a:pPr>
            <a:r>
              <a:rPr lang="ar-SA" sz="2400" dirty="0" smtClean="0">
                <a:cs typeface="AL-Mohanad Bold" pitchFamily="2" charset="-78"/>
              </a:rPr>
              <a:t>القابلية للاختبار والدحض بواسطة البيانات</a:t>
            </a:r>
            <a:endParaRPr lang="ar-SA" sz="2400" dirty="0" smtClean="0"/>
          </a:p>
          <a:p>
            <a:pPr lvl="1">
              <a:buClr>
                <a:schemeClr val="accent1"/>
              </a:buClr>
              <a:buFont typeface="Wingdings" pitchFamily="2" charset="2"/>
              <a:buChar char="v"/>
            </a:pPr>
            <a:r>
              <a:rPr lang="ar-SA" sz="2400" dirty="0" smtClean="0">
                <a:cs typeface="AL-Mohanad Bold" pitchFamily="2" charset="-78"/>
              </a:rPr>
              <a:t>التمييز بين التزامن والسببية</a:t>
            </a:r>
          </a:p>
          <a:p>
            <a:pPr lvl="1">
              <a:buClr>
                <a:schemeClr val="accent1"/>
              </a:buClr>
              <a:buFont typeface="Wingdings" pitchFamily="2" charset="2"/>
              <a:buChar char="v"/>
            </a:pPr>
            <a:r>
              <a:rPr lang="ar-SA" sz="2400" dirty="0" smtClean="0">
                <a:cs typeface="AL-Mohanad Bold" pitchFamily="2" charset="-78"/>
              </a:rPr>
              <a:t>التركيز على اكتشاف ووصف العمليات</a:t>
            </a:r>
            <a:endParaRPr lang="ar-SA" sz="2400" dirty="0" smtClean="0"/>
          </a:p>
          <a:p>
            <a:pPr lvl="1">
              <a:buClr>
                <a:schemeClr val="accent1"/>
              </a:buClr>
              <a:buFont typeface="Wingdings" pitchFamily="2" charset="2"/>
              <a:buChar char="v"/>
            </a:pPr>
            <a:r>
              <a:rPr lang="ar-SA" sz="2400" dirty="0" smtClean="0">
                <a:cs typeface="AL-Mohanad Bold" pitchFamily="2" charset="-78"/>
              </a:rPr>
              <a:t>الوعي بالعوامل الموقفية</a:t>
            </a:r>
            <a:endParaRPr lang="ar-SA" sz="2400" dirty="0" smtClean="0"/>
          </a:p>
          <a:p>
            <a:pPr lvl="1">
              <a:buClr>
                <a:schemeClr val="accent1"/>
              </a:buClr>
              <a:buFont typeface="Wingdings" pitchFamily="2" charset="2"/>
              <a:buChar char="v"/>
            </a:pPr>
            <a:r>
              <a:rPr lang="ar-SA" sz="2400" dirty="0" smtClean="0">
                <a:cs typeface="AL-Mohanad Bold" pitchFamily="2" charset="-78"/>
              </a:rPr>
              <a:t>السعي إلى التعميم باكتشاف المبادئ العامة</a:t>
            </a:r>
            <a:endParaRPr lang="ar-SA" sz="2400" dirty="0" smtClean="0"/>
          </a:p>
          <a:p>
            <a:pPr lvl="1">
              <a:buClr>
                <a:schemeClr val="accent1"/>
              </a:buClr>
              <a:buFont typeface="Wingdings" pitchFamily="2" charset="2"/>
              <a:buChar char="v"/>
            </a:pPr>
            <a:r>
              <a:rPr lang="ar-SA" sz="2400" dirty="0" smtClean="0">
                <a:cs typeface="AL-Mohanad Bold" pitchFamily="2" charset="-78"/>
              </a:rPr>
              <a:t>الهدف بناء نظرية واضحة وقوية</a:t>
            </a:r>
            <a:endParaRPr lang="ar-SA" sz="2400" dirty="0" smtClean="0"/>
          </a:p>
          <a:p>
            <a:pPr>
              <a:buClr>
                <a:schemeClr val="accent1"/>
              </a:buClr>
              <a:buFont typeface="Wingdings" pitchFamily="2" charset="2"/>
              <a:buChar char="v"/>
            </a:pPr>
            <a:endParaRPr lang="ar-SA" sz="2400" dirty="0"/>
          </a:p>
        </p:txBody>
      </p:sp>
      <p:sp>
        <p:nvSpPr>
          <p:cNvPr id="12" name="مربع نص 11"/>
          <p:cNvSpPr txBox="1"/>
          <p:nvPr/>
        </p:nvSpPr>
        <p:spPr>
          <a:xfrm>
            <a:off x="899592" y="2996952"/>
            <a:ext cx="3456384" cy="3416320"/>
          </a:xfrm>
          <a:prstGeom prst="rect">
            <a:avLst/>
          </a:prstGeom>
          <a:noFill/>
        </p:spPr>
        <p:txBody>
          <a:bodyPr wrap="square" rtlCol="1">
            <a:spAutoFit/>
          </a:bodyPr>
          <a:lstStyle/>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التفسير جزء من الإدراك المسبق للظاهرة</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التناقض والتغير حسب الموقف</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سعي العامي إلى تأكيد تفسيراته لا لاختبارها</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فهم التزامن على أنه يعكس علاقة سببية</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التركيز على المحتوى</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الميل إلى التفسيرات الشخصية</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عدم الوعي بالمبادئ العامة</a:t>
            </a:r>
          </a:p>
          <a:p>
            <a:pPr>
              <a:buClr>
                <a:schemeClr val="accent1"/>
              </a:buClr>
              <a:buFont typeface="Wingdings" pitchFamily="2" charset="2"/>
              <a:buChar char="v"/>
            </a:pPr>
            <a:r>
              <a:rPr lang="ar-SA" sz="2400" dirty="0" smtClean="0">
                <a:solidFill>
                  <a:srgbClr val="000000"/>
                </a:solidFill>
                <a:latin typeface="Arial Narrow" pitchFamily="34" charset="0"/>
                <a:cs typeface="AL-Mohanad Bold" pitchFamily="2" charset="-78"/>
              </a:rPr>
              <a:t>عدم السعي لبناء نظرية واضحة وقوية</a:t>
            </a:r>
          </a:p>
          <a:p>
            <a:pPr>
              <a:buClr>
                <a:schemeClr val="accent1"/>
              </a:buClr>
              <a:buFont typeface="Wingdings" pitchFamily="2" charset="2"/>
              <a:buChar char="v"/>
            </a:pPr>
            <a:endParaRPr lang="ar-SA" sz="2400" dirty="0"/>
          </a:p>
        </p:txBody>
      </p:sp>
      <p:sp>
        <p:nvSpPr>
          <p:cNvPr id="13" name="عنصر نائب لرقم الشريحة 12"/>
          <p:cNvSpPr>
            <a:spLocks noGrp="1"/>
          </p:cNvSpPr>
          <p:nvPr>
            <p:ph type="sldNum" sz="quarter" idx="12"/>
          </p:nvPr>
        </p:nvSpPr>
        <p:spPr/>
        <p:txBody>
          <a:bodyPr/>
          <a:lstStyle/>
          <a:p>
            <a:fld id="{76E144E9-FD18-40EB-BD00-57D6D426D25B}" type="slidenum">
              <a:rPr lang="ar-SA" smtClean="0"/>
              <a:pPr/>
              <a:t>13</a:t>
            </a:fld>
            <a:endParaRPr lang="ar-SA"/>
          </a:p>
        </p:txBody>
      </p:sp>
      <p:sp>
        <p:nvSpPr>
          <p:cNvPr id="14" name="عنصر نائب للتذييل 13"/>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18045" y="764704"/>
            <a:ext cx="4807726" cy="677108"/>
          </a:xfrm>
          <a:prstGeom prst="rect">
            <a:avLst/>
          </a:prstGeom>
          <a:noFill/>
        </p:spPr>
        <p:txBody>
          <a:bodyPr wrap="none" lIns="91440" tIns="45720" rIns="91440" bIns="45720">
            <a:spAutoFit/>
          </a:bodyPr>
          <a:lstStyle/>
          <a:p>
            <a:pPr algn="ctr"/>
            <a:r>
              <a:rPr lang="ar-SA" sz="3800" b="1" dirty="0" smtClean="0">
                <a:ln w="17780" cmpd="sng">
                  <a:solidFill>
                    <a:srgbClr val="FFFFFF"/>
                  </a:solidFill>
                  <a:prstDash val="solid"/>
                  <a:miter lim="800000"/>
                </a:ln>
                <a:solidFill>
                  <a:schemeClr val="tx2"/>
                </a:solidFill>
                <a:effectLst>
                  <a:outerShdw blurRad="50800" algn="tl" rotWithShape="0">
                    <a:srgbClr val="000000"/>
                  </a:outerShdw>
                </a:effectLst>
              </a:rPr>
              <a:t>علاقة علم النفس بعلوم أخرى</a:t>
            </a:r>
            <a:endParaRPr lang="ar-SA" sz="38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9" name="عنصر نائب للمحتوى 2"/>
          <p:cNvSpPr txBox="1">
            <a:spLocks/>
          </p:cNvSpPr>
          <p:nvPr/>
        </p:nvSpPr>
        <p:spPr>
          <a:xfrm>
            <a:off x="457200" y="1600200"/>
            <a:ext cx="8229600" cy="4525963"/>
          </a:xfrm>
          <a:prstGeom prst="rect">
            <a:avLst/>
          </a:prstGeom>
        </p:spPr>
        <p:txBody>
          <a:bodyPr>
            <a:no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كثير من موضوعات علم النفس الاجتماعي يدرسها متخصصون في علم مثل علم الاجتماع </a:t>
            </a:r>
            <a:r>
              <a:rPr kumimoji="0" lang="ar-SA" sz="2600" b="0" i="0" u="none" strike="noStrike" kern="1200" cap="none" spc="0" normalizeH="0" baseline="0" noProof="0" dirty="0" err="1" smtClean="0">
                <a:ln>
                  <a:noFill/>
                </a:ln>
                <a:solidFill>
                  <a:schemeClr val="tx1"/>
                </a:solidFill>
                <a:effectLst/>
                <a:uLnTx/>
                <a:uFillTx/>
                <a:latin typeface="AL-Mohanad Bold"/>
                <a:cs typeface="AL-Mohanad Bold"/>
              </a:rPr>
              <a:t>والانتروبولوجيا</a:t>
            </a: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 الاجتماعية( جنوح الأحداث, </a:t>
            </a:r>
            <a:r>
              <a:rPr kumimoji="0" lang="ar-SA" sz="2600" b="0" i="0" u="none" strike="noStrike" kern="1200" cap="none" spc="0" normalizeH="0" baseline="0" noProof="0" dirty="0" err="1" smtClean="0">
                <a:ln>
                  <a:noFill/>
                </a:ln>
                <a:solidFill>
                  <a:schemeClr val="tx1"/>
                </a:solidFill>
                <a:effectLst/>
                <a:uLnTx/>
                <a:uFillTx/>
                <a:latin typeface="AL-Mohanad Bold"/>
                <a:cs typeface="AL-Mohanad Bold"/>
              </a:rPr>
              <a:t>الأسرة...)</a:t>
            </a:r>
            <a:endParaRPr kumimoji="0" lang="ar-SA" sz="2600" b="0" i="0" u="none" strike="noStrike" kern="1200" cap="none" spc="0" normalizeH="0" baseline="0" noProof="0" dirty="0" smtClean="0">
              <a:ln>
                <a:noFill/>
              </a:ln>
              <a:solidFill>
                <a:schemeClr val="tx1"/>
              </a:solidFill>
              <a:effectLst/>
              <a:uLnTx/>
              <a:uFillTx/>
              <a:latin typeface="AL-Mohanad Bold"/>
              <a:cs typeface="AL-Mohanad Bold"/>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إذاً علم النفس الاجتماعي يحتل موقعاً مركزياً يجعله يسهم في دراسة معظم الموضوعات التي تدرسها العلوم الأخرى.</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600" b="0" i="0" u="none" strike="noStrike" kern="1200" cap="none" spc="0" normalizeH="0" baseline="0" noProof="0" dirty="0" smtClean="0">
                <a:ln>
                  <a:noFill/>
                </a:ln>
                <a:solidFill>
                  <a:schemeClr val="accent2"/>
                </a:solidFill>
                <a:effectLst/>
                <a:uLnTx/>
                <a:uFillTx/>
                <a:latin typeface="AL-Mohanad Bold"/>
                <a:cs typeface="AL-Mohanad Bold"/>
              </a:rPr>
              <a:t>علم النفس وفروع علم النفس الأخرى</a:t>
            </a: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 هو فرع من علم النفس العام ومركز اهتمامه هو مركز الاهتمام نفسه.</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فهو يضيف البعد التفاعلي إلى نظريات علم النفس العام: من خلال العلاقة بين خبرات تفاعل الفرد مع الآخرين والعمليات النفسية(الادراك, </a:t>
            </a:r>
            <a:r>
              <a:rPr kumimoji="0" lang="ar-SA" sz="2600" b="0" i="0" u="none" strike="noStrike" kern="1200" cap="none" spc="0" normalizeH="0" baseline="0" noProof="0" dirty="0" err="1" smtClean="0">
                <a:ln>
                  <a:noFill/>
                </a:ln>
                <a:solidFill>
                  <a:schemeClr val="tx1"/>
                </a:solidFill>
                <a:effectLst/>
                <a:uLnTx/>
                <a:uFillTx/>
                <a:latin typeface="AL-Mohanad Bold"/>
                <a:cs typeface="AL-Mohanad Bold"/>
              </a:rPr>
              <a:t>التذكر..</a:t>
            </a: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 والخصائص النفسية(السمات </a:t>
            </a:r>
            <a:r>
              <a:rPr kumimoji="0" lang="ar-SA" sz="2600" b="0" i="0" u="none" strike="noStrike" kern="1200" cap="none" spc="0" normalizeH="0" baseline="0" noProof="0" dirty="0" err="1" smtClean="0">
                <a:ln>
                  <a:noFill/>
                </a:ln>
                <a:solidFill>
                  <a:schemeClr val="tx1"/>
                </a:solidFill>
                <a:effectLst/>
                <a:uLnTx/>
                <a:uFillTx/>
                <a:latin typeface="AL-Mohanad Bold"/>
                <a:cs typeface="AL-Mohanad Bold"/>
              </a:rPr>
              <a:t>والاتجاهات.</a:t>
            </a: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 وبما أن خبرات التفاعل تؤثر في تكوين الاتجاهات والقيم والميول والاستعدادات...وهذه بدورها تؤثر وتتأثر بالعمليات النفسية مثل الادراك </a:t>
            </a:r>
            <a:r>
              <a:rPr kumimoji="0" lang="ar-SA" sz="2600" b="0" i="0" u="none" strike="noStrike" kern="1200" cap="none" spc="0" normalizeH="0" baseline="0" noProof="0" dirty="0" err="1" smtClean="0">
                <a:ln>
                  <a:noFill/>
                </a:ln>
                <a:solidFill>
                  <a:schemeClr val="tx1"/>
                </a:solidFill>
                <a:effectLst/>
                <a:uLnTx/>
                <a:uFillTx/>
                <a:latin typeface="AL-Mohanad Bold"/>
                <a:cs typeface="AL-Mohanad Bold"/>
              </a:rPr>
              <a:t>والانتباه..</a:t>
            </a:r>
            <a:endParaRPr kumimoji="0" lang="ar-SA" sz="2600" b="0" i="0" u="none" strike="noStrike" kern="1200" cap="none" spc="0" normalizeH="0" baseline="0" noProof="0" dirty="0" smtClean="0">
              <a:ln>
                <a:noFill/>
              </a:ln>
              <a:solidFill>
                <a:schemeClr val="tx1"/>
              </a:solidFill>
              <a:effectLst/>
              <a:uLnTx/>
              <a:uFillTx/>
              <a:latin typeface="AL-Mohanad Bold"/>
              <a:cs typeface="AL-Mohanad Bold"/>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العمليات والخصائص النفسية هي التي تفسر سلوك الأفراد ومشاعرهم وهي ليست بمعزل عن خبرات التفاعل بين </a:t>
            </a:r>
            <a:r>
              <a:rPr kumimoji="0" lang="ar-SA" sz="2600" b="0" i="0" u="none" strike="noStrike" kern="1200" cap="none" spc="0" normalizeH="0" baseline="0" noProof="0" dirty="0" err="1" smtClean="0">
                <a:ln>
                  <a:noFill/>
                </a:ln>
                <a:solidFill>
                  <a:schemeClr val="tx1"/>
                </a:solidFill>
                <a:effectLst/>
                <a:uLnTx/>
                <a:uFillTx/>
                <a:latin typeface="AL-Mohanad Bold"/>
                <a:cs typeface="AL-Mohanad Bold"/>
              </a:rPr>
              <a:t>الأفراد.</a:t>
            </a:r>
            <a:r>
              <a:rPr kumimoji="0" lang="ar-SA" sz="2600" b="0" i="0" u="none" strike="noStrike" kern="1200" cap="none" spc="0" normalizeH="0" baseline="0" noProof="0" dirty="0" smtClean="0">
                <a:ln>
                  <a:noFill/>
                </a:ln>
                <a:solidFill>
                  <a:schemeClr val="tx1"/>
                </a:solidFill>
                <a:effectLst/>
                <a:uLnTx/>
                <a:uFillTx/>
                <a:latin typeface="AL-Mohanad Bold"/>
                <a:cs typeface="AL-Mohanad Bold"/>
              </a:rPr>
              <a:t> </a:t>
            </a:r>
            <a:endParaRPr kumimoji="0" lang="ar-SA" sz="2600" b="0" i="0" u="none" strike="noStrike" kern="1200" cap="none" spc="0" normalizeH="0" baseline="0" noProof="0" dirty="0">
              <a:ln>
                <a:noFill/>
              </a:ln>
              <a:solidFill>
                <a:schemeClr val="tx1"/>
              </a:solidFill>
              <a:effectLst/>
              <a:uLnTx/>
              <a:uFillTx/>
              <a:latin typeface="AL-Mohanad Bold"/>
              <a:cs typeface="AL-Mohanad Bold"/>
            </a:endParaRPr>
          </a:p>
        </p:txBody>
      </p:sp>
      <p:sp>
        <p:nvSpPr>
          <p:cNvPr id="10" name="عنصر نائب لرقم الشريحة 9"/>
          <p:cNvSpPr>
            <a:spLocks noGrp="1"/>
          </p:cNvSpPr>
          <p:nvPr>
            <p:ph type="sldNum" sz="quarter" idx="12"/>
          </p:nvPr>
        </p:nvSpPr>
        <p:spPr/>
        <p:txBody>
          <a:bodyPr/>
          <a:lstStyle/>
          <a:p>
            <a:fld id="{76E144E9-FD18-40EB-BD00-57D6D426D25B}" type="slidenum">
              <a:rPr lang="ar-SA" smtClean="0"/>
              <a:pPr/>
              <a:t>14</a:t>
            </a:fld>
            <a:endParaRPr lang="ar-SA"/>
          </a:p>
        </p:txBody>
      </p:sp>
      <p:sp>
        <p:nvSpPr>
          <p:cNvPr id="11" name="عنصر نائب للتذييل 10"/>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195736" y="836712"/>
            <a:ext cx="5330305" cy="584775"/>
          </a:xfrm>
          <a:prstGeom prst="rect">
            <a:avLst/>
          </a:prstGeom>
          <a:noFill/>
        </p:spPr>
        <p:txBody>
          <a:bodyPr wrap="none" lIns="91440" tIns="45720" rIns="91440" bIns="45720">
            <a:spAutoFit/>
          </a:bodyPr>
          <a:lstStyle/>
          <a:p>
            <a:pPr algn="ct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rPr>
              <a:t>الأسس المنهجية لعلم النفس الاجتماعي</a:t>
            </a:r>
            <a:endParaRPr lang="ar-SA" sz="2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6" name="رابط مستقيم 15"/>
          <p:cNvCxnSpPr/>
          <p:nvPr/>
        </p:nvCxnSpPr>
        <p:spPr>
          <a:xfrm>
            <a:off x="1547664" y="1196752"/>
            <a:ext cx="72008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 name="رابط مستقيم 20"/>
          <p:cNvCxnSpPr/>
          <p:nvPr/>
        </p:nvCxnSpPr>
        <p:spPr>
          <a:xfrm>
            <a:off x="1547664" y="1124744"/>
            <a:ext cx="72008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 name="رابط مستقيم 21"/>
          <p:cNvCxnSpPr/>
          <p:nvPr/>
        </p:nvCxnSpPr>
        <p:spPr>
          <a:xfrm>
            <a:off x="7452320" y="1196752"/>
            <a:ext cx="72008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a:off x="7452320" y="1124744"/>
            <a:ext cx="720080"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24" name="عنصر نائب للمحتوى 2"/>
          <p:cNvSpPr txBox="1">
            <a:spLocks/>
          </p:cNvSpPr>
          <p:nvPr/>
        </p:nvSpPr>
        <p:spPr>
          <a:xfrm>
            <a:off x="457200" y="1600200"/>
            <a:ext cx="8229600" cy="4525963"/>
          </a:xfrm>
          <a:prstGeom prst="rect">
            <a:avLst/>
          </a:prstGeom>
        </p:spPr>
        <p:txBody>
          <a:bodyPr>
            <a:normAutofit/>
          </a:bodyPr>
          <a:lstStyle/>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400" b="0" i="0" u="none" strike="noStrike" kern="1200" cap="none" spc="0" normalizeH="0" baseline="0" noProof="0" dirty="0" smtClean="0">
                <a:ln>
                  <a:noFill/>
                </a:ln>
                <a:solidFill>
                  <a:schemeClr val="tx1"/>
                </a:solidFill>
                <a:effectLst/>
                <a:uLnTx/>
                <a:uFillTx/>
                <a:latin typeface="AL-Mohanad Bold"/>
              </a:rPr>
              <a:t>الباحثون لا يختلفون في منهجية البحث العلمي وإنما يختلفون في اختيارهم لظواهر التي يدرسونها.</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400" b="0" i="0" u="none" strike="noStrike" kern="1200" cap="none" spc="0" normalizeH="0" baseline="0" noProof="0" dirty="0" smtClean="0">
                <a:ln>
                  <a:noFill/>
                </a:ln>
                <a:solidFill>
                  <a:schemeClr val="tx1"/>
                </a:solidFill>
                <a:effectLst/>
                <a:uLnTx/>
                <a:uFillTx/>
                <a:latin typeface="AL-Mohanad Bold"/>
              </a:rPr>
              <a:t>طبيعة البحث العلمي:  الفكر تمثله النظرية والوقائع تمثلها البيانات, ولا قيمة علمية للنظرية مهما كانت منطقية إلا من خلال </a:t>
            </a:r>
            <a:r>
              <a:rPr kumimoji="0" lang="ar-SA" sz="2400" b="0" i="0" u="none" strike="noStrike" kern="1200" cap="none" spc="0" normalizeH="0" baseline="0" noProof="0" dirty="0" smtClean="0">
                <a:ln>
                  <a:noFill/>
                </a:ln>
                <a:solidFill>
                  <a:srgbClr val="FF0000"/>
                </a:solidFill>
                <a:effectLst/>
                <a:uLnTx/>
                <a:uFillTx/>
                <a:latin typeface="AL-Mohanad Bold"/>
              </a:rPr>
              <a:t>تفسير البيانات, </a:t>
            </a:r>
            <a:r>
              <a:rPr kumimoji="0" lang="ar-SA" sz="2400" b="0" i="0" u="none" strike="noStrike" kern="1200" cap="none" spc="0" normalizeH="0" baseline="0" noProof="0" dirty="0" smtClean="0">
                <a:ln>
                  <a:noFill/>
                </a:ln>
                <a:solidFill>
                  <a:schemeClr val="tx1"/>
                </a:solidFill>
                <a:effectLst/>
                <a:uLnTx/>
                <a:uFillTx/>
                <a:latin typeface="AL-Mohanad Bold"/>
              </a:rPr>
              <a:t>وبالتالي لا معنى للبيانات مهما كانت دقيقة إلا من خلال </a:t>
            </a:r>
            <a:r>
              <a:rPr kumimoji="0" lang="ar-SA" sz="2400" b="0" i="0" u="none" strike="noStrike" kern="1200" cap="none" spc="0" normalizeH="0" baseline="0" noProof="0" dirty="0" err="1" smtClean="0">
                <a:ln>
                  <a:noFill/>
                </a:ln>
                <a:solidFill>
                  <a:srgbClr val="FF0000"/>
                </a:solidFill>
                <a:effectLst/>
                <a:uLnTx/>
                <a:uFillTx/>
                <a:latin typeface="AL-Mohanad Bold"/>
              </a:rPr>
              <a:t>النظرية.</a:t>
            </a:r>
            <a:r>
              <a:rPr kumimoji="0" lang="ar-SA" sz="2400" b="0" i="0" u="none" strike="noStrike" kern="1200" cap="none" spc="0" normalizeH="0" baseline="0" noProof="0" dirty="0" smtClean="0">
                <a:ln>
                  <a:noFill/>
                </a:ln>
                <a:solidFill>
                  <a:srgbClr val="FF0000"/>
                </a:solidFill>
                <a:effectLst/>
                <a:uLnTx/>
                <a:uFillTx/>
                <a:latin typeface="AL-Mohanad Bold"/>
              </a:rPr>
              <a:t> </a:t>
            </a:r>
            <a:r>
              <a:rPr kumimoji="0" lang="ar-SA" sz="2400" b="0" i="0" u="none" strike="noStrike" kern="1200" cap="none" spc="0" normalizeH="0" baseline="0" noProof="0" dirty="0" smtClean="0">
                <a:ln>
                  <a:noFill/>
                </a:ln>
                <a:solidFill>
                  <a:schemeClr val="tx1"/>
                </a:solidFill>
                <a:effectLst/>
                <a:uLnTx/>
                <a:uFillTx/>
                <a:latin typeface="AL-Mohanad Bold"/>
              </a:rPr>
              <a:t>أن الهدف الرئيس للبحث العملي هو تفسير الظواهر المدروسة, والتفسير يعني فهم كيفية حدوث الظاهرة باكتشاف الأسباب والعوامل التي تؤدي لحدوث </a:t>
            </a:r>
            <a:r>
              <a:rPr kumimoji="0" lang="ar-SA" sz="2400" b="0" i="0" u="none" strike="noStrike" kern="1200" cap="none" spc="0" normalizeH="0" baseline="0" noProof="0" dirty="0" err="1" smtClean="0">
                <a:ln>
                  <a:noFill/>
                </a:ln>
                <a:solidFill>
                  <a:schemeClr val="tx1"/>
                </a:solidFill>
                <a:effectLst/>
                <a:uLnTx/>
                <a:uFillTx/>
                <a:latin typeface="AL-Mohanad Bold"/>
              </a:rPr>
              <a:t>الظاهرة.</a:t>
            </a:r>
            <a:r>
              <a:rPr kumimoji="0" lang="ar-SA" sz="2400" b="0" i="0" u="none" strike="noStrike" kern="1200" cap="none" spc="0" normalizeH="0" baseline="0" noProof="0" dirty="0" smtClean="0">
                <a:ln>
                  <a:noFill/>
                </a:ln>
                <a:solidFill>
                  <a:schemeClr val="tx1"/>
                </a:solidFill>
                <a:effectLst/>
                <a:uLnTx/>
                <a:uFillTx/>
                <a:latin typeface="AL-Mohanad Bold"/>
              </a:rPr>
              <a:t>  وتتبين هذه العلاقة هدفين </a:t>
            </a:r>
            <a:r>
              <a:rPr kumimoji="0" lang="ar-SA" sz="2400" b="0" i="0" u="none" strike="noStrike" kern="1200" cap="none" spc="0" normalizeH="0" baseline="0" noProof="0" dirty="0" err="1" smtClean="0">
                <a:ln>
                  <a:noFill/>
                </a:ln>
                <a:solidFill>
                  <a:schemeClr val="tx1"/>
                </a:solidFill>
                <a:effectLst/>
                <a:uLnTx/>
                <a:uFillTx/>
                <a:latin typeface="AL-Mohanad Bold"/>
              </a:rPr>
              <a:t>هما:</a:t>
            </a:r>
            <a:endParaRPr kumimoji="0" lang="ar-SA" sz="2400" b="0" i="0" u="none" strike="noStrike" kern="1200" cap="none" spc="0" normalizeH="0" baseline="0" noProof="0" dirty="0" smtClean="0">
              <a:ln>
                <a:noFill/>
              </a:ln>
              <a:solidFill>
                <a:schemeClr val="tx1"/>
              </a:solidFill>
              <a:effectLst/>
              <a:uLnTx/>
              <a:uFillTx/>
              <a:latin typeface="AL-Mohanad Bold"/>
            </a:endParaRP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400" b="0" i="0" u="none" strike="noStrike" kern="1200" cap="none" spc="0" normalizeH="0" baseline="0" noProof="0" dirty="0" smtClean="0">
                <a:ln>
                  <a:noFill/>
                </a:ln>
                <a:solidFill>
                  <a:schemeClr val="tx1"/>
                </a:solidFill>
                <a:effectLst/>
                <a:uLnTx/>
                <a:uFillTx/>
                <a:latin typeface="AL-Mohanad Bold"/>
              </a:rPr>
              <a:t>1- التنبؤ: معرفة شروط حدوث الظاهرة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400" b="0" i="0" u="none" strike="noStrike" kern="1200" cap="none" spc="0" normalizeH="0" baseline="0" noProof="0" dirty="0" smtClean="0">
                <a:ln>
                  <a:noFill/>
                </a:ln>
                <a:solidFill>
                  <a:schemeClr val="tx1"/>
                </a:solidFill>
                <a:effectLst/>
                <a:uLnTx/>
                <a:uFillTx/>
                <a:latin typeface="AL-Mohanad Bold"/>
              </a:rPr>
              <a:t>2- التحكم: توفير شروط حدوث الظاهرة </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SA" sz="2400" b="0" i="0" u="none" strike="noStrike" kern="1200" cap="none" spc="0" normalizeH="0" baseline="0" noProof="0" dirty="0" smtClean="0">
                <a:ln>
                  <a:noFill/>
                </a:ln>
                <a:solidFill>
                  <a:schemeClr val="tx1"/>
                </a:solidFill>
                <a:effectLst/>
                <a:uLnTx/>
                <a:uFillTx/>
                <a:latin typeface="AL-Mohanad Bold"/>
              </a:rPr>
              <a:t>وهما يعتمدان على التوقعات النظرية عن الوقائع الممثلة بالبيانات.</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ar-SA" sz="2400" b="0" i="0" u="none" strike="noStrike" kern="1200" cap="none" spc="0" normalizeH="0" baseline="0" noProof="0" dirty="0">
              <a:ln>
                <a:noFill/>
              </a:ln>
              <a:solidFill>
                <a:schemeClr val="tx1"/>
              </a:solidFill>
              <a:effectLst/>
              <a:uLnTx/>
              <a:uFillTx/>
              <a:latin typeface="AL-Mohanad Bold"/>
            </a:endParaRPr>
          </a:p>
        </p:txBody>
      </p:sp>
      <p:sp>
        <p:nvSpPr>
          <p:cNvPr id="25" name="عنصر نائب لرقم الشريحة 24"/>
          <p:cNvSpPr>
            <a:spLocks noGrp="1"/>
          </p:cNvSpPr>
          <p:nvPr>
            <p:ph type="sldNum" sz="quarter" idx="12"/>
          </p:nvPr>
        </p:nvSpPr>
        <p:spPr/>
        <p:txBody>
          <a:bodyPr/>
          <a:lstStyle/>
          <a:p>
            <a:fld id="{76E144E9-FD18-40EB-BD00-57D6D426D25B}" type="slidenum">
              <a:rPr lang="ar-SA" smtClean="0"/>
              <a:pPr/>
              <a:t>15</a:t>
            </a:fld>
            <a:endParaRPr lang="ar-SA"/>
          </a:p>
        </p:txBody>
      </p:sp>
      <p:sp>
        <p:nvSpPr>
          <p:cNvPr id="26" name="عنصر نائب للتذييل 25"/>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11760" y="836712"/>
            <a:ext cx="5020925" cy="1077218"/>
          </a:xfrm>
          <a:prstGeom prst="rect">
            <a:avLst/>
          </a:prstGeom>
          <a:noFill/>
        </p:spPr>
        <p:txBody>
          <a:bodyPr wrap="none" lIns="91440" tIns="45720" rIns="91440" bIns="45720">
            <a:spAutoFit/>
          </a:bodyPr>
          <a:lstStyle/>
          <a:p>
            <a:pPr algn="ct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rPr>
              <a:t>اعتقادات شائعة تتعلق بالبحث العلمي</a:t>
            </a:r>
            <a:b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rPr>
            </a:b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rPr>
              <a:t>خرافات البحث العلمي</a:t>
            </a:r>
            <a:endParaRPr lang="ar-SA" sz="2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380312"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380312"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عنصر نائب للمحتوى 2"/>
          <p:cNvSpPr txBox="1">
            <a:spLocks/>
          </p:cNvSpPr>
          <p:nvPr/>
        </p:nvSpPr>
        <p:spPr>
          <a:xfrm>
            <a:off x="539552" y="1916832"/>
            <a:ext cx="8229600" cy="4525963"/>
          </a:xfrm>
          <a:prstGeom prst="rect">
            <a:avLst/>
          </a:prstGeom>
        </p:spPr>
        <p:txBody>
          <a:bodyPr>
            <a:noAutofit/>
          </a:bodyPr>
          <a:lstStyle/>
          <a:p>
            <a:pPr marL="514350" marR="0" lvl="0" indent="-514350" algn="r" defTabSz="914400" rtl="1" eaLnBrk="1" fontAlgn="auto" latinLnBrk="0" hangingPunct="1">
              <a:lnSpc>
                <a:spcPct val="100000"/>
              </a:lnSpc>
              <a:spcBef>
                <a:spcPct val="20000"/>
              </a:spcBef>
              <a:spcAft>
                <a:spcPts val="0"/>
              </a:spcAft>
              <a:buClrTx/>
              <a:buSzTx/>
              <a:tabLst/>
              <a:defRPr/>
            </a:pPr>
            <a:r>
              <a:rPr kumimoji="0" lang="ar-SA" sz="2400" b="1" i="0" u="none" strike="noStrike" kern="1200" cap="none" spc="0" normalizeH="0" baseline="0" noProof="0" dirty="0" smtClean="0">
                <a:ln>
                  <a:noFill/>
                </a:ln>
                <a:solidFill>
                  <a:schemeClr val="accent1"/>
                </a:solidFill>
                <a:effectLst/>
                <a:uLnTx/>
                <a:uFillTx/>
                <a:latin typeface="AL-Mohanad Bold"/>
              </a:rPr>
              <a:t>1- البحث العلمي عبارة عن جمع الحقائق: </a:t>
            </a:r>
            <a:r>
              <a:rPr kumimoji="0" lang="ar-SA" sz="2400" b="0" i="0" u="none" strike="noStrike" kern="1200" cap="none" spc="0" normalizeH="0" baseline="0" noProof="0" dirty="0" smtClean="0">
                <a:ln>
                  <a:noFill/>
                </a:ln>
                <a:solidFill>
                  <a:schemeClr val="tx1"/>
                </a:solidFill>
                <a:effectLst/>
                <a:uLnTx/>
                <a:uFillTx/>
                <a:latin typeface="AL-Mohanad Bold"/>
              </a:rPr>
              <a:t>والحقيقة الباحث يجمع بيانات للتحقق من دعمها أو دحضها لفرضية مشتقة من نظرية.</a:t>
            </a:r>
          </a:p>
          <a:p>
            <a:pPr marL="514350" marR="0" lvl="0" indent="-514350" algn="r" defTabSz="914400" rtl="1" eaLnBrk="1" fontAlgn="auto" latinLnBrk="0" hangingPunct="1">
              <a:lnSpc>
                <a:spcPct val="100000"/>
              </a:lnSpc>
              <a:spcBef>
                <a:spcPct val="20000"/>
              </a:spcBef>
              <a:spcAft>
                <a:spcPts val="0"/>
              </a:spcAft>
              <a:buClrTx/>
              <a:buSzTx/>
              <a:tabLst/>
              <a:defRPr/>
            </a:pPr>
            <a:r>
              <a:rPr kumimoji="0" lang="ar-SA" sz="2400" b="1" i="0" u="none" strike="noStrike" kern="1200" cap="none" spc="0" normalizeH="0" baseline="0" noProof="0" dirty="0" smtClean="0">
                <a:ln>
                  <a:noFill/>
                </a:ln>
                <a:solidFill>
                  <a:schemeClr val="accent1"/>
                </a:solidFill>
                <a:effectLst/>
                <a:uLnTx/>
                <a:uFillTx/>
                <a:latin typeface="AL-Mohanad Bold"/>
              </a:rPr>
              <a:t>2- تطور العلم يعتمد على الاكتشافات الكبرى: </a:t>
            </a:r>
            <a:r>
              <a:rPr kumimoji="0" lang="ar-SA" sz="2400" b="0" i="0" u="none" strike="noStrike" kern="1200" cap="none" spc="0" normalizeH="0" baseline="0" noProof="0" dirty="0" smtClean="0">
                <a:ln>
                  <a:noFill/>
                </a:ln>
                <a:solidFill>
                  <a:schemeClr val="tx1"/>
                </a:solidFill>
                <a:effectLst/>
                <a:uLnTx/>
                <a:uFillTx/>
                <a:latin typeface="AL-Mohanad Bold"/>
              </a:rPr>
              <a:t>أن المعرفة البشرية هي حقيقة تراكمية حيث يعتمد أي عمل أو اكتشاف على ما سبقه من أعمال فكل ما وصل من إليه من اكتشافات هو نتاج تراكم معارف أسهم في وجودها عدد من الباحثين على مر العصور.</a:t>
            </a:r>
          </a:p>
          <a:p>
            <a:pPr marL="514350" marR="0" lvl="0" indent="-514350" algn="r" defTabSz="914400" rtl="1" eaLnBrk="1" fontAlgn="auto" latinLnBrk="0" hangingPunct="1">
              <a:lnSpc>
                <a:spcPct val="100000"/>
              </a:lnSpc>
              <a:spcBef>
                <a:spcPct val="20000"/>
              </a:spcBef>
              <a:spcAft>
                <a:spcPts val="0"/>
              </a:spcAft>
              <a:buClrTx/>
              <a:buSzTx/>
              <a:tabLst/>
              <a:defRPr/>
            </a:pPr>
            <a:r>
              <a:rPr kumimoji="0" lang="ar-SA" sz="2400" b="1" i="0" u="none" strike="noStrike" kern="1200" cap="none" spc="0" normalizeH="0" baseline="0" noProof="0" dirty="0" smtClean="0">
                <a:ln>
                  <a:noFill/>
                </a:ln>
                <a:solidFill>
                  <a:schemeClr val="accent1"/>
                </a:solidFill>
                <a:effectLst/>
                <a:uLnTx/>
                <a:uFillTx/>
                <a:latin typeface="AL-Mohanad Bold"/>
              </a:rPr>
              <a:t>3- البحث العلمي يعتمد كلياً على التجارب: </a:t>
            </a:r>
            <a:r>
              <a:rPr kumimoji="0" lang="ar-SA" sz="2400" b="0" i="0" u="none" strike="noStrike" kern="1200" cap="none" spc="0" normalizeH="0" baseline="0" noProof="0" dirty="0" smtClean="0">
                <a:ln>
                  <a:noFill/>
                </a:ln>
                <a:solidFill>
                  <a:schemeClr val="tx1"/>
                </a:solidFill>
                <a:effectLst/>
                <a:uLnTx/>
                <a:uFillTx/>
                <a:latin typeface="AL-Mohanad Bold"/>
              </a:rPr>
              <a:t>هناك العديد من الظواهر لا يمكن للإنسان التحكم </a:t>
            </a:r>
            <a:r>
              <a:rPr kumimoji="0" lang="ar-SA" sz="2400" b="0" i="0" u="none" strike="noStrike" kern="1200" cap="none" spc="0" normalizeH="0" baseline="0" noProof="0" dirty="0" err="1" smtClean="0">
                <a:ln>
                  <a:noFill/>
                </a:ln>
                <a:solidFill>
                  <a:schemeClr val="tx1"/>
                </a:solidFill>
                <a:effectLst/>
                <a:uLnTx/>
                <a:uFillTx/>
                <a:latin typeface="AL-Mohanad Bold"/>
              </a:rPr>
              <a:t>بها</a:t>
            </a:r>
            <a:r>
              <a:rPr kumimoji="0" lang="ar-SA" sz="2400" b="0" i="0" u="none" strike="noStrike" kern="1200" cap="none" spc="0" normalizeH="0" baseline="0" noProof="0" dirty="0" smtClean="0">
                <a:ln>
                  <a:noFill/>
                </a:ln>
                <a:solidFill>
                  <a:schemeClr val="tx1"/>
                </a:solidFill>
                <a:effectLst/>
                <a:uLnTx/>
                <a:uFillTx/>
                <a:latin typeface="AL-Mohanad Bold"/>
              </a:rPr>
              <a:t> مباشرة, وإنما تلاحظ بشكل علمي, ولأسباب أخلاقية لا يمكن إجراء التجارب على </a:t>
            </a:r>
            <a:r>
              <a:rPr kumimoji="0" lang="ar-SA" sz="2400" b="0" i="0" u="none" strike="noStrike" kern="1200" cap="none" spc="0" normalizeH="0" baseline="0" noProof="0" dirty="0" err="1" smtClean="0">
                <a:ln>
                  <a:noFill/>
                </a:ln>
                <a:solidFill>
                  <a:schemeClr val="tx1"/>
                </a:solidFill>
                <a:effectLst/>
                <a:uLnTx/>
                <a:uFillTx/>
                <a:latin typeface="AL-Mohanad Bold"/>
              </a:rPr>
              <a:t>الإنسان.</a:t>
            </a:r>
            <a:r>
              <a:rPr kumimoji="0" lang="ar-SA" sz="2400" b="0" i="0" u="none" strike="noStrike" kern="1200" cap="none" spc="0" normalizeH="0" baseline="0" noProof="0" dirty="0" smtClean="0">
                <a:ln>
                  <a:noFill/>
                </a:ln>
                <a:solidFill>
                  <a:schemeClr val="tx1"/>
                </a:solidFill>
                <a:effectLst/>
                <a:uLnTx/>
                <a:uFillTx/>
                <a:latin typeface="AL-Mohanad Bold"/>
              </a:rPr>
              <a:t> مثل دراسة أثر التعرض للإشعاعات على الصحة.</a:t>
            </a:r>
          </a:p>
          <a:p>
            <a:pPr marL="514350" marR="0" lvl="0" indent="-514350" algn="r" defTabSz="914400" rtl="1" eaLnBrk="1" fontAlgn="auto" latinLnBrk="0" hangingPunct="1">
              <a:lnSpc>
                <a:spcPct val="100000"/>
              </a:lnSpc>
              <a:spcBef>
                <a:spcPct val="20000"/>
              </a:spcBef>
              <a:spcAft>
                <a:spcPts val="0"/>
              </a:spcAft>
              <a:buClrTx/>
              <a:buSzTx/>
              <a:tabLst/>
              <a:defRPr/>
            </a:pPr>
            <a:r>
              <a:rPr kumimoji="0" lang="ar-SA" sz="2400" b="1" i="0" u="none" strike="noStrike" kern="1200" cap="none" spc="0" normalizeH="0" baseline="0" noProof="0" dirty="0" smtClean="0">
                <a:ln>
                  <a:noFill/>
                </a:ln>
                <a:solidFill>
                  <a:schemeClr val="accent1"/>
                </a:solidFill>
                <a:effectLst/>
                <a:uLnTx/>
                <a:uFillTx/>
                <a:latin typeface="AL-Mohanad Bold"/>
              </a:rPr>
              <a:t>4- الباحث يتصف بالحيادية:  </a:t>
            </a:r>
            <a:r>
              <a:rPr kumimoji="0" lang="ar-SA" sz="2400" b="0" i="0" u="none" strike="noStrike" kern="1200" cap="none" spc="0" normalizeH="0" baseline="0" noProof="0" dirty="0" smtClean="0">
                <a:ln>
                  <a:noFill/>
                </a:ln>
                <a:solidFill>
                  <a:schemeClr val="tx1"/>
                </a:solidFill>
                <a:effectLst/>
                <a:uLnTx/>
                <a:uFillTx/>
                <a:latin typeface="AL-Mohanad Bold"/>
              </a:rPr>
              <a:t>هناك حيادية البحث العلمي الذي تتمثل في أدواته القياسية التي تحد من ميول </a:t>
            </a:r>
            <a:r>
              <a:rPr kumimoji="0" lang="ar-SA" sz="2400" b="0" i="0" u="none" strike="noStrike" kern="1200" cap="none" spc="0" normalizeH="0" baseline="0" noProof="0" dirty="0" err="1" smtClean="0">
                <a:ln>
                  <a:noFill/>
                </a:ln>
                <a:solidFill>
                  <a:schemeClr val="tx1"/>
                </a:solidFill>
                <a:effectLst/>
                <a:uLnTx/>
                <a:uFillTx/>
                <a:latin typeface="AL-Mohanad Bold"/>
              </a:rPr>
              <a:t>وتحيزات</a:t>
            </a:r>
            <a:r>
              <a:rPr kumimoji="0" lang="ar-SA" sz="2400" b="0" i="0" u="none" strike="noStrike" kern="1200" cap="none" spc="0" normalizeH="0" baseline="0" noProof="0" dirty="0" smtClean="0">
                <a:ln>
                  <a:noFill/>
                </a:ln>
                <a:solidFill>
                  <a:schemeClr val="tx1"/>
                </a:solidFill>
                <a:effectLst/>
                <a:uLnTx/>
                <a:uFillTx/>
                <a:latin typeface="AL-Mohanad Bold"/>
              </a:rPr>
              <a:t>  وقصور الباحث.</a:t>
            </a:r>
            <a:endParaRPr kumimoji="0" lang="ar-SA" sz="2400" b="0" i="0" u="none" strike="noStrike" kern="1200" cap="none" spc="0" normalizeH="0" baseline="0" noProof="0" dirty="0">
              <a:ln>
                <a:noFill/>
              </a:ln>
              <a:solidFill>
                <a:schemeClr val="tx1"/>
              </a:solidFill>
              <a:effectLst/>
              <a:uLnTx/>
              <a:uFillTx/>
              <a:latin typeface="AL-Mohanad Bold"/>
            </a:endParaRPr>
          </a:p>
        </p:txBody>
      </p:sp>
      <p:sp>
        <p:nvSpPr>
          <p:cNvPr id="9" name="عنصر نائب لرقم الشريحة 8"/>
          <p:cNvSpPr>
            <a:spLocks noGrp="1"/>
          </p:cNvSpPr>
          <p:nvPr>
            <p:ph type="sldNum" sz="quarter" idx="12"/>
          </p:nvPr>
        </p:nvSpPr>
        <p:spPr/>
        <p:txBody>
          <a:bodyPr/>
          <a:lstStyle/>
          <a:p>
            <a:fld id="{76E144E9-FD18-40EB-BD00-57D6D426D25B}" type="slidenum">
              <a:rPr lang="ar-SA" smtClean="0"/>
              <a:pPr/>
              <a:t>16</a:t>
            </a:fld>
            <a:endParaRPr lang="ar-SA"/>
          </a:p>
        </p:txBody>
      </p:sp>
      <p:sp>
        <p:nvSpPr>
          <p:cNvPr id="10" name="عنصر نائب للتذييل 9"/>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Tree>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3"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11760" y="764704"/>
            <a:ext cx="4968027" cy="646331"/>
          </a:xfrm>
          <a:prstGeom prst="rect">
            <a:avLst/>
          </a:prstGeom>
          <a:noFill/>
        </p:spPr>
        <p:txBody>
          <a:bodyPr wrap="none" lIns="91440" tIns="45720" rIns="91440" bIns="45720">
            <a:spAutoFit/>
          </a:bodyPr>
          <a:lstStyle/>
          <a:p>
            <a:pPr algn="ctr"/>
            <a:r>
              <a:rPr lang="ar-SA" sz="3600" b="1" dirty="0" smtClean="0">
                <a:ln w="17780" cmpd="sng">
                  <a:solidFill>
                    <a:srgbClr val="FFFFFF"/>
                  </a:solidFill>
                  <a:prstDash val="solid"/>
                  <a:miter lim="800000"/>
                </a:ln>
                <a:solidFill>
                  <a:schemeClr val="tx2"/>
                </a:solidFill>
                <a:effectLst>
                  <a:outerShdw blurRad="50800" algn="tl" rotWithShape="0">
                    <a:srgbClr val="000000"/>
                  </a:outerShdw>
                </a:effectLst>
              </a:rPr>
              <a:t>مفاهيم أساسية في البحث العلمي</a:t>
            </a:r>
            <a:endParaRPr lang="ar-SA" sz="24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30830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30830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عنصر نائب للمحتوى 2"/>
          <p:cNvSpPr txBox="1">
            <a:spLocks/>
          </p:cNvSpPr>
          <p:nvPr/>
        </p:nvSpPr>
        <p:spPr>
          <a:xfrm>
            <a:off x="457200" y="1600200"/>
            <a:ext cx="8229600" cy="4525963"/>
          </a:xfrm>
          <a:prstGeom prst="rect">
            <a:avLst/>
          </a:prstGeom>
        </p:spPr>
        <p:txBody>
          <a:bodyPr>
            <a:normAutofit fontScale="77500" lnSpcReduction="20000"/>
          </a:bodyPr>
          <a:lstStyle/>
          <a:p>
            <a:pPr marL="342900" marR="0" lvl="0" indent="-342900" algn="r" defTabSz="914400" rtl="1" eaLnBrk="1" fontAlgn="auto" latinLnBrk="0" hangingPunct="1">
              <a:lnSpc>
                <a:spcPct val="100000"/>
              </a:lnSpc>
              <a:spcBef>
                <a:spcPct val="20000"/>
              </a:spcBef>
              <a:spcAft>
                <a:spcPts val="0"/>
              </a:spcAft>
              <a:buClrTx/>
              <a:buSzTx/>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mn-cs"/>
              </a:rPr>
              <a:t> الضبط </a:t>
            </a:r>
            <a:r>
              <a:rPr kumimoji="0" lang="ar-SA" sz="3200" b="0" i="0" u="none" strike="noStrike" kern="1200" cap="none" spc="0" normalizeH="0" baseline="0" noProof="0" dirty="0" err="1" smtClean="0">
                <a:ln>
                  <a:noFill/>
                </a:ln>
                <a:solidFill>
                  <a:schemeClr val="tx1"/>
                </a:solidFill>
                <a:effectLst/>
                <a:uLnTx/>
                <a:uFillTx/>
                <a:latin typeface="+mn-lt"/>
                <a:ea typeface="+mn-ea"/>
                <a:cs typeface="+mn-cs"/>
              </a:rPr>
              <a:t>والقياس:</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r" defTabSz="914400" rtl="1" eaLnBrk="1" fontAlgn="auto" latinLnBrk="0" hangingPunct="1">
              <a:lnSpc>
                <a:spcPct val="100000"/>
              </a:lnSpc>
              <a:spcBef>
                <a:spcPct val="20000"/>
              </a:spcBef>
              <a:spcAft>
                <a:spcPts val="0"/>
              </a:spcAft>
              <a:buClr>
                <a:srgbClr val="FF0000"/>
              </a:buClr>
              <a:buSzTx/>
              <a:buFont typeface="Arial" pitchFamily="34" charset="0"/>
              <a:buChar char="•"/>
              <a:tabLst/>
              <a:defRPr/>
            </a:pPr>
            <a:r>
              <a:rPr kumimoji="0" lang="ar-SA" sz="3200" b="1" i="0" u="none" strike="noStrike" kern="1200" cap="none" spc="0" normalizeH="0" baseline="0" noProof="0" dirty="0" err="1" smtClean="0">
                <a:ln>
                  <a:noFill/>
                </a:ln>
                <a:solidFill>
                  <a:srgbClr val="FF0000"/>
                </a:solidFill>
                <a:effectLst/>
                <a:uLnTx/>
                <a:uFillTx/>
                <a:latin typeface="+mn-lt"/>
                <a:ea typeface="+mn-ea"/>
                <a:cs typeface="+mn-cs"/>
              </a:rPr>
              <a:t>الضبط </a:t>
            </a:r>
            <a:r>
              <a:rPr kumimoji="0" lang="ar-SA" sz="3200" b="1" i="0" u="none" strike="noStrike" kern="1200" cap="none" spc="0" normalizeH="0" baseline="0" noProof="0" dirty="0" smtClean="0">
                <a:ln>
                  <a:noFill/>
                </a:ln>
                <a:solidFill>
                  <a:srgbClr val="FF0000"/>
                </a:solidFill>
                <a:effectLst/>
                <a:uLnTx/>
                <a:uFillTx/>
                <a:latin typeface="+mn-lt"/>
                <a:ea typeface="+mn-ea"/>
                <a:cs typeface="+mn-cs"/>
              </a:rPr>
              <a:t>: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يعني تحكم الباحث بالظروف التي يلاحظ فيها الظاهرة المدروسة.</a:t>
            </a:r>
          </a:p>
          <a:p>
            <a:pPr marL="342900" marR="0" lvl="0" indent="-342900" algn="r" defTabSz="914400" rtl="1" eaLnBrk="1" fontAlgn="auto" latinLnBrk="0" hangingPunct="1">
              <a:lnSpc>
                <a:spcPct val="100000"/>
              </a:lnSpc>
              <a:spcBef>
                <a:spcPct val="20000"/>
              </a:spcBef>
              <a:spcAft>
                <a:spcPts val="0"/>
              </a:spcAft>
              <a:buClr>
                <a:srgbClr val="FF0000"/>
              </a:buClr>
              <a:buSzTx/>
              <a:buFont typeface="Arial" pitchFamily="34" charset="0"/>
              <a:buChar char="•"/>
              <a:tabLst/>
              <a:defRPr/>
            </a:pPr>
            <a:r>
              <a:rPr kumimoji="0" lang="ar-SA" sz="3200" b="1" i="0" u="none" strike="noStrike" kern="1200" cap="none" spc="0" normalizeH="0" baseline="0" noProof="0" dirty="0" smtClean="0">
                <a:ln>
                  <a:noFill/>
                </a:ln>
                <a:solidFill>
                  <a:srgbClr val="FF0000"/>
                </a:solidFill>
                <a:effectLst/>
                <a:uLnTx/>
                <a:uFillTx/>
                <a:latin typeface="+mn-lt"/>
                <a:ea typeface="+mn-ea"/>
                <a:cs typeface="+mn-cs"/>
              </a:rPr>
              <a:t>القياس: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يعني تكميم الظواهر أي تمثيلها كمياً أو رقمياً </a:t>
            </a:r>
          </a:p>
          <a:p>
            <a:pPr marL="342900" marR="0" lvl="0" indent="-342900" algn="r" defTabSz="914400" rtl="1" eaLnBrk="1" fontAlgn="auto" latinLnBrk="0" hangingPunct="1">
              <a:lnSpc>
                <a:spcPct val="100000"/>
              </a:lnSpc>
              <a:spcBef>
                <a:spcPct val="20000"/>
              </a:spcBef>
              <a:spcAft>
                <a:spcPts val="0"/>
              </a:spcAft>
              <a:buClrTx/>
              <a:buSzTx/>
              <a:tabLst/>
              <a:defRPr/>
            </a:pPr>
            <a:r>
              <a:rPr kumimoji="0" lang="ar-SA" sz="3200" b="0" i="0" u="none" strike="noStrike" kern="1200" cap="none" spc="0" normalizeH="0" baseline="0" noProof="0" dirty="0" smtClean="0">
                <a:ln>
                  <a:noFill/>
                </a:ln>
                <a:solidFill>
                  <a:schemeClr val="tx1"/>
                </a:solidFill>
                <a:effectLst/>
                <a:uLnTx/>
                <a:uFillTx/>
                <a:latin typeface="+mn-lt"/>
                <a:ea typeface="+mn-ea"/>
                <a:cs typeface="+mn-cs"/>
              </a:rPr>
              <a:t>ومن أهم شروط الملاحظة والقياس </a:t>
            </a:r>
            <a:r>
              <a:rPr kumimoji="0" lang="ar-SA" sz="3200" b="0" i="0" u="none" strike="noStrike" kern="1200" cap="none" spc="0" normalizeH="0" baseline="0" noProof="0" dirty="0" smtClean="0">
                <a:ln>
                  <a:noFill/>
                </a:ln>
                <a:solidFill>
                  <a:srgbClr val="FF0000"/>
                </a:solidFill>
                <a:effectLst/>
                <a:uLnTx/>
                <a:uFillTx/>
                <a:latin typeface="+mn-lt"/>
                <a:ea typeface="+mn-ea"/>
                <a:cs typeface="+mn-cs"/>
              </a:rPr>
              <a:t>الموضوعية</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 أي أن يعكس كل من القياس والملاحظة خصائص الموضوع, وليس خصائص القائم </a:t>
            </a:r>
            <a:r>
              <a:rPr kumimoji="0" lang="ar-SA" sz="3200" b="0" i="0" u="none" strike="noStrike" kern="1200" cap="none" spc="0" normalizeH="0" baseline="0" noProof="0" dirty="0" err="1" smtClean="0">
                <a:ln>
                  <a:noFill/>
                </a:ln>
                <a:solidFill>
                  <a:schemeClr val="tx1"/>
                </a:solidFill>
                <a:effectLst/>
                <a:uLnTx/>
                <a:uFillTx/>
                <a:latin typeface="+mn-lt"/>
                <a:ea typeface="+mn-ea"/>
                <a:cs typeface="+mn-cs"/>
              </a:rPr>
              <a:t>بهما.</a:t>
            </a:r>
            <a:endParaRPr kumimoji="0" lang="ar-SA"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A"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
                <a:schemeClr val="accent1"/>
              </a:buClr>
              <a:buSzTx/>
              <a:buFont typeface="Arial" pitchFamily="34" charset="0"/>
              <a:buChar char="•"/>
              <a:tabLst/>
              <a:defRPr/>
            </a:pPr>
            <a:r>
              <a:rPr kumimoji="0" lang="ar-SA" sz="3200" b="1" i="0" u="none" strike="noStrike" kern="1200" cap="none" spc="0" normalizeH="0" baseline="0" noProof="0" dirty="0" smtClean="0">
                <a:ln>
                  <a:noFill/>
                </a:ln>
                <a:solidFill>
                  <a:schemeClr val="accent1"/>
                </a:solidFill>
                <a:effectLst/>
                <a:uLnTx/>
                <a:uFillTx/>
                <a:latin typeface="+mn-lt"/>
                <a:ea typeface="+mn-ea"/>
                <a:cs typeface="+mn-cs"/>
              </a:rPr>
              <a:t>المتغيرات المستقلة: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هو البعد الذي يغير الباحث في درجته </a:t>
            </a:r>
          </a:p>
          <a:p>
            <a:pPr marL="342900" marR="0" lvl="0" indent="-342900" algn="r" defTabSz="914400" rtl="1" eaLnBrk="1" fontAlgn="auto" latinLnBrk="0" hangingPunct="1">
              <a:lnSpc>
                <a:spcPct val="100000"/>
              </a:lnSpc>
              <a:spcBef>
                <a:spcPct val="20000"/>
              </a:spcBef>
              <a:spcAft>
                <a:spcPts val="0"/>
              </a:spcAft>
              <a:buClr>
                <a:schemeClr val="accent1"/>
              </a:buClr>
              <a:buSzTx/>
              <a:buFont typeface="Arial" pitchFamily="34" charset="0"/>
              <a:buChar char="•"/>
              <a:tabLst/>
              <a:defRPr/>
            </a:pPr>
            <a:r>
              <a:rPr kumimoji="0" lang="ar-SA" sz="3200" b="1" i="0" u="none" strike="noStrike" kern="1200" cap="none" spc="0" normalizeH="0" baseline="0" noProof="0" dirty="0" smtClean="0">
                <a:ln>
                  <a:noFill/>
                </a:ln>
                <a:solidFill>
                  <a:schemeClr val="accent1"/>
                </a:solidFill>
                <a:effectLst/>
                <a:uLnTx/>
                <a:uFillTx/>
                <a:latin typeface="+mn-lt"/>
                <a:ea typeface="+mn-ea"/>
                <a:cs typeface="+mn-cs"/>
              </a:rPr>
              <a:t>المتغيرات التابعة: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هو البعد الذي يقيس تغيره نتيجة لتغير المتغير </a:t>
            </a:r>
            <a:r>
              <a:rPr kumimoji="0" lang="ar-SA" sz="3200" b="0" i="0" u="none" strike="noStrike" kern="1200" cap="none" spc="0" normalizeH="0" baseline="0" noProof="0" dirty="0" err="1" smtClean="0">
                <a:ln>
                  <a:noFill/>
                </a:ln>
                <a:solidFill>
                  <a:schemeClr val="tx1"/>
                </a:solidFill>
                <a:effectLst/>
                <a:uLnTx/>
                <a:uFillTx/>
                <a:latin typeface="+mn-lt"/>
                <a:ea typeface="+mn-ea"/>
                <a:cs typeface="+mn-cs"/>
              </a:rPr>
              <a:t>المستقل.</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
            </a:r>
            <a:br>
              <a:rPr kumimoji="0" lang="ar-SA" sz="3200" b="0" i="0" u="none" strike="noStrike" kern="1200" cap="none" spc="0" normalizeH="0" baseline="0" noProof="0" dirty="0" smtClean="0">
                <a:ln>
                  <a:noFill/>
                </a:ln>
                <a:solidFill>
                  <a:schemeClr val="tx1"/>
                </a:solidFill>
                <a:effectLst/>
                <a:uLnTx/>
                <a:uFillTx/>
                <a:latin typeface="+mn-lt"/>
                <a:ea typeface="+mn-ea"/>
                <a:cs typeface="+mn-cs"/>
              </a:rPr>
            </a:br>
            <a:endParaRPr kumimoji="0" lang="ar-SA"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
                <a:schemeClr val="accent3"/>
              </a:buClr>
              <a:buSzTx/>
              <a:buFont typeface="Arial" pitchFamily="34" charset="0"/>
              <a:buChar char="•"/>
              <a:tabLst/>
              <a:defRPr/>
            </a:pPr>
            <a:r>
              <a:rPr kumimoji="0" lang="ar-SA" sz="3200" b="1" i="0" u="none" strike="noStrike" kern="1200" cap="none" spc="0" normalizeH="0" baseline="0" noProof="0" dirty="0" smtClean="0">
                <a:ln>
                  <a:noFill/>
                </a:ln>
                <a:solidFill>
                  <a:schemeClr val="accent3"/>
                </a:solidFill>
                <a:effectLst/>
                <a:uLnTx/>
                <a:uFillTx/>
                <a:latin typeface="+mn-lt"/>
                <a:ea typeface="+mn-ea"/>
                <a:cs typeface="+mn-cs"/>
              </a:rPr>
              <a:t>الصدق: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يعني أن المقياس يقيس ما وضع لقياسه فقط.</a:t>
            </a:r>
          </a:p>
          <a:p>
            <a:pPr marL="342900" marR="0" lvl="0" indent="-342900" algn="r" defTabSz="914400" rtl="1" eaLnBrk="1" fontAlgn="auto" latinLnBrk="0" hangingPunct="1">
              <a:lnSpc>
                <a:spcPct val="100000"/>
              </a:lnSpc>
              <a:spcBef>
                <a:spcPct val="20000"/>
              </a:spcBef>
              <a:spcAft>
                <a:spcPts val="0"/>
              </a:spcAft>
              <a:buClr>
                <a:schemeClr val="accent3"/>
              </a:buClr>
              <a:buSzTx/>
              <a:buFont typeface="Arial" pitchFamily="34" charset="0"/>
              <a:buChar char="•"/>
              <a:tabLst/>
              <a:defRPr/>
            </a:pPr>
            <a:r>
              <a:rPr kumimoji="0" lang="ar-SA" sz="3200" b="1" i="0" u="none" strike="noStrike" kern="1200" cap="none" spc="0" normalizeH="0" baseline="0" noProof="0" dirty="0" smtClean="0">
                <a:ln>
                  <a:noFill/>
                </a:ln>
                <a:solidFill>
                  <a:schemeClr val="accent3"/>
                </a:solidFill>
                <a:effectLst/>
                <a:uLnTx/>
                <a:uFillTx/>
                <a:latin typeface="+mn-lt"/>
                <a:ea typeface="+mn-ea"/>
                <a:cs typeface="+mn-cs"/>
              </a:rPr>
              <a:t>الثبات: </a:t>
            </a:r>
            <a:r>
              <a:rPr kumimoji="0" lang="ar-SA" sz="3200" b="0" i="0" u="none" strike="noStrike" kern="1200" cap="none" spc="0" normalizeH="0" baseline="0" noProof="0" dirty="0" smtClean="0">
                <a:ln>
                  <a:noFill/>
                </a:ln>
                <a:solidFill>
                  <a:schemeClr val="tx1"/>
                </a:solidFill>
                <a:effectLst/>
                <a:uLnTx/>
                <a:uFillTx/>
                <a:latin typeface="+mn-lt"/>
                <a:ea typeface="+mn-ea"/>
                <a:cs typeface="+mn-cs"/>
              </a:rPr>
              <a:t>يعني أن يعطي المقياس قياسات متسقة وليست متفاوتة من موقف لآخر.</a:t>
            </a:r>
          </a:p>
          <a:p>
            <a:pPr marL="342900" marR="0" lvl="0" indent="-342900" algn="r" defTabSz="914400" rtl="1" eaLnBrk="1" fontAlgn="auto" latinLnBrk="0" hangingPunct="1">
              <a:lnSpc>
                <a:spcPct val="100000"/>
              </a:lnSpc>
              <a:spcBef>
                <a:spcPct val="20000"/>
              </a:spcBef>
              <a:spcAft>
                <a:spcPts val="0"/>
              </a:spcAft>
              <a:buClrTx/>
              <a:buSzTx/>
              <a:tabLst/>
              <a:defRPr/>
            </a:pPr>
            <a:endParaRPr kumimoji="0" lang="ar-S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عنصر نائب لرقم الشريحة 8"/>
          <p:cNvSpPr>
            <a:spLocks noGrp="1"/>
          </p:cNvSpPr>
          <p:nvPr>
            <p:ph type="sldNum" sz="quarter" idx="12"/>
          </p:nvPr>
        </p:nvSpPr>
        <p:spPr/>
        <p:txBody>
          <a:bodyPr/>
          <a:lstStyle/>
          <a:p>
            <a:fld id="{76E144E9-FD18-40EB-BD00-57D6D426D25B}" type="slidenum">
              <a:rPr lang="ar-SA" smtClean="0"/>
              <a:pPr/>
              <a:t>17</a:t>
            </a:fld>
            <a:endParaRPr lang="ar-SA"/>
          </a:p>
        </p:txBody>
      </p:sp>
      <p:sp>
        <p:nvSpPr>
          <p:cNvPr id="10" name="عنصر نائب للتذييل 9"/>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pr-sp.wikispaces.com/file/view/images%20(3).jpg/558464007/188x235/images%20(3).jpg"/>
          <p:cNvPicPr>
            <a:picLocks noChangeAspect="1" noChangeArrowheads="1"/>
          </p:cNvPicPr>
          <p:nvPr/>
        </p:nvPicPr>
        <p:blipFill>
          <a:blip r:embed="rId2" cstate="print"/>
          <a:srcRect l="11283" r="9733"/>
          <a:stretch>
            <a:fillRect/>
          </a:stretch>
        </p:blipFill>
        <p:spPr bwMode="auto">
          <a:xfrm>
            <a:off x="7020272" y="2420888"/>
            <a:ext cx="1800200" cy="3096344"/>
          </a:xfrm>
          <a:prstGeom prst="rect">
            <a:avLst/>
          </a:prstGeom>
          <a:ln>
            <a:noFill/>
          </a:ln>
          <a:effectLst>
            <a:softEdge rad="112500"/>
          </a:effectLst>
        </p:spPr>
      </p:pic>
      <p:pic>
        <p:nvPicPr>
          <p:cNvPr id="5" name="Picture 2" descr="http://neww.ws/wp-content/uploads/2015/12/2015121286.jpg"/>
          <p:cNvPicPr>
            <a:picLocks noChangeAspect="1" noChangeArrowheads="1"/>
          </p:cNvPicPr>
          <p:nvPr/>
        </p:nvPicPr>
        <p:blipFill>
          <a:blip r:embed="rId3"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83768" y="692696"/>
            <a:ext cx="4679487" cy="923330"/>
          </a:xfrm>
          <a:prstGeom prst="rect">
            <a:avLst/>
          </a:prstGeom>
          <a:noFill/>
        </p:spPr>
        <p:txBody>
          <a:bodyPr wrap="none" lIns="91440" tIns="45720" rIns="91440" bIns="45720">
            <a:spAutoFit/>
          </a:bodyPr>
          <a:lstStyle/>
          <a:p>
            <a:pPr algn="ctr"/>
            <a:r>
              <a:rPr lang="ar-SA" sz="5400" b="1" dirty="0" smtClean="0">
                <a:ln w="17780" cmpd="sng">
                  <a:solidFill>
                    <a:srgbClr val="FFFFFF"/>
                  </a:solidFill>
                  <a:prstDash val="solid"/>
                  <a:miter lim="800000"/>
                </a:ln>
                <a:solidFill>
                  <a:schemeClr val="tx2"/>
                </a:solidFill>
                <a:effectLst>
                  <a:outerShdw blurRad="50800" algn="tl" rotWithShape="0">
                    <a:srgbClr val="000000"/>
                  </a:outerShdw>
                </a:effectLst>
              </a:rPr>
              <a:t>موضوعات المناقشة</a:t>
            </a:r>
            <a:endParaRPr lang="ar-SA" sz="4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sp>
        <p:nvSpPr>
          <p:cNvPr id="16" name="عنصر نائب للمحتوى 2"/>
          <p:cNvSpPr txBox="1">
            <a:spLocks/>
          </p:cNvSpPr>
          <p:nvPr/>
        </p:nvSpPr>
        <p:spPr>
          <a:xfrm>
            <a:off x="-684584" y="1484784"/>
            <a:ext cx="8229600" cy="4525963"/>
          </a:xfrm>
          <a:prstGeom prst="rect">
            <a:avLst/>
          </a:prstGeom>
        </p:spPr>
        <p:txBody>
          <a:bodyPr/>
          <a:lstStyle/>
          <a:p>
            <a:pPr marL="342900" marR="0" lvl="0" indent="-342900" algn="r" defTabSz="914400" rtl="1" eaLnBrk="1" fontAlgn="auto" latinLnBrk="0" hangingPunct="1">
              <a:lnSpc>
                <a:spcPct val="200000"/>
              </a:lnSpc>
              <a:spcBef>
                <a:spcPct val="20000"/>
              </a:spcBef>
              <a:spcAft>
                <a:spcPts val="0"/>
              </a:spcAft>
              <a:buClrTx/>
              <a:buSzTx/>
              <a:buFont typeface="Wingdings" pitchFamily="2" charset="2"/>
              <a:buChar char="v"/>
              <a:tabLst/>
              <a:defRPr/>
            </a:pPr>
            <a:r>
              <a:rPr kumimoji="0" lang="ar-SA" sz="2400" b="0" i="0" u="none" strike="noStrike" kern="1200" cap="none" spc="0" normalizeH="0" baseline="0" noProof="0" dirty="0" smtClean="0">
                <a:ln>
                  <a:noFill/>
                </a:ln>
                <a:solidFill>
                  <a:schemeClr val="tx1"/>
                </a:solidFill>
                <a:effectLst/>
                <a:uLnTx/>
                <a:uFillTx/>
                <a:cs typeface="AL-Mohanad Bold"/>
              </a:rPr>
              <a:t>ما هو علم النفس </a:t>
            </a:r>
            <a:r>
              <a:rPr kumimoji="0" lang="ar-SA" sz="2400" b="0" i="0" u="none" strike="noStrike" kern="1200" cap="none" spc="0" normalizeH="0" baseline="0" noProof="0" dirty="0" err="1" smtClean="0">
                <a:ln>
                  <a:noFill/>
                </a:ln>
                <a:solidFill>
                  <a:schemeClr val="tx1"/>
                </a:solidFill>
                <a:effectLst/>
                <a:uLnTx/>
                <a:uFillTx/>
                <a:cs typeface="AL-Mohanad Bold"/>
              </a:rPr>
              <a:t>الاجتماعي؟</a:t>
            </a:r>
            <a:endParaRPr kumimoji="0" lang="ar-SA" sz="2400" b="0" i="0" u="none" strike="noStrike" kern="1200" cap="none" spc="0" normalizeH="0" baseline="0" noProof="0" dirty="0" smtClean="0">
              <a:ln>
                <a:noFill/>
              </a:ln>
              <a:solidFill>
                <a:schemeClr val="tx1"/>
              </a:solidFill>
              <a:effectLst/>
              <a:uLnTx/>
              <a:uFillTx/>
              <a:cs typeface="AL-Mohanad Bold"/>
            </a:endParaRPr>
          </a:p>
          <a:p>
            <a:pPr marL="800100" lvl="1" indent="-342900">
              <a:lnSpc>
                <a:spcPct val="200000"/>
              </a:lnSpc>
              <a:spcBef>
                <a:spcPct val="20000"/>
              </a:spcBef>
              <a:buFont typeface="Wingdings" pitchFamily="2" charset="2"/>
              <a:buChar char="v"/>
            </a:pPr>
            <a:r>
              <a:rPr kumimoji="0" lang="ar-SA" sz="2400" b="0" i="0" u="none" strike="noStrike" kern="1200" cap="none" spc="0" normalizeH="0" baseline="0" noProof="0" dirty="0" smtClean="0">
                <a:ln>
                  <a:noFill/>
                </a:ln>
                <a:solidFill>
                  <a:schemeClr val="tx1"/>
                </a:solidFill>
                <a:effectLst/>
                <a:uLnTx/>
                <a:uFillTx/>
                <a:cs typeface="AL-Mohanad Bold"/>
              </a:rPr>
              <a:t>هل يعتمد المنهج العلمي أم </a:t>
            </a:r>
            <a:r>
              <a:rPr kumimoji="0" lang="ar-SA" sz="2400" b="0" i="0" u="none" strike="noStrike" kern="1200" cap="none" spc="0" normalizeH="0" baseline="0" noProof="0" dirty="0" err="1" smtClean="0">
                <a:ln>
                  <a:noFill/>
                </a:ln>
                <a:solidFill>
                  <a:schemeClr val="tx1"/>
                </a:solidFill>
                <a:effectLst/>
                <a:uLnTx/>
                <a:uFillTx/>
                <a:cs typeface="AL-Mohanad Bold"/>
              </a:rPr>
              <a:t>التخمين؟</a:t>
            </a:r>
            <a:endParaRPr kumimoji="0" lang="ar-SA" sz="2400" b="0" i="0" u="none" strike="noStrike" kern="1200" cap="none" spc="0" normalizeH="0" baseline="0" noProof="0" dirty="0" smtClean="0">
              <a:ln>
                <a:noFill/>
              </a:ln>
              <a:solidFill>
                <a:schemeClr val="tx1"/>
              </a:solidFill>
              <a:effectLst/>
              <a:uLnTx/>
              <a:uFillTx/>
              <a:cs typeface="AL-Mohanad Bold"/>
            </a:endParaRPr>
          </a:p>
          <a:p>
            <a:pPr marL="1257300" lvl="2" indent="-342900">
              <a:lnSpc>
                <a:spcPct val="200000"/>
              </a:lnSpc>
              <a:spcBef>
                <a:spcPct val="20000"/>
              </a:spcBef>
              <a:buFont typeface="Wingdings" pitchFamily="2" charset="2"/>
              <a:buChar char="v"/>
            </a:pPr>
            <a:r>
              <a:rPr kumimoji="0" lang="ar-SA" sz="2400" b="0" i="0" u="none" strike="noStrike" kern="1200" cap="none" spc="0" normalizeH="0" baseline="0" noProof="0" dirty="0" smtClean="0">
                <a:ln>
                  <a:noFill/>
                </a:ln>
                <a:solidFill>
                  <a:schemeClr val="tx1"/>
                </a:solidFill>
                <a:effectLst/>
                <a:uLnTx/>
                <a:uFillTx/>
                <a:cs typeface="AL-Mohanad Bold"/>
              </a:rPr>
              <a:t>ما هو الهدف </a:t>
            </a:r>
            <a:r>
              <a:rPr kumimoji="0" lang="ar-SA" sz="2400" b="0" i="0" u="none" strike="noStrike" kern="1200" cap="none" spc="0" normalizeH="0" baseline="0" noProof="0" dirty="0" err="1" smtClean="0">
                <a:ln>
                  <a:noFill/>
                </a:ln>
                <a:solidFill>
                  <a:schemeClr val="tx1"/>
                </a:solidFill>
                <a:effectLst/>
                <a:uLnTx/>
                <a:uFillTx/>
                <a:cs typeface="AL-Mohanad Bold"/>
              </a:rPr>
              <a:t>منه؟</a:t>
            </a:r>
            <a:endParaRPr kumimoji="0" lang="ar-SA" sz="2400" b="0" i="0" u="none" strike="noStrike" kern="1200" cap="none" spc="0" normalizeH="0" baseline="0" noProof="0" dirty="0" smtClean="0">
              <a:ln>
                <a:noFill/>
              </a:ln>
              <a:solidFill>
                <a:schemeClr val="tx1"/>
              </a:solidFill>
              <a:effectLst/>
              <a:uLnTx/>
              <a:uFillTx/>
              <a:cs typeface="AL-Mohanad Bold"/>
            </a:endParaRPr>
          </a:p>
          <a:p>
            <a:pPr marL="1257300" lvl="2" indent="-342900">
              <a:lnSpc>
                <a:spcPct val="200000"/>
              </a:lnSpc>
              <a:spcBef>
                <a:spcPct val="20000"/>
              </a:spcBef>
              <a:buFont typeface="Wingdings" pitchFamily="2" charset="2"/>
              <a:buChar char="v"/>
            </a:pPr>
            <a:r>
              <a:rPr kumimoji="0" lang="ar-SA" sz="2400" b="0" i="0" u="none" strike="noStrike" kern="1200" cap="none" spc="0" normalizeH="0" baseline="0" noProof="0" dirty="0" smtClean="0">
                <a:ln>
                  <a:noFill/>
                </a:ln>
                <a:solidFill>
                  <a:schemeClr val="tx1"/>
                </a:solidFill>
                <a:effectLst/>
                <a:uLnTx/>
                <a:uFillTx/>
                <a:cs typeface="AL-Mohanad Bold"/>
              </a:rPr>
              <a:t>وحدة الدراسة في علم النفس الاجتماعي(الفرد أم المجتمع</a:t>
            </a:r>
            <a:r>
              <a:rPr kumimoji="0" lang="ar-SA" sz="2400" b="0" i="0" u="none" strike="noStrike" kern="1200" cap="none" spc="0" normalizeH="0" baseline="0" noProof="0" dirty="0" err="1" smtClean="0">
                <a:ln>
                  <a:noFill/>
                </a:ln>
                <a:solidFill>
                  <a:schemeClr val="tx1"/>
                </a:solidFill>
                <a:effectLst/>
                <a:uLnTx/>
                <a:uFillTx/>
                <a:cs typeface="AL-Mohanad Bold"/>
              </a:rPr>
              <a:t>)؟</a:t>
            </a:r>
            <a:endParaRPr kumimoji="0" lang="ar-SA" sz="2400" b="0" i="0" u="none" strike="noStrike" kern="1200" cap="none" spc="0" normalizeH="0" baseline="0" noProof="0" dirty="0" smtClean="0">
              <a:ln>
                <a:noFill/>
              </a:ln>
              <a:solidFill>
                <a:schemeClr val="tx1"/>
              </a:solidFill>
              <a:effectLst/>
              <a:uLnTx/>
              <a:uFillTx/>
              <a:cs typeface="AL-Mohanad Bold"/>
            </a:endParaRPr>
          </a:p>
          <a:p>
            <a:pPr marL="800100" lvl="1" indent="-342900">
              <a:lnSpc>
                <a:spcPct val="200000"/>
              </a:lnSpc>
              <a:spcBef>
                <a:spcPct val="20000"/>
              </a:spcBef>
              <a:buFont typeface="Wingdings" pitchFamily="2" charset="2"/>
              <a:buChar char="v"/>
            </a:pPr>
            <a:r>
              <a:rPr kumimoji="0" lang="ar-SA" sz="2400" b="0" i="0" u="none" strike="noStrike" kern="1200" cap="none" spc="0" normalizeH="0" baseline="0" noProof="0" dirty="0" smtClean="0">
                <a:ln>
                  <a:noFill/>
                </a:ln>
                <a:solidFill>
                  <a:schemeClr val="tx1"/>
                </a:solidFill>
                <a:effectLst/>
                <a:uLnTx/>
                <a:uFillTx/>
                <a:cs typeface="AL-Mohanad Bold"/>
              </a:rPr>
              <a:t>ماذا يدرس علم النفس الاجتماعي, </a:t>
            </a:r>
            <a:r>
              <a:rPr kumimoji="0" lang="ar-SA" sz="2400" b="0" i="0" u="none" strike="noStrike" kern="1200" cap="none" spc="0" normalizeH="0" baseline="0" noProof="0" dirty="0" err="1" smtClean="0">
                <a:ln>
                  <a:noFill/>
                </a:ln>
                <a:solidFill>
                  <a:schemeClr val="tx1"/>
                </a:solidFill>
                <a:effectLst/>
                <a:uLnTx/>
                <a:uFillTx/>
                <a:cs typeface="AL-Mohanad Bold"/>
              </a:rPr>
              <a:t>وماهي</a:t>
            </a:r>
            <a:r>
              <a:rPr kumimoji="0" lang="ar-SA" sz="2400" b="0" i="0" u="none" strike="noStrike" kern="1200" cap="none" spc="0" normalizeH="0" baseline="0" noProof="0" dirty="0" smtClean="0">
                <a:ln>
                  <a:noFill/>
                </a:ln>
                <a:solidFill>
                  <a:schemeClr val="tx1"/>
                </a:solidFill>
                <a:effectLst/>
                <a:uLnTx/>
                <a:uFillTx/>
                <a:cs typeface="AL-Mohanad Bold"/>
              </a:rPr>
              <a:t> </a:t>
            </a:r>
            <a:r>
              <a:rPr kumimoji="0" lang="ar-SA" sz="2400" b="0" i="0" u="none" strike="noStrike" kern="1200" cap="none" spc="0" normalizeH="0" baseline="0" noProof="0" dirty="0" err="1" smtClean="0">
                <a:ln>
                  <a:noFill/>
                </a:ln>
                <a:solidFill>
                  <a:schemeClr val="tx1"/>
                </a:solidFill>
                <a:effectLst/>
                <a:uLnTx/>
                <a:uFillTx/>
                <a:cs typeface="AL-Mohanad Bold"/>
              </a:rPr>
              <a:t>موضوعاته؟</a:t>
            </a:r>
            <a:endParaRPr kumimoji="0" lang="ar-SA" sz="2400" b="0" i="0" u="none" strike="noStrike" kern="1200" cap="none" spc="0" normalizeH="0" baseline="0" noProof="0" dirty="0" smtClean="0">
              <a:ln>
                <a:noFill/>
              </a:ln>
              <a:solidFill>
                <a:schemeClr val="tx1"/>
              </a:solidFill>
              <a:effectLst/>
              <a:uLnTx/>
              <a:uFillTx/>
              <a:cs typeface="AL-Mohanad Bold"/>
            </a:endParaRPr>
          </a:p>
          <a:p>
            <a:pPr marL="342900" marR="0" lvl="0" indent="-342900" algn="r" defTabSz="914400" rtl="1" eaLnBrk="1" fontAlgn="auto" latinLnBrk="0" hangingPunct="1">
              <a:lnSpc>
                <a:spcPct val="200000"/>
              </a:lnSpc>
              <a:spcBef>
                <a:spcPct val="20000"/>
              </a:spcBef>
              <a:spcAft>
                <a:spcPts val="0"/>
              </a:spcAft>
              <a:buClrTx/>
              <a:buSzTx/>
              <a:buFont typeface="Wingdings" pitchFamily="2" charset="2"/>
              <a:buChar char="v"/>
              <a:tabLst/>
              <a:defRPr/>
            </a:pPr>
            <a:r>
              <a:rPr kumimoji="0" lang="ar-SA" sz="2400" b="0" i="0" u="none" strike="noStrike" kern="1200" cap="none" spc="0" normalizeH="0" baseline="0" noProof="0" dirty="0" smtClean="0">
                <a:ln>
                  <a:noFill/>
                </a:ln>
                <a:solidFill>
                  <a:schemeClr val="tx1"/>
                </a:solidFill>
                <a:effectLst/>
                <a:uLnTx/>
                <a:uFillTx/>
                <a:cs typeface="AL-Mohanad Bold"/>
              </a:rPr>
              <a:t>نشأة وتاريخ علم النفس الاجتماعي</a:t>
            </a:r>
            <a:r>
              <a:rPr kumimoji="0" lang="ar-SA" sz="2400" b="0" i="0" u="none" strike="noStrike" kern="1200" cap="none" spc="0" normalizeH="0" baseline="0" noProof="0" dirty="0" err="1" smtClean="0">
                <a:ln>
                  <a:noFill/>
                </a:ln>
                <a:solidFill>
                  <a:schemeClr val="tx1"/>
                </a:solidFill>
                <a:effectLst/>
                <a:uLnTx/>
                <a:uFillTx/>
                <a:cs typeface="AL-Mohanad Bold"/>
              </a:rPr>
              <a:t>(حديث </a:t>
            </a:r>
            <a:r>
              <a:rPr kumimoji="0" lang="ar-SA" sz="2400" b="0" i="0" u="none" strike="noStrike" kern="1200" cap="none" spc="0" normalizeH="0" baseline="0" noProof="0" dirty="0" smtClean="0">
                <a:ln>
                  <a:noFill/>
                </a:ln>
                <a:solidFill>
                  <a:schemeClr val="tx1"/>
                </a:solidFill>
                <a:effectLst/>
                <a:uLnTx/>
                <a:uFillTx/>
                <a:cs typeface="AL-Mohanad Bold"/>
              </a:rPr>
              <a:t>– </a:t>
            </a:r>
            <a:r>
              <a:rPr kumimoji="0" lang="ar-SA" sz="2400" b="0" i="0" u="none" strike="noStrike" kern="1200" cap="none" spc="0" normalizeH="0" baseline="0" noProof="0" dirty="0" err="1" smtClean="0">
                <a:ln>
                  <a:noFill/>
                </a:ln>
                <a:solidFill>
                  <a:schemeClr val="tx1"/>
                </a:solidFill>
                <a:effectLst/>
                <a:uLnTx/>
                <a:uFillTx/>
                <a:cs typeface="AL-Mohanad Bold"/>
              </a:rPr>
              <a:t>قديم )؟</a:t>
            </a:r>
            <a:endParaRPr kumimoji="0" lang="ar-SA" sz="2400" b="0" i="0" u="none" strike="noStrike" kern="1200" cap="none" spc="0" normalizeH="0" baseline="0" noProof="0" dirty="0">
              <a:ln>
                <a:noFill/>
              </a:ln>
              <a:solidFill>
                <a:schemeClr val="tx1"/>
              </a:solidFill>
              <a:effectLst/>
              <a:uLnTx/>
              <a:uFillTx/>
              <a:cs typeface="AL-Mohanad Bold"/>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21" name="عنصر نائب لرقم الشريحة 20"/>
          <p:cNvSpPr>
            <a:spLocks noGrp="1"/>
          </p:cNvSpPr>
          <p:nvPr>
            <p:ph type="sldNum" sz="quarter" idx="12"/>
          </p:nvPr>
        </p:nvSpPr>
        <p:spPr/>
        <p:txBody>
          <a:bodyPr/>
          <a:lstStyle/>
          <a:p>
            <a:fld id="{76E144E9-FD18-40EB-BD00-57D6D426D25B}" type="slidenum">
              <a:rPr lang="ar-SA" smtClean="0"/>
              <a:pPr/>
              <a:t>2</a:t>
            </a:fld>
            <a:endParaRPr lang="ar-SA"/>
          </a:p>
        </p:txBody>
      </p:sp>
      <p:sp>
        <p:nvSpPr>
          <p:cNvPr id="22" name="عنصر نائب للتذييل 21"/>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3"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1979712" y="764704"/>
            <a:ext cx="5786908" cy="1323439"/>
          </a:xfrm>
          <a:prstGeom prst="rect">
            <a:avLst/>
          </a:prstGeom>
          <a:noFill/>
        </p:spPr>
        <p:txBody>
          <a:bodyPr wrap="square" lIns="91440" tIns="45720" rIns="91440" bIns="45720">
            <a:spAutoFit/>
          </a:bodyPr>
          <a:lstStyle/>
          <a:p>
            <a:pPr algn="ctr"/>
            <a: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rPr>
              <a:t>تعريف علم النفس الاجتماعي</a:t>
            </a:r>
            <a:b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rPr>
            </a:br>
            <a:r>
              <a:rPr lang="en-US" sz="4000" b="1" dirty="0" smtClean="0">
                <a:ln w="17780" cmpd="sng">
                  <a:solidFill>
                    <a:srgbClr val="FFFFFF"/>
                  </a:solidFill>
                  <a:prstDash val="solid"/>
                  <a:miter lim="800000"/>
                </a:ln>
                <a:solidFill>
                  <a:schemeClr val="tx2"/>
                </a:solidFill>
                <a:effectLst>
                  <a:outerShdw blurRad="50800" algn="tl" rotWithShape="0">
                    <a:srgbClr val="000000"/>
                  </a:outerShdw>
                </a:effectLst>
              </a:rPr>
              <a:t>social Psychology</a:t>
            </a:r>
            <a:endParaRPr lang="ar-SA" sz="28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5" name="رابط مستقيم 14"/>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a:off x="730830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a:off x="730830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12" name="مربع نص 11"/>
          <p:cNvSpPr txBox="1"/>
          <p:nvPr/>
        </p:nvSpPr>
        <p:spPr>
          <a:xfrm>
            <a:off x="1619672" y="2348880"/>
            <a:ext cx="6336704" cy="875588"/>
          </a:xfrm>
          <a:prstGeom prst="rect">
            <a:avLst/>
          </a:prstGeom>
          <a:noFill/>
          <a:ln w="57150" cap="sq" cmpd="thickThin">
            <a:solidFill>
              <a:schemeClr val="accent1"/>
            </a:solidFill>
            <a:miter lim="800000"/>
          </a:ln>
        </p:spPr>
        <p:txBody>
          <a:bodyPr wrap="square" lIns="216000" tIns="180000" rIns="216000" bIns="108000" rtlCol="1">
            <a:spAutoFit/>
          </a:bodyPr>
          <a:lstStyle/>
          <a:p>
            <a:r>
              <a:rPr lang="ar-SA" sz="2000" b="1" dirty="0" smtClean="0">
                <a:solidFill>
                  <a:schemeClr val="tx2"/>
                </a:solidFill>
              </a:rPr>
              <a:t>تعريف </a:t>
            </a:r>
            <a:r>
              <a:rPr lang="ar-SA" sz="2000" b="1" dirty="0" err="1" smtClean="0">
                <a:solidFill>
                  <a:schemeClr val="tx2"/>
                </a:solidFill>
              </a:rPr>
              <a:t>ألبورت</a:t>
            </a:r>
            <a:r>
              <a:rPr lang="ar-SA" sz="2000" b="1" dirty="0" smtClean="0">
                <a:solidFill>
                  <a:schemeClr val="tx2"/>
                </a:solidFill>
              </a:rPr>
              <a:t> </a:t>
            </a:r>
            <a:r>
              <a:rPr lang="ar-SA" dirty="0" err="1" smtClean="0"/>
              <a:t>(</a:t>
            </a:r>
            <a:r>
              <a:rPr lang="ar-SA" dirty="0" smtClean="0"/>
              <a:t>( الدراسة العلمية لكيفية تأثر أفكار ومشاعر وسلوك الأفراد بحضور الآخرين حضوراً فعلياً أو متخيلاً أو </a:t>
            </a:r>
            <a:r>
              <a:rPr lang="ar-SA" dirty="0" err="1" smtClean="0"/>
              <a:t>ضمنياً ))</a:t>
            </a:r>
            <a:endParaRPr lang="ar-SA" dirty="0"/>
          </a:p>
        </p:txBody>
      </p:sp>
      <p:sp>
        <p:nvSpPr>
          <p:cNvPr id="13" name="مربع نص 12"/>
          <p:cNvSpPr txBox="1"/>
          <p:nvPr/>
        </p:nvSpPr>
        <p:spPr>
          <a:xfrm>
            <a:off x="1619672" y="3429000"/>
            <a:ext cx="6336704" cy="1152587"/>
          </a:xfrm>
          <a:prstGeom prst="rect">
            <a:avLst/>
          </a:prstGeom>
          <a:noFill/>
          <a:ln w="57150" cap="sq" cmpd="thickThin">
            <a:solidFill>
              <a:schemeClr val="accent1"/>
            </a:solidFill>
            <a:miter lim="800000"/>
          </a:ln>
        </p:spPr>
        <p:txBody>
          <a:bodyPr wrap="square" lIns="216000" tIns="180000" rIns="216000" bIns="108000" rtlCol="1">
            <a:spAutoFit/>
          </a:bodyPr>
          <a:lstStyle/>
          <a:p>
            <a:r>
              <a:rPr lang="ar-SA" sz="2000" b="1" dirty="0" smtClean="0">
                <a:solidFill>
                  <a:schemeClr val="tx2"/>
                </a:solidFill>
              </a:rPr>
              <a:t>الدراسة العلمية: </a:t>
            </a:r>
            <a:r>
              <a:rPr lang="ar-SA" dirty="0" smtClean="0"/>
              <a:t>هي اعتماد المنهج العلمي في دراسة الظواهر, بالتالي </a:t>
            </a:r>
            <a:r>
              <a:rPr lang="ar-SA" dirty="0" err="1" smtClean="0"/>
              <a:t>هناك </a:t>
            </a:r>
            <a:r>
              <a:rPr lang="ar-SA" dirty="0" smtClean="0"/>
              <a:t>(منهج علمي قائم على البحث والتجريب, والضبط ومنهج غير علمي قائم على التخمين والتأمل</a:t>
            </a:r>
            <a:r>
              <a:rPr lang="ar-SA" dirty="0" err="1" smtClean="0"/>
              <a:t>)</a:t>
            </a:r>
            <a:endParaRPr lang="ar-SA" dirty="0"/>
          </a:p>
        </p:txBody>
      </p:sp>
      <p:sp>
        <p:nvSpPr>
          <p:cNvPr id="14" name="مربع نص 13"/>
          <p:cNvSpPr txBox="1"/>
          <p:nvPr/>
        </p:nvSpPr>
        <p:spPr>
          <a:xfrm>
            <a:off x="1907704" y="4653136"/>
            <a:ext cx="6120680" cy="1881990"/>
          </a:xfrm>
          <a:prstGeom prst="rect">
            <a:avLst/>
          </a:prstGeom>
          <a:noFill/>
        </p:spPr>
        <p:txBody>
          <a:bodyPr wrap="square" rtlCol="1">
            <a:spAutoFit/>
          </a:bodyPr>
          <a:lstStyle/>
          <a:p>
            <a:pPr>
              <a:lnSpc>
                <a:spcPct val="150000"/>
              </a:lnSpc>
              <a:buFont typeface="Wingdings" pitchFamily="2" charset="2"/>
              <a:buChar char="v"/>
            </a:pPr>
            <a:r>
              <a:rPr lang="ar-SA" sz="2000" dirty="0" smtClean="0"/>
              <a:t>إذا العلم منهج وليس موضوع</a:t>
            </a:r>
          </a:p>
          <a:p>
            <a:pPr>
              <a:lnSpc>
                <a:spcPct val="150000"/>
              </a:lnSpc>
              <a:buFont typeface="Wingdings" pitchFamily="2" charset="2"/>
              <a:buChar char="v"/>
            </a:pPr>
            <a:r>
              <a:rPr lang="ar-SA" sz="2000" dirty="0" smtClean="0"/>
              <a:t>وبالتالي ليس هناك ظواهر علمية وأخرى غير علمية وإنما تصبح علمية إذا استخدم عندما نستخدم المنهج العلمي وتنتفي عنها هذه الصفة في حال اعتماد التخمين(الظواهر طبيعية, سلوكية, </a:t>
            </a:r>
            <a:r>
              <a:rPr lang="ar-SA" sz="2000" dirty="0" err="1" smtClean="0"/>
              <a:t>كيمائية.....</a:t>
            </a:r>
            <a:endParaRPr lang="ar-SA" sz="2000" dirty="0" smtClean="0"/>
          </a:p>
        </p:txBody>
      </p:sp>
      <p:sp>
        <p:nvSpPr>
          <p:cNvPr id="17" name="عنصر نائب لرقم الشريحة 16"/>
          <p:cNvSpPr>
            <a:spLocks noGrp="1"/>
          </p:cNvSpPr>
          <p:nvPr>
            <p:ph type="sldNum" sz="quarter" idx="12"/>
          </p:nvPr>
        </p:nvSpPr>
        <p:spPr/>
        <p:txBody>
          <a:bodyPr/>
          <a:lstStyle/>
          <a:p>
            <a:fld id="{76E144E9-FD18-40EB-BD00-57D6D426D25B}" type="slidenum">
              <a:rPr lang="ar-SA" smtClean="0"/>
              <a:pPr/>
              <a:t>3</a:t>
            </a:fld>
            <a:endParaRPr lang="ar-SA"/>
          </a:p>
        </p:txBody>
      </p:sp>
      <p:sp>
        <p:nvSpPr>
          <p:cNvPr id="18" name="عنصر نائب للتذييل 17"/>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3"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987824" y="692696"/>
            <a:ext cx="3571812" cy="923330"/>
          </a:xfrm>
          <a:prstGeom prst="rect">
            <a:avLst/>
          </a:prstGeom>
          <a:noFill/>
        </p:spPr>
        <p:txBody>
          <a:bodyPr wrap="none" lIns="91440" tIns="45720" rIns="91440" bIns="45720">
            <a:spAutoFit/>
          </a:bodyPr>
          <a:lstStyle/>
          <a:p>
            <a:pPr algn="ctr"/>
            <a:r>
              <a:rPr lang="ar-SA" sz="5400" b="1" dirty="0" smtClean="0">
                <a:ln w="17780" cmpd="sng">
                  <a:solidFill>
                    <a:srgbClr val="FFFFFF"/>
                  </a:solidFill>
                  <a:prstDash val="solid"/>
                  <a:miter lim="800000"/>
                </a:ln>
                <a:solidFill>
                  <a:schemeClr val="tx2"/>
                </a:solidFill>
                <a:effectLst>
                  <a:outerShdw blurRad="50800" algn="tl" rotWithShape="0">
                    <a:srgbClr val="000000"/>
                  </a:outerShdw>
                </a:effectLst>
              </a:rPr>
              <a:t>الدراسة العلمية</a:t>
            </a:r>
            <a:endParaRPr lang="ar-SA" sz="4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20" name="رابط مستقيم 19"/>
          <p:cNvCxnSpPr/>
          <p:nvPr/>
        </p:nvCxnSpPr>
        <p:spPr>
          <a:xfrm>
            <a:off x="1547664" y="1196752"/>
            <a:ext cx="1368152"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a:off x="1547664" y="1124744"/>
            <a:ext cx="1368152"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a:off x="6660232" y="1196752"/>
            <a:ext cx="1368152"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a:off x="6660232" y="1124744"/>
            <a:ext cx="1368152"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pic>
        <p:nvPicPr>
          <p:cNvPr id="18434" name="Picture 2" descr="http://ed3s.com/wp-content/uploads/flash-blink.png"/>
          <p:cNvPicPr>
            <a:picLocks noChangeAspect="1" noChangeArrowheads="1"/>
          </p:cNvPicPr>
          <p:nvPr/>
        </p:nvPicPr>
        <p:blipFill>
          <a:blip r:embed="rId4" cstate="print"/>
          <a:srcRect/>
          <a:stretch>
            <a:fillRect/>
          </a:stretch>
        </p:blipFill>
        <p:spPr bwMode="auto">
          <a:xfrm>
            <a:off x="7236296" y="2204864"/>
            <a:ext cx="913284" cy="913284"/>
          </a:xfrm>
          <a:prstGeom prst="flowChartConnector">
            <a:avLst/>
          </a:prstGeom>
          <a:noFill/>
        </p:spPr>
      </p:pic>
      <p:pic>
        <p:nvPicPr>
          <p:cNvPr id="18436" name="Picture 4" descr="http://www6.0zz0.com/2016/01/05/11/476818085.png"/>
          <p:cNvPicPr>
            <a:picLocks noChangeAspect="1" noChangeArrowheads="1"/>
          </p:cNvPicPr>
          <p:nvPr/>
        </p:nvPicPr>
        <p:blipFill>
          <a:blip r:embed="rId5" cstate="print"/>
          <a:srcRect/>
          <a:stretch>
            <a:fillRect/>
          </a:stretch>
        </p:blipFill>
        <p:spPr bwMode="auto">
          <a:xfrm>
            <a:off x="6660232" y="3573016"/>
            <a:ext cx="968896" cy="968896"/>
          </a:xfrm>
          <a:prstGeom prst="rect">
            <a:avLst/>
          </a:prstGeom>
          <a:noFill/>
        </p:spPr>
      </p:pic>
      <p:pic>
        <p:nvPicPr>
          <p:cNvPr id="21" name="Picture 2" descr="http://ed3s.com/wp-content/uploads/flash-blink.png"/>
          <p:cNvPicPr>
            <a:picLocks noChangeAspect="1" noChangeArrowheads="1"/>
          </p:cNvPicPr>
          <p:nvPr/>
        </p:nvPicPr>
        <p:blipFill>
          <a:blip r:embed="rId4" cstate="print"/>
          <a:srcRect/>
          <a:stretch>
            <a:fillRect/>
          </a:stretch>
        </p:blipFill>
        <p:spPr bwMode="auto">
          <a:xfrm>
            <a:off x="6084168" y="4869160"/>
            <a:ext cx="913284" cy="913284"/>
          </a:xfrm>
          <a:prstGeom prst="rect">
            <a:avLst/>
          </a:prstGeom>
          <a:noFill/>
        </p:spPr>
      </p:pic>
      <p:sp>
        <p:nvSpPr>
          <p:cNvPr id="22" name="مربع نص 21"/>
          <p:cNvSpPr txBox="1"/>
          <p:nvPr/>
        </p:nvSpPr>
        <p:spPr>
          <a:xfrm>
            <a:off x="1115616" y="2348880"/>
            <a:ext cx="5832648" cy="523220"/>
          </a:xfrm>
          <a:prstGeom prst="rect">
            <a:avLst/>
          </a:prstGeom>
          <a:noFill/>
        </p:spPr>
        <p:txBody>
          <a:bodyPr wrap="square" rtlCol="1">
            <a:spAutoFit/>
          </a:bodyPr>
          <a:lstStyle/>
          <a:p>
            <a:r>
              <a:rPr lang="ar-SA" sz="2800" dirty="0" smtClean="0">
                <a:solidFill>
                  <a:srgbClr val="000000"/>
                </a:solidFill>
                <a:latin typeface="Tahoma" pitchFamily="34" charset="0"/>
                <a:cs typeface="AL-Mohanad Bold"/>
              </a:rPr>
              <a:t>العلم </a:t>
            </a:r>
            <a:r>
              <a:rPr lang="ar-SA" sz="2800" dirty="0" smtClean="0">
                <a:solidFill>
                  <a:srgbClr val="CC3300"/>
                </a:solidFill>
                <a:latin typeface="Tahoma" pitchFamily="34" charset="0"/>
                <a:cs typeface="AL-Mohanad Bold"/>
              </a:rPr>
              <a:t>منهج</a:t>
            </a:r>
            <a:r>
              <a:rPr lang="ar-SA" sz="2800" dirty="0" smtClean="0">
                <a:solidFill>
                  <a:srgbClr val="000000"/>
                </a:solidFill>
                <a:latin typeface="Tahoma" pitchFamily="34" charset="0"/>
                <a:cs typeface="AL-Mohanad Bold"/>
              </a:rPr>
              <a:t> </a:t>
            </a:r>
            <a:r>
              <a:rPr lang="ar-SA" sz="2800" dirty="0" smtClean="0">
                <a:latin typeface="Tahoma" pitchFamily="34" charset="0"/>
                <a:cs typeface="AL-Mohanad Bold"/>
              </a:rPr>
              <a:t>أو</a:t>
            </a:r>
            <a:r>
              <a:rPr lang="ar-SA" sz="2800" dirty="0" smtClean="0">
                <a:solidFill>
                  <a:srgbClr val="000000"/>
                </a:solidFill>
                <a:latin typeface="Tahoma" pitchFamily="34" charset="0"/>
                <a:cs typeface="AL-Mohanad Bold"/>
              </a:rPr>
              <a:t> </a:t>
            </a:r>
            <a:r>
              <a:rPr lang="ar-SA" sz="2800" dirty="0" smtClean="0">
                <a:solidFill>
                  <a:srgbClr val="CC3300"/>
                </a:solidFill>
                <a:latin typeface="Tahoma" pitchFamily="34" charset="0"/>
                <a:cs typeface="AL-Mohanad Bold"/>
              </a:rPr>
              <a:t>طريقة</a:t>
            </a:r>
            <a:r>
              <a:rPr lang="ar-SA" sz="2800" dirty="0" smtClean="0">
                <a:solidFill>
                  <a:srgbClr val="000000"/>
                </a:solidFill>
                <a:latin typeface="Tahoma" pitchFamily="34" charset="0"/>
                <a:cs typeface="AL-Mohanad Bold"/>
              </a:rPr>
              <a:t> لدراسة الظواهر.</a:t>
            </a:r>
            <a:endParaRPr lang="en-US" sz="2800" dirty="0" smtClean="0">
              <a:solidFill>
                <a:srgbClr val="000000"/>
              </a:solidFill>
              <a:latin typeface="Tahoma" pitchFamily="34" charset="0"/>
              <a:cs typeface="AL-Mohanad Bold"/>
            </a:endParaRPr>
          </a:p>
        </p:txBody>
      </p:sp>
      <p:sp>
        <p:nvSpPr>
          <p:cNvPr id="23" name="مربع نص 22"/>
          <p:cNvSpPr txBox="1"/>
          <p:nvPr/>
        </p:nvSpPr>
        <p:spPr>
          <a:xfrm>
            <a:off x="1979712" y="3717032"/>
            <a:ext cx="4608512" cy="523220"/>
          </a:xfrm>
          <a:prstGeom prst="rect">
            <a:avLst/>
          </a:prstGeom>
          <a:noFill/>
        </p:spPr>
        <p:txBody>
          <a:bodyPr wrap="square" rtlCol="1">
            <a:spAutoFit/>
          </a:bodyPr>
          <a:lstStyle/>
          <a:p>
            <a:pPr marL="342900" indent="-342900" algn="ctr">
              <a:spcBef>
                <a:spcPct val="20000"/>
              </a:spcBef>
              <a:buClr>
                <a:schemeClr val="bg2"/>
              </a:buClr>
              <a:buSzPct val="70000"/>
              <a:buFont typeface="Wingdings" pitchFamily="2" charset="2"/>
              <a:buNone/>
            </a:pPr>
            <a:r>
              <a:rPr lang="ar-SA" sz="2800" dirty="0" smtClean="0">
                <a:solidFill>
                  <a:srgbClr val="000000"/>
                </a:solidFill>
                <a:cs typeface="AL-Mohanad Bold" pitchFamily="2" charset="-78"/>
              </a:rPr>
              <a:t>العلم </a:t>
            </a:r>
            <a:r>
              <a:rPr lang="ar-SA" sz="2800" u="sng" dirty="0" smtClean="0">
                <a:solidFill>
                  <a:srgbClr val="CC3300"/>
                </a:solidFill>
                <a:cs typeface="AL-Mohanad Bold" pitchFamily="2" charset="-78"/>
              </a:rPr>
              <a:t>ليس</a:t>
            </a:r>
            <a:r>
              <a:rPr lang="ar-SA" sz="2800" dirty="0" smtClean="0">
                <a:solidFill>
                  <a:srgbClr val="CC3300"/>
                </a:solidFill>
                <a:cs typeface="AL-Mohanad Bold" pitchFamily="2" charset="-78"/>
              </a:rPr>
              <a:t> موضوع</a:t>
            </a:r>
            <a:r>
              <a:rPr lang="ar-SA" sz="2800" dirty="0" smtClean="0">
                <a:solidFill>
                  <a:srgbClr val="000000"/>
                </a:solidFill>
                <a:cs typeface="AL-Mohanad Bold" pitchFamily="2" charset="-78"/>
              </a:rPr>
              <a:t> الدراسة </a:t>
            </a:r>
            <a:r>
              <a:rPr lang="ar-SA" sz="2800" dirty="0" smtClean="0">
                <a:cs typeface="AL-Mohanad Bold" pitchFamily="2" charset="-78"/>
              </a:rPr>
              <a:t>أو</a:t>
            </a:r>
            <a:r>
              <a:rPr lang="ar-SA" sz="2800" dirty="0" smtClean="0">
                <a:solidFill>
                  <a:srgbClr val="000000"/>
                </a:solidFill>
                <a:cs typeface="AL-Mohanad Bold" pitchFamily="2" charset="-78"/>
              </a:rPr>
              <a:t> </a:t>
            </a:r>
            <a:r>
              <a:rPr lang="ar-SA" sz="2800" dirty="0" smtClean="0">
                <a:solidFill>
                  <a:srgbClr val="CC3300"/>
                </a:solidFill>
                <a:cs typeface="AL-Mohanad Bold" pitchFamily="2" charset="-78"/>
              </a:rPr>
              <a:t>نتائجها</a:t>
            </a:r>
            <a:r>
              <a:rPr lang="ar-SA" sz="2800" dirty="0" smtClean="0">
                <a:solidFill>
                  <a:srgbClr val="000000"/>
                </a:solidFill>
                <a:cs typeface="AL-Mohanad Bold" pitchFamily="2" charset="-78"/>
              </a:rPr>
              <a:t>.</a:t>
            </a:r>
            <a:endParaRPr lang="en-US" sz="2800" dirty="0">
              <a:solidFill>
                <a:srgbClr val="000000"/>
              </a:solidFill>
              <a:cs typeface="AL-Mohanad Bold" pitchFamily="2" charset="-78"/>
            </a:endParaRPr>
          </a:p>
        </p:txBody>
      </p:sp>
      <p:sp>
        <p:nvSpPr>
          <p:cNvPr id="24" name="مربع نص 23"/>
          <p:cNvSpPr txBox="1"/>
          <p:nvPr/>
        </p:nvSpPr>
        <p:spPr>
          <a:xfrm>
            <a:off x="1043608" y="5013176"/>
            <a:ext cx="4824536" cy="523220"/>
          </a:xfrm>
          <a:prstGeom prst="rect">
            <a:avLst/>
          </a:prstGeom>
          <a:noFill/>
        </p:spPr>
        <p:txBody>
          <a:bodyPr wrap="square" rtlCol="1">
            <a:spAutoFit/>
          </a:bodyPr>
          <a:lstStyle/>
          <a:p>
            <a:pPr marL="342900" indent="-342900" algn="ctr">
              <a:spcBef>
                <a:spcPct val="20000"/>
              </a:spcBef>
              <a:buClr>
                <a:schemeClr val="bg2"/>
              </a:buClr>
              <a:buSzPct val="70000"/>
              <a:buFont typeface="Wingdings" pitchFamily="2" charset="2"/>
              <a:buNone/>
            </a:pPr>
            <a:r>
              <a:rPr lang="ar-SA" sz="2800" dirty="0" smtClean="0">
                <a:solidFill>
                  <a:srgbClr val="000000"/>
                </a:solidFill>
                <a:cs typeface="AL-Mohanad Bold" pitchFamily="2" charset="-78"/>
              </a:rPr>
              <a:t>العلم </a:t>
            </a:r>
            <a:r>
              <a:rPr lang="ar-SA" sz="2800" dirty="0" smtClean="0">
                <a:solidFill>
                  <a:srgbClr val="0000FF"/>
                </a:solidFill>
                <a:cs typeface="AL-Mohanad Bold" pitchFamily="2" charset="-78"/>
              </a:rPr>
              <a:t>أسلوب منظم للوصول إلى المعرفة</a:t>
            </a:r>
            <a:r>
              <a:rPr lang="ar-SA" sz="2800" dirty="0" smtClean="0">
                <a:cs typeface="AL-Mohanad Bold" pitchFamily="2" charset="-78"/>
              </a:rPr>
              <a:t>.</a:t>
            </a:r>
            <a:endParaRPr lang="en-US" sz="2800" dirty="0">
              <a:cs typeface="AL-Mohanad Bold" pitchFamily="2" charset="-78"/>
            </a:endParaRPr>
          </a:p>
        </p:txBody>
      </p:sp>
      <p:sp>
        <p:nvSpPr>
          <p:cNvPr id="25" name="عنصر نائب لرقم الشريحة 24"/>
          <p:cNvSpPr>
            <a:spLocks noGrp="1"/>
          </p:cNvSpPr>
          <p:nvPr>
            <p:ph type="sldNum" sz="quarter" idx="12"/>
          </p:nvPr>
        </p:nvSpPr>
        <p:spPr/>
        <p:txBody>
          <a:bodyPr/>
          <a:lstStyle/>
          <a:p>
            <a:fld id="{76E144E9-FD18-40EB-BD00-57D6D426D25B}" type="slidenum">
              <a:rPr lang="ar-SA" smtClean="0"/>
              <a:pPr/>
              <a:t>4</a:t>
            </a:fld>
            <a:endParaRPr lang="ar-SA"/>
          </a:p>
        </p:txBody>
      </p:sp>
      <p:sp>
        <p:nvSpPr>
          <p:cNvPr id="26" name="عنصر نائب للتذييل 25"/>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3169056" y="692696"/>
            <a:ext cx="3308918" cy="923330"/>
          </a:xfrm>
          <a:prstGeom prst="rect">
            <a:avLst/>
          </a:prstGeom>
          <a:noFill/>
        </p:spPr>
        <p:txBody>
          <a:bodyPr wrap="none" lIns="91440" tIns="45720" rIns="91440" bIns="45720">
            <a:spAutoFit/>
          </a:bodyPr>
          <a:lstStyle/>
          <a:p>
            <a:pPr algn="ctr"/>
            <a:r>
              <a:rPr lang="ar-SA" sz="5400" b="1" dirty="0" smtClean="0">
                <a:ln w="17780" cmpd="sng">
                  <a:solidFill>
                    <a:srgbClr val="FFFFFF"/>
                  </a:solidFill>
                  <a:prstDash val="solid"/>
                  <a:miter lim="800000"/>
                </a:ln>
                <a:solidFill>
                  <a:schemeClr val="tx2"/>
                </a:solidFill>
                <a:effectLst>
                  <a:outerShdw blurRad="50800" algn="tl" rotWithShape="0">
                    <a:srgbClr val="000000"/>
                  </a:outerShdw>
                </a:effectLst>
              </a:rPr>
              <a:t>مثال توضيحي</a:t>
            </a:r>
            <a:endParaRPr lang="ar-SA" sz="4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8" name="رابط مستقيم 7"/>
          <p:cNvCxnSpPr/>
          <p:nvPr/>
        </p:nvCxnSpPr>
        <p:spPr>
          <a:xfrm>
            <a:off x="1547664" y="1196752"/>
            <a:ext cx="165618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a:off x="1547664" y="1124744"/>
            <a:ext cx="165618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رابط مستقيم 22"/>
          <p:cNvCxnSpPr/>
          <p:nvPr/>
        </p:nvCxnSpPr>
        <p:spPr>
          <a:xfrm>
            <a:off x="6516216" y="1196752"/>
            <a:ext cx="165618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 name="رابط مستقيم 23"/>
          <p:cNvCxnSpPr/>
          <p:nvPr/>
        </p:nvCxnSpPr>
        <p:spPr>
          <a:xfrm>
            <a:off x="6516216" y="1124744"/>
            <a:ext cx="165618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17412" name="AutoShape 4" descr="data:image/jpeg;base64,/9j/4AAQSkZJRgABAQAAAQABAAD/2wCEAAkGBxQTEhQUExQUFRQXFRUXFxcUFBcVGBgYFBUXFhUXFxUYHCggGBolHBQUITEiJSkrLi4uFx8zODMsNygtLisBCgoKDg0OGhAQGywkHxwsLCwsLCwsLCwsLCwsLCwsLCwsLCwsLCwsLCwsLCwsLCwsLCwsLCwsLCwsLDcsLDcsLP/AABEIARQAtgMBIgACEQEDEQH/xAAcAAAABwEBAAAAAAAAAAAAAAAAAgMEBQYHAQj/xABAEAABAwEFBQYDBQcEAgMAAAABAAIRAwQFEiExBkFRYXEHEyKBkaEyscFCUmKS0RQjM1NygvBjouHxFSQWQ5P/xAAaAQADAQEBAQAAAAAAAAAAAAABAgMEAAUG/8QAJBEAAwACAgIDAAIDAAAAAAAAAAECAxEhMRJBBBNRFCIyM1L/2gAMAwEAAhEDEQA/ALZZrLd1L4GF55hzvnknH/n6bMqVEDyDfYBRIZmkKozWPyZp0TTtoapaSA1vlPzUw6s6rY3EEh5YcxlmAqjZzkQrNsrVxUnM4E++aM02K0UKhay/uy4kyDMmc04druSAsTxUqMaxxLK7gIE+EukexVisVz1v5ev3iAl0MRlImWp9WB3BTVC4ap1wt6Zp9T2dH2nE9Ml3g2d5pFZugubaGO0Ex6rRaajLPcdJpBwyRvMqUYFoxQ57I5KT6DIIIFXJAQQQXHARXIy4QuZxyEMC60oyGjgq6uOQpukI7OOhJWn4XdEskbWfA5CugrsiXBdQlBZi5B07hqu3AdSnDdlJPif6BWmi4FKBOsUiPIyv2fZqkzMyeZK5TvOx0MmvYCTo2XE+irvaBtQ4MqU6UQAQ48T5bsllFG+SGDCJeZmdGtygZ7zmZUqpLorMtrk3+zXtZyTB134T7qWoOa4S0gjkvOlhvuuDPePjg3IeQV3uHaJxAio4OH3269XCFP73L5HeDa4NYDV1V24dp21j3dTwVI0nJw4tOh+m8BWILZGSbW0Zbhy9M6uLqCcQCCCCJwEEEFxwECgguOCtRpRFXdsdqGWJgzaartGk6NGrj7COJSVSlbYyl10WQpsLbTaDiewRrLgI91hl49o1oqOltRzc8g3IARGUHqoWttBUfJlo36a9ZWes79IusH6z0myu05hzSORBRLU6WGCvMrL2rF843TyeR6QpNm1FemWltVwyzIOUzvXPO+tB/j/jNzIQWd3H2lNwltqacQzDmAeIcwN64l80H62ajTdBTmvUhjncGk+yZlFtNT91UH4HfIp1XimS8dsxrai0xQLt9R3qJgfMqk0mTluPzVq2q/h0RugfJxUBToaD1Kzp8GrXIvY7FUMBrQTxOfoFcLmsNeM6rcxoKbU1u5oACnrM+As11s0qVoZ2y66jSH0nFrxnlmCRvw7j0V22F2qFppta8gVBibH4mGHN+o5Hkqlel9MpYWyA5286NG8xvPAJi6iWH9poYm4y1zgRBD2nwVQ3dObT1VMORw9ksuPzWjakExuW3ivQp1R9puY4EZEeqfL1Ze1s8xrT0BBcXZTAAggguOAgguSgwlC7R9r6tlNOnQjE4OJ4gaAjLJZBtNe1SvWJe5xOUyZyifqrb2h1wLUQ8guaYbnPhmWgjdGizm1Wglzp4/8AawNuq5NsypkTL4GXmUVtaPf3RS9JuKfR2xTGSZ3p5WqAgcTkR9VHF6Xe+MvThBQaCmcZU6x1QXaAEQT0jllKCPBx6qKStA8Luh+SVlJ1dD0QroijFduaJaGj7rmj3coaxPxEDcPc71c+0+xjA50fbafmqJdLi1wnQ6LOuZNXssvfBkEyeAAknou0r9OLDgI6kT7JGpQxiA6AdY1jgjCwtptGEZD66lT0i3JNuu+lXwvjMRM56clI08Ja9rs5y8tPJV+6rXhcBEg7lMGk2o6WZFsEkTnnpw0lI9jFz7Pz/wCu5pM4ajvcD6yrQs/7PLzmtXp7sbo9f+1f16vxq3CR5WdatnUCuLq0EQIISguOAivORRghCDWwmCdsFSa9N7cQDgYxsLHAiA4SQMWYHGFnDnTqtk7eqpP7MyMoe6Y3yBqsZe31WRLT0a09ygFFc5FlcJT6BsNjSoIIjOfom7lxpXaOTH9jqCMyMtJCCZ0ngHT1QSuRvI9alFcgSuFIyZUNt7v7yhUG8Brh6kfQrHKfhdB0lbrtNetKztd3rhLmwG7znw145rGr7oDHjZmx3iBHPcoLg0S9oPd9vzwHI7uY/VTFKrORiOaqVZkgHeN4UjY7U4jXMahLU+0VimSrWPy8QHIZe6tFxVWhkTkP8KqFO0FMrzvJ8OY0w2DiI1PKeCXWynlpFi2SvAtqOqNOr3Ec/GT8irpb+0R1EkPpsdvyJblx3rOLhllIHk8+mEp1fVrxU2PZhO7MTqU0ZHFcEbxqlyXGp2usGlneRxxjX0T6w9rNkc5jXtqU8RgkwWtnQuIOnyWJ2y0vO6BMQBAHKOqj3yNZz45Stk5KM1Y5PXYMrqonZHtILTY20nO/fURgIOpZ9h3pl5K9rTL2jK1pgQQQTAM47Z7Fjo0372YvMeGR8j5LCardZXo/tBsD6lNpAmmA4PjUB0Z9FjTLD3dZ9J1MOa8YQ4jSMwR10Kw5K8bZuwz5SikucikK0PutuJzHNH1HMFQttu51NxBHQ8RuRjKmNeCpGARCUYoisQYcOhBFDkFxx65VF7QNsjZ/3FAjvSJe4Z92DoAMxiPsrfbbThY8g5hjiOoaSPdecnTq4yTmc5JJzJJUUgitut9So4uqPc9x1LjJKSoWwgYTm35Hemzwke94otbCnon7DQxnDxEt5kZwnFWwhgxCf1HPmCou77RpBggy08HbgeR05ZKyWe1tqNz36jgd4PJZcm5NMaZFvryk20sZjRsy4/onTrAAS3FhP2ZzHQ7x1S1C67S0hzqPeNGkPZh665eaVc9D7/Qt82sUqLcORccI6fE4+zQo2le+AQW4mu+zunhyTS/aznPOPIjRo0bGUAcEjY4DS46jTOPdUULxF8uSUv6v3OFoEOOfih0Rwaq5UrFxlxJJ3lJWmsXOlxJPEmUQuWiI8UZrvbLr2U3n3N52Ykw15fTd0fTcGg/3hi9Krx3Y7SWPa9uTmkOHVpkfJerLtvxtay0bRTzbUY13CCRmPIyFaaU72Rtb0TC5Khql4u4gdE1qWonUk+am/kr0csL9k1bKzMDgYPhdlrOWixW2OxGeBWliuRHUT5lUPae7u4tDmj4T4m9HZ/OVly5HfJq+PKngrF70fG143iEf9nFSnB1jUpe0MDondoutEDJZ+jd5bRRL4sJpPI3Tkoty0K8rvZVEOnLQjVVu13AW/D4teS2Ys6a5MeTC98FfIQUsy6qh+wUFb7ZI/Uz0oLMDkd+WfNefL18D3MIzBIPKCvROFefdragfa7Q5oLW964QdZDsJnzBSQxWQxqFEegSuEqmgBaVWDqpGheJGcwZz4HfB9FCvyKUo1YmUtwmh4vTLTQvcOGY003xPA7x1Vv2VtvekUszPHL1J+Sy2yWiN3rn1yVv2St3jEPlzA1+XAkgjyy/MFneNy+DR5JoN2lXE+yvFQkYatQtYBmcLWAknh4pHkqQ+oStX7anY7LY6nGo4erJ+hWSErTErRmqns44oOKJOZXKhVNE2w7XLW+xfaIkVbFUeYIFSgCdC2TVY3qCHRyKyFpUjcd5vs1elXZ8VN4cOeoI8wSPNLS2jpPTT2ohCJdltZaKNOtT+CowPE6jEJg8xmCnXdLH4ltjV4yKj9uLsNSgyu0SWDxf0nf5H5qaFBSlDCKcPjDBBxEAEcM08R5bTFd+L2jDK65SMhSu1Nip067m0XtfT1bhdiwyM2k8QomzarPU64Ns1tbCv0S9jul9T8LfvEfIb1L3Xc0xUqafZbx5nkpWoYVseDfLJ5M+uEIXZd9OkIa0E7y7Mn1XU5oU3HQILT4z+GfzZY70tzaIl58pz9Fj/AGi2mlVqtqU4aXDxR9pwJh2W+HR6Jharxc4ySSeJMqEvarOE79PJSx6TNWX43jG9jGo/OBoilyIRBRMa06MGztUJEOS7T6pN1IbjCOgBg5PLktpo12P3ThP9Lsj9D5JgGkLkoNIZNmodqFQusFjzyDz7hwn0HuswJVo2jvU1rDZR93J3XxfoqqhC4Ot8gXKgOR3HehK1Xa3Yvubhs1QN/e0S2tV4xaYDp5D910hOTMpYUoHJFKAoMKNT7MNsmWayWhlfEW0XMewNgnDWcWuaJ3B2E/3FPby7YgMqFDzqGfYLJGPIBg6iDz019FxT8EU2XS8e1C3VJAeKY4Ma1vvE+6rVsvu0VSe8qvd1JKjyhKOkDZK3PfbqMgy5pMxvB4j9FZ7gvqnXtFOkA5pe6MwCDv3cgVRFZ+zSjivGj+EPef7WkfVK8ctjq6S0bDaWxkOiFCk0fECTy3J0ygSJ0HuUrSpAaBUehRenZmwDnmglGlBKE89FySqAOEESEQvQxLMe32tMb2uloeGR6bimIUnaHw0k7lGtcCtON7R43ycai9IErhKcOsrobEEua50aYQ0kZkppCoQLfsbdLXfvagDvug6dY3q42qyWeqIqUqbv7QD6iIUDcVVoptAO5TDKrTvXm1kbpnozCSG1bZmyup92A9jcWKGv39SCo9/Z5Tf/AAa7g7cKrQW/mbEKwtZwIIStYPwEUoxRvMeQO4orLfpgeOH6IKw7D2IYSX1qhaQXDEwNeWmS2MMgHRas++hXpvZUpNe17XMezFEtcIIzy0WTUrJUpkv7wh8/CPhB4HirJZrwmHN8xwO8Lvut9M6sEfhRNoez+rSBfZz3zQXYmeEVWD7MtnxiNSOCpgC3u1GlWjGDIGT2HC9s6w5Uy8OzkGXWeuD+GsMJ/O2Z9FfH8ja1RDJg/wCTPWsXCVL3xcFos38amWt3PBDmHo5uXrBUJKunvoi00GJQlFlaT2e7Etc0Wm1DwnOnTP2uDnD5DmmAis7MbI2i2GWjBS31XiB0Y3Vx9lrmyeyVCxBzmYn1HAAvfGmsADQSpM1YAAyA0AAHsgy2RrmOKRsdIk2PkICEhQeCJGaUa8IBFwUEm10oLjjzgXIApMuQxa8lPR6nmktsQt9T7PmmSPUfJJRCtEzpHj5cju2xVtdw37iPI7kRzp03Iq5KJPY+s96VG6H1CfUtp6w3MPlChWtJyAnpmntnuiq8E4Y65SpVOP2kWm8nomrLto9pzptPRxH0KuN23s2tTFRpIGYIP2SNQVn9HZ55+JwHQSVZLqa2lRNICMXxOO/OQT0kCOSz5XiS/r2acSyN/wBiYp5zBz1g8ikLZVcxxfTz0Jb94fRyStbsJp93IDAMehJa3Vx4k5JWhXxEkQW/LgQs2tGpIm7JWBaCN4n1TppO5VujbDS3EsnI8Dw6Kw3Ra21T4SDBz5EbjwKaV5PRO/68lhu5wDcLwHSMw4Bw6QVDX52c2G1S6mDZqh+1RALJ/FRyEdCFJylWVDIA1OS9GJUrgw0/J8mf3V2WvpWibS+m+iwhzcB/ikZgOBzaOIOqv7/YcMgANyNaas5cE2tBgAbyg2ckGL5zSTnI0pJxSDi1mqEGQdP8KlG1A8TnmoWkcyndlrYSOCJxL0MxB1CCSaUERTzfiSVpqZR6rXLL2Q0x/GtL3cqbA0erpKl6PZnd7YxUqlQj79Z/yYQmmdD5sipaRgZS1Cw1H/Cxx5wY9Vq23rLJZaHd2ezUqdao59Jjw0SGNDe/eCZJz/dgnOQ6NEncOF9npvDROGHH8Tcily5fFcEseNV2UGz7MVTGLwj1UrZ9l2iMXi6zHori+jmuNJaQ5pggz/kiIWKs+SvZqWOJ9ENY7j3U2E/0tJ+SmrNsrWdq0MH4jHtqpyx7VuECowEcWZe2hUpQvqhUMB+E/jBb7nJNMRXbA7pdIgrPslTb/EqF3Jogep/RP6F0UGfCwdTmfUyVOfsU/wDH6o7buVlildIR5KfZVr5uynUGUMdpIE4uueaol1squb+6pPO7PKOsjyWziwN/6/VIPFCn8Ts+AJec9dMvdLUT7GnI1wihXTc9c5VGtDCZwF058ch5xyU3cuytOzyWyajpkkkkzujgnd+7Y2ayj4ZeRLWGQSJiYboOpVQtfalUOTQKbfwt+pzRifaBd77Ls9hb8QI6iJ6JSgyAX+Q+qp10bSPtIqECA1zA0nMmQZk9RPmFcqxim1vD9M1abbJOdCDNU2rOl55ZBOGOgF3AJpQ4rn0FCkpJ6UcEmUAgpHNctlWCzmUKOqa3s6C3quCTljq5Qfmgo+i9BcDRcXOCb2uo7A4U8IfhOHETAMZExuWSW3tWtLv4dGhT/qxVD8wPZV+8NuLbVLcVaIxRgaGgYmlpyHIkeaptEQm1t4Cta34SSyn+5p7yW0ycTjxLnF7jzKtOwbsVlfJAirkN8Oa06bs591QbE2XiMjlAjKdAFqewF2gB9PMgs1PEGfqs2Wl1+miJ42cqWimHDE7Kc4nTyBUJtNfVjFAsB72ocQaMBY4TqXuAwuAygiDloc1YrTYWhxkZgpOpd9BxxOpMLuJAKhNqHyilS66M1uK01hUHctc4TBa0QzzWiS1rcT4aBrv66eaeYQB4QOW4KBv24X2gz3hEaCfCOOQ3oVc5K54GScLjkVfti6kYoEgDeZcPy6JhU2zt1VzotD2ZZHCxrct0YUwGxFT+a38v/KMNhqm+q38pP1VlcLhMi4pgdfluqAufa34RAcXENAng2JO7QJk/aqsYp0qj3OJH7x+Uc2sGg65qWs+xA0dVJ4hrQ35yrBd2yDaYltNxHHD9UXknXC2FY37ZT9raZrCi5ziXNp4XPOUxBBw65ku9VWrJdtSocgY4kZf8rZBcZf8ADRxdRA9SuMsBD203NLSSBEQknLaWkhqiG9tlY2Uud7R4pOYgTA9Ff6kugDhPqmN62Cqz93RwhjtXaRxnin1BmFjW7mtAnjAiVqifGdvtkae3wI20w0NG/MrlJuSSrDxdU4YMlzewrgI9IlOKgySWFA4KwZqPvbPyUg90KFva2Cmwud/nALgjyx2iRG8IJpctmc5mN+U6BcT+IuzJslxzltd2dllkp5vFWu7/AFHYW/kZHuSpmpsJYizCLNRZvDmsGIHrvHIpdiaMP2aol9SRnhzy4nL9Vtmwd3FoL3DXRP7u2Ps9MaF2X9IHRrfqpqwWXu24dwUXLdeTK+aU6RTr7sxFV3VRxolW297GXvhokn/NUhR2cJ+N0Dg3M/os7x1T4Kq0lyVjuTzSlKzOJhrS4/hBPurvZrmoiMsUfeM+2QT/AAYRAgDkI9gnXxn7FedeilWfZ2u/4oYOZk+gUtZtl6Y+NznngPCP191PYuiiL/vkUGwAS9wOHcBulV+mIWxPsqnpBmfs1MwDTBHmR1T5sOEtII4zKyx1cgzlnmpG57/dRdlm06tOh5jgeYSTmSetFHhetmhFnFJ1miJI00UBa9tKYEtaSIzkwpp1cPoh40c0OE8CJWmaT6IOWuyIrPJOabVToOPySztU2YZcT5ei5hSCVh4glguOb4kZKEI4SknZJUlIVXLgjeoVWbfhqVg5+dOlnh+886DyU5aK4gxmqldNV9Z04d5IJ0GeqaVtgfBI1alV+eLCNwz9gF1OO7I0E8ScggqcCcmwwi4EqWrhCDECsC5UkfDBPAyPfcjotWs1olzg0cXEAe6DChq68mNMVAafMiW/mbl6wndN4cJaQ4cQQR7KGt9cVJc2oHs0AaBkd/j+0oQtwklksdxYS0+cZHzWf7vFlVj2XF9KVwPI19f1VZs1+12fGG1Rz8DvUAj2UjZto6Lsnk0j/qCG/wD6Dw+pVJyzQrikSrhwVG22rE1w06NY3P8AqzV17wRLSI4yC31VC23cRWx6sexpaRmDhEOAO/j5oZf8RsXFEA9pdpmScgM+ghSdDZSq+C97aQIkYtfMDRWO5rtFFoJaO9jxOOrXTmBuGSePbKXHgTW2PeZ70jMbXdVUVW0iWkPqd2HBwImJ01GUrRadUhraYPhpsDB/aAM/RIWi7w59Nzh8DsYM5ggEfIx5pWi3JxVYxqUxLyeQjaXw2d+iSs2QSNrqS6OHzStFBhSFSVwuXCikoHAcUwtVTIhL1qihrytMAoBRG2q1YHkcWmBxUxdzQykCQBkoSxM757XHc3U8ylb5tZfiZT+FjSXHdkE6Rz5eiv7Q34578FNxaxvDeUFATK4p7PRnDOj1ZPJcIO6FnJt1TdUeP7igLzq/zX/mKg/mJ+jzvof6aGWE6uPll8kj+w05nACeLvEfV0qhi9Kv8x/qV3/yLzrUf+YofypfoKwsuNuZy9lBV2cioh1qJ1c8/wBx/VJmr18ypvNLHWNoeVCU2ekn1W8D6pM1h/hSOx0jr6QIgjLWM8P5Zg+iZWyyB0QBkQRu3yRAyEpw6v0RHWsDNcrew6LmwR+p1Te1WtrdTAHv0RbNbWvZjaZnTkd8pvVoB4aXcz6r101ow65ELJa6lWoHBpFITmTrkYgb1IvMNeVEXza3MYG0h4iWhg5zqeglSVtq+CN5Elc2tBS5IsOz806pDJMAc09xKJQO5yJi1KTqPRKr4agEbPqSHKoXnbsTgwHM68gpm3W4U6by46KoXMHVahIHicTA5J4nfYtVosd2yYaz4ojpzKLfbu7s7209Ptu3uJMeilWOZZ2loGOoR4o+UqE2pY4WaXmJc0MYNInU8U9dBxc2inBBFKCzHtF6O1dnd/8AaB1aR9F1u0Vn/nM9VmBK4Qh/Ch+2eJ/Ko1YbQ0P5tP8AMndG3tfSfXYWmjTIFR4OTS7QHPUrH26rSex2iy0tt1hq5srU6bo3gscRiHMYgfJTv4kSt/gV8mmPqF+UXvaxj2ve4hrWtzJJOQCsD7htendf7mfqpbZbs+stgcajS+rWnKpUiWDQhgAgTx1VrFWJOoWe1jVakP3UzN7dctqp031SyWsaXODHBzoaJMNGZyz8lR6m2NP/AFD/AGr0HRpQJbqsY7b9kKNm7q1UG4BWqOZUYPgDy3E1zR9mYdI0yWjBhx32JWeyvf8AykOBcGOgQMyBJ4eiZ1tqHbmAdXEqCL4Zh4H5pIrQsEfg321o1zs9t5rWZ5dEtqkZc2gj6q1025arNeyS2gVK9EnN7Q9o4lnxex9lpdM+GVVInshrNXa+0vH8sADq74ipC0nwqt3QcNZ7uL3g+qnnZg80GFdjSiZd0Thz1H0akOcEpWrJCgq6pmoi/wC8MDJ5jz5I1otUBMKF4UWuDqsuc6QwRIGHU9ea6eWBiFWj+0PZ3rYEfAeJGRdx6J3dl2ts4cKQ8Tjm47h91rU87jG9r2jwkekJW0W6nRG5z+WattIn4tgbSZRbjfruE69VT9pra6qMZ0xAAcFIWh1Su6XGBwUdtJQDKbBxcfkp09o0YVq0V8oLhXVI9XZFlccUYhFK1HzjAFbuy22GnedCDAqY6Z/uYSP9wCqEp9c9s7mvQqzGCox08muBPtKW1uWv05M9X0zMiNBmmzcWo+H9EenUJMwYIkHiNxhAw0S5waOZge68apKjgbsPmqt2vWHvrqrGM6eGoP7Dn7E+6e2jamzM+F5qHhTaXer8mj1Ve2h2ndXs9elgZTpvpvBL3YnRhPAAA+ZWrA2nyjnJguvmizkjM4HUf5qEU5HkVvAK2W0OpvD2OLXNza5uRB6rS9ndtu8ilXcG1DkCRAd1OjXcis5uwA1WAiRPi4Ru91M3ldwzjw9AFwS9UmYXubuccQPNSTLSBkclntyX+6jDKxL2A5O1c39Qrgy97O8YhVZG+TB9Cg2FCdoqw+RxRK9oTevbqJOVVn5go+8bTDfDmOO6Oqm2VSGV+3rgaTv0A5plcO0dIPArMOkB8zB6Roq7bqxqPJJy3LljoGSTuCpKSW2SptvSL1em1FNoDGv1zOCSBPPelLqr0XubheDn4sWR99yzzFmTzThruQHTJCp9hV+jVqFNuGZGefHeq1tm8RTA4kz5Kni1VG5tc4dCUu28Ktb+I9zo0kzCVp6LYaTtIMV1dIQUj0XXIwISZCCC1I8NhYQjIoIJhTbLNtdaXWeztDg3/wBelLmt8X8NucunNMq9VzycbnP/AK3F/oDkPJBBYWls0SKNRn5gg5jQg5gg8UEEvsoujPdsrMxloaGNa0GmCQ0QJl2cBQpGSCC2LpEP0fXM0d1UO/HE+SslYTTaTqWhBBCuzp6K/XGaY1qYhBBAIg5g4Ir6zgCA4xwkx6LqCohWxWk1L0hAd0QQSWPA1FMQhTqQYyPVBBECD2g5aDyQu8aoIJX/AIlcP+1D6EEEFE9Ouz//2Q=="/>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7414" name="AutoShape 6" descr="data:image/jpeg;base64,/9j/4AAQSkZJRgABAQAAAQABAAD/2wCEAAkGBxQTEhQUExQUFRQXFRUXFxcUFBcVGBgYFBUXFhUXFxUYHCggGBolHBQUITEiJSkrLi4uFx8zODMsNygtLisBCgoKDg0OGhAQGywkHxwsLCwsLCwsLCwsLCwsLCwsLCwsLCwsLCwsLCwsLCwsLCwsLCwsLCwsLCwsLDcsLDcsLP/AABEIARQAtgMBIgACEQEDEQH/xAAcAAAABwEBAAAAAAAAAAAAAAAAAgMEBQYHAQj/xABAEAABAwEFBQYDBQcEAgMAAAABAAIRAwQFEiExBkFRYXEHEyKBkaEyscFCUmKS0RQjM1NygvBjouHxFSQWQ5P/xAAaAQADAQEBAQAAAAAAAAAAAAABAgMEAAUG/8QAJBEAAwACAgIDAAIDAAAAAAAAAAECAxEhMRJBBBNRFCIyM1L/2gAMAwEAAhEDEQA/ALZZrLd1L4GF55hzvnknH/n6bMqVEDyDfYBRIZmkKozWPyZp0TTtoapaSA1vlPzUw6s6rY3EEh5YcxlmAqjZzkQrNsrVxUnM4E++aM02K0UKhay/uy4kyDMmc04druSAsTxUqMaxxLK7gIE+EukexVisVz1v5ev3iAl0MRlImWp9WB3BTVC4ap1wt6Zp9T2dH2nE9Ml3g2d5pFZugubaGO0Ex6rRaajLPcdJpBwyRvMqUYFoxQ57I5KT6DIIIFXJAQQQXHARXIy4QuZxyEMC60oyGjgq6uOQpukI7OOhJWn4XdEskbWfA5CugrsiXBdQlBZi5B07hqu3AdSnDdlJPif6BWmi4FKBOsUiPIyv2fZqkzMyeZK5TvOx0MmvYCTo2XE+irvaBtQ4MqU6UQAQ48T5bsllFG+SGDCJeZmdGtygZ7zmZUqpLorMtrk3+zXtZyTB134T7qWoOa4S0gjkvOlhvuuDPePjg3IeQV3uHaJxAio4OH3269XCFP73L5HeDa4NYDV1V24dp21j3dTwVI0nJw4tOh+m8BWILZGSbW0Zbhy9M6uLqCcQCCCCJwEEEFxwECgguOCtRpRFXdsdqGWJgzaartGk6NGrj7COJSVSlbYyl10WQpsLbTaDiewRrLgI91hl49o1oqOltRzc8g3IARGUHqoWttBUfJlo36a9ZWes79IusH6z0myu05hzSORBRLU6WGCvMrL2rF843TyeR6QpNm1FemWltVwyzIOUzvXPO+tB/j/jNzIQWd3H2lNwltqacQzDmAeIcwN64l80H62ajTdBTmvUhjncGk+yZlFtNT91UH4HfIp1XimS8dsxrai0xQLt9R3qJgfMqk0mTluPzVq2q/h0RugfJxUBToaD1Kzp8GrXIvY7FUMBrQTxOfoFcLmsNeM6rcxoKbU1u5oACnrM+As11s0qVoZ2y66jSH0nFrxnlmCRvw7j0V22F2qFppta8gVBibH4mGHN+o5Hkqlel9MpYWyA5286NG8xvPAJi6iWH9poYm4y1zgRBD2nwVQ3dObT1VMORw9ksuPzWjakExuW3ivQp1R9puY4EZEeqfL1Ze1s8xrT0BBcXZTAAggguOAgguSgwlC7R9r6tlNOnQjE4OJ4gaAjLJZBtNe1SvWJe5xOUyZyifqrb2h1wLUQ8guaYbnPhmWgjdGizm1Wglzp4/8AawNuq5NsypkTL4GXmUVtaPf3RS9JuKfR2xTGSZ3p5WqAgcTkR9VHF6Xe+MvThBQaCmcZU6x1QXaAEQT0jllKCPBx6qKStA8Luh+SVlJ1dD0QroijFduaJaGj7rmj3coaxPxEDcPc71c+0+xjA50fbafmqJdLi1wnQ6LOuZNXssvfBkEyeAAknou0r9OLDgI6kT7JGpQxiA6AdY1jgjCwtptGEZD66lT0i3JNuu+lXwvjMRM56clI08Ja9rs5y8tPJV+6rXhcBEg7lMGk2o6WZFsEkTnnpw0lI9jFz7Pz/wCu5pM4ajvcD6yrQs/7PLzmtXp7sbo9f+1f16vxq3CR5WdatnUCuLq0EQIISguOAivORRghCDWwmCdsFSa9N7cQDgYxsLHAiA4SQMWYHGFnDnTqtk7eqpP7MyMoe6Y3yBqsZe31WRLT0a09ygFFc5FlcJT6BsNjSoIIjOfom7lxpXaOTH9jqCMyMtJCCZ0ngHT1QSuRvI9alFcgSuFIyZUNt7v7yhUG8Brh6kfQrHKfhdB0lbrtNetKztd3rhLmwG7znw145rGr7oDHjZmx3iBHPcoLg0S9oPd9vzwHI7uY/VTFKrORiOaqVZkgHeN4UjY7U4jXMahLU+0VimSrWPy8QHIZe6tFxVWhkTkP8KqFO0FMrzvJ8OY0w2DiI1PKeCXWynlpFi2SvAtqOqNOr3Ec/GT8irpb+0R1EkPpsdvyJblx3rOLhllIHk8+mEp1fVrxU2PZhO7MTqU0ZHFcEbxqlyXGp2usGlneRxxjX0T6w9rNkc5jXtqU8RgkwWtnQuIOnyWJ2y0vO6BMQBAHKOqj3yNZz45Stk5KM1Y5PXYMrqonZHtILTY20nO/fURgIOpZ9h3pl5K9rTL2jK1pgQQQTAM47Z7Fjo0372YvMeGR8j5LCardZXo/tBsD6lNpAmmA4PjUB0Z9FjTLD3dZ9J1MOa8YQ4jSMwR10Kw5K8bZuwz5SikucikK0PutuJzHNH1HMFQttu51NxBHQ8RuRjKmNeCpGARCUYoisQYcOhBFDkFxx65VF7QNsjZ/3FAjvSJe4Z92DoAMxiPsrfbbThY8g5hjiOoaSPdecnTq4yTmc5JJzJJUUgitut9So4uqPc9x1LjJKSoWwgYTm35Hemzwke94otbCnon7DQxnDxEt5kZwnFWwhgxCf1HPmCou77RpBggy08HbgeR05ZKyWe1tqNz36jgd4PJZcm5NMaZFvryk20sZjRsy4/onTrAAS3FhP2ZzHQ7x1S1C67S0hzqPeNGkPZh665eaVc9D7/Qt82sUqLcORccI6fE4+zQo2le+AQW4mu+zunhyTS/aznPOPIjRo0bGUAcEjY4DS46jTOPdUULxF8uSUv6v3OFoEOOfih0Rwaq5UrFxlxJJ3lJWmsXOlxJPEmUQuWiI8UZrvbLr2U3n3N52Ykw15fTd0fTcGg/3hi9Krx3Y7SWPa9uTmkOHVpkfJerLtvxtay0bRTzbUY13CCRmPIyFaaU72Rtb0TC5Khql4u4gdE1qWonUk+am/kr0csL9k1bKzMDgYPhdlrOWixW2OxGeBWliuRHUT5lUPae7u4tDmj4T4m9HZ/OVly5HfJq+PKngrF70fG143iEf9nFSnB1jUpe0MDondoutEDJZ+jd5bRRL4sJpPI3Tkoty0K8rvZVEOnLQjVVu13AW/D4teS2Ys6a5MeTC98FfIQUsy6qh+wUFb7ZI/Uz0oLMDkd+WfNefL18D3MIzBIPKCvROFefdragfa7Q5oLW964QdZDsJnzBSQxWQxqFEegSuEqmgBaVWDqpGheJGcwZz4HfB9FCvyKUo1YmUtwmh4vTLTQvcOGY003xPA7x1Vv2VtvekUszPHL1J+Sy2yWiN3rn1yVv2St3jEPlzA1+XAkgjyy/MFneNy+DR5JoN2lXE+yvFQkYatQtYBmcLWAknh4pHkqQ+oStX7anY7LY6nGo4erJ+hWSErTErRmqns44oOKJOZXKhVNE2w7XLW+xfaIkVbFUeYIFSgCdC2TVY3qCHRyKyFpUjcd5vs1elXZ8VN4cOeoI8wSPNLS2jpPTT2ohCJdltZaKNOtT+CowPE6jEJg8xmCnXdLH4ltjV4yKj9uLsNSgyu0SWDxf0nf5H5qaFBSlDCKcPjDBBxEAEcM08R5bTFd+L2jDK65SMhSu1Nip067m0XtfT1bhdiwyM2k8QomzarPU64Ns1tbCv0S9jul9T8LfvEfIb1L3Xc0xUqafZbx5nkpWoYVseDfLJ5M+uEIXZd9OkIa0E7y7Mn1XU5oU3HQILT4z+GfzZY70tzaIl58pz9Fj/AGi2mlVqtqU4aXDxR9pwJh2W+HR6Jharxc4ySSeJMqEvarOE79PJSx6TNWX43jG9jGo/OBoilyIRBRMa06MGztUJEOS7T6pN1IbjCOgBg5PLktpo12P3ThP9Lsj9D5JgGkLkoNIZNmodqFQusFjzyDz7hwn0HuswJVo2jvU1rDZR93J3XxfoqqhC4Ot8gXKgOR3HehK1Xa3Yvubhs1QN/e0S2tV4xaYDp5D910hOTMpYUoHJFKAoMKNT7MNsmWayWhlfEW0XMewNgnDWcWuaJ3B2E/3FPby7YgMqFDzqGfYLJGPIBg6iDz019FxT8EU2XS8e1C3VJAeKY4Ma1vvE+6rVsvu0VSe8qvd1JKjyhKOkDZK3PfbqMgy5pMxvB4j9FZ7gvqnXtFOkA5pe6MwCDv3cgVRFZ+zSjivGj+EPef7WkfVK8ctjq6S0bDaWxkOiFCk0fECTy3J0ygSJ0HuUrSpAaBUehRenZmwDnmglGlBKE89FySqAOEESEQvQxLMe32tMb2uloeGR6bimIUnaHw0k7lGtcCtON7R43ycai9IErhKcOsrobEEua50aYQ0kZkppCoQLfsbdLXfvagDvug6dY3q42qyWeqIqUqbv7QD6iIUDcVVoptAO5TDKrTvXm1kbpnozCSG1bZmyup92A9jcWKGv39SCo9/Z5Tf/AAa7g7cKrQW/mbEKwtZwIIStYPwEUoxRvMeQO4orLfpgeOH6IKw7D2IYSX1qhaQXDEwNeWmS2MMgHRas++hXpvZUpNe17XMezFEtcIIzy0WTUrJUpkv7wh8/CPhB4HirJZrwmHN8xwO8Lvut9M6sEfhRNoez+rSBfZz3zQXYmeEVWD7MtnxiNSOCpgC3u1GlWjGDIGT2HC9s6w5Uy8OzkGXWeuD+GsMJ/O2Z9FfH8ja1RDJg/wCTPWsXCVL3xcFos38amWt3PBDmHo5uXrBUJKunvoi00GJQlFlaT2e7Etc0Wm1DwnOnTP2uDnD5DmmAis7MbI2i2GWjBS31XiB0Y3Vx9lrmyeyVCxBzmYn1HAAvfGmsADQSpM1YAAyA0AAHsgy2RrmOKRsdIk2PkICEhQeCJGaUa8IBFwUEm10oLjjzgXIApMuQxa8lPR6nmktsQt9T7PmmSPUfJJRCtEzpHj5cju2xVtdw37iPI7kRzp03Iq5KJPY+s96VG6H1CfUtp6w3MPlChWtJyAnpmntnuiq8E4Y65SpVOP2kWm8nomrLto9pzptPRxH0KuN23s2tTFRpIGYIP2SNQVn9HZ55+JwHQSVZLqa2lRNICMXxOO/OQT0kCOSz5XiS/r2acSyN/wBiYp5zBz1g8ikLZVcxxfTz0Jb94fRyStbsJp93IDAMehJa3Vx4k5JWhXxEkQW/LgQs2tGpIm7JWBaCN4n1TppO5VujbDS3EsnI8Dw6Kw3Ra21T4SDBz5EbjwKaV5PRO/68lhu5wDcLwHSMw4Bw6QVDX52c2G1S6mDZqh+1RALJ/FRyEdCFJylWVDIA1OS9GJUrgw0/J8mf3V2WvpWibS+m+iwhzcB/ikZgOBzaOIOqv7/YcMgANyNaas5cE2tBgAbyg2ckGL5zSTnI0pJxSDi1mqEGQdP8KlG1A8TnmoWkcyndlrYSOCJxL0MxB1CCSaUERTzfiSVpqZR6rXLL2Q0x/GtL3cqbA0erpKl6PZnd7YxUqlQj79Z/yYQmmdD5sipaRgZS1Cw1H/Cxx5wY9Vq23rLJZaHd2ezUqdao59Jjw0SGNDe/eCZJz/dgnOQ6NEncOF9npvDROGHH8Tcily5fFcEseNV2UGz7MVTGLwj1UrZ9l2iMXi6zHori+jmuNJaQ5pggz/kiIWKs+SvZqWOJ9ENY7j3U2E/0tJ+SmrNsrWdq0MH4jHtqpyx7VuECowEcWZe2hUpQvqhUMB+E/jBb7nJNMRXbA7pdIgrPslTb/EqF3Jogep/RP6F0UGfCwdTmfUyVOfsU/wDH6o7buVlildIR5KfZVr5uynUGUMdpIE4uueaol1squb+6pPO7PKOsjyWziwN/6/VIPFCn8Ts+AJec9dMvdLUT7GnI1wihXTc9c5VGtDCZwF058ch5xyU3cuytOzyWyajpkkkkzujgnd+7Y2ayj4ZeRLWGQSJiYboOpVQtfalUOTQKbfwt+pzRifaBd77Ls9hb8QI6iJ6JSgyAX+Q+qp10bSPtIqECA1zA0nMmQZk9RPmFcqxim1vD9M1abbJOdCDNU2rOl55ZBOGOgF3AJpQ4rn0FCkpJ6UcEmUAgpHNctlWCzmUKOqa3s6C3quCTljq5Qfmgo+i9BcDRcXOCb2uo7A4U8IfhOHETAMZExuWSW3tWtLv4dGhT/qxVD8wPZV+8NuLbVLcVaIxRgaGgYmlpyHIkeaptEQm1t4Cta34SSyn+5p7yW0ycTjxLnF7jzKtOwbsVlfJAirkN8Oa06bs591QbE2XiMjlAjKdAFqewF2gB9PMgs1PEGfqs2Wl1+miJ42cqWimHDE7Kc4nTyBUJtNfVjFAsB72ocQaMBY4TqXuAwuAygiDloc1YrTYWhxkZgpOpd9BxxOpMLuJAKhNqHyilS66M1uK01hUHctc4TBa0QzzWiS1rcT4aBrv66eaeYQB4QOW4KBv24X2gz3hEaCfCOOQ3oVc5K54GScLjkVfti6kYoEgDeZcPy6JhU2zt1VzotD2ZZHCxrct0YUwGxFT+a38v/KMNhqm+q38pP1VlcLhMi4pgdfluqAufa34RAcXENAng2JO7QJk/aqsYp0qj3OJH7x+Uc2sGg65qWs+xA0dVJ4hrQ35yrBd2yDaYltNxHHD9UXknXC2FY37ZT9raZrCi5ziXNp4XPOUxBBw65ku9VWrJdtSocgY4kZf8rZBcZf8ADRxdRA9SuMsBD203NLSSBEQknLaWkhqiG9tlY2Uud7R4pOYgTA9Ff6kugDhPqmN62Cqz93RwhjtXaRxnin1BmFjW7mtAnjAiVqifGdvtkae3wI20w0NG/MrlJuSSrDxdU4YMlzewrgI9IlOKgySWFA4KwZqPvbPyUg90KFva2Cmwud/nALgjyx2iRG8IJpctmc5mN+U6BcT+IuzJslxzltd2dllkp5vFWu7/AFHYW/kZHuSpmpsJYizCLNRZvDmsGIHrvHIpdiaMP2aol9SRnhzy4nL9Vtmwd3FoL3DXRP7u2Ps9MaF2X9IHRrfqpqwWXu24dwUXLdeTK+aU6RTr7sxFV3VRxolW297GXvhokn/NUhR2cJ+N0Dg3M/os7x1T4Kq0lyVjuTzSlKzOJhrS4/hBPurvZrmoiMsUfeM+2QT/AAYRAgDkI9gnXxn7FedeilWfZ2u/4oYOZk+gUtZtl6Y+NznngPCP191PYuiiL/vkUGwAS9wOHcBulV+mIWxPsqnpBmfs1MwDTBHmR1T5sOEtII4zKyx1cgzlnmpG57/dRdlm06tOh5jgeYSTmSetFHhetmhFnFJ1miJI00UBa9tKYEtaSIzkwpp1cPoh40c0OE8CJWmaT6IOWuyIrPJOabVToOPySztU2YZcT5ei5hSCVh4glguOb4kZKEI4SknZJUlIVXLgjeoVWbfhqVg5+dOlnh+886DyU5aK4gxmqldNV9Z04d5IJ0GeqaVtgfBI1alV+eLCNwz9gF1OO7I0E8ScggqcCcmwwi4EqWrhCDECsC5UkfDBPAyPfcjotWs1olzg0cXEAe6DChq68mNMVAafMiW/mbl6wndN4cJaQ4cQQR7KGt9cVJc2oHs0AaBkd/j+0oQtwklksdxYS0+cZHzWf7vFlVj2XF9KVwPI19f1VZs1+12fGG1Rz8DvUAj2UjZto6Lsnk0j/qCG/wD6Dw+pVJyzQrikSrhwVG22rE1w06NY3P8AqzV17wRLSI4yC31VC23cRWx6sexpaRmDhEOAO/j5oZf8RsXFEA9pdpmScgM+ghSdDZSq+C97aQIkYtfMDRWO5rtFFoJaO9jxOOrXTmBuGSePbKXHgTW2PeZ70jMbXdVUVW0iWkPqd2HBwImJ01GUrRadUhraYPhpsDB/aAM/RIWi7w59Nzh8DsYM5ggEfIx5pWi3JxVYxqUxLyeQjaXw2d+iSs2QSNrqS6OHzStFBhSFSVwuXCikoHAcUwtVTIhL1qihrytMAoBRG2q1YHkcWmBxUxdzQykCQBkoSxM757XHc3U8ylb5tZfiZT+FjSXHdkE6Rz5eiv7Q34578FNxaxvDeUFATK4p7PRnDOj1ZPJcIO6FnJt1TdUeP7igLzq/zX/mKg/mJ+jzvof6aGWE6uPll8kj+w05nACeLvEfV0qhi9Kv8x/qV3/yLzrUf+YofypfoKwsuNuZy9lBV2cioh1qJ1c8/wBx/VJmr18ypvNLHWNoeVCU2ekn1W8D6pM1h/hSOx0jr6QIgjLWM8P5Zg+iZWyyB0QBkQRu3yRAyEpw6v0RHWsDNcrew6LmwR+p1Te1WtrdTAHv0RbNbWvZjaZnTkd8pvVoB4aXcz6r101ow65ELJa6lWoHBpFITmTrkYgb1IvMNeVEXza3MYG0h4iWhg5zqeglSVtq+CN5Elc2tBS5IsOz806pDJMAc09xKJQO5yJi1KTqPRKr4agEbPqSHKoXnbsTgwHM68gpm3W4U6by46KoXMHVahIHicTA5J4nfYtVosd2yYaz4ojpzKLfbu7s7209Ptu3uJMeilWOZZ2loGOoR4o+UqE2pY4WaXmJc0MYNInU8U9dBxc2inBBFKCzHtF6O1dnd/8AaB1aR9F1u0Vn/nM9VmBK4Qh/Ch+2eJ/Ko1YbQ0P5tP8AMndG3tfSfXYWmjTIFR4OTS7QHPUrH26rSex2iy0tt1hq5srU6bo3gscRiHMYgfJTv4kSt/gV8mmPqF+UXvaxj2ve4hrWtzJJOQCsD7htendf7mfqpbZbs+stgcajS+rWnKpUiWDQhgAgTx1VrFWJOoWe1jVakP3UzN7dctqp031SyWsaXODHBzoaJMNGZyz8lR6m2NP/AFD/AGr0HRpQJbqsY7b9kKNm7q1UG4BWqOZUYPgDy3E1zR9mYdI0yWjBhx32JWeyvf8AykOBcGOgQMyBJ4eiZ1tqHbmAdXEqCL4Zh4H5pIrQsEfg321o1zs9t5rWZ5dEtqkZc2gj6q1025arNeyS2gVK9EnN7Q9o4lnxex9lpdM+GVVInshrNXa+0vH8sADq74ipC0nwqt3QcNZ7uL3g+qnnZg80GFdjSiZd0Thz1H0akOcEpWrJCgq6pmoi/wC8MDJ5jz5I1otUBMKF4UWuDqsuc6QwRIGHU9ea6eWBiFWj+0PZ3rYEfAeJGRdx6J3dl2ts4cKQ8Tjm47h91rU87jG9r2jwkekJW0W6nRG5z+WattIn4tgbSZRbjfruE69VT9pra6qMZ0xAAcFIWh1Su6XGBwUdtJQDKbBxcfkp09o0YVq0V8oLhXVI9XZFlccUYhFK1HzjAFbuy22GnedCDAqY6Z/uYSP9wCqEp9c9s7mvQqzGCox08muBPtKW1uWv05M9X0zMiNBmmzcWo+H9EenUJMwYIkHiNxhAw0S5waOZge68apKjgbsPmqt2vWHvrqrGM6eGoP7Dn7E+6e2jamzM+F5qHhTaXer8mj1Ve2h2ndXs9elgZTpvpvBL3YnRhPAAA+ZWrA2nyjnJguvmizkjM4HUf5qEU5HkVvAK2W0OpvD2OLXNza5uRB6rS9ndtu8ilXcG1DkCRAd1OjXcis5uwA1WAiRPi4Ru91M3ldwzjw9AFwS9UmYXubuccQPNSTLSBkclntyX+6jDKxL2A5O1c39Qrgy97O8YhVZG+TB9Cg2FCdoqw+RxRK9oTevbqJOVVn5go+8bTDfDmOO6Oqm2VSGV+3rgaTv0A5plcO0dIPArMOkB8zB6Roq7bqxqPJJy3LljoGSTuCpKSW2SptvSL1em1FNoDGv1zOCSBPPelLqr0XubheDn4sWR99yzzFmTzThruQHTJCp9hV+jVqFNuGZGefHeq1tm8RTA4kz5Kni1VG5tc4dCUu28Ktb+I9zo0kzCVp6LYaTtIMV1dIQUj0XXIwISZCCC1I8NhYQjIoIJhTbLNtdaXWeztDg3/wBelLmt8X8NucunNMq9VzycbnP/AK3F/oDkPJBBYWls0SKNRn5gg5jQg5gg8UEEvsoujPdsrMxloaGNa0GmCQ0QJl2cBQpGSCC2LpEP0fXM0d1UO/HE+SslYTTaTqWhBBCuzp6K/XGaY1qYhBBAIg5g4Ir6zgCA4xwkx6LqCohWxWk1L0hAd0QQSWPA1FMQhTqQYyPVBBECD2g5aDyQu8aoIJX/AIlcP+1D6EEEFE9Ouz//2Q=="/>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7416" name="AutoShape 8" descr="data:image/jpeg;base64,/9j/4AAQSkZJRgABAQAAAQABAAD/2wCEAAkGBxQTEhQUExQUFRQXFRUXFxcUFBcVGBgYFBUXFhUXFxUYHCggGBolHBQUITEiJSkrLi4uFx8zODMsNygtLisBCgoKDg0OGhAQGywkHxwsLCwsLCwsLCwsLCwsLCwsLCwsLCwsLCwsLCwsLCwsLCwsLCwsLCwsLCwsLDcsLDcsLP/AABEIARQAtgMBIgACEQEDEQH/xAAcAAAABwEBAAAAAAAAAAAAAAAAAgMEBQYHAQj/xABAEAABAwEFBQYDBQcEAgMAAAABAAIRAwQFEiExBkFRYXEHEyKBkaEyscFCUmKS0RQjM1NygvBjouHxFSQWQ5P/xAAaAQADAQEBAQAAAAAAAAAAAAABAgMEAAUG/8QAJBEAAwACAgIDAAIDAAAAAAAAAAECAxEhMRJBBBNRFCIyM1L/2gAMAwEAAhEDEQA/ALZZrLd1L4GF55hzvnknH/n6bMqVEDyDfYBRIZmkKozWPyZp0TTtoapaSA1vlPzUw6s6rY3EEh5YcxlmAqjZzkQrNsrVxUnM4E++aM02K0UKhay/uy4kyDMmc04druSAsTxUqMaxxLK7gIE+EukexVisVz1v5ev3iAl0MRlImWp9WB3BTVC4ap1wt6Zp9T2dH2nE9Ml3g2d5pFZugubaGO0Ex6rRaajLPcdJpBwyRvMqUYFoxQ57I5KT6DIIIFXJAQQQXHARXIy4QuZxyEMC60oyGjgq6uOQpukI7OOhJWn4XdEskbWfA5CugrsiXBdQlBZi5B07hqu3AdSnDdlJPif6BWmi4FKBOsUiPIyv2fZqkzMyeZK5TvOx0MmvYCTo2XE+irvaBtQ4MqU6UQAQ48T5bsllFG+SGDCJeZmdGtygZ7zmZUqpLorMtrk3+zXtZyTB134T7qWoOa4S0gjkvOlhvuuDPePjg3IeQV3uHaJxAio4OH3269XCFP73L5HeDa4NYDV1V24dp21j3dTwVI0nJw4tOh+m8BWILZGSbW0Zbhy9M6uLqCcQCCCCJwEEEFxwECgguOCtRpRFXdsdqGWJgzaartGk6NGrj7COJSVSlbYyl10WQpsLbTaDiewRrLgI91hl49o1oqOltRzc8g3IARGUHqoWttBUfJlo36a9ZWes79IusH6z0myu05hzSORBRLU6WGCvMrL2rF843TyeR6QpNm1FemWltVwyzIOUzvXPO+tB/j/jNzIQWd3H2lNwltqacQzDmAeIcwN64l80H62ajTdBTmvUhjncGk+yZlFtNT91UH4HfIp1XimS8dsxrai0xQLt9R3qJgfMqk0mTluPzVq2q/h0RugfJxUBToaD1Kzp8GrXIvY7FUMBrQTxOfoFcLmsNeM6rcxoKbU1u5oACnrM+As11s0qVoZ2y66jSH0nFrxnlmCRvw7j0V22F2qFppta8gVBibH4mGHN+o5Hkqlel9MpYWyA5286NG8xvPAJi6iWH9poYm4y1zgRBD2nwVQ3dObT1VMORw9ksuPzWjakExuW3ivQp1R9puY4EZEeqfL1Ze1s8xrT0BBcXZTAAggguOAgguSgwlC7R9r6tlNOnQjE4OJ4gaAjLJZBtNe1SvWJe5xOUyZyifqrb2h1wLUQ8guaYbnPhmWgjdGizm1Wglzp4/8AawNuq5NsypkTL4GXmUVtaPf3RS9JuKfR2xTGSZ3p5WqAgcTkR9VHF6Xe+MvThBQaCmcZU6x1QXaAEQT0jllKCPBx6qKStA8Luh+SVlJ1dD0QroijFduaJaGj7rmj3coaxPxEDcPc71c+0+xjA50fbafmqJdLi1wnQ6LOuZNXssvfBkEyeAAknou0r9OLDgI6kT7JGpQxiA6AdY1jgjCwtptGEZD66lT0i3JNuu+lXwvjMRM56clI08Ja9rs5y8tPJV+6rXhcBEg7lMGk2o6WZFsEkTnnpw0lI9jFz7Pz/wCu5pM4ajvcD6yrQs/7PLzmtXp7sbo9f+1f16vxq3CR5WdatnUCuLq0EQIISguOAivORRghCDWwmCdsFSa9N7cQDgYxsLHAiA4SQMWYHGFnDnTqtk7eqpP7MyMoe6Y3yBqsZe31WRLT0a09ygFFc5FlcJT6BsNjSoIIjOfom7lxpXaOTH9jqCMyMtJCCZ0ngHT1QSuRvI9alFcgSuFIyZUNt7v7yhUG8Brh6kfQrHKfhdB0lbrtNetKztd3rhLmwG7znw145rGr7oDHjZmx3iBHPcoLg0S9oPd9vzwHI7uY/VTFKrORiOaqVZkgHeN4UjY7U4jXMahLU+0VimSrWPy8QHIZe6tFxVWhkTkP8KqFO0FMrzvJ8OY0w2DiI1PKeCXWynlpFi2SvAtqOqNOr3Ec/GT8irpb+0R1EkPpsdvyJblx3rOLhllIHk8+mEp1fVrxU2PZhO7MTqU0ZHFcEbxqlyXGp2usGlneRxxjX0T6w9rNkc5jXtqU8RgkwWtnQuIOnyWJ2y0vO6BMQBAHKOqj3yNZz45Stk5KM1Y5PXYMrqonZHtILTY20nO/fURgIOpZ9h3pl5K9rTL2jK1pgQQQTAM47Z7Fjo0372YvMeGR8j5LCardZXo/tBsD6lNpAmmA4PjUB0Z9FjTLD3dZ9J1MOa8YQ4jSMwR10Kw5K8bZuwz5SikucikK0PutuJzHNH1HMFQttu51NxBHQ8RuRjKmNeCpGARCUYoisQYcOhBFDkFxx65VF7QNsjZ/3FAjvSJe4Z92DoAMxiPsrfbbThY8g5hjiOoaSPdecnTq4yTmc5JJzJJUUgitut9So4uqPc9x1LjJKSoWwgYTm35Hemzwke94otbCnon7DQxnDxEt5kZwnFWwhgxCf1HPmCou77RpBggy08HbgeR05ZKyWe1tqNz36jgd4PJZcm5NMaZFvryk20sZjRsy4/onTrAAS3FhP2ZzHQ7x1S1C67S0hzqPeNGkPZh665eaVc9D7/Qt82sUqLcORccI6fE4+zQo2le+AQW4mu+zunhyTS/aznPOPIjRo0bGUAcEjY4DS46jTOPdUULxF8uSUv6v3OFoEOOfih0Rwaq5UrFxlxJJ3lJWmsXOlxJPEmUQuWiI8UZrvbLr2U3n3N52Ykw15fTd0fTcGg/3hi9Krx3Y7SWPa9uTmkOHVpkfJerLtvxtay0bRTzbUY13CCRmPIyFaaU72Rtb0TC5Khql4u4gdE1qWonUk+am/kr0csL9k1bKzMDgYPhdlrOWixW2OxGeBWliuRHUT5lUPae7u4tDmj4T4m9HZ/OVly5HfJq+PKngrF70fG143iEf9nFSnB1jUpe0MDondoutEDJZ+jd5bRRL4sJpPI3Tkoty0K8rvZVEOnLQjVVu13AW/D4teS2Ys6a5MeTC98FfIQUsy6qh+wUFb7ZI/Uz0oLMDkd+WfNefL18D3MIzBIPKCvROFefdragfa7Q5oLW964QdZDsJnzBSQxWQxqFEegSuEqmgBaVWDqpGheJGcwZz4HfB9FCvyKUo1YmUtwmh4vTLTQvcOGY003xPA7x1Vv2VtvekUszPHL1J+Sy2yWiN3rn1yVv2St3jEPlzA1+XAkgjyy/MFneNy+DR5JoN2lXE+yvFQkYatQtYBmcLWAknh4pHkqQ+oStX7anY7LY6nGo4erJ+hWSErTErRmqns44oOKJOZXKhVNE2w7XLW+xfaIkVbFUeYIFSgCdC2TVY3qCHRyKyFpUjcd5vs1elXZ8VN4cOeoI8wSPNLS2jpPTT2ohCJdltZaKNOtT+CowPE6jEJg8xmCnXdLH4ltjV4yKj9uLsNSgyu0SWDxf0nf5H5qaFBSlDCKcPjDBBxEAEcM08R5bTFd+L2jDK65SMhSu1Nip067m0XtfT1bhdiwyM2k8QomzarPU64Ns1tbCv0S9jul9T8LfvEfIb1L3Xc0xUqafZbx5nkpWoYVseDfLJ5M+uEIXZd9OkIa0E7y7Mn1XU5oU3HQILT4z+GfzZY70tzaIl58pz9Fj/AGi2mlVqtqU4aXDxR9pwJh2W+HR6Jharxc4ySSeJMqEvarOE79PJSx6TNWX43jG9jGo/OBoilyIRBRMa06MGztUJEOS7T6pN1IbjCOgBg5PLktpo12P3ThP9Lsj9D5JgGkLkoNIZNmodqFQusFjzyDz7hwn0HuswJVo2jvU1rDZR93J3XxfoqqhC4Ot8gXKgOR3HehK1Xa3Yvubhs1QN/e0S2tV4xaYDp5D910hOTMpYUoHJFKAoMKNT7MNsmWayWhlfEW0XMewNgnDWcWuaJ3B2E/3FPby7YgMqFDzqGfYLJGPIBg6iDz019FxT8EU2XS8e1C3VJAeKY4Ma1vvE+6rVsvu0VSe8qvd1JKjyhKOkDZK3PfbqMgy5pMxvB4j9FZ7gvqnXtFOkA5pe6MwCDv3cgVRFZ+zSjivGj+EPef7WkfVK8ctjq6S0bDaWxkOiFCk0fECTy3J0ygSJ0HuUrSpAaBUehRenZmwDnmglGlBKE89FySqAOEESEQvQxLMe32tMb2uloeGR6bimIUnaHw0k7lGtcCtON7R43ycai9IErhKcOsrobEEua50aYQ0kZkppCoQLfsbdLXfvagDvug6dY3q42qyWeqIqUqbv7QD6iIUDcVVoptAO5TDKrTvXm1kbpnozCSG1bZmyup92A9jcWKGv39SCo9/Z5Tf/AAa7g7cKrQW/mbEKwtZwIIStYPwEUoxRvMeQO4orLfpgeOH6IKw7D2IYSX1qhaQXDEwNeWmS2MMgHRas++hXpvZUpNe17XMezFEtcIIzy0WTUrJUpkv7wh8/CPhB4HirJZrwmHN8xwO8Lvut9M6sEfhRNoez+rSBfZz3zQXYmeEVWD7MtnxiNSOCpgC3u1GlWjGDIGT2HC9s6w5Uy8OzkGXWeuD+GsMJ/O2Z9FfH8ja1RDJg/wCTPWsXCVL3xcFos38amWt3PBDmHo5uXrBUJKunvoi00GJQlFlaT2e7Etc0Wm1DwnOnTP2uDnD5DmmAis7MbI2i2GWjBS31XiB0Y3Vx9lrmyeyVCxBzmYn1HAAvfGmsADQSpM1YAAyA0AAHsgy2RrmOKRsdIk2PkICEhQeCJGaUa8IBFwUEm10oLjjzgXIApMuQxa8lPR6nmktsQt9T7PmmSPUfJJRCtEzpHj5cju2xVtdw37iPI7kRzp03Iq5KJPY+s96VG6H1CfUtp6w3MPlChWtJyAnpmntnuiq8E4Y65SpVOP2kWm8nomrLto9pzptPRxH0KuN23s2tTFRpIGYIP2SNQVn9HZ55+JwHQSVZLqa2lRNICMXxOO/OQT0kCOSz5XiS/r2acSyN/wBiYp5zBz1g8ikLZVcxxfTz0Jb94fRyStbsJp93IDAMehJa3Vx4k5JWhXxEkQW/LgQs2tGpIm7JWBaCN4n1TppO5VujbDS3EsnI8Dw6Kw3Ra21T4SDBz5EbjwKaV5PRO/68lhu5wDcLwHSMw4Bw6QVDX52c2G1S6mDZqh+1RALJ/FRyEdCFJylWVDIA1OS9GJUrgw0/J8mf3V2WvpWibS+m+iwhzcB/ikZgOBzaOIOqv7/YcMgANyNaas5cE2tBgAbyg2ckGL5zSTnI0pJxSDi1mqEGQdP8KlG1A8TnmoWkcyndlrYSOCJxL0MxB1CCSaUERTzfiSVpqZR6rXLL2Q0x/GtL3cqbA0erpKl6PZnd7YxUqlQj79Z/yYQmmdD5sipaRgZS1Cw1H/Cxx5wY9Vq23rLJZaHd2ezUqdao59Jjw0SGNDe/eCZJz/dgnOQ6NEncOF9npvDROGHH8Tcily5fFcEseNV2UGz7MVTGLwj1UrZ9l2iMXi6zHori+jmuNJaQ5pggz/kiIWKs+SvZqWOJ9ENY7j3U2E/0tJ+SmrNsrWdq0MH4jHtqpyx7VuECowEcWZe2hUpQvqhUMB+E/jBb7nJNMRXbA7pdIgrPslTb/EqF3Jogep/RP6F0UGfCwdTmfUyVOfsU/wDH6o7buVlildIR5KfZVr5uynUGUMdpIE4uueaol1squb+6pPO7PKOsjyWziwN/6/VIPFCn8Ts+AJec9dMvdLUT7GnI1wihXTc9c5VGtDCZwF058ch5xyU3cuytOzyWyajpkkkkzujgnd+7Y2ayj4ZeRLWGQSJiYboOpVQtfalUOTQKbfwt+pzRifaBd77Ls9hb8QI6iJ6JSgyAX+Q+qp10bSPtIqECA1zA0nMmQZk9RPmFcqxim1vD9M1abbJOdCDNU2rOl55ZBOGOgF3AJpQ4rn0FCkpJ6UcEmUAgpHNctlWCzmUKOqa3s6C3quCTljq5Qfmgo+i9BcDRcXOCb2uo7A4U8IfhOHETAMZExuWSW3tWtLv4dGhT/qxVD8wPZV+8NuLbVLcVaIxRgaGgYmlpyHIkeaptEQm1t4Cta34SSyn+5p7yW0ycTjxLnF7jzKtOwbsVlfJAirkN8Oa06bs591QbE2XiMjlAjKdAFqewF2gB9PMgs1PEGfqs2Wl1+miJ42cqWimHDE7Kc4nTyBUJtNfVjFAsB72ocQaMBY4TqXuAwuAygiDloc1YrTYWhxkZgpOpd9BxxOpMLuJAKhNqHyilS66M1uK01hUHctc4TBa0QzzWiS1rcT4aBrv66eaeYQB4QOW4KBv24X2gz3hEaCfCOOQ3oVc5K54GScLjkVfti6kYoEgDeZcPy6JhU2zt1VzotD2ZZHCxrct0YUwGxFT+a38v/KMNhqm+q38pP1VlcLhMi4pgdfluqAufa34RAcXENAng2JO7QJk/aqsYp0qj3OJH7x+Uc2sGg65qWs+xA0dVJ4hrQ35yrBd2yDaYltNxHHD9UXknXC2FY37ZT9raZrCi5ziXNp4XPOUxBBw65ku9VWrJdtSocgY4kZf8rZBcZf8ADRxdRA9SuMsBD203NLSSBEQknLaWkhqiG9tlY2Uud7R4pOYgTA9Ff6kugDhPqmN62Cqz93RwhjtXaRxnin1BmFjW7mtAnjAiVqifGdvtkae3wI20w0NG/MrlJuSSrDxdU4YMlzewrgI9IlOKgySWFA4KwZqPvbPyUg90KFva2Cmwud/nALgjyx2iRG8IJpctmc5mN+U6BcT+IuzJslxzltd2dllkp5vFWu7/AFHYW/kZHuSpmpsJYizCLNRZvDmsGIHrvHIpdiaMP2aol9SRnhzy4nL9Vtmwd3FoL3DXRP7u2Ps9MaF2X9IHRrfqpqwWXu24dwUXLdeTK+aU6RTr7sxFV3VRxolW297GXvhokn/NUhR2cJ+N0Dg3M/os7x1T4Kq0lyVjuTzSlKzOJhrS4/hBPurvZrmoiMsUfeM+2QT/AAYRAgDkI9gnXxn7FedeilWfZ2u/4oYOZk+gUtZtl6Y+NznngPCP191PYuiiL/vkUGwAS9wOHcBulV+mIWxPsqnpBmfs1MwDTBHmR1T5sOEtII4zKyx1cgzlnmpG57/dRdlm06tOh5jgeYSTmSetFHhetmhFnFJ1miJI00UBa9tKYEtaSIzkwpp1cPoh40c0OE8CJWmaT6IOWuyIrPJOabVToOPySztU2YZcT5ei5hSCVh4glguOb4kZKEI4SknZJUlIVXLgjeoVWbfhqVg5+dOlnh+886DyU5aK4gxmqldNV9Z04d5IJ0GeqaVtgfBI1alV+eLCNwz9gF1OO7I0E8ScggqcCcmwwi4EqWrhCDECsC5UkfDBPAyPfcjotWs1olzg0cXEAe6DChq68mNMVAafMiW/mbl6wndN4cJaQ4cQQR7KGt9cVJc2oHs0AaBkd/j+0oQtwklksdxYS0+cZHzWf7vFlVj2XF9KVwPI19f1VZs1+12fGG1Rz8DvUAj2UjZto6Lsnk0j/qCG/wD6Dw+pVJyzQrikSrhwVG22rE1w06NY3P8AqzV17wRLSI4yC31VC23cRWx6sexpaRmDhEOAO/j5oZf8RsXFEA9pdpmScgM+ghSdDZSq+C97aQIkYtfMDRWO5rtFFoJaO9jxOOrXTmBuGSePbKXHgTW2PeZ70jMbXdVUVW0iWkPqd2HBwImJ01GUrRadUhraYPhpsDB/aAM/RIWi7w59Nzh8DsYM5ggEfIx5pWi3JxVYxqUxLyeQjaXw2d+iSs2QSNrqS6OHzStFBhSFSVwuXCikoHAcUwtVTIhL1qihrytMAoBRG2q1YHkcWmBxUxdzQykCQBkoSxM757XHc3U8ylb5tZfiZT+FjSXHdkE6Rz5eiv7Q34578FNxaxvDeUFATK4p7PRnDOj1ZPJcIO6FnJt1TdUeP7igLzq/zX/mKg/mJ+jzvof6aGWE6uPll8kj+w05nACeLvEfV0qhi9Kv8x/qV3/yLzrUf+YofypfoKwsuNuZy9lBV2cioh1qJ1c8/wBx/VJmr18ypvNLHWNoeVCU2ekn1W8D6pM1h/hSOx0jr6QIgjLWM8P5Zg+iZWyyB0QBkQRu3yRAyEpw6v0RHWsDNcrew6LmwR+p1Te1WtrdTAHv0RbNbWvZjaZnTkd8pvVoB4aXcz6r101ow65ELJa6lWoHBpFITmTrkYgb1IvMNeVEXza3MYG0h4iWhg5zqeglSVtq+CN5Elc2tBS5IsOz806pDJMAc09xKJQO5yJi1KTqPRKr4agEbPqSHKoXnbsTgwHM68gpm3W4U6by46KoXMHVahIHicTA5J4nfYtVosd2yYaz4ojpzKLfbu7s7209Ptu3uJMeilWOZZ2loGOoR4o+UqE2pY4WaXmJc0MYNInU8U9dBxc2inBBFKCzHtF6O1dnd/8AaB1aR9F1u0Vn/nM9VmBK4Qh/Ch+2eJ/Ko1YbQ0P5tP8AMndG3tfSfXYWmjTIFR4OTS7QHPUrH26rSex2iy0tt1hq5srU6bo3gscRiHMYgfJTv4kSt/gV8mmPqF+UXvaxj2ve4hrWtzJJOQCsD7htendf7mfqpbZbs+stgcajS+rWnKpUiWDQhgAgTx1VrFWJOoWe1jVakP3UzN7dctqp031SyWsaXODHBzoaJMNGZyz8lR6m2NP/AFD/AGr0HRpQJbqsY7b9kKNm7q1UG4BWqOZUYPgDy3E1zR9mYdI0yWjBhx32JWeyvf8AykOBcGOgQMyBJ4eiZ1tqHbmAdXEqCL4Zh4H5pIrQsEfg321o1zs9t5rWZ5dEtqkZc2gj6q1025arNeyS2gVK9EnN7Q9o4lnxex9lpdM+GVVInshrNXa+0vH8sADq74ipC0nwqt3QcNZ7uL3g+qnnZg80GFdjSiZd0Thz1H0akOcEpWrJCgq6pmoi/wC8MDJ5jz5I1otUBMKF4UWuDqsuc6QwRIGHU9ea6eWBiFWj+0PZ3rYEfAeJGRdx6J3dl2ts4cKQ8Tjm47h91rU87jG9r2jwkekJW0W6nRG5z+WattIn4tgbSZRbjfruE69VT9pra6qMZ0xAAcFIWh1Su6XGBwUdtJQDKbBxcfkp09o0YVq0V8oLhXVI9XZFlccUYhFK1HzjAFbuy22GnedCDAqY6Z/uYSP9wCqEp9c9s7mvQqzGCox08muBPtKW1uWv05M9X0zMiNBmmzcWo+H9EenUJMwYIkHiNxhAw0S5waOZge68apKjgbsPmqt2vWHvrqrGM6eGoP7Dn7E+6e2jamzM+F5qHhTaXer8mj1Ve2h2ndXs9elgZTpvpvBL3YnRhPAAA+ZWrA2nyjnJguvmizkjM4HUf5qEU5HkVvAK2W0OpvD2OLXNza5uRB6rS9ndtu8ilXcG1DkCRAd1OjXcis5uwA1WAiRPi4Ru91M3ldwzjw9AFwS9UmYXubuccQPNSTLSBkclntyX+6jDKxL2A5O1c39Qrgy97O8YhVZG+TB9Cg2FCdoqw+RxRK9oTevbqJOVVn5go+8bTDfDmOO6Oqm2VSGV+3rgaTv0A5plcO0dIPArMOkB8zB6Roq7bqxqPJJy3LljoGSTuCpKSW2SptvSL1em1FNoDGv1zOCSBPPelLqr0XubheDn4sWR99yzzFmTzThruQHTJCp9hV+jVqFNuGZGefHeq1tm8RTA4kz5Kni1VG5tc4dCUu28Ktb+I9zo0kzCVp6LYaTtIMV1dIQUj0XXIwISZCCC1I8NhYQjIoIJhTbLNtdaXWeztDg3/wBelLmt8X8NucunNMq9VzycbnP/AK3F/oDkPJBBYWls0SKNRn5gg5jQg5gg8UEEvsoujPdsrMxloaGNa0GmCQ0QJl2cBQpGSCC2LpEP0fXM0d1UO/HE+SslYTTaTqWhBBCuzp6K/XGaY1qYhBBAIg5g4Ir6zgCA4xwkx6LqCohWxWk1L0hAd0QQSWPA1FMQhTqQYyPVBBECD2g5aDyQu8aoIJX/AIlcP+1D6EEEFE9Ouz//2Q=="/>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17420" name="Picture 12" descr="http://emag.mans.edu.eg/media/news/14/news_2820.jpg"/>
          <p:cNvPicPr>
            <a:picLocks noChangeArrowheads="1"/>
          </p:cNvPicPr>
          <p:nvPr/>
        </p:nvPicPr>
        <p:blipFill>
          <a:blip r:embed="rId3" cstate="print"/>
          <a:srcRect/>
          <a:stretch>
            <a:fillRect/>
          </a:stretch>
        </p:blipFill>
        <p:spPr bwMode="auto">
          <a:xfrm>
            <a:off x="6516216" y="2132856"/>
            <a:ext cx="1490400" cy="1490400"/>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7422" name="Picture 14" descr="https://arabjokes.net/img/cats/ar-QA-jokes.png"/>
          <p:cNvPicPr>
            <a:picLocks noChangeAspect="1" noChangeArrowheads="1"/>
          </p:cNvPicPr>
          <p:nvPr/>
        </p:nvPicPr>
        <p:blipFill>
          <a:blip r:embed="rId4" cstate="print"/>
          <a:srcRect/>
          <a:stretch>
            <a:fillRect/>
          </a:stretch>
        </p:blipFill>
        <p:spPr bwMode="auto">
          <a:xfrm>
            <a:off x="4067944" y="2132856"/>
            <a:ext cx="1491630" cy="1491631"/>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7424" name="Picture 16" descr="http://cdn1.albayan.ae/polopoly_fs/1.1843189.1363438195!/image/75148509.jpg"/>
          <p:cNvPicPr>
            <a:picLocks noChangeArrowheads="1"/>
          </p:cNvPicPr>
          <p:nvPr/>
        </p:nvPicPr>
        <p:blipFill>
          <a:blip r:embed="rId5" cstate="print"/>
          <a:srcRect/>
          <a:stretch>
            <a:fillRect/>
          </a:stretch>
        </p:blipFill>
        <p:spPr bwMode="auto">
          <a:xfrm>
            <a:off x="1547664" y="2132856"/>
            <a:ext cx="1490400" cy="1490400"/>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29" name="مربع نص 28"/>
          <p:cNvSpPr txBox="1"/>
          <p:nvPr/>
        </p:nvSpPr>
        <p:spPr>
          <a:xfrm>
            <a:off x="6300192" y="3861048"/>
            <a:ext cx="2304000" cy="2520000"/>
          </a:xfrm>
          <a:prstGeom prst="round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endParaRPr lang="ar-SA" sz="2400" dirty="0" smtClean="0"/>
          </a:p>
          <a:p>
            <a:pPr algn="ctr"/>
            <a:r>
              <a:rPr lang="ar-SA" sz="2400" dirty="0" smtClean="0"/>
              <a:t>هل أداء الفرد يزداد أو يتحسن بحضور </a:t>
            </a:r>
            <a:r>
              <a:rPr lang="ar-SA" sz="2400" dirty="0" err="1" smtClean="0"/>
              <a:t>الأخرين؟</a:t>
            </a:r>
            <a:endParaRPr lang="ar-SA" sz="2400" dirty="0" smtClean="0"/>
          </a:p>
          <a:p>
            <a:pPr algn="ctr"/>
            <a:endParaRPr lang="ar-SA" sz="2400" dirty="0" smtClean="0"/>
          </a:p>
          <a:p>
            <a:pPr algn="ctr"/>
            <a:endParaRPr lang="ar-SA" sz="2400" dirty="0"/>
          </a:p>
        </p:txBody>
      </p:sp>
      <p:sp>
        <p:nvSpPr>
          <p:cNvPr id="30" name="مربع نص 29"/>
          <p:cNvSpPr txBox="1"/>
          <p:nvPr/>
        </p:nvSpPr>
        <p:spPr>
          <a:xfrm>
            <a:off x="3707904" y="3861048"/>
            <a:ext cx="2304000" cy="2520000"/>
          </a:xfrm>
          <a:prstGeom prst="round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endParaRPr lang="ar-SA" sz="2400" dirty="0" smtClean="0"/>
          </a:p>
          <a:p>
            <a:pPr algn="ctr"/>
            <a:r>
              <a:rPr lang="ar-SA" sz="2400" dirty="0" smtClean="0"/>
              <a:t>المنهج غير العلمي عندما أسال وأخذ الإجابة مباشرة</a:t>
            </a:r>
          </a:p>
          <a:p>
            <a:pPr algn="ctr"/>
            <a:endParaRPr lang="ar-SA" sz="2400" dirty="0"/>
          </a:p>
          <a:p>
            <a:pPr algn="ctr"/>
            <a:endParaRPr lang="ar-SA" sz="2400" dirty="0" smtClean="0"/>
          </a:p>
        </p:txBody>
      </p:sp>
      <p:sp>
        <p:nvSpPr>
          <p:cNvPr id="31" name="مربع نص 30"/>
          <p:cNvSpPr txBox="1"/>
          <p:nvPr/>
        </p:nvSpPr>
        <p:spPr>
          <a:xfrm>
            <a:off x="1115616" y="3861048"/>
            <a:ext cx="2304256" cy="2531566"/>
          </a:xfrm>
          <a:prstGeom prst="round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ar-SA" sz="2400" dirty="0" smtClean="0"/>
              <a:t>المنهج العلمي يكون وبوضع فرضية التحقق منها من خلال جمع البيانات, والتجريب داخل المختبر أو خارجه.</a:t>
            </a:r>
          </a:p>
        </p:txBody>
      </p:sp>
      <p:sp>
        <p:nvSpPr>
          <p:cNvPr id="32" name="عنصر نائب لرقم الشريحة 31"/>
          <p:cNvSpPr>
            <a:spLocks noGrp="1"/>
          </p:cNvSpPr>
          <p:nvPr>
            <p:ph type="sldNum" sz="quarter" idx="12"/>
          </p:nvPr>
        </p:nvSpPr>
        <p:spPr/>
        <p:txBody>
          <a:bodyPr/>
          <a:lstStyle/>
          <a:p>
            <a:fld id="{76E144E9-FD18-40EB-BD00-57D6D426D25B}" type="slidenum">
              <a:rPr lang="ar-SA" smtClean="0"/>
              <a:pPr/>
              <a:t>5</a:t>
            </a:fld>
            <a:endParaRPr lang="ar-SA"/>
          </a:p>
        </p:txBody>
      </p:sp>
      <p:sp>
        <p:nvSpPr>
          <p:cNvPr id="33" name="عنصر نائب للتذييل 32"/>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3"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83768" y="764704"/>
            <a:ext cx="4676280" cy="707886"/>
          </a:xfrm>
          <a:prstGeom prst="rect">
            <a:avLst/>
          </a:prstGeom>
          <a:noFill/>
        </p:spPr>
        <p:txBody>
          <a:bodyPr wrap="none" lIns="91440" tIns="45720" rIns="91440" bIns="45720">
            <a:spAutoFit/>
          </a:bodyPr>
          <a:lstStyle/>
          <a:p>
            <a:pPr algn="ctr"/>
            <a:r>
              <a:rPr lang="ar-SA" sz="4000" b="1" dirty="0" smtClean="0">
                <a:ln w="17780" cmpd="sng">
                  <a:solidFill>
                    <a:srgbClr val="FFFFFF"/>
                  </a:solidFill>
                  <a:prstDash val="solid"/>
                  <a:miter lim="800000"/>
                </a:ln>
                <a:solidFill>
                  <a:schemeClr val="tx2"/>
                </a:solidFill>
                <a:effectLst>
                  <a:outerShdw blurRad="50800" algn="tl" rotWithShape="0">
                    <a:srgbClr val="000000"/>
                  </a:outerShdw>
                </a:effectLst>
              </a:rPr>
              <a:t>هدف علم النفس الاجتماعي</a:t>
            </a:r>
            <a:endParaRPr lang="ar-SA" sz="28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مربع نص 7"/>
          <p:cNvSpPr txBox="1"/>
          <p:nvPr/>
        </p:nvSpPr>
        <p:spPr>
          <a:xfrm>
            <a:off x="1619672" y="1916832"/>
            <a:ext cx="6336704" cy="1275698"/>
          </a:xfrm>
          <a:prstGeom prst="rect">
            <a:avLst/>
          </a:prstGeom>
          <a:noFill/>
          <a:ln w="57150" cap="sq" cmpd="thickThin">
            <a:solidFill>
              <a:schemeClr val="accent1"/>
            </a:solidFill>
            <a:miter lim="800000"/>
          </a:ln>
        </p:spPr>
        <p:txBody>
          <a:bodyPr wrap="square" lIns="216000" tIns="180000" rIns="216000" bIns="108000" rtlCol="1">
            <a:spAutoFit/>
          </a:bodyPr>
          <a:lstStyle/>
          <a:p>
            <a:r>
              <a:rPr lang="ar-SA" sz="2400" b="1" dirty="0" smtClean="0">
                <a:solidFill>
                  <a:schemeClr val="tx2"/>
                </a:solidFill>
              </a:rPr>
              <a:t>الهدف الرئيس هو: </a:t>
            </a:r>
            <a:r>
              <a:rPr lang="ar-SA" sz="2000" dirty="0" smtClean="0"/>
              <a:t>تفسير السلوك أو الظواهر أي الأسباب والعوامل التي تؤثر في سلوك الأفراد, وأفكارهم ومشاعرهم في مواقف التفاعل </a:t>
            </a:r>
            <a:r>
              <a:rPr lang="ar-SA" sz="2000" dirty="0" err="1" smtClean="0"/>
              <a:t>الاجتماعي.</a:t>
            </a:r>
            <a:r>
              <a:rPr lang="ar-SA" sz="2000" dirty="0" smtClean="0"/>
              <a:t>( كيف ولماذا</a:t>
            </a:r>
            <a:r>
              <a:rPr lang="ar-SA" sz="2000" dirty="0" err="1" smtClean="0"/>
              <a:t>)</a:t>
            </a:r>
            <a:endParaRPr lang="ar-SA" sz="2000" dirty="0" smtClean="0"/>
          </a:p>
        </p:txBody>
      </p:sp>
      <p:sp>
        <p:nvSpPr>
          <p:cNvPr id="9" name="مربع نص 8"/>
          <p:cNvSpPr txBox="1"/>
          <p:nvPr/>
        </p:nvSpPr>
        <p:spPr>
          <a:xfrm>
            <a:off x="1835696" y="3501008"/>
            <a:ext cx="6120680" cy="1015663"/>
          </a:xfrm>
          <a:prstGeom prst="rect">
            <a:avLst/>
          </a:prstGeom>
          <a:noFill/>
        </p:spPr>
        <p:txBody>
          <a:bodyPr wrap="square" rtlCol="1">
            <a:spAutoFit/>
          </a:bodyPr>
          <a:lstStyle/>
          <a:p>
            <a:pPr>
              <a:buFont typeface="Arial" pitchFamily="34" charset="0"/>
              <a:buChar char="•"/>
            </a:pPr>
            <a:r>
              <a:rPr lang="ar-SA" sz="2000" dirty="0" smtClean="0"/>
              <a:t>إذاً الوصف خطوة أولى ولكن الهدف هو </a:t>
            </a:r>
            <a:r>
              <a:rPr lang="ar-SA" sz="2000" dirty="0" smtClean="0">
                <a:solidFill>
                  <a:srgbClr val="FF0000"/>
                </a:solidFill>
              </a:rPr>
              <a:t>التفسير</a:t>
            </a:r>
          </a:p>
          <a:p>
            <a:pPr>
              <a:buFont typeface="Arial" pitchFamily="34" charset="0"/>
              <a:buChar char="•"/>
            </a:pPr>
            <a:r>
              <a:rPr lang="ar-SA" sz="2000" dirty="0" smtClean="0"/>
              <a:t>ولخص بارون العوامل المكن دراسة أثرها على استجابات الفرد النفسية </a:t>
            </a:r>
            <a:r>
              <a:rPr lang="ar-SA" sz="2000" dirty="0" err="1" smtClean="0"/>
              <a:t>للآخرين:</a:t>
            </a:r>
            <a:endParaRPr lang="ar-SA" sz="2000" dirty="0" smtClean="0"/>
          </a:p>
        </p:txBody>
      </p:sp>
      <p:sp>
        <p:nvSpPr>
          <p:cNvPr id="10" name="مربع نص 9"/>
          <p:cNvSpPr txBox="1"/>
          <p:nvPr/>
        </p:nvSpPr>
        <p:spPr>
          <a:xfrm>
            <a:off x="1115616" y="4581128"/>
            <a:ext cx="6768752" cy="1754326"/>
          </a:xfrm>
          <a:prstGeom prst="rect">
            <a:avLst/>
          </a:prstGeom>
          <a:noFill/>
        </p:spPr>
        <p:txBody>
          <a:bodyPr wrap="square" rtlCol="1">
            <a:spAutoFit/>
          </a:bodyPr>
          <a:lstStyle/>
          <a:p>
            <a:pPr>
              <a:lnSpc>
                <a:spcPct val="150000"/>
              </a:lnSpc>
              <a:buClr>
                <a:schemeClr val="tx2"/>
              </a:buClr>
              <a:buFont typeface="Wingdings" pitchFamily="2" charset="2"/>
              <a:buChar char="v"/>
            </a:pPr>
            <a:r>
              <a:rPr lang="ar-SA" dirty="0" smtClean="0"/>
              <a:t>أفعال وخصائص </a:t>
            </a:r>
            <a:r>
              <a:rPr lang="ar-SA" dirty="0" err="1" smtClean="0"/>
              <a:t>الأخرين</a:t>
            </a:r>
            <a:r>
              <a:rPr lang="ar-SA" dirty="0" smtClean="0"/>
              <a:t>( ما يقولونه أو يفعلونه</a:t>
            </a:r>
            <a:r>
              <a:rPr lang="ar-SA" dirty="0" err="1" smtClean="0"/>
              <a:t>).</a:t>
            </a:r>
            <a:r>
              <a:rPr lang="ar-SA" dirty="0" smtClean="0"/>
              <a:t> </a:t>
            </a:r>
          </a:p>
          <a:p>
            <a:pPr lvl="1">
              <a:lnSpc>
                <a:spcPct val="150000"/>
              </a:lnSpc>
              <a:buClr>
                <a:schemeClr val="tx2"/>
              </a:buClr>
              <a:buFont typeface="Wingdings" pitchFamily="2" charset="2"/>
              <a:buChar char="v"/>
            </a:pPr>
            <a:r>
              <a:rPr lang="ar-SA" dirty="0" smtClean="0"/>
              <a:t>العمليات الذهنية(تفكير, التذكر, </a:t>
            </a:r>
            <a:r>
              <a:rPr lang="ar-SA" dirty="0" err="1" smtClean="0"/>
              <a:t>التعرف..</a:t>
            </a:r>
            <a:r>
              <a:rPr lang="ar-SA" dirty="0" smtClean="0"/>
              <a:t> العمليات التي تحكم أفكارنا.</a:t>
            </a:r>
          </a:p>
          <a:p>
            <a:pPr lvl="2">
              <a:lnSpc>
                <a:spcPct val="150000"/>
              </a:lnSpc>
              <a:buClr>
                <a:schemeClr val="tx2"/>
              </a:buClr>
              <a:buFont typeface="Wingdings" pitchFamily="2" charset="2"/>
              <a:buChar char="v"/>
            </a:pPr>
            <a:r>
              <a:rPr lang="ar-SA" dirty="0" smtClean="0"/>
              <a:t>المتغيرات الطبيعية: الحرارة, الازدحام, الخصوصية.</a:t>
            </a:r>
          </a:p>
          <a:p>
            <a:pPr lvl="3">
              <a:lnSpc>
                <a:spcPct val="150000"/>
              </a:lnSpc>
              <a:buClr>
                <a:schemeClr val="tx2"/>
              </a:buClr>
              <a:buFont typeface="Wingdings" pitchFamily="2" charset="2"/>
              <a:buChar char="v"/>
            </a:pPr>
            <a:r>
              <a:rPr lang="ar-SA" dirty="0" smtClean="0"/>
              <a:t>العوامل </a:t>
            </a:r>
            <a:r>
              <a:rPr lang="ar-SA" dirty="0" err="1" smtClean="0"/>
              <a:t>البيولوجية </a:t>
            </a:r>
            <a:r>
              <a:rPr lang="ar-SA" dirty="0" smtClean="0"/>
              <a:t>( المورث الجيني</a:t>
            </a:r>
            <a:r>
              <a:rPr lang="ar-SA" dirty="0" err="1" smtClean="0"/>
              <a:t>).</a:t>
            </a:r>
            <a:endParaRPr lang="ar-SA" dirty="0" smtClean="0"/>
          </a:p>
        </p:txBody>
      </p:sp>
      <p:sp>
        <p:nvSpPr>
          <p:cNvPr id="11" name="عنصر نائب لرقم الشريحة 10"/>
          <p:cNvSpPr>
            <a:spLocks noGrp="1"/>
          </p:cNvSpPr>
          <p:nvPr>
            <p:ph type="sldNum" sz="quarter" idx="12"/>
          </p:nvPr>
        </p:nvSpPr>
        <p:spPr/>
        <p:txBody>
          <a:bodyPr/>
          <a:lstStyle/>
          <a:p>
            <a:fld id="{76E144E9-FD18-40EB-BD00-57D6D426D25B}" type="slidenum">
              <a:rPr lang="ar-SA" smtClean="0"/>
              <a:pPr/>
              <a:t>6</a:t>
            </a:fld>
            <a:endParaRPr lang="ar-SA"/>
          </a:p>
        </p:txBody>
      </p:sp>
      <p:sp>
        <p:nvSpPr>
          <p:cNvPr id="12" name="عنصر نائب للتذييل 11"/>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83768" y="836712"/>
            <a:ext cx="4764446" cy="523220"/>
          </a:xfrm>
          <a:prstGeom prst="rect">
            <a:avLst/>
          </a:prstGeom>
          <a:noFill/>
        </p:spPr>
        <p:txBody>
          <a:bodyPr wrap="none" lIns="91440" tIns="45720" rIns="91440" bIns="45720">
            <a:spAutoFit/>
          </a:bodyPr>
          <a:lstStyle/>
          <a:p>
            <a:pPr algn="ctr"/>
            <a:r>
              <a:rPr lang="ar-SA" sz="2800" b="1" dirty="0" smtClean="0">
                <a:ln w="17780" cmpd="sng">
                  <a:solidFill>
                    <a:srgbClr val="FFFFFF"/>
                  </a:solidFill>
                  <a:prstDash val="solid"/>
                  <a:miter lim="800000"/>
                </a:ln>
                <a:solidFill>
                  <a:schemeClr val="tx2"/>
                </a:solidFill>
                <a:effectLst>
                  <a:outerShdw blurRad="50800" algn="tl" rotWithShape="0">
                    <a:srgbClr val="000000"/>
                  </a:outerShdw>
                </a:effectLst>
              </a:rPr>
              <a:t>وحدة الدراسة في علم النفس الاجتماعي</a:t>
            </a:r>
            <a:endParaRPr lang="ar-SA"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مربع نص 7"/>
          <p:cNvSpPr txBox="1"/>
          <p:nvPr/>
        </p:nvSpPr>
        <p:spPr>
          <a:xfrm>
            <a:off x="971600" y="1772816"/>
            <a:ext cx="7344816" cy="906366"/>
          </a:xfrm>
          <a:prstGeom prst="rect">
            <a:avLst/>
          </a:prstGeom>
          <a:noFill/>
          <a:ln w="57150" cap="sq" cmpd="thickThin">
            <a:solidFill>
              <a:schemeClr val="accent1"/>
            </a:solidFill>
            <a:miter lim="800000"/>
          </a:ln>
        </p:spPr>
        <p:txBody>
          <a:bodyPr wrap="square" lIns="216000" tIns="180000" rIns="216000" bIns="108000" rtlCol="1">
            <a:spAutoFit/>
          </a:bodyPr>
          <a:lstStyle/>
          <a:p>
            <a:r>
              <a:rPr lang="ar-SA" sz="2000" dirty="0" smtClean="0"/>
              <a:t>اهتمامه ينصب على </a:t>
            </a:r>
            <a:r>
              <a:rPr lang="ar-SA" sz="2000" b="1" dirty="0" smtClean="0">
                <a:solidFill>
                  <a:srgbClr val="FF0000"/>
                </a:solidFill>
              </a:rPr>
              <a:t>الفرد</a:t>
            </a:r>
            <a:r>
              <a:rPr lang="ar-SA" sz="2000" dirty="0" smtClean="0"/>
              <a:t> أو أفراد وليس على المجتمعات إذا هو تفسير السلوك ومشاعر وأفكار الفرد في تفاعله مع </a:t>
            </a:r>
            <a:r>
              <a:rPr lang="ar-SA" sz="2000" dirty="0" err="1" smtClean="0"/>
              <a:t>الأخرين</a:t>
            </a:r>
            <a:r>
              <a:rPr lang="ar-SA" sz="2000" dirty="0" smtClean="0"/>
              <a:t> وهذا ينطبق على كل فروع علم النفس.</a:t>
            </a:r>
          </a:p>
        </p:txBody>
      </p:sp>
      <p:pic>
        <p:nvPicPr>
          <p:cNvPr id="23554" name="Picture 2" descr="http://images.gofreedownload.net/warning-caution-icon-sign-glassy-shiney-clip-art-7842.jpg"/>
          <p:cNvPicPr>
            <a:picLocks noChangeAspect="1" noChangeArrowheads="1"/>
          </p:cNvPicPr>
          <p:nvPr/>
        </p:nvPicPr>
        <p:blipFill>
          <a:blip r:embed="rId3" cstate="print"/>
          <a:srcRect/>
          <a:stretch>
            <a:fillRect/>
          </a:stretch>
        </p:blipFill>
        <p:spPr bwMode="auto">
          <a:xfrm>
            <a:off x="6012160" y="2852936"/>
            <a:ext cx="360040" cy="360040"/>
          </a:xfrm>
          <a:prstGeom prst="rect">
            <a:avLst/>
          </a:prstGeom>
          <a:noFill/>
        </p:spPr>
      </p:pic>
      <p:sp>
        <p:nvSpPr>
          <p:cNvPr id="10" name="مربع نص 9"/>
          <p:cNvSpPr txBox="1"/>
          <p:nvPr/>
        </p:nvSpPr>
        <p:spPr>
          <a:xfrm>
            <a:off x="2051720" y="2852936"/>
            <a:ext cx="4824536" cy="830997"/>
          </a:xfrm>
          <a:prstGeom prst="rect">
            <a:avLst/>
          </a:prstGeom>
          <a:noFill/>
        </p:spPr>
        <p:txBody>
          <a:bodyPr wrap="square" rtlCol="1">
            <a:spAutoFit/>
          </a:bodyPr>
          <a:lstStyle/>
          <a:p>
            <a:pPr algn="ctr"/>
            <a:r>
              <a:rPr lang="ar-SA" sz="2000" b="1" dirty="0" smtClean="0">
                <a:solidFill>
                  <a:srgbClr val="CC3300"/>
                </a:solidFill>
                <a:latin typeface="Tahoma" pitchFamily="34" charset="0"/>
                <a:cs typeface="AL-Mohanad Bold" pitchFamily="2" charset="-78"/>
              </a:rPr>
              <a:t>وحدة الدراسة</a:t>
            </a:r>
            <a:r>
              <a:rPr lang="ar-SA" sz="2000" b="1" dirty="0" smtClean="0">
                <a:solidFill>
                  <a:srgbClr val="000000"/>
                </a:solidFill>
                <a:latin typeface="Tahoma" pitchFamily="34" charset="0"/>
                <a:cs typeface="AL-Mohanad Bold" pitchFamily="2" charset="-78"/>
              </a:rPr>
              <a:t> في علم النفس الاجتماعي </a:t>
            </a:r>
            <a:r>
              <a:rPr lang="ar-SA" sz="2000" b="1" dirty="0" err="1" smtClean="0">
                <a:solidFill>
                  <a:srgbClr val="000000"/>
                </a:solidFill>
                <a:latin typeface="Tahoma" pitchFamily="34" charset="0"/>
                <a:cs typeface="AL-Mohanad Bold" pitchFamily="2" charset="-78"/>
              </a:rPr>
              <a:t>هي..</a:t>
            </a:r>
            <a:endParaRPr lang="en-US" sz="2000" b="1" dirty="0" smtClean="0">
              <a:solidFill>
                <a:srgbClr val="000000"/>
              </a:solidFill>
              <a:latin typeface="Tahoma" pitchFamily="34" charset="0"/>
              <a:cs typeface="AL-Mohanad Bold" pitchFamily="2" charset="-78"/>
            </a:endParaRPr>
          </a:p>
          <a:p>
            <a:pPr algn="ctr"/>
            <a:r>
              <a:rPr lang="ar-SA" sz="2800" b="1" dirty="0" smtClean="0">
                <a:solidFill>
                  <a:srgbClr val="CC3300"/>
                </a:solidFill>
                <a:latin typeface="Courier New" pitchFamily="49" charset="0"/>
                <a:cs typeface="PT Simple Bold Ruled" pitchFamily="2" charset="-78"/>
              </a:rPr>
              <a:t>الــــــــــــــــــــــــــــــــفرد</a:t>
            </a:r>
            <a:endParaRPr lang="en-US" sz="2800" b="1" dirty="0" smtClean="0">
              <a:solidFill>
                <a:srgbClr val="CC3300"/>
              </a:solidFill>
              <a:latin typeface="Courier New" pitchFamily="49" charset="0"/>
              <a:cs typeface="PT Simple Bold Ruled" pitchFamily="2" charset="-78"/>
            </a:endParaRPr>
          </a:p>
        </p:txBody>
      </p:sp>
      <p:pic>
        <p:nvPicPr>
          <p:cNvPr id="11" name="صورة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59632" y="4193554"/>
            <a:ext cx="1584176" cy="1635386"/>
          </a:xfrm>
          <a:prstGeom prst="rect">
            <a:avLst/>
          </a:prstGeom>
        </p:spPr>
      </p:pic>
      <p:sp>
        <p:nvSpPr>
          <p:cNvPr id="12" name="مربع نص 11"/>
          <p:cNvSpPr txBox="1"/>
          <p:nvPr/>
        </p:nvSpPr>
        <p:spPr>
          <a:xfrm>
            <a:off x="3707904" y="3717032"/>
            <a:ext cx="4680520" cy="1477328"/>
          </a:xfrm>
          <a:prstGeom prst="rect">
            <a:avLst/>
          </a:prstGeom>
          <a:noFill/>
        </p:spPr>
        <p:txBody>
          <a:bodyPr wrap="square" rtlCol="1">
            <a:spAutoFit/>
          </a:bodyPr>
          <a:lstStyle/>
          <a:p>
            <a:pPr>
              <a:buFont typeface="Arial" pitchFamily="34" charset="0"/>
              <a:buChar char="•"/>
            </a:pPr>
            <a:r>
              <a:rPr lang="ar-SA" dirty="0" smtClean="0">
                <a:cs typeface="AL-Mohanad Bold"/>
              </a:rPr>
              <a:t>علم النفس </a:t>
            </a:r>
            <a:r>
              <a:rPr lang="ar-SA" dirty="0" err="1" smtClean="0">
                <a:cs typeface="AL-Mohanad Bold"/>
              </a:rPr>
              <a:t>يدرس :</a:t>
            </a:r>
            <a:endParaRPr lang="ar-SA" dirty="0" smtClean="0">
              <a:cs typeface="AL-Mohanad Bold"/>
            </a:endParaRPr>
          </a:p>
          <a:p>
            <a:pPr>
              <a:buClr>
                <a:schemeClr val="tx2"/>
              </a:buClr>
              <a:buFont typeface="Wingdings" pitchFamily="2" charset="2"/>
              <a:buChar char="v"/>
            </a:pPr>
            <a:r>
              <a:rPr lang="ar-SA" b="1" dirty="0" smtClean="0">
                <a:solidFill>
                  <a:schemeClr val="accent2"/>
                </a:solidFill>
                <a:cs typeface="AL-Mohanad Bold"/>
              </a:rPr>
              <a:t>أفكار</a:t>
            </a:r>
            <a:r>
              <a:rPr lang="ar-SA" b="1" dirty="0" smtClean="0">
                <a:cs typeface="AL-Mohanad Bold"/>
              </a:rPr>
              <a:t>: </a:t>
            </a:r>
            <a:r>
              <a:rPr lang="ar-SA" dirty="0" smtClean="0">
                <a:cs typeface="AL-Mohanad Bold"/>
              </a:rPr>
              <a:t>اعتقادات وأحكام الفرد المتعلقة بالآخرين </a:t>
            </a:r>
            <a:r>
              <a:rPr lang="ar-SA" dirty="0" err="1" smtClean="0">
                <a:cs typeface="AL-Mohanad Bold"/>
              </a:rPr>
              <a:t>والأحداث..</a:t>
            </a:r>
            <a:endParaRPr lang="ar-SA" dirty="0" smtClean="0">
              <a:cs typeface="AL-Mohanad Bold"/>
            </a:endParaRPr>
          </a:p>
          <a:p>
            <a:pPr>
              <a:buClr>
                <a:schemeClr val="tx2"/>
              </a:buClr>
              <a:buFont typeface="Wingdings" pitchFamily="2" charset="2"/>
              <a:buChar char="v"/>
            </a:pPr>
            <a:r>
              <a:rPr lang="ar-SA" b="1" dirty="0" smtClean="0">
                <a:solidFill>
                  <a:schemeClr val="accent2"/>
                </a:solidFill>
                <a:cs typeface="AL-Mohanad Bold"/>
              </a:rPr>
              <a:t>مشاعر</a:t>
            </a:r>
            <a:r>
              <a:rPr lang="ar-SA" b="1" dirty="0" smtClean="0">
                <a:cs typeface="AL-Mohanad Bold"/>
              </a:rPr>
              <a:t>: </a:t>
            </a:r>
            <a:r>
              <a:rPr lang="ar-SA" dirty="0" smtClean="0">
                <a:cs typeface="AL-Mohanad Bold"/>
              </a:rPr>
              <a:t>انفعالات </a:t>
            </a:r>
            <a:r>
              <a:rPr lang="ar-SA" dirty="0" err="1" smtClean="0">
                <a:cs typeface="AL-Mohanad Bold"/>
              </a:rPr>
              <a:t>الحزن </a:t>
            </a:r>
            <a:r>
              <a:rPr lang="ar-SA" dirty="0" smtClean="0">
                <a:cs typeface="AL-Mohanad Bold"/>
              </a:rPr>
              <a:t>– الفرح- الخوف- الغضب</a:t>
            </a:r>
          </a:p>
          <a:p>
            <a:pPr>
              <a:buClr>
                <a:schemeClr val="tx2"/>
              </a:buClr>
              <a:buFont typeface="Wingdings" pitchFamily="2" charset="2"/>
              <a:buChar char="v"/>
            </a:pPr>
            <a:r>
              <a:rPr lang="ar-SA" b="1" dirty="0" smtClean="0">
                <a:solidFill>
                  <a:schemeClr val="accent2"/>
                </a:solidFill>
                <a:cs typeface="AL-Mohanad Bold"/>
              </a:rPr>
              <a:t>سلوك</a:t>
            </a:r>
            <a:r>
              <a:rPr lang="ar-SA" b="1" dirty="0" smtClean="0">
                <a:cs typeface="AL-Mohanad Bold"/>
              </a:rPr>
              <a:t>: </a:t>
            </a:r>
            <a:r>
              <a:rPr lang="ar-SA" dirty="0" smtClean="0">
                <a:cs typeface="AL-Mohanad Bold"/>
              </a:rPr>
              <a:t>الحركة, اللمس, الكلام, </a:t>
            </a:r>
            <a:r>
              <a:rPr lang="ar-SA" dirty="0" err="1" smtClean="0">
                <a:cs typeface="AL-Mohanad Bold"/>
              </a:rPr>
              <a:t>الكتابة...</a:t>
            </a:r>
            <a:endParaRPr lang="ar-SA" dirty="0" smtClean="0">
              <a:cs typeface="AL-Mohanad Bold"/>
            </a:endParaRPr>
          </a:p>
          <a:p>
            <a:endParaRPr lang="ar-SA" dirty="0">
              <a:cs typeface="AL-Mohanad Bold"/>
            </a:endParaRPr>
          </a:p>
        </p:txBody>
      </p:sp>
      <p:sp>
        <p:nvSpPr>
          <p:cNvPr id="13" name="مربع نص 12"/>
          <p:cNvSpPr txBox="1"/>
          <p:nvPr/>
        </p:nvSpPr>
        <p:spPr>
          <a:xfrm>
            <a:off x="3419872" y="5085184"/>
            <a:ext cx="4896544" cy="369332"/>
          </a:xfrm>
          <a:prstGeom prst="rect">
            <a:avLst/>
          </a:prstGeom>
          <a:noFill/>
        </p:spPr>
        <p:txBody>
          <a:bodyPr wrap="square" rtlCol="1">
            <a:spAutoFit/>
          </a:bodyPr>
          <a:lstStyle/>
          <a:p>
            <a:pPr>
              <a:buFont typeface="Arial" pitchFamily="34" charset="0"/>
              <a:buChar char="•"/>
            </a:pPr>
            <a:r>
              <a:rPr lang="ar-SA" dirty="0" smtClean="0">
                <a:cs typeface="AL-Mohanad Bold"/>
              </a:rPr>
              <a:t>والفرد يستجيب لحضور الآخرين المباشر والمتخيل والضمني</a:t>
            </a:r>
          </a:p>
        </p:txBody>
      </p:sp>
      <p:pic>
        <p:nvPicPr>
          <p:cNvPr id="23556" name="Picture 4" descr="http://shof.co.il/Public/image/qnak_welcome2011.jpg"/>
          <p:cNvPicPr>
            <a:picLocks noChangeArrowheads="1"/>
          </p:cNvPicPr>
          <p:nvPr/>
        </p:nvPicPr>
        <p:blipFill>
          <a:blip r:embed="rId5" cstate="print"/>
          <a:srcRect/>
          <a:stretch>
            <a:fillRect/>
          </a:stretch>
        </p:blipFill>
        <p:spPr bwMode="auto">
          <a:xfrm>
            <a:off x="7812360" y="5445224"/>
            <a:ext cx="612000" cy="592066"/>
          </a:xfrm>
          <a:prstGeom prst="flowChartConnector">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5" name="مربع نص 14"/>
          <p:cNvSpPr txBox="1"/>
          <p:nvPr/>
        </p:nvSpPr>
        <p:spPr>
          <a:xfrm>
            <a:off x="3419872" y="5589240"/>
            <a:ext cx="4320480" cy="923330"/>
          </a:xfrm>
          <a:prstGeom prst="rect">
            <a:avLst/>
          </a:prstGeom>
          <a:noFill/>
        </p:spPr>
        <p:txBody>
          <a:bodyPr wrap="square" rtlCol="1">
            <a:spAutoFit/>
          </a:bodyPr>
          <a:lstStyle/>
          <a:p>
            <a:r>
              <a:rPr lang="ar-SA" b="1" dirty="0" smtClean="0">
                <a:cs typeface="AL-Mohanad Bold"/>
              </a:rPr>
              <a:t>تفاعل مباشر: </a:t>
            </a:r>
            <a:r>
              <a:rPr lang="ar-SA" dirty="0" smtClean="0">
                <a:cs typeface="AL-Mohanad Bold"/>
              </a:rPr>
              <a:t>القاء التحية, الاعتداء </a:t>
            </a:r>
            <a:r>
              <a:rPr lang="ar-SA" dirty="0" err="1" smtClean="0">
                <a:cs typeface="AL-Mohanad Bold"/>
              </a:rPr>
              <a:t>اللفظي....</a:t>
            </a:r>
            <a:endParaRPr lang="ar-SA" dirty="0" smtClean="0">
              <a:cs typeface="AL-Mohanad Bold"/>
            </a:endParaRPr>
          </a:p>
          <a:p>
            <a:endParaRPr lang="ar-SA" dirty="0" smtClean="0">
              <a:cs typeface="AL-Mohanad Bold"/>
            </a:endParaRPr>
          </a:p>
          <a:p>
            <a:r>
              <a:rPr lang="ar-SA" b="1" dirty="0" smtClean="0">
                <a:cs typeface="AL-Mohanad Bold"/>
              </a:rPr>
              <a:t>تفاعل غير مباشر: </a:t>
            </a:r>
            <a:r>
              <a:rPr lang="ar-SA" dirty="0" smtClean="0">
                <a:cs typeface="AL-Mohanad Bold"/>
              </a:rPr>
              <a:t>التحضير للاختبار, أو حضور </a:t>
            </a:r>
            <a:r>
              <a:rPr lang="ar-SA" dirty="0" err="1" smtClean="0">
                <a:cs typeface="AL-Mohanad Bold"/>
              </a:rPr>
              <a:t>حفلة..</a:t>
            </a:r>
            <a:endParaRPr lang="ar-SA" dirty="0" smtClean="0">
              <a:cs typeface="AL-Mohanad Bold"/>
            </a:endParaRPr>
          </a:p>
        </p:txBody>
      </p:sp>
      <p:pic>
        <p:nvPicPr>
          <p:cNvPr id="23558" name="Picture 6" descr="http://atyabtabkha-recipes.s3.amazonaws.com/tipimage/original/04/ec/04ecb1fa28506ccb6f72b12c0245ddbc.jpg"/>
          <p:cNvPicPr>
            <a:picLocks noChangeArrowheads="1"/>
          </p:cNvPicPr>
          <p:nvPr/>
        </p:nvPicPr>
        <p:blipFill>
          <a:blip r:embed="rId6" cstate="print"/>
          <a:srcRect/>
          <a:stretch>
            <a:fillRect/>
          </a:stretch>
        </p:blipFill>
        <p:spPr bwMode="auto">
          <a:xfrm>
            <a:off x="7812360" y="6093296"/>
            <a:ext cx="612000" cy="600632"/>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1" name="عنصر نائب لرقم الشريحة 20"/>
          <p:cNvSpPr>
            <a:spLocks noGrp="1"/>
          </p:cNvSpPr>
          <p:nvPr>
            <p:ph type="sldNum" sz="quarter" idx="12"/>
          </p:nvPr>
        </p:nvSpPr>
        <p:spPr/>
        <p:txBody>
          <a:bodyPr/>
          <a:lstStyle/>
          <a:p>
            <a:fld id="{76E144E9-FD18-40EB-BD00-57D6D426D25B}" type="slidenum">
              <a:rPr lang="ar-SA" smtClean="0"/>
              <a:pPr/>
              <a:t>7</a:t>
            </a:fld>
            <a:endParaRPr lang="ar-SA"/>
          </a:p>
        </p:txBody>
      </p:sp>
      <p:sp>
        <p:nvSpPr>
          <p:cNvPr id="22" name="عنصر نائب للتذييل 21"/>
          <p:cNvSpPr>
            <a:spLocks noGrp="1"/>
          </p:cNvSpPr>
          <p:nvPr>
            <p:ph type="ftr" sz="quarter" idx="11"/>
          </p:nvPr>
        </p:nvSpPr>
        <p:spPr>
          <a:xfrm>
            <a:off x="3131840" y="6492875"/>
            <a:ext cx="2895600" cy="365125"/>
          </a:xfrm>
        </p:spPr>
        <p:txBody>
          <a:bodyPr/>
          <a:lstStyle/>
          <a:p>
            <a:r>
              <a:rPr lang="ar-SA" dirty="0" smtClean="0"/>
              <a:t>جامعة الملك </a:t>
            </a:r>
            <a:r>
              <a:rPr lang="ar-SA" dirty="0" err="1" smtClean="0"/>
              <a:t>سعود </a:t>
            </a:r>
            <a:r>
              <a:rPr lang="ar-SA" dirty="0" smtClean="0"/>
              <a:t>- 2016</a:t>
            </a:r>
            <a:endParaRPr lang="ar-SA" dirty="0"/>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483768" y="836712"/>
            <a:ext cx="4626587" cy="584775"/>
          </a:xfrm>
          <a:prstGeom prst="rect">
            <a:avLst/>
          </a:prstGeom>
          <a:noFill/>
        </p:spPr>
        <p:txBody>
          <a:bodyPr wrap="none" lIns="91440" tIns="45720" rIns="91440" bIns="45720">
            <a:spAutoFit/>
          </a:bodyPr>
          <a:lstStyle/>
          <a:p>
            <a:pPr algn="ct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cs typeface="+mj-cs"/>
              </a:rPr>
              <a:t>حضورا </a:t>
            </a:r>
            <a:r>
              <a:rPr lang="ar-SA" sz="3200" b="1" dirty="0" err="1" smtClean="0">
                <a:ln w="17780" cmpd="sng">
                  <a:solidFill>
                    <a:srgbClr val="FFFFFF"/>
                  </a:solidFill>
                  <a:prstDash val="solid"/>
                  <a:miter lim="800000"/>
                </a:ln>
                <a:solidFill>
                  <a:schemeClr val="tx2"/>
                </a:solidFill>
                <a:effectLst>
                  <a:outerShdw blurRad="50800" algn="tl" rotWithShape="0">
                    <a:srgbClr val="000000"/>
                  </a:outerShdw>
                </a:effectLst>
                <a:cs typeface="+mj-cs"/>
              </a:rPr>
              <a:t>عيانيا</a:t>
            </a: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cs typeface="+mj-cs"/>
              </a:rPr>
              <a:t> أو متخيلا أو ضمنيا</a:t>
            </a:r>
            <a:endParaRPr lang="ar-SA" sz="2000" b="1" dirty="0">
              <a:ln w="17780" cmpd="sng">
                <a:solidFill>
                  <a:srgbClr val="FFFFFF"/>
                </a:solidFill>
                <a:prstDash val="solid"/>
                <a:miter lim="800000"/>
              </a:ln>
              <a:solidFill>
                <a:schemeClr val="tx2"/>
              </a:solidFill>
              <a:effectLst>
                <a:outerShdw blurRad="50800" algn="tl" rotWithShape="0">
                  <a:srgbClr val="000000"/>
                </a:outerShdw>
              </a:effectLst>
              <a:cs typeface="+mj-cs"/>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pic>
        <p:nvPicPr>
          <p:cNvPr id="22530" name="Picture 2" descr="http://www.bna.bh/portal/sites/default/files/traffic2_0.jpg"/>
          <p:cNvPicPr>
            <a:picLocks noChangeAspect="1" noChangeArrowheads="1"/>
          </p:cNvPicPr>
          <p:nvPr/>
        </p:nvPicPr>
        <p:blipFill>
          <a:blip r:embed="rId3" cstate="print"/>
          <a:srcRect/>
          <a:stretch>
            <a:fillRect/>
          </a:stretch>
        </p:blipFill>
        <p:spPr bwMode="auto">
          <a:xfrm>
            <a:off x="6444208" y="1988840"/>
            <a:ext cx="2303443" cy="3816424"/>
          </a:xfrm>
          <a:prstGeom prst="rect">
            <a:avLst/>
          </a:prstGeom>
          <a:noFill/>
        </p:spPr>
      </p:pic>
      <p:sp>
        <p:nvSpPr>
          <p:cNvPr id="9" name="مربع نص 8"/>
          <p:cNvSpPr txBox="1"/>
          <p:nvPr/>
        </p:nvSpPr>
        <p:spPr>
          <a:xfrm>
            <a:off x="1115616" y="2348880"/>
            <a:ext cx="5328592" cy="4031873"/>
          </a:xfrm>
          <a:prstGeom prst="rect">
            <a:avLst/>
          </a:prstGeom>
          <a:noFill/>
        </p:spPr>
        <p:txBody>
          <a:bodyPr wrap="square" rtlCol="1">
            <a:spAutoFit/>
          </a:bodyPr>
          <a:lstStyle/>
          <a:p>
            <a:pPr algn="just">
              <a:buClr>
                <a:srgbClr val="FF0000"/>
              </a:buClr>
              <a:buFont typeface="Arial" pitchFamily="34" charset="0"/>
              <a:buChar char="•"/>
            </a:pPr>
            <a:r>
              <a:rPr lang="ar-SA" sz="3200" b="1" dirty="0" smtClean="0">
                <a:solidFill>
                  <a:srgbClr val="FF0000"/>
                </a:solidFill>
                <a:latin typeface="Tahoma" pitchFamily="34" charset="0"/>
                <a:cs typeface="AL-Mohanad Bold" pitchFamily="2" charset="-78"/>
              </a:rPr>
              <a:t>حضور </a:t>
            </a:r>
            <a:r>
              <a:rPr lang="ar-SA" sz="3200" b="1" dirty="0" err="1" smtClean="0">
                <a:solidFill>
                  <a:srgbClr val="FF0000"/>
                </a:solidFill>
                <a:latin typeface="Tahoma" pitchFamily="34" charset="0"/>
                <a:cs typeface="AL-Mohanad Bold" pitchFamily="2" charset="-78"/>
              </a:rPr>
              <a:t>عياني </a:t>
            </a:r>
            <a:r>
              <a:rPr lang="ar-SA" sz="3200" b="1" dirty="0" smtClean="0">
                <a:solidFill>
                  <a:srgbClr val="FF0000"/>
                </a:solidFill>
                <a:latin typeface="Tahoma" pitchFamily="34" charset="0"/>
                <a:cs typeface="AL-Mohanad Bold" pitchFamily="2" charset="-78"/>
              </a:rPr>
              <a:t>(فعلي): </a:t>
            </a:r>
            <a:r>
              <a:rPr lang="ar-SA" sz="3200" dirty="0" smtClean="0">
                <a:latin typeface="Tahoma" pitchFamily="34" charset="0"/>
                <a:cs typeface="AL-Mohanad Bold" pitchFamily="2" charset="-78"/>
              </a:rPr>
              <a:t>الامتناع عن تجاوز إشارة المرور الحمراء حال وجود شرطي المرور.</a:t>
            </a:r>
          </a:p>
          <a:p>
            <a:pPr algn="just">
              <a:buClr>
                <a:srgbClr val="FFFF00"/>
              </a:buClr>
              <a:buFont typeface="Arial" pitchFamily="34" charset="0"/>
              <a:buChar char="•"/>
            </a:pPr>
            <a:r>
              <a:rPr lang="ar-SA" sz="3200" b="1" dirty="0" smtClean="0">
                <a:solidFill>
                  <a:srgbClr val="FFFF00"/>
                </a:solidFill>
                <a:latin typeface="Tahoma" pitchFamily="34" charset="0"/>
                <a:cs typeface="AL-Mohanad Bold" pitchFamily="2" charset="-78"/>
              </a:rPr>
              <a:t>حضور متخيل: </a:t>
            </a:r>
            <a:r>
              <a:rPr lang="ar-SA" sz="3200" dirty="0" smtClean="0">
                <a:latin typeface="Tahoma" pitchFamily="34" charset="0"/>
                <a:cs typeface="AL-Mohanad Bold" pitchFamily="2" charset="-78"/>
              </a:rPr>
              <a:t>الامتناع عن تجاوز إشارة المرور الحمراء خوفا من العقاب حال عدم وجود شرطي المرور.</a:t>
            </a:r>
          </a:p>
          <a:p>
            <a:pPr algn="just">
              <a:buClr>
                <a:srgbClr val="00B050"/>
              </a:buClr>
              <a:buFont typeface="Arial" pitchFamily="34" charset="0"/>
              <a:buChar char="•"/>
            </a:pPr>
            <a:r>
              <a:rPr lang="ar-SA" sz="3200" b="1" dirty="0" smtClean="0">
                <a:solidFill>
                  <a:srgbClr val="00B050"/>
                </a:solidFill>
                <a:latin typeface="Tahoma" pitchFamily="34" charset="0"/>
                <a:cs typeface="AL-Mohanad Bold" pitchFamily="2" charset="-78"/>
              </a:rPr>
              <a:t>حضور ضمني: </a:t>
            </a:r>
            <a:r>
              <a:rPr lang="ar-SA" sz="3200" dirty="0" smtClean="0">
                <a:latin typeface="Tahoma" pitchFamily="34" charset="0"/>
                <a:cs typeface="AL-Mohanad Bold" pitchFamily="2" charset="-78"/>
              </a:rPr>
              <a:t>الامتناع عن تجاوز إشارة المرور الحمراء إيمانا بالنظام.</a:t>
            </a:r>
            <a:endParaRPr lang="en-US" sz="3200" dirty="0" smtClean="0">
              <a:latin typeface="Tahoma" pitchFamily="34" charset="0"/>
              <a:cs typeface="AL-Mohanad Bold" pitchFamily="2" charset="-78"/>
            </a:endParaRPr>
          </a:p>
          <a:p>
            <a:pPr>
              <a:buFont typeface="Arial" pitchFamily="34" charset="0"/>
              <a:buChar char="•"/>
            </a:pPr>
            <a:endParaRPr lang="ar-SA" sz="3200" dirty="0"/>
          </a:p>
        </p:txBody>
      </p:sp>
      <p:sp>
        <p:nvSpPr>
          <p:cNvPr id="10" name="عنصر نائب لرقم الشريحة 9"/>
          <p:cNvSpPr>
            <a:spLocks noGrp="1"/>
          </p:cNvSpPr>
          <p:nvPr>
            <p:ph type="sldNum" sz="quarter" idx="12"/>
          </p:nvPr>
        </p:nvSpPr>
        <p:spPr/>
        <p:txBody>
          <a:bodyPr/>
          <a:lstStyle/>
          <a:p>
            <a:fld id="{76E144E9-FD18-40EB-BD00-57D6D426D25B}" type="slidenum">
              <a:rPr lang="ar-SA" smtClean="0"/>
              <a:pPr/>
              <a:t>8</a:t>
            </a:fld>
            <a:endParaRPr lang="ar-SA"/>
          </a:p>
        </p:txBody>
      </p:sp>
      <p:sp>
        <p:nvSpPr>
          <p:cNvPr id="11" name="عنصر نائب للتذييل 10"/>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neww.ws/wp-content/uploads/2015/12/2015121286.jpg"/>
          <p:cNvPicPr>
            <a:picLocks noChangeAspect="1" noChangeArrowheads="1"/>
          </p:cNvPicPr>
          <p:nvPr/>
        </p:nvPicPr>
        <p:blipFill>
          <a:blip r:embed="rId2" cstate="print"/>
          <a:srcRect l="23873" r="23605"/>
          <a:stretch>
            <a:fillRect/>
          </a:stretch>
        </p:blipFill>
        <p:spPr bwMode="auto">
          <a:xfrm>
            <a:off x="611560" y="620688"/>
            <a:ext cx="936104" cy="1001857"/>
          </a:xfrm>
          <a:prstGeom prst="flowChartConnector">
            <a:avLst/>
          </a:prstGeom>
          <a:noFill/>
        </p:spPr>
      </p:pic>
      <p:sp>
        <p:nvSpPr>
          <p:cNvPr id="6" name="مستطيل 5"/>
          <p:cNvSpPr/>
          <p:nvPr/>
        </p:nvSpPr>
        <p:spPr>
          <a:xfrm>
            <a:off x="2555776" y="836712"/>
            <a:ext cx="4580100" cy="584775"/>
          </a:xfrm>
          <a:prstGeom prst="rect">
            <a:avLst/>
          </a:prstGeom>
          <a:noFill/>
        </p:spPr>
        <p:txBody>
          <a:bodyPr wrap="none" lIns="91440" tIns="45720" rIns="91440" bIns="45720">
            <a:spAutoFit/>
          </a:bodyPr>
          <a:lstStyle/>
          <a:p>
            <a:pPr algn="ctr"/>
            <a:r>
              <a:rPr lang="ar-SA" sz="3200" b="1" dirty="0" smtClean="0">
                <a:ln w="17780" cmpd="sng">
                  <a:solidFill>
                    <a:srgbClr val="FFFFFF"/>
                  </a:solidFill>
                  <a:prstDash val="solid"/>
                  <a:miter lim="800000"/>
                </a:ln>
                <a:solidFill>
                  <a:schemeClr val="tx2"/>
                </a:solidFill>
                <a:effectLst>
                  <a:outerShdw blurRad="50800" algn="tl" rotWithShape="0">
                    <a:srgbClr val="000000"/>
                  </a:outerShdw>
                </a:effectLst>
              </a:rPr>
              <a:t>موضوعات علم النفس الاجتماعي</a:t>
            </a:r>
            <a:endParaRPr lang="ar-SA" sz="2000" b="1" dirty="0">
              <a:ln w="17780" cmpd="sng">
                <a:solidFill>
                  <a:srgbClr val="FFFFFF"/>
                </a:solidFill>
                <a:prstDash val="solid"/>
                <a:miter lim="800000"/>
              </a:ln>
              <a:solidFill>
                <a:schemeClr val="tx2"/>
              </a:solidFill>
              <a:effectLst>
                <a:outerShdw blurRad="50800" algn="tl" rotWithShape="0">
                  <a:srgbClr val="000000"/>
                </a:outerShdw>
              </a:effectLst>
              <a:cs typeface="Diwani Letter" pitchFamily="2" charset="-78"/>
            </a:endParaRPr>
          </a:p>
        </p:txBody>
      </p:sp>
      <p:cxnSp>
        <p:nvCxnSpPr>
          <p:cNvPr id="17" name="رابط مستقيم 16"/>
          <p:cNvCxnSpPr/>
          <p:nvPr/>
        </p:nvCxnSpPr>
        <p:spPr>
          <a:xfrm>
            <a:off x="7236296"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7236296"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a:off x="1547664" y="1124744"/>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a:off x="1547664" y="1196752"/>
            <a:ext cx="936104"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aphicFrame>
        <p:nvGraphicFramePr>
          <p:cNvPr id="8" name="رسم تخطيطي 7"/>
          <p:cNvGraphicFramePr/>
          <p:nvPr/>
        </p:nvGraphicFramePr>
        <p:xfrm>
          <a:off x="1475656" y="2060848"/>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مربع نص 8"/>
          <p:cNvSpPr txBox="1"/>
          <p:nvPr/>
        </p:nvSpPr>
        <p:spPr>
          <a:xfrm>
            <a:off x="6660232" y="2564904"/>
            <a:ext cx="2088232" cy="2308324"/>
          </a:xfrm>
          <a:prstGeom prst="rect">
            <a:avLst/>
          </a:prstGeom>
          <a:noFill/>
        </p:spPr>
        <p:txBody>
          <a:bodyPr wrap="square" rtlCol="1">
            <a:spAutoFit/>
          </a:bodyPr>
          <a:lstStyle/>
          <a:p>
            <a:r>
              <a:rPr lang="ar-SA" sz="2400" dirty="0" smtClean="0">
                <a:solidFill>
                  <a:srgbClr val="000000"/>
                </a:solidFill>
                <a:latin typeface="Tahoma" pitchFamily="34" charset="0"/>
                <a:cs typeface="AL-Mohanad Bold" pitchFamily="2" charset="-78"/>
              </a:rPr>
              <a:t>وحيث أن نشاطات الفرد الإنساني تحدث غالبا في مواقف تفاعل اجتماعي، فإن </a:t>
            </a:r>
            <a:r>
              <a:rPr lang="ar-SA" sz="2400" dirty="0" smtClean="0">
                <a:solidFill>
                  <a:srgbClr val="CC3300"/>
                </a:solidFill>
                <a:latin typeface="Tahoma" pitchFamily="34" charset="0"/>
                <a:cs typeface="AL-Mohanad Bold" pitchFamily="2" charset="-78"/>
              </a:rPr>
              <a:t>موضوعات علم النفس الاجتماعي تشمل دائرة حياة الفرد كلها تقريبا </a:t>
            </a:r>
            <a:endParaRPr lang="ar-SA" sz="2400" dirty="0"/>
          </a:p>
        </p:txBody>
      </p:sp>
      <p:sp>
        <p:nvSpPr>
          <p:cNvPr id="10" name="عنصر نائب لرقم الشريحة 9"/>
          <p:cNvSpPr>
            <a:spLocks noGrp="1"/>
          </p:cNvSpPr>
          <p:nvPr>
            <p:ph type="sldNum" sz="quarter" idx="12"/>
          </p:nvPr>
        </p:nvSpPr>
        <p:spPr/>
        <p:txBody>
          <a:bodyPr/>
          <a:lstStyle/>
          <a:p>
            <a:fld id="{76E144E9-FD18-40EB-BD00-57D6D426D25B}" type="slidenum">
              <a:rPr lang="ar-SA" smtClean="0"/>
              <a:pPr/>
              <a:t>9</a:t>
            </a:fld>
            <a:endParaRPr lang="ar-SA"/>
          </a:p>
        </p:txBody>
      </p:sp>
      <p:sp>
        <p:nvSpPr>
          <p:cNvPr id="11" name="عنصر نائب للتذييل 10"/>
          <p:cNvSpPr>
            <a:spLocks noGrp="1"/>
          </p:cNvSpPr>
          <p:nvPr>
            <p:ph type="ftr" sz="quarter" idx="11"/>
          </p:nvPr>
        </p:nvSpPr>
        <p:spPr/>
        <p:txBody>
          <a:bodyPr/>
          <a:lstStyle/>
          <a:p>
            <a:r>
              <a:rPr lang="ar-SA" smtClean="0"/>
              <a:t>جامعة الملك سعود - 2016</a:t>
            </a:r>
            <a:endParaRPr lang="ar-SA"/>
          </a:p>
        </p:txBody>
      </p:sp>
    </p:spTree>
  </p:cSld>
  <p:clrMapOvr>
    <a:masterClrMapping/>
  </p:clrMapOvr>
  <p:transition>
    <p:randomBar dir="vert"/>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1394</Words>
  <Application>Microsoft Office PowerPoint</Application>
  <PresentationFormat>عرض على الشاشة (3:4)‏</PresentationFormat>
  <Paragraphs>166</Paragraphs>
  <Slides>17</Slides>
  <Notes>4</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hams</cp:lastModifiedBy>
  <cp:revision>9</cp:revision>
  <dcterms:created xsi:type="dcterms:W3CDTF">2016-01-31T16:24:47Z</dcterms:created>
  <dcterms:modified xsi:type="dcterms:W3CDTF">2016-02-07T12:57:01Z</dcterms:modified>
</cp:coreProperties>
</file>