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3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5A481-0883-4F78-97A2-3DBAF9F7320C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30B387F-757F-4D22-935A-0DC2F8CDDAFC}">
      <dgm:prSet phldrT="[نص]" custT="1"/>
      <dgm:spPr/>
      <dgm:t>
        <a:bodyPr/>
        <a:lstStyle/>
        <a:p>
          <a:r>
            <a:rPr lang="ar-MA" sz="5400" dirty="0" smtClean="0"/>
            <a:t>اتجاهان</a:t>
          </a:r>
          <a:endParaRPr lang="en-US" sz="5400" dirty="0"/>
        </a:p>
      </dgm:t>
    </dgm:pt>
    <dgm:pt modelId="{F3D01AC9-DCCE-4AEE-ADF4-476467228E50}" type="parTrans" cxnId="{8CC1DC37-08C1-4FE5-A86E-54D615073D33}">
      <dgm:prSet/>
      <dgm:spPr/>
      <dgm:t>
        <a:bodyPr/>
        <a:lstStyle/>
        <a:p>
          <a:endParaRPr lang="en-US"/>
        </a:p>
      </dgm:t>
    </dgm:pt>
    <dgm:pt modelId="{29088ED1-3645-4711-A8D8-6876676D032D}" type="sibTrans" cxnId="{8CC1DC37-08C1-4FE5-A86E-54D615073D33}">
      <dgm:prSet/>
      <dgm:spPr/>
      <dgm:t>
        <a:bodyPr/>
        <a:lstStyle/>
        <a:p>
          <a:endParaRPr lang="en-US"/>
        </a:p>
      </dgm:t>
    </dgm:pt>
    <dgm:pt modelId="{A048EDE9-E8C7-411F-B1AB-A7C9A80AB7B9}">
      <dgm:prSet phldrT="[نص]" custT="1"/>
      <dgm:spPr/>
      <dgm:t>
        <a:bodyPr/>
        <a:lstStyle/>
        <a:p>
          <a:r>
            <a:rPr lang="ar-MA" sz="4000" b="1" dirty="0" smtClean="0"/>
            <a:t>موضوعي</a:t>
          </a:r>
          <a:endParaRPr lang="ar-MA" sz="3200" b="1" dirty="0" smtClean="0"/>
        </a:p>
        <a:p>
          <a:r>
            <a:rPr lang="ar-SA" sz="2800" dirty="0" smtClean="0"/>
            <a:t>مجموعة القواعد القانونية التي تتعلق </a:t>
          </a:r>
          <a:r>
            <a:rPr lang="ar-SA" sz="2800" b="1" u="sng" dirty="0" smtClean="0"/>
            <a:t>بالمواضيع الدستورية </a:t>
          </a:r>
          <a:r>
            <a:rPr lang="ar-SA" sz="2800" dirty="0" smtClean="0"/>
            <a:t>التالية: (</a:t>
          </a:r>
          <a:r>
            <a:rPr lang="ar-MA" sz="2800" dirty="0" smtClean="0"/>
            <a:t>شكل الحكم-شكل الدولة-تنظيم السلطات-حقوق...الخ)</a:t>
          </a:r>
          <a:r>
            <a:rPr lang="ar-SA" sz="2800" dirty="0" smtClean="0"/>
            <a:t> </a:t>
          </a:r>
          <a:r>
            <a:rPr lang="ar-SA" sz="2800" b="1" u="sng" dirty="0" smtClean="0">
              <a:solidFill>
                <a:srgbClr val="FFC000"/>
              </a:solidFill>
            </a:rPr>
            <a:t>أينما كان مصدرها</a:t>
          </a:r>
          <a:r>
            <a:rPr lang="ar-SA" sz="2800" dirty="0" smtClean="0"/>
            <a:t> سواء </a:t>
          </a:r>
          <a:r>
            <a:rPr lang="ar-MA" sz="2800" dirty="0" smtClean="0"/>
            <a:t>في وثيقة الدستور أو</a:t>
          </a:r>
          <a:r>
            <a:rPr lang="ar-SA" sz="2800" dirty="0" smtClean="0"/>
            <a:t>عرف أو حتى قوانين عادية</a:t>
          </a:r>
          <a:r>
            <a:rPr lang="ar-SA" sz="3200" dirty="0" smtClean="0"/>
            <a:t>.</a:t>
          </a:r>
          <a:endParaRPr lang="en-US" sz="3200" dirty="0"/>
        </a:p>
      </dgm:t>
    </dgm:pt>
    <dgm:pt modelId="{5610F143-1DAD-4AEE-9521-299032028827}" type="parTrans" cxnId="{642DEB5C-6F6F-4C2A-825E-EEC215296807}">
      <dgm:prSet/>
      <dgm:spPr/>
      <dgm:t>
        <a:bodyPr/>
        <a:lstStyle/>
        <a:p>
          <a:endParaRPr lang="en-US"/>
        </a:p>
      </dgm:t>
    </dgm:pt>
    <dgm:pt modelId="{4052E41C-6587-4FA6-A5C9-5722081D0D43}" type="sibTrans" cxnId="{642DEB5C-6F6F-4C2A-825E-EEC215296807}">
      <dgm:prSet/>
      <dgm:spPr/>
      <dgm:t>
        <a:bodyPr/>
        <a:lstStyle/>
        <a:p>
          <a:endParaRPr lang="en-US"/>
        </a:p>
      </dgm:t>
    </dgm:pt>
    <dgm:pt modelId="{CDD5715D-FF29-467F-9996-1B7E16DE6E69}">
      <dgm:prSet phldrT="[نص]" custT="1"/>
      <dgm:spPr/>
      <dgm:t>
        <a:bodyPr/>
        <a:lstStyle/>
        <a:p>
          <a:r>
            <a:rPr lang="ar-MA" sz="4800" b="1" dirty="0" smtClean="0"/>
            <a:t>شكلي</a:t>
          </a:r>
          <a:endParaRPr lang="ar-MA" sz="4500" b="1" dirty="0" smtClean="0"/>
        </a:p>
        <a:p>
          <a:r>
            <a:rPr lang="ar-MA" sz="4500" dirty="0" smtClean="0"/>
            <a:t>(القواعد القانونية الموجودة </a:t>
          </a:r>
          <a:r>
            <a:rPr lang="ar-MA" sz="4500" u="sng" dirty="0" smtClean="0">
              <a:solidFill>
                <a:srgbClr val="FFC000"/>
              </a:solidFill>
            </a:rPr>
            <a:t>فقط</a:t>
          </a:r>
          <a:r>
            <a:rPr lang="ar-MA" sz="4500" dirty="0" smtClean="0">
              <a:solidFill>
                <a:srgbClr val="FFC000"/>
              </a:solidFill>
            </a:rPr>
            <a:t> </a:t>
          </a:r>
          <a:r>
            <a:rPr lang="ar-SA" sz="4500" dirty="0" smtClean="0"/>
            <a:t>في </a:t>
          </a:r>
          <a:r>
            <a:rPr lang="ar-MA" sz="4500" dirty="0" smtClean="0"/>
            <a:t>وثيقة/وثائق الدستور)</a:t>
          </a:r>
          <a:endParaRPr lang="en-US" sz="4500" dirty="0"/>
        </a:p>
      </dgm:t>
    </dgm:pt>
    <dgm:pt modelId="{B02A514A-1D48-4D95-8C94-5CA7D8D375DF}" type="parTrans" cxnId="{BE8883F2-1A91-4CF7-AD83-AC03D6E04EF1}">
      <dgm:prSet/>
      <dgm:spPr/>
      <dgm:t>
        <a:bodyPr/>
        <a:lstStyle/>
        <a:p>
          <a:endParaRPr lang="en-US"/>
        </a:p>
      </dgm:t>
    </dgm:pt>
    <dgm:pt modelId="{F7D87FF3-FA3D-4D51-B1B5-11AC658387E1}" type="sibTrans" cxnId="{BE8883F2-1A91-4CF7-AD83-AC03D6E04EF1}">
      <dgm:prSet/>
      <dgm:spPr/>
      <dgm:t>
        <a:bodyPr/>
        <a:lstStyle/>
        <a:p>
          <a:endParaRPr lang="en-US"/>
        </a:p>
      </dgm:t>
    </dgm:pt>
    <dgm:pt modelId="{737564B6-EFD7-43B0-84FB-EBCE34C9A53D}" type="pres">
      <dgm:prSet presAssocID="{C5A5A481-0883-4F78-97A2-3DBAF9F732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59574C-5488-4989-A4B7-9229C65BBE0C}" type="pres">
      <dgm:prSet presAssocID="{D30B387F-757F-4D22-935A-0DC2F8CDDAFC}" presName="hierRoot1" presStyleCnt="0">
        <dgm:presLayoutVars>
          <dgm:hierBranch val="init"/>
        </dgm:presLayoutVars>
      </dgm:prSet>
      <dgm:spPr/>
    </dgm:pt>
    <dgm:pt modelId="{60378E43-BA3B-4CE1-939D-38DC070B2A43}" type="pres">
      <dgm:prSet presAssocID="{D30B387F-757F-4D22-935A-0DC2F8CDDAFC}" presName="rootComposite1" presStyleCnt="0"/>
      <dgm:spPr/>
    </dgm:pt>
    <dgm:pt modelId="{7E533AAE-AD83-4265-87E5-A3BE7DEF6ACE}" type="pres">
      <dgm:prSet presAssocID="{D30B387F-757F-4D22-935A-0DC2F8CDDAFC}" presName="rootText1" presStyleLbl="node0" presStyleIdx="0" presStyleCnt="1" custScaleY="560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501E1E-4DCD-4836-9F93-4EEDFF9B9CC4}" type="pres">
      <dgm:prSet presAssocID="{D30B387F-757F-4D22-935A-0DC2F8CDDAF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1DA4A6-55C9-44C7-B049-29C064805A5A}" type="pres">
      <dgm:prSet presAssocID="{D30B387F-757F-4D22-935A-0DC2F8CDDAFC}" presName="hierChild2" presStyleCnt="0"/>
      <dgm:spPr/>
    </dgm:pt>
    <dgm:pt modelId="{3867ABE2-3DBB-40C7-B344-D1520FF6B1D5}" type="pres">
      <dgm:prSet presAssocID="{5610F143-1DAD-4AEE-9521-29903202882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288535B-E76F-4126-940F-DE5F51FFEFF9}" type="pres">
      <dgm:prSet presAssocID="{A048EDE9-E8C7-411F-B1AB-A7C9A80AB7B9}" presName="hierRoot2" presStyleCnt="0">
        <dgm:presLayoutVars>
          <dgm:hierBranch val="init"/>
        </dgm:presLayoutVars>
      </dgm:prSet>
      <dgm:spPr/>
    </dgm:pt>
    <dgm:pt modelId="{4A57B8FB-6C2A-41D8-B7FB-E8ADCCC3C67A}" type="pres">
      <dgm:prSet presAssocID="{A048EDE9-E8C7-411F-B1AB-A7C9A80AB7B9}" presName="rootComposite" presStyleCnt="0"/>
      <dgm:spPr/>
    </dgm:pt>
    <dgm:pt modelId="{D38ACE51-2524-419C-A0DF-1FB8474F46E7}" type="pres">
      <dgm:prSet presAssocID="{A048EDE9-E8C7-411F-B1AB-A7C9A80AB7B9}" presName="rootText" presStyleLbl="node2" presStyleIdx="0" presStyleCnt="2" custScaleX="128103" custScaleY="245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69CFD-4AE6-4A7A-BC0F-31CA82C2272D}" type="pres">
      <dgm:prSet presAssocID="{A048EDE9-E8C7-411F-B1AB-A7C9A80AB7B9}" presName="rootConnector" presStyleLbl="node2" presStyleIdx="0" presStyleCnt="2"/>
      <dgm:spPr/>
      <dgm:t>
        <a:bodyPr/>
        <a:lstStyle/>
        <a:p>
          <a:endParaRPr lang="en-US"/>
        </a:p>
      </dgm:t>
    </dgm:pt>
    <dgm:pt modelId="{D723D017-5C3D-48A7-BE01-C9FD0D231924}" type="pres">
      <dgm:prSet presAssocID="{A048EDE9-E8C7-411F-B1AB-A7C9A80AB7B9}" presName="hierChild4" presStyleCnt="0"/>
      <dgm:spPr/>
    </dgm:pt>
    <dgm:pt modelId="{F115F8AC-2395-4ACE-839E-2BDB6AD6E1DE}" type="pres">
      <dgm:prSet presAssocID="{A048EDE9-E8C7-411F-B1AB-A7C9A80AB7B9}" presName="hierChild5" presStyleCnt="0"/>
      <dgm:spPr/>
    </dgm:pt>
    <dgm:pt modelId="{D39FDC68-406E-4E73-BE07-346260014CEE}" type="pres">
      <dgm:prSet presAssocID="{B02A514A-1D48-4D95-8C94-5CA7D8D375DF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3FE2E6B-F8E3-43AA-90C4-B9B16BCDFDAC}" type="pres">
      <dgm:prSet presAssocID="{CDD5715D-FF29-467F-9996-1B7E16DE6E69}" presName="hierRoot2" presStyleCnt="0">
        <dgm:presLayoutVars>
          <dgm:hierBranch val="init"/>
        </dgm:presLayoutVars>
      </dgm:prSet>
      <dgm:spPr/>
    </dgm:pt>
    <dgm:pt modelId="{24AE4E55-CD79-4F4D-9257-A704AB7F675D}" type="pres">
      <dgm:prSet presAssocID="{CDD5715D-FF29-467F-9996-1B7E16DE6E69}" presName="rootComposite" presStyleCnt="0"/>
      <dgm:spPr/>
    </dgm:pt>
    <dgm:pt modelId="{F6BF0EA9-667F-4A64-BBA5-95EF96A2DFA7}" type="pres">
      <dgm:prSet presAssocID="{CDD5715D-FF29-467F-9996-1B7E16DE6E69}" presName="rootText" presStyleLbl="node2" presStyleIdx="1" presStyleCnt="2" custScaleX="128103" custScaleY="2452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ED8EE3-93ED-4D6B-A094-FCC70BCFF4F6}" type="pres">
      <dgm:prSet presAssocID="{CDD5715D-FF29-467F-9996-1B7E16DE6E69}" presName="rootConnector" presStyleLbl="node2" presStyleIdx="1" presStyleCnt="2"/>
      <dgm:spPr/>
      <dgm:t>
        <a:bodyPr/>
        <a:lstStyle/>
        <a:p>
          <a:endParaRPr lang="en-US"/>
        </a:p>
      </dgm:t>
    </dgm:pt>
    <dgm:pt modelId="{3BDCB262-9839-4584-8BB8-80C18655480A}" type="pres">
      <dgm:prSet presAssocID="{CDD5715D-FF29-467F-9996-1B7E16DE6E69}" presName="hierChild4" presStyleCnt="0"/>
      <dgm:spPr/>
    </dgm:pt>
    <dgm:pt modelId="{C61732B6-EEE7-4185-A9A7-5FEB542930AD}" type="pres">
      <dgm:prSet presAssocID="{CDD5715D-FF29-467F-9996-1B7E16DE6E69}" presName="hierChild5" presStyleCnt="0"/>
      <dgm:spPr/>
    </dgm:pt>
    <dgm:pt modelId="{83C877F7-BA73-4737-8C95-9B85D199E9F8}" type="pres">
      <dgm:prSet presAssocID="{D30B387F-757F-4D22-935A-0DC2F8CDDAFC}" presName="hierChild3" presStyleCnt="0"/>
      <dgm:spPr/>
    </dgm:pt>
  </dgm:ptLst>
  <dgm:cxnLst>
    <dgm:cxn modelId="{4073C43B-A1DC-42A8-A9A6-D34595435FE4}" type="presOf" srcId="{D30B387F-757F-4D22-935A-0DC2F8CDDAFC}" destId="{04501E1E-4DCD-4836-9F93-4EEDFF9B9CC4}" srcOrd="1" destOrd="0" presId="urn:microsoft.com/office/officeart/2005/8/layout/orgChart1"/>
    <dgm:cxn modelId="{E4655254-E778-42AA-A682-DEA83FEC7151}" type="presOf" srcId="{CDD5715D-FF29-467F-9996-1B7E16DE6E69}" destId="{F6BF0EA9-667F-4A64-BBA5-95EF96A2DFA7}" srcOrd="0" destOrd="0" presId="urn:microsoft.com/office/officeart/2005/8/layout/orgChart1"/>
    <dgm:cxn modelId="{BBC9A424-151B-4F56-BC5D-0DF54D8E2B10}" type="presOf" srcId="{A048EDE9-E8C7-411F-B1AB-A7C9A80AB7B9}" destId="{D38ACE51-2524-419C-A0DF-1FB8474F46E7}" srcOrd="0" destOrd="0" presId="urn:microsoft.com/office/officeart/2005/8/layout/orgChart1"/>
    <dgm:cxn modelId="{F5AB7A6D-42AC-4DD7-AEB5-AA34D4077019}" type="presOf" srcId="{B02A514A-1D48-4D95-8C94-5CA7D8D375DF}" destId="{D39FDC68-406E-4E73-BE07-346260014CEE}" srcOrd="0" destOrd="0" presId="urn:microsoft.com/office/officeart/2005/8/layout/orgChart1"/>
    <dgm:cxn modelId="{1F0A6724-2B78-4164-8D27-13477DD000D5}" type="presOf" srcId="{C5A5A481-0883-4F78-97A2-3DBAF9F7320C}" destId="{737564B6-EFD7-43B0-84FB-EBCE34C9A53D}" srcOrd="0" destOrd="0" presId="urn:microsoft.com/office/officeart/2005/8/layout/orgChart1"/>
    <dgm:cxn modelId="{AAF66B55-F548-46F1-9E6E-96F802AF6703}" type="presOf" srcId="{A048EDE9-E8C7-411F-B1AB-A7C9A80AB7B9}" destId="{1F469CFD-4AE6-4A7A-BC0F-31CA82C2272D}" srcOrd="1" destOrd="0" presId="urn:microsoft.com/office/officeart/2005/8/layout/orgChart1"/>
    <dgm:cxn modelId="{4D6E378A-95FF-47EC-8947-39433BE4B5ED}" type="presOf" srcId="{D30B387F-757F-4D22-935A-0DC2F8CDDAFC}" destId="{7E533AAE-AD83-4265-87E5-A3BE7DEF6ACE}" srcOrd="0" destOrd="0" presId="urn:microsoft.com/office/officeart/2005/8/layout/orgChart1"/>
    <dgm:cxn modelId="{AA23AA7B-D55C-4E4B-80FE-143C0935E929}" type="presOf" srcId="{CDD5715D-FF29-467F-9996-1B7E16DE6E69}" destId="{5BED8EE3-93ED-4D6B-A094-FCC70BCFF4F6}" srcOrd="1" destOrd="0" presId="urn:microsoft.com/office/officeart/2005/8/layout/orgChart1"/>
    <dgm:cxn modelId="{7A2FE471-CF85-41F9-9D7B-FC196AA9B98D}" type="presOf" srcId="{5610F143-1DAD-4AEE-9521-299032028827}" destId="{3867ABE2-3DBB-40C7-B344-D1520FF6B1D5}" srcOrd="0" destOrd="0" presId="urn:microsoft.com/office/officeart/2005/8/layout/orgChart1"/>
    <dgm:cxn modelId="{642DEB5C-6F6F-4C2A-825E-EEC215296807}" srcId="{D30B387F-757F-4D22-935A-0DC2F8CDDAFC}" destId="{A048EDE9-E8C7-411F-B1AB-A7C9A80AB7B9}" srcOrd="0" destOrd="0" parTransId="{5610F143-1DAD-4AEE-9521-299032028827}" sibTransId="{4052E41C-6587-4FA6-A5C9-5722081D0D43}"/>
    <dgm:cxn modelId="{BE8883F2-1A91-4CF7-AD83-AC03D6E04EF1}" srcId="{D30B387F-757F-4D22-935A-0DC2F8CDDAFC}" destId="{CDD5715D-FF29-467F-9996-1B7E16DE6E69}" srcOrd="1" destOrd="0" parTransId="{B02A514A-1D48-4D95-8C94-5CA7D8D375DF}" sibTransId="{F7D87FF3-FA3D-4D51-B1B5-11AC658387E1}"/>
    <dgm:cxn modelId="{8CC1DC37-08C1-4FE5-A86E-54D615073D33}" srcId="{C5A5A481-0883-4F78-97A2-3DBAF9F7320C}" destId="{D30B387F-757F-4D22-935A-0DC2F8CDDAFC}" srcOrd="0" destOrd="0" parTransId="{F3D01AC9-DCCE-4AEE-ADF4-476467228E50}" sibTransId="{29088ED1-3645-4711-A8D8-6876676D032D}"/>
    <dgm:cxn modelId="{902DE444-B602-480A-B6B7-C9DCDFF72D0C}" type="presParOf" srcId="{737564B6-EFD7-43B0-84FB-EBCE34C9A53D}" destId="{9A59574C-5488-4989-A4B7-9229C65BBE0C}" srcOrd="0" destOrd="0" presId="urn:microsoft.com/office/officeart/2005/8/layout/orgChart1"/>
    <dgm:cxn modelId="{CE496FCF-1B62-48C7-A83A-E30B03EED31D}" type="presParOf" srcId="{9A59574C-5488-4989-A4B7-9229C65BBE0C}" destId="{60378E43-BA3B-4CE1-939D-38DC070B2A43}" srcOrd="0" destOrd="0" presId="urn:microsoft.com/office/officeart/2005/8/layout/orgChart1"/>
    <dgm:cxn modelId="{E7E8F600-8B25-4527-B06B-E6449B2FB204}" type="presParOf" srcId="{60378E43-BA3B-4CE1-939D-38DC070B2A43}" destId="{7E533AAE-AD83-4265-87E5-A3BE7DEF6ACE}" srcOrd="0" destOrd="0" presId="urn:microsoft.com/office/officeart/2005/8/layout/orgChart1"/>
    <dgm:cxn modelId="{D59211BA-D6D5-47E0-9D96-F51AA752BF26}" type="presParOf" srcId="{60378E43-BA3B-4CE1-939D-38DC070B2A43}" destId="{04501E1E-4DCD-4836-9F93-4EEDFF9B9CC4}" srcOrd="1" destOrd="0" presId="urn:microsoft.com/office/officeart/2005/8/layout/orgChart1"/>
    <dgm:cxn modelId="{920A6FA9-EA8D-41C9-B913-1A94EAE9CBC7}" type="presParOf" srcId="{9A59574C-5488-4989-A4B7-9229C65BBE0C}" destId="{261DA4A6-55C9-44C7-B049-29C064805A5A}" srcOrd="1" destOrd="0" presId="urn:microsoft.com/office/officeart/2005/8/layout/orgChart1"/>
    <dgm:cxn modelId="{80AE30AF-BF10-4F79-9171-531F6B3A4192}" type="presParOf" srcId="{261DA4A6-55C9-44C7-B049-29C064805A5A}" destId="{3867ABE2-3DBB-40C7-B344-D1520FF6B1D5}" srcOrd="0" destOrd="0" presId="urn:microsoft.com/office/officeart/2005/8/layout/orgChart1"/>
    <dgm:cxn modelId="{CCD66465-1557-499D-82EE-FBC1F0BE6733}" type="presParOf" srcId="{261DA4A6-55C9-44C7-B049-29C064805A5A}" destId="{2288535B-E76F-4126-940F-DE5F51FFEFF9}" srcOrd="1" destOrd="0" presId="urn:microsoft.com/office/officeart/2005/8/layout/orgChart1"/>
    <dgm:cxn modelId="{24BC318E-3F34-441F-8DD1-41D053756DA2}" type="presParOf" srcId="{2288535B-E76F-4126-940F-DE5F51FFEFF9}" destId="{4A57B8FB-6C2A-41D8-B7FB-E8ADCCC3C67A}" srcOrd="0" destOrd="0" presId="urn:microsoft.com/office/officeart/2005/8/layout/orgChart1"/>
    <dgm:cxn modelId="{2FF45AC3-E2AA-4EAE-B462-1ABD8A05E638}" type="presParOf" srcId="{4A57B8FB-6C2A-41D8-B7FB-E8ADCCC3C67A}" destId="{D38ACE51-2524-419C-A0DF-1FB8474F46E7}" srcOrd="0" destOrd="0" presId="urn:microsoft.com/office/officeart/2005/8/layout/orgChart1"/>
    <dgm:cxn modelId="{2823F720-293B-482F-9233-69DE778F5BF0}" type="presParOf" srcId="{4A57B8FB-6C2A-41D8-B7FB-E8ADCCC3C67A}" destId="{1F469CFD-4AE6-4A7A-BC0F-31CA82C2272D}" srcOrd="1" destOrd="0" presId="urn:microsoft.com/office/officeart/2005/8/layout/orgChart1"/>
    <dgm:cxn modelId="{5157FCE3-C27B-4A42-854F-5BA3C0EAFE5D}" type="presParOf" srcId="{2288535B-E76F-4126-940F-DE5F51FFEFF9}" destId="{D723D017-5C3D-48A7-BE01-C9FD0D231924}" srcOrd="1" destOrd="0" presId="urn:microsoft.com/office/officeart/2005/8/layout/orgChart1"/>
    <dgm:cxn modelId="{B0FDB944-E3CE-491D-94B4-CA81759F4B6D}" type="presParOf" srcId="{2288535B-E76F-4126-940F-DE5F51FFEFF9}" destId="{F115F8AC-2395-4ACE-839E-2BDB6AD6E1DE}" srcOrd="2" destOrd="0" presId="urn:microsoft.com/office/officeart/2005/8/layout/orgChart1"/>
    <dgm:cxn modelId="{904EA24A-6DEF-4F24-B446-BC3AFE3BEDBA}" type="presParOf" srcId="{261DA4A6-55C9-44C7-B049-29C064805A5A}" destId="{D39FDC68-406E-4E73-BE07-346260014CEE}" srcOrd="2" destOrd="0" presId="urn:microsoft.com/office/officeart/2005/8/layout/orgChart1"/>
    <dgm:cxn modelId="{F4EE0422-5A04-44E1-AC55-35014D1EC537}" type="presParOf" srcId="{261DA4A6-55C9-44C7-B049-29C064805A5A}" destId="{23FE2E6B-F8E3-43AA-90C4-B9B16BCDFDAC}" srcOrd="3" destOrd="0" presId="urn:microsoft.com/office/officeart/2005/8/layout/orgChart1"/>
    <dgm:cxn modelId="{4BA6C9BB-93CD-4380-B00A-B80572BCAB16}" type="presParOf" srcId="{23FE2E6B-F8E3-43AA-90C4-B9B16BCDFDAC}" destId="{24AE4E55-CD79-4F4D-9257-A704AB7F675D}" srcOrd="0" destOrd="0" presId="urn:microsoft.com/office/officeart/2005/8/layout/orgChart1"/>
    <dgm:cxn modelId="{66D6E05C-8861-499A-B236-C42E4F2FE3B4}" type="presParOf" srcId="{24AE4E55-CD79-4F4D-9257-A704AB7F675D}" destId="{F6BF0EA9-667F-4A64-BBA5-95EF96A2DFA7}" srcOrd="0" destOrd="0" presId="urn:microsoft.com/office/officeart/2005/8/layout/orgChart1"/>
    <dgm:cxn modelId="{6503BA55-EB8D-4842-970A-7714C7E3D798}" type="presParOf" srcId="{24AE4E55-CD79-4F4D-9257-A704AB7F675D}" destId="{5BED8EE3-93ED-4D6B-A094-FCC70BCFF4F6}" srcOrd="1" destOrd="0" presId="urn:microsoft.com/office/officeart/2005/8/layout/orgChart1"/>
    <dgm:cxn modelId="{F44C1DD3-AB76-4E92-8FD8-0766A7069FAA}" type="presParOf" srcId="{23FE2E6B-F8E3-43AA-90C4-B9B16BCDFDAC}" destId="{3BDCB262-9839-4584-8BB8-80C18655480A}" srcOrd="1" destOrd="0" presId="urn:microsoft.com/office/officeart/2005/8/layout/orgChart1"/>
    <dgm:cxn modelId="{774EFD69-999D-4404-9AF2-1F0E8309A0BA}" type="presParOf" srcId="{23FE2E6B-F8E3-43AA-90C4-B9B16BCDFDAC}" destId="{C61732B6-EEE7-4185-A9A7-5FEB542930AD}" srcOrd="2" destOrd="0" presId="urn:microsoft.com/office/officeart/2005/8/layout/orgChart1"/>
    <dgm:cxn modelId="{770D69EF-0CC8-4122-B919-E391AF08CA35}" type="presParOf" srcId="{9A59574C-5488-4989-A4B7-9229C65BBE0C}" destId="{83C877F7-BA73-4737-8C95-9B85D199E9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97A86-5C20-4E1E-81C4-81317D027763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B380ADE-7E88-44CD-8055-A6F742596273}">
      <dgm:prSet phldrT="[نص]" custT="1"/>
      <dgm:spPr/>
      <dgm:t>
        <a:bodyPr/>
        <a:lstStyle/>
        <a:p>
          <a:pPr rtl="1"/>
          <a:r>
            <a:rPr lang="ar-MA" sz="3600" b="1" u="none" dirty="0" smtClean="0"/>
            <a:t>العرف</a:t>
          </a:r>
          <a:endParaRPr lang="ar-SA" sz="3600" b="1" u="none" dirty="0" smtClean="0"/>
        </a:p>
      </dgm:t>
    </dgm:pt>
    <dgm:pt modelId="{73F24E40-61F4-47DE-8DAD-3D30C4E6AF60}" type="parTrans" cxnId="{1EAE8AEC-431D-4C92-A562-A5B5FD312641}">
      <dgm:prSet/>
      <dgm:spPr/>
      <dgm:t>
        <a:bodyPr/>
        <a:lstStyle/>
        <a:p>
          <a:endParaRPr lang="en-US"/>
        </a:p>
      </dgm:t>
    </dgm:pt>
    <dgm:pt modelId="{F62CCA70-2145-47DD-BEA4-F8399CD40D83}" type="sibTrans" cxnId="{1EAE8AEC-431D-4C92-A562-A5B5FD312641}">
      <dgm:prSet/>
      <dgm:spPr/>
      <dgm:t>
        <a:bodyPr/>
        <a:lstStyle/>
        <a:p>
          <a:endParaRPr lang="en-US"/>
        </a:p>
      </dgm:t>
    </dgm:pt>
    <dgm:pt modelId="{59479D8B-6EFC-445C-BA09-9652EA9BF423}">
      <dgm:prSet phldrT="[نص]" custT="1"/>
      <dgm:spPr/>
      <dgm:t>
        <a:bodyPr/>
        <a:lstStyle/>
        <a:p>
          <a:pPr rtl="1"/>
          <a:r>
            <a:rPr lang="ar-MA" sz="4000" b="1" u="none" dirty="0" smtClean="0"/>
            <a:t>التشريع</a:t>
          </a:r>
          <a:endParaRPr lang="ar-SA" sz="2000" b="1" u="none" dirty="0" smtClean="0"/>
        </a:p>
      </dgm:t>
    </dgm:pt>
    <dgm:pt modelId="{B90D6438-D777-4DDC-8655-D51D4028CFFC}" type="parTrans" cxnId="{9A33E156-A3F9-4ADF-A11F-471EF0A88CD6}">
      <dgm:prSet/>
      <dgm:spPr/>
      <dgm:t>
        <a:bodyPr/>
        <a:lstStyle/>
        <a:p>
          <a:endParaRPr lang="en-US"/>
        </a:p>
      </dgm:t>
    </dgm:pt>
    <dgm:pt modelId="{15A6129E-8879-496A-BED5-77BE065F5281}" type="sibTrans" cxnId="{9A33E156-A3F9-4ADF-A11F-471EF0A88CD6}">
      <dgm:prSet/>
      <dgm:spPr/>
      <dgm:t>
        <a:bodyPr/>
        <a:lstStyle/>
        <a:p>
          <a:endParaRPr lang="en-US"/>
        </a:p>
      </dgm:t>
    </dgm:pt>
    <dgm:pt modelId="{6FFAE0F4-BBE1-4D95-A367-EEFC9540FE4A}">
      <dgm:prSet phldrT="[نص]"/>
      <dgm:spPr/>
      <dgm:t>
        <a:bodyPr/>
        <a:lstStyle/>
        <a:p>
          <a:pPr rtl="1"/>
          <a:r>
            <a:rPr lang="ar-MA" dirty="0" smtClean="0"/>
            <a:t>الفقه</a:t>
          </a:r>
        </a:p>
      </dgm:t>
    </dgm:pt>
    <dgm:pt modelId="{6A96CB79-E666-4867-8468-62F0CC7E77C5}" type="parTrans" cxnId="{25591705-3F0B-41E1-949D-4E796A49B9C7}">
      <dgm:prSet/>
      <dgm:spPr/>
      <dgm:t>
        <a:bodyPr/>
        <a:lstStyle/>
        <a:p>
          <a:endParaRPr lang="en-US"/>
        </a:p>
      </dgm:t>
    </dgm:pt>
    <dgm:pt modelId="{027A081B-9C7B-46CD-952D-67F7007F6AE3}" type="sibTrans" cxnId="{25591705-3F0B-41E1-949D-4E796A49B9C7}">
      <dgm:prSet/>
      <dgm:spPr/>
      <dgm:t>
        <a:bodyPr/>
        <a:lstStyle/>
        <a:p>
          <a:endParaRPr lang="en-US"/>
        </a:p>
      </dgm:t>
    </dgm:pt>
    <dgm:pt modelId="{88E7BCD9-6520-4938-B1E6-74B4475871EC}">
      <dgm:prSet phldrT="[نص]" custT="1"/>
      <dgm:spPr/>
      <dgm:t>
        <a:bodyPr/>
        <a:lstStyle/>
        <a:p>
          <a:pPr rtl="1"/>
          <a:r>
            <a:rPr lang="ar-MA" sz="3200" b="1" u="none" dirty="0" smtClean="0"/>
            <a:t>المعاهدات الدولية</a:t>
          </a:r>
        </a:p>
      </dgm:t>
    </dgm:pt>
    <dgm:pt modelId="{38D56230-D3EA-4A65-A589-39C06C136DA6}" type="parTrans" cxnId="{9A6BD6D4-A6D2-44A5-828F-EFC87C7BDF0A}">
      <dgm:prSet/>
      <dgm:spPr/>
      <dgm:t>
        <a:bodyPr/>
        <a:lstStyle/>
        <a:p>
          <a:endParaRPr lang="en-US"/>
        </a:p>
      </dgm:t>
    </dgm:pt>
    <dgm:pt modelId="{5CBB31A0-4053-4FED-9525-039DAEB92A99}" type="sibTrans" cxnId="{9A6BD6D4-A6D2-44A5-828F-EFC87C7BDF0A}">
      <dgm:prSet/>
      <dgm:spPr/>
      <dgm:t>
        <a:bodyPr/>
        <a:lstStyle/>
        <a:p>
          <a:endParaRPr lang="en-US"/>
        </a:p>
      </dgm:t>
    </dgm:pt>
    <dgm:pt modelId="{C7992405-CA7F-4D0C-9E65-DB8A52F5E4AD}">
      <dgm:prSet phldrT="[نص]" custT="1"/>
      <dgm:spPr/>
      <dgm:t>
        <a:bodyPr/>
        <a:lstStyle/>
        <a:p>
          <a:pPr rtl="1"/>
          <a:r>
            <a:rPr lang="ar-MA" sz="2200" b="1" dirty="0" smtClean="0"/>
            <a:t>عادة (الهيئات الحاكمة في الدولة) + شعور بالإلزام</a:t>
          </a:r>
          <a:endParaRPr lang="en-US" sz="2200" b="1" dirty="0"/>
        </a:p>
      </dgm:t>
    </dgm:pt>
    <dgm:pt modelId="{ECF67772-FE6B-4CB0-ABED-9C9C0BBED71A}" type="parTrans" cxnId="{3699A6EB-6022-49F2-8732-860DEB219AD8}">
      <dgm:prSet/>
      <dgm:spPr/>
      <dgm:t>
        <a:bodyPr/>
        <a:lstStyle/>
        <a:p>
          <a:endParaRPr lang="en-US"/>
        </a:p>
      </dgm:t>
    </dgm:pt>
    <dgm:pt modelId="{54EB4F70-AE6C-4A57-B1E1-8F50CB6F50A2}" type="sibTrans" cxnId="{3699A6EB-6022-49F2-8732-860DEB219AD8}">
      <dgm:prSet/>
      <dgm:spPr/>
      <dgm:t>
        <a:bodyPr/>
        <a:lstStyle/>
        <a:p>
          <a:endParaRPr lang="en-US"/>
        </a:p>
      </dgm:t>
    </dgm:pt>
    <dgm:pt modelId="{1ED41ADD-E5A5-4FCD-82E7-C2DB78ABB894}">
      <dgm:prSet phldrT="[نص]" custT="1"/>
      <dgm:spPr/>
      <dgm:t>
        <a:bodyPr/>
        <a:lstStyle/>
        <a:p>
          <a:pPr rtl="1"/>
          <a:r>
            <a:rPr lang="ar-SA" sz="2200" b="1" dirty="0" smtClean="0">
              <a:solidFill>
                <a:srgbClr val="FF0000"/>
              </a:solidFill>
            </a:rPr>
            <a:t>وثيقة أو وثائق الدستور</a:t>
          </a:r>
          <a:r>
            <a:rPr lang="ar-MA" sz="2200" b="1" smtClean="0">
              <a:solidFill>
                <a:srgbClr val="FF0000"/>
              </a:solidFill>
            </a:rPr>
            <a:t>. (سلطة </a:t>
          </a:r>
          <a:r>
            <a:rPr lang="ar-MA" sz="2200" b="1" dirty="0" smtClean="0">
              <a:solidFill>
                <a:srgbClr val="FF0000"/>
              </a:solidFill>
            </a:rPr>
            <a:t>مختلفة+ اجراءات أصعب)</a:t>
          </a:r>
          <a:endParaRPr lang="en-US" sz="2200" b="1" dirty="0">
            <a:solidFill>
              <a:schemeClr val="tx1"/>
            </a:solidFill>
          </a:endParaRPr>
        </a:p>
      </dgm:t>
    </dgm:pt>
    <dgm:pt modelId="{AEF175DC-F410-4E32-A221-06D51DFE71D5}" type="parTrans" cxnId="{DE440599-B264-45B1-A542-D6CB99386748}">
      <dgm:prSet/>
      <dgm:spPr/>
      <dgm:t>
        <a:bodyPr/>
        <a:lstStyle/>
        <a:p>
          <a:endParaRPr lang="en-US"/>
        </a:p>
      </dgm:t>
    </dgm:pt>
    <dgm:pt modelId="{8C7EDBD9-AFB4-437A-8019-32A6CF5B976A}" type="sibTrans" cxnId="{DE440599-B264-45B1-A542-D6CB99386748}">
      <dgm:prSet/>
      <dgm:spPr/>
      <dgm:t>
        <a:bodyPr/>
        <a:lstStyle/>
        <a:p>
          <a:endParaRPr lang="en-US"/>
        </a:p>
      </dgm:t>
    </dgm:pt>
    <dgm:pt modelId="{095BDA5E-632F-424B-863E-DBA2F6CF27E2}">
      <dgm:prSet phldrT="[نص]" custT="1"/>
      <dgm:spPr/>
      <dgm:t>
        <a:bodyPr/>
        <a:lstStyle/>
        <a:p>
          <a:pPr rtl="1"/>
          <a:r>
            <a:rPr lang="ar-MA" sz="2200" b="1" dirty="0" smtClean="0"/>
            <a:t>من هم الفقهاء + مصدر مؤثر على المدى البعيد</a:t>
          </a:r>
          <a:endParaRPr lang="en-US" sz="2200" b="1" dirty="0"/>
        </a:p>
      </dgm:t>
    </dgm:pt>
    <dgm:pt modelId="{EB854111-8A6B-4728-8E49-DC04DF589704}" type="parTrans" cxnId="{1DB4BCC8-6ACC-4D23-8DA5-D7694310A317}">
      <dgm:prSet/>
      <dgm:spPr/>
      <dgm:t>
        <a:bodyPr/>
        <a:lstStyle/>
        <a:p>
          <a:endParaRPr lang="en-US"/>
        </a:p>
      </dgm:t>
    </dgm:pt>
    <dgm:pt modelId="{BF5DC83B-E79E-4DB3-8462-51285254BF09}" type="sibTrans" cxnId="{1DB4BCC8-6ACC-4D23-8DA5-D7694310A317}">
      <dgm:prSet/>
      <dgm:spPr/>
      <dgm:t>
        <a:bodyPr/>
        <a:lstStyle/>
        <a:p>
          <a:endParaRPr lang="en-US"/>
        </a:p>
      </dgm:t>
    </dgm:pt>
    <dgm:pt modelId="{6AF4AE60-236F-41D7-B292-3D855773AD7D}">
      <dgm:prSet phldrT="[نص]"/>
      <dgm:spPr/>
      <dgm:t>
        <a:bodyPr/>
        <a:lstStyle/>
        <a:p>
          <a:pPr rtl="1"/>
          <a:r>
            <a:rPr lang="ar-MA" dirty="0" smtClean="0"/>
            <a:t>القضاء</a:t>
          </a:r>
        </a:p>
      </dgm:t>
    </dgm:pt>
    <dgm:pt modelId="{EFA0B7A3-8B33-4813-993C-02D0325E87E9}" type="parTrans" cxnId="{C6764D3B-8981-4D2B-9B85-481DDE2FB7AB}">
      <dgm:prSet/>
      <dgm:spPr/>
      <dgm:t>
        <a:bodyPr/>
        <a:lstStyle/>
        <a:p>
          <a:endParaRPr lang="en-US"/>
        </a:p>
      </dgm:t>
    </dgm:pt>
    <dgm:pt modelId="{0730BA97-AE03-4741-9E38-8FC5517F75A5}" type="sibTrans" cxnId="{C6764D3B-8981-4D2B-9B85-481DDE2FB7AB}">
      <dgm:prSet/>
      <dgm:spPr/>
      <dgm:t>
        <a:bodyPr/>
        <a:lstStyle/>
        <a:p>
          <a:endParaRPr lang="en-US"/>
        </a:p>
      </dgm:t>
    </dgm:pt>
    <dgm:pt modelId="{FD38E5E4-7FD1-4FBB-89AE-B5FD9D5F262A}">
      <dgm:prSet phldrT="[نص]" custT="1"/>
      <dgm:spPr/>
      <dgm:t>
        <a:bodyPr/>
        <a:lstStyle/>
        <a:p>
          <a:pPr algn="just" rtl="1"/>
          <a:r>
            <a:rPr lang="ar-MA" sz="2200" b="1" dirty="0" smtClean="0"/>
            <a:t>(مهم في الدول الانجلوسكسونية) اذا حكمت المحكمة  بأن القانون مخالف للدستور فإن حكمها يعتبر تفسير للدستور وبالتالي </a:t>
          </a:r>
          <a:r>
            <a:rPr lang="ar-SA" sz="2200" b="1" dirty="0" smtClean="0"/>
            <a:t>حكمها يؤثر </a:t>
          </a:r>
          <a:r>
            <a:rPr lang="ar-SA" sz="2200" b="1" smtClean="0"/>
            <a:t>في الدستور</a:t>
          </a:r>
          <a:r>
            <a:rPr lang="ar-MA" sz="2200" b="1" dirty="0" smtClean="0"/>
            <a:t>.</a:t>
          </a:r>
          <a:endParaRPr lang="en-US" sz="2200" b="1" dirty="0"/>
        </a:p>
      </dgm:t>
    </dgm:pt>
    <dgm:pt modelId="{54309227-0CB2-4ECB-BBD3-826A81CA6DBD}" type="parTrans" cxnId="{AFD74724-063C-41D5-B187-DCE381385DA8}">
      <dgm:prSet/>
      <dgm:spPr/>
      <dgm:t>
        <a:bodyPr/>
        <a:lstStyle/>
        <a:p>
          <a:endParaRPr lang="en-US"/>
        </a:p>
      </dgm:t>
    </dgm:pt>
    <dgm:pt modelId="{78E7E750-BEEF-4BA5-AD4E-BC2148191923}" type="sibTrans" cxnId="{AFD74724-063C-41D5-B187-DCE381385DA8}">
      <dgm:prSet/>
      <dgm:spPr/>
      <dgm:t>
        <a:bodyPr/>
        <a:lstStyle/>
        <a:p>
          <a:endParaRPr lang="en-US"/>
        </a:p>
      </dgm:t>
    </dgm:pt>
    <dgm:pt modelId="{5F98BBE1-C1BF-4229-846C-4BAE09999A48}">
      <dgm:prSet phldrT="[نص]" custT="1"/>
      <dgm:spPr/>
      <dgm:t>
        <a:bodyPr/>
        <a:lstStyle/>
        <a:p>
          <a:pPr rtl="1"/>
          <a:r>
            <a:rPr lang="ar-MA" sz="2200" b="1" dirty="0" smtClean="0"/>
            <a:t>- بدأت تتجه الدول لإدخال المعاهدات التي توقع عليها في دستورها الداخلي واعتبارها جزء منه.</a:t>
          </a:r>
        </a:p>
      </dgm:t>
    </dgm:pt>
    <dgm:pt modelId="{3587B408-B0B6-43EE-864C-4075129CCDAF}" type="parTrans" cxnId="{EAEB3C51-C565-41A2-8301-448FDCDB94AA}">
      <dgm:prSet/>
      <dgm:spPr/>
      <dgm:t>
        <a:bodyPr/>
        <a:lstStyle/>
        <a:p>
          <a:endParaRPr lang="en-US"/>
        </a:p>
      </dgm:t>
    </dgm:pt>
    <dgm:pt modelId="{7AA5B965-4C7C-4863-ADD1-BC4A09C96F17}" type="sibTrans" cxnId="{EAEB3C51-C565-41A2-8301-448FDCDB94AA}">
      <dgm:prSet/>
      <dgm:spPr/>
      <dgm:t>
        <a:bodyPr/>
        <a:lstStyle/>
        <a:p>
          <a:endParaRPr lang="en-US"/>
        </a:p>
      </dgm:t>
    </dgm:pt>
    <dgm:pt modelId="{243F23DC-C899-4488-8E07-065E7913ABCD}">
      <dgm:prSet phldrT="[نص]" custT="1"/>
      <dgm:spPr/>
      <dgm:t>
        <a:bodyPr/>
        <a:lstStyle/>
        <a:p>
          <a:pPr rtl="1"/>
          <a:r>
            <a:rPr lang="ar-MA" sz="2200" b="1" dirty="0" smtClean="0"/>
            <a:t>يعتبر مصدر </a:t>
          </a:r>
          <a:r>
            <a:rPr lang="ar-SA" sz="2200" b="1" dirty="0" smtClean="0"/>
            <a:t>سواء في الدساتير العرفية أو المكتوبة</a:t>
          </a:r>
          <a:endParaRPr lang="en-US" sz="2200" b="1" dirty="0"/>
        </a:p>
      </dgm:t>
    </dgm:pt>
    <dgm:pt modelId="{26FBDB36-A70F-4A04-80B5-11AD2FD8D470}" type="parTrans" cxnId="{591395B4-4473-45D1-9321-13310C13A819}">
      <dgm:prSet/>
      <dgm:spPr/>
      <dgm:t>
        <a:bodyPr/>
        <a:lstStyle/>
        <a:p>
          <a:endParaRPr lang="en-US"/>
        </a:p>
      </dgm:t>
    </dgm:pt>
    <dgm:pt modelId="{05A05D1C-176F-43CA-AE96-39E30C2DC988}" type="sibTrans" cxnId="{591395B4-4473-45D1-9321-13310C13A819}">
      <dgm:prSet/>
      <dgm:spPr/>
      <dgm:t>
        <a:bodyPr/>
        <a:lstStyle/>
        <a:p>
          <a:endParaRPr lang="en-US"/>
        </a:p>
      </dgm:t>
    </dgm:pt>
    <dgm:pt modelId="{58E8901C-CD0C-49BB-B41E-456285E20C2B}">
      <dgm:prSet phldrT="[نص]" custT="1"/>
      <dgm:spPr/>
      <dgm:t>
        <a:bodyPr/>
        <a:lstStyle/>
        <a:p>
          <a:pPr rtl="1"/>
          <a:r>
            <a:rPr lang="ar-MA" sz="2200" b="1" dirty="0" smtClean="0"/>
            <a:t>الدول تعطي قيمة قانونية مختلفة للمعاهدات.</a:t>
          </a:r>
        </a:p>
      </dgm:t>
    </dgm:pt>
    <dgm:pt modelId="{85604D83-5A28-4AC9-A31D-06519FC9557D}" type="parTrans" cxnId="{CDAD54C1-8FB9-4CA6-844D-A24E72868A84}">
      <dgm:prSet/>
      <dgm:spPr/>
      <dgm:t>
        <a:bodyPr/>
        <a:lstStyle/>
        <a:p>
          <a:endParaRPr lang="en-US"/>
        </a:p>
      </dgm:t>
    </dgm:pt>
    <dgm:pt modelId="{72B956F1-1E41-4044-978C-383F95F880ED}" type="sibTrans" cxnId="{CDAD54C1-8FB9-4CA6-844D-A24E72868A84}">
      <dgm:prSet/>
      <dgm:spPr/>
      <dgm:t>
        <a:bodyPr/>
        <a:lstStyle/>
        <a:p>
          <a:endParaRPr lang="en-US"/>
        </a:p>
      </dgm:t>
    </dgm:pt>
    <dgm:pt modelId="{34C94C2D-E867-421F-94A5-25932A19C793}">
      <dgm:prSet phldrT="[نص]" custT="1"/>
      <dgm:spPr/>
      <dgm:t>
        <a:bodyPr/>
        <a:lstStyle/>
        <a:p>
          <a:pPr rtl="1"/>
          <a:r>
            <a:rPr lang="ar-MA" sz="2200" b="1" dirty="0" smtClean="0">
              <a:solidFill>
                <a:schemeClr val="tx1"/>
              </a:solidFill>
            </a:rPr>
            <a:t>حتى الدساتير العرفية لديها بعض التشريعات ذات طبيعة دستورية.</a:t>
          </a:r>
          <a:endParaRPr lang="en-US" sz="2200" b="1" dirty="0">
            <a:solidFill>
              <a:schemeClr val="tx1"/>
            </a:solidFill>
          </a:endParaRPr>
        </a:p>
      </dgm:t>
    </dgm:pt>
    <dgm:pt modelId="{0ACD4C94-E592-4804-95EF-D92AA8F7FAA2}" type="parTrans" cxnId="{3052A502-F834-4F12-AC72-0D2E8D4D74BB}">
      <dgm:prSet/>
      <dgm:spPr/>
    </dgm:pt>
    <dgm:pt modelId="{37D26459-B785-4E44-B845-88755B1837F5}" type="sibTrans" cxnId="{3052A502-F834-4F12-AC72-0D2E8D4D74BB}">
      <dgm:prSet/>
      <dgm:spPr/>
    </dgm:pt>
    <dgm:pt modelId="{E4BEB1ED-8265-402E-831A-9BFF074EE1C8}">
      <dgm:prSet phldrT="[نص]" custT="1"/>
      <dgm:spPr/>
      <dgm:t>
        <a:bodyPr/>
        <a:lstStyle/>
        <a:p>
          <a:pPr rtl="1"/>
          <a:r>
            <a:rPr lang="ar-SA" sz="2200" b="1" u="sng" dirty="0" smtClean="0">
              <a:solidFill>
                <a:schemeClr val="tx1"/>
              </a:solidFill>
            </a:rPr>
            <a:t>أنظمة</a:t>
          </a:r>
          <a:r>
            <a:rPr lang="ar-SA" sz="2200" b="1" dirty="0" smtClean="0">
              <a:solidFill>
                <a:schemeClr val="tx1"/>
              </a:solidFill>
            </a:rPr>
            <a:t> مكملة </a:t>
          </a:r>
          <a:r>
            <a:rPr lang="ar-MA" sz="2200" b="1" dirty="0" smtClean="0">
              <a:solidFill>
                <a:schemeClr val="tx1"/>
              </a:solidFill>
            </a:rPr>
            <a:t>للدستور. (قانون عادي + موضوعه دستوري)</a:t>
          </a:r>
          <a:endParaRPr lang="en-US" sz="2200" b="1" dirty="0">
            <a:solidFill>
              <a:schemeClr val="tx1"/>
            </a:solidFill>
          </a:endParaRPr>
        </a:p>
      </dgm:t>
    </dgm:pt>
    <dgm:pt modelId="{0FFFF24D-A064-4DB1-8C3B-C6A78BD80C7F}" type="parTrans" cxnId="{49092913-F1CB-4585-B90A-1CFA5CA1D71A}">
      <dgm:prSet/>
      <dgm:spPr/>
    </dgm:pt>
    <dgm:pt modelId="{CE447198-FD4F-4B6C-AAA3-D59F2F71582E}" type="sibTrans" cxnId="{49092913-F1CB-4585-B90A-1CFA5CA1D71A}">
      <dgm:prSet/>
      <dgm:spPr/>
    </dgm:pt>
    <dgm:pt modelId="{A3B1D114-27FE-4DE7-916E-A804A54FEFC1}" type="pres">
      <dgm:prSet presAssocID="{04E97A86-5C20-4E1E-81C4-81317D02776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0460DD-5295-4528-8315-94650C4A5C00}" type="pres">
      <dgm:prSet presAssocID="{5B380ADE-7E88-44CD-8055-A6F742596273}" presName="linNode" presStyleCnt="0"/>
      <dgm:spPr/>
    </dgm:pt>
    <dgm:pt modelId="{93820F37-1102-43E3-B3BA-F68328B88212}" type="pres">
      <dgm:prSet presAssocID="{5B380ADE-7E88-44CD-8055-A6F742596273}" presName="parentText" presStyleLbl="node1" presStyleIdx="0" presStyleCnt="5" custScaleX="77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CC562-9EFA-4665-A0F2-4579712AFB67}" type="pres">
      <dgm:prSet presAssocID="{5B380ADE-7E88-44CD-8055-A6F742596273}" presName="descendantText" presStyleLbl="alignAccFollowNode1" presStyleIdx="0" presStyleCnt="5" custScaleX="138150" custScaleY="11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EBCBB-0381-4BB2-8243-16797F299A9F}" type="pres">
      <dgm:prSet presAssocID="{F62CCA70-2145-47DD-BEA4-F8399CD40D83}" presName="sp" presStyleCnt="0"/>
      <dgm:spPr/>
    </dgm:pt>
    <dgm:pt modelId="{606C8492-E49D-4942-8509-10DC414D4371}" type="pres">
      <dgm:prSet presAssocID="{59479D8B-6EFC-445C-BA09-9652EA9BF423}" presName="linNode" presStyleCnt="0"/>
      <dgm:spPr/>
    </dgm:pt>
    <dgm:pt modelId="{EA3DFC9F-1603-48BA-9635-EB4BD8ED3015}" type="pres">
      <dgm:prSet presAssocID="{59479D8B-6EFC-445C-BA09-9652EA9BF423}" presName="parentText" presStyleLbl="node1" presStyleIdx="1" presStyleCnt="5" custScaleX="77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F9578-5DD2-4FEC-9FC7-CC7139D06B7E}" type="pres">
      <dgm:prSet presAssocID="{59479D8B-6EFC-445C-BA09-9652EA9BF423}" presName="descendantText" presStyleLbl="alignAccFollowNode1" presStyleIdx="1" presStyleCnt="5" custScaleX="138150" custScaleY="11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9D47E-4B97-4596-A12E-0D33EB1FC613}" type="pres">
      <dgm:prSet presAssocID="{15A6129E-8879-496A-BED5-77BE065F5281}" presName="sp" presStyleCnt="0"/>
      <dgm:spPr/>
    </dgm:pt>
    <dgm:pt modelId="{323B77EE-4B46-44C7-802B-A82CDE3FE4CC}" type="pres">
      <dgm:prSet presAssocID="{6FFAE0F4-BBE1-4D95-A367-EEFC9540FE4A}" presName="linNode" presStyleCnt="0"/>
      <dgm:spPr/>
    </dgm:pt>
    <dgm:pt modelId="{2F9F1D8C-1808-4C53-8DAD-9C6B33C9FA35}" type="pres">
      <dgm:prSet presAssocID="{6FFAE0F4-BBE1-4D95-A367-EEFC9540FE4A}" presName="parentText" presStyleLbl="node1" presStyleIdx="2" presStyleCnt="5" custScaleX="77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1C580-EA15-4816-AA64-BB5DF7022B15}" type="pres">
      <dgm:prSet presAssocID="{6FFAE0F4-BBE1-4D95-A367-EEFC9540FE4A}" presName="descendantText" presStyleLbl="alignAccFollowNode1" presStyleIdx="2" presStyleCnt="5" custScaleX="138150" custScaleY="11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3F722-A6EC-4370-9B30-D0A63EEB99E2}" type="pres">
      <dgm:prSet presAssocID="{027A081B-9C7B-46CD-952D-67F7007F6AE3}" presName="sp" presStyleCnt="0"/>
      <dgm:spPr/>
    </dgm:pt>
    <dgm:pt modelId="{4BDD49A2-7240-4364-B9D7-D70008FDD149}" type="pres">
      <dgm:prSet presAssocID="{6AF4AE60-236F-41D7-B292-3D855773AD7D}" presName="linNode" presStyleCnt="0"/>
      <dgm:spPr/>
    </dgm:pt>
    <dgm:pt modelId="{CEDBDA56-967B-4EF1-B353-8825E1AC8A79}" type="pres">
      <dgm:prSet presAssocID="{6AF4AE60-236F-41D7-B292-3D855773AD7D}" presName="parentText" presStyleLbl="node1" presStyleIdx="3" presStyleCnt="5" custScaleX="77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44DBC-3940-44BB-B38B-2E5B38B2920D}" type="pres">
      <dgm:prSet presAssocID="{6AF4AE60-236F-41D7-B292-3D855773AD7D}" presName="descendantText" presStyleLbl="alignAccFollowNode1" presStyleIdx="3" presStyleCnt="5" custScaleX="138150" custScaleY="11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23E8F-48BD-49A9-A6D8-DD4715ADEDB6}" type="pres">
      <dgm:prSet presAssocID="{0730BA97-AE03-4741-9E38-8FC5517F75A5}" presName="sp" presStyleCnt="0"/>
      <dgm:spPr/>
    </dgm:pt>
    <dgm:pt modelId="{063206AE-05A9-4A2F-B8AD-5E8F23CCF38B}" type="pres">
      <dgm:prSet presAssocID="{88E7BCD9-6520-4938-B1E6-74B4475871EC}" presName="linNode" presStyleCnt="0"/>
      <dgm:spPr/>
    </dgm:pt>
    <dgm:pt modelId="{50C023EF-AB59-4C41-8CB5-313597CE8D50}" type="pres">
      <dgm:prSet presAssocID="{88E7BCD9-6520-4938-B1E6-74B4475871EC}" presName="parentText" presStyleLbl="node1" presStyleIdx="4" presStyleCnt="5" custScaleX="772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8FD0E-D3DE-4F3D-8BDD-817AB89EC1BB}" type="pres">
      <dgm:prSet presAssocID="{88E7BCD9-6520-4938-B1E6-74B4475871EC}" presName="descendantText" presStyleLbl="alignAccFollowNode1" presStyleIdx="4" presStyleCnt="5" custScaleX="138150" custScaleY="110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778EC-0CFF-4913-8137-E1C5E4A2A586}" type="presOf" srcId="{1ED41ADD-E5A5-4FCD-82E7-C2DB78ABB894}" destId="{338F9578-5DD2-4FEC-9FC7-CC7139D06B7E}" srcOrd="0" destOrd="0" presId="urn:microsoft.com/office/officeart/2005/8/layout/vList5"/>
    <dgm:cxn modelId="{55C0A2DB-FEC5-4EFF-8474-B91D9B46C637}" type="presOf" srcId="{095BDA5E-632F-424B-863E-DBA2F6CF27E2}" destId="{1321C580-EA15-4816-AA64-BB5DF7022B15}" srcOrd="0" destOrd="0" presId="urn:microsoft.com/office/officeart/2005/8/layout/vList5"/>
    <dgm:cxn modelId="{A21BDF40-2446-45AF-A4F7-C7EC6DEEE966}" type="presOf" srcId="{59479D8B-6EFC-445C-BA09-9652EA9BF423}" destId="{EA3DFC9F-1603-48BA-9635-EB4BD8ED3015}" srcOrd="0" destOrd="0" presId="urn:microsoft.com/office/officeart/2005/8/layout/vList5"/>
    <dgm:cxn modelId="{1DB4BCC8-6ACC-4D23-8DA5-D7694310A317}" srcId="{6FFAE0F4-BBE1-4D95-A367-EEFC9540FE4A}" destId="{095BDA5E-632F-424B-863E-DBA2F6CF27E2}" srcOrd="0" destOrd="0" parTransId="{EB854111-8A6B-4728-8E49-DC04DF589704}" sibTransId="{BF5DC83B-E79E-4DB3-8462-51285254BF09}"/>
    <dgm:cxn modelId="{1DE187D2-5421-4DC3-B345-C8E589F7A1C4}" type="presOf" srcId="{6FFAE0F4-BBE1-4D95-A367-EEFC9540FE4A}" destId="{2F9F1D8C-1808-4C53-8DAD-9C6B33C9FA35}" srcOrd="0" destOrd="0" presId="urn:microsoft.com/office/officeart/2005/8/layout/vList5"/>
    <dgm:cxn modelId="{142EB59C-6434-4E9F-A840-15F77D7DD25B}" type="presOf" srcId="{E4BEB1ED-8265-402E-831A-9BFF074EE1C8}" destId="{338F9578-5DD2-4FEC-9FC7-CC7139D06B7E}" srcOrd="0" destOrd="1" presId="urn:microsoft.com/office/officeart/2005/8/layout/vList5"/>
    <dgm:cxn modelId="{591395B4-4473-45D1-9321-13310C13A819}" srcId="{5B380ADE-7E88-44CD-8055-A6F742596273}" destId="{243F23DC-C899-4488-8E07-065E7913ABCD}" srcOrd="1" destOrd="0" parTransId="{26FBDB36-A70F-4A04-80B5-11AD2FD8D470}" sibTransId="{05A05D1C-176F-43CA-AE96-39E30C2DC988}"/>
    <dgm:cxn modelId="{4521D6AA-9FF4-4A60-A91D-5D136AF7B0E9}" type="presOf" srcId="{5F98BBE1-C1BF-4229-846C-4BAE09999A48}" destId="{3CB8FD0E-D3DE-4F3D-8BDD-817AB89EC1BB}" srcOrd="0" destOrd="0" presId="urn:microsoft.com/office/officeart/2005/8/layout/vList5"/>
    <dgm:cxn modelId="{49092913-F1CB-4585-B90A-1CFA5CA1D71A}" srcId="{59479D8B-6EFC-445C-BA09-9652EA9BF423}" destId="{E4BEB1ED-8265-402E-831A-9BFF074EE1C8}" srcOrd="1" destOrd="0" parTransId="{0FFFF24D-A064-4DB1-8C3B-C6A78BD80C7F}" sibTransId="{CE447198-FD4F-4B6C-AAA3-D59F2F71582E}"/>
    <dgm:cxn modelId="{3C40D427-9976-478B-A818-46F9AE5495AE}" type="presOf" srcId="{FD38E5E4-7FD1-4FBB-89AE-B5FD9D5F262A}" destId="{82944DBC-3940-44BB-B38B-2E5B38B2920D}" srcOrd="0" destOrd="0" presId="urn:microsoft.com/office/officeart/2005/8/layout/vList5"/>
    <dgm:cxn modelId="{C6764D3B-8981-4D2B-9B85-481DDE2FB7AB}" srcId="{04E97A86-5C20-4E1E-81C4-81317D027763}" destId="{6AF4AE60-236F-41D7-B292-3D855773AD7D}" srcOrd="3" destOrd="0" parTransId="{EFA0B7A3-8B33-4813-993C-02D0325E87E9}" sibTransId="{0730BA97-AE03-4741-9E38-8FC5517F75A5}"/>
    <dgm:cxn modelId="{8C57222B-E9B5-4CA9-BFAB-658B699509ED}" type="presOf" srcId="{04E97A86-5C20-4E1E-81C4-81317D027763}" destId="{A3B1D114-27FE-4DE7-916E-A804A54FEFC1}" srcOrd="0" destOrd="0" presId="urn:microsoft.com/office/officeart/2005/8/layout/vList5"/>
    <dgm:cxn modelId="{3699A6EB-6022-49F2-8732-860DEB219AD8}" srcId="{5B380ADE-7E88-44CD-8055-A6F742596273}" destId="{C7992405-CA7F-4D0C-9E65-DB8A52F5E4AD}" srcOrd="0" destOrd="0" parTransId="{ECF67772-FE6B-4CB0-ABED-9C9C0BBED71A}" sibTransId="{54EB4F70-AE6C-4A57-B1E1-8F50CB6F50A2}"/>
    <dgm:cxn modelId="{5432F010-725C-4DE4-8298-AFAF2F97DF01}" type="presOf" srcId="{5B380ADE-7E88-44CD-8055-A6F742596273}" destId="{93820F37-1102-43E3-B3BA-F68328B88212}" srcOrd="0" destOrd="0" presId="urn:microsoft.com/office/officeart/2005/8/layout/vList5"/>
    <dgm:cxn modelId="{DE440599-B264-45B1-A542-D6CB99386748}" srcId="{59479D8B-6EFC-445C-BA09-9652EA9BF423}" destId="{1ED41ADD-E5A5-4FCD-82E7-C2DB78ABB894}" srcOrd="0" destOrd="0" parTransId="{AEF175DC-F410-4E32-A221-06D51DFE71D5}" sibTransId="{8C7EDBD9-AFB4-437A-8019-32A6CF5B976A}"/>
    <dgm:cxn modelId="{2B8F332F-AE10-460E-A024-6B97EA7ACCBE}" type="presOf" srcId="{C7992405-CA7F-4D0C-9E65-DB8A52F5E4AD}" destId="{B4CCC562-9EFA-4665-A0F2-4579712AFB67}" srcOrd="0" destOrd="0" presId="urn:microsoft.com/office/officeart/2005/8/layout/vList5"/>
    <dgm:cxn modelId="{25591705-3F0B-41E1-949D-4E796A49B9C7}" srcId="{04E97A86-5C20-4E1E-81C4-81317D027763}" destId="{6FFAE0F4-BBE1-4D95-A367-EEFC9540FE4A}" srcOrd="2" destOrd="0" parTransId="{6A96CB79-E666-4867-8468-62F0CC7E77C5}" sibTransId="{027A081B-9C7B-46CD-952D-67F7007F6AE3}"/>
    <dgm:cxn modelId="{F88AF90F-1FB0-45A6-A0ED-F43B76801619}" type="presOf" srcId="{6AF4AE60-236F-41D7-B292-3D855773AD7D}" destId="{CEDBDA56-967B-4EF1-B353-8825E1AC8A79}" srcOrd="0" destOrd="0" presId="urn:microsoft.com/office/officeart/2005/8/layout/vList5"/>
    <dgm:cxn modelId="{2EF9D71C-70DF-4675-AC54-D6917885EB38}" type="presOf" srcId="{243F23DC-C899-4488-8E07-065E7913ABCD}" destId="{B4CCC562-9EFA-4665-A0F2-4579712AFB67}" srcOrd="0" destOrd="1" presId="urn:microsoft.com/office/officeart/2005/8/layout/vList5"/>
    <dgm:cxn modelId="{7D43A1F0-206E-450D-9833-86919F4DC428}" type="presOf" srcId="{58E8901C-CD0C-49BB-B41E-456285E20C2B}" destId="{3CB8FD0E-D3DE-4F3D-8BDD-817AB89EC1BB}" srcOrd="0" destOrd="1" presId="urn:microsoft.com/office/officeart/2005/8/layout/vList5"/>
    <dgm:cxn modelId="{9A6BD6D4-A6D2-44A5-828F-EFC87C7BDF0A}" srcId="{04E97A86-5C20-4E1E-81C4-81317D027763}" destId="{88E7BCD9-6520-4938-B1E6-74B4475871EC}" srcOrd="4" destOrd="0" parTransId="{38D56230-D3EA-4A65-A589-39C06C136DA6}" sibTransId="{5CBB31A0-4053-4FED-9525-039DAEB92A99}"/>
    <dgm:cxn modelId="{6338572A-4357-49CF-A136-F738BF419FC7}" type="presOf" srcId="{34C94C2D-E867-421F-94A5-25932A19C793}" destId="{338F9578-5DD2-4FEC-9FC7-CC7139D06B7E}" srcOrd="0" destOrd="2" presId="urn:microsoft.com/office/officeart/2005/8/layout/vList5"/>
    <dgm:cxn modelId="{EAEB3C51-C565-41A2-8301-448FDCDB94AA}" srcId="{88E7BCD9-6520-4938-B1E6-74B4475871EC}" destId="{5F98BBE1-C1BF-4229-846C-4BAE09999A48}" srcOrd="0" destOrd="0" parTransId="{3587B408-B0B6-43EE-864C-4075129CCDAF}" sibTransId="{7AA5B965-4C7C-4863-ADD1-BC4A09C96F17}"/>
    <dgm:cxn modelId="{7470687E-45C1-436E-BACD-B6548AF1F59A}" type="presOf" srcId="{88E7BCD9-6520-4938-B1E6-74B4475871EC}" destId="{50C023EF-AB59-4C41-8CB5-313597CE8D50}" srcOrd="0" destOrd="0" presId="urn:microsoft.com/office/officeart/2005/8/layout/vList5"/>
    <dgm:cxn modelId="{CDAD54C1-8FB9-4CA6-844D-A24E72868A84}" srcId="{88E7BCD9-6520-4938-B1E6-74B4475871EC}" destId="{58E8901C-CD0C-49BB-B41E-456285E20C2B}" srcOrd="1" destOrd="0" parTransId="{85604D83-5A28-4AC9-A31D-06519FC9557D}" sibTransId="{72B956F1-1E41-4044-978C-383F95F880ED}"/>
    <dgm:cxn modelId="{3052A502-F834-4F12-AC72-0D2E8D4D74BB}" srcId="{59479D8B-6EFC-445C-BA09-9652EA9BF423}" destId="{34C94C2D-E867-421F-94A5-25932A19C793}" srcOrd="2" destOrd="0" parTransId="{0ACD4C94-E592-4804-95EF-D92AA8F7FAA2}" sibTransId="{37D26459-B785-4E44-B845-88755B1837F5}"/>
    <dgm:cxn modelId="{9A33E156-A3F9-4ADF-A11F-471EF0A88CD6}" srcId="{04E97A86-5C20-4E1E-81C4-81317D027763}" destId="{59479D8B-6EFC-445C-BA09-9652EA9BF423}" srcOrd="1" destOrd="0" parTransId="{B90D6438-D777-4DDC-8655-D51D4028CFFC}" sibTransId="{15A6129E-8879-496A-BED5-77BE065F5281}"/>
    <dgm:cxn modelId="{1EAE8AEC-431D-4C92-A562-A5B5FD312641}" srcId="{04E97A86-5C20-4E1E-81C4-81317D027763}" destId="{5B380ADE-7E88-44CD-8055-A6F742596273}" srcOrd="0" destOrd="0" parTransId="{73F24E40-61F4-47DE-8DAD-3D30C4E6AF60}" sibTransId="{F62CCA70-2145-47DD-BEA4-F8399CD40D83}"/>
    <dgm:cxn modelId="{AFD74724-063C-41D5-B187-DCE381385DA8}" srcId="{6AF4AE60-236F-41D7-B292-3D855773AD7D}" destId="{FD38E5E4-7FD1-4FBB-89AE-B5FD9D5F262A}" srcOrd="0" destOrd="0" parTransId="{54309227-0CB2-4ECB-BBD3-826A81CA6DBD}" sibTransId="{78E7E750-BEEF-4BA5-AD4E-BC2148191923}"/>
    <dgm:cxn modelId="{3D2168B6-0B79-4D6E-9F73-6415EF60EAC0}" type="presParOf" srcId="{A3B1D114-27FE-4DE7-916E-A804A54FEFC1}" destId="{710460DD-5295-4528-8315-94650C4A5C00}" srcOrd="0" destOrd="0" presId="urn:microsoft.com/office/officeart/2005/8/layout/vList5"/>
    <dgm:cxn modelId="{CA95B161-C0F5-46B6-AF91-20D35C2E8B74}" type="presParOf" srcId="{710460DD-5295-4528-8315-94650C4A5C00}" destId="{93820F37-1102-43E3-B3BA-F68328B88212}" srcOrd="0" destOrd="0" presId="urn:microsoft.com/office/officeart/2005/8/layout/vList5"/>
    <dgm:cxn modelId="{10B25F28-1565-4DA0-85B4-D79BF22E53D9}" type="presParOf" srcId="{710460DD-5295-4528-8315-94650C4A5C00}" destId="{B4CCC562-9EFA-4665-A0F2-4579712AFB67}" srcOrd="1" destOrd="0" presId="urn:microsoft.com/office/officeart/2005/8/layout/vList5"/>
    <dgm:cxn modelId="{D4131EB9-C5F0-4E3D-BC2E-370D5D85E862}" type="presParOf" srcId="{A3B1D114-27FE-4DE7-916E-A804A54FEFC1}" destId="{034EBCBB-0381-4BB2-8243-16797F299A9F}" srcOrd="1" destOrd="0" presId="urn:microsoft.com/office/officeart/2005/8/layout/vList5"/>
    <dgm:cxn modelId="{A3D09DB1-364F-4C94-8633-BF9CBCD94CF5}" type="presParOf" srcId="{A3B1D114-27FE-4DE7-916E-A804A54FEFC1}" destId="{606C8492-E49D-4942-8509-10DC414D4371}" srcOrd="2" destOrd="0" presId="urn:microsoft.com/office/officeart/2005/8/layout/vList5"/>
    <dgm:cxn modelId="{E95C194E-BA6C-4497-9447-12B01AEDFDDF}" type="presParOf" srcId="{606C8492-E49D-4942-8509-10DC414D4371}" destId="{EA3DFC9F-1603-48BA-9635-EB4BD8ED3015}" srcOrd="0" destOrd="0" presId="urn:microsoft.com/office/officeart/2005/8/layout/vList5"/>
    <dgm:cxn modelId="{CDFDD3D1-5792-4048-BEE4-5CB94310A0E2}" type="presParOf" srcId="{606C8492-E49D-4942-8509-10DC414D4371}" destId="{338F9578-5DD2-4FEC-9FC7-CC7139D06B7E}" srcOrd="1" destOrd="0" presId="urn:microsoft.com/office/officeart/2005/8/layout/vList5"/>
    <dgm:cxn modelId="{B3872374-0BC2-4177-8AE3-0AD582B68C1A}" type="presParOf" srcId="{A3B1D114-27FE-4DE7-916E-A804A54FEFC1}" destId="{3E99D47E-4B97-4596-A12E-0D33EB1FC613}" srcOrd="3" destOrd="0" presId="urn:microsoft.com/office/officeart/2005/8/layout/vList5"/>
    <dgm:cxn modelId="{5B2F77E3-FC58-45BB-B34F-8B5E0040A798}" type="presParOf" srcId="{A3B1D114-27FE-4DE7-916E-A804A54FEFC1}" destId="{323B77EE-4B46-44C7-802B-A82CDE3FE4CC}" srcOrd="4" destOrd="0" presId="urn:microsoft.com/office/officeart/2005/8/layout/vList5"/>
    <dgm:cxn modelId="{9BCD625F-1DC9-4F90-AD6E-92C53989CFF7}" type="presParOf" srcId="{323B77EE-4B46-44C7-802B-A82CDE3FE4CC}" destId="{2F9F1D8C-1808-4C53-8DAD-9C6B33C9FA35}" srcOrd="0" destOrd="0" presId="urn:microsoft.com/office/officeart/2005/8/layout/vList5"/>
    <dgm:cxn modelId="{59776211-278D-49C5-BD8B-5FD0ABA81A0D}" type="presParOf" srcId="{323B77EE-4B46-44C7-802B-A82CDE3FE4CC}" destId="{1321C580-EA15-4816-AA64-BB5DF7022B15}" srcOrd="1" destOrd="0" presId="urn:microsoft.com/office/officeart/2005/8/layout/vList5"/>
    <dgm:cxn modelId="{083F1F38-BE23-4578-A0CE-959A42ECE464}" type="presParOf" srcId="{A3B1D114-27FE-4DE7-916E-A804A54FEFC1}" destId="{D3B3F722-A6EC-4370-9B30-D0A63EEB99E2}" srcOrd="5" destOrd="0" presId="urn:microsoft.com/office/officeart/2005/8/layout/vList5"/>
    <dgm:cxn modelId="{6E0DEC66-7E16-4347-BDC6-A69CA3B1B2E2}" type="presParOf" srcId="{A3B1D114-27FE-4DE7-916E-A804A54FEFC1}" destId="{4BDD49A2-7240-4364-B9D7-D70008FDD149}" srcOrd="6" destOrd="0" presId="urn:microsoft.com/office/officeart/2005/8/layout/vList5"/>
    <dgm:cxn modelId="{FBF75670-B0EB-4E30-85D1-37C66CBC4747}" type="presParOf" srcId="{4BDD49A2-7240-4364-B9D7-D70008FDD149}" destId="{CEDBDA56-967B-4EF1-B353-8825E1AC8A79}" srcOrd="0" destOrd="0" presId="urn:microsoft.com/office/officeart/2005/8/layout/vList5"/>
    <dgm:cxn modelId="{F1CDF7E7-5206-4353-9506-9A46F5823A4F}" type="presParOf" srcId="{4BDD49A2-7240-4364-B9D7-D70008FDD149}" destId="{82944DBC-3940-44BB-B38B-2E5B38B2920D}" srcOrd="1" destOrd="0" presId="urn:microsoft.com/office/officeart/2005/8/layout/vList5"/>
    <dgm:cxn modelId="{3360C371-CE37-461F-82E4-91EA2C7225D2}" type="presParOf" srcId="{A3B1D114-27FE-4DE7-916E-A804A54FEFC1}" destId="{CE423E8F-48BD-49A9-A6D8-DD4715ADEDB6}" srcOrd="7" destOrd="0" presId="urn:microsoft.com/office/officeart/2005/8/layout/vList5"/>
    <dgm:cxn modelId="{EA059E55-0405-41C9-B80D-BB93AB6CBAB9}" type="presParOf" srcId="{A3B1D114-27FE-4DE7-916E-A804A54FEFC1}" destId="{063206AE-05A9-4A2F-B8AD-5E8F23CCF38B}" srcOrd="8" destOrd="0" presId="urn:microsoft.com/office/officeart/2005/8/layout/vList5"/>
    <dgm:cxn modelId="{1BDF47F4-4DD8-4F85-90A4-7D06F9E533F1}" type="presParOf" srcId="{063206AE-05A9-4A2F-B8AD-5E8F23CCF38B}" destId="{50C023EF-AB59-4C41-8CB5-313597CE8D50}" srcOrd="0" destOrd="0" presId="urn:microsoft.com/office/officeart/2005/8/layout/vList5"/>
    <dgm:cxn modelId="{275990E6-FC60-4BCE-BEE2-58A194796A2A}" type="presParOf" srcId="{063206AE-05A9-4A2F-B8AD-5E8F23CCF38B}" destId="{3CB8FD0E-D3DE-4F3D-8BDD-817AB89EC1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FDC68-406E-4E73-BE07-346260014CEE}">
      <dsp:nvSpPr>
        <dsp:cNvPr id="0" name=""/>
        <dsp:cNvSpPr/>
      </dsp:nvSpPr>
      <dsp:spPr>
        <a:xfrm>
          <a:off x="4114800" y="1141039"/>
          <a:ext cx="2213108" cy="62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699"/>
              </a:lnTo>
              <a:lnTo>
                <a:pt x="2213108" y="311699"/>
              </a:lnTo>
              <a:lnTo>
                <a:pt x="2213108" y="62339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7ABE2-3DBB-40C7-B344-D1520FF6B1D5}">
      <dsp:nvSpPr>
        <dsp:cNvPr id="0" name=""/>
        <dsp:cNvSpPr/>
      </dsp:nvSpPr>
      <dsp:spPr>
        <a:xfrm>
          <a:off x="1901691" y="1141039"/>
          <a:ext cx="2213108" cy="623398"/>
        </a:xfrm>
        <a:custGeom>
          <a:avLst/>
          <a:gdLst/>
          <a:ahLst/>
          <a:cxnLst/>
          <a:rect l="0" t="0" r="0" b="0"/>
          <a:pathLst>
            <a:path>
              <a:moveTo>
                <a:pt x="2213108" y="0"/>
              </a:moveTo>
              <a:lnTo>
                <a:pt x="2213108" y="311699"/>
              </a:lnTo>
              <a:lnTo>
                <a:pt x="0" y="311699"/>
              </a:lnTo>
              <a:lnTo>
                <a:pt x="0" y="62339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33AAE-AD83-4265-87E5-A3BE7DEF6ACE}">
      <dsp:nvSpPr>
        <dsp:cNvPr id="0" name=""/>
        <dsp:cNvSpPr/>
      </dsp:nvSpPr>
      <dsp:spPr>
        <a:xfrm>
          <a:off x="2630518" y="309634"/>
          <a:ext cx="2968562" cy="8314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5400" kern="1200" dirty="0" smtClean="0"/>
            <a:t>اتجاهان</a:t>
          </a:r>
          <a:endParaRPr lang="en-US" sz="5400" kern="1200" dirty="0"/>
        </a:p>
      </dsp:txBody>
      <dsp:txXfrm>
        <a:off x="2630518" y="309634"/>
        <a:ext cx="2968562" cy="831405"/>
      </dsp:txXfrm>
    </dsp:sp>
    <dsp:sp modelId="{D38ACE51-2524-419C-A0DF-1FB8474F46E7}">
      <dsp:nvSpPr>
        <dsp:cNvPr id="0" name=""/>
        <dsp:cNvSpPr/>
      </dsp:nvSpPr>
      <dsp:spPr>
        <a:xfrm>
          <a:off x="282" y="1764438"/>
          <a:ext cx="3802818" cy="36409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b="1" kern="1200" dirty="0" smtClean="0"/>
            <a:t>موضوعي</a:t>
          </a:r>
          <a:endParaRPr lang="ar-MA" sz="3200" b="1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مجموعة القواعد القانونية التي تتعلق </a:t>
          </a:r>
          <a:r>
            <a:rPr lang="ar-SA" sz="2800" b="1" u="sng" kern="1200" dirty="0" smtClean="0"/>
            <a:t>بالمواضيع الدستورية </a:t>
          </a:r>
          <a:r>
            <a:rPr lang="ar-SA" sz="2800" kern="1200" dirty="0" smtClean="0"/>
            <a:t>التالية: (</a:t>
          </a:r>
          <a:r>
            <a:rPr lang="ar-MA" sz="2800" kern="1200" dirty="0" smtClean="0"/>
            <a:t>شكل الحكم-شكل الدولة-تنظيم السلطات-حقوق...الخ)</a:t>
          </a:r>
          <a:r>
            <a:rPr lang="ar-SA" sz="2800" kern="1200" dirty="0" smtClean="0"/>
            <a:t> </a:t>
          </a:r>
          <a:r>
            <a:rPr lang="ar-SA" sz="2800" b="1" u="sng" kern="1200" dirty="0" smtClean="0">
              <a:solidFill>
                <a:srgbClr val="FFC000"/>
              </a:solidFill>
            </a:rPr>
            <a:t>أينما كان مصدرها</a:t>
          </a:r>
          <a:r>
            <a:rPr lang="ar-SA" sz="2800" kern="1200" dirty="0" smtClean="0"/>
            <a:t> سواء </a:t>
          </a:r>
          <a:r>
            <a:rPr lang="ar-MA" sz="2800" kern="1200" dirty="0" smtClean="0"/>
            <a:t>في وثيقة الدستور أو</a:t>
          </a:r>
          <a:r>
            <a:rPr lang="ar-SA" sz="2800" kern="1200" dirty="0" smtClean="0"/>
            <a:t>عرف أو حتى قوانين عادية</a:t>
          </a:r>
          <a:r>
            <a:rPr lang="ar-SA" sz="3200" kern="1200" dirty="0" smtClean="0"/>
            <a:t>.</a:t>
          </a:r>
          <a:endParaRPr lang="en-US" sz="3200" kern="1200" dirty="0"/>
        </a:p>
      </dsp:txBody>
      <dsp:txXfrm>
        <a:off x="282" y="1764438"/>
        <a:ext cx="3802818" cy="3640927"/>
      </dsp:txXfrm>
    </dsp:sp>
    <dsp:sp modelId="{F6BF0EA9-667F-4A64-BBA5-95EF96A2DFA7}">
      <dsp:nvSpPr>
        <dsp:cNvPr id="0" name=""/>
        <dsp:cNvSpPr/>
      </dsp:nvSpPr>
      <dsp:spPr>
        <a:xfrm>
          <a:off x="4426499" y="1764438"/>
          <a:ext cx="3802818" cy="364092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800" b="1" kern="1200" dirty="0" smtClean="0"/>
            <a:t>شكلي</a:t>
          </a:r>
          <a:endParaRPr lang="ar-MA" sz="4500" b="1" kern="1200" dirty="0" smtClean="0"/>
        </a:p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500" kern="1200" dirty="0" smtClean="0"/>
            <a:t>(القواعد القانونية الموجودة </a:t>
          </a:r>
          <a:r>
            <a:rPr lang="ar-MA" sz="4500" u="sng" kern="1200" dirty="0" smtClean="0">
              <a:solidFill>
                <a:srgbClr val="FFC000"/>
              </a:solidFill>
            </a:rPr>
            <a:t>فقط</a:t>
          </a:r>
          <a:r>
            <a:rPr lang="ar-MA" sz="4500" kern="1200" dirty="0" smtClean="0">
              <a:solidFill>
                <a:srgbClr val="FFC000"/>
              </a:solidFill>
            </a:rPr>
            <a:t> </a:t>
          </a:r>
          <a:r>
            <a:rPr lang="ar-SA" sz="4500" kern="1200" dirty="0" smtClean="0"/>
            <a:t>في </a:t>
          </a:r>
          <a:r>
            <a:rPr lang="ar-MA" sz="4500" kern="1200" dirty="0" smtClean="0"/>
            <a:t>وثيقة/وثائق الدستور)</a:t>
          </a:r>
          <a:endParaRPr lang="en-US" sz="4500" kern="1200" dirty="0"/>
        </a:p>
      </dsp:txBody>
      <dsp:txXfrm>
        <a:off x="4426499" y="1764438"/>
        <a:ext cx="3802818" cy="3640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C562-9EFA-4665-A0F2-4579712AFB67}">
      <dsp:nvSpPr>
        <dsp:cNvPr id="0" name=""/>
        <dsp:cNvSpPr/>
      </dsp:nvSpPr>
      <dsp:spPr>
        <a:xfrm rot="16200000">
          <a:off x="2877467" y="-2810390"/>
          <a:ext cx="970652" cy="672387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عادة (الهيئات الحاكمة في الدولة) + شعور بالإلزام</a:t>
          </a:r>
          <a:endParaRPr lang="en-US" sz="2200" b="1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يعتبر مصدر </a:t>
          </a:r>
          <a:r>
            <a:rPr lang="ar-SA" sz="2200" b="1" kern="1200" dirty="0" smtClean="0"/>
            <a:t>سواء في الدساتير العرفية أو المكتوبة</a:t>
          </a:r>
          <a:endParaRPr lang="en-US" sz="2200" b="1" kern="1200" dirty="0"/>
        </a:p>
      </dsp:txBody>
      <dsp:txXfrm rot="5400000">
        <a:off x="48238" y="113605"/>
        <a:ext cx="6676494" cy="875886"/>
      </dsp:txXfrm>
    </dsp:sp>
    <dsp:sp modelId="{93820F37-1102-43E3-B3BA-F68328B88212}">
      <dsp:nvSpPr>
        <dsp:cNvPr id="0" name=""/>
        <dsp:cNvSpPr/>
      </dsp:nvSpPr>
      <dsp:spPr>
        <a:xfrm>
          <a:off x="6724731" y="2511"/>
          <a:ext cx="2113613" cy="109807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600" b="1" u="none" kern="1200" dirty="0" smtClean="0"/>
            <a:t>العرف</a:t>
          </a:r>
          <a:endParaRPr lang="ar-SA" sz="3600" b="1" u="none" kern="1200" dirty="0" smtClean="0"/>
        </a:p>
      </dsp:txBody>
      <dsp:txXfrm>
        <a:off x="6778334" y="56114"/>
        <a:ext cx="2006407" cy="990866"/>
      </dsp:txXfrm>
    </dsp:sp>
    <dsp:sp modelId="{338F9578-5DD2-4FEC-9FC7-CC7139D06B7E}">
      <dsp:nvSpPr>
        <dsp:cNvPr id="0" name=""/>
        <dsp:cNvSpPr/>
      </dsp:nvSpPr>
      <dsp:spPr>
        <a:xfrm rot="16200000">
          <a:off x="2877467" y="-1657414"/>
          <a:ext cx="970652" cy="6723877"/>
        </a:xfrm>
        <a:prstGeom prst="round2SameRect">
          <a:avLst/>
        </a:prstGeom>
        <a:solidFill>
          <a:schemeClr val="accent5">
            <a:tint val="40000"/>
            <a:alpha val="90000"/>
            <a:hueOff val="62635"/>
            <a:satOff val="-7184"/>
            <a:lumOff val="-776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62635"/>
              <a:satOff val="-7184"/>
              <a:lumOff val="-7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kern="1200" dirty="0" smtClean="0">
              <a:solidFill>
                <a:srgbClr val="FF0000"/>
              </a:solidFill>
            </a:rPr>
            <a:t>وثيقة أو وثائق الدستور</a:t>
          </a:r>
          <a:r>
            <a:rPr lang="ar-MA" sz="2200" b="1" kern="1200" smtClean="0">
              <a:solidFill>
                <a:srgbClr val="FF0000"/>
              </a:solidFill>
            </a:rPr>
            <a:t>. (سلطة </a:t>
          </a:r>
          <a:r>
            <a:rPr lang="ar-MA" sz="2200" b="1" kern="1200" dirty="0" smtClean="0">
              <a:solidFill>
                <a:srgbClr val="FF0000"/>
              </a:solidFill>
            </a:rPr>
            <a:t>مختلفة+ اجراءات أصعب)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200" b="1" u="sng" kern="1200" dirty="0" smtClean="0">
              <a:solidFill>
                <a:schemeClr val="tx1"/>
              </a:solidFill>
            </a:rPr>
            <a:t>أنظمة</a:t>
          </a:r>
          <a:r>
            <a:rPr lang="ar-SA" sz="2200" b="1" kern="1200" dirty="0" smtClean="0">
              <a:solidFill>
                <a:schemeClr val="tx1"/>
              </a:solidFill>
            </a:rPr>
            <a:t> مكملة </a:t>
          </a:r>
          <a:r>
            <a:rPr lang="ar-MA" sz="2200" b="1" kern="1200" dirty="0" smtClean="0">
              <a:solidFill>
                <a:schemeClr val="tx1"/>
              </a:solidFill>
            </a:rPr>
            <a:t>للدستور. (قانون عادي + موضوعه دستوري)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>
              <a:solidFill>
                <a:schemeClr val="tx1"/>
              </a:solidFill>
            </a:rPr>
            <a:t>حتى الدساتير العرفية لديها بعض التشريعات ذات طبيعة دستورية.</a:t>
          </a:r>
          <a:endParaRPr lang="en-US" sz="2200" b="1" kern="1200" dirty="0">
            <a:solidFill>
              <a:schemeClr val="tx1"/>
            </a:solidFill>
          </a:endParaRPr>
        </a:p>
      </dsp:txBody>
      <dsp:txXfrm rot="5400000">
        <a:off x="48238" y="1266581"/>
        <a:ext cx="6676494" cy="875886"/>
      </dsp:txXfrm>
    </dsp:sp>
    <dsp:sp modelId="{EA3DFC9F-1603-48BA-9635-EB4BD8ED3015}">
      <dsp:nvSpPr>
        <dsp:cNvPr id="0" name=""/>
        <dsp:cNvSpPr/>
      </dsp:nvSpPr>
      <dsp:spPr>
        <a:xfrm>
          <a:off x="6724731" y="1155487"/>
          <a:ext cx="2113613" cy="1098072"/>
        </a:xfrm>
        <a:prstGeom prst="roundRect">
          <a:avLst/>
        </a:prstGeom>
        <a:solidFill>
          <a:schemeClr val="accent5">
            <a:hueOff val="91952"/>
            <a:satOff val="0"/>
            <a:lumOff val="-25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4000" b="1" u="none" kern="1200" dirty="0" smtClean="0"/>
            <a:t>التشريع</a:t>
          </a:r>
          <a:endParaRPr lang="ar-SA" sz="2000" b="1" u="none" kern="1200" dirty="0" smtClean="0"/>
        </a:p>
      </dsp:txBody>
      <dsp:txXfrm>
        <a:off x="6778334" y="1209090"/>
        <a:ext cx="2006407" cy="990866"/>
      </dsp:txXfrm>
    </dsp:sp>
    <dsp:sp modelId="{1321C580-EA15-4816-AA64-BB5DF7022B15}">
      <dsp:nvSpPr>
        <dsp:cNvPr id="0" name=""/>
        <dsp:cNvSpPr/>
      </dsp:nvSpPr>
      <dsp:spPr>
        <a:xfrm rot="16200000">
          <a:off x="2877467" y="-504438"/>
          <a:ext cx="970652" cy="6723877"/>
        </a:xfrm>
        <a:prstGeom prst="round2SameRect">
          <a:avLst/>
        </a:prstGeom>
        <a:solidFill>
          <a:schemeClr val="accent5">
            <a:tint val="40000"/>
            <a:alpha val="90000"/>
            <a:hueOff val="125271"/>
            <a:satOff val="-14368"/>
            <a:lumOff val="-155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125271"/>
              <a:satOff val="-14368"/>
              <a:lumOff val="-15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من هم الفقهاء + مصدر مؤثر على المدى البعيد</a:t>
          </a:r>
          <a:endParaRPr lang="en-US" sz="2200" b="1" kern="1200" dirty="0"/>
        </a:p>
      </dsp:txBody>
      <dsp:txXfrm rot="5400000">
        <a:off x="48238" y="2419557"/>
        <a:ext cx="6676494" cy="875886"/>
      </dsp:txXfrm>
    </dsp:sp>
    <dsp:sp modelId="{2F9F1D8C-1808-4C53-8DAD-9C6B33C9FA35}">
      <dsp:nvSpPr>
        <dsp:cNvPr id="0" name=""/>
        <dsp:cNvSpPr/>
      </dsp:nvSpPr>
      <dsp:spPr>
        <a:xfrm>
          <a:off x="6724731" y="2308463"/>
          <a:ext cx="2113613" cy="1098072"/>
        </a:xfrm>
        <a:prstGeom prst="roundRect">
          <a:avLst/>
        </a:prstGeom>
        <a:solidFill>
          <a:schemeClr val="accent5">
            <a:hueOff val="183903"/>
            <a:satOff val="0"/>
            <a:lumOff val="-5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5300" kern="1200" dirty="0" smtClean="0"/>
            <a:t>الفقه</a:t>
          </a:r>
        </a:p>
      </dsp:txBody>
      <dsp:txXfrm>
        <a:off x="6778334" y="2362066"/>
        <a:ext cx="2006407" cy="990866"/>
      </dsp:txXfrm>
    </dsp:sp>
    <dsp:sp modelId="{82944DBC-3940-44BB-B38B-2E5B38B2920D}">
      <dsp:nvSpPr>
        <dsp:cNvPr id="0" name=""/>
        <dsp:cNvSpPr/>
      </dsp:nvSpPr>
      <dsp:spPr>
        <a:xfrm rot="16200000">
          <a:off x="2877467" y="648537"/>
          <a:ext cx="970652" cy="6723877"/>
        </a:xfrm>
        <a:prstGeom prst="round2SameRect">
          <a:avLst/>
        </a:prstGeom>
        <a:solidFill>
          <a:schemeClr val="accent5">
            <a:tint val="40000"/>
            <a:alpha val="90000"/>
            <a:hueOff val="187906"/>
            <a:satOff val="-21552"/>
            <a:lumOff val="-2329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187906"/>
              <a:satOff val="-21552"/>
              <a:lumOff val="-2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(مهم في الدول الانجلوسكسونية) اذا حكمت المحكمة  بأن القانون مخالف للدستور فإن حكمها يعتبر تفسير للدستور وبالتالي </a:t>
          </a:r>
          <a:r>
            <a:rPr lang="ar-SA" sz="2200" b="1" kern="1200" dirty="0" smtClean="0"/>
            <a:t>حكمها يؤثر </a:t>
          </a:r>
          <a:r>
            <a:rPr lang="ar-SA" sz="2200" b="1" kern="1200" smtClean="0"/>
            <a:t>في الدستور</a:t>
          </a:r>
          <a:r>
            <a:rPr lang="ar-MA" sz="2200" b="1" kern="1200" dirty="0" smtClean="0"/>
            <a:t>.</a:t>
          </a:r>
          <a:endParaRPr lang="en-US" sz="2200" b="1" kern="1200" dirty="0"/>
        </a:p>
      </dsp:txBody>
      <dsp:txXfrm rot="5400000">
        <a:off x="48238" y="3572533"/>
        <a:ext cx="6676494" cy="875886"/>
      </dsp:txXfrm>
    </dsp:sp>
    <dsp:sp modelId="{CEDBDA56-967B-4EF1-B353-8825E1AC8A79}">
      <dsp:nvSpPr>
        <dsp:cNvPr id="0" name=""/>
        <dsp:cNvSpPr/>
      </dsp:nvSpPr>
      <dsp:spPr>
        <a:xfrm>
          <a:off x="6724731" y="3461439"/>
          <a:ext cx="2113613" cy="1098072"/>
        </a:xfrm>
        <a:prstGeom prst="roundRect">
          <a:avLst/>
        </a:prstGeom>
        <a:solidFill>
          <a:schemeClr val="accent5">
            <a:hueOff val="275855"/>
            <a:satOff val="0"/>
            <a:lumOff val="-7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5300" kern="1200" dirty="0" smtClean="0"/>
            <a:t>القضاء</a:t>
          </a:r>
        </a:p>
      </dsp:txBody>
      <dsp:txXfrm>
        <a:off x="6778334" y="3515042"/>
        <a:ext cx="2006407" cy="990866"/>
      </dsp:txXfrm>
    </dsp:sp>
    <dsp:sp modelId="{3CB8FD0E-D3DE-4F3D-8BDD-817AB89EC1BB}">
      <dsp:nvSpPr>
        <dsp:cNvPr id="0" name=""/>
        <dsp:cNvSpPr/>
      </dsp:nvSpPr>
      <dsp:spPr>
        <a:xfrm rot="16200000">
          <a:off x="2877467" y="1801513"/>
          <a:ext cx="970652" cy="6723877"/>
        </a:xfrm>
        <a:prstGeom prst="round2SameRect">
          <a:avLst/>
        </a:prstGeom>
        <a:solidFill>
          <a:schemeClr val="accent5">
            <a:tint val="40000"/>
            <a:alpha val="90000"/>
            <a:hueOff val="250541"/>
            <a:satOff val="-28736"/>
            <a:lumOff val="-310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50541"/>
              <a:satOff val="-28736"/>
              <a:lumOff val="-3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- بدأت تتجه الدول لإدخال المعاهدات التي توقع عليها في دستورها الداخلي واعتبارها جزء منه.</a:t>
          </a: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200" b="1" kern="1200" dirty="0" smtClean="0"/>
            <a:t>الدول تعطي قيمة قانونية مختلفة للمعاهدات.</a:t>
          </a:r>
        </a:p>
      </dsp:txBody>
      <dsp:txXfrm rot="5400000">
        <a:off x="48238" y="4725509"/>
        <a:ext cx="6676494" cy="875886"/>
      </dsp:txXfrm>
    </dsp:sp>
    <dsp:sp modelId="{50C023EF-AB59-4C41-8CB5-313597CE8D50}">
      <dsp:nvSpPr>
        <dsp:cNvPr id="0" name=""/>
        <dsp:cNvSpPr/>
      </dsp:nvSpPr>
      <dsp:spPr>
        <a:xfrm>
          <a:off x="6724731" y="4614416"/>
          <a:ext cx="2113613" cy="1098072"/>
        </a:xfrm>
        <a:prstGeom prst="roundRect">
          <a:avLst/>
        </a:prstGeom>
        <a:solidFill>
          <a:schemeClr val="accent5">
            <a:hueOff val="367807"/>
            <a:satOff val="0"/>
            <a:lumOff val="-103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3200" b="1" u="none" kern="1200" dirty="0" smtClean="0"/>
            <a:t>المعاهدات الدولية</a:t>
          </a:r>
        </a:p>
      </dsp:txBody>
      <dsp:txXfrm>
        <a:off x="6778334" y="4668019"/>
        <a:ext cx="2006407" cy="99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973FE-3A9C-47D6-8A1C-10CBD2E4B75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84613-6A7A-46A4-8BF6-30B62805E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2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F10B3-189D-4F98-A3E8-5634ABE15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5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75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6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9B4CE2-E6B4-4DB0-9F39-A789D3AA620C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E7CA6D-51DB-4749-8AA7-D92657CE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/>
              <a:t>تعريف </a:t>
            </a:r>
            <a:r>
              <a:rPr lang="ar-MA" dirty="0" smtClean="0"/>
              <a:t>القانون </a:t>
            </a:r>
            <a:r>
              <a:rPr lang="ar-MA" smtClean="0"/>
              <a:t>الدستوري ومصادره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ar-MA" sz="2000" dirty="0" smtClean="0"/>
              <a:t>المحاضرة </a:t>
            </a:r>
            <a:r>
              <a:rPr lang="ar-SA" sz="2000" dirty="0" smtClean="0"/>
              <a:t>الثالثة</a:t>
            </a:r>
            <a:endParaRPr lang="ar-MA" sz="2000" dirty="0" smtClean="0"/>
          </a:p>
        </p:txBody>
      </p:sp>
    </p:spTree>
    <p:extLst>
      <p:ext uri="{BB962C8B-B14F-4D97-AF65-F5344CB8AC3E}">
        <p14:creationId xmlns:p14="http://schemas.microsoft.com/office/powerpoint/2010/main" val="11690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0146" y="0"/>
            <a:ext cx="7290054" cy="1499616"/>
          </a:xfrm>
        </p:spPr>
        <p:txBody>
          <a:bodyPr/>
          <a:lstStyle/>
          <a:p>
            <a:r>
              <a:rPr lang="ar-MA" b="1" u="sng" dirty="0" smtClean="0"/>
              <a:t>تعريف القانون الدستوري</a:t>
            </a:r>
            <a:endParaRPr lang="en-US" b="1" u="sng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751721"/>
              </p:ext>
            </p:extLst>
          </p:nvPr>
        </p:nvGraphicFramePr>
        <p:xfrm>
          <a:off x="457200" y="11430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32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533AAE-AD83-4265-87E5-A3BE7DEF6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67ABE2-3DBB-40C7-B344-D1520FF6B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8ACE51-2524-419C-A0DF-1FB8474F4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9FDC68-406E-4E73-BE07-346260014C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BF0EA9-667F-4A64-BBA5-95EF96A2DF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ar-SA" b="1" u="sng" dirty="0" smtClean="0"/>
              <a:t>أين نجد القانون الدستوري؟</a:t>
            </a:r>
            <a:r>
              <a:rPr lang="ar-MA" b="1" u="sng" dirty="0" smtClean="0"/>
              <a:t> (مصادره)</a:t>
            </a:r>
            <a:endParaRPr lang="en-US" b="1" u="sng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15176"/>
              </p:ext>
            </p:extLst>
          </p:nvPr>
        </p:nvGraphicFramePr>
        <p:xfrm>
          <a:off x="152400" y="11430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746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820F37-1102-43E3-B3BA-F68328B88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CC562-9EFA-4665-A0F2-4579712AF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3DFC9F-1603-48BA-9635-EB4BD8ED3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8F9578-5DD2-4FEC-9FC7-CC7139D06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9F1D8C-1808-4C53-8DAD-9C6B33C9F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21C580-EA15-4816-AA64-BB5DF7022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BDA56-967B-4EF1-B353-8825E1AC8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944DBC-3940-44BB-B38B-2E5B38B2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C023EF-AB59-4C41-8CB5-313597CE8D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B8FD0E-D3DE-4F3D-8BDD-817AB89EC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w Cen MT Condensed"/>
        <a:ea typeface=""/>
        <a:cs typeface="Calibri"/>
      </a:majorFont>
      <a:minorFont>
        <a:latin typeface="Tw Cen MT"/>
        <a:ea typeface=""/>
        <a:cs typeface="Calibri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310</TotalTime>
  <Words>175</Words>
  <Application>Microsoft Office PowerPoint</Application>
  <PresentationFormat>عرض على الشاشة (3:4)‏</PresentationFormat>
  <Paragraphs>25</Paragraphs>
  <Slides>3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Integral</vt:lpstr>
      <vt:lpstr>تعريف القانون الدستوري ومصادره</vt:lpstr>
      <vt:lpstr>تعريف القانون الدستوري</vt:lpstr>
      <vt:lpstr>أين نجد القانون الدستوري؟ (مصادره)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Neena</dc:creator>
  <cp:lastModifiedBy>Neena</cp:lastModifiedBy>
  <cp:revision>43</cp:revision>
  <dcterms:created xsi:type="dcterms:W3CDTF">2017-03-01T08:47:22Z</dcterms:created>
  <dcterms:modified xsi:type="dcterms:W3CDTF">2019-02-07T16:23:48Z</dcterms:modified>
</cp:coreProperties>
</file>