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 id="258" r:id="rId3"/>
    <p:sldId id="259" r:id="rId4"/>
    <p:sldId id="260" r:id="rId5"/>
    <p:sldId id="261" r:id="rId6"/>
    <p:sldId id="262" r:id="rId7"/>
    <p:sldId id="263" r:id="rId8"/>
    <p:sldId id="264" r:id="rId9"/>
    <p:sldId id="265" r:id="rId10"/>
    <p:sldId id="266" r:id="rId11"/>
    <p:sldId id="270" r:id="rId12"/>
    <p:sldId id="267" r:id="rId13"/>
    <p:sldId id="268" r:id="rId14"/>
    <p:sldId id="269"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3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833F17-F594-49D6-963B-4D928289CAA6}"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pPr rtl="1"/>
          <a:endParaRPr lang="ar-SA"/>
        </a:p>
      </dgm:t>
    </dgm:pt>
    <dgm:pt modelId="{DF417EAB-7AAF-4EAF-8A5D-926CABEAEA1E}">
      <dgm:prSet phldrT="[نص]"/>
      <dgm:spPr/>
      <dgm:t>
        <a:bodyPr/>
        <a:lstStyle/>
        <a:p>
          <a:pPr rtl="1"/>
          <a:r>
            <a:rPr lang="ar-SA" dirty="0" smtClean="0">
              <a:solidFill>
                <a:schemeClr val="tx1"/>
              </a:solidFill>
            </a:rPr>
            <a:t>أنواع الدساتير</a:t>
          </a:r>
          <a:endParaRPr lang="ar-SA" dirty="0">
            <a:solidFill>
              <a:schemeClr val="tx1"/>
            </a:solidFill>
          </a:endParaRPr>
        </a:p>
      </dgm:t>
    </dgm:pt>
    <dgm:pt modelId="{C491A853-7DF3-4CA4-8629-90F10F3580B2}" type="parTrans" cxnId="{25E49146-EA75-43BD-B094-F9680AA39518}">
      <dgm:prSet/>
      <dgm:spPr/>
      <dgm:t>
        <a:bodyPr/>
        <a:lstStyle/>
        <a:p>
          <a:pPr rtl="1"/>
          <a:endParaRPr lang="ar-SA"/>
        </a:p>
      </dgm:t>
    </dgm:pt>
    <dgm:pt modelId="{DC24114D-0B4F-4FB9-B718-2EB82389F6D4}" type="sibTrans" cxnId="{25E49146-EA75-43BD-B094-F9680AA39518}">
      <dgm:prSet/>
      <dgm:spPr/>
      <dgm:t>
        <a:bodyPr/>
        <a:lstStyle/>
        <a:p>
          <a:pPr rtl="1"/>
          <a:endParaRPr lang="ar-SA"/>
        </a:p>
      </dgm:t>
    </dgm:pt>
    <dgm:pt modelId="{D1C1F6C8-1C5A-43DC-83CB-3C8B529822F6}">
      <dgm:prSet phldrT="[نص]"/>
      <dgm:spPr/>
      <dgm:t>
        <a:bodyPr/>
        <a:lstStyle/>
        <a:p>
          <a:pPr rtl="1"/>
          <a:r>
            <a:rPr lang="ar-SA" dirty="0" smtClean="0">
              <a:solidFill>
                <a:schemeClr val="tx1"/>
              </a:solidFill>
            </a:rPr>
            <a:t>من حيث المصدر/التدوين</a:t>
          </a:r>
          <a:endParaRPr lang="ar-SA" dirty="0">
            <a:solidFill>
              <a:schemeClr val="tx1"/>
            </a:solidFill>
          </a:endParaRPr>
        </a:p>
      </dgm:t>
    </dgm:pt>
    <dgm:pt modelId="{8EB7D9BC-0E6B-4C41-B94F-D286C6D9421A}" type="parTrans" cxnId="{303D6722-D7EE-41A4-9066-280C974346F4}">
      <dgm:prSet/>
      <dgm:spPr/>
      <dgm:t>
        <a:bodyPr/>
        <a:lstStyle/>
        <a:p>
          <a:pPr rtl="1"/>
          <a:endParaRPr lang="ar-SA">
            <a:solidFill>
              <a:schemeClr val="tx1"/>
            </a:solidFill>
          </a:endParaRPr>
        </a:p>
      </dgm:t>
    </dgm:pt>
    <dgm:pt modelId="{7DDF1457-D817-4F40-BF8C-7E61D5E7C5CD}" type="sibTrans" cxnId="{303D6722-D7EE-41A4-9066-280C974346F4}">
      <dgm:prSet/>
      <dgm:spPr/>
      <dgm:t>
        <a:bodyPr/>
        <a:lstStyle/>
        <a:p>
          <a:pPr rtl="1"/>
          <a:endParaRPr lang="ar-SA"/>
        </a:p>
      </dgm:t>
    </dgm:pt>
    <dgm:pt modelId="{BB4427A2-BC86-4EB6-9BB5-F5693CE51348}">
      <dgm:prSet phldrT="[نص]"/>
      <dgm:spPr/>
      <dgm:t>
        <a:bodyPr/>
        <a:lstStyle/>
        <a:p>
          <a:pPr rtl="1"/>
          <a:r>
            <a:rPr lang="ar-SA" dirty="0" smtClean="0">
              <a:solidFill>
                <a:schemeClr val="tx1"/>
              </a:solidFill>
            </a:rPr>
            <a:t>من حيث</a:t>
          </a:r>
        </a:p>
        <a:p>
          <a:pPr rtl="1"/>
          <a:r>
            <a:rPr lang="ar-SA" dirty="0" smtClean="0">
              <a:solidFill>
                <a:schemeClr val="tx1"/>
              </a:solidFill>
            </a:rPr>
            <a:t>طريقة التعديل</a:t>
          </a:r>
          <a:endParaRPr lang="ar-SA" dirty="0">
            <a:solidFill>
              <a:schemeClr val="tx1"/>
            </a:solidFill>
          </a:endParaRPr>
        </a:p>
      </dgm:t>
    </dgm:pt>
    <dgm:pt modelId="{91373ED3-11DB-4E08-BA21-7F9C2C54DD80}" type="parTrans" cxnId="{0DDDF849-0526-423D-B551-484EFB1DB41D}">
      <dgm:prSet/>
      <dgm:spPr/>
      <dgm:t>
        <a:bodyPr/>
        <a:lstStyle/>
        <a:p>
          <a:pPr rtl="1"/>
          <a:endParaRPr lang="ar-SA">
            <a:solidFill>
              <a:schemeClr val="tx1"/>
            </a:solidFill>
          </a:endParaRPr>
        </a:p>
      </dgm:t>
    </dgm:pt>
    <dgm:pt modelId="{7B8DFA8C-CFEC-4B98-BFBE-BCA5B94CDBD3}" type="sibTrans" cxnId="{0DDDF849-0526-423D-B551-484EFB1DB41D}">
      <dgm:prSet/>
      <dgm:spPr/>
      <dgm:t>
        <a:bodyPr/>
        <a:lstStyle/>
        <a:p>
          <a:pPr rtl="1"/>
          <a:endParaRPr lang="ar-SA"/>
        </a:p>
      </dgm:t>
    </dgm:pt>
    <dgm:pt modelId="{BB3988B8-595D-4D35-9DE6-3189EF0D24A2}">
      <dgm:prSet phldrT="[نص]"/>
      <dgm:spPr/>
      <dgm:t>
        <a:bodyPr/>
        <a:lstStyle/>
        <a:p>
          <a:pPr rtl="1"/>
          <a:r>
            <a:rPr lang="ar-SA" dirty="0" smtClean="0">
              <a:solidFill>
                <a:schemeClr val="tx1"/>
              </a:solidFill>
            </a:rPr>
            <a:t>دساتير عرفية</a:t>
          </a:r>
          <a:endParaRPr lang="ar-SA" dirty="0">
            <a:solidFill>
              <a:schemeClr val="tx1"/>
            </a:solidFill>
          </a:endParaRPr>
        </a:p>
      </dgm:t>
    </dgm:pt>
    <dgm:pt modelId="{7AEF81AB-5735-459A-99FC-55A1FF13AAAA}" type="parTrans" cxnId="{D79C2002-2991-4C3B-8111-C347D5D491D0}">
      <dgm:prSet/>
      <dgm:spPr/>
      <dgm:t>
        <a:bodyPr/>
        <a:lstStyle/>
        <a:p>
          <a:endParaRPr lang="en-US">
            <a:solidFill>
              <a:schemeClr val="tx1"/>
            </a:solidFill>
          </a:endParaRPr>
        </a:p>
      </dgm:t>
    </dgm:pt>
    <dgm:pt modelId="{023B3F97-1344-45ED-BF10-4F05D15C8162}" type="sibTrans" cxnId="{D79C2002-2991-4C3B-8111-C347D5D491D0}">
      <dgm:prSet/>
      <dgm:spPr/>
      <dgm:t>
        <a:bodyPr/>
        <a:lstStyle/>
        <a:p>
          <a:endParaRPr lang="en-US"/>
        </a:p>
      </dgm:t>
    </dgm:pt>
    <dgm:pt modelId="{9D46F938-962E-40B3-8957-967DC31C96FD}">
      <dgm:prSet phldrT="[نص]"/>
      <dgm:spPr/>
      <dgm:t>
        <a:bodyPr/>
        <a:lstStyle/>
        <a:p>
          <a:pPr rtl="1"/>
          <a:r>
            <a:rPr lang="ar-SA" dirty="0" smtClean="0">
              <a:solidFill>
                <a:schemeClr val="tx1"/>
              </a:solidFill>
            </a:rPr>
            <a:t>دساتير مكتوبة</a:t>
          </a:r>
          <a:endParaRPr lang="ar-SA" dirty="0">
            <a:solidFill>
              <a:schemeClr val="tx1"/>
            </a:solidFill>
          </a:endParaRPr>
        </a:p>
      </dgm:t>
    </dgm:pt>
    <dgm:pt modelId="{56614335-95FE-4057-83C9-1E56B65FD99D}" type="parTrans" cxnId="{EAE18800-3570-4836-9DBD-A2157714E764}">
      <dgm:prSet/>
      <dgm:spPr/>
      <dgm:t>
        <a:bodyPr/>
        <a:lstStyle/>
        <a:p>
          <a:endParaRPr lang="en-US">
            <a:solidFill>
              <a:schemeClr val="tx1"/>
            </a:solidFill>
          </a:endParaRPr>
        </a:p>
      </dgm:t>
    </dgm:pt>
    <dgm:pt modelId="{10F29BA9-48DE-44B5-A4CC-C81C59AAB3CD}" type="sibTrans" cxnId="{EAE18800-3570-4836-9DBD-A2157714E764}">
      <dgm:prSet/>
      <dgm:spPr/>
      <dgm:t>
        <a:bodyPr/>
        <a:lstStyle/>
        <a:p>
          <a:endParaRPr lang="en-US"/>
        </a:p>
      </dgm:t>
    </dgm:pt>
    <dgm:pt modelId="{BD877F05-67CD-41BB-886C-01C6D7282B1D}">
      <dgm:prSet phldrT="[نص]"/>
      <dgm:spPr/>
      <dgm:t>
        <a:bodyPr/>
        <a:lstStyle/>
        <a:p>
          <a:pPr rtl="1"/>
          <a:r>
            <a:rPr lang="ar-SA" dirty="0" smtClean="0">
              <a:solidFill>
                <a:schemeClr val="tx1"/>
              </a:solidFill>
            </a:rPr>
            <a:t>دساتير مرنة</a:t>
          </a:r>
          <a:endParaRPr lang="ar-SA" dirty="0">
            <a:solidFill>
              <a:schemeClr val="tx1"/>
            </a:solidFill>
          </a:endParaRPr>
        </a:p>
      </dgm:t>
    </dgm:pt>
    <dgm:pt modelId="{8CDDA6E9-5EBB-401A-803D-6494F0B7E6CA}" type="parTrans" cxnId="{8E30715B-798E-4E87-8FD4-7B091E0C367C}">
      <dgm:prSet/>
      <dgm:spPr/>
      <dgm:t>
        <a:bodyPr/>
        <a:lstStyle/>
        <a:p>
          <a:endParaRPr lang="en-US">
            <a:solidFill>
              <a:schemeClr val="tx1"/>
            </a:solidFill>
          </a:endParaRPr>
        </a:p>
      </dgm:t>
    </dgm:pt>
    <dgm:pt modelId="{7552469D-31E2-416A-B74A-844AE5F57441}" type="sibTrans" cxnId="{8E30715B-798E-4E87-8FD4-7B091E0C367C}">
      <dgm:prSet/>
      <dgm:spPr/>
      <dgm:t>
        <a:bodyPr/>
        <a:lstStyle/>
        <a:p>
          <a:endParaRPr lang="en-US"/>
        </a:p>
      </dgm:t>
    </dgm:pt>
    <dgm:pt modelId="{32608883-0CC2-4D25-B5F7-A3DA4A438ACB}">
      <dgm:prSet phldrT="[نص]"/>
      <dgm:spPr/>
      <dgm:t>
        <a:bodyPr/>
        <a:lstStyle/>
        <a:p>
          <a:pPr rtl="1"/>
          <a:r>
            <a:rPr lang="ar-SA" dirty="0" smtClean="0">
              <a:solidFill>
                <a:schemeClr val="tx1"/>
              </a:solidFill>
            </a:rPr>
            <a:t>دساتير جامدة</a:t>
          </a:r>
          <a:endParaRPr lang="ar-SA" dirty="0">
            <a:solidFill>
              <a:schemeClr val="tx1"/>
            </a:solidFill>
          </a:endParaRPr>
        </a:p>
      </dgm:t>
    </dgm:pt>
    <dgm:pt modelId="{B9519B60-CC24-4CA0-9143-870C57F2B357}" type="parTrans" cxnId="{DB0CFE94-43A6-4B58-AF34-F6D97BDC3599}">
      <dgm:prSet/>
      <dgm:spPr/>
      <dgm:t>
        <a:bodyPr/>
        <a:lstStyle/>
        <a:p>
          <a:endParaRPr lang="en-US">
            <a:solidFill>
              <a:schemeClr val="tx1"/>
            </a:solidFill>
          </a:endParaRPr>
        </a:p>
      </dgm:t>
    </dgm:pt>
    <dgm:pt modelId="{1AFC380B-A29D-40ED-8369-77E57CC5C992}" type="sibTrans" cxnId="{DB0CFE94-43A6-4B58-AF34-F6D97BDC3599}">
      <dgm:prSet/>
      <dgm:spPr/>
      <dgm:t>
        <a:bodyPr/>
        <a:lstStyle/>
        <a:p>
          <a:endParaRPr lang="en-US"/>
        </a:p>
      </dgm:t>
    </dgm:pt>
    <dgm:pt modelId="{4C27E7F5-8EBA-49DA-9FDD-BD72F69925BA}" type="pres">
      <dgm:prSet presAssocID="{84833F17-F594-49D6-963B-4D928289CAA6}" presName="hierChild1" presStyleCnt="0">
        <dgm:presLayoutVars>
          <dgm:orgChart val="1"/>
          <dgm:chPref val="1"/>
          <dgm:dir val="rev"/>
          <dgm:animOne val="branch"/>
          <dgm:animLvl val="lvl"/>
          <dgm:resizeHandles/>
        </dgm:presLayoutVars>
      </dgm:prSet>
      <dgm:spPr/>
      <dgm:t>
        <a:bodyPr/>
        <a:lstStyle/>
        <a:p>
          <a:endParaRPr lang="en-US"/>
        </a:p>
      </dgm:t>
    </dgm:pt>
    <dgm:pt modelId="{0DF1C93B-EEA5-43DF-AAD4-9C789052F4F8}" type="pres">
      <dgm:prSet presAssocID="{DF417EAB-7AAF-4EAF-8A5D-926CABEAEA1E}" presName="hierRoot1" presStyleCnt="0">
        <dgm:presLayoutVars>
          <dgm:hierBranch val="init"/>
        </dgm:presLayoutVars>
      </dgm:prSet>
      <dgm:spPr/>
    </dgm:pt>
    <dgm:pt modelId="{7E7B9F62-A545-446E-8A91-A787542F6A54}" type="pres">
      <dgm:prSet presAssocID="{DF417EAB-7AAF-4EAF-8A5D-926CABEAEA1E}" presName="rootComposite1" presStyleCnt="0"/>
      <dgm:spPr/>
    </dgm:pt>
    <dgm:pt modelId="{658F9DD8-6D87-4751-98DF-787CB2F1EE2B}" type="pres">
      <dgm:prSet presAssocID="{DF417EAB-7AAF-4EAF-8A5D-926CABEAEA1E}" presName="rootText1" presStyleLbl="node0" presStyleIdx="0" presStyleCnt="1">
        <dgm:presLayoutVars>
          <dgm:chPref val="3"/>
        </dgm:presLayoutVars>
      </dgm:prSet>
      <dgm:spPr/>
      <dgm:t>
        <a:bodyPr/>
        <a:lstStyle/>
        <a:p>
          <a:endParaRPr lang="en-US"/>
        </a:p>
      </dgm:t>
    </dgm:pt>
    <dgm:pt modelId="{B994A920-8985-4D78-AA80-3B8D1CB3E34C}" type="pres">
      <dgm:prSet presAssocID="{DF417EAB-7AAF-4EAF-8A5D-926CABEAEA1E}" presName="rootConnector1" presStyleLbl="node1" presStyleIdx="0" presStyleCnt="0"/>
      <dgm:spPr/>
      <dgm:t>
        <a:bodyPr/>
        <a:lstStyle/>
        <a:p>
          <a:endParaRPr lang="en-US"/>
        </a:p>
      </dgm:t>
    </dgm:pt>
    <dgm:pt modelId="{AA3C2C04-D8B7-4CAA-8D8A-1CDFECD9C837}" type="pres">
      <dgm:prSet presAssocID="{DF417EAB-7AAF-4EAF-8A5D-926CABEAEA1E}" presName="hierChild2" presStyleCnt="0"/>
      <dgm:spPr/>
    </dgm:pt>
    <dgm:pt modelId="{E0B96696-E85F-41F1-8638-9DAE6592E050}" type="pres">
      <dgm:prSet presAssocID="{8EB7D9BC-0E6B-4C41-B94F-D286C6D9421A}" presName="Name37" presStyleLbl="parChTrans1D2" presStyleIdx="0" presStyleCnt="2"/>
      <dgm:spPr/>
      <dgm:t>
        <a:bodyPr/>
        <a:lstStyle/>
        <a:p>
          <a:endParaRPr lang="en-US"/>
        </a:p>
      </dgm:t>
    </dgm:pt>
    <dgm:pt modelId="{CD40F61B-6551-4F3E-AAE4-0FE11A7035D9}" type="pres">
      <dgm:prSet presAssocID="{D1C1F6C8-1C5A-43DC-83CB-3C8B529822F6}" presName="hierRoot2" presStyleCnt="0">
        <dgm:presLayoutVars>
          <dgm:hierBranch val="init"/>
        </dgm:presLayoutVars>
      </dgm:prSet>
      <dgm:spPr/>
    </dgm:pt>
    <dgm:pt modelId="{8B293FC3-37C5-4B0A-810E-D4FB469DF222}" type="pres">
      <dgm:prSet presAssocID="{D1C1F6C8-1C5A-43DC-83CB-3C8B529822F6}" presName="rootComposite" presStyleCnt="0"/>
      <dgm:spPr/>
    </dgm:pt>
    <dgm:pt modelId="{C5BE07B1-CF1F-4BB0-AA1B-4BB2778A26F2}" type="pres">
      <dgm:prSet presAssocID="{D1C1F6C8-1C5A-43DC-83CB-3C8B529822F6}" presName="rootText" presStyleLbl="node2" presStyleIdx="0" presStyleCnt="2">
        <dgm:presLayoutVars>
          <dgm:chPref val="3"/>
        </dgm:presLayoutVars>
      </dgm:prSet>
      <dgm:spPr/>
      <dgm:t>
        <a:bodyPr/>
        <a:lstStyle/>
        <a:p>
          <a:endParaRPr lang="en-US"/>
        </a:p>
      </dgm:t>
    </dgm:pt>
    <dgm:pt modelId="{DF83019C-18E2-4B1C-8BD7-9B004721ED02}" type="pres">
      <dgm:prSet presAssocID="{D1C1F6C8-1C5A-43DC-83CB-3C8B529822F6}" presName="rootConnector" presStyleLbl="node2" presStyleIdx="0" presStyleCnt="2"/>
      <dgm:spPr/>
      <dgm:t>
        <a:bodyPr/>
        <a:lstStyle/>
        <a:p>
          <a:endParaRPr lang="en-US"/>
        </a:p>
      </dgm:t>
    </dgm:pt>
    <dgm:pt modelId="{933C508E-6DAA-43CB-B928-707E306ABCDB}" type="pres">
      <dgm:prSet presAssocID="{D1C1F6C8-1C5A-43DC-83CB-3C8B529822F6}" presName="hierChild4" presStyleCnt="0"/>
      <dgm:spPr/>
    </dgm:pt>
    <dgm:pt modelId="{657DA321-D3D7-4CDD-A892-756849666977}" type="pres">
      <dgm:prSet presAssocID="{7AEF81AB-5735-459A-99FC-55A1FF13AAAA}" presName="Name37" presStyleLbl="parChTrans1D3" presStyleIdx="0" presStyleCnt="4"/>
      <dgm:spPr/>
      <dgm:t>
        <a:bodyPr/>
        <a:lstStyle/>
        <a:p>
          <a:pPr rtl="1"/>
          <a:endParaRPr lang="ar-SA"/>
        </a:p>
      </dgm:t>
    </dgm:pt>
    <dgm:pt modelId="{15517CA5-EB6B-4F12-92B7-6CC4838D9981}" type="pres">
      <dgm:prSet presAssocID="{BB3988B8-595D-4D35-9DE6-3189EF0D24A2}" presName="hierRoot2" presStyleCnt="0">
        <dgm:presLayoutVars>
          <dgm:hierBranch val="init"/>
        </dgm:presLayoutVars>
      </dgm:prSet>
      <dgm:spPr/>
    </dgm:pt>
    <dgm:pt modelId="{97CB5B35-FE85-4DB2-B0F1-039162246C9A}" type="pres">
      <dgm:prSet presAssocID="{BB3988B8-595D-4D35-9DE6-3189EF0D24A2}" presName="rootComposite" presStyleCnt="0"/>
      <dgm:spPr/>
    </dgm:pt>
    <dgm:pt modelId="{B6685553-59CB-478B-8152-B4C56C51A9CE}" type="pres">
      <dgm:prSet presAssocID="{BB3988B8-595D-4D35-9DE6-3189EF0D24A2}" presName="rootText" presStyleLbl="node3" presStyleIdx="0" presStyleCnt="4">
        <dgm:presLayoutVars>
          <dgm:chPref val="3"/>
        </dgm:presLayoutVars>
      </dgm:prSet>
      <dgm:spPr/>
      <dgm:t>
        <a:bodyPr/>
        <a:lstStyle/>
        <a:p>
          <a:pPr rtl="1"/>
          <a:endParaRPr lang="ar-SA"/>
        </a:p>
      </dgm:t>
    </dgm:pt>
    <dgm:pt modelId="{D19D20E0-FC84-47B9-97F1-FC0F5A94FF02}" type="pres">
      <dgm:prSet presAssocID="{BB3988B8-595D-4D35-9DE6-3189EF0D24A2}" presName="rootConnector" presStyleLbl="node3" presStyleIdx="0" presStyleCnt="4"/>
      <dgm:spPr/>
      <dgm:t>
        <a:bodyPr/>
        <a:lstStyle/>
        <a:p>
          <a:endParaRPr lang="en-US"/>
        </a:p>
      </dgm:t>
    </dgm:pt>
    <dgm:pt modelId="{344E860F-91CB-4E22-A542-62B8E93E3195}" type="pres">
      <dgm:prSet presAssocID="{BB3988B8-595D-4D35-9DE6-3189EF0D24A2}" presName="hierChild4" presStyleCnt="0"/>
      <dgm:spPr/>
    </dgm:pt>
    <dgm:pt modelId="{BFF94F8F-C283-4554-8B9D-032597ACD427}" type="pres">
      <dgm:prSet presAssocID="{BB3988B8-595D-4D35-9DE6-3189EF0D24A2}" presName="hierChild5" presStyleCnt="0"/>
      <dgm:spPr/>
    </dgm:pt>
    <dgm:pt modelId="{5B7450B1-AE4E-4ED2-8A32-D6838F505A33}" type="pres">
      <dgm:prSet presAssocID="{56614335-95FE-4057-83C9-1E56B65FD99D}" presName="Name37" presStyleLbl="parChTrans1D3" presStyleIdx="1" presStyleCnt="4"/>
      <dgm:spPr/>
      <dgm:t>
        <a:bodyPr/>
        <a:lstStyle/>
        <a:p>
          <a:pPr rtl="1"/>
          <a:endParaRPr lang="ar-SA"/>
        </a:p>
      </dgm:t>
    </dgm:pt>
    <dgm:pt modelId="{38740E7D-C8D2-4182-BBDD-4E89E144A5D9}" type="pres">
      <dgm:prSet presAssocID="{9D46F938-962E-40B3-8957-967DC31C96FD}" presName="hierRoot2" presStyleCnt="0">
        <dgm:presLayoutVars>
          <dgm:hierBranch val="init"/>
        </dgm:presLayoutVars>
      </dgm:prSet>
      <dgm:spPr/>
    </dgm:pt>
    <dgm:pt modelId="{90B3BDE0-C668-46EC-B9F3-99E0EA738910}" type="pres">
      <dgm:prSet presAssocID="{9D46F938-962E-40B3-8957-967DC31C96FD}" presName="rootComposite" presStyleCnt="0"/>
      <dgm:spPr/>
    </dgm:pt>
    <dgm:pt modelId="{5D9CF3BC-75DA-4110-84E6-09B514915C99}" type="pres">
      <dgm:prSet presAssocID="{9D46F938-962E-40B3-8957-967DC31C96FD}" presName="rootText" presStyleLbl="node3" presStyleIdx="1" presStyleCnt="4">
        <dgm:presLayoutVars>
          <dgm:chPref val="3"/>
        </dgm:presLayoutVars>
      </dgm:prSet>
      <dgm:spPr/>
      <dgm:t>
        <a:bodyPr/>
        <a:lstStyle/>
        <a:p>
          <a:endParaRPr lang="en-US"/>
        </a:p>
      </dgm:t>
    </dgm:pt>
    <dgm:pt modelId="{5339EA44-B42F-4FCA-AB57-151BBE682FDD}" type="pres">
      <dgm:prSet presAssocID="{9D46F938-962E-40B3-8957-967DC31C96FD}" presName="rootConnector" presStyleLbl="node3" presStyleIdx="1" presStyleCnt="4"/>
      <dgm:spPr/>
      <dgm:t>
        <a:bodyPr/>
        <a:lstStyle/>
        <a:p>
          <a:endParaRPr lang="en-US"/>
        </a:p>
      </dgm:t>
    </dgm:pt>
    <dgm:pt modelId="{0473120C-A647-478C-B132-CF097FC84EDE}" type="pres">
      <dgm:prSet presAssocID="{9D46F938-962E-40B3-8957-967DC31C96FD}" presName="hierChild4" presStyleCnt="0"/>
      <dgm:spPr/>
    </dgm:pt>
    <dgm:pt modelId="{0F951B33-0529-457E-AC79-61B390612DAD}" type="pres">
      <dgm:prSet presAssocID="{9D46F938-962E-40B3-8957-967DC31C96FD}" presName="hierChild5" presStyleCnt="0"/>
      <dgm:spPr/>
    </dgm:pt>
    <dgm:pt modelId="{C991389D-31D3-428E-9938-0189C7CE9D81}" type="pres">
      <dgm:prSet presAssocID="{D1C1F6C8-1C5A-43DC-83CB-3C8B529822F6}" presName="hierChild5" presStyleCnt="0"/>
      <dgm:spPr/>
    </dgm:pt>
    <dgm:pt modelId="{3857B192-1EBB-4973-ACF2-F0FB5270778E}" type="pres">
      <dgm:prSet presAssocID="{91373ED3-11DB-4E08-BA21-7F9C2C54DD80}" presName="Name37" presStyleLbl="parChTrans1D2" presStyleIdx="1" presStyleCnt="2"/>
      <dgm:spPr/>
      <dgm:t>
        <a:bodyPr/>
        <a:lstStyle/>
        <a:p>
          <a:endParaRPr lang="en-US"/>
        </a:p>
      </dgm:t>
    </dgm:pt>
    <dgm:pt modelId="{973B8840-D27D-445D-A293-FB47566C0DBB}" type="pres">
      <dgm:prSet presAssocID="{BB4427A2-BC86-4EB6-9BB5-F5693CE51348}" presName="hierRoot2" presStyleCnt="0">
        <dgm:presLayoutVars>
          <dgm:hierBranch val="init"/>
        </dgm:presLayoutVars>
      </dgm:prSet>
      <dgm:spPr/>
    </dgm:pt>
    <dgm:pt modelId="{4238C244-C1B3-4FB7-8216-42E0324D3C4B}" type="pres">
      <dgm:prSet presAssocID="{BB4427A2-BC86-4EB6-9BB5-F5693CE51348}" presName="rootComposite" presStyleCnt="0"/>
      <dgm:spPr/>
    </dgm:pt>
    <dgm:pt modelId="{AA2DEA06-2ACB-4B6E-8FE0-4FB668C4441D}" type="pres">
      <dgm:prSet presAssocID="{BB4427A2-BC86-4EB6-9BB5-F5693CE51348}" presName="rootText" presStyleLbl="node2" presStyleIdx="1" presStyleCnt="2">
        <dgm:presLayoutVars>
          <dgm:chPref val="3"/>
        </dgm:presLayoutVars>
      </dgm:prSet>
      <dgm:spPr/>
      <dgm:t>
        <a:bodyPr/>
        <a:lstStyle/>
        <a:p>
          <a:pPr rtl="1"/>
          <a:endParaRPr lang="ar-SA"/>
        </a:p>
      </dgm:t>
    </dgm:pt>
    <dgm:pt modelId="{74EB94F3-A68D-4B4D-BAE2-F6BC84B6BAB7}" type="pres">
      <dgm:prSet presAssocID="{BB4427A2-BC86-4EB6-9BB5-F5693CE51348}" presName="rootConnector" presStyleLbl="node2" presStyleIdx="1" presStyleCnt="2"/>
      <dgm:spPr/>
      <dgm:t>
        <a:bodyPr/>
        <a:lstStyle/>
        <a:p>
          <a:endParaRPr lang="en-US"/>
        </a:p>
      </dgm:t>
    </dgm:pt>
    <dgm:pt modelId="{9559549C-B4A0-4B42-92DF-7D7487768462}" type="pres">
      <dgm:prSet presAssocID="{BB4427A2-BC86-4EB6-9BB5-F5693CE51348}" presName="hierChild4" presStyleCnt="0"/>
      <dgm:spPr/>
    </dgm:pt>
    <dgm:pt modelId="{E6AC4830-F79E-48FC-8510-0458AA32FFF8}" type="pres">
      <dgm:prSet presAssocID="{8CDDA6E9-5EBB-401A-803D-6494F0B7E6CA}" presName="Name37" presStyleLbl="parChTrans1D3" presStyleIdx="2" presStyleCnt="4"/>
      <dgm:spPr/>
      <dgm:t>
        <a:bodyPr/>
        <a:lstStyle/>
        <a:p>
          <a:pPr rtl="1"/>
          <a:endParaRPr lang="ar-SA"/>
        </a:p>
      </dgm:t>
    </dgm:pt>
    <dgm:pt modelId="{9999B740-6DE3-41E3-B6D3-C93DE808B5F3}" type="pres">
      <dgm:prSet presAssocID="{BD877F05-67CD-41BB-886C-01C6D7282B1D}" presName="hierRoot2" presStyleCnt="0">
        <dgm:presLayoutVars>
          <dgm:hierBranch val="init"/>
        </dgm:presLayoutVars>
      </dgm:prSet>
      <dgm:spPr/>
    </dgm:pt>
    <dgm:pt modelId="{0CDC3165-1588-4883-BC6A-770AEE42B9B9}" type="pres">
      <dgm:prSet presAssocID="{BD877F05-67CD-41BB-886C-01C6D7282B1D}" presName="rootComposite" presStyleCnt="0"/>
      <dgm:spPr/>
    </dgm:pt>
    <dgm:pt modelId="{76FD611C-F06A-4B27-89C3-F8CAE0BF1897}" type="pres">
      <dgm:prSet presAssocID="{BD877F05-67CD-41BB-886C-01C6D7282B1D}" presName="rootText" presStyleLbl="node3" presStyleIdx="2" presStyleCnt="4">
        <dgm:presLayoutVars>
          <dgm:chPref val="3"/>
        </dgm:presLayoutVars>
      </dgm:prSet>
      <dgm:spPr/>
      <dgm:t>
        <a:bodyPr/>
        <a:lstStyle/>
        <a:p>
          <a:pPr rtl="1"/>
          <a:endParaRPr lang="ar-SA"/>
        </a:p>
      </dgm:t>
    </dgm:pt>
    <dgm:pt modelId="{50AF0731-5736-493A-AF91-731992A36B7E}" type="pres">
      <dgm:prSet presAssocID="{BD877F05-67CD-41BB-886C-01C6D7282B1D}" presName="rootConnector" presStyleLbl="node3" presStyleIdx="2" presStyleCnt="4"/>
      <dgm:spPr/>
      <dgm:t>
        <a:bodyPr/>
        <a:lstStyle/>
        <a:p>
          <a:endParaRPr lang="en-US"/>
        </a:p>
      </dgm:t>
    </dgm:pt>
    <dgm:pt modelId="{A4DCFD30-678B-4B30-90D5-420E0C2FC602}" type="pres">
      <dgm:prSet presAssocID="{BD877F05-67CD-41BB-886C-01C6D7282B1D}" presName="hierChild4" presStyleCnt="0"/>
      <dgm:spPr/>
    </dgm:pt>
    <dgm:pt modelId="{6A0DA7A0-7A27-4626-870F-FE9419E42BEE}" type="pres">
      <dgm:prSet presAssocID="{BD877F05-67CD-41BB-886C-01C6D7282B1D}" presName="hierChild5" presStyleCnt="0"/>
      <dgm:spPr/>
    </dgm:pt>
    <dgm:pt modelId="{EB8FD6B7-077F-4DC0-9014-3F71DE98CB7C}" type="pres">
      <dgm:prSet presAssocID="{B9519B60-CC24-4CA0-9143-870C57F2B357}" presName="Name37" presStyleLbl="parChTrans1D3" presStyleIdx="3" presStyleCnt="4"/>
      <dgm:spPr/>
      <dgm:t>
        <a:bodyPr/>
        <a:lstStyle/>
        <a:p>
          <a:pPr rtl="1"/>
          <a:endParaRPr lang="ar-SA"/>
        </a:p>
      </dgm:t>
    </dgm:pt>
    <dgm:pt modelId="{FE18A8A3-1CB3-452C-A3E6-44585CBC5B4F}" type="pres">
      <dgm:prSet presAssocID="{32608883-0CC2-4D25-B5F7-A3DA4A438ACB}" presName="hierRoot2" presStyleCnt="0">
        <dgm:presLayoutVars>
          <dgm:hierBranch val="init"/>
        </dgm:presLayoutVars>
      </dgm:prSet>
      <dgm:spPr/>
    </dgm:pt>
    <dgm:pt modelId="{B9F505EB-26DC-438C-A568-EC4D26CF955F}" type="pres">
      <dgm:prSet presAssocID="{32608883-0CC2-4D25-B5F7-A3DA4A438ACB}" presName="rootComposite" presStyleCnt="0"/>
      <dgm:spPr/>
    </dgm:pt>
    <dgm:pt modelId="{27C49214-0A59-41EE-A1C0-9F160A95D864}" type="pres">
      <dgm:prSet presAssocID="{32608883-0CC2-4D25-B5F7-A3DA4A438ACB}" presName="rootText" presStyleLbl="node3" presStyleIdx="3" presStyleCnt="4">
        <dgm:presLayoutVars>
          <dgm:chPref val="3"/>
        </dgm:presLayoutVars>
      </dgm:prSet>
      <dgm:spPr/>
      <dgm:t>
        <a:bodyPr/>
        <a:lstStyle/>
        <a:p>
          <a:endParaRPr lang="en-US"/>
        </a:p>
      </dgm:t>
    </dgm:pt>
    <dgm:pt modelId="{52CBE578-99F9-420A-91B1-EAB5637435F8}" type="pres">
      <dgm:prSet presAssocID="{32608883-0CC2-4D25-B5F7-A3DA4A438ACB}" presName="rootConnector" presStyleLbl="node3" presStyleIdx="3" presStyleCnt="4"/>
      <dgm:spPr/>
      <dgm:t>
        <a:bodyPr/>
        <a:lstStyle/>
        <a:p>
          <a:endParaRPr lang="en-US"/>
        </a:p>
      </dgm:t>
    </dgm:pt>
    <dgm:pt modelId="{387EB507-BC3E-4A99-8558-B2CB6632084D}" type="pres">
      <dgm:prSet presAssocID="{32608883-0CC2-4D25-B5F7-A3DA4A438ACB}" presName="hierChild4" presStyleCnt="0"/>
      <dgm:spPr/>
    </dgm:pt>
    <dgm:pt modelId="{8BD688BF-994B-4438-A147-3861D805BDCF}" type="pres">
      <dgm:prSet presAssocID="{32608883-0CC2-4D25-B5F7-A3DA4A438ACB}" presName="hierChild5" presStyleCnt="0"/>
      <dgm:spPr/>
    </dgm:pt>
    <dgm:pt modelId="{3DC2846F-0510-4AFD-B5DE-F82333009A99}" type="pres">
      <dgm:prSet presAssocID="{BB4427A2-BC86-4EB6-9BB5-F5693CE51348}" presName="hierChild5" presStyleCnt="0"/>
      <dgm:spPr/>
    </dgm:pt>
    <dgm:pt modelId="{5080BE7C-2C1A-4AF4-9809-11701E7F66FC}" type="pres">
      <dgm:prSet presAssocID="{DF417EAB-7AAF-4EAF-8A5D-926CABEAEA1E}" presName="hierChild3" presStyleCnt="0"/>
      <dgm:spPr/>
    </dgm:pt>
  </dgm:ptLst>
  <dgm:cxnLst>
    <dgm:cxn modelId="{16365B03-B151-494D-BE28-92ECA1AA5BEE}" type="presOf" srcId="{91373ED3-11DB-4E08-BA21-7F9C2C54DD80}" destId="{3857B192-1EBB-4973-ACF2-F0FB5270778E}" srcOrd="0" destOrd="0" presId="urn:microsoft.com/office/officeart/2005/8/layout/orgChart1"/>
    <dgm:cxn modelId="{7031925E-EAD6-4FDD-9EC4-8C8492BC7A30}" type="presOf" srcId="{BD877F05-67CD-41BB-886C-01C6D7282B1D}" destId="{76FD611C-F06A-4B27-89C3-F8CAE0BF1897}" srcOrd="0" destOrd="0" presId="urn:microsoft.com/office/officeart/2005/8/layout/orgChart1"/>
    <dgm:cxn modelId="{6B8B8F2C-0CB8-43DC-A37A-281D64075F69}" type="presOf" srcId="{9D46F938-962E-40B3-8957-967DC31C96FD}" destId="{5339EA44-B42F-4FCA-AB57-151BBE682FDD}" srcOrd="1" destOrd="0" presId="urn:microsoft.com/office/officeart/2005/8/layout/orgChart1"/>
    <dgm:cxn modelId="{32BD102E-E3D5-46AA-89EB-DB3EABD900CE}" type="presOf" srcId="{84833F17-F594-49D6-963B-4D928289CAA6}" destId="{4C27E7F5-8EBA-49DA-9FDD-BD72F69925BA}" srcOrd="0" destOrd="0" presId="urn:microsoft.com/office/officeart/2005/8/layout/orgChart1"/>
    <dgm:cxn modelId="{303D6722-D7EE-41A4-9066-280C974346F4}" srcId="{DF417EAB-7AAF-4EAF-8A5D-926CABEAEA1E}" destId="{D1C1F6C8-1C5A-43DC-83CB-3C8B529822F6}" srcOrd="0" destOrd="0" parTransId="{8EB7D9BC-0E6B-4C41-B94F-D286C6D9421A}" sibTransId="{7DDF1457-D817-4F40-BF8C-7E61D5E7C5CD}"/>
    <dgm:cxn modelId="{6E492FD5-C64B-4852-A0AD-9825430FA8E1}" type="presOf" srcId="{BB3988B8-595D-4D35-9DE6-3189EF0D24A2}" destId="{D19D20E0-FC84-47B9-97F1-FC0F5A94FF02}" srcOrd="1" destOrd="0" presId="urn:microsoft.com/office/officeart/2005/8/layout/orgChart1"/>
    <dgm:cxn modelId="{83B6A9BF-D9EF-48CA-BBDA-81FC5CD1A568}" type="presOf" srcId="{DF417EAB-7AAF-4EAF-8A5D-926CABEAEA1E}" destId="{658F9DD8-6D87-4751-98DF-787CB2F1EE2B}" srcOrd="0" destOrd="0" presId="urn:microsoft.com/office/officeart/2005/8/layout/orgChart1"/>
    <dgm:cxn modelId="{F37E65B4-6E7A-4BE0-971D-803BF75EA160}" type="presOf" srcId="{D1C1F6C8-1C5A-43DC-83CB-3C8B529822F6}" destId="{C5BE07B1-CF1F-4BB0-AA1B-4BB2778A26F2}" srcOrd="0" destOrd="0" presId="urn:microsoft.com/office/officeart/2005/8/layout/orgChart1"/>
    <dgm:cxn modelId="{494345C8-6DC5-44F8-8285-CDF1B031A953}" type="presOf" srcId="{BD877F05-67CD-41BB-886C-01C6D7282B1D}" destId="{50AF0731-5736-493A-AF91-731992A36B7E}" srcOrd="1" destOrd="0" presId="urn:microsoft.com/office/officeart/2005/8/layout/orgChart1"/>
    <dgm:cxn modelId="{25E49146-EA75-43BD-B094-F9680AA39518}" srcId="{84833F17-F594-49D6-963B-4D928289CAA6}" destId="{DF417EAB-7AAF-4EAF-8A5D-926CABEAEA1E}" srcOrd="0" destOrd="0" parTransId="{C491A853-7DF3-4CA4-8629-90F10F3580B2}" sibTransId="{DC24114D-0B4F-4FB9-B718-2EB82389F6D4}"/>
    <dgm:cxn modelId="{E2E790CB-8155-4E0D-9677-875136A48A5F}" type="presOf" srcId="{BB4427A2-BC86-4EB6-9BB5-F5693CE51348}" destId="{74EB94F3-A68D-4B4D-BAE2-F6BC84B6BAB7}" srcOrd="1" destOrd="0" presId="urn:microsoft.com/office/officeart/2005/8/layout/orgChart1"/>
    <dgm:cxn modelId="{81E459CB-845B-42CD-9AFC-78660BBDBC1E}" type="presOf" srcId="{7AEF81AB-5735-459A-99FC-55A1FF13AAAA}" destId="{657DA321-D3D7-4CDD-A892-756849666977}" srcOrd="0" destOrd="0" presId="urn:microsoft.com/office/officeart/2005/8/layout/orgChart1"/>
    <dgm:cxn modelId="{EF41E564-0D34-40A8-A5E3-586F35517B22}" type="presOf" srcId="{DF417EAB-7AAF-4EAF-8A5D-926CABEAEA1E}" destId="{B994A920-8985-4D78-AA80-3B8D1CB3E34C}" srcOrd="1" destOrd="0" presId="urn:microsoft.com/office/officeart/2005/8/layout/orgChart1"/>
    <dgm:cxn modelId="{4F982DB4-53BA-4E44-9C04-50D4BB461ACF}" type="presOf" srcId="{BB4427A2-BC86-4EB6-9BB5-F5693CE51348}" destId="{AA2DEA06-2ACB-4B6E-8FE0-4FB668C4441D}" srcOrd="0" destOrd="0" presId="urn:microsoft.com/office/officeart/2005/8/layout/orgChart1"/>
    <dgm:cxn modelId="{9F6A7637-002F-435C-BD02-3980E19350E6}" type="presOf" srcId="{56614335-95FE-4057-83C9-1E56B65FD99D}" destId="{5B7450B1-AE4E-4ED2-8A32-D6838F505A33}" srcOrd="0" destOrd="0" presId="urn:microsoft.com/office/officeart/2005/8/layout/orgChart1"/>
    <dgm:cxn modelId="{DC22E70A-A6C3-46CA-8731-B5B52A09A63C}" type="presOf" srcId="{8CDDA6E9-5EBB-401A-803D-6494F0B7E6CA}" destId="{E6AC4830-F79E-48FC-8510-0458AA32FFF8}" srcOrd="0" destOrd="0" presId="urn:microsoft.com/office/officeart/2005/8/layout/orgChart1"/>
    <dgm:cxn modelId="{20A57BE4-21BE-4DC5-B48E-8997E3E8CD39}" type="presOf" srcId="{D1C1F6C8-1C5A-43DC-83CB-3C8B529822F6}" destId="{DF83019C-18E2-4B1C-8BD7-9B004721ED02}" srcOrd="1" destOrd="0" presId="urn:microsoft.com/office/officeart/2005/8/layout/orgChart1"/>
    <dgm:cxn modelId="{D9A5592C-51BE-4E24-AA4F-CC5C74B5F395}" type="presOf" srcId="{8EB7D9BC-0E6B-4C41-B94F-D286C6D9421A}" destId="{E0B96696-E85F-41F1-8638-9DAE6592E050}" srcOrd="0" destOrd="0" presId="urn:microsoft.com/office/officeart/2005/8/layout/orgChart1"/>
    <dgm:cxn modelId="{0DDDF849-0526-423D-B551-484EFB1DB41D}" srcId="{DF417EAB-7AAF-4EAF-8A5D-926CABEAEA1E}" destId="{BB4427A2-BC86-4EB6-9BB5-F5693CE51348}" srcOrd="1" destOrd="0" parTransId="{91373ED3-11DB-4E08-BA21-7F9C2C54DD80}" sibTransId="{7B8DFA8C-CFEC-4B98-BFBE-BCA5B94CDBD3}"/>
    <dgm:cxn modelId="{91B03C07-60C4-4B88-BF8E-3C7ED93A4C3F}" type="presOf" srcId="{9D46F938-962E-40B3-8957-967DC31C96FD}" destId="{5D9CF3BC-75DA-4110-84E6-09B514915C99}" srcOrd="0" destOrd="0" presId="urn:microsoft.com/office/officeart/2005/8/layout/orgChart1"/>
    <dgm:cxn modelId="{D79C2002-2991-4C3B-8111-C347D5D491D0}" srcId="{D1C1F6C8-1C5A-43DC-83CB-3C8B529822F6}" destId="{BB3988B8-595D-4D35-9DE6-3189EF0D24A2}" srcOrd="0" destOrd="0" parTransId="{7AEF81AB-5735-459A-99FC-55A1FF13AAAA}" sibTransId="{023B3F97-1344-45ED-BF10-4F05D15C8162}"/>
    <dgm:cxn modelId="{BAB672E5-744A-4A6F-9837-71ABE0E4E04D}" type="presOf" srcId="{32608883-0CC2-4D25-B5F7-A3DA4A438ACB}" destId="{27C49214-0A59-41EE-A1C0-9F160A95D864}" srcOrd="0" destOrd="0" presId="urn:microsoft.com/office/officeart/2005/8/layout/orgChart1"/>
    <dgm:cxn modelId="{BA306A2E-A229-4A5A-8D3B-FE3F2EB43B3D}" type="presOf" srcId="{B9519B60-CC24-4CA0-9143-870C57F2B357}" destId="{EB8FD6B7-077F-4DC0-9014-3F71DE98CB7C}" srcOrd="0" destOrd="0" presId="urn:microsoft.com/office/officeart/2005/8/layout/orgChart1"/>
    <dgm:cxn modelId="{18F27AA0-DDA5-4F6E-96E5-ADC814020F05}" type="presOf" srcId="{32608883-0CC2-4D25-B5F7-A3DA4A438ACB}" destId="{52CBE578-99F9-420A-91B1-EAB5637435F8}" srcOrd="1" destOrd="0" presId="urn:microsoft.com/office/officeart/2005/8/layout/orgChart1"/>
    <dgm:cxn modelId="{8E30715B-798E-4E87-8FD4-7B091E0C367C}" srcId="{BB4427A2-BC86-4EB6-9BB5-F5693CE51348}" destId="{BD877F05-67CD-41BB-886C-01C6D7282B1D}" srcOrd="0" destOrd="0" parTransId="{8CDDA6E9-5EBB-401A-803D-6494F0B7E6CA}" sibTransId="{7552469D-31E2-416A-B74A-844AE5F57441}"/>
    <dgm:cxn modelId="{EAE18800-3570-4836-9DBD-A2157714E764}" srcId="{D1C1F6C8-1C5A-43DC-83CB-3C8B529822F6}" destId="{9D46F938-962E-40B3-8957-967DC31C96FD}" srcOrd="1" destOrd="0" parTransId="{56614335-95FE-4057-83C9-1E56B65FD99D}" sibTransId="{10F29BA9-48DE-44B5-A4CC-C81C59AAB3CD}"/>
    <dgm:cxn modelId="{BAF5241E-61EB-4449-84C1-4BD92D4CDB2A}" type="presOf" srcId="{BB3988B8-595D-4D35-9DE6-3189EF0D24A2}" destId="{B6685553-59CB-478B-8152-B4C56C51A9CE}" srcOrd="0" destOrd="0" presId="urn:microsoft.com/office/officeart/2005/8/layout/orgChart1"/>
    <dgm:cxn modelId="{DB0CFE94-43A6-4B58-AF34-F6D97BDC3599}" srcId="{BB4427A2-BC86-4EB6-9BB5-F5693CE51348}" destId="{32608883-0CC2-4D25-B5F7-A3DA4A438ACB}" srcOrd="1" destOrd="0" parTransId="{B9519B60-CC24-4CA0-9143-870C57F2B357}" sibTransId="{1AFC380B-A29D-40ED-8369-77E57CC5C992}"/>
    <dgm:cxn modelId="{DFF0DABF-6CEE-4183-898B-6F308A0E6965}" type="presParOf" srcId="{4C27E7F5-8EBA-49DA-9FDD-BD72F69925BA}" destId="{0DF1C93B-EEA5-43DF-AAD4-9C789052F4F8}" srcOrd="0" destOrd="0" presId="urn:microsoft.com/office/officeart/2005/8/layout/orgChart1"/>
    <dgm:cxn modelId="{A16B564C-D809-406C-AB66-3A329480C820}" type="presParOf" srcId="{0DF1C93B-EEA5-43DF-AAD4-9C789052F4F8}" destId="{7E7B9F62-A545-446E-8A91-A787542F6A54}" srcOrd="0" destOrd="0" presId="urn:microsoft.com/office/officeart/2005/8/layout/orgChart1"/>
    <dgm:cxn modelId="{6BBACD0C-2255-4C56-8407-A1DF7B65845D}" type="presParOf" srcId="{7E7B9F62-A545-446E-8A91-A787542F6A54}" destId="{658F9DD8-6D87-4751-98DF-787CB2F1EE2B}" srcOrd="0" destOrd="0" presId="urn:microsoft.com/office/officeart/2005/8/layout/orgChart1"/>
    <dgm:cxn modelId="{93C404C5-CB6E-40FE-A9BC-BAA021A8BE35}" type="presParOf" srcId="{7E7B9F62-A545-446E-8A91-A787542F6A54}" destId="{B994A920-8985-4D78-AA80-3B8D1CB3E34C}" srcOrd="1" destOrd="0" presId="urn:microsoft.com/office/officeart/2005/8/layout/orgChart1"/>
    <dgm:cxn modelId="{7866D9EF-8808-4240-9BF5-4FD4497DCD39}" type="presParOf" srcId="{0DF1C93B-EEA5-43DF-AAD4-9C789052F4F8}" destId="{AA3C2C04-D8B7-4CAA-8D8A-1CDFECD9C837}" srcOrd="1" destOrd="0" presId="urn:microsoft.com/office/officeart/2005/8/layout/orgChart1"/>
    <dgm:cxn modelId="{8B830A30-5931-4E45-BA16-E2D1F9D3AF58}" type="presParOf" srcId="{AA3C2C04-D8B7-4CAA-8D8A-1CDFECD9C837}" destId="{E0B96696-E85F-41F1-8638-9DAE6592E050}" srcOrd="0" destOrd="0" presId="urn:microsoft.com/office/officeart/2005/8/layout/orgChart1"/>
    <dgm:cxn modelId="{3803A234-2EC9-4C13-B1FC-2CD12517ABE9}" type="presParOf" srcId="{AA3C2C04-D8B7-4CAA-8D8A-1CDFECD9C837}" destId="{CD40F61B-6551-4F3E-AAE4-0FE11A7035D9}" srcOrd="1" destOrd="0" presId="urn:microsoft.com/office/officeart/2005/8/layout/orgChart1"/>
    <dgm:cxn modelId="{7C0A8A5C-E0F9-4BDE-86A0-A168AD51648E}" type="presParOf" srcId="{CD40F61B-6551-4F3E-AAE4-0FE11A7035D9}" destId="{8B293FC3-37C5-4B0A-810E-D4FB469DF222}" srcOrd="0" destOrd="0" presId="urn:microsoft.com/office/officeart/2005/8/layout/orgChart1"/>
    <dgm:cxn modelId="{FFEFCEE2-8601-4A2F-BC6F-F61D7722FA17}" type="presParOf" srcId="{8B293FC3-37C5-4B0A-810E-D4FB469DF222}" destId="{C5BE07B1-CF1F-4BB0-AA1B-4BB2778A26F2}" srcOrd="0" destOrd="0" presId="urn:microsoft.com/office/officeart/2005/8/layout/orgChart1"/>
    <dgm:cxn modelId="{35EF3599-5DB3-4939-9BBB-06F9E717897E}" type="presParOf" srcId="{8B293FC3-37C5-4B0A-810E-D4FB469DF222}" destId="{DF83019C-18E2-4B1C-8BD7-9B004721ED02}" srcOrd="1" destOrd="0" presId="urn:microsoft.com/office/officeart/2005/8/layout/orgChart1"/>
    <dgm:cxn modelId="{B4520873-8B24-4170-960E-98E727184372}" type="presParOf" srcId="{CD40F61B-6551-4F3E-AAE4-0FE11A7035D9}" destId="{933C508E-6DAA-43CB-B928-707E306ABCDB}" srcOrd="1" destOrd="0" presId="urn:microsoft.com/office/officeart/2005/8/layout/orgChart1"/>
    <dgm:cxn modelId="{7C5657D2-CA52-4906-807D-E0DCAF8462B8}" type="presParOf" srcId="{933C508E-6DAA-43CB-B928-707E306ABCDB}" destId="{657DA321-D3D7-4CDD-A892-756849666977}" srcOrd="0" destOrd="0" presId="urn:microsoft.com/office/officeart/2005/8/layout/orgChart1"/>
    <dgm:cxn modelId="{72F3450F-B1EC-4178-AE84-4A6AC3957414}" type="presParOf" srcId="{933C508E-6DAA-43CB-B928-707E306ABCDB}" destId="{15517CA5-EB6B-4F12-92B7-6CC4838D9981}" srcOrd="1" destOrd="0" presId="urn:microsoft.com/office/officeart/2005/8/layout/orgChart1"/>
    <dgm:cxn modelId="{95C014F8-95EC-4B06-A474-5E70C720033F}" type="presParOf" srcId="{15517CA5-EB6B-4F12-92B7-6CC4838D9981}" destId="{97CB5B35-FE85-4DB2-B0F1-039162246C9A}" srcOrd="0" destOrd="0" presId="urn:microsoft.com/office/officeart/2005/8/layout/orgChart1"/>
    <dgm:cxn modelId="{23EAED69-2DC0-4578-84A8-447B0CC03EEA}" type="presParOf" srcId="{97CB5B35-FE85-4DB2-B0F1-039162246C9A}" destId="{B6685553-59CB-478B-8152-B4C56C51A9CE}" srcOrd="0" destOrd="0" presId="urn:microsoft.com/office/officeart/2005/8/layout/orgChart1"/>
    <dgm:cxn modelId="{FE817FBB-3D91-43E2-99C3-88FB19C6369F}" type="presParOf" srcId="{97CB5B35-FE85-4DB2-B0F1-039162246C9A}" destId="{D19D20E0-FC84-47B9-97F1-FC0F5A94FF02}" srcOrd="1" destOrd="0" presId="urn:microsoft.com/office/officeart/2005/8/layout/orgChart1"/>
    <dgm:cxn modelId="{DCE4D8AC-A6E6-427B-A1A4-0916403839C1}" type="presParOf" srcId="{15517CA5-EB6B-4F12-92B7-6CC4838D9981}" destId="{344E860F-91CB-4E22-A542-62B8E93E3195}" srcOrd="1" destOrd="0" presId="urn:microsoft.com/office/officeart/2005/8/layout/orgChart1"/>
    <dgm:cxn modelId="{9F79C537-F083-463E-BB80-219A4B719BDB}" type="presParOf" srcId="{15517CA5-EB6B-4F12-92B7-6CC4838D9981}" destId="{BFF94F8F-C283-4554-8B9D-032597ACD427}" srcOrd="2" destOrd="0" presId="urn:microsoft.com/office/officeart/2005/8/layout/orgChart1"/>
    <dgm:cxn modelId="{3F7A0150-DF24-414B-8013-24757A069E3E}" type="presParOf" srcId="{933C508E-6DAA-43CB-B928-707E306ABCDB}" destId="{5B7450B1-AE4E-4ED2-8A32-D6838F505A33}" srcOrd="2" destOrd="0" presId="urn:microsoft.com/office/officeart/2005/8/layout/orgChart1"/>
    <dgm:cxn modelId="{48688E0F-4FF7-42C6-A440-550570FAAEBD}" type="presParOf" srcId="{933C508E-6DAA-43CB-B928-707E306ABCDB}" destId="{38740E7D-C8D2-4182-BBDD-4E89E144A5D9}" srcOrd="3" destOrd="0" presId="urn:microsoft.com/office/officeart/2005/8/layout/orgChart1"/>
    <dgm:cxn modelId="{F42E2895-8262-48D6-9310-EC00D36549C8}" type="presParOf" srcId="{38740E7D-C8D2-4182-BBDD-4E89E144A5D9}" destId="{90B3BDE0-C668-46EC-B9F3-99E0EA738910}" srcOrd="0" destOrd="0" presId="urn:microsoft.com/office/officeart/2005/8/layout/orgChart1"/>
    <dgm:cxn modelId="{37B3937B-7902-4122-B5BF-637B9C57BDA0}" type="presParOf" srcId="{90B3BDE0-C668-46EC-B9F3-99E0EA738910}" destId="{5D9CF3BC-75DA-4110-84E6-09B514915C99}" srcOrd="0" destOrd="0" presId="urn:microsoft.com/office/officeart/2005/8/layout/orgChart1"/>
    <dgm:cxn modelId="{954BA848-2753-4D7B-99F2-B8FC69617C1D}" type="presParOf" srcId="{90B3BDE0-C668-46EC-B9F3-99E0EA738910}" destId="{5339EA44-B42F-4FCA-AB57-151BBE682FDD}" srcOrd="1" destOrd="0" presId="urn:microsoft.com/office/officeart/2005/8/layout/orgChart1"/>
    <dgm:cxn modelId="{E998109B-D2FE-481E-B39C-1602CC53852E}" type="presParOf" srcId="{38740E7D-C8D2-4182-BBDD-4E89E144A5D9}" destId="{0473120C-A647-478C-B132-CF097FC84EDE}" srcOrd="1" destOrd="0" presId="urn:microsoft.com/office/officeart/2005/8/layout/orgChart1"/>
    <dgm:cxn modelId="{6903FDA8-8E81-4AF8-B592-81C8E977BA8F}" type="presParOf" srcId="{38740E7D-C8D2-4182-BBDD-4E89E144A5D9}" destId="{0F951B33-0529-457E-AC79-61B390612DAD}" srcOrd="2" destOrd="0" presId="urn:microsoft.com/office/officeart/2005/8/layout/orgChart1"/>
    <dgm:cxn modelId="{457A548C-A4EF-4B05-83ED-F6AA5A5EE6CC}" type="presParOf" srcId="{CD40F61B-6551-4F3E-AAE4-0FE11A7035D9}" destId="{C991389D-31D3-428E-9938-0189C7CE9D81}" srcOrd="2" destOrd="0" presId="urn:microsoft.com/office/officeart/2005/8/layout/orgChart1"/>
    <dgm:cxn modelId="{70C67CD2-86C7-4411-80D0-84FA27B73BD7}" type="presParOf" srcId="{AA3C2C04-D8B7-4CAA-8D8A-1CDFECD9C837}" destId="{3857B192-1EBB-4973-ACF2-F0FB5270778E}" srcOrd="2" destOrd="0" presId="urn:microsoft.com/office/officeart/2005/8/layout/orgChart1"/>
    <dgm:cxn modelId="{456DD6F3-BDEA-443D-A763-124C4D58E4FD}" type="presParOf" srcId="{AA3C2C04-D8B7-4CAA-8D8A-1CDFECD9C837}" destId="{973B8840-D27D-445D-A293-FB47566C0DBB}" srcOrd="3" destOrd="0" presId="urn:microsoft.com/office/officeart/2005/8/layout/orgChart1"/>
    <dgm:cxn modelId="{90A139C1-C394-4F95-9AB7-0968CC27213E}" type="presParOf" srcId="{973B8840-D27D-445D-A293-FB47566C0DBB}" destId="{4238C244-C1B3-4FB7-8216-42E0324D3C4B}" srcOrd="0" destOrd="0" presId="urn:microsoft.com/office/officeart/2005/8/layout/orgChart1"/>
    <dgm:cxn modelId="{4055360A-D6A4-4CAF-96CE-01C7C6A5A610}" type="presParOf" srcId="{4238C244-C1B3-4FB7-8216-42E0324D3C4B}" destId="{AA2DEA06-2ACB-4B6E-8FE0-4FB668C4441D}" srcOrd="0" destOrd="0" presId="urn:microsoft.com/office/officeart/2005/8/layout/orgChart1"/>
    <dgm:cxn modelId="{4856643B-B95E-4FDD-A5EC-95B27C229FBB}" type="presParOf" srcId="{4238C244-C1B3-4FB7-8216-42E0324D3C4B}" destId="{74EB94F3-A68D-4B4D-BAE2-F6BC84B6BAB7}" srcOrd="1" destOrd="0" presId="urn:microsoft.com/office/officeart/2005/8/layout/orgChart1"/>
    <dgm:cxn modelId="{13EAA8B6-7EBE-4FB8-8D5A-E68539383DE8}" type="presParOf" srcId="{973B8840-D27D-445D-A293-FB47566C0DBB}" destId="{9559549C-B4A0-4B42-92DF-7D7487768462}" srcOrd="1" destOrd="0" presId="urn:microsoft.com/office/officeart/2005/8/layout/orgChart1"/>
    <dgm:cxn modelId="{3EC2D432-CEE8-4D5F-B2EE-520197B84978}" type="presParOf" srcId="{9559549C-B4A0-4B42-92DF-7D7487768462}" destId="{E6AC4830-F79E-48FC-8510-0458AA32FFF8}" srcOrd="0" destOrd="0" presId="urn:microsoft.com/office/officeart/2005/8/layout/orgChart1"/>
    <dgm:cxn modelId="{4674B9A2-C3C9-447E-9FBA-0CE413B88C05}" type="presParOf" srcId="{9559549C-B4A0-4B42-92DF-7D7487768462}" destId="{9999B740-6DE3-41E3-B6D3-C93DE808B5F3}" srcOrd="1" destOrd="0" presId="urn:microsoft.com/office/officeart/2005/8/layout/orgChart1"/>
    <dgm:cxn modelId="{97A088B9-B68A-4DCE-B36C-6C1745CD338B}" type="presParOf" srcId="{9999B740-6DE3-41E3-B6D3-C93DE808B5F3}" destId="{0CDC3165-1588-4883-BC6A-770AEE42B9B9}" srcOrd="0" destOrd="0" presId="urn:microsoft.com/office/officeart/2005/8/layout/orgChart1"/>
    <dgm:cxn modelId="{462AC12F-DBEE-40BC-B603-402057B21CD3}" type="presParOf" srcId="{0CDC3165-1588-4883-BC6A-770AEE42B9B9}" destId="{76FD611C-F06A-4B27-89C3-F8CAE0BF1897}" srcOrd="0" destOrd="0" presId="urn:microsoft.com/office/officeart/2005/8/layout/orgChart1"/>
    <dgm:cxn modelId="{ECB3D769-2897-4A77-B339-099A8F7603DB}" type="presParOf" srcId="{0CDC3165-1588-4883-BC6A-770AEE42B9B9}" destId="{50AF0731-5736-493A-AF91-731992A36B7E}" srcOrd="1" destOrd="0" presId="urn:microsoft.com/office/officeart/2005/8/layout/orgChart1"/>
    <dgm:cxn modelId="{5E81127C-3504-46AD-B69C-87BA8C093B97}" type="presParOf" srcId="{9999B740-6DE3-41E3-B6D3-C93DE808B5F3}" destId="{A4DCFD30-678B-4B30-90D5-420E0C2FC602}" srcOrd="1" destOrd="0" presId="urn:microsoft.com/office/officeart/2005/8/layout/orgChart1"/>
    <dgm:cxn modelId="{531BF046-DE1C-4FCB-9D67-CA4D01647533}" type="presParOf" srcId="{9999B740-6DE3-41E3-B6D3-C93DE808B5F3}" destId="{6A0DA7A0-7A27-4626-870F-FE9419E42BEE}" srcOrd="2" destOrd="0" presId="urn:microsoft.com/office/officeart/2005/8/layout/orgChart1"/>
    <dgm:cxn modelId="{F25A793C-0D0F-4485-8A8A-3FAE3726E75E}" type="presParOf" srcId="{9559549C-B4A0-4B42-92DF-7D7487768462}" destId="{EB8FD6B7-077F-4DC0-9014-3F71DE98CB7C}" srcOrd="2" destOrd="0" presId="urn:microsoft.com/office/officeart/2005/8/layout/orgChart1"/>
    <dgm:cxn modelId="{87E5F416-C4E5-438A-B98B-0BB0166049A1}" type="presParOf" srcId="{9559549C-B4A0-4B42-92DF-7D7487768462}" destId="{FE18A8A3-1CB3-452C-A3E6-44585CBC5B4F}" srcOrd="3" destOrd="0" presId="urn:microsoft.com/office/officeart/2005/8/layout/orgChart1"/>
    <dgm:cxn modelId="{9650363D-0C3A-4554-B1C5-DE7D4F9852F1}" type="presParOf" srcId="{FE18A8A3-1CB3-452C-A3E6-44585CBC5B4F}" destId="{B9F505EB-26DC-438C-A568-EC4D26CF955F}" srcOrd="0" destOrd="0" presId="urn:microsoft.com/office/officeart/2005/8/layout/orgChart1"/>
    <dgm:cxn modelId="{5F2C8BDA-DC5D-4801-8B11-AE4489C87D96}" type="presParOf" srcId="{B9F505EB-26DC-438C-A568-EC4D26CF955F}" destId="{27C49214-0A59-41EE-A1C0-9F160A95D864}" srcOrd="0" destOrd="0" presId="urn:microsoft.com/office/officeart/2005/8/layout/orgChart1"/>
    <dgm:cxn modelId="{01C1BFFA-65B3-47B7-80B1-52ED96B4A8CB}" type="presParOf" srcId="{B9F505EB-26DC-438C-A568-EC4D26CF955F}" destId="{52CBE578-99F9-420A-91B1-EAB5637435F8}" srcOrd="1" destOrd="0" presId="urn:microsoft.com/office/officeart/2005/8/layout/orgChart1"/>
    <dgm:cxn modelId="{88D093E8-3A32-4BDC-9ADC-8D516AF71820}" type="presParOf" srcId="{FE18A8A3-1CB3-452C-A3E6-44585CBC5B4F}" destId="{387EB507-BC3E-4A99-8558-B2CB6632084D}" srcOrd="1" destOrd="0" presId="urn:microsoft.com/office/officeart/2005/8/layout/orgChart1"/>
    <dgm:cxn modelId="{8DC8BCB8-07D0-4EF5-91A3-0FB3FA67D983}" type="presParOf" srcId="{FE18A8A3-1CB3-452C-A3E6-44585CBC5B4F}" destId="{8BD688BF-994B-4438-A147-3861D805BDCF}" srcOrd="2" destOrd="0" presId="urn:microsoft.com/office/officeart/2005/8/layout/orgChart1"/>
    <dgm:cxn modelId="{A97E41F2-F8E5-493E-B911-8102DB27558F}" type="presParOf" srcId="{973B8840-D27D-445D-A293-FB47566C0DBB}" destId="{3DC2846F-0510-4AFD-B5DE-F82333009A99}" srcOrd="2" destOrd="0" presId="urn:microsoft.com/office/officeart/2005/8/layout/orgChart1"/>
    <dgm:cxn modelId="{0E340E5A-D61F-42B5-8844-99C92CDC0DD1}" type="presParOf" srcId="{0DF1C93B-EEA5-43DF-AAD4-9C789052F4F8}" destId="{5080BE7C-2C1A-4AF4-9809-11701E7F66FC}"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D5710D2-C44F-4F60-8DD7-AF26599113D8}"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8582C144-57F8-4A6D-864C-B0093E884B8C}">
      <dgm:prSet phldrT="[نص]" custT="1"/>
      <dgm:spPr/>
      <dgm:t>
        <a:bodyPr/>
        <a:lstStyle/>
        <a:p>
          <a:r>
            <a:rPr lang="ar-MA" sz="2800" dirty="0" smtClean="0"/>
            <a:t>مدى مشروعية حظر «منع» تعديل الدستور</a:t>
          </a:r>
          <a:r>
            <a:rPr lang="ar-MA" sz="2800" dirty="0" smtClean="0"/>
            <a:t>؟</a:t>
          </a:r>
          <a:endParaRPr lang="en-US" sz="2800" dirty="0"/>
        </a:p>
      </dgm:t>
    </dgm:pt>
    <dgm:pt modelId="{F1CF9399-38ED-4C63-B27B-03F360CBEBB6}" type="parTrans" cxnId="{7468B9D0-C336-45F9-9392-F1C73D0FC6F7}">
      <dgm:prSet/>
      <dgm:spPr/>
      <dgm:t>
        <a:bodyPr/>
        <a:lstStyle/>
        <a:p>
          <a:endParaRPr lang="en-US"/>
        </a:p>
      </dgm:t>
    </dgm:pt>
    <dgm:pt modelId="{798DA90D-715B-4AC4-8E2A-92D6C0C57B73}" type="sibTrans" cxnId="{7468B9D0-C336-45F9-9392-F1C73D0FC6F7}">
      <dgm:prSet/>
      <dgm:spPr/>
      <dgm:t>
        <a:bodyPr/>
        <a:lstStyle/>
        <a:p>
          <a:endParaRPr lang="en-US"/>
        </a:p>
      </dgm:t>
    </dgm:pt>
    <dgm:pt modelId="{2BB3F6AA-DB5B-43B7-9696-A19B4C55E27D}">
      <dgm:prSet phldrT="[نص]" custT="1"/>
      <dgm:spPr>
        <a:solidFill>
          <a:schemeClr val="accent2">
            <a:lumMod val="40000"/>
            <a:lumOff val="60000"/>
            <a:alpha val="90000"/>
          </a:schemeClr>
        </a:solidFill>
      </dgm:spPr>
      <dgm:t>
        <a:bodyPr/>
        <a:lstStyle/>
        <a:p>
          <a:r>
            <a:rPr lang="ar-MA" sz="2400" dirty="0" smtClean="0"/>
            <a:t>حظر</a:t>
          </a:r>
        </a:p>
        <a:p>
          <a:r>
            <a:rPr lang="ar-MA" sz="2400" dirty="0" smtClean="0"/>
            <a:t>مطلق/كلّي/أبدي</a:t>
          </a:r>
          <a:endParaRPr lang="en-US" sz="2400" dirty="0"/>
        </a:p>
      </dgm:t>
    </dgm:pt>
    <dgm:pt modelId="{870AF83D-0744-47DB-98C8-364AEF95C1FB}" type="parTrans" cxnId="{3442AE3C-E7EB-4A63-8CA7-AAB73C0AB9B3}">
      <dgm:prSet/>
      <dgm:spPr/>
      <dgm:t>
        <a:bodyPr/>
        <a:lstStyle/>
        <a:p>
          <a:endParaRPr lang="en-US"/>
        </a:p>
      </dgm:t>
    </dgm:pt>
    <dgm:pt modelId="{7FCB8A0F-8A2B-40D8-9607-E9143723FE97}" type="sibTrans" cxnId="{3442AE3C-E7EB-4A63-8CA7-AAB73C0AB9B3}">
      <dgm:prSet/>
      <dgm:spPr/>
      <dgm:t>
        <a:bodyPr/>
        <a:lstStyle/>
        <a:p>
          <a:endParaRPr lang="en-US"/>
        </a:p>
      </dgm:t>
    </dgm:pt>
    <dgm:pt modelId="{8C0D5B02-1016-438A-95E2-3AEADA199D69}">
      <dgm:prSet phldrT="[نص]"/>
      <dgm:spPr/>
      <dgm:t>
        <a:bodyPr/>
        <a:lstStyle/>
        <a:p>
          <a:r>
            <a:rPr lang="ar-MA" b="1" u="sng" dirty="0" smtClean="0"/>
            <a:t>غير مشروع </a:t>
          </a:r>
          <a:r>
            <a:rPr lang="ar-MA" b="0" u="none" dirty="0" smtClean="0"/>
            <a:t>بإجماع الفقهاء الدستوريين</a:t>
          </a:r>
          <a:endParaRPr lang="en-US" b="0" u="none" dirty="0"/>
        </a:p>
      </dgm:t>
    </dgm:pt>
    <dgm:pt modelId="{E6AEEEAA-E2F3-4C17-98F3-DC1FC4CAB8BD}" type="parTrans" cxnId="{4833FEB7-3175-42FD-96F4-18953FB97275}">
      <dgm:prSet/>
      <dgm:spPr/>
      <dgm:t>
        <a:bodyPr/>
        <a:lstStyle/>
        <a:p>
          <a:endParaRPr lang="en-US"/>
        </a:p>
      </dgm:t>
    </dgm:pt>
    <dgm:pt modelId="{42BF8284-9518-4B5E-93AC-D85727E4D311}" type="sibTrans" cxnId="{4833FEB7-3175-42FD-96F4-18953FB97275}">
      <dgm:prSet/>
      <dgm:spPr/>
      <dgm:t>
        <a:bodyPr/>
        <a:lstStyle/>
        <a:p>
          <a:endParaRPr lang="en-US"/>
        </a:p>
      </dgm:t>
    </dgm:pt>
    <dgm:pt modelId="{BCE0C145-0292-405D-9B35-E242D4DBE8CE}">
      <dgm:prSet phldrT="[نص]" custT="1"/>
      <dgm:spPr>
        <a:solidFill>
          <a:schemeClr val="accent2">
            <a:lumMod val="40000"/>
            <a:lumOff val="60000"/>
            <a:alpha val="90000"/>
          </a:schemeClr>
        </a:solidFill>
      </dgm:spPr>
      <dgm:t>
        <a:bodyPr/>
        <a:lstStyle/>
        <a:p>
          <a:r>
            <a:rPr lang="ar-MA" sz="2400" dirty="0" smtClean="0"/>
            <a:t>حظر نسبي/جزئي</a:t>
          </a:r>
          <a:endParaRPr lang="en-US" sz="2400" dirty="0"/>
        </a:p>
      </dgm:t>
    </dgm:pt>
    <dgm:pt modelId="{7268DEDA-5BAF-44FE-836F-940CEDFF55C5}" type="parTrans" cxnId="{16A7E72C-41D2-4E94-B776-539DD93E25B9}">
      <dgm:prSet/>
      <dgm:spPr/>
      <dgm:t>
        <a:bodyPr/>
        <a:lstStyle/>
        <a:p>
          <a:endParaRPr lang="en-US"/>
        </a:p>
      </dgm:t>
    </dgm:pt>
    <dgm:pt modelId="{F064593F-9921-41AC-9942-31EBEA90097C}" type="sibTrans" cxnId="{16A7E72C-41D2-4E94-B776-539DD93E25B9}">
      <dgm:prSet/>
      <dgm:spPr/>
      <dgm:t>
        <a:bodyPr/>
        <a:lstStyle/>
        <a:p>
          <a:endParaRPr lang="en-US"/>
        </a:p>
      </dgm:t>
    </dgm:pt>
    <dgm:pt modelId="{81F12C9F-6D12-4519-9E6A-699AF2676C3D}">
      <dgm:prSet phldrT="[نص]" custT="1"/>
      <dgm:spPr>
        <a:solidFill>
          <a:schemeClr val="accent3">
            <a:lumMod val="60000"/>
            <a:lumOff val="40000"/>
            <a:alpha val="90000"/>
          </a:schemeClr>
        </a:solidFill>
        <a:ln w="57150">
          <a:solidFill>
            <a:srgbClr val="FF0000"/>
          </a:solidFill>
        </a:ln>
      </dgm:spPr>
      <dgm:t>
        <a:bodyPr/>
        <a:lstStyle/>
        <a:p>
          <a:r>
            <a:rPr lang="ar-MA" sz="2400" b="1" dirty="0" smtClean="0"/>
            <a:t>غير مشروع</a:t>
          </a:r>
          <a:endParaRPr lang="en-US" sz="2400" b="1" dirty="0"/>
        </a:p>
      </dgm:t>
    </dgm:pt>
    <dgm:pt modelId="{98527C80-52C3-4648-BAFB-F6350839E4BC}" type="parTrans" cxnId="{89D9B724-C67F-417E-B05D-5FE664ED8AA8}">
      <dgm:prSet/>
      <dgm:spPr/>
      <dgm:t>
        <a:bodyPr/>
        <a:lstStyle/>
        <a:p>
          <a:endParaRPr lang="en-US"/>
        </a:p>
      </dgm:t>
    </dgm:pt>
    <dgm:pt modelId="{72F31D13-BFBE-4D1D-A2EA-1556858C7213}" type="sibTrans" cxnId="{89D9B724-C67F-417E-B05D-5FE664ED8AA8}">
      <dgm:prSet/>
      <dgm:spPr/>
      <dgm:t>
        <a:bodyPr/>
        <a:lstStyle/>
        <a:p>
          <a:endParaRPr lang="en-US"/>
        </a:p>
      </dgm:t>
    </dgm:pt>
    <dgm:pt modelId="{A891C2D9-F88D-4329-93F4-7D7247AFC0D9}">
      <dgm:prSet phldrT="[نص]" custT="1"/>
      <dgm:spPr>
        <a:solidFill>
          <a:schemeClr val="accent4">
            <a:lumMod val="40000"/>
            <a:lumOff val="60000"/>
            <a:alpha val="90000"/>
          </a:schemeClr>
        </a:solidFill>
      </dgm:spPr>
      <dgm:t>
        <a:bodyPr/>
        <a:lstStyle/>
        <a:p>
          <a:r>
            <a:rPr lang="ar-MA" sz="3200" b="1" dirty="0" smtClean="0"/>
            <a:t>أسبابهم:</a:t>
          </a:r>
        </a:p>
      </dgm:t>
    </dgm:pt>
    <dgm:pt modelId="{21154E3C-55E9-4CAE-9606-DD3488067233}" type="parTrans" cxnId="{493E6D90-E088-4A80-B111-618E67E25053}">
      <dgm:prSet/>
      <dgm:spPr/>
      <dgm:t>
        <a:bodyPr/>
        <a:lstStyle/>
        <a:p>
          <a:endParaRPr lang="en-US"/>
        </a:p>
      </dgm:t>
    </dgm:pt>
    <dgm:pt modelId="{3E74FF5C-8688-4E63-8AC0-725D59D689F3}" type="sibTrans" cxnId="{493E6D90-E088-4A80-B111-618E67E25053}">
      <dgm:prSet/>
      <dgm:spPr/>
      <dgm:t>
        <a:bodyPr/>
        <a:lstStyle/>
        <a:p>
          <a:endParaRPr lang="en-US"/>
        </a:p>
      </dgm:t>
    </dgm:pt>
    <dgm:pt modelId="{0075B975-7918-4D20-8F48-25C0E3604496}">
      <dgm:prSet phldrT="[نص]" custT="1"/>
      <dgm:spPr/>
      <dgm:t>
        <a:bodyPr/>
        <a:lstStyle/>
        <a:p>
          <a:r>
            <a:rPr lang="ar-MA" sz="2400" b="1" dirty="0" smtClean="0"/>
            <a:t>يتعارض مع «سيادة الأمة»</a:t>
          </a:r>
          <a:endParaRPr lang="en-US" sz="2400" b="1" dirty="0"/>
        </a:p>
      </dgm:t>
    </dgm:pt>
    <dgm:pt modelId="{BDEEBFB3-1541-4507-A25D-F319DB6C8B2D}" type="parTrans" cxnId="{53806D09-668D-47BC-8956-F62900511A69}">
      <dgm:prSet/>
      <dgm:spPr/>
      <dgm:t>
        <a:bodyPr/>
        <a:lstStyle/>
        <a:p>
          <a:endParaRPr lang="en-US"/>
        </a:p>
      </dgm:t>
    </dgm:pt>
    <dgm:pt modelId="{7E4FF04B-FED3-4788-9613-F6462337C013}" type="sibTrans" cxnId="{53806D09-668D-47BC-8956-F62900511A69}">
      <dgm:prSet/>
      <dgm:spPr/>
      <dgm:t>
        <a:bodyPr/>
        <a:lstStyle/>
        <a:p>
          <a:endParaRPr lang="en-US"/>
        </a:p>
      </dgm:t>
    </dgm:pt>
    <dgm:pt modelId="{02A9793C-CD2A-43D3-9E65-3B54A8EAB3CB}">
      <dgm:prSet phldrT="[نص]" custT="1"/>
      <dgm:spPr/>
      <dgm:t>
        <a:bodyPr/>
        <a:lstStyle/>
        <a:p>
          <a:r>
            <a:rPr lang="ar-MA" sz="2400" b="1" dirty="0" smtClean="0"/>
            <a:t>تعدي على حق الأجيال القادمة</a:t>
          </a:r>
          <a:endParaRPr lang="en-US" sz="2400" b="1" dirty="0"/>
        </a:p>
      </dgm:t>
    </dgm:pt>
    <dgm:pt modelId="{F7ABCC4B-1605-4876-807A-515E991414D5}" type="parTrans" cxnId="{40DD93F4-1748-4F9B-B7F3-75128C40340D}">
      <dgm:prSet/>
      <dgm:spPr/>
      <dgm:t>
        <a:bodyPr/>
        <a:lstStyle/>
        <a:p>
          <a:endParaRPr lang="en-US"/>
        </a:p>
      </dgm:t>
    </dgm:pt>
    <dgm:pt modelId="{C05A9404-F105-4129-ACD0-7DFB5801D98D}" type="sibTrans" cxnId="{40DD93F4-1748-4F9B-B7F3-75128C40340D}">
      <dgm:prSet/>
      <dgm:spPr/>
      <dgm:t>
        <a:bodyPr/>
        <a:lstStyle/>
        <a:p>
          <a:endParaRPr lang="en-US"/>
        </a:p>
      </dgm:t>
    </dgm:pt>
    <dgm:pt modelId="{AE52430E-A970-4A3F-BF92-53FD875F26F3}">
      <dgm:prSet phldrT="[نص]" custT="1"/>
      <dgm:spPr>
        <a:solidFill>
          <a:schemeClr val="accent3">
            <a:lumMod val="60000"/>
            <a:lumOff val="40000"/>
            <a:alpha val="90000"/>
          </a:schemeClr>
        </a:solidFill>
      </dgm:spPr>
      <dgm:t>
        <a:bodyPr/>
        <a:lstStyle/>
        <a:p>
          <a:r>
            <a:rPr lang="ar-MA" sz="2400" b="1" u="sng" dirty="0" smtClean="0"/>
            <a:t>- الموضوعي:</a:t>
          </a:r>
          <a:r>
            <a:rPr lang="ar-MA" sz="2400" b="0" dirty="0" smtClean="0"/>
            <a:t> غير مشروع لأنه منع (دائم)</a:t>
          </a:r>
        </a:p>
        <a:p>
          <a:r>
            <a:rPr lang="ar-MA" sz="2400" b="1" dirty="0" smtClean="0"/>
            <a:t>- </a:t>
          </a:r>
          <a:r>
            <a:rPr lang="ar-MA" sz="2400" b="1" u="sng" dirty="0" smtClean="0"/>
            <a:t>الزمني</a:t>
          </a:r>
          <a:r>
            <a:rPr lang="ar-MA" sz="2400" b="1" dirty="0" smtClean="0"/>
            <a:t>: </a:t>
          </a:r>
          <a:r>
            <a:rPr lang="ar-MA" sz="2400" b="0" dirty="0" smtClean="0"/>
            <a:t>مشروع لأنه يؤدي الى ثبات واستقرار الدستور </a:t>
          </a:r>
          <a:endParaRPr lang="en-US" sz="2400" b="0" dirty="0"/>
        </a:p>
      </dgm:t>
    </dgm:pt>
    <dgm:pt modelId="{F6A8946A-EFA0-4510-B34F-339391A9A1A0}" type="sibTrans" cxnId="{14499067-B7EA-4DF8-9C33-62F108518301}">
      <dgm:prSet/>
      <dgm:spPr/>
      <dgm:t>
        <a:bodyPr/>
        <a:lstStyle/>
        <a:p>
          <a:endParaRPr lang="en-US"/>
        </a:p>
      </dgm:t>
    </dgm:pt>
    <dgm:pt modelId="{A4F2C68D-30CD-4CE1-AAC1-DDF11E97A15F}" type="parTrans" cxnId="{14499067-B7EA-4DF8-9C33-62F108518301}">
      <dgm:prSet/>
      <dgm:spPr/>
      <dgm:t>
        <a:bodyPr/>
        <a:lstStyle/>
        <a:p>
          <a:endParaRPr lang="en-US"/>
        </a:p>
      </dgm:t>
    </dgm:pt>
    <dgm:pt modelId="{E01E6EF3-991B-489E-B527-B7F82AB94633}">
      <dgm:prSet phldrT="[نص]" custT="1"/>
      <dgm:spPr/>
      <dgm:t>
        <a:bodyPr/>
        <a:lstStyle/>
        <a:p>
          <a:r>
            <a:rPr lang="ar-MA" sz="2000" b="1" dirty="0" smtClean="0"/>
            <a:t>تعدي الجمعية التأسيسية المنشئة على المُنشأة</a:t>
          </a:r>
          <a:endParaRPr lang="en-US" sz="2000" b="1" dirty="0"/>
        </a:p>
      </dgm:t>
    </dgm:pt>
    <dgm:pt modelId="{58F8F25F-C56A-424D-B712-C21DE5842078}" type="parTrans" cxnId="{D6BBBDED-B859-4758-8328-CF55D90EAD55}">
      <dgm:prSet/>
      <dgm:spPr/>
      <dgm:t>
        <a:bodyPr/>
        <a:lstStyle/>
        <a:p>
          <a:endParaRPr lang="en-US"/>
        </a:p>
      </dgm:t>
    </dgm:pt>
    <dgm:pt modelId="{237DAA7D-F064-48D9-B07D-7871588ADD84}" type="sibTrans" cxnId="{D6BBBDED-B859-4758-8328-CF55D90EAD55}">
      <dgm:prSet/>
      <dgm:spPr/>
      <dgm:t>
        <a:bodyPr/>
        <a:lstStyle/>
        <a:p>
          <a:endParaRPr lang="en-US"/>
        </a:p>
      </dgm:t>
    </dgm:pt>
    <dgm:pt modelId="{3B48337E-93D1-4053-8EEA-EB23545A01FE}">
      <dgm:prSet phldrT="[نص]" custT="1"/>
      <dgm:spPr/>
      <dgm:t>
        <a:bodyPr/>
        <a:lstStyle/>
        <a:p>
          <a:r>
            <a:rPr lang="ar-MA" sz="2400" b="1" dirty="0" smtClean="0"/>
            <a:t>يتعارض مع سنة الحياة</a:t>
          </a:r>
          <a:endParaRPr lang="en-US" sz="2400" b="1" dirty="0"/>
        </a:p>
      </dgm:t>
    </dgm:pt>
    <dgm:pt modelId="{19EFE33B-8143-47FA-A657-8BB93CC27DE2}" type="parTrans" cxnId="{6EC03119-0A31-4028-9783-1985FBBAFBC1}">
      <dgm:prSet/>
      <dgm:spPr/>
      <dgm:t>
        <a:bodyPr/>
        <a:lstStyle/>
        <a:p>
          <a:endParaRPr lang="en-US"/>
        </a:p>
      </dgm:t>
    </dgm:pt>
    <dgm:pt modelId="{D8EF75A0-06DD-416B-A8A6-3C7FCC6073E8}" type="sibTrans" cxnId="{6EC03119-0A31-4028-9783-1985FBBAFBC1}">
      <dgm:prSet/>
      <dgm:spPr/>
      <dgm:t>
        <a:bodyPr/>
        <a:lstStyle/>
        <a:p>
          <a:endParaRPr lang="en-US"/>
        </a:p>
      </dgm:t>
    </dgm:pt>
    <dgm:pt modelId="{53AA9404-9EFB-431A-AE0B-2FBBF66A3890}">
      <dgm:prSet phldrT="[نص]" custT="1"/>
      <dgm:spPr/>
      <dgm:t>
        <a:bodyPr/>
        <a:lstStyle/>
        <a:p>
          <a:r>
            <a:rPr lang="ar-MA" sz="2400" b="1" dirty="0" smtClean="0"/>
            <a:t>يدعو الشعب الى التغيير بالقوة</a:t>
          </a:r>
          <a:endParaRPr lang="en-US" sz="2400" b="1" dirty="0"/>
        </a:p>
      </dgm:t>
    </dgm:pt>
    <dgm:pt modelId="{C04200C0-80D3-4677-9527-F82A074DB097}" type="parTrans" cxnId="{6C85D4AA-D94B-4907-A322-B2CB60640D1F}">
      <dgm:prSet/>
      <dgm:spPr/>
      <dgm:t>
        <a:bodyPr/>
        <a:lstStyle/>
        <a:p>
          <a:endParaRPr lang="en-US"/>
        </a:p>
      </dgm:t>
    </dgm:pt>
    <dgm:pt modelId="{7AD07027-DC4D-4D18-B669-96E91DFD3A8D}" type="sibTrans" cxnId="{6C85D4AA-D94B-4907-A322-B2CB60640D1F}">
      <dgm:prSet/>
      <dgm:spPr/>
      <dgm:t>
        <a:bodyPr/>
        <a:lstStyle/>
        <a:p>
          <a:endParaRPr lang="en-US"/>
        </a:p>
      </dgm:t>
    </dgm:pt>
    <dgm:pt modelId="{FCC18048-0950-4C96-8287-8B399B64AA11}" type="pres">
      <dgm:prSet presAssocID="{2D5710D2-C44F-4F60-8DD7-AF26599113D8}" presName="hierChild1" presStyleCnt="0">
        <dgm:presLayoutVars>
          <dgm:chPref val="1"/>
          <dgm:dir val="rev"/>
          <dgm:animOne val="branch"/>
          <dgm:animLvl val="lvl"/>
          <dgm:resizeHandles/>
        </dgm:presLayoutVars>
      </dgm:prSet>
      <dgm:spPr/>
      <dgm:t>
        <a:bodyPr/>
        <a:lstStyle/>
        <a:p>
          <a:endParaRPr lang="en-US"/>
        </a:p>
      </dgm:t>
    </dgm:pt>
    <dgm:pt modelId="{83E068A0-1F96-4ACD-9E73-CC14E793BCC6}" type="pres">
      <dgm:prSet presAssocID="{8582C144-57F8-4A6D-864C-B0093E884B8C}" presName="hierRoot1" presStyleCnt="0"/>
      <dgm:spPr/>
    </dgm:pt>
    <dgm:pt modelId="{2B15A5F1-FCD5-46BB-9B28-8988E211356E}" type="pres">
      <dgm:prSet presAssocID="{8582C144-57F8-4A6D-864C-B0093E884B8C}" presName="composite" presStyleCnt="0"/>
      <dgm:spPr/>
    </dgm:pt>
    <dgm:pt modelId="{017B12C9-8676-4183-A09C-921F9F1FFF5F}" type="pres">
      <dgm:prSet presAssocID="{8582C144-57F8-4A6D-864C-B0093E884B8C}" presName="background" presStyleLbl="node0" presStyleIdx="0" presStyleCnt="1"/>
      <dgm:spPr/>
    </dgm:pt>
    <dgm:pt modelId="{D56AB4AE-2988-44CB-8E9E-F87B3518B230}" type="pres">
      <dgm:prSet presAssocID="{8582C144-57F8-4A6D-864C-B0093E884B8C}" presName="text" presStyleLbl="fgAcc0" presStyleIdx="0" presStyleCnt="1" custScaleX="296172" custLinFactNeighborX="-60414">
        <dgm:presLayoutVars>
          <dgm:chPref val="3"/>
        </dgm:presLayoutVars>
      </dgm:prSet>
      <dgm:spPr/>
      <dgm:t>
        <a:bodyPr/>
        <a:lstStyle/>
        <a:p>
          <a:endParaRPr lang="en-US"/>
        </a:p>
      </dgm:t>
    </dgm:pt>
    <dgm:pt modelId="{D7526400-AB8E-4279-BA9D-B2918DF76016}" type="pres">
      <dgm:prSet presAssocID="{8582C144-57F8-4A6D-864C-B0093E884B8C}" presName="hierChild2" presStyleCnt="0"/>
      <dgm:spPr/>
    </dgm:pt>
    <dgm:pt modelId="{96968E59-C62A-479B-944E-9EAB7248EC2A}" type="pres">
      <dgm:prSet presAssocID="{870AF83D-0744-47DB-98C8-364AEF95C1FB}" presName="Name10" presStyleLbl="parChTrans1D2" presStyleIdx="0" presStyleCnt="2"/>
      <dgm:spPr/>
      <dgm:t>
        <a:bodyPr/>
        <a:lstStyle/>
        <a:p>
          <a:endParaRPr lang="en-US"/>
        </a:p>
      </dgm:t>
    </dgm:pt>
    <dgm:pt modelId="{D5A73C67-04B8-4962-97F7-F5901AED5F3A}" type="pres">
      <dgm:prSet presAssocID="{2BB3F6AA-DB5B-43B7-9696-A19B4C55E27D}" presName="hierRoot2" presStyleCnt="0"/>
      <dgm:spPr/>
    </dgm:pt>
    <dgm:pt modelId="{D0CD9A9A-4C3C-4CB1-93FA-4DCB79B1D80D}" type="pres">
      <dgm:prSet presAssocID="{2BB3F6AA-DB5B-43B7-9696-A19B4C55E27D}" presName="composite2" presStyleCnt="0"/>
      <dgm:spPr/>
    </dgm:pt>
    <dgm:pt modelId="{DA5AD5A6-0F2F-4800-82D8-72C8C8A1B514}" type="pres">
      <dgm:prSet presAssocID="{2BB3F6AA-DB5B-43B7-9696-A19B4C55E27D}" presName="background2" presStyleLbl="node2" presStyleIdx="0" presStyleCnt="2"/>
      <dgm:spPr/>
    </dgm:pt>
    <dgm:pt modelId="{85733F4F-E137-40ED-92B3-ABD3F23279AD}" type="pres">
      <dgm:prSet presAssocID="{2BB3F6AA-DB5B-43B7-9696-A19B4C55E27D}" presName="text2" presStyleLbl="fgAcc2" presStyleIdx="0" presStyleCnt="2" custScaleX="168567" custLinFactNeighborX="79419">
        <dgm:presLayoutVars>
          <dgm:chPref val="3"/>
        </dgm:presLayoutVars>
      </dgm:prSet>
      <dgm:spPr/>
      <dgm:t>
        <a:bodyPr/>
        <a:lstStyle/>
        <a:p>
          <a:endParaRPr lang="en-US"/>
        </a:p>
      </dgm:t>
    </dgm:pt>
    <dgm:pt modelId="{5F5C96C4-ACEB-4452-9DCF-1AB2AA2DC6E9}" type="pres">
      <dgm:prSet presAssocID="{2BB3F6AA-DB5B-43B7-9696-A19B4C55E27D}" presName="hierChild3" presStyleCnt="0"/>
      <dgm:spPr/>
    </dgm:pt>
    <dgm:pt modelId="{2AD6244F-2274-4E6C-AE4E-64403337D9B1}" type="pres">
      <dgm:prSet presAssocID="{E6AEEEAA-E2F3-4C17-98F3-DC1FC4CAB8BD}" presName="Name17" presStyleLbl="parChTrans1D3" presStyleIdx="0" presStyleCnt="3"/>
      <dgm:spPr/>
      <dgm:t>
        <a:bodyPr/>
        <a:lstStyle/>
        <a:p>
          <a:endParaRPr lang="en-US"/>
        </a:p>
      </dgm:t>
    </dgm:pt>
    <dgm:pt modelId="{ABF361C3-0BD7-4F6D-88D7-7F30E6366AFA}" type="pres">
      <dgm:prSet presAssocID="{8C0D5B02-1016-438A-95E2-3AEADA199D69}" presName="hierRoot3" presStyleCnt="0"/>
      <dgm:spPr/>
    </dgm:pt>
    <dgm:pt modelId="{A98A0170-6717-480E-94D2-CA13D2B87367}" type="pres">
      <dgm:prSet presAssocID="{8C0D5B02-1016-438A-95E2-3AEADA199D69}" presName="composite3" presStyleCnt="0"/>
      <dgm:spPr/>
    </dgm:pt>
    <dgm:pt modelId="{4FBB49E4-9716-45E7-8107-B1863E03FF7B}" type="pres">
      <dgm:prSet presAssocID="{8C0D5B02-1016-438A-95E2-3AEADA199D69}" presName="background3" presStyleLbl="node3" presStyleIdx="0" presStyleCnt="3"/>
      <dgm:spPr/>
    </dgm:pt>
    <dgm:pt modelId="{2F82E9C6-2458-40FA-AF85-79B38AA57895}" type="pres">
      <dgm:prSet presAssocID="{8C0D5B02-1016-438A-95E2-3AEADA199D69}" presName="text3" presStyleLbl="fgAcc3" presStyleIdx="0" presStyleCnt="3" custScaleX="148665" custScaleY="159607" custLinFactNeighborX="61190" custLinFactNeighborY="-3104">
        <dgm:presLayoutVars>
          <dgm:chPref val="3"/>
        </dgm:presLayoutVars>
      </dgm:prSet>
      <dgm:spPr/>
      <dgm:t>
        <a:bodyPr/>
        <a:lstStyle/>
        <a:p>
          <a:endParaRPr lang="en-US"/>
        </a:p>
      </dgm:t>
    </dgm:pt>
    <dgm:pt modelId="{B7912D14-4503-4918-B338-A035AAF36139}" type="pres">
      <dgm:prSet presAssocID="{8C0D5B02-1016-438A-95E2-3AEADA199D69}" presName="hierChild4" presStyleCnt="0"/>
      <dgm:spPr/>
    </dgm:pt>
    <dgm:pt modelId="{A13C6192-727E-48C3-AB0E-46ECB377E294}" type="pres">
      <dgm:prSet presAssocID="{7268DEDA-5BAF-44FE-836F-940CEDFF55C5}" presName="Name10" presStyleLbl="parChTrans1D2" presStyleIdx="1" presStyleCnt="2"/>
      <dgm:spPr/>
      <dgm:t>
        <a:bodyPr/>
        <a:lstStyle/>
        <a:p>
          <a:endParaRPr lang="en-US"/>
        </a:p>
      </dgm:t>
    </dgm:pt>
    <dgm:pt modelId="{F8859F01-AC3C-466F-BF98-8CC51263A016}" type="pres">
      <dgm:prSet presAssocID="{BCE0C145-0292-405D-9B35-E242D4DBE8CE}" presName="hierRoot2" presStyleCnt="0"/>
      <dgm:spPr/>
    </dgm:pt>
    <dgm:pt modelId="{7D99783B-E57F-406A-85B3-4F65DA51CAF2}" type="pres">
      <dgm:prSet presAssocID="{BCE0C145-0292-405D-9B35-E242D4DBE8CE}" presName="composite2" presStyleCnt="0"/>
      <dgm:spPr/>
    </dgm:pt>
    <dgm:pt modelId="{1A2E66BF-4455-4499-BED6-3802256F0CD9}" type="pres">
      <dgm:prSet presAssocID="{BCE0C145-0292-405D-9B35-E242D4DBE8CE}" presName="background2" presStyleLbl="node2" presStyleIdx="1" presStyleCnt="2"/>
      <dgm:spPr/>
    </dgm:pt>
    <dgm:pt modelId="{FED32909-40FA-4C78-B3CE-8FBF4437149C}" type="pres">
      <dgm:prSet presAssocID="{BCE0C145-0292-405D-9B35-E242D4DBE8CE}" presName="text2" presStyleLbl="fgAcc2" presStyleIdx="1" presStyleCnt="2" custScaleX="159509" custLinFactNeighborX="-48218">
        <dgm:presLayoutVars>
          <dgm:chPref val="3"/>
        </dgm:presLayoutVars>
      </dgm:prSet>
      <dgm:spPr/>
      <dgm:t>
        <a:bodyPr/>
        <a:lstStyle/>
        <a:p>
          <a:endParaRPr lang="en-US"/>
        </a:p>
      </dgm:t>
    </dgm:pt>
    <dgm:pt modelId="{0F30E5E3-AB69-41CF-97F7-043D00861BB7}" type="pres">
      <dgm:prSet presAssocID="{BCE0C145-0292-405D-9B35-E242D4DBE8CE}" presName="hierChild3" presStyleCnt="0"/>
      <dgm:spPr/>
    </dgm:pt>
    <dgm:pt modelId="{89BF57AC-D379-4C20-8DF4-CF8AC743D808}" type="pres">
      <dgm:prSet presAssocID="{98527C80-52C3-4648-BAFB-F6350839E4BC}" presName="Name17" presStyleLbl="parChTrans1D3" presStyleIdx="1" presStyleCnt="3"/>
      <dgm:spPr/>
      <dgm:t>
        <a:bodyPr/>
        <a:lstStyle/>
        <a:p>
          <a:endParaRPr lang="en-US"/>
        </a:p>
      </dgm:t>
    </dgm:pt>
    <dgm:pt modelId="{D31204D5-381E-4E82-B1AB-9590B5C113AF}" type="pres">
      <dgm:prSet presAssocID="{81F12C9F-6D12-4519-9E6A-699AF2676C3D}" presName="hierRoot3" presStyleCnt="0"/>
      <dgm:spPr/>
    </dgm:pt>
    <dgm:pt modelId="{F80A3028-3BAD-40B2-B54F-D2C68F99897C}" type="pres">
      <dgm:prSet presAssocID="{81F12C9F-6D12-4519-9E6A-699AF2676C3D}" presName="composite3" presStyleCnt="0"/>
      <dgm:spPr/>
    </dgm:pt>
    <dgm:pt modelId="{ECD6B7EA-9E1A-4FC6-9C12-2CEF9DCD803B}" type="pres">
      <dgm:prSet presAssocID="{81F12C9F-6D12-4519-9E6A-699AF2676C3D}" presName="background3" presStyleLbl="node3" presStyleIdx="1" presStyleCnt="3"/>
      <dgm:spPr/>
    </dgm:pt>
    <dgm:pt modelId="{45CBED57-4EC9-4786-96E2-A9F5AC56CCA7}" type="pres">
      <dgm:prSet presAssocID="{81F12C9F-6D12-4519-9E6A-699AF2676C3D}" presName="text3" presStyleLbl="fgAcc3" presStyleIdx="1" presStyleCnt="3" custScaleX="152808" custScaleY="88465" custLinFactNeighborY="-17506">
        <dgm:presLayoutVars>
          <dgm:chPref val="3"/>
        </dgm:presLayoutVars>
      </dgm:prSet>
      <dgm:spPr/>
      <dgm:t>
        <a:bodyPr/>
        <a:lstStyle/>
        <a:p>
          <a:endParaRPr lang="en-US"/>
        </a:p>
      </dgm:t>
    </dgm:pt>
    <dgm:pt modelId="{DD9428CF-F3A6-4130-9C78-EAE251EA6A6E}" type="pres">
      <dgm:prSet presAssocID="{81F12C9F-6D12-4519-9E6A-699AF2676C3D}" presName="hierChild4" presStyleCnt="0"/>
      <dgm:spPr/>
    </dgm:pt>
    <dgm:pt modelId="{A136A292-5D6D-4657-8329-6251A63E0EFD}" type="pres">
      <dgm:prSet presAssocID="{21154E3C-55E9-4CAE-9606-DD3488067233}" presName="Name23" presStyleLbl="parChTrans1D4" presStyleIdx="0" presStyleCnt="6"/>
      <dgm:spPr/>
      <dgm:t>
        <a:bodyPr/>
        <a:lstStyle/>
        <a:p>
          <a:endParaRPr lang="en-US"/>
        </a:p>
      </dgm:t>
    </dgm:pt>
    <dgm:pt modelId="{D19F8667-59FA-40C7-BF3A-E32A0CEBDBE4}" type="pres">
      <dgm:prSet presAssocID="{A891C2D9-F88D-4329-93F4-7D7247AFC0D9}" presName="hierRoot4" presStyleCnt="0"/>
      <dgm:spPr/>
    </dgm:pt>
    <dgm:pt modelId="{BDFD6B68-2757-4016-950E-8E74FEB85676}" type="pres">
      <dgm:prSet presAssocID="{A891C2D9-F88D-4329-93F4-7D7247AFC0D9}" presName="composite4" presStyleCnt="0"/>
      <dgm:spPr/>
    </dgm:pt>
    <dgm:pt modelId="{03CD4E8E-61EA-41C0-87AC-C2C4FC2B8CC3}" type="pres">
      <dgm:prSet presAssocID="{A891C2D9-F88D-4329-93F4-7D7247AFC0D9}" presName="background4" presStyleLbl="node4" presStyleIdx="0" presStyleCnt="6"/>
      <dgm:spPr/>
    </dgm:pt>
    <dgm:pt modelId="{9FA52993-E7FD-4096-9F8F-48AE128DAC97}" type="pres">
      <dgm:prSet presAssocID="{A891C2D9-F88D-4329-93F4-7D7247AFC0D9}" presName="text4" presStyleLbl="fgAcc4" presStyleIdx="0" presStyleCnt="6" custScaleX="143996" custLinFactNeighborY="-17506">
        <dgm:presLayoutVars>
          <dgm:chPref val="3"/>
        </dgm:presLayoutVars>
      </dgm:prSet>
      <dgm:spPr/>
      <dgm:t>
        <a:bodyPr/>
        <a:lstStyle/>
        <a:p>
          <a:endParaRPr lang="en-US"/>
        </a:p>
      </dgm:t>
    </dgm:pt>
    <dgm:pt modelId="{0FC0B359-B98D-4391-BB1A-85B251B9A0E6}" type="pres">
      <dgm:prSet presAssocID="{A891C2D9-F88D-4329-93F4-7D7247AFC0D9}" presName="hierChild5" presStyleCnt="0"/>
      <dgm:spPr/>
    </dgm:pt>
    <dgm:pt modelId="{1772065F-8AA5-489B-9256-77A655063ECE}" type="pres">
      <dgm:prSet presAssocID="{BDEEBFB3-1541-4507-A25D-F319DB6C8B2D}" presName="Name23" presStyleLbl="parChTrans1D4" presStyleIdx="1" presStyleCnt="6"/>
      <dgm:spPr/>
      <dgm:t>
        <a:bodyPr/>
        <a:lstStyle/>
        <a:p>
          <a:endParaRPr lang="en-US"/>
        </a:p>
      </dgm:t>
    </dgm:pt>
    <dgm:pt modelId="{EA316ED7-7FDE-4109-9338-B9746FFF97FA}" type="pres">
      <dgm:prSet presAssocID="{0075B975-7918-4D20-8F48-25C0E3604496}" presName="hierRoot4" presStyleCnt="0"/>
      <dgm:spPr/>
    </dgm:pt>
    <dgm:pt modelId="{F37FDC24-1E8C-49B4-B583-3D2A71F79F34}" type="pres">
      <dgm:prSet presAssocID="{0075B975-7918-4D20-8F48-25C0E3604496}" presName="composite4" presStyleCnt="0"/>
      <dgm:spPr/>
    </dgm:pt>
    <dgm:pt modelId="{E183D8D4-A93E-44CA-9DEE-040728B7E661}" type="pres">
      <dgm:prSet presAssocID="{0075B975-7918-4D20-8F48-25C0E3604496}" presName="background4" presStyleLbl="node4" presStyleIdx="1" presStyleCnt="6"/>
      <dgm:spPr/>
    </dgm:pt>
    <dgm:pt modelId="{74CC62A1-3428-4E86-B2B7-71889A03DDFB}" type="pres">
      <dgm:prSet presAssocID="{0075B975-7918-4D20-8F48-25C0E3604496}" presName="text4" presStyleLbl="fgAcc4" presStyleIdx="1" presStyleCnt="6" custScaleX="110252" custScaleY="126988" custLinFactNeighborY="-7512">
        <dgm:presLayoutVars>
          <dgm:chPref val="3"/>
        </dgm:presLayoutVars>
      </dgm:prSet>
      <dgm:spPr/>
      <dgm:t>
        <a:bodyPr/>
        <a:lstStyle/>
        <a:p>
          <a:endParaRPr lang="en-US"/>
        </a:p>
      </dgm:t>
    </dgm:pt>
    <dgm:pt modelId="{95C70DDB-8019-4A98-8F0A-E0D7777772F0}" type="pres">
      <dgm:prSet presAssocID="{0075B975-7918-4D20-8F48-25C0E3604496}" presName="hierChild5" presStyleCnt="0"/>
      <dgm:spPr/>
    </dgm:pt>
    <dgm:pt modelId="{1755FBF9-511E-470E-A9C7-3667F3245148}" type="pres">
      <dgm:prSet presAssocID="{F7ABCC4B-1605-4876-807A-515E991414D5}" presName="Name23" presStyleLbl="parChTrans1D4" presStyleIdx="2" presStyleCnt="6"/>
      <dgm:spPr/>
      <dgm:t>
        <a:bodyPr/>
        <a:lstStyle/>
        <a:p>
          <a:endParaRPr lang="en-US"/>
        </a:p>
      </dgm:t>
    </dgm:pt>
    <dgm:pt modelId="{0BEEF253-E552-4EE0-B017-491ABCB89B43}" type="pres">
      <dgm:prSet presAssocID="{02A9793C-CD2A-43D3-9E65-3B54A8EAB3CB}" presName="hierRoot4" presStyleCnt="0"/>
      <dgm:spPr/>
    </dgm:pt>
    <dgm:pt modelId="{2198250B-22B2-4B77-8C12-47811F4EC5BE}" type="pres">
      <dgm:prSet presAssocID="{02A9793C-CD2A-43D3-9E65-3B54A8EAB3CB}" presName="composite4" presStyleCnt="0"/>
      <dgm:spPr/>
    </dgm:pt>
    <dgm:pt modelId="{B05BAD11-D10D-492A-B4C9-F10ABF204BCA}" type="pres">
      <dgm:prSet presAssocID="{02A9793C-CD2A-43D3-9E65-3B54A8EAB3CB}" presName="background4" presStyleLbl="node4" presStyleIdx="2" presStyleCnt="6"/>
      <dgm:spPr/>
    </dgm:pt>
    <dgm:pt modelId="{8EEC29C7-6090-4356-8188-89203B319D4C}" type="pres">
      <dgm:prSet presAssocID="{02A9793C-CD2A-43D3-9E65-3B54A8EAB3CB}" presName="text4" presStyleLbl="fgAcc4" presStyleIdx="2" presStyleCnt="6" custScaleX="105281" custScaleY="126527" custLinFactNeighborX="3467" custLinFactNeighborY="-7051">
        <dgm:presLayoutVars>
          <dgm:chPref val="3"/>
        </dgm:presLayoutVars>
      </dgm:prSet>
      <dgm:spPr/>
      <dgm:t>
        <a:bodyPr/>
        <a:lstStyle/>
        <a:p>
          <a:endParaRPr lang="en-US"/>
        </a:p>
      </dgm:t>
    </dgm:pt>
    <dgm:pt modelId="{610EDBBA-B567-40F8-9A6B-CB09A760C24E}" type="pres">
      <dgm:prSet presAssocID="{02A9793C-CD2A-43D3-9E65-3B54A8EAB3CB}" presName="hierChild5" presStyleCnt="0"/>
      <dgm:spPr/>
    </dgm:pt>
    <dgm:pt modelId="{40426FA3-FE8A-4599-B4D3-D6EEDC82E3EC}" type="pres">
      <dgm:prSet presAssocID="{58F8F25F-C56A-424D-B712-C21DE5842078}" presName="Name23" presStyleLbl="parChTrans1D4" presStyleIdx="3" presStyleCnt="6"/>
      <dgm:spPr/>
      <dgm:t>
        <a:bodyPr/>
        <a:lstStyle/>
        <a:p>
          <a:endParaRPr lang="en-US"/>
        </a:p>
      </dgm:t>
    </dgm:pt>
    <dgm:pt modelId="{FB78F3A9-6B8F-4A67-9A7C-B159983DC244}" type="pres">
      <dgm:prSet presAssocID="{E01E6EF3-991B-489E-B527-B7F82AB94633}" presName="hierRoot4" presStyleCnt="0"/>
      <dgm:spPr/>
    </dgm:pt>
    <dgm:pt modelId="{342F4E68-CFC9-4A3D-87B3-D1691D234519}" type="pres">
      <dgm:prSet presAssocID="{E01E6EF3-991B-489E-B527-B7F82AB94633}" presName="composite4" presStyleCnt="0"/>
      <dgm:spPr/>
    </dgm:pt>
    <dgm:pt modelId="{C3AA6E99-4707-4042-AD7C-938BECFE0961}" type="pres">
      <dgm:prSet presAssocID="{E01E6EF3-991B-489E-B527-B7F82AB94633}" presName="background4" presStyleLbl="node4" presStyleIdx="3" presStyleCnt="6"/>
      <dgm:spPr/>
    </dgm:pt>
    <dgm:pt modelId="{DC6100A4-26E4-4C11-B100-D37849AEEC07}" type="pres">
      <dgm:prSet presAssocID="{E01E6EF3-991B-489E-B527-B7F82AB94633}" presName="text4" presStyleLbl="fgAcc4" presStyleIdx="3" presStyleCnt="6" custScaleX="107063" custScaleY="126527" custLinFactNeighborY="-7051">
        <dgm:presLayoutVars>
          <dgm:chPref val="3"/>
        </dgm:presLayoutVars>
      </dgm:prSet>
      <dgm:spPr/>
      <dgm:t>
        <a:bodyPr/>
        <a:lstStyle/>
        <a:p>
          <a:endParaRPr lang="en-US"/>
        </a:p>
      </dgm:t>
    </dgm:pt>
    <dgm:pt modelId="{5CC3B08C-1878-47C9-9272-F5387BAB623A}" type="pres">
      <dgm:prSet presAssocID="{E01E6EF3-991B-489E-B527-B7F82AB94633}" presName="hierChild5" presStyleCnt="0"/>
      <dgm:spPr/>
    </dgm:pt>
    <dgm:pt modelId="{1F94D8AC-6969-49FF-8985-CD943B5F6186}" type="pres">
      <dgm:prSet presAssocID="{19EFE33B-8143-47FA-A657-8BB93CC27DE2}" presName="Name23" presStyleLbl="parChTrans1D4" presStyleIdx="4" presStyleCnt="6"/>
      <dgm:spPr/>
      <dgm:t>
        <a:bodyPr/>
        <a:lstStyle/>
        <a:p>
          <a:endParaRPr lang="en-US"/>
        </a:p>
      </dgm:t>
    </dgm:pt>
    <dgm:pt modelId="{9DEF2487-BD73-4422-AC76-02C0733DFE05}" type="pres">
      <dgm:prSet presAssocID="{3B48337E-93D1-4053-8EEA-EB23545A01FE}" presName="hierRoot4" presStyleCnt="0"/>
      <dgm:spPr/>
    </dgm:pt>
    <dgm:pt modelId="{A4320CD1-4B34-4F19-93F5-B96F4D03B95F}" type="pres">
      <dgm:prSet presAssocID="{3B48337E-93D1-4053-8EEA-EB23545A01FE}" presName="composite4" presStyleCnt="0"/>
      <dgm:spPr/>
    </dgm:pt>
    <dgm:pt modelId="{E1F9E4A7-3759-4028-9330-8D296735706F}" type="pres">
      <dgm:prSet presAssocID="{3B48337E-93D1-4053-8EEA-EB23545A01FE}" presName="background4" presStyleLbl="node4" presStyleIdx="4" presStyleCnt="6"/>
      <dgm:spPr/>
    </dgm:pt>
    <dgm:pt modelId="{CB685007-A09B-4A8A-928E-36FCBA843A6C}" type="pres">
      <dgm:prSet presAssocID="{3B48337E-93D1-4053-8EEA-EB23545A01FE}" presName="text4" presStyleLbl="fgAcc4" presStyleIdx="4" presStyleCnt="6" custScaleX="105842" custScaleY="126527" custLinFactNeighborY="-7051">
        <dgm:presLayoutVars>
          <dgm:chPref val="3"/>
        </dgm:presLayoutVars>
      </dgm:prSet>
      <dgm:spPr/>
      <dgm:t>
        <a:bodyPr/>
        <a:lstStyle/>
        <a:p>
          <a:endParaRPr lang="en-US"/>
        </a:p>
      </dgm:t>
    </dgm:pt>
    <dgm:pt modelId="{26582A2C-611A-43A2-B09B-25CCCD38C17A}" type="pres">
      <dgm:prSet presAssocID="{3B48337E-93D1-4053-8EEA-EB23545A01FE}" presName="hierChild5" presStyleCnt="0"/>
      <dgm:spPr/>
    </dgm:pt>
    <dgm:pt modelId="{9764F660-7774-43F9-A936-1C2EEA230288}" type="pres">
      <dgm:prSet presAssocID="{C04200C0-80D3-4677-9527-F82A074DB097}" presName="Name23" presStyleLbl="parChTrans1D4" presStyleIdx="5" presStyleCnt="6"/>
      <dgm:spPr/>
      <dgm:t>
        <a:bodyPr/>
        <a:lstStyle/>
        <a:p>
          <a:endParaRPr lang="en-US"/>
        </a:p>
      </dgm:t>
    </dgm:pt>
    <dgm:pt modelId="{247A42B9-7E05-4F6B-BEFB-C0EAD4E83E38}" type="pres">
      <dgm:prSet presAssocID="{53AA9404-9EFB-431A-AE0B-2FBBF66A3890}" presName="hierRoot4" presStyleCnt="0"/>
      <dgm:spPr/>
    </dgm:pt>
    <dgm:pt modelId="{58E5CD36-8940-446B-9034-65A34B7E3CA1}" type="pres">
      <dgm:prSet presAssocID="{53AA9404-9EFB-431A-AE0B-2FBBF66A3890}" presName="composite4" presStyleCnt="0"/>
      <dgm:spPr/>
    </dgm:pt>
    <dgm:pt modelId="{567C657E-EAFD-4826-8EB4-94378AB8B2E1}" type="pres">
      <dgm:prSet presAssocID="{53AA9404-9EFB-431A-AE0B-2FBBF66A3890}" presName="background4" presStyleLbl="node4" presStyleIdx="5" presStyleCnt="6"/>
      <dgm:spPr/>
    </dgm:pt>
    <dgm:pt modelId="{F6638A9D-55B3-4F45-9B5A-BE60F05859EE}" type="pres">
      <dgm:prSet presAssocID="{53AA9404-9EFB-431A-AE0B-2FBBF66A3890}" presName="text4" presStyleLbl="fgAcc4" presStyleIdx="5" presStyleCnt="6" custScaleX="110427" custScaleY="121624" custLinFactNeighborY="-7047">
        <dgm:presLayoutVars>
          <dgm:chPref val="3"/>
        </dgm:presLayoutVars>
      </dgm:prSet>
      <dgm:spPr/>
      <dgm:t>
        <a:bodyPr/>
        <a:lstStyle/>
        <a:p>
          <a:endParaRPr lang="en-US"/>
        </a:p>
      </dgm:t>
    </dgm:pt>
    <dgm:pt modelId="{F606385B-ED65-476C-B22E-539F8E2F7928}" type="pres">
      <dgm:prSet presAssocID="{53AA9404-9EFB-431A-AE0B-2FBBF66A3890}" presName="hierChild5" presStyleCnt="0"/>
      <dgm:spPr/>
    </dgm:pt>
    <dgm:pt modelId="{DD692F22-1F6D-4870-8659-F1D412C69833}" type="pres">
      <dgm:prSet presAssocID="{A4F2C68D-30CD-4CE1-AAC1-DDF11E97A15F}" presName="Name17" presStyleLbl="parChTrans1D3" presStyleIdx="2" presStyleCnt="3"/>
      <dgm:spPr/>
      <dgm:t>
        <a:bodyPr/>
        <a:lstStyle/>
        <a:p>
          <a:endParaRPr lang="en-US"/>
        </a:p>
      </dgm:t>
    </dgm:pt>
    <dgm:pt modelId="{3F206B22-C44F-4DC9-8703-8B6DCB2DA226}" type="pres">
      <dgm:prSet presAssocID="{AE52430E-A970-4A3F-BF92-53FD875F26F3}" presName="hierRoot3" presStyleCnt="0"/>
      <dgm:spPr/>
    </dgm:pt>
    <dgm:pt modelId="{E9FB2B54-7A2F-432F-BED2-841FDCD48F10}" type="pres">
      <dgm:prSet presAssocID="{AE52430E-A970-4A3F-BF92-53FD875F26F3}" presName="composite3" presStyleCnt="0"/>
      <dgm:spPr/>
    </dgm:pt>
    <dgm:pt modelId="{748F581E-386A-4BA3-9EAD-26F353968918}" type="pres">
      <dgm:prSet presAssocID="{AE52430E-A970-4A3F-BF92-53FD875F26F3}" presName="background3" presStyleLbl="node3" presStyleIdx="2" presStyleCnt="3"/>
      <dgm:spPr/>
    </dgm:pt>
    <dgm:pt modelId="{06F3C44E-07B6-456C-9562-404C35390848}" type="pres">
      <dgm:prSet presAssocID="{AE52430E-A970-4A3F-BF92-53FD875F26F3}" presName="text3" presStyleLbl="fgAcc3" presStyleIdx="2" presStyleCnt="3" custScaleX="192308" custScaleY="248554" custLinFactNeighborX="-34222" custLinFactNeighborY="-17506">
        <dgm:presLayoutVars>
          <dgm:chPref val="3"/>
        </dgm:presLayoutVars>
      </dgm:prSet>
      <dgm:spPr/>
      <dgm:t>
        <a:bodyPr/>
        <a:lstStyle/>
        <a:p>
          <a:endParaRPr lang="en-US"/>
        </a:p>
      </dgm:t>
    </dgm:pt>
    <dgm:pt modelId="{41A93858-43C6-47A5-A975-4B36DA483C40}" type="pres">
      <dgm:prSet presAssocID="{AE52430E-A970-4A3F-BF92-53FD875F26F3}" presName="hierChild4" presStyleCnt="0"/>
      <dgm:spPr/>
    </dgm:pt>
  </dgm:ptLst>
  <dgm:cxnLst>
    <dgm:cxn modelId="{C983667A-36F4-46AA-B774-C322F69774B9}" type="presOf" srcId="{A4F2C68D-30CD-4CE1-AAC1-DDF11E97A15F}" destId="{DD692F22-1F6D-4870-8659-F1D412C69833}" srcOrd="0" destOrd="0" presId="urn:microsoft.com/office/officeart/2005/8/layout/hierarchy1"/>
    <dgm:cxn modelId="{EF1010C6-DDC6-47DC-AFC0-23E4C1B207C6}" type="presOf" srcId="{F7ABCC4B-1605-4876-807A-515E991414D5}" destId="{1755FBF9-511E-470E-A9C7-3667F3245148}" srcOrd="0" destOrd="0" presId="urn:microsoft.com/office/officeart/2005/8/layout/hierarchy1"/>
    <dgm:cxn modelId="{E09D84F8-2AC5-41DB-85C2-9821E37846CC}" type="presOf" srcId="{2BB3F6AA-DB5B-43B7-9696-A19B4C55E27D}" destId="{85733F4F-E137-40ED-92B3-ABD3F23279AD}" srcOrd="0" destOrd="0" presId="urn:microsoft.com/office/officeart/2005/8/layout/hierarchy1"/>
    <dgm:cxn modelId="{D6BBBDED-B859-4758-8328-CF55D90EAD55}" srcId="{A891C2D9-F88D-4329-93F4-7D7247AFC0D9}" destId="{E01E6EF3-991B-489E-B527-B7F82AB94633}" srcOrd="2" destOrd="0" parTransId="{58F8F25F-C56A-424D-B712-C21DE5842078}" sibTransId="{237DAA7D-F064-48D9-B07D-7871588ADD84}"/>
    <dgm:cxn modelId="{493E6D90-E088-4A80-B111-618E67E25053}" srcId="{81F12C9F-6D12-4519-9E6A-699AF2676C3D}" destId="{A891C2D9-F88D-4329-93F4-7D7247AFC0D9}" srcOrd="0" destOrd="0" parTransId="{21154E3C-55E9-4CAE-9606-DD3488067233}" sibTransId="{3E74FF5C-8688-4E63-8AC0-725D59D689F3}"/>
    <dgm:cxn modelId="{7C5B0B78-193A-4BB4-95BE-FFD3672D6AEF}" type="presOf" srcId="{E01E6EF3-991B-489E-B527-B7F82AB94633}" destId="{DC6100A4-26E4-4C11-B100-D37849AEEC07}" srcOrd="0" destOrd="0" presId="urn:microsoft.com/office/officeart/2005/8/layout/hierarchy1"/>
    <dgm:cxn modelId="{E083FCF5-97C2-4BF3-8122-4BD670A4E5F2}" type="presOf" srcId="{02A9793C-CD2A-43D3-9E65-3B54A8EAB3CB}" destId="{8EEC29C7-6090-4356-8188-89203B319D4C}" srcOrd="0" destOrd="0" presId="urn:microsoft.com/office/officeart/2005/8/layout/hierarchy1"/>
    <dgm:cxn modelId="{07AFB64E-D517-48D4-820D-BEB17EB715D9}" type="presOf" srcId="{E6AEEEAA-E2F3-4C17-98F3-DC1FC4CAB8BD}" destId="{2AD6244F-2274-4E6C-AE4E-64403337D9B1}" srcOrd="0" destOrd="0" presId="urn:microsoft.com/office/officeart/2005/8/layout/hierarchy1"/>
    <dgm:cxn modelId="{5BF59F76-5759-4089-9784-C526052A9C53}" type="presOf" srcId="{81F12C9F-6D12-4519-9E6A-699AF2676C3D}" destId="{45CBED57-4EC9-4786-96E2-A9F5AC56CCA7}" srcOrd="0" destOrd="0" presId="urn:microsoft.com/office/officeart/2005/8/layout/hierarchy1"/>
    <dgm:cxn modelId="{C17C80AA-0A78-4122-9756-2EEDCAFB2D31}" type="presOf" srcId="{58F8F25F-C56A-424D-B712-C21DE5842078}" destId="{40426FA3-FE8A-4599-B4D3-D6EEDC82E3EC}" srcOrd="0" destOrd="0" presId="urn:microsoft.com/office/officeart/2005/8/layout/hierarchy1"/>
    <dgm:cxn modelId="{183200B7-7063-438F-BD9E-2FB002E4D794}" type="presOf" srcId="{53AA9404-9EFB-431A-AE0B-2FBBF66A3890}" destId="{F6638A9D-55B3-4F45-9B5A-BE60F05859EE}" srcOrd="0" destOrd="0" presId="urn:microsoft.com/office/officeart/2005/8/layout/hierarchy1"/>
    <dgm:cxn modelId="{43E94FAE-0E02-465B-8425-796A043CEA14}" type="presOf" srcId="{A891C2D9-F88D-4329-93F4-7D7247AFC0D9}" destId="{9FA52993-E7FD-4096-9F8F-48AE128DAC97}" srcOrd="0" destOrd="0" presId="urn:microsoft.com/office/officeart/2005/8/layout/hierarchy1"/>
    <dgm:cxn modelId="{7E87A7C0-C972-446E-92FB-EEA1F435A333}" type="presOf" srcId="{8582C144-57F8-4A6D-864C-B0093E884B8C}" destId="{D56AB4AE-2988-44CB-8E9E-F87B3518B230}" srcOrd="0" destOrd="0" presId="urn:microsoft.com/office/officeart/2005/8/layout/hierarchy1"/>
    <dgm:cxn modelId="{6C85D4AA-D94B-4907-A322-B2CB60640D1F}" srcId="{A891C2D9-F88D-4329-93F4-7D7247AFC0D9}" destId="{53AA9404-9EFB-431A-AE0B-2FBBF66A3890}" srcOrd="4" destOrd="0" parTransId="{C04200C0-80D3-4677-9527-F82A074DB097}" sibTransId="{7AD07027-DC4D-4D18-B669-96E91DFD3A8D}"/>
    <dgm:cxn modelId="{D58CD6FC-5430-42E1-BC32-A643A4BAC2B0}" type="presOf" srcId="{98527C80-52C3-4648-BAFB-F6350839E4BC}" destId="{89BF57AC-D379-4C20-8DF4-CF8AC743D808}" srcOrd="0" destOrd="0" presId="urn:microsoft.com/office/officeart/2005/8/layout/hierarchy1"/>
    <dgm:cxn modelId="{7AFE59FA-0C49-487D-B6E1-77FA9CB17FBF}" type="presOf" srcId="{8C0D5B02-1016-438A-95E2-3AEADA199D69}" destId="{2F82E9C6-2458-40FA-AF85-79B38AA57895}" srcOrd="0" destOrd="0" presId="urn:microsoft.com/office/officeart/2005/8/layout/hierarchy1"/>
    <dgm:cxn modelId="{3442AE3C-E7EB-4A63-8CA7-AAB73C0AB9B3}" srcId="{8582C144-57F8-4A6D-864C-B0093E884B8C}" destId="{2BB3F6AA-DB5B-43B7-9696-A19B4C55E27D}" srcOrd="0" destOrd="0" parTransId="{870AF83D-0744-47DB-98C8-364AEF95C1FB}" sibTransId="{7FCB8A0F-8A2B-40D8-9607-E9143723FE97}"/>
    <dgm:cxn modelId="{14499067-B7EA-4DF8-9C33-62F108518301}" srcId="{BCE0C145-0292-405D-9B35-E242D4DBE8CE}" destId="{AE52430E-A970-4A3F-BF92-53FD875F26F3}" srcOrd="1" destOrd="0" parTransId="{A4F2C68D-30CD-4CE1-AAC1-DDF11E97A15F}" sibTransId="{F6A8946A-EFA0-4510-B34F-339391A9A1A0}"/>
    <dgm:cxn modelId="{4833FEB7-3175-42FD-96F4-18953FB97275}" srcId="{2BB3F6AA-DB5B-43B7-9696-A19B4C55E27D}" destId="{8C0D5B02-1016-438A-95E2-3AEADA199D69}" srcOrd="0" destOrd="0" parTransId="{E6AEEEAA-E2F3-4C17-98F3-DC1FC4CAB8BD}" sibTransId="{42BF8284-9518-4B5E-93AC-D85727E4D311}"/>
    <dgm:cxn modelId="{FB1E184A-B7A3-413F-9158-82A2AE286450}" type="presOf" srcId="{870AF83D-0744-47DB-98C8-364AEF95C1FB}" destId="{96968E59-C62A-479B-944E-9EAB7248EC2A}" srcOrd="0" destOrd="0" presId="urn:microsoft.com/office/officeart/2005/8/layout/hierarchy1"/>
    <dgm:cxn modelId="{089F2603-7687-417F-8F55-1426AD96C97A}" type="presOf" srcId="{C04200C0-80D3-4677-9527-F82A074DB097}" destId="{9764F660-7774-43F9-A936-1C2EEA230288}" srcOrd="0" destOrd="0" presId="urn:microsoft.com/office/officeart/2005/8/layout/hierarchy1"/>
    <dgm:cxn modelId="{78575261-6027-48FA-8007-694A1B4DE2AF}" type="presOf" srcId="{21154E3C-55E9-4CAE-9606-DD3488067233}" destId="{A136A292-5D6D-4657-8329-6251A63E0EFD}" srcOrd="0" destOrd="0" presId="urn:microsoft.com/office/officeart/2005/8/layout/hierarchy1"/>
    <dgm:cxn modelId="{6C65F0C1-C568-4B3A-999A-C9EAA3729C97}" type="presOf" srcId="{3B48337E-93D1-4053-8EEA-EB23545A01FE}" destId="{CB685007-A09B-4A8A-928E-36FCBA843A6C}" srcOrd="0" destOrd="0" presId="urn:microsoft.com/office/officeart/2005/8/layout/hierarchy1"/>
    <dgm:cxn modelId="{7468B9D0-C336-45F9-9392-F1C73D0FC6F7}" srcId="{2D5710D2-C44F-4F60-8DD7-AF26599113D8}" destId="{8582C144-57F8-4A6D-864C-B0093E884B8C}" srcOrd="0" destOrd="0" parTransId="{F1CF9399-38ED-4C63-B27B-03F360CBEBB6}" sibTransId="{798DA90D-715B-4AC4-8E2A-92D6C0C57B73}"/>
    <dgm:cxn modelId="{16A7E72C-41D2-4E94-B776-539DD93E25B9}" srcId="{8582C144-57F8-4A6D-864C-B0093E884B8C}" destId="{BCE0C145-0292-405D-9B35-E242D4DBE8CE}" srcOrd="1" destOrd="0" parTransId="{7268DEDA-5BAF-44FE-836F-940CEDFF55C5}" sibTransId="{F064593F-9921-41AC-9942-31EBEA90097C}"/>
    <dgm:cxn modelId="{6EC03119-0A31-4028-9783-1985FBBAFBC1}" srcId="{A891C2D9-F88D-4329-93F4-7D7247AFC0D9}" destId="{3B48337E-93D1-4053-8EEA-EB23545A01FE}" srcOrd="3" destOrd="0" parTransId="{19EFE33B-8143-47FA-A657-8BB93CC27DE2}" sibTransId="{D8EF75A0-06DD-416B-A8A6-3C7FCC6073E8}"/>
    <dgm:cxn modelId="{40DD93F4-1748-4F9B-B7F3-75128C40340D}" srcId="{A891C2D9-F88D-4329-93F4-7D7247AFC0D9}" destId="{02A9793C-CD2A-43D3-9E65-3B54A8EAB3CB}" srcOrd="1" destOrd="0" parTransId="{F7ABCC4B-1605-4876-807A-515E991414D5}" sibTransId="{C05A9404-F105-4129-ACD0-7DFB5801D98D}"/>
    <dgm:cxn modelId="{3ED81189-D593-417F-94C7-20A8709619B1}" type="presOf" srcId="{BCE0C145-0292-405D-9B35-E242D4DBE8CE}" destId="{FED32909-40FA-4C78-B3CE-8FBF4437149C}" srcOrd="0" destOrd="0" presId="urn:microsoft.com/office/officeart/2005/8/layout/hierarchy1"/>
    <dgm:cxn modelId="{B6278608-54E9-4E4C-9373-161FD3690DFE}" type="presOf" srcId="{19EFE33B-8143-47FA-A657-8BB93CC27DE2}" destId="{1F94D8AC-6969-49FF-8985-CD943B5F6186}" srcOrd="0" destOrd="0" presId="urn:microsoft.com/office/officeart/2005/8/layout/hierarchy1"/>
    <dgm:cxn modelId="{89D9B724-C67F-417E-B05D-5FE664ED8AA8}" srcId="{BCE0C145-0292-405D-9B35-E242D4DBE8CE}" destId="{81F12C9F-6D12-4519-9E6A-699AF2676C3D}" srcOrd="0" destOrd="0" parTransId="{98527C80-52C3-4648-BAFB-F6350839E4BC}" sibTransId="{72F31D13-BFBE-4D1D-A2EA-1556858C7213}"/>
    <dgm:cxn modelId="{090A0C8E-DABB-426F-B0F5-113E1B118583}" type="presOf" srcId="{BDEEBFB3-1541-4507-A25D-F319DB6C8B2D}" destId="{1772065F-8AA5-489B-9256-77A655063ECE}" srcOrd="0" destOrd="0" presId="urn:microsoft.com/office/officeart/2005/8/layout/hierarchy1"/>
    <dgm:cxn modelId="{895DF0C6-29A5-4B28-A33C-62A24FE4A7EE}" type="presOf" srcId="{7268DEDA-5BAF-44FE-836F-940CEDFF55C5}" destId="{A13C6192-727E-48C3-AB0E-46ECB377E294}" srcOrd="0" destOrd="0" presId="urn:microsoft.com/office/officeart/2005/8/layout/hierarchy1"/>
    <dgm:cxn modelId="{1111941B-4214-441B-A3BF-2863802AA9DD}" type="presOf" srcId="{2D5710D2-C44F-4F60-8DD7-AF26599113D8}" destId="{FCC18048-0950-4C96-8287-8B399B64AA11}" srcOrd="0" destOrd="0" presId="urn:microsoft.com/office/officeart/2005/8/layout/hierarchy1"/>
    <dgm:cxn modelId="{FC3188C1-91EA-4650-A009-1C5E68F02534}" type="presOf" srcId="{AE52430E-A970-4A3F-BF92-53FD875F26F3}" destId="{06F3C44E-07B6-456C-9562-404C35390848}" srcOrd="0" destOrd="0" presId="urn:microsoft.com/office/officeart/2005/8/layout/hierarchy1"/>
    <dgm:cxn modelId="{23926514-C392-4C6B-A04A-095687D228DB}" type="presOf" srcId="{0075B975-7918-4D20-8F48-25C0E3604496}" destId="{74CC62A1-3428-4E86-B2B7-71889A03DDFB}" srcOrd="0" destOrd="0" presId="urn:microsoft.com/office/officeart/2005/8/layout/hierarchy1"/>
    <dgm:cxn modelId="{53806D09-668D-47BC-8956-F62900511A69}" srcId="{A891C2D9-F88D-4329-93F4-7D7247AFC0D9}" destId="{0075B975-7918-4D20-8F48-25C0E3604496}" srcOrd="0" destOrd="0" parTransId="{BDEEBFB3-1541-4507-A25D-F319DB6C8B2D}" sibTransId="{7E4FF04B-FED3-4788-9613-F6462337C013}"/>
    <dgm:cxn modelId="{7B042087-106E-40CB-B23F-8395533B9785}" type="presParOf" srcId="{FCC18048-0950-4C96-8287-8B399B64AA11}" destId="{83E068A0-1F96-4ACD-9E73-CC14E793BCC6}" srcOrd="0" destOrd="0" presId="urn:microsoft.com/office/officeart/2005/8/layout/hierarchy1"/>
    <dgm:cxn modelId="{D0A6D3A6-16FC-4154-9940-E7577ECB178F}" type="presParOf" srcId="{83E068A0-1F96-4ACD-9E73-CC14E793BCC6}" destId="{2B15A5F1-FCD5-46BB-9B28-8988E211356E}" srcOrd="0" destOrd="0" presId="urn:microsoft.com/office/officeart/2005/8/layout/hierarchy1"/>
    <dgm:cxn modelId="{4CBC79F3-7FC2-4170-8FD9-93597870B624}" type="presParOf" srcId="{2B15A5F1-FCD5-46BB-9B28-8988E211356E}" destId="{017B12C9-8676-4183-A09C-921F9F1FFF5F}" srcOrd="0" destOrd="0" presId="urn:microsoft.com/office/officeart/2005/8/layout/hierarchy1"/>
    <dgm:cxn modelId="{43832BE2-B877-4712-ADC3-35EC40FE3AAD}" type="presParOf" srcId="{2B15A5F1-FCD5-46BB-9B28-8988E211356E}" destId="{D56AB4AE-2988-44CB-8E9E-F87B3518B230}" srcOrd="1" destOrd="0" presId="urn:microsoft.com/office/officeart/2005/8/layout/hierarchy1"/>
    <dgm:cxn modelId="{054291B8-7A1E-471D-9040-3B9D6E43630B}" type="presParOf" srcId="{83E068A0-1F96-4ACD-9E73-CC14E793BCC6}" destId="{D7526400-AB8E-4279-BA9D-B2918DF76016}" srcOrd="1" destOrd="0" presId="urn:microsoft.com/office/officeart/2005/8/layout/hierarchy1"/>
    <dgm:cxn modelId="{9D089A19-C49B-4E12-AB13-851DB83F0346}" type="presParOf" srcId="{D7526400-AB8E-4279-BA9D-B2918DF76016}" destId="{96968E59-C62A-479B-944E-9EAB7248EC2A}" srcOrd="0" destOrd="0" presId="urn:microsoft.com/office/officeart/2005/8/layout/hierarchy1"/>
    <dgm:cxn modelId="{5C8032EF-B623-47CC-BA2C-85A299872CB2}" type="presParOf" srcId="{D7526400-AB8E-4279-BA9D-B2918DF76016}" destId="{D5A73C67-04B8-4962-97F7-F5901AED5F3A}" srcOrd="1" destOrd="0" presId="urn:microsoft.com/office/officeart/2005/8/layout/hierarchy1"/>
    <dgm:cxn modelId="{A9F2C947-4E24-45BB-B404-E684BC71690A}" type="presParOf" srcId="{D5A73C67-04B8-4962-97F7-F5901AED5F3A}" destId="{D0CD9A9A-4C3C-4CB1-93FA-4DCB79B1D80D}" srcOrd="0" destOrd="0" presId="urn:microsoft.com/office/officeart/2005/8/layout/hierarchy1"/>
    <dgm:cxn modelId="{CC533560-4D57-4F6A-9134-E8356A12FFF5}" type="presParOf" srcId="{D0CD9A9A-4C3C-4CB1-93FA-4DCB79B1D80D}" destId="{DA5AD5A6-0F2F-4800-82D8-72C8C8A1B514}" srcOrd="0" destOrd="0" presId="urn:microsoft.com/office/officeart/2005/8/layout/hierarchy1"/>
    <dgm:cxn modelId="{2D482D0D-1BF3-4FF9-9F6A-17B0BB260222}" type="presParOf" srcId="{D0CD9A9A-4C3C-4CB1-93FA-4DCB79B1D80D}" destId="{85733F4F-E137-40ED-92B3-ABD3F23279AD}" srcOrd="1" destOrd="0" presId="urn:microsoft.com/office/officeart/2005/8/layout/hierarchy1"/>
    <dgm:cxn modelId="{1E9EC7F2-BBAC-4250-B4F7-C620FC543C19}" type="presParOf" srcId="{D5A73C67-04B8-4962-97F7-F5901AED5F3A}" destId="{5F5C96C4-ACEB-4452-9DCF-1AB2AA2DC6E9}" srcOrd="1" destOrd="0" presId="urn:microsoft.com/office/officeart/2005/8/layout/hierarchy1"/>
    <dgm:cxn modelId="{62C1F83B-3666-461F-9D1C-CEE06D45987F}" type="presParOf" srcId="{5F5C96C4-ACEB-4452-9DCF-1AB2AA2DC6E9}" destId="{2AD6244F-2274-4E6C-AE4E-64403337D9B1}" srcOrd="0" destOrd="0" presId="urn:microsoft.com/office/officeart/2005/8/layout/hierarchy1"/>
    <dgm:cxn modelId="{C8F4D552-926C-45D9-B2C2-7CCDE3B58194}" type="presParOf" srcId="{5F5C96C4-ACEB-4452-9DCF-1AB2AA2DC6E9}" destId="{ABF361C3-0BD7-4F6D-88D7-7F30E6366AFA}" srcOrd="1" destOrd="0" presId="urn:microsoft.com/office/officeart/2005/8/layout/hierarchy1"/>
    <dgm:cxn modelId="{53522B3F-F52D-427D-B909-A748A56C83A3}" type="presParOf" srcId="{ABF361C3-0BD7-4F6D-88D7-7F30E6366AFA}" destId="{A98A0170-6717-480E-94D2-CA13D2B87367}" srcOrd="0" destOrd="0" presId="urn:microsoft.com/office/officeart/2005/8/layout/hierarchy1"/>
    <dgm:cxn modelId="{97926BEE-B9B8-422A-890C-5489DB2D759C}" type="presParOf" srcId="{A98A0170-6717-480E-94D2-CA13D2B87367}" destId="{4FBB49E4-9716-45E7-8107-B1863E03FF7B}" srcOrd="0" destOrd="0" presId="urn:microsoft.com/office/officeart/2005/8/layout/hierarchy1"/>
    <dgm:cxn modelId="{7A04E161-DE2B-4BE8-8ABB-F7552A59990F}" type="presParOf" srcId="{A98A0170-6717-480E-94D2-CA13D2B87367}" destId="{2F82E9C6-2458-40FA-AF85-79B38AA57895}" srcOrd="1" destOrd="0" presId="urn:microsoft.com/office/officeart/2005/8/layout/hierarchy1"/>
    <dgm:cxn modelId="{B5E51DFA-E321-4540-9FDA-97779A00D0C6}" type="presParOf" srcId="{ABF361C3-0BD7-4F6D-88D7-7F30E6366AFA}" destId="{B7912D14-4503-4918-B338-A035AAF36139}" srcOrd="1" destOrd="0" presId="urn:microsoft.com/office/officeart/2005/8/layout/hierarchy1"/>
    <dgm:cxn modelId="{9838BDF0-89A9-486A-85A8-5A58431931AA}" type="presParOf" srcId="{D7526400-AB8E-4279-BA9D-B2918DF76016}" destId="{A13C6192-727E-48C3-AB0E-46ECB377E294}" srcOrd="2" destOrd="0" presId="urn:microsoft.com/office/officeart/2005/8/layout/hierarchy1"/>
    <dgm:cxn modelId="{3873BE18-D23E-4441-9B40-9712F7DC32B2}" type="presParOf" srcId="{D7526400-AB8E-4279-BA9D-B2918DF76016}" destId="{F8859F01-AC3C-466F-BF98-8CC51263A016}" srcOrd="3" destOrd="0" presId="urn:microsoft.com/office/officeart/2005/8/layout/hierarchy1"/>
    <dgm:cxn modelId="{FA7E585E-D405-4F7E-97BB-57CE12247CE3}" type="presParOf" srcId="{F8859F01-AC3C-466F-BF98-8CC51263A016}" destId="{7D99783B-E57F-406A-85B3-4F65DA51CAF2}" srcOrd="0" destOrd="0" presId="urn:microsoft.com/office/officeart/2005/8/layout/hierarchy1"/>
    <dgm:cxn modelId="{9312E8C3-E4DF-44F0-8F6B-FDBA82CD3EC0}" type="presParOf" srcId="{7D99783B-E57F-406A-85B3-4F65DA51CAF2}" destId="{1A2E66BF-4455-4499-BED6-3802256F0CD9}" srcOrd="0" destOrd="0" presId="urn:microsoft.com/office/officeart/2005/8/layout/hierarchy1"/>
    <dgm:cxn modelId="{A17A8B9D-8C97-42FC-96F4-1703A6EA4DEE}" type="presParOf" srcId="{7D99783B-E57F-406A-85B3-4F65DA51CAF2}" destId="{FED32909-40FA-4C78-B3CE-8FBF4437149C}" srcOrd="1" destOrd="0" presId="urn:microsoft.com/office/officeart/2005/8/layout/hierarchy1"/>
    <dgm:cxn modelId="{D30B6BB3-2307-4E4B-805A-668611A1486D}" type="presParOf" srcId="{F8859F01-AC3C-466F-BF98-8CC51263A016}" destId="{0F30E5E3-AB69-41CF-97F7-043D00861BB7}" srcOrd="1" destOrd="0" presId="urn:microsoft.com/office/officeart/2005/8/layout/hierarchy1"/>
    <dgm:cxn modelId="{B8B955C3-85AD-49CE-98B0-C77964747A03}" type="presParOf" srcId="{0F30E5E3-AB69-41CF-97F7-043D00861BB7}" destId="{89BF57AC-D379-4C20-8DF4-CF8AC743D808}" srcOrd="0" destOrd="0" presId="urn:microsoft.com/office/officeart/2005/8/layout/hierarchy1"/>
    <dgm:cxn modelId="{2F00639B-B37B-40B2-AACA-5805ADFD163B}" type="presParOf" srcId="{0F30E5E3-AB69-41CF-97F7-043D00861BB7}" destId="{D31204D5-381E-4E82-B1AB-9590B5C113AF}" srcOrd="1" destOrd="0" presId="urn:microsoft.com/office/officeart/2005/8/layout/hierarchy1"/>
    <dgm:cxn modelId="{79C488EA-B59A-45E4-BF44-7EC5D2A0B309}" type="presParOf" srcId="{D31204D5-381E-4E82-B1AB-9590B5C113AF}" destId="{F80A3028-3BAD-40B2-B54F-D2C68F99897C}" srcOrd="0" destOrd="0" presId="urn:microsoft.com/office/officeart/2005/8/layout/hierarchy1"/>
    <dgm:cxn modelId="{DF617AEA-AC01-43D2-A86E-37F3B8B00C05}" type="presParOf" srcId="{F80A3028-3BAD-40B2-B54F-D2C68F99897C}" destId="{ECD6B7EA-9E1A-4FC6-9C12-2CEF9DCD803B}" srcOrd="0" destOrd="0" presId="urn:microsoft.com/office/officeart/2005/8/layout/hierarchy1"/>
    <dgm:cxn modelId="{EA8A9531-3606-4BC1-A4CD-3C796FF1EA38}" type="presParOf" srcId="{F80A3028-3BAD-40B2-B54F-D2C68F99897C}" destId="{45CBED57-4EC9-4786-96E2-A9F5AC56CCA7}" srcOrd="1" destOrd="0" presId="urn:microsoft.com/office/officeart/2005/8/layout/hierarchy1"/>
    <dgm:cxn modelId="{EED49362-A436-4196-8167-C897C5AA7A72}" type="presParOf" srcId="{D31204D5-381E-4E82-B1AB-9590B5C113AF}" destId="{DD9428CF-F3A6-4130-9C78-EAE251EA6A6E}" srcOrd="1" destOrd="0" presId="urn:microsoft.com/office/officeart/2005/8/layout/hierarchy1"/>
    <dgm:cxn modelId="{C8923724-FE4C-4213-BDFB-D1B6C29A6F6D}" type="presParOf" srcId="{DD9428CF-F3A6-4130-9C78-EAE251EA6A6E}" destId="{A136A292-5D6D-4657-8329-6251A63E0EFD}" srcOrd="0" destOrd="0" presId="urn:microsoft.com/office/officeart/2005/8/layout/hierarchy1"/>
    <dgm:cxn modelId="{B477A9CF-204F-4268-8DA3-F18AFA861AF6}" type="presParOf" srcId="{DD9428CF-F3A6-4130-9C78-EAE251EA6A6E}" destId="{D19F8667-59FA-40C7-BF3A-E32A0CEBDBE4}" srcOrd="1" destOrd="0" presId="urn:microsoft.com/office/officeart/2005/8/layout/hierarchy1"/>
    <dgm:cxn modelId="{C8D24207-5355-4778-BFBE-EE40D1160BB9}" type="presParOf" srcId="{D19F8667-59FA-40C7-BF3A-E32A0CEBDBE4}" destId="{BDFD6B68-2757-4016-950E-8E74FEB85676}" srcOrd="0" destOrd="0" presId="urn:microsoft.com/office/officeart/2005/8/layout/hierarchy1"/>
    <dgm:cxn modelId="{ECC1BD8D-F9A3-4CE6-9021-E007CF656180}" type="presParOf" srcId="{BDFD6B68-2757-4016-950E-8E74FEB85676}" destId="{03CD4E8E-61EA-41C0-87AC-C2C4FC2B8CC3}" srcOrd="0" destOrd="0" presId="urn:microsoft.com/office/officeart/2005/8/layout/hierarchy1"/>
    <dgm:cxn modelId="{A1BB6B03-DDB2-409A-BEC6-8B8E2F2D6924}" type="presParOf" srcId="{BDFD6B68-2757-4016-950E-8E74FEB85676}" destId="{9FA52993-E7FD-4096-9F8F-48AE128DAC97}" srcOrd="1" destOrd="0" presId="urn:microsoft.com/office/officeart/2005/8/layout/hierarchy1"/>
    <dgm:cxn modelId="{284C558B-465D-45DD-8CB1-D5C60D3C247D}" type="presParOf" srcId="{D19F8667-59FA-40C7-BF3A-E32A0CEBDBE4}" destId="{0FC0B359-B98D-4391-BB1A-85B251B9A0E6}" srcOrd="1" destOrd="0" presId="urn:microsoft.com/office/officeart/2005/8/layout/hierarchy1"/>
    <dgm:cxn modelId="{00F5E11F-DB9B-4D97-AC83-BDCDB7CE135E}" type="presParOf" srcId="{0FC0B359-B98D-4391-BB1A-85B251B9A0E6}" destId="{1772065F-8AA5-489B-9256-77A655063ECE}" srcOrd="0" destOrd="0" presId="urn:microsoft.com/office/officeart/2005/8/layout/hierarchy1"/>
    <dgm:cxn modelId="{B080F158-6CAE-45E8-8A12-A0D2B9328B8C}" type="presParOf" srcId="{0FC0B359-B98D-4391-BB1A-85B251B9A0E6}" destId="{EA316ED7-7FDE-4109-9338-B9746FFF97FA}" srcOrd="1" destOrd="0" presId="urn:microsoft.com/office/officeart/2005/8/layout/hierarchy1"/>
    <dgm:cxn modelId="{91AF4A71-B4C9-4527-B558-5B095DFD4D2E}" type="presParOf" srcId="{EA316ED7-7FDE-4109-9338-B9746FFF97FA}" destId="{F37FDC24-1E8C-49B4-B583-3D2A71F79F34}" srcOrd="0" destOrd="0" presId="urn:microsoft.com/office/officeart/2005/8/layout/hierarchy1"/>
    <dgm:cxn modelId="{7042333F-E04A-4053-BAEA-BEC1C2D3D5B7}" type="presParOf" srcId="{F37FDC24-1E8C-49B4-B583-3D2A71F79F34}" destId="{E183D8D4-A93E-44CA-9DEE-040728B7E661}" srcOrd="0" destOrd="0" presId="urn:microsoft.com/office/officeart/2005/8/layout/hierarchy1"/>
    <dgm:cxn modelId="{C662E4CF-93F1-468E-BFF7-71265AD23C0E}" type="presParOf" srcId="{F37FDC24-1E8C-49B4-B583-3D2A71F79F34}" destId="{74CC62A1-3428-4E86-B2B7-71889A03DDFB}" srcOrd="1" destOrd="0" presId="urn:microsoft.com/office/officeart/2005/8/layout/hierarchy1"/>
    <dgm:cxn modelId="{7B186326-DA2A-4602-B27C-99B1BAA54D37}" type="presParOf" srcId="{EA316ED7-7FDE-4109-9338-B9746FFF97FA}" destId="{95C70DDB-8019-4A98-8F0A-E0D7777772F0}" srcOrd="1" destOrd="0" presId="urn:microsoft.com/office/officeart/2005/8/layout/hierarchy1"/>
    <dgm:cxn modelId="{F4F8BA13-C1CE-47BF-AA02-9A749D94CF96}" type="presParOf" srcId="{0FC0B359-B98D-4391-BB1A-85B251B9A0E6}" destId="{1755FBF9-511E-470E-A9C7-3667F3245148}" srcOrd="2" destOrd="0" presId="urn:microsoft.com/office/officeart/2005/8/layout/hierarchy1"/>
    <dgm:cxn modelId="{AC141367-7756-46A6-93FA-DD6C3804185E}" type="presParOf" srcId="{0FC0B359-B98D-4391-BB1A-85B251B9A0E6}" destId="{0BEEF253-E552-4EE0-B017-491ABCB89B43}" srcOrd="3" destOrd="0" presId="urn:microsoft.com/office/officeart/2005/8/layout/hierarchy1"/>
    <dgm:cxn modelId="{ED01EE7C-CBBD-4A5F-9A49-F244979D3534}" type="presParOf" srcId="{0BEEF253-E552-4EE0-B017-491ABCB89B43}" destId="{2198250B-22B2-4B77-8C12-47811F4EC5BE}" srcOrd="0" destOrd="0" presId="urn:microsoft.com/office/officeart/2005/8/layout/hierarchy1"/>
    <dgm:cxn modelId="{42342075-C929-4075-A776-275B95227AF1}" type="presParOf" srcId="{2198250B-22B2-4B77-8C12-47811F4EC5BE}" destId="{B05BAD11-D10D-492A-B4C9-F10ABF204BCA}" srcOrd="0" destOrd="0" presId="urn:microsoft.com/office/officeart/2005/8/layout/hierarchy1"/>
    <dgm:cxn modelId="{B33E37D2-81E1-4164-9A9A-0C2D7F0ED88F}" type="presParOf" srcId="{2198250B-22B2-4B77-8C12-47811F4EC5BE}" destId="{8EEC29C7-6090-4356-8188-89203B319D4C}" srcOrd="1" destOrd="0" presId="urn:microsoft.com/office/officeart/2005/8/layout/hierarchy1"/>
    <dgm:cxn modelId="{C0A07679-BD75-4633-B577-A6B9C9B78D3A}" type="presParOf" srcId="{0BEEF253-E552-4EE0-B017-491ABCB89B43}" destId="{610EDBBA-B567-40F8-9A6B-CB09A760C24E}" srcOrd="1" destOrd="0" presId="urn:microsoft.com/office/officeart/2005/8/layout/hierarchy1"/>
    <dgm:cxn modelId="{58BF71A4-BE67-42D3-941A-96A9F44C5F39}" type="presParOf" srcId="{0FC0B359-B98D-4391-BB1A-85B251B9A0E6}" destId="{40426FA3-FE8A-4599-B4D3-D6EEDC82E3EC}" srcOrd="4" destOrd="0" presId="urn:microsoft.com/office/officeart/2005/8/layout/hierarchy1"/>
    <dgm:cxn modelId="{E0842D29-6E6A-4746-8CB5-06970E02843F}" type="presParOf" srcId="{0FC0B359-B98D-4391-BB1A-85B251B9A0E6}" destId="{FB78F3A9-6B8F-4A67-9A7C-B159983DC244}" srcOrd="5" destOrd="0" presId="urn:microsoft.com/office/officeart/2005/8/layout/hierarchy1"/>
    <dgm:cxn modelId="{9947765F-4441-4F2A-B2AC-D601B95A4F77}" type="presParOf" srcId="{FB78F3A9-6B8F-4A67-9A7C-B159983DC244}" destId="{342F4E68-CFC9-4A3D-87B3-D1691D234519}" srcOrd="0" destOrd="0" presId="urn:microsoft.com/office/officeart/2005/8/layout/hierarchy1"/>
    <dgm:cxn modelId="{43EE0B79-3F4A-4A53-81CD-0537DACBDA74}" type="presParOf" srcId="{342F4E68-CFC9-4A3D-87B3-D1691D234519}" destId="{C3AA6E99-4707-4042-AD7C-938BECFE0961}" srcOrd="0" destOrd="0" presId="urn:microsoft.com/office/officeart/2005/8/layout/hierarchy1"/>
    <dgm:cxn modelId="{6165A03D-BE11-4B99-9BC0-94052D2DDD41}" type="presParOf" srcId="{342F4E68-CFC9-4A3D-87B3-D1691D234519}" destId="{DC6100A4-26E4-4C11-B100-D37849AEEC07}" srcOrd="1" destOrd="0" presId="urn:microsoft.com/office/officeart/2005/8/layout/hierarchy1"/>
    <dgm:cxn modelId="{D283A2EE-F397-4268-BB4C-E61A9DA148E4}" type="presParOf" srcId="{FB78F3A9-6B8F-4A67-9A7C-B159983DC244}" destId="{5CC3B08C-1878-47C9-9272-F5387BAB623A}" srcOrd="1" destOrd="0" presId="urn:microsoft.com/office/officeart/2005/8/layout/hierarchy1"/>
    <dgm:cxn modelId="{C3DEE7B8-CCFA-4A9F-A9BF-7FBC91D0891A}" type="presParOf" srcId="{0FC0B359-B98D-4391-BB1A-85B251B9A0E6}" destId="{1F94D8AC-6969-49FF-8985-CD943B5F6186}" srcOrd="6" destOrd="0" presId="urn:microsoft.com/office/officeart/2005/8/layout/hierarchy1"/>
    <dgm:cxn modelId="{28D3CA6C-D77C-49F1-A5D8-CB5EEF66FFA7}" type="presParOf" srcId="{0FC0B359-B98D-4391-BB1A-85B251B9A0E6}" destId="{9DEF2487-BD73-4422-AC76-02C0733DFE05}" srcOrd="7" destOrd="0" presId="urn:microsoft.com/office/officeart/2005/8/layout/hierarchy1"/>
    <dgm:cxn modelId="{CF38DB7D-D7BA-4B54-8A47-A2DBC038D546}" type="presParOf" srcId="{9DEF2487-BD73-4422-AC76-02C0733DFE05}" destId="{A4320CD1-4B34-4F19-93F5-B96F4D03B95F}" srcOrd="0" destOrd="0" presId="urn:microsoft.com/office/officeart/2005/8/layout/hierarchy1"/>
    <dgm:cxn modelId="{5C852BC0-61B3-4699-8D94-8904F99EF927}" type="presParOf" srcId="{A4320CD1-4B34-4F19-93F5-B96F4D03B95F}" destId="{E1F9E4A7-3759-4028-9330-8D296735706F}" srcOrd="0" destOrd="0" presId="urn:microsoft.com/office/officeart/2005/8/layout/hierarchy1"/>
    <dgm:cxn modelId="{B658D6B0-541A-4E12-8E4B-AEF2B74A5568}" type="presParOf" srcId="{A4320CD1-4B34-4F19-93F5-B96F4D03B95F}" destId="{CB685007-A09B-4A8A-928E-36FCBA843A6C}" srcOrd="1" destOrd="0" presId="urn:microsoft.com/office/officeart/2005/8/layout/hierarchy1"/>
    <dgm:cxn modelId="{D1EC2CFB-AE9F-4E31-AEC4-0D42CB52C26F}" type="presParOf" srcId="{9DEF2487-BD73-4422-AC76-02C0733DFE05}" destId="{26582A2C-611A-43A2-B09B-25CCCD38C17A}" srcOrd="1" destOrd="0" presId="urn:microsoft.com/office/officeart/2005/8/layout/hierarchy1"/>
    <dgm:cxn modelId="{710353B6-2094-488F-A0FD-DEDB80640AEB}" type="presParOf" srcId="{0FC0B359-B98D-4391-BB1A-85B251B9A0E6}" destId="{9764F660-7774-43F9-A936-1C2EEA230288}" srcOrd="8" destOrd="0" presId="urn:microsoft.com/office/officeart/2005/8/layout/hierarchy1"/>
    <dgm:cxn modelId="{AE512815-0366-45F4-B0F0-A9B78F2293C9}" type="presParOf" srcId="{0FC0B359-B98D-4391-BB1A-85B251B9A0E6}" destId="{247A42B9-7E05-4F6B-BEFB-C0EAD4E83E38}" srcOrd="9" destOrd="0" presId="urn:microsoft.com/office/officeart/2005/8/layout/hierarchy1"/>
    <dgm:cxn modelId="{AD6FD2B7-5322-4754-B7D4-C169DE5F20AA}" type="presParOf" srcId="{247A42B9-7E05-4F6B-BEFB-C0EAD4E83E38}" destId="{58E5CD36-8940-446B-9034-65A34B7E3CA1}" srcOrd="0" destOrd="0" presId="urn:microsoft.com/office/officeart/2005/8/layout/hierarchy1"/>
    <dgm:cxn modelId="{B78A8F9C-5117-440D-B3E7-A0B48B45A6D5}" type="presParOf" srcId="{58E5CD36-8940-446B-9034-65A34B7E3CA1}" destId="{567C657E-EAFD-4826-8EB4-94378AB8B2E1}" srcOrd="0" destOrd="0" presId="urn:microsoft.com/office/officeart/2005/8/layout/hierarchy1"/>
    <dgm:cxn modelId="{876D5A3A-B487-4162-B9F0-85F2C36FB6C2}" type="presParOf" srcId="{58E5CD36-8940-446B-9034-65A34B7E3CA1}" destId="{F6638A9D-55B3-4F45-9B5A-BE60F05859EE}" srcOrd="1" destOrd="0" presId="urn:microsoft.com/office/officeart/2005/8/layout/hierarchy1"/>
    <dgm:cxn modelId="{6AC7C65B-DDAF-4604-92D2-347B47FDA6A5}" type="presParOf" srcId="{247A42B9-7E05-4F6B-BEFB-C0EAD4E83E38}" destId="{F606385B-ED65-476C-B22E-539F8E2F7928}" srcOrd="1" destOrd="0" presId="urn:microsoft.com/office/officeart/2005/8/layout/hierarchy1"/>
    <dgm:cxn modelId="{8E988A47-FD42-4042-8324-DDFB28DE5BA5}" type="presParOf" srcId="{0F30E5E3-AB69-41CF-97F7-043D00861BB7}" destId="{DD692F22-1F6D-4870-8659-F1D412C69833}" srcOrd="2" destOrd="0" presId="urn:microsoft.com/office/officeart/2005/8/layout/hierarchy1"/>
    <dgm:cxn modelId="{453CC205-4E97-4174-9088-2B46BF66FA2F}" type="presParOf" srcId="{0F30E5E3-AB69-41CF-97F7-043D00861BB7}" destId="{3F206B22-C44F-4DC9-8703-8B6DCB2DA226}" srcOrd="3" destOrd="0" presId="urn:microsoft.com/office/officeart/2005/8/layout/hierarchy1"/>
    <dgm:cxn modelId="{E31B65BE-E9EB-4038-9EF1-498EF092A7E5}" type="presParOf" srcId="{3F206B22-C44F-4DC9-8703-8B6DCB2DA226}" destId="{E9FB2B54-7A2F-432F-BED2-841FDCD48F10}" srcOrd="0" destOrd="0" presId="urn:microsoft.com/office/officeart/2005/8/layout/hierarchy1"/>
    <dgm:cxn modelId="{E48EA604-6DF5-4D36-B268-6ECF673B3603}" type="presParOf" srcId="{E9FB2B54-7A2F-432F-BED2-841FDCD48F10}" destId="{748F581E-386A-4BA3-9EAD-26F353968918}" srcOrd="0" destOrd="0" presId="urn:microsoft.com/office/officeart/2005/8/layout/hierarchy1"/>
    <dgm:cxn modelId="{29949DC6-1F8D-413F-BAE3-DAC10FB541F6}" type="presParOf" srcId="{E9FB2B54-7A2F-432F-BED2-841FDCD48F10}" destId="{06F3C44E-07B6-456C-9562-404C35390848}" srcOrd="1" destOrd="0" presId="urn:microsoft.com/office/officeart/2005/8/layout/hierarchy1"/>
    <dgm:cxn modelId="{D08E85EF-5C77-43F1-94EC-81E1AA857D9F}" type="presParOf" srcId="{3F206B22-C44F-4DC9-8703-8B6DCB2DA226}" destId="{41A93858-43C6-47A5-A975-4B36DA483C4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40E29D4-40F8-4969-94BC-FBB204A2EFCE}"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pPr rtl="1"/>
          <a:endParaRPr lang="ar-SA"/>
        </a:p>
      </dgm:t>
    </dgm:pt>
    <dgm:pt modelId="{E353DE80-D67F-4F38-8ECA-984AA3054983}">
      <dgm:prSet phldrT="[نص]" custT="1"/>
      <dgm:spPr/>
      <dgm:t>
        <a:bodyPr/>
        <a:lstStyle/>
        <a:p>
          <a:pPr rtl="1"/>
          <a:r>
            <a:rPr lang="ar-SA" sz="2400" dirty="0" smtClean="0">
              <a:solidFill>
                <a:schemeClr val="tx1"/>
              </a:solidFill>
            </a:rPr>
            <a:t>الدستور العرفي</a:t>
          </a:r>
          <a:endParaRPr lang="ar-SA" sz="2400" dirty="0">
            <a:solidFill>
              <a:schemeClr val="tx1"/>
            </a:solidFill>
          </a:endParaRPr>
        </a:p>
      </dgm:t>
    </dgm:pt>
    <dgm:pt modelId="{EDC1080B-F257-45EB-8B74-C9D941441861}" type="parTrans" cxnId="{DCC55965-75A9-43C0-8188-7BFA173FC7D2}">
      <dgm:prSet/>
      <dgm:spPr/>
      <dgm:t>
        <a:bodyPr/>
        <a:lstStyle/>
        <a:p>
          <a:pPr rtl="1"/>
          <a:endParaRPr lang="ar-SA"/>
        </a:p>
      </dgm:t>
    </dgm:pt>
    <dgm:pt modelId="{1340258F-ADDF-43E9-A02B-91DEF3016FEA}" type="sibTrans" cxnId="{DCC55965-75A9-43C0-8188-7BFA173FC7D2}">
      <dgm:prSet/>
      <dgm:spPr/>
      <dgm:t>
        <a:bodyPr/>
        <a:lstStyle/>
        <a:p>
          <a:pPr rtl="1"/>
          <a:endParaRPr lang="ar-SA"/>
        </a:p>
      </dgm:t>
    </dgm:pt>
    <dgm:pt modelId="{35DC0A1F-524A-454D-9871-885A51995C6E}">
      <dgm:prSet phldrT="[نص]"/>
      <dgm:spPr/>
      <dgm:t>
        <a:bodyPr/>
        <a:lstStyle/>
        <a:p>
          <a:pPr rtl="1"/>
          <a:r>
            <a:rPr lang="ar-SA" dirty="0" smtClean="0">
              <a:solidFill>
                <a:schemeClr val="tx1"/>
              </a:solidFill>
            </a:rPr>
            <a:t>الميزات</a:t>
          </a:r>
          <a:endParaRPr lang="ar-SA" dirty="0">
            <a:solidFill>
              <a:schemeClr val="tx1"/>
            </a:solidFill>
          </a:endParaRPr>
        </a:p>
      </dgm:t>
    </dgm:pt>
    <dgm:pt modelId="{0156711C-983B-45F9-BA15-287F709532A7}" type="parTrans" cxnId="{A492453D-E9E1-49DA-88C0-816CF32C47E4}">
      <dgm:prSet/>
      <dgm:spPr/>
      <dgm:t>
        <a:bodyPr/>
        <a:lstStyle/>
        <a:p>
          <a:pPr rtl="1"/>
          <a:endParaRPr lang="ar-SA">
            <a:solidFill>
              <a:schemeClr val="tx1"/>
            </a:solidFill>
          </a:endParaRPr>
        </a:p>
      </dgm:t>
    </dgm:pt>
    <dgm:pt modelId="{39CEB630-81A9-4511-ABD9-232A758E7E23}" type="sibTrans" cxnId="{A492453D-E9E1-49DA-88C0-816CF32C47E4}">
      <dgm:prSet/>
      <dgm:spPr/>
      <dgm:t>
        <a:bodyPr/>
        <a:lstStyle/>
        <a:p>
          <a:pPr rtl="1"/>
          <a:endParaRPr lang="ar-SA"/>
        </a:p>
      </dgm:t>
    </dgm:pt>
    <dgm:pt modelId="{04EC7D64-3D53-4807-AABE-02C6388046E8}">
      <dgm:prSet phldrT="[نص]"/>
      <dgm:spPr/>
      <dgm:t>
        <a:bodyPr/>
        <a:lstStyle/>
        <a:p>
          <a:pPr rtl="1"/>
          <a:r>
            <a:rPr lang="ar-SA" dirty="0" smtClean="0">
              <a:solidFill>
                <a:schemeClr val="tx1"/>
              </a:solidFill>
            </a:rPr>
            <a:t>العيوب</a:t>
          </a:r>
          <a:endParaRPr lang="ar-SA" dirty="0">
            <a:solidFill>
              <a:schemeClr val="tx1"/>
            </a:solidFill>
          </a:endParaRPr>
        </a:p>
      </dgm:t>
    </dgm:pt>
    <dgm:pt modelId="{D971D9BE-097A-42B1-BAB3-E22A4BA3ADC5}" type="parTrans" cxnId="{6E05288B-F1FD-45BD-B9CE-6BE9ED55A733}">
      <dgm:prSet/>
      <dgm:spPr/>
      <dgm:t>
        <a:bodyPr/>
        <a:lstStyle/>
        <a:p>
          <a:pPr rtl="1"/>
          <a:endParaRPr lang="ar-SA">
            <a:solidFill>
              <a:schemeClr val="tx1"/>
            </a:solidFill>
          </a:endParaRPr>
        </a:p>
      </dgm:t>
    </dgm:pt>
    <dgm:pt modelId="{F294E4FC-BFB8-47FB-9982-A8A593187C02}" type="sibTrans" cxnId="{6E05288B-F1FD-45BD-B9CE-6BE9ED55A733}">
      <dgm:prSet/>
      <dgm:spPr/>
      <dgm:t>
        <a:bodyPr/>
        <a:lstStyle/>
        <a:p>
          <a:pPr rtl="1"/>
          <a:endParaRPr lang="ar-SA"/>
        </a:p>
      </dgm:t>
    </dgm:pt>
    <dgm:pt modelId="{9A7279AC-FA3F-4B7E-924D-BFF881FC19AC}" type="asst">
      <dgm:prSet phldrT="[نص]"/>
      <dgm:spPr/>
      <dgm:t>
        <a:bodyPr/>
        <a:lstStyle/>
        <a:p>
          <a:pPr rtl="1"/>
          <a:r>
            <a:rPr lang="ar-SA" dirty="0" smtClean="0">
              <a:solidFill>
                <a:schemeClr val="tx1"/>
              </a:solidFill>
            </a:rPr>
            <a:t>الدستور الذي تستند أحكامه الى العرف</a:t>
          </a:r>
          <a:endParaRPr lang="ar-SA" dirty="0">
            <a:solidFill>
              <a:schemeClr val="tx1"/>
            </a:solidFill>
          </a:endParaRPr>
        </a:p>
      </dgm:t>
    </dgm:pt>
    <dgm:pt modelId="{98A8C943-F5CB-42EA-A71E-D7182635A64A}" type="sibTrans" cxnId="{983E8035-FDC1-4A16-95E9-B4706722BE02}">
      <dgm:prSet/>
      <dgm:spPr/>
      <dgm:t>
        <a:bodyPr/>
        <a:lstStyle/>
        <a:p>
          <a:pPr rtl="1"/>
          <a:endParaRPr lang="ar-SA"/>
        </a:p>
      </dgm:t>
    </dgm:pt>
    <dgm:pt modelId="{7A51A554-4B1B-4105-9F55-73EE27BBD826}" type="parTrans" cxnId="{983E8035-FDC1-4A16-95E9-B4706722BE02}">
      <dgm:prSet/>
      <dgm:spPr/>
      <dgm:t>
        <a:bodyPr/>
        <a:lstStyle/>
        <a:p>
          <a:pPr rtl="1"/>
          <a:endParaRPr lang="ar-SA">
            <a:solidFill>
              <a:schemeClr val="tx1"/>
            </a:solidFill>
          </a:endParaRPr>
        </a:p>
      </dgm:t>
    </dgm:pt>
    <dgm:pt modelId="{817DB0B6-59D6-4E14-8C4D-1116C3584ADC}">
      <dgm:prSet/>
      <dgm:spPr/>
      <dgm:t>
        <a:bodyPr/>
        <a:lstStyle/>
        <a:p>
          <a:pPr rtl="1"/>
          <a:r>
            <a:rPr lang="ar-SA" smtClean="0">
              <a:solidFill>
                <a:schemeClr val="tx1"/>
              </a:solidFill>
            </a:rPr>
            <a:t>مسايرة الظروف المتغيرة</a:t>
          </a:r>
          <a:endParaRPr lang="ar-SA" dirty="0">
            <a:solidFill>
              <a:schemeClr val="tx1"/>
            </a:solidFill>
          </a:endParaRPr>
        </a:p>
      </dgm:t>
    </dgm:pt>
    <dgm:pt modelId="{9DD54A46-E012-4898-BE2B-07CA596DC307}" type="parTrans" cxnId="{4D3A2DA2-D8A7-4842-9AC5-DEEADD993384}">
      <dgm:prSet/>
      <dgm:spPr/>
      <dgm:t>
        <a:bodyPr/>
        <a:lstStyle/>
        <a:p>
          <a:pPr rtl="1"/>
          <a:endParaRPr lang="ar-SA">
            <a:solidFill>
              <a:schemeClr val="tx1"/>
            </a:solidFill>
          </a:endParaRPr>
        </a:p>
      </dgm:t>
    </dgm:pt>
    <dgm:pt modelId="{14ABEEE7-7414-492B-A5EF-6743C33B6E0A}" type="sibTrans" cxnId="{4D3A2DA2-D8A7-4842-9AC5-DEEADD993384}">
      <dgm:prSet/>
      <dgm:spPr/>
      <dgm:t>
        <a:bodyPr/>
        <a:lstStyle/>
        <a:p>
          <a:pPr rtl="1"/>
          <a:endParaRPr lang="ar-SA"/>
        </a:p>
      </dgm:t>
    </dgm:pt>
    <dgm:pt modelId="{A0581E95-237E-48BA-BC0E-2956140949A6}">
      <dgm:prSet/>
      <dgm:spPr/>
      <dgm:t>
        <a:bodyPr/>
        <a:lstStyle/>
        <a:p>
          <a:pPr rtl="1"/>
          <a:r>
            <a:rPr lang="ar-SA" smtClean="0">
              <a:solidFill>
                <a:schemeClr val="tx1"/>
              </a:solidFill>
            </a:rPr>
            <a:t>سهولة التعديل والاضافة</a:t>
          </a:r>
          <a:endParaRPr lang="ar-SA" dirty="0">
            <a:solidFill>
              <a:schemeClr val="tx1"/>
            </a:solidFill>
          </a:endParaRPr>
        </a:p>
      </dgm:t>
    </dgm:pt>
    <dgm:pt modelId="{D2EE8B90-D322-456D-B200-3ED74D2545BC}" type="parTrans" cxnId="{BBF0D121-1350-4D04-992D-F3AA06C820AB}">
      <dgm:prSet/>
      <dgm:spPr/>
      <dgm:t>
        <a:bodyPr/>
        <a:lstStyle/>
        <a:p>
          <a:pPr rtl="1"/>
          <a:endParaRPr lang="ar-SA">
            <a:solidFill>
              <a:schemeClr val="tx1"/>
            </a:solidFill>
          </a:endParaRPr>
        </a:p>
      </dgm:t>
    </dgm:pt>
    <dgm:pt modelId="{530B184F-A50D-4E2A-A686-B43B79961BA7}" type="sibTrans" cxnId="{BBF0D121-1350-4D04-992D-F3AA06C820AB}">
      <dgm:prSet/>
      <dgm:spPr/>
      <dgm:t>
        <a:bodyPr/>
        <a:lstStyle/>
        <a:p>
          <a:pPr rtl="1"/>
          <a:endParaRPr lang="ar-SA"/>
        </a:p>
      </dgm:t>
    </dgm:pt>
    <dgm:pt modelId="{81DEAA3C-B883-4E9A-B1A7-62448AF94413}">
      <dgm:prSet phldrT="[نص]"/>
      <dgm:spPr/>
      <dgm:t>
        <a:bodyPr/>
        <a:lstStyle/>
        <a:p>
          <a:pPr rtl="1"/>
          <a:r>
            <a:rPr lang="ar-SA" smtClean="0">
              <a:solidFill>
                <a:schemeClr val="tx1"/>
              </a:solidFill>
            </a:rPr>
            <a:t>قد يؤدي الى سوء استخدام السلطة التشريعية لسلطاتها</a:t>
          </a:r>
          <a:endParaRPr lang="ar-SA" dirty="0">
            <a:solidFill>
              <a:schemeClr val="tx1"/>
            </a:solidFill>
          </a:endParaRPr>
        </a:p>
      </dgm:t>
    </dgm:pt>
    <dgm:pt modelId="{DBBF7696-567F-4C6E-8595-1750090C43EE}" type="parTrans" cxnId="{314D7B6D-B288-4A9B-B474-618B9505A87E}">
      <dgm:prSet/>
      <dgm:spPr/>
      <dgm:t>
        <a:bodyPr/>
        <a:lstStyle/>
        <a:p>
          <a:pPr rtl="1"/>
          <a:endParaRPr lang="ar-SA">
            <a:solidFill>
              <a:schemeClr val="tx1"/>
            </a:solidFill>
          </a:endParaRPr>
        </a:p>
      </dgm:t>
    </dgm:pt>
    <dgm:pt modelId="{3C0D4100-5196-42A3-B127-A7BB31F95FA3}" type="sibTrans" cxnId="{314D7B6D-B288-4A9B-B474-618B9505A87E}">
      <dgm:prSet/>
      <dgm:spPr/>
      <dgm:t>
        <a:bodyPr/>
        <a:lstStyle/>
        <a:p>
          <a:pPr rtl="1"/>
          <a:endParaRPr lang="ar-SA"/>
        </a:p>
      </dgm:t>
    </dgm:pt>
    <dgm:pt modelId="{951F84F3-F846-40E1-9536-211772BD5A32}" type="pres">
      <dgm:prSet presAssocID="{240E29D4-40F8-4969-94BC-FBB204A2EFCE}" presName="hierChild1" presStyleCnt="0">
        <dgm:presLayoutVars>
          <dgm:orgChart val="1"/>
          <dgm:chPref val="1"/>
          <dgm:dir val="rev"/>
          <dgm:animOne val="branch"/>
          <dgm:animLvl val="lvl"/>
          <dgm:resizeHandles/>
        </dgm:presLayoutVars>
      </dgm:prSet>
      <dgm:spPr/>
      <dgm:t>
        <a:bodyPr/>
        <a:lstStyle/>
        <a:p>
          <a:endParaRPr lang="en-US"/>
        </a:p>
      </dgm:t>
    </dgm:pt>
    <dgm:pt modelId="{D19E8657-C40C-4793-B3F2-1FD5C1E08BD6}" type="pres">
      <dgm:prSet presAssocID="{E353DE80-D67F-4F38-8ECA-984AA3054983}" presName="hierRoot1" presStyleCnt="0">
        <dgm:presLayoutVars>
          <dgm:hierBranch val="init"/>
        </dgm:presLayoutVars>
      </dgm:prSet>
      <dgm:spPr/>
    </dgm:pt>
    <dgm:pt modelId="{8136B043-B6B9-4183-B9A1-097B0FF4E86B}" type="pres">
      <dgm:prSet presAssocID="{E353DE80-D67F-4F38-8ECA-984AA3054983}" presName="rootComposite1" presStyleCnt="0"/>
      <dgm:spPr/>
    </dgm:pt>
    <dgm:pt modelId="{B338FFB9-24EB-4D35-A16E-BB46069D56B8}" type="pres">
      <dgm:prSet presAssocID="{E353DE80-D67F-4F38-8ECA-984AA3054983}" presName="rootText1" presStyleLbl="node0" presStyleIdx="0" presStyleCnt="1">
        <dgm:presLayoutVars>
          <dgm:chPref val="3"/>
        </dgm:presLayoutVars>
      </dgm:prSet>
      <dgm:spPr/>
      <dgm:t>
        <a:bodyPr/>
        <a:lstStyle/>
        <a:p>
          <a:endParaRPr lang="en-US"/>
        </a:p>
      </dgm:t>
    </dgm:pt>
    <dgm:pt modelId="{28C0E8DE-6B22-450B-BD7D-5CAA7D07ADB7}" type="pres">
      <dgm:prSet presAssocID="{E353DE80-D67F-4F38-8ECA-984AA3054983}" presName="rootConnector1" presStyleLbl="node1" presStyleIdx="0" presStyleCnt="0"/>
      <dgm:spPr/>
      <dgm:t>
        <a:bodyPr/>
        <a:lstStyle/>
        <a:p>
          <a:endParaRPr lang="en-US"/>
        </a:p>
      </dgm:t>
    </dgm:pt>
    <dgm:pt modelId="{49EF31BF-F2DD-4F07-83C2-E7603AD345F9}" type="pres">
      <dgm:prSet presAssocID="{E353DE80-D67F-4F38-8ECA-984AA3054983}" presName="hierChild2" presStyleCnt="0"/>
      <dgm:spPr/>
    </dgm:pt>
    <dgm:pt modelId="{F4E13804-091C-41CA-8BFF-95F8BFF86444}" type="pres">
      <dgm:prSet presAssocID="{0156711C-983B-45F9-BA15-287F709532A7}" presName="Name37" presStyleLbl="parChTrans1D2" presStyleIdx="0" presStyleCnt="3"/>
      <dgm:spPr/>
      <dgm:t>
        <a:bodyPr/>
        <a:lstStyle/>
        <a:p>
          <a:endParaRPr lang="en-US"/>
        </a:p>
      </dgm:t>
    </dgm:pt>
    <dgm:pt modelId="{0FAAECEC-751D-45A3-AD3D-6D7CED87B057}" type="pres">
      <dgm:prSet presAssocID="{35DC0A1F-524A-454D-9871-885A51995C6E}" presName="hierRoot2" presStyleCnt="0">
        <dgm:presLayoutVars>
          <dgm:hierBranch val="init"/>
        </dgm:presLayoutVars>
      </dgm:prSet>
      <dgm:spPr/>
    </dgm:pt>
    <dgm:pt modelId="{E64DF9D2-C864-4080-8CBB-A319857315BD}" type="pres">
      <dgm:prSet presAssocID="{35DC0A1F-524A-454D-9871-885A51995C6E}" presName="rootComposite" presStyleCnt="0"/>
      <dgm:spPr/>
    </dgm:pt>
    <dgm:pt modelId="{E235E1D5-C549-4171-A7C5-4A80F786E3F8}" type="pres">
      <dgm:prSet presAssocID="{35DC0A1F-524A-454D-9871-885A51995C6E}" presName="rootText" presStyleLbl="node2" presStyleIdx="0" presStyleCnt="2">
        <dgm:presLayoutVars>
          <dgm:chPref val="3"/>
        </dgm:presLayoutVars>
      </dgm:prSet>
      <dgm:spPr/>
      <dgm:t>
        <a:bodyPr/>
        <a:lstStyle/>
        <a:p>
          <a:pPr rtl="1"/>
          <a:endParaRPr lang="ar-SA"/>
        </a:p>
      </dgm:t>
    </dgm:pt>
    <dgm:pt modelId="{0523039D-32D8-40B5-A991-D145F3459A62}" type="pres">
      <dgm:prSet presAssocID="{35DC0A1F-524A-454D-9871-885A51995C6E}" presName="rootConnector" presStyleLbl="node2" presStyleIdx="0" presStyleCnt="2"/>
      <dgm:spPr/>
      <dgm:t>
        <a:bodyPr/>
        <a:lstStyle/>
        <a:p>
          <a:endParaRPr lang="en-US"/>
        </a:p>
      </dgm:t>
    </dgm:pt>
    <dgm:pt modelId="{967CFC4C-1978-4C1B-ABE0-9B38534070C5}" type="pres">
      <dgm:prSet presAssocID="{35DC0A1F-524A-454D-9871-885A51995C6E}" presName="hierChild4" presStyleCnt="0"/>
      <dgm:spPr/>
    </dgm:pt>
    <dgm:pt modelId="{785DD159-A85D-4FE4-985C-9819A7DB1B47}" type="pres">
      <dgm:prSet presAssocID="{D2EE8B90-D322-456D-B200-3ED74D2545BC}" presName="Name37" presStyleLbl="parChTrans1D3" presStyleIdx="0" presStyleCnt="3"/>
      <dgm:spPr/>
      <dgm:t>
        <a:bodyPr/>
        <a:lstStyle/>
        <a:p>
          <a:endParaRPr lang="en-US"/>
        </a:p>
      </dgm:t>
    </dgm:pt>
    <dgm:pt modelId="{1A83CACF-5B25-4D39-A2CF-C97119DDD6AB}" type="pres">
      <dgm:prSet presAssocID="{A0581E95-237E-48BA-BC0E-2956140949A6}" presName="hierRoot2" presStyleCnt="0">
        <dgm:presLayoutVars>
          <dgm:hierBranch val="init"/>
        </dgm:presLayoutVars>
      </dgm:prSet>
      <dgm:spPr/>
    </dgm:pt>
    <dgm:pt modelId="{C45BB668-29F8-49A9-8D2E-139E7EAED9E1}" type="pres">
      <dgm:prSet presAssocID="{A0581E95-237E-48BA-BC0E-2956140949A6}" presName="rootComposite" presStyleCnt="0"/>
      <dgm:spPr/>
    </dgm:pt>
    <dgm:pt modelId="{A983F238-E659-4347-9F1C-DB98A923C982}" type="pres">
      <dgm:prSet presAssocID="{A0581E95-237E-48BA-BC0E-2956140949A6}" presName="rootText" presStyleLbl="node3" presStyleIdx="0" presStyleCnt="3">
        <dgm:presLayoutVars>
          <dgm:chPref val="3"/>
        </dgm:presLayoutVars>
      </dgm:prSet>
      <dgm:spPr/>
      <dgm:t>
        <a:bodyPr/>
        <a:lstStyle/>
        <a:p>
          <a:endParaRPr lang="en-US"/>
        </a:p>
      </dgm:t>
    </dgm:pt>
    <dgm:pt modelId="{E04DF164-2280-443C-BC3B-F522AFF6F1EF}" type="pres">
      <dgm:prSet presAssocID="{A0581E95-237E-48BA-BC0E-2956140949A6}" presName="rootConnector" presStyleLbl="node3" presStyleIdx="0" presStyleCnt="3"/>
      <dgm:spPr/>
      <dgm:t>
        <a:bodyPr/>
        <a:lstStyle/>
        <a:p>
          <a:endParaRPr lang="en-US"/>
        </a:p>
      </dgm:t>
    </dgm:pt>
    <dgm:pt modelId="{3E1F1216-ECE5-4343-8A88-F25B789D1955}" type="pres">
      <dgm:prSet presAssocID="{A0581E95-237E-48BA-BC0E-2956140949A6}" presName="hierChild4" presStyleCnt="0"/>
      <dgm:spPr/>
    </dgm:pt>
    <dgm:pt modelId="{111132DE-E444-47E3-BB81-E3D937E912DB}" type="pres">
      <dgm:prSet presAssocID="{A0581E95-237E-48BA-BC0E-2956140949A6}" presName="hierChild5" presStyleCnt="0"/>
      <dgm:spPr/>
    </dgm:pt>
    <dgm:pt modelId="{BDF6A2F6-BC65-4192-9FE2-0D5814C82F5C}" type="pres">
      <dgm:prSet presAssocID="{9DD54A46-E012-4898-BE2B-07CA596DC307}" presName="Name37" presStyleLbl="parChTrans1D3" presStyleIdx="1" presStyleCnt="3"/>
      <dgm:spPr/>
      <dgm:t>
        <a:bodyPr/>
        <a:lstStyle/>
        <a:p>
          <a:endParaRPr lang="en-US"/>
        </a:p>
      </dgm:t>
    </dgm:pt>
    <dgm:pt modelId="{F6735931-41D2-40DF-AFD7-1BA853FA19BC}" type="pres">
      <dgm:prSet presAssocID="{817DB0B6-59D6-4E14-8C4D-1116C3584ADC}" presName="hierRoot2" presStyleCnt="0">
        <dgm:presLayoutVars>
          <dgm:hierBranch val="init"/>
        </dgm:presLayoutVars>
      </dgm:prSet>
      <dgm:spPr/>
    </dgm:pt>
    <dgm:pt modelId="{C993689C-DB64-4860-817F-1E8C329EBF6F}" type="pres">
      <dgm:prSet presAssocID="{817DB0B6-59D6-4E14-8C4D-1116C3584ADC}" presName="rootComposite" presStyleCnt="0"/>
      <dgm:spPr/>
    </dgm:pt>
    <dgm:pt modelId="{49E06817-9CC5-4D82-A58B-BBE1545F8C61}" type="pres">
      <dgm:prSet presAssocID="{817DB0B6-59D6-4E14-8C4D-1116C3584ADC}" presName="rootText" presStyleLbl="node3" presStyleIdx="1" presStyleCnt="3">
        <dgm:presLayoutVars>
          <dgm:chPref val="3"/>
        </dgm:presLayoutVars>
      </dgm:prSet>
      <dgm:spPr/>
      <dgm:t>
        <a:bodyPr/>
        <a:lstStyle/>
        <a:p>
          <a:endParaRPr lang="en-US"/>
        </a:p>
      </dgm:t>
    </dgm:pt>
    <dgm:pt modelId="{E3B5698C-C9F0-4403-97CD-447F45BD255E}" type="pres">
      <dgm:prSet presAssocID="{817DB0B6-59D6-4E14-8C4D-1116C3584ADC}" presName="rootConnector" presStyleLbl="node3" presStyleIdx="1" presStyleCnt="3"/>
      <dgm:spPr/>
      <dgm:t>
        <a:bodyPr/>
        <a:lstStyle/>
        <a:p>
          <a:endParaRPr lang="en-US"/>
        </a:p>
      </dgm:t>
    </dgm:pt>
    <dgm:pt modelId="{FBF19620-C369-4FD5-92E6-EACB96D9275E}" type="pres">
      <dgm:prSet presAssocID="{817DB0B6-59D6-4E14-8C4D-1116C3584ADC}" presName="hierChild4" presStyleCnt="0"/>
      <dgm:spPr/>
    </dgm:pt>
    <dgm:pt modelId="{A374F738-1678-4876-8059-0C42F3067CBE}" type="pres">
      <dgm:prSet presAssocID="{817DB0B6-59D6-4E14-8C4D-1116C3584ADC}" presName="hierChild5" presStyleCnt="0"/>
      <dgm:spPr/>
    </dgm:pt>
    <dgm:pt modelId="{AC8802C7-A1A1-4610-B136-790451467B10}" type="pres">
      <dgm:prSet presAssocID="{35DC0A1F-524A-454D-9871-885A51995C6E}" presName="hierChild5" presStyleCnt="0"/>
      <dgm:spPr/>
    </dgm:pt>
    <dgm:pt modelId="{A3497E0A-46C8-43A5-BCD3-3637BABABACB}" type="pres">
      <dgm:prSet presAssocID="{D971D9BE-097A-42B1-BAB3-E22A4BA3ADC5}" presName="Name37" presStyleLbl="parChTrans1D2" presStyleIdx="1" presStyleCnt="3"/>
      <dgm:spPr/>
      <dgm:t>
        <a:bodyPr/>
        <a:lstStyle/>
        <a:p>
          <a:endParaRPr lang="en-US"/>
        </a:p>
      </dgm:t>
    </dgm:pt>
    <dgm:pt modelId="{1BF529F6-E2BF-4A99-8667-D7E98DA9575C}" type="pres">
      <dgm:prSet presAssocID="{04EC7D64-3D53-4807-AABE-02C6388046E8}" presName="hierRoot2" presStyleCnt="0">
        <dgm:presLayoutVars>
          <dgm:hierBranch val="init"/>
        </dgm:presLayoutVars>
      </dgm:prSet>
      <dgm:spPr/>
    </dgm:pt>
    <dgm:pt modelId="{530183DD-22DB-491E-86BC-D798BC2D5A0C}" type="pres">
      <dgm:prSet presAssocID="{04EC7D64-3D53-4807-AABE-02C6388046E8}" presName="rootComposite" presStyleCnt="0"/>
      <dgm:spPr/>
    </dgm:pt>
    <dgm:pt modelId="{92CC846B-6BA8-4F41-A456-E21A6C4D03CF}" type="pres">
      <dgm:prSet presAssocID="{04EC7D64-3D53-4807-AABE-02C6388046E8}" presName="rootText" presStyleLbl="node2" presStyleIdx="1" presStyleCnt="2">
        <dgm:presLayoutVars>
          <dgm:chPref val="3"/>
        </dgm:presLayoutVars>
      </dgm:prSet>
      <dgm:spPr/>
      <dgm:t>
        <a:bodyPr/>
        <a:lstStyle/>
        <a:p>
          <a:pPr rtl="1"/>
          <a:endParaRPr lang="ar-SA"/>
        </a:p>
      </dgm:t>
    </dgm:pt>
    <dgm:pt modelId="{5037F6CF-3508-40EB-A130-24F0C2431C04}" type="pres">
      <dgm:prSet presAssocID="{04EC7D64-3D53-4807-AABE-02C6388046E8}" presName="rootConnector" presStyleLbl="node2" presStyleIdx="1" presStyleCnt="2"/>
      <dgm:spPr/>
      <dgm:t>
        <a:bodyPr/>
        <a:lstStyle/>
        <a:p>
          <a:endParaRPr lang="en-US"/>
        </a:p>
      </dgm:t>
    </dgm:pt>
    <dgm:pt modelId="{CD327ED2-F872-4642-AB4C-D711AF2CC44D}" type="pres">
      <dgm:prSet presAssocID="{04EC7D64-3D53-4807-AABE-02C6388046E8}" presName="hierChild4" presStyleCnt="0"/>
      <dgm:spPr/>
    </dgm:pt>
    <dgm:pt modelId="{4B1BD4E7-0584-4175-A832-A03C229DCDFE}" type="pres">
      <dgm:prSet presAssocID="{DBBF7696-567F-4C6E-8595-1750090C43EE}" presName="Name37" presStyleLbl="parChTrans1D3" presStyleIdx="2" presStyleCnt="3"/>
      <dgm:spPr/>
      <dgm:t>
        <a:bodyPr/>
        <a:lstStyle/>
        <a:p>
          <a:endParaRPr lang="en-US"/>
        </a:p>
      </dgm:t>
    </dgm:pt>
    <dgm:pt modelId="{5A6AEF5B-19E9-40B7-A462-E2B3857628B8}" type="pres">
      <dgm:prSet presAssocID="{81DEAA3C-B883-4E9A-B1A7-62448AF94413}" presName="hierRoot2" presStyleCnt="0">
        <dgm:presLayoutVars>
          <dgm:hierBranch val="init"/>
        </dgm:presLayoutVars>
      </dgm:prSet>
      <dgm:spPr/>
    </dgm:pt>
    <dgm:pt modelId="{38BDF5F9-9D5C-4160-A1A5-E03B9B22F2FB}" type="pres">
      <dgm:prSet presAssocID="{81DEAA3C-B883-4E9A-B1A7-62448AF94413}" presName="rootComposite" presStyleCnt="0"/>
      <dgm:spPr/>
    </dgm:pt>
    <dgm:pt modelId="{C23533C4-90E6-463E-B181-639B252F6A6E}" type="pres">
      <dgm:prSet presAssocID="{81DEAA3C-B883-4E9A-B1A7-62448AF94413}" presName="rootText" presStyleLbl="node3" presStyleIdx="2" presStyleCnt="3">
        <dgm:presLayoutVars>
          <dgm:chPref val="3"/>
        </dgm:presLayoutVars>
      </dgm:prSet>
      <dgm:spPr/>
      <dgm:t>
        <a:bodyPr/>
        <a:lstStyle/>
        <a:p>
          <a:pPr rtl="1"/>
          <a:endParaRPr lang="ar-SA"/>
        </a:p>
      </dgm:t>
    </dgm:pt>
    <dgm:pt modelId="{DF7B03E0-8217-4AD2-98C0-1BD486A6F20C}" type="pres">
      <dgm:prSet presAssocID="{81DEAA3C-B883-4E9A-B1A7-62448AF94413}" presName="rootConnector" presStyleLbl="node3" presStyleIdx="2" presStyleCnt="3"/>
      <dgm:spPr/>
      <dgm:t>
        <a:bodyPr/>
        <a:lstStyle/>
        <a:p>
          <a:endParaRPr lang="en-US"/>
        </a:p>
      </dgm:t>
    </dgm:pt>
    <dgm:pt modelId="{05C95EAF-8F31-42E4-ADF8-670AC98784D5}" type="pres">
      <dgm:prSet presAssocID="{81DEAA3C-B883-4E9A-B1A7-62448AF94413}" presName="hierChild4" presStyleCnt="0"/>
      <dgm:spPr/>
    </dgm:pt>
    <dgm:pt modelId="{80265B47-54DF-4EB6-9E8B-F9E9EC37613D}" type="pres">
      <dgm:prSet presAssocID="{81DEAA3C-B883-4E9A-B1A7-62448AF94413}" presName="hierChild5" presStyleCnt="0"/>
      <dgm:spPr/>
    </dgm:pt>
    <dgm:pt modelId="{1568E14D-AAE8-4FC6-B659-F0355F222EB9}" type="pres">
      <dgm:prSet presAssocID="{04EC7D64-3D53-4807-AABE-02C6388046E8}" presName="hierChild5" presStyleCnt="0"/>
      <dgm:spPr/>
    </dgm:pt>
    <dgm:pt modelId="{DC54A544-E0CF-415A-B0E7-AFAFF97DCD16}" type="pres">
      <dgm:prSet presAssocID="{E353DE80-D67F-4F38-8ECA-984AA3054983}" presName="hierChild3" presStyleCnt="0"/>
      <dgm:spPr/>
    </dgm:pt>
    <dgm:pt modelId="{4C6BA1D2-322E-4E8B-8F8C-562B9B4B4430}" type="pres">
      <dgm:prSet presAssocID="{7A51A554-4B1B-4105-9F55-73EE27BBD826}" presName="Name111" presStyleLbl="parChTrans1D2" presStyleIdx="2" presStyleCnt="3"/>
      <dgm:spPr/>
      <dgm:t>
        <a:bodyPr/>
        <a:lstStyle/>
        <a:p>
          <a:endParaRPr lang="en-US"/>
        </a:p>
      </dgm:t>
    </dgm:pt>
    <dgm:pt modelId="{6B093F10-AB68-40EB-A614-1FE9C5729105}" type="pres">
      <dgm:prSet presAssocID="{9A7279AC-FA3F-4B7E-924D-BFF881FC19AC}" presName="hierRoot3" presStyleCnt="0">
        <dgm:presLayoutVars>
          <dgm:hierBranch val="init"/>
        </dgm:presLayoutVars>
      </dgm:prSet>
      <dgm:spPr/>
    </dgm:pt>
    <dgm:pt modelId="{68D5FC4A-CC9F-498B-9C88-AD02AC2418F4}" type="pres">
      <dgm:prSet presAssocID="{9A7279AC-FA3F-4B7E-924D-BFF881FC19AC}" presName="rootComposite3" presStyleCnt="0"/>
      <dgm:spPr/>
    </dgm:pt>
    <dgm:pt modelId="{6D2482B0-87D8-4054-BBD7-9B35BD6DF8EF}" type="pres">
      <dgm:prSet presAssocID="{9A7279AC-FA3F-4B7E-924D-BFF881FC19AC}" presName="rootText3" presStyleLbl="asst1" presStyleIdx="0" presStyleCnt="1">
        <dgm:presLayoutVars>
          <dgm:chPref val="3"/>
        </dgm:presLayoutVars>
      </dgm:prSet>
      <dgm:spPr/>
      <dgm:t>
        <a:bodyPr/>
        <a:lstStyle/>
        <a:p>
          <a:pPr rtl="1"/>
          <a:endParaRPr lang="ar-SA"/>
        </a:p>
      </dgm:t>
    </dgm:pt>
    <dgm:pt modelId="{4B4F8498-CF6C-4412-9C19-70430307ED58}" type="pres">
      <dgm:prSet presAssocID="{9A7279AC-FA3F-4B7E-924D-BFF881FC19AC}" presName="rootConnector3" presStyleLbl="asst1" presStyleIdx="0" presStyleCnt="1"/>
      <dgm:spPr/>
      <dgm:t>
        <a:bodyPr/>
        <a:lstStyle/>
        <a:p>
          <a:endParaRPr lang="en-US"/>
        </a:p>
      </dgm:t>
    </dgm:pt>
    <dgm:pt modelId="{3A1F59DD-4B0B-448D-9F48-99C4BF0825FE}" type="pres">
      <dgm:prSet presAssocID="{9A7279AC-FA3F-4B7E-924D-BFF881FC19AC}" presName="hierChild6" presStyleCnt="0"/>
      <dgm:spPr/>
    </dgm:pt>
    <dgm:pt modelId="{8EDA30B3-2B97-4363-AD80-C709530C0C19}" type="pres">
      <dgm:prSet presAssocID="{9A7279AC-FA3F-4B7E-924D-BFF881FC19AC}" presName="hierChild7" presStyleCnt="0"/>
      <dgm:spPr/>
    </dgm:pt>
  </dgm:ptLst>
  <dgm:cxnLst>
    <dgm:cxn modelId="{9FBB951E-2774-465B-A49B-C27D20C38551}" type="presOf" srcId="{A0581E95-237E-48BA-BC0E-2956140949A6}" destId="{A983F238-E659-4347-9F1C-DB98A923C982}" srcOrd="0" destOrd="0" presId="urn:microsoft.com/office/officeart/2005/8/layout/orgChart1"/>
    <dgm:cxn modelId="{4D3A2DA2-D8A7-4842-9AC5-DEEADD993384}" srcId="{35DC0A1F-524A-454D-9871-885A51995C6E}" destId="{817DB0B6-59D6-4E14-8C4D-1116C3584ADC}" srcOrd="1" destOrd="0" parTransId="{9DD54A46-E012-4898-BE2B-07CA596DC307}" sibTransId="{14ABEEE7-7414-492B-A5EF-6743C33B6E0A}"/>
    <dgm:cxn modelId="{A492453D-E9E1-49DA-88C0-816CF32C47E4}" srcId="{E353DE80-D67F-4F38-8ECA-984AA3054983}" destId="{35DC0A1F-524A-454D-9871-885A51995C6E}" srcOrd="1" destOrd="0" parTransId="{0156711C-983B-45F9-BA15-287F709532A7}" sibTransId="{39CEB630-81A9-4511-ABD9-232A758E7E23}"/>
    <dgm:cxn modelId="{DCC55965-75A9-43C0-8188-7BFA173FC7D2}" srcId="{240E29D4-40F8-4969-94BC-FBB204A2EFCE}" destId="{E353DE80-D67F-4F38-8ECA-984AA3054983}" srcOrd="0" destOrd="0" parTransId="{EDC1080B-F257-45EB-8B74-C9D941441861}" sibTransId="{1340258F-ADDF-43E9-A02B-91DEF3016FEA}"/>
    <dgm:cxn modelId="{80D00606-0E97-437A-9A97-129FDA79B636}" type="presOf" srcId="{9A7279AC-FA3F-4B7E-924D-BFF881FC19AC}" destId="{6D2482B0-87D8-4054-BBD7-9B35BD6DF8EF}" srcOrd="0" destOrd="0" presId="urn:microsoft.com/office/officeart/2005/8/layout/orgChart1"/>
    <dgm:cxn modelId="{A3518391-81DE-4E2F-9CF7-47ABB26AE326}" type="presOf" srcId="{81DEAA3C-B883-4E9A-B1A7-62448AF94413}" destId="{DF7B03E0-8217-4AD2-98C0-1BD486A6F20C}" srcOrd="1" destOrd="0" presId="urn:microsoft.com/office/officeart/2005/8/layout/orgChart1"/>
    <dgm:cxn modelId="{E12B5454-23EB-42E9-AB28-29454C1B4CD4}" type="presOf" srcId="{817DB0B6-59D6-4E14-8C4D-1116C3584ADC}" destId="{E3B5698C-C9F0-4403-97CD-447F45BD255E}" srcOrd="1" destOrd="0" presId="urn:microsoft.com/office/officeart/2005/8/layout/orgChart1"/>
    <dgm:cxn modelId="{23A35AF6-B0D1-4AF6-95BD-779A46142906}" type="presOf" srcId="{A0581E95-237E-48BA-BC0E-2956140949A6}" destId="{E04DF164-2280-443C-BC3B-F522AFF6F1EF}" srcOrd="1" destOrd="0" presId="urn:microsoft.com/office/officeart/2005/8/layout/orgChart1"/>
    <dgm:cxn modelId="{301FFFFB-C637-4E4C-8C53-CEA1B435D3E0}" type="presOf" srcId="{7A51A554-4B1B-4105-9F55-73EE27BBD826}" destId="{4C6BA1D2-322E-4E8B-8F8C-562B9B4B4430}" srcOrd="0" destOrd="0" presId="urn:microsoft.com/office/officeart/2005/8/layout/orgChart1"/>
    <dgm:cxn modelId="{15CB3228-1C18-4F40-9208-0065C589D0A3}" type="presOf" srcId="{E353DE80-D67F-4F38-8ECA-984AA3054983}" destId="{28C0E8DE-6B22-450B-BD7D-5CAA7D07ADB7}" srcOrd="1" destOrd="0" presId="urn:microsoft.com/office/officeart/2005/8/layout/orgChart1"/>
    <dgm:cxn modelId="{9D6D02D4-CE49-479D-BBF7-448D272E9C35}" type="presOf" srcId="{E353DE80-D67F-4F38-8ECA-984AA3054983}" destId="{B338FFB9-24EB-4D35-A16E-BB46069D56B8}" srcOrd="0" destOrd="0" presId="urn:microsoft.com/office/officeart/2005/8/layout/orgChart1"/>
    <dgm:cxn modelId="{38135761-7F8A-49E6-9BA1-EF0C7EAB1071}" type="presOf" srcId="{04EC7D64-3D53-4807-AABE-02C6388046E8}" destId="{92CC846B-6BA8-4F41-A456-E21A6C4D03CF}" srcOrd="0" destOrd="0" presId="urn:microsoft.com/office/officeart/2005/8/layout/orgChart1"/>
    <dgm:cxn modelId="{983E8035-FDC1-4A16-95E9-B4706722BE02}" srcId="{E353DE80-D67F-4F38-8ECA-984AA3054983}" destId="{9A7279AC-FA3F-4B7E-924D-BFF881FC19AC}" srcOrd="0" destOrd="0" parTransId="{7A51A554-4B1B-4105-9F55-73EE27BBD826}" sibTransId="{98A8C943-F5CB-42EA-A71E-D7182635A64A}"/>
    <dgm:cxn modelId="{30C19CAE-1C99-4E3D-9BDA-8D131FAC7C54}" type="presOf" srcId="{D971D9BE-097A-42B1-BAB3-E22A4BA3ADC5}" destId="{A3497E0A-46C8-43A5-BCD3-3637BABABACB}" srcOrd="0" destOrd="0" presId="urn:microsoft.com/office/officeart/2005/8/layout/orgChart1"/>
    <dgm:cxn modelId="{22427CB4-3631-42C8-83AC-CE8CD31227C4}" type="presOf" srcId="{DBBF7696-567F-4C6E-8595-1750090C43EE}" destId="{4B1BD4E7-0584-4175-A832-A03C229DCDFE}" srcOrd="0" destOrd="0" presId="urn:microsoft.com/office/officeart/2005/8/layout/orgChart1"/>
    <dgm:cxn modelId="{79D21092-25DD-4878-9B29-99F03A3CD106}" type="presOf" srcId="{0156711C-983B-45F9-BA15-287F709532A7}" destId="{F4E13804-091C-41CA-8BFF-95F8BFF86444}" srcOrd="0" destOrd="0" presId="urn:microsoft.com/office/officeart/2005/8/layout/orgChart1"/>
    <dgm:cxn modelId="{6746D24C-6E0E-4100-B085-93D3E72A8179}" type="presOf" srcId="{9DD54A46-E012-4898-BE2B-07CA596DC307}" destId="{BDF6A2F6-BC65-4192-9FE2-0D5814C82F5C}" srcOrd="0" destOrd="0" presId="urn:microsoft.com/office/officeart/2005/8/layout/orgChart1"/>
    <dgm:cxn modelId="{78ECA18A-EFB2-4450-A36C-E6E9A7C0C699}" type="presOf" srcId="{817DB0B6-59D6-4E14-8C4D-1116C3584ADC}" destId="{49E06817-9CC5-4D82-A58B-BBE1545F8C61}" srcOrd="0" destOrd="0" presId="urn:microsoft.com/office/officeart/2005/8/layout/orgChart1"/>
    <dgm:cxn modelId="{ABDB2878-C607-49FB-AD37-A0AE662FDE49}" type="presOf" srcId="{04EC7D64-3D53-4807-AABE-02C6388046E8}" destId="{5037F6CF-3508-40EB-A130-24F0C2431C04}" srcOrd="1" destOrd="0" presId="urn:microsoft.com/office/officeart/2005/8/layout/orgChart1"/>
    <dgm:cxn modelId="{50DE6C32-9A46-41BC-9227-7982721519B0}" type="presOf" srcId="{240E29D4-40F8-4969-94BC-FBB204A2EFCE}" destId="{951F84F3-F846-40E1-9536-211772BD5A32}" srcOrd="0" destOrd="0" presId="urn:microsoft.com/office/officeart/2005/8/layout/orgChart1"/>
    <dgm:cxn modelId="{22ECDB01-0864-4C10-B584-FD669C10CD84}" type="presOf" srcId="{D2EE8B90-D322-456D-B200-3ED74D2545BC}" destId="{785DD159-A85D-4FE4-985C-9819A7DB1B47}" srcOrd="0" destOrd="0" presId="urn:microsoft.com/office/officeart/2005/8/layout/orgChart1"/>
    <dgm:cxn modelId="{6E05288B-F1FD-45BD-B9CE-6BE9ED55A733}" srcId="{E353DE80-D67F-4F38-8ECA-984AA3054983}" destId="{04EC7D64-3D53-4807-AABE-02C6388046E8}" srcOrd="2" destOrd="0" parTransId="{D971D9BE-097A-42B1-BAB3-E22A4BA3ADC5}" sibTransId="{F294E4FC-BFB8-47FB-9982-A8A593187C02}"/>
    <dgm:cxn modelId="{F0CFEBE9-BAA8-4148-A890-AA49C69D42B0}" type="presOf" srcId="{81DEAA3C-B883-4E9A-B1A7-62448AF94413}" destId="{C23533C4-90E6-463E-B181-639B252F6A6E}" srcOrd="0" destOrd="0" presId="urn:microsoft.com/office/officeart/2005/8/layout/orgChart1"/>
    <dgm:cxn modelId="{1E42CA05-C5D2-4BF8-AA08-0AE5106993D3}" type="presOf" srcId="{35DC0A1F-524A-454D-9871-885A51995C6E}" destId="{E235E1D5-C549-4171-A7C5-4A80F786E3F8}" srcOrd="0" destOrd="0" presId="urn:microsoft.com/office/officeart/2005/8/layout/orgChart1"/>
    <dgm:cxn modelId="{76DF0A67-6DAC-466E-A9F7-E012BC286BB0}" type="presOf" srcId="{35DC0A1F-524A-454D-9871-885A51995C6E}" destId="{0523039D-32D8-40B5-A991-D145F3459A62}" srcOrd="1" destOrd="0" presId="urn:microsoft.com/office/officeart/2005/8/layout/orgChart1"/>
    <dgm:cxn modelId="{314D7B6D-B288-4A9B-B474-618B9505A87E}" srcId="{04EC7D64-3D53-4807-AABE-02C6388046E8}" destId="{81DEAA3C-B883-4E9A-B1A7-62448AF94413}" srcOrd="0" destOrd="0" parTransId="{DBBF7696-567F-4C6E-8595-1750090C43EE}" sibTransId="{3C0D4100-5196-42A3-B127-A7BB31F95FA3}"/>
    <dgm:cxn modelId="{BBF0D121-1350-4D04-992D-F3AA06C820AB}" srcId="{35DC0A1F-524A-454D-9871-885A51995C6E}" destId="{A0581E95-237E-48BA-BC0E-2956140949A6}" srcOrd="0" destOrd="0" parTransId="{D2EE8B90-D322-456D-B200-3ED74D2545BC}" sibTransId="{530B184F-A50D-4E2A-A686-B43B79961BA7}"/>
    <dgm:cxn modelId="{B4B91694-DBF6-4925-9277-9DB14D121C18}" type="presOf" srcId="{9A7279AC-FA3F-4B7E-924D-BFF881FC19AC}" destId="{4B4F8498-CF6C-4412-9C19-70430307ED58}" srcOrd="1" destOrd="0" presId="urn:microsoft.com/office/officeart/2005/8/layout/orgChart1"/>
    <dgm:cxn modelId="{63CE7510-5FAF-49DC-B54F-4248322D9BBB}" type="presParOf" srcId="{951F84F3-F846-40E1-9536-211772BD5A32}" destId="{D19E8657-C40C-4793-B3F2-1FD5C1E08BD6}" srcOrd="0" destOrd="0" presId="urn:microsoft.com/office/officeart/2005/8/layout/orgChart1"/>
    <dgm:cxn modelId="{107F15EC-E042-401E-999C-F4D0F0B5685E}" type="presParOf" srcId="{D19E8657-C40C-4793-B3F2-1FD5C1E08BD6}" destId="{8136B043-B6B9-4183-B9A1-097B0FF4E86B}" srcOrd="0" destOrd="0" presId="urn:microsoft.com/office/officeart/2005/8/layout/orgChart1"/>
    <dgm:cxn modelId="{91FB1451-F3BF-488C-AB02-0864F6B61AB5}" type="presParOf" srcId="{8136B043-B6B9-4183-B9A1-097B0FF4E86B}" destId="{B338FFB9-24EB-4D35-A16E-BB46069D56B8}" srcOrd="0" destOrd="0" presId="urn:microsoft.com/office/officeart/2005/8/layout/orgChart1"/>
    <dgm:cxn modelId="{2662C6F2-380D-4478-AE8C-313D8DC90F95}" type="presParOf" srcId="{8136B043-B6B9-4183-B9A1-097B0FF4E86B}" destId="{28C0E8DE-6B22-450B-BD7D-5CAA7D07ADB7}" srcOrd="1" destOrd="0" presId="urn:microsoft.com/office/officeart/2005/8/layout/orgChart1"/>
    <dgm:cxn modelId="{982F5509-2863-41F2-A410-A3EE64D282E4}" type="presParOf" srcId="{D19E8657-C40C-4793-B3F2-1FD5C1E08BD6}" destId="{49EF31BF-F2DD-4F07-83C2-E7603AD345F9}" srcOrd="1" destOrd="0" presId="urn:microsoft.com/office/officeart/2005/8/layout/orgChart1"/>
    <dgm:cxn modelId="{B71A85F3-DEB4-4D6C-99FC-2207AFFBB30B}" type="presParOf" srcId="{49EF31BF-F2DD-4F07-83C2-E7603AD345F9}" destId="{F4E13804-091C-41CA-8BFF-95F8BFF86444}" srcOrd="0" destOrd="0" presId="urn:microsoft.com/office/officeart/2005/8/layout/orgChart1"/>
    <dgm:cxn modelId="{CEE26DB3-1C6F-4AA3-BD9A-86C13623E55C}" type="presParOf" srcId="{49EF31BF-F2DD-4F07-83C2-E7603AD345F9}" destId="{0FAAECEC-751D-45A3-AD3D-6D7CED87B057}" srcOrd="1" destOrd="0" presId="urn:microsoft.com/office/officeart/2005/8/layout/orgChart1"/>
    <dgm:cxn modelId="{75F8BD15-5751-46FE-959C-908C27738775}" type="presParOf" srcId="{0FAAECEC-751D-45A3-AD3D-6D7CED87B057}" destId="{E64DF9D2-C864-4080-8CBB-A319857315BD}" srcOrd="0" destOrd="0" presId="urn:microsoft.com/office/officeart/2005/8/layout/orgChart1"/>
    <dgm:cxn modelId="{001E397A-DD97-4693-BBD7-4FC684945505}" type="presParOf" srcId="{E64DF9D2-C864-4080-8CBB-A319857315BD}" destId="{E235E1D5-C549-4171-A7C5-4A80F786E3F8}" srcOrd="0" destOrd="0" presId="urn:microsoft.com/office/officeart/2005/8/layout/orgChart1"/>
    <dgm:cxn modelId="{09799E05-5202-4A5B-9D0B-4114D6C430CE}" type="presParOf" srcId="{E64DF9D2-C864-4080-8CBB-A319857315BD}" destId="{0523039D-32D8-40B5-A991-D145F3459A62}" srcOrd="1" destOrd="0" presId="urn:microsoft.com/office/officeart/2005/8/layout/orgChart1"/>
    <dgm:cxn modelId="{54C06ABE-D838-4254-8C09-4B0C19728400}" type="presParOf" srcId="{0FAAECEC-751D-45A3-AD3D-6D7CED87B057}" destId="{967CFC4C-1978-4C1B-ABE0-9B38534070C5}" srcOrd="1" destOrd="0" presId="urn:microsoft.com/office/officeart/2005/8/layout/orgChart1"/>
    <dgm:cxn modelId="{8559D390-207B-4F1E-9A33-B4E7BA3908D1}" type="presParOf" srcId="{967CFC4C-1978-4C1B-ABE0-9B38534070C5}" destId="{785DD159-A85D-4FE4-985C-9819A7DB1B47}" srcOrd="0" destOrd="0" presId="urn:microsoft.com/office/officeart/2005/8/layout/orgChart1"/>
    <dgm:cxn modelId="{5FC8F1EF-3522-4FED-BFC3-480863F09931}" type="presParOf" srcId="{967CFC4C-1978-4C1B-ABE0-9B38534070C5}" destId="{1A83CACF-5B25-4D39-A2CF-C97119DDD6AB}" srcOrd="1" destOrd="0" presId="urn:microsoft.com/office/officeart/2005/8/layout/orgChart1"/>
    <dgm:cxn modelId="{BAF1C7A9-3B07-4810-9F48-4D6D5354594F}" type="presParOf" srcId="{1A83CACF-5B25-4D39-A2CF-C97119DDD6AB}" destId="{C45BB668-29F8-49A9-8D2E-139E7EAED9E1}" srcOrd="0" destOrd="0" presId="urn:microsoft.com/office/officeart/2005/8/layout/orgChart1"/>
    <dgm:cxn modelId="{C5C3E616-EE5A-4FC9-BD5E-7DEE401E7FF0}" type="presParOf" srcId="{C45BB668-29F8-49A9-8D2E-139E7EAED9E1}" destId="{A983F238-E659-4347-9F1C-DB98A923C982}" srcOrd="0" destOrd="0" presId="urn:microsoft.com/office/officeart/2005/8/layout/orgChart1"/>
    <dgm:cxn modelId="{AAACB221-E74E-42E3-9BA2-5DF0368969BA}" type="presParOf" srcId="{C45BB668-29F8-49A9-8D2E-139E7EAED9E1}" destId="{E04DF164-2280-443C-BC3B-F522AFF6F1EF}" srcOrd="1" destOrd="0" presId="urn:microsoft.com/office/officeart/2005/8/layout/orgChart1"/>
    <dgm:cxn modelId="{9FCFF67F-0621-457C-AB35-7D4EAC74DA6D}" type="presParOf" srcId="{1A83CACF-5B25-4D39-A2CF-C97119DDD6AB}" destId="{3E1F1216-ECE5-4343-8A88-F25B789D1955}" srcOrd="1" destOrd="0" presId="urn:microsoft.com/office/officeart/2005/8/layout/orgChart1"/>
    <dgm:cxn modelId="{55DF58D1-3968-40A3-91E8-F38D8480AF38}" type="presParOf" srcId="{1A83CACF-5B25-4D39-A2CF-C97119DDD6AB}" destId="{111132DE-E444-47E3-BB81-E3D937E912DB}" srcOrd="2" destOrd="0" presId="urn:microsoft.com/office/officeart/2005/8/layout/orgChart1"/>
    <dgm:cxn modelId="{6D01794C-D655-4416-B50E-01C59093E373}" type="presParOf" srcId="{967CFC4C-1978-4C1B-ABE0-9B38534070C5}" destId="{BDF6A2F6-BC65-4192-9FE2-0D5814C82F5C}" srcOrd="2" destOrd="0" presId="urn:microsoft.com/office/officeart/2005/8/layout/orgChart1"/>
    <dgm:cxn modelId="{048B425E-8DB8-4DFE-A2C2-64CAAA8F3D24}" type="presParOf" srcId="{967CFC4C-1978-4C1B-ABE0-9B38534070C5}" destId="{F6735931-41D2-40DF-AFD7-1BA853FA19BC}" srcOrd="3" destOrd="0" presId="urn:microsoft.com/office/officeart/2005/8/layout/orgChart1"/>
    <dgm:cxn modelId="{ED2D3C52-EC43-49F2-B0A0-3B62EA230EEE}" type="presParOf" srcId="{F6735931-41D2-40DF-AFD7-1BA853FA19BC}" destId="{C993689C-DB64-4860-817F-1E8C329EBF6F}" srcOrd="0" destOrd="0" presId="urn:microsoft.com/office/officeart/2005/8/layout/orgChart1"/>
    <dgm:cxn modelId="{2C979656-6FF1-4D06-8187-A1CF5CA9558C}" type="presParOf" srcId="{C993689C-DB64-4860-817F-1E8C329EBF6F}" destId="{49E06817-9CC5-4D82-A58B-BBE1545F8C61}" srcOrd="0" destOrd="0" presId="urn:microsoft.com/office/officeart/2005/8/layout/orgChart1"/>
    <dgm:cxn modelId="{E061D677-6AF6-4391-B03F-CED874E66A1C}" type="presParOf" srcId="{C993689C-DB64-4860-817F-1E8C329EBF6F}" destId="{E3B5698C-C9F0-4403-97CD-447F45BD255E}" srcOrd="1" destOrd="0" presId="urn:microsoft.com/office/officeart/2005/8/layout/orgChart1"/>
    <dgm:cxn modelId="{2D4EDDBE-0AEB-40AD-94D7-B7A43340268A}" type="presParOf" srcId="{F6735931-41D2-40DF-AFD7-1BA853FA19BC}" destId="{FBF19620-C369-4FD5-92E6-EACB96D9275E}" srcOrd="1" destOrd="0" presId="urn:microsoft.com/office/officeart/2005/8/layout/orgChart1"/>
    <dgm:cxn modelId="{DD5F14E9-CFC9-4E1A-844A-7F3688F5EA22}" type="presParOf" srcId="{F6735931-41D2-40DF-AFD7-1BA853FA19BC}" destId="{A374F738-1678-4876-8059-0C42F3067CBE}" srcOrd="2" destOrd="0" presId="urn:microsoft.com/office/officeart/2005/8/layout/orgChart1"/>
    <dgm:cxn modelId="{A6246D89-32E6-412C-8167-83D3505F4B7D}" type="presParOf" srcId="{0FAAECEC-751D-45A3-AD3D-6D7CED87B057}" destId="{AC8802C7-A1A1-4610-B136-790451467B10}" srcOrd="2" destOrd="0" presId="urn:microsoft.com/office/officeart/2005/8/layout/orgChart1"/>
    <dgm:cxn modelId="{2F687998-2666-4782-AF4D-7FDEC0D71DF9}" type="presParOf" srcId="{49EF31BF-F2DD-4F07-83C2-E7603AD345F9}" destId="{A3497E0A-46C8-43A5-BCD3-3637BABABACB}" srcOrd="2" destOrd="0" presId="urn:microsoft.com/office/officeart/2005/8/layout/orgChart1"/>
    <dgm:cxn modelId="{9129FA24-767F-4D79-8AC9-2F1C3F1087A6}" type="presParOf" srcId="{49EF31BF-F2DD-4F07-83C2-E7603AD345F9}" destId="{1BF529F6-E2BF-4A99-8667-D7E98DA9575C}" srcOrd="3" destOrd="0" presId="urn:microsoft.com/office/officeart/2005/8/layout/orgChart1"/>
    <dgm:cxn modelId="{1E35FB04-AC14-491E-9E33-747FD1098E0A}" type="presParOf" srcId="{1BF529F6-E2BF-4A99-8667-D7E98DA9575C}" destId="{530183DD-22DB-491E-86BC-D798BC2D5A0C}" srcOrd="0" destOrd="0" presId="urn:microsoft.com/office/officeart/2005/8/layout/orgChart1"/>
    <dgm:cxn modelId="{1ECDEBBB-C40A-4483-813F-DE4737D43665}" type="presParOf" srcId="{530183DD-22DB-491E-86BC-D798BC2D5A0C}" destId="{92CC846B-6BA8-4F41-A456-E21A6C4D03CF}" srcOrd="0" destOrd="0" presId="urn:microsoft.com/office/officeart/2005/8/layout/orgChart1"/>
    <dgm:cxn modelId="{112B0291-A682-4E52-909D-5BFB441C7AA4}" type="presParOf" srcId="{530183DD-22DB-491E-86BC-D798BC2D5A0C}" destId="{5037F6CF-3508-40EB-A130-24F0C2431C04}" srcOrd="1" destOrd="0" presId="urn:microsoft.com/office/officeart/2005/8/layout/orgChart1"/>
    <dgm:cxn modelId="{D594F3BC-D8C4-49DF-9B75-09D2C19BD3B8}" type="presParOf" srcId="{1BF529F6-E2BF-4A99-8667-D7E98DA9575C}" destId="{CD327ED2-F872-4642-AB4C-D711AF2CC44D}" srcOrd="1" destOrd="0" presId="urn:microsoft.com/office/officeart/2005/8/layout/orgChart1"/>
    <dgm:cxn modelId="{4F4CCE83-309E-4D8F-A3B3-E01FEC83CFFE}" type="presParOf" srcId="{CD327ED2-F872-4642-AB4C-D711AF2CC44D}" destId="{4B1BD4E7-0584-4175-A832-A03C229DCDFE}" srcOrd="0" destOrd="0" presId="urn:microsoft.com/office/officeart/2005/8/layout/orgChart1"/>
    <dgm:cxn modelId="{AAB9E343-36F1-49B2-B4FB-27E4959D19A6}" type="presParOf" srcId="{CD327ED2-F872-4642-AB4C-D711AF2CC44D}" destId="{5A6AEF5B-19E9-40B7-A462-E2B3857628B8}" srcOrd="1" destOrd="0" presId="urn:microsoft.com/office/officeart/2005/8/layout/orgChart1"/>
    <dgm:cxn modelId="{E6CC6E37-B888-4430-BCCB-1DD6E6CA2E0C}" type="presParOf" srcId="{5A6AEF5B-19E9-40B7-A462-E2B3857628B8}" destId="{38BDF5F9-9D5C-4160-A1A5-E03B9B22F2FB}" srcOrd="0" destOrd="0" presId="urn:microsoft.com/office/officeart/2005/8/layout/orgChart1"/>
    <dgm:cxn modelId="{F09248FD-595C-4649-BE87-675AA41E1ACD}" type="presParOf" srcId="{38BDF5F9-9D5C-4160-A1A5-E03B9B22F2FB}" destId="{C23533C4-90E6-463E-B181-639B252F6A6E}" srcOrd="0" destOrd="0" presId="urn:microsoft.com/office/officeart/2005/8/layout/orgChart1"/>
    <dgm:cxn modelId="{13BD9B40-4B2B-441F-B397-B1AE646AEF35}" type="presParOf" srcId="{38BDF5F9-9D5C-4160-A1A5-E03B9B22F2FB}" destId="{DF7B03E0-8217-4AD2-98C0-1BD486A6F20C}" srcOrd="1" destOrd="0" presId="urn:microsoft.com/office/officeart/2005/8/layout/orgChart1"/>
    <dgm:cxn modelId="{63D4ED90-92F5-467F-B566-EB8934923381}" type="presParOf" srcId="{5A6AEF5B-19E9-40B7-A462-E2B3857628B8}" destId="{05C95EAF-8F31-42E4-ADF8-670AC98784D5}" srcOrd="1" destOrd="0" presId="urn:microsoft.com/office/officeart/2005/8/layout/orgChart1"/>
    <dgm:cxn modelId="{024C00B0-C5BF-406B-968A-04E701446F53}" type="presParOf" srcId="{5A6AEF5B-19E9-40B7-A462-E2B3857628B8}" destId="{80265B47-54DF-4EB6-9E8B-F9E9EC37613D}" srcOrd="2" destOrd="0" presId="urn:microsoft.com/office/officeart/2005/8/layout/orgChart1"/>
    <dgm:cxn modelId="{4640DB82-689F-4E17-92ED-C30B5B4963D3}" type="presParOf" srcId="{1BF529F6-E2BF-4A99-8667-D7E98DA9575C}" destId="{1568E14D-AAE8-4FC6-B659-F0355F222EB9}" srcOrd="2" destOrd="0" presId="urn:microsoft.com/office/officeart/2005/8/layout/orgChart1"/>
    <dgm:cxn modelId="{2BDCD6E5-5ECC-485F-91AF-BC617F9E9ED8}" type="presParOf" srcId="{D19E8657-C40C-4793-B3F2-1FD5C1E08BD6}" destId="{DC54A544-E0CF-415A-B0E7-AFAFF97DCD16}" srcOrd="2" destOrd="0" presId="urn:microsoft.com/office/officeart/2005/8/layout/orgChart1"/>
    <dgm:cxn modelId="{9B24961B-395A-4F51-AFAA-6D3E9EF2FECC}" type="presParOf" srcId="{DC54A544-E0CF-415A-B0E7-AFAFF97DCD16}" destId="{4C6BA1D2-322E-4E8B-8F8C-562B9B4B4430}" srcOrd="0" destOrd="0" presId="urn:microsoft.com/office/officeart/2005/8/layout/orgChart1"/>
    <dgm:cxn modelId="{E742DE8C-F961-4F93-966A-EC13530BC2F4}" type="presParOf" srcId="{DC54A544-E0CF-415A-B0E7-AFAFF97DCD16}" destId="{6B093F10-AB68-40EB-A614-1FE9C5729105}" srcOrd="1" destOrd="0" presId="urn:microsoft.com/office/officeart/2005/8/layout/orgChart1"/>
    <dgm:cxn modelId="{08BFA0EE-9C44-4F19-A6D2-A4002C4E5617}" type="presParOf" srcId="{6B093F10-AB68-40EB-A614-1FE9C5729105}" destId="{68D5FC4A-CC9F-498B-9C88-AD02AC2418F4}" srcOrd="0" destOrd="0" presId="urn:microsoft.com/office/officeart/2005/8/layout/orgChart1"/>
    <dgm:cxn modelId="{BD053558-1C46-48DE-883E-0EA08E7A97EB}" type="presParOf" srcId="{68D5FC4A-CC9F-498B-9C88-AD02AC2418F4}" destId="{6D2482B0-87D8-4054-BBD7-9B35BD6DF8EF}" srcOrd="0" destOrd="0" presId="urn:microsoft.com/office/officeart/2005/8/layout/orgChart1"/>
    <dgm:cxn modelId="{141994F3-6919-4CCA-9B8E-2784C31B4057}" type="presParOf" srcId="{68D5FC4A-CC9F-498B-9C88-AD02AC2418F4}" destId="{4B4F8498-CF6C-4412-9C19-70430307ED58}" srcOrd="1" destOrd="0" presId="urn:microsoft.com/office/officeart/2005/8/layout/orgChart1"/>
    <dgm:cxn modelId="{BA2D2596-E964-4CC2-8C46-CCD80BE1597F}" type="presParOf" srcId="{6B093F10-AB68-40EB-A614-1FE9C5729105}" destId="{3A1F59DD-4B0B-448D-9F48-99C4BF0825FE}" srcOrd="1" destOrd="0" presId="urn:microsoft.com/office/officeart/2005/8/layout/orgChart1"/>
    <dgm:cxn modelId="{32CEFD0D-0DF9-480F-8ADD-6450A5B672EA}" type="presParOf" srcId="{6B093F10-AB68-40EB-A614-1FE9C5729105}" destId="{8EDA30B3-2B97-4363-AD80-C709530C0C1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40E29D4-40F8-4969-94BC-FBB204A2EFCE}" type="doc">
      <dgm:prSet loTypeId="urn:microsoft.com/office/officeart/2005/8/layout/orgChart1" loCatId="hierarchy" qsTypeId="urn:microsoft.com/office/officeart/2005/8/quickstyle/simple1" qsCatId="simple" csTypeId="urn:microsoft.com/office/officeart/2005/8/colors/colorful3" csCatId="colorful" phldr="1"/>
      <dgm:spPr/>
      <dgm:t>
        <a:bodyPr/>
        <a:lstStyle/>
        <a:p>
          <a:pPr rtl="1"/>
          <a:endParaRPr lang="ar-SA"/>
        </a:p>
      </dgm:t>
    </dgm:pt>
    <dgm:pt modelId="{E353DE80-D67F-4F38-8ECA-984AA3054983}">
      <dgm:prSet phldrT="[نص]" custT="1"/>
      <dgm:spPr/>
      <dgm:t>
        <a:bodyPr/>
        <a:lstStyle/>
        <a:p>
          <a:pPr rtl="1"/>
          <a:r>
            <a:rPr lang="ar-SA" sz="2400" dirty="0" smtClean="0">
              <a:solidFill>
                <a:schemeClr val="tx1"/>
              </a:solidFill>
            </a:rPr>
            <a:t>الدستور المكتوب</a:t>
          </a:r>
          <a:endParaRPr lang="ar-SA" sz="2400" dirty="0">
            <a:solidFill>
              <a:schemeClr val="tx1"/>
            </a:solidFill>
          </a:endParaRPr>
        </a:p>
      </dgm:t>
    </dgm:pt>
    <dgm:pt modelId="{EDC1080B-F257-45EB-8B74-C9D941441861}" type="parTrans" cxnId="{DCC55965-75A9-43C0-8188-7BFA173FC7D2}">
      <dgm:prSet/>
      <dgm:spPr/>
      <dgm:t>
        <a:bodyPr/>
        <a:lstStyle/>
        <a:p>
          <a:pPr rtl="1"/>
          <a:endParaRPr lang="ar-SA"/>
        </a:p>
      </dgm:t>
    </dgm:pt>
    <dgm:pt modelId="{1340258F-ADDF-43E9-A02B-91DEF3016FEA}" type="sibTrans" cxnId="{DCC55965-75A9-43C0-8188-7BFA173FC7D2}">
      <dgm:prSet/>
      <dgm:spPr/>
      <dgm:t>
        <a:bodyPr/>
        <a:lstStyle/>
        <a:p>
          <a:pPr rtl="1"/>
          <a:endParaRPr lang="ar-SA"/>
        </a:p>
      </dgm:t>
    </dgm:pt>
    <dgm:pt modelId="{35DC0A1F-524A-454D-9871-885A51995C6E}">
      <dgm:prSet phldrT="[نص]" custT="1"/>
      <dgm:spPr/>
      <dgm:t>
        <a:bodyPr/>
        <a:lstStyle/>
        <a:p>
          <a:pPr rtl="1"/>
          <a:r>
            <a:rPr lang="ar-SA" sz="2400" dirty="0" smtClean="0">
              <a:solidFill>
                <a:schemeClr val="tx1"/>
              </a:solidFill>
            </a:rPr>
            <a:t>الميزات</a:t>
          </a:r>
          <a:endParaRPr lang="ar-SA" sz="2400" dirty="0">
            <a:solidFill>
              <a:schemeClr val="tx1"/>
            </a:solidFill>
          </a:endParaRPr>
        </a:p>
      </dgm:t>
    </dgm:pt>
    <dgm:pt modelId="{0156711C-983B-45F9-BA15-287F709532A7}" type="parTrans" cxnId="{A492453D-E9E1-49DA-88C0-816CF32C47E4}">
      <dgm:prSet/>
      <dgm:spPr/>
      <dgm:t>
        <a:bodyPr/>
        <a:lstStyle/>
        <a:p>
          <a:pPr rtl="1"/>
          <a:endParaRPr lang="ar-SA">
            <a:solidFill>
              <a:schemeClr val="tx1"/>
            </a:solidFill>
          </a:endParaRPr>
        </a:p>
      </dgm:t>
    </dgm:pt>
    <dgm:pt modelId="{39CEB630-81A9-4511-ABD9-232A758E7E23}" type="sibTrans" cxnId="{A492453D-E9E1-49DA-88C0-816CF32C47E4}">
      <dgm:prSet/>
      <dgm:spPr/>
      <dgm:t>
        <a:bodyPr/>
        <a:lstStyle/>
        <a:p>
          <a:pPr rtl="1"/>
          <a:endParaRPr lang="ar-SA"/>
        </a:p>
      </dgm:t>
    </dgm:pt>
    <dgm:pt modelId="{04EC7D64-3D53-4807-AABE-02C6388046E8}">
      <dgm:prSet phldrT="[نص]" custT="1"/>
      <dgm:spPr/>
      <dgm:t>
        <a:bodyPr/>
        <a:lstStyle/>
        <a:p>
          <a:pPr rtl="1"/>
          <a:r>
            <a:rPr lang="ar-SA" sz="2400" dirty="0" smtClean="0">
              <a:solidFill>
                <a:schemeClr val="tx1"/>
              </a:solidFill>
            </a:rPr>
            <a:t>العيوب</a:t>
          </a:r>
          <a:endParaRPr lang="ar-SA" sz="2400" dirty="0">
            <a:solidFill>
              <a:schemeClr val="tx1"/>
            </a:solidFill>
          </a:endParaRPr>
        </a:p>
      </dgm:t>
    </dgm:pt>
    <dgm:pt modelId="{D971D9BE-097A-42B1-BAB3-E22A4BA3ADC5}" type="parTrans" cxnId="{6E05288B-F1FD-45BD-B9CE-6BE9ED55A733}">
      <dgm:prSet/>
      <dgm:spPr/>
      <dgm:t>
        <a:bodyPr/>
        <a:lstStyle/>
        <a:p>
          <a:pPr rtl="1"/>
          <a:endParaRPr lang="ar-SA">
            <a:solidFill>
              <a:schemeClr val="tx1"/>
            </a:solidFill>
          </a:endParaRPr>
        </a:p>
      </dgm:t>
    </dgm:pt>
    <dgm:pt modelId="{F294E4FC-BFB8-47FB-9982-A8A593187C02}" type="sibTrans" cxnId="{6E05288B-F1FD-45BD-B9CE-6BE9ED55A733}">
      <dgm:prSet/>
      <dgm:spPr/>
      <dgm:t>
        <a:bodyPr/>
        <a:lstStyle/>
        <a:p>
          <a:pPr rtl="1"/>
          <a:endParaRPr lang="ar-SA"/>
        </a:p>
      </dgm:t>
    </dgm:pt>
    <dgm:pt modelId="{9A7279AC-FA3F-4B7E-924D-BFF881FC19AC}" type="asst">
      <dgm:prSet phldrT="[نص]"/>
      <dgm:spPr/>
      <dgm:t>
        <a:bodyPr/>
        <a:lstStyle/>
        <a:p>
          <a:pPr rtl="1"/>
          <a:r>
            <a:rPr lang="ar-SA" dirty="0" smtClean="0">
              <a:solidFill>
                <a:schemeClr val="tx1"/>
              </a:solidFill>
            </a:rPr>
            <a:t>الدستور الذي تستند أحكامه الى النصوص المكتوبة</a:t>
          </a:r>
          <a:endParaRPr lang="ar-SA" dirty="0">
            <a:solidFill>
              <a:schemeClr val="tx1"/>
            </a:solidFill>
          </a:endParaRPr>
        </a:p>
      </dgm:t>
    </dgm:pt>
    <dgm:pt modelId="{98A8C943-F5CB-42EA-A71E-D7182635A64A}" type="sibTrans" cxnId="{983E8035-FDC1-4A16-95E9-B4706722BE02}">
      <dgm:prSet/>
      <dgm:spPr/>
      <dgm:t>
        <a:bodyPr/>
        <a:lstStyle/>
        <a:p>
          <a:pPr rtl="1"/>
          <a:endParaRPr lang="ar-SA"/>
        </a:p>
      </dgm:t>
    </dgm:pt>
    <dgm:pt modelId="{7A51A554-4B1B-4105-9F55-73EE27BBD826}" type="parTrans" cxnId="{983E8035-FDC1-4A16-95E9-B4706722BE02}">
      <dgm:prSet/>
      <dgm:spPr/>
      <dgm:t>
        <a:bodyPr/>
        <a:lstStyle/>
        <a:p>
          <a:pPr rtl="1"/>
          <a:endParaRPr lang="ar-SA">
            <a:solidFill>
              <a:schemeClr val="tx1"/>
            </a:solidFill>
          </a:endParaRPr>
        </a:p>
      </dgm:t>
    </dgm:pt>
    <dgm:pt modelId="{817DB0B6-59D6-4E14-8C4D-1116C3584ADC}">
      <dgm:prSet custT="1"/>
      <dgm:spPr/>
      <dgm:t>
        <a:bodyPr/>
        <a:lstStyle/>
        <a:p>
          <a:pPr rtl="1"/>
          <a:r>
            <a:rPr lang="ar-SA" sz="2000" dirty="0" smtClean="0">
              <a:solidFill>
                <a:schemeClr val="tx1"/>
              </a:solidFill>
            </a:rPr>
            <a:t>سهولة تعديل أحكامه ومواكبة الظروف (المرن فقط)</a:t>
          </a:r>
          <a:endParaRPr lang="ar-SA" sz="2000" dirty="0">
            <a:solidFill>
              <a:schemeClr val="tx1"/>
            </a:solidFill>
          </a:endParaRPr>
        </a:p>
      </dgm:t>
    </dgm:pt>
    <dgm:pt modelId="{9DD54A46-E012-4898-BE2B-07CA596DC307}" type="parTrans" cxnId="{4D3A2DA2-D8A7-4842-9AC5-DEEADD993384}">
      <dgm:prSet/>
      <dgm:spPr/>
      <dgm:t>
        <a:bodyPr/>
        <a:lstStyle/>
        <a:p>
          <a:pPr rtl="1"/>
          <a:endParaRPr lang="ar-SA">
            <a:solidFill>
              <a:schemeClr val="tx1"/>
            </a:solidFill>
          </a:endParaRPr>
        </a:p>
      </dgm:t>
    </dgm:pt>
    <dgm:pt modelId="{14ABEEE7-7414-492B-A5EF-6743C33B6E0A}" type="sibTrans" cxnId="{4D3A2DA2-D8A7-4842-9AC5-DEEADD993384}">
      <dgm:prSet/>
      <dgm:spPr/>
      <dgm:t>
        <a:bodyPr/>
        <a:lstStyle/>
        <a:p>
          <a:pPr rtl="1"/>
          <a:endParaRPr lang="ar-SA"/>
        </a:p>
      </dgm:t>
    </dgm:pt>
    <dgm:pt modelId="{A0581E95-237E-48BA-BC0E-2956140949A6}">
      <dgm:prSet custT="1"/>
      <dgm:spPr/>
      <dgm:t>
        <a:bodyPr/>
        <a:lstStyle/>
        <a:p>
          <a:pPr rtl="1"/>
          <a:r>
            <a:rPr lang="ar-SA" sz="2000" dirty="0" smtClean="0">
              <a:solidFill>
                <a:schemeClr val="tx1"/>
              </a:solidFill>
            </a:rPr>
            <a:t>الدقة والوضوح</a:t>
          </a:r>
          <a:endParaRPr lang="ar-SA" sz="2000" dirty="0">
            <a:solidFill>
              <a:schemeClr val="tx1"/>
            </a:solidFill>
          </a:endParaRPr>
        </a:p>
      </dgm:t>
    </dgm:pt>
    <dgm:pt modelId="{D2EE8B90-D322-456D-B200-3ED74D2545BC}" type="parTrans" cxnId="{BBF0D121-1350-4D04-992D-F3AA06C820AB}">
      <dgm:prSet/>
      <dgm:spPr/>
      <dgm:t>
        <a:bodyPr/>
        <a:lstStyle/>
        <a:p>
          <a:pPr rtl="1"/>
          <a:endParaRPr lang="ar-SA">
            <a:solidFill>
              <a:schemeClr val="tx1"/>
            </a:solidFill>
          </a:endParaRPr>
        </a:p>
      </dgm:t>
    </dgm:pt>
    <dgm:pt modelId="{530B184F-A50D-4E2A-A686-B43B79961BA7}" type="sibTrans" cxnId="{BBF0D121-1350-4D04-992D-F3AA06C820AB}">
      <dgm:prSet/>
      <dgm:spPr/>
      <dgm:t>
        <a:bodyPr/>
        <a:lstStyle/>
        <a:p>
          <a:pPr rtl="1"/>
          <a:endParaRPr lang="ar-SA"/>
        </a:p>
      </dgm:t>
    </dgm:pt>
    <dgm:pt modelId="{81DEAA3C-B883-4E9A-B1A7-62448AF94413}">
      <dgm:prSet phldrT="[نص]" custT="1"/>
      <dgm:spPr/>
      <dgm:t>
        <a:bodyPr/>
        <a:lstStyle/>
        <a:p>
          <a:pPr rtl="1"/>
          <a:r>
            <a:rPr lang="ar-SA" sz="2000" dirty="0" smtClean="0">
              <a:solidFill>
                <a:schemeClr val="tx1"/>
              </a:solidFill>
            </a:rPr>
            <a:t>تجميد الحياة الدستورية (الجامدة فقط)</a:t>
          </a:r>
          <a:endParaRPr lang="ar-SA" sz="2000" dirty="0">
            <a:solidFill>
              <a:schemeClr val="tx1"/>
            </a:solidFill>
          </a:endParaRPr>
        </a:p>
      </dgm:t>
    </dgm:pt>
    <dgm:pt modelId="{DBBF7696-567F-4C6E-8595-1750090C43EE}" type="parTrans" cxnId="{314D7B6D-B288-4A9B-B474-618B9505A87E}">
      <dgm:prSet/>
      <dgm:spPr/>
      <dgm:t>
        <a:bodyPr/>
        <a:lstStyle/>
        <a:p>
          <a:pPr rtl="1"/>
          <a:endParaRPr lang="ar-SA">
            <a:solidFill>
              <a:schemeClr val="tx1"/>
            </a:solidFill>
          </a:endParaRPr>
        </a:p>
      </dgm:t>
    </dgm:pt>
    <dgm:pt modelId="{3C0D4100-5196-42A3-B127-A7BB31F95FA3}" type="sibTrans" cxnId="{314D7B6D-B288-4A9B-B474-618B9505A87E}">
      <dgm:prSet/>
      <dgm:spPr/>
      <dgm:t>
        <a:bodyPr/>
        <a:lstStyle/>
        <a:p>
          <a:pPr rtl="1"/>
          <a:endParaRPr lang="ar-SA"/>
        </a:p>
      </dgm:t>
    </dgm:pt>
    <dgm:pt modelId="{9905C8EC-DE43-41C7-A763-D4A7AFA511C6}">
      <dgm:prSet custT="1"/>
      <dgm:spPr/>
      <dgm:t>
        <a:bodyPr/>
        <a:lstStyle/>
        <a:p>
          <a:pPr rtl="1"/>
          <a:r>
            <a:rPr lang="ar-SA" sz="2000" smtClean="0">
              <a:solidFill>
                <a:schemeClr val="tx1"/>
              </a:solidFill>
            </a:rPr>
            <a:t>ضرورة للدول الاتحادية وحديثة النشوء</a:t>
          </a:r>
          <a:endParaRPr lang="ar-SA" sz="2000" dirty="0">
            <a:solidFill>
              <a:schemeClr val="tx1"/>
            </a:solidFill>
          </a:endParaRPr>
        </a:p>
      </dgm:t>
    </dgm:pt>
    <dgm:pt modelId="{A185D024-94A1-413E-9EF4-A06900D01A5C}" type="parTrans" cxnId="{88E4D264-B429-48EF-9930-D8F400438552}">
      <dgm:prSet/>
      <dgm:spPr/>
      <dgm:t>
        <a:bodyPr/>
        <a:lstStyle/>
        <a:p>
          <a:pPr rtl="1"/>
          <a:endParaRPr lang="ar-SA">
            <a:solidFill>
              <a:schemeClr val="tx1"/>
            </a:solidFill>
          </a:endParaRPr>
        </a:p>
      </dgm:t>
    </dgm:pt>
    <dgm:pt modelId="{94BBA07F-D60B-4404-8655-57840AF3BE6E}" type="sibTrans" cxnId="{88E4D264-B429-48EF-9930-D8F400438552}">
      <dgm:prSet/>
      <dgm:spPr/>
      <dgm:t>
        <a:bodyPr/>
        <a:lstStyle/>
        <a:p>
          <a:pPr rtl="1"/>
          <a:endParaRPr lang="ar-SA"/>
        </a:p>
      </dgm:t>
    </dgm:pt>
    <dgm:pt modelId="{0F704010-0A13-4C10-9E47-42655EAFA25B}">
      <dgm:prSet phldrT="[نص]" custT="1"/>
      <dgm:spPr/>
      <dgm:t>
        <a:bodyPr/>
        <a:lstStyle/>
        <a:p>
          <a:pPr rtl="1"/>
          <a:r>
            <a:rPr lang="ar-SA" sz="2000" dirty="0" smtClean="0">
              <a:solidFill>
                <a:schemeClr val="tx1"/>
              </a:solidFill>
            </a:rPr>
            <a:t>الإغراق في التفاصيل</a:t>
          </a:r>
          <a:endParaRPr lang="ar-SA" sz="2000" dirty="0">
            <a:solidFill>
              <a:schemeClr val="tx1"/>
            </a:solidFill>
          </a:endParaRPr>
        </a:p>
      </dgm:t>
    </dgm:pt>
    <dgm:pt modelId="{06A167B7-5A45-4DE1-A958-E0C53641DAFF}" type="parTrans" cxnId="{7E01D6AF-FB22-4E6D-A7D0-0CC1D1854619}">
      <dgm:prSet/>
      <dgm:spPr/>
      <dgm:t>
        <a:bodyPr/>
        <a:lstStyle/>
        <a:p>
          <a:pPr rtl="1"/>
          <a:endParaRPr lang="ar-SA">
            <a:solidFill>
              <a:schemeClr val="tx1"/>
            </a:solidFill>
          </a:endParaRPr>
        </a:p>
      </dgm:t>
    </dgm:pt>
    <dgm:pt modelId="{B12E1E35-2179-454F-A106-A12A11E15C2F}" type="sibTrans" cxnId="{7E01D6AF-FB22-4E6D-A7D0-0CC1D1854619}">
      <dgm:prSet/>
      <dgm:spPr/>
      <dgm:t>
        <a:bodyPr/>
        <a:lstStyle/>
        <a:p>
          <a:pPr rtl="1"/>
          <a:endParaRPr lang="ar-SA"/>
        </a:p>
      </dgm:t>
    </dgm:pt>
    <dgm:pt modelId="{F49F54AD-CFA7-4D83-8B5C-47667B71749C}">
      <dgm:prSet phldrT="[نص]" custT="1"/>
      <dgm:spPr/>
      <dgm:t>
        <a:bodyPr/>
        <a:lstStyle/>
        <a:p>
          <a:pPr rtl="1"/>
          <a:r>
            <a:rPr lang="ar-SA" sz="2000" smtClean="0">
              <a:solidFill>
                <a:schemeClr val="tx1"/>
              </a:solidFill>
            </a:rPr>
            <a:t>تأثير العوامل الوقتية</a:t>
          </a:r>
          <a:endParaRPr lang="ar-SA" sz="2000" dirty="0">
            <a:solidFill>
              <a:schemeClr val="tx1"/>
            </a:solidFill>
          </a:endParaRPr>
        </a:p>
      </dgm:t>
    </dgm:pt>
    <dgm:pt modelId="{2493DDDD-53B8-43CF-B0F9-85A7EBBDDFB2}" type="parTrans" cxnId="{91E6AB80-42C3-4DE6-8036-B209E0877984}">
      <dgm:prSet/>
      <dgm:spPr/>
      <dgm:t>
        <a:bodyPr/>
        <a:lstStyle/>
        <a:p>
          <a:pPr rtl="1"/>
          <a:endParaRPr lang="ar-SA">
            <a:solidFill>
              <a:schemeClr val="tx1"/>
            </a:solidFill>
          </a:endParaRPr>
        </a:p>
      </dgm:t>
    </dgm:pt>
    <dgm:pt modelId="{2900967A-731D-46C6-8828-9B96AD85EB02}" type="sibTrans" cxnId="{91E6AB80-42C3-4DE6-8036-B209E0877984}">
      <dgm:prSet/>
      <dgm:spPr/>
      <dgm:t>
        <a:bodyPr/>
        <a:lstStyle/>
        <a:p>
          <a:pPr rtl="1"/>
          <a:endParaRPr lang="ar-SA"/>
        </a:p>
      </dgm:t>
    </dgm:pt>
    <dgm:pt modelId="{951F84F3-F846-40E1-9536-211772BD5A32}" type="pres">
      <dgm:prSet presAssocID="{240E29D4-40F8-4969-94BC-FBB204A2EFCE}" presName="hierChild1" presStyleCnt="0">
        <dgm:presLayoutVars>
          <dgm:orgChart val="1"/>
          <dgm:chPref val="1"/>
          <dgm:dir val="rev"/>
          <dgm:animOne val="branch"/>
          <dgm:animLvl val="lvl"/>
          <dgm:resizeHandles/>
        </dgm:presLayoutVars>
      </dgm:prSet>
      <dgm:spPr/>
      <dgm:t>
        <a:bodyPr/>
        <a:lstStyle/>
        <a:p>
          <a:endParaRPr lang="en-US"/>
        </a:p>
      </dgm:t>
    </dgm:pt>
    <dgm:pt modelId="{D19E8657-C40C-4793-B3F2-1FD5C1E08BD6}" type="pres">
      <dgm:prSet presAssocID="{E353DE80-D67F-4F38-8ECA-984AA3054983}" presName="hierRoot1" presStyleCnt="0">
        <dgm:presLayoutVars>
          <dgm:hierBranch val="init"/>
        </dgm:presLayoutVars>
      </dgm:prSet>
      <dgm:spPr/>
    </dgm:pt>
    <dgm:pt modelId="{8136B043-B6B9-4183-B9A1-097B0FF4E86B}" type="pres">
      <dgm:prSet presAssocID="{E353DE80-D67F-4F38-8ECA-984AA3054983}" presName="rootComposite1" presStyleCnt="0"/>
      <dgm:spPr/>
    </dgm:pt>
    <dgm:pt modelId="{B338FFB9-24EB-4D35-A16E-BB46069D56B8}" type="pres">
      <dgm:prSet presAssocID="{E353DE80-D67F-4F38-8ECA-984AA3054983}" presName="rootText1" presStyleLbl="node0" presStyleIdx="0" presStyleCnt="1" custScaleX="137180">
        <dgm:presLayoutVars>
          <dgm:chPref val="3"/>
        </dgm:presLayoutVars>
      </dgm:prSet>
      <dgm:spPr/>
      <dgm:t>
        <a:bodyPr/>
        <a:lstStyle/>
        <a:p>
          <a:endParaRPr lang="en-US"/>
        </a:p>
      </dgm:t>
    </dgm:pt>
    <dgm:pt modelId="{28C0E8DE-6B22-450B-BD7D-5CAA7D07ADB7}" type="pres">
      <dgm:prSet presAssocID="{E353DE80-D67F-4F38-8ECA-984AA3054983}" presName="rootConnector1" presStyleLbl="node1" presStyleIdx="0" presStyleCnt="0"/>
      <dgm:spPr/>
      <dgm:t>
        <a:bodyPr/>
        <a:lstStyle/>
        <a:p>
          <a:endParaRPr lang="en-US"/>
        </a:p>
      </dgm:t>
    </dgm:pt>
    <dgm:pt modelId="{49EF31BF-F2DD-4F07-83C2-E7603AD345F9}" type="pres">
      <dgm:prSet presAssocID="{E353DE80-D67F-4F38-8ECA-984AA3054983}" presName="hierChild2" presStyleCnt="0"/>
      <dgm:spPr/>
    </dgm:pt>
    <dgm:pt modelId="{F4E13804-091C-41CA-8BFF-95F8BFF86444}" type="pres">
      <dgm:prSet presAssocID="{0156711C-983B-45F9-BA15-287F709532A7}" presName="Name37" presStyleLbl="parChTrans1D2" presStyleIdx="0" presStyleCnt="3"/>
      <dgm:spPr/>
      <dgm:t>
        <a:bodyPr/>
        <a:lstStyle/>
        <a:p>
          <a:endParaRPr lang="en-US"/>
        </a:p>
      </dgm:t>
    </dgm:pt>
    <dgm:pt modelId="{0FAAECEC-751D-45A3-AD3D-6D7CED87B057}" type="pres">
      <dgm:prSet presAssocID="{35DC0A1F-524A-454D-9871-885A51995C6E}" presName="hierRoot2" presStyleCnt="0">
        <dgm:presLayoutVars>
          <dgm:hierBranch val="init"/>
        </dgm:presLayoutVars>
      </dgm:prSet>
      <dgm:spPr/>
    </dgm:pt>
    <dgm:pt modelId="{E64DF9D2-C864-4080-8CBB-A319857315BD}" type="pres">
      <dgm:prSet presAssocID="{35DC0A1F-524A-454D-9871-885A51995C6E}" presName="rootComposite" presStyleCnt="0"/>
      <dgm:spPr/>
    </dgm:pt>
    <dgm:pt modelId="{E235E1D5-C549-4171-A7C5-4A80F786E3F8}" type="pres">
      <dgm:prSet presAssocID="{35DC0A1F-524A-454D-9871-885A51995C6E}" presName="rootText" presStyleLbl="node2" presStyleIdx="0" presStyleCnt="2" custScaleY="79259" custLinFactNeighborX="21382" custLinFactNeighborY="-9486">
        <dgm:presLayoutVars>
          <dgm:chPref val="3"/>
        </dgm:presLayoutVars>
      </dgm:prSet>
      <dgm:spPr/>
      <dgm:t>
        <a:bodyPr/>
        <a:lstStyle/>
        <a:p>
          <a:pPr rtl="1"/>
          <a:endParaRPr lang="ar-SA"/>
        </a:p>
      </dgm:t>
    </dgm:pt>
    <dgm:pt modelId="{0523039D-32D8-40B5-A991-D145F3459A62}" type="pres">
      <dgm:prSet presAssocID="{35DC0A1F-524A-454D-9871-885A51995C6E}" presName="rootConnector" presStyleLbl="node2" presStyleIdx="0" presStyleCnt="2"/>
      <dgm:spPr/>
      <dgm:t>
        <a:bodyPr/>
        <a:lstStyle/>
        <a:p>
          <a:endParaRPr lang="en-US"/>
        </a:p>
      </dgm:t>
    </dgm:pt>
    <dgm:pt modelId="{967CFC4C-1978-4C1B-ABE0-9B38534070C5}" type="pres">
      <dgm:prSet presAssocID="{35DC0A1F-524A-454D-9871-885A51995C6E}" presName="hierChild4" presStyleCnt="0"/>
      <dgm:spPr/>
    </dgm:pt>
    <dgm:pt modelId="{785DD159-A85D-4FE4-985C-9819A7DB1B47}" type="pres">
      <dgm:prSet presAssocID="{D2EE8B90-D322-456D-B200-3ED74D2545BC}" presName="Name37" presStyleLbl="parChTrans1D3" presStyleIdx="0" presStyleCnt="6"/>
      <dgm:spPr/>
      <dgm:t>
        <a:bodyPr/>
        <a:lstStyle/>
        <a:p>
          <a:endParaRPr lang="en-US"/>
        </a:p>
      </dgm:t>
    </dgm:pt>
    <dgm:pt modelId="{1A83CACF-5B25-4D39-A2CF-C97119DDD6AB}" type="pres">
      <dgm:prSet presAssocID="{A0581E95-237E-48BA-BC0E-2956140949A6}" presName="hierRoot2" presStyleCnt="0">
        <dgm:presLayoutVars>
          <dgm:hierBranch val="init"/>
        </dgm:presLayoutVars>
      </dgm:prSet>
      <dgm:spPr/>
    </dgm:pt>
    <dgm:pt modelId="{C45BB668-29F8-49A9-8D2E-139E7EAED9E1}" type="pres">
      <dgm:prSet presAssocID="{A0581E95-237E-48BA-BC0E-2956140949A6}" presName="rootComposite" presStyleCnt="0"/>
      <dgm:spPr/>
    </dgm:pt>
    <dgm:pt modelId="{A983F238-E659-4347-9F1C-DB98A923C982}" type="pres">
      <dgm:prSet presAssocID="{A0581E95-237E-48BA-BC0E-2956140949A6}" presName="rootText" presStyleLbl="node3" presStyleIdx="0" presStyleCnt="6" custScaleX="137305" custScaleY="125299" custLinFactNeighborX="21382" custLinFactNeighborY="-9486">
        <dgm:presLayoutVars>
          <dgm:chPref val="3"/>
        </dgm:presLayoutVars>
      </dgm:prSet>
      <dgm:spPr/>
      <dgm:t>
        <a:bodyPr/>
        <a:lstStyle/>
        <a:p>
          <a:pPr rtl="1"/>
          <a:endParaRPr lang="ar-SA"/>
        </a:p>
      </dgm:t>
    </dgm:pt>
    <dgm:pt modelId="{E04DF164-2280-443C-BC3B-F522AFF6F1EF}" type="pres">
      <dgm:prSet presAssocID="{A0581E95-237E-48BA-BC0E-2956140949A6}" presName="rootConnector" presStyleLbl="node3" presStyleIdx="0" presStyleCnt="6"/>
      <dgm:spPr/>
      <dgm:t>
        <a:bodyPr/>
        <a:lstStyle/>
        <a:p>
          <a:endParaRPr lang="en-US"/>
        </a:p>
      </dgm:t>
    </dgm:pt>
    <dgm:pt modelId="{3E1F1216-ECE5-4343-8A88-F25B789D1955}" type="pres">
      <dgm:prSet presAssocID="{A0581E95-237E-48BA-BC0E-2956140949A6}" presName="hierChild4" presStyleCnt="0"/>
      <dgm:spPr/>
    </dgm:pt>
    <dgm:pt modelId="{111132DE-E444-47E3-BB81-E3D937E912DB}" type="pres">
      <dgm:prSet presAssocID="{A0581E95-237E-48BA-BC0E-2956140949A6}" presName="hierChild5" presStyleCnt="0"/>
      <dgm:spPr/>
    </dgm:pt>
    <dgm:pt modelId="{BDF6A2F6-BC65-4192-9FE2-0D5814C82F5C}" type="pres">
      <dgm:prSet presAssocID="{9DD54A46-E012-4898-BE2B-07CA596DC307}" presName="Name37" presStyleLbl="parChTrans1D3" presStyleIdx="1" presStyleCnt="6"/>
      <dgm:spPr/>
      <dgm:t>
        <a:bodyPr/>
        <a:lstStyle/>
        <a:p>
          <a:endParaRPr lang="en-US"/>
        </a:p>
      </dgm:t>
    </dgm:pt>
    <dgm:pt modelId="{F6735931-41D2-40DF-AFD7-1BA853FA19BC}" type="pres">
      <dgm:prSet presAssocID="{817DB0B6-59D6-4E14-8C4D-1116C3584ADC}" presName="hierRoot2" presStyleCnt="0">
        <dgm:presLayoutVars>
          <dgm:hierBranch val="init"/>
        </dgm:presLayoutVars>
      </dgm:prSet>
      <dgm:spPr/>
    </dgm:pt>
    <dgm:pt modelId="{C993689C-DB64-4860-817F-1E8C329EBF6F}" type="pres">
      <dgm:prSet presAssocID="{817DB0B6-59D6-4E14-8C4D-1116C3584ADC}" presName="rootComposite" presStyleCnt="0"/>
      <dgm:spPr/>
    </dgm:pt>
    <dgm:pt modelId="{49E06817-9CC5-4D82-A58B-BBE1545F8C61}" type="pres">
      <dgm:prSet presAssocID="{817DB0B6-59D6-4E14-8C4D-1116C3584ADC}" presName="rootText" presStyleLbl="node3" presStyleIdx="1" presStyleCnt="6" custScaleX="137305" custScaleY="125299" custLinFactNeighborX="21382" custLinFactNeighborY="-9486">
        <dgm:presLayoutVars>
          <dgm:chPref val="3"/>
        </dgm:presLayoutVars>
      </dgm:prSet>
      <dgm:spPr/>
      <dgm:t>
        <a:bodyPr/>
        <a:lstStyle/>
        <a:p>
          <a:pPr rtl="1"/>
          <a:endParaRPr lang="ar-SA"/>
        </a:p>
      </dgm:t>
    </dgm:pt>
    <dgm:pt modelId="{E3B5698C-C9F0-4403-97CD-447F45BD255E}" type="pres">
      <dgm:prSet presAssocID="{817DB0B6-59D6-4E14-8C4D-1116C3584ADC}" presName="rootConnector" presStyleLbl="node3" presStyleIdx="1" presStyleCnt="6"/>
      <dgm:spPr/>
      <dgm:t>
        <a:bodyPr/>
        <a:lstStyle/>
        <a:p>
          <a:endParaRPr lang="en-US"/>
        </a:p>
      </dgm:t>
    </dgm:pt>
    <dgm:pt modelId="{FBF19620-C369-4FD5-92E6-EACB96D9275E}" type="pres">
      <dgm:prSet presAssocID="{817DB0B6-59D6-4E14-8C4D-1116C3584ADC}" presName="hierChild4" presStyleCnt="0"/>
      <dgm:spPr/>
    </dgm:pt>
    <dgm:pt modelId="{A374F738-1678-4876-8059-0C42F3067CBE}" type="pres">
      <dgm:prSet presAssocID="{817DB0B6-59D6-4E14-8C4D-1116C3584ADC}" presName="hierChild5" presStyleCnt="0"/>
      <dgm:spPr/>
    </dgm:pt>
    <dgm:pt modelId="{CB103022-E525-4498-BB00-D7B6366EBDFA}" type="pres">
      <dgm:prSet presAssocID="{A185D024-94A1-413E-9EF4-A06900D01A5C}" presName="Name37" presStyleLbl="parChTrans1D3" presStyleIdx="2" presStyleCnt="6"/>
      <dgm:spPr/>
      <dgm:t>
        <a:bodyPr/>
        <a:lstStyle/>
        <a:p>
          <a:endParaRPr lang="en-US"/>
        </a:p>
      </dgm:t>
    </dgm:pt>
    <dgm:pt modelId="{55CBD8B2-B1A1-4FEE-8491-7BB54CFBB74D}" type="pres">
      <dgm:prSet presAssocID="{9905C8EC-DE43-41C7-A763-D4A7AFA511C6}" presName="hierRoot2" presStyleCnt="0">
        <dgm:presLayoutVars>
          <dgm:hierBranch val="init"/>
        </dgm:presLayoutVars>
      </dgm:prSet>
      <dgm:spPr/>
    </dgm:pt>
    <dgm:pt modelId="{9521BBBB-6955-4952-9930-2260E7E3C65A}" type="pres">
      <dgm:prSet presAssocID="{9905C8EC-DE43-41C7-A763-D4A7AFA511C6}" presName="rootComposite" presStyleCnt="0"/>
      <dgm:spPr/>
    </dgm:pt>
    <dgm:pt modelId="{BAE8417C-8A8D-4EF8-A997-BF3AF7B12AFA}" type="pres">
      <dgm:prSet presAssocID="{9905C8EC-DE43-41C7-A763-D4A7AFA511C6}" presName="rootText" presStyleLbl="node3" presStyleIdx="2" presStyleCnt="6" custScaleX="137305" custScaleY="125299" custLinFactNeighborX="21382" custLinFactNeighborY="-9486">
        <dgm:presLayoutVars>
          <dgm:chPref val="3"/>
        </dgm:presLayoutVars>
      </dgm:prSet>
      <dgm:spPr/>
      <dgm:t>
        <a:bodyPr/>
        <a:lstStyle/>
        <a:p>
          <a:endParaRPr lang="en-US"/>
        </a:p>
      </dgm:t>
    </dgm:pt>
    <dgm:pt modelId="{7D0E0DDE-A184-432F-9611-D3F3491B4B98}" type="pres">
      <dgm:prSet presAssocID="{9905C8EC-DE43-41C7-A763-D4A7AFA511C6}" presName="rootConnector" presStyleLbl="node3" presStyleIdx="2" presStyleCnt="6"/>
      <dgm:spPr/>
      <dgm:t>
        <a:bodyPr/>
        <a:lstStyle/>
        <a:p>
          <a:endParaRPr lang="en-US"/>
        </a:p>
      </dgm:t>
    </dgm:pt>
    <dgm:pt modelId="{C9BA7454-6A4E-4542-A28C-E60CBFB5E7FD}" type="pres">
      <dgm:prSet presAssocID="{9905C8EC-DE43-41C7-A763-D4A7AFA511C6}" presName="hierChild4" presStyleCnt="0"/>
      <dgm:spPr/>
    </dgm:pt>
    <dgm:pt modelId="{DFA90C26-E6FC-4A23-A77E-9C7C71A85D09}" type="pres">
      <dgm:prSet presAssocID="{9905C8EC-DE43-41C7-A763-D4A7AFA511C6}" presName="hierChild5" presStyleCnt="0"/>
      <dgm:spPr/>
    </dgm:pt>
    <dgm:pt modelId="{AC8802C7-A1A1-4610-B136-790451467B10}" type="pres">
      <dgm:prSet presAssocID="{35DC0A1F-524A-454D-9871-885A51995C6E}" presName="hierChild5" presStyleCnt="0"/>
      <dgm:spPr/>
    </dgm:pt>
    <dgm:pt modelId="{A3497E0A-46C8-43A5-BCD3-3637BABABACB}" type="pres">
      <dgm:prSet presAssocID="{D971D9BE-097A-42B1-BAB3-E22A4BA3ADC5}" presName="Name37" presStyleLbl="parChTrans1D2" presStyleIdx="1" presStyleCnt="3"/>
      <dgm:spPr/>
      <dgm:t>
        <a:bodyPr/>
        <a:lstStyle/>
        <a:p>
          <a:endParaRPr lang="en-US"/>
        </a:p>
      </dgm:t>
    </dgm:pt>
    <dgm:pt modelId="{1BF529F6-E2BF-4A99-8667-D7E98DA9575C}" type="pres">
      <dgm:prSet presAssocID="{04EC7D64-3D53-4807-AABE-02C6388046E8}" presName="hierRoot2" presStyleCnt="0">
        <dgm:presLayoutVars>
          <dgm:hierBranch val="init"/>
        </dgm:presLayoutVars>
      </dgm:prSet>
      <dgm:spPr/>
    </dgm:pt>
    <dgm:pt modelId="{530183DD-22DB-491E-86BC-D798BC2D5A0C}" type="pres">
      <dgm:prSet presAssocID="{04EC7D64-3D53-4807-AABE-02C6388046E8}" presName="rootComposite" presStyleCnt="0"/>
      <dgm:spPr/>
    </dgm:pt>
    <dgm:pt modelId="{92CC846B-6BA8-4F41-A456-E21A6C4D03CF}" type="pres">
      <dgm:prSet presAssocID="{04EC7D64-3D53-4807-AABE-02C6388046E8}" presName="rootText" presStyleLbl="node2" presStyleIdx="1" presStyleCnt="2" custScaleY="79259" custLinFactNeighborX="-21811" custLinFactNeighborY="-9486">
        <dgm:presLayoutVars>
          <dgm:chPref val="3"/>
        </dgm:presLayoutVars>
      </dgm:prSet>
      <dgm:spPr/>
      <dgm:t>
        <a:bodyPr/>
        <a:lstStyle/>
        <a:p>
          <a:pPr rtl="1"/>
          <a:endParaRPr lang="ar-SA"/>
        </a:p>
      </dgm:t>
    </dgm:pt>
    <dgm:pt modelId="{5037F6CF-3508-40EB-A130-24F0C2431C04}" type="pres">
      <dgm:prSet presAssocID="{04EC7D64-3D53-4807-AABE-02C6388046E8}" presName="rootConnector" presStyleLbl="node2" presStyleIdx="1" presStyleCnt="2"/>
      <dgm:spPr/>
      <dgm:t>
        <a:bodyPr/>
        <a:lstStyle/>
        <a:p>
          <a:endParaRPr lang="en-US"/>
        </a:p>
      </dgm:t>
    </dgm:pt>
    <dgm:pt modelId="{CD327ED2-F872-4642-AB4C-D711AF2CC44D}" type="pres">
      <dgm:prSet presAssocID="{04EC7D64-3D53-4807-AABE-02C6388046E8}" presName="hierChild4" presStyleCnt="0"/>
      <dgm:spPr/>
    </dgm:pt>
    <dgm:pt modelId="{4B1BD4E7-0584-4175-A832-A03C229DCDFE}" type="pres">
      <dgm:prSet presAssocID="{DBBF7696-567F-4C6E-8595-1750090C43EE}" presName="Name37" presStyleLbl="parChTrans1D3" presStyleIdx="3" presStyleCnt="6"/>
      <dgm:spPr/>
      <dgm:t>
        <a:bodyPr/>
        <a:lstStyle/>
        <a:p>
          <a:endParaRPr lang="en-US"/>
        </a:p>
      </dgm:t>
    </dgm:pt>
    <dgm:pt modelId="{5A6AEF5B-19E9-40B7-A462-E2B3857628B8}" type="pres">
      <dgm:prSet presAssocID="{81DEAA3C-B883-4E9A-B1A7-62448AF94413}" presName="hierRoot2" presStyleCnt="0">
        <dgm:presLayoutVars>
          <dgm:hierBranch val="init"/>
        </dgm:presLayoutVars>
      </dgm:prSet>
      <dgm:spPr/>
    </dgm:pt>
    <dgm:pt modelId="{38BDF5F9-9D5C-4160-A1A5-E03B9B22F2FB}" type="pres">
      <dgm:prSet presAssocID="{81DEAA3C-B883-4E9A-B1A7-62448AF94413}" presName="rootComposite" presStyleCnt="0"/>
      <dgm:spPr/>
    </dgm:pt>
    <dgm:pt modelId="{C23533C4-90E6-463E-B181-639B252F6A6E}" type="pres">
      <dgm:prSet presAssocID="{81DEAA3C-B883-4E9A-B1A7-62448AF94413}" presName="rootText" presStyleLbl="node3" presStyleIdx="3" presStyleCnt="6" custScaleX="137305" custScaleY="125299" custLinFactNeighborX="-21811" custLinFactNeighborY="-9486">
        <dgm:presLayoutVars>
          <dgm:chPref val="3"/>
        </dgm:presLayoutVars>
      </dgm:prSet>
      <dgm:spPr/>
      <dgm:t>
        <a:bodyPr/>
        <a:lstStyle/>
        <a:p>
          <a:pPr rtl="1"/>
          <a:endParaRPr lang="ar-SA"/>
        </a:p>
      </dgm:t>
    </dgm:pt>
    <dgm:pt modelId="{DF7B03E0-8217-4AD2-98C0-1BD486A6F20C}" type="pres">
      <dgm:prSet presAssocID="{81DEAA3C-B883-4E9A-B1A7-62448AF94413}" presName="rootConnector" presStyleLbl="node3" presStyleIdx="3" presStyleCnt="6"/>
      <dgm:spPr/>
      <dgm:t>
        <a:bodyPr/>
        <a:lstStyle/>
        <a:p>
          <a:endParaRPr lang="en-US"/>
        </a:p>
      </dgm:t>
    </dgm:pt>
    <dgm:pt modelId="{05C95EAF-8F31-42E4-ADF8-670AC98784D5}" type="pres">
      <dgm:prSet presAssocID="{81DEAA3C-B883-4E9A-B1A7-62448AF94413}" presName="hierChild4" presStyleCnt="0"/>
      <dgm:spPr/>
    </dgm:pt>
    <dgm:pt modelId="{80265B47-54DF-4EB6-9E8B-F9E9EC37613D}" type="pres">
      <dgm:prSet presAssocID="{81DEAA3C-B883-4E9A-B1A7-62448AF94413}" presName="hierChild5" presStyleCnt="0"/>
      <dgm:spPr/>
    </dgm:pt>
    <dgm:pt modelId="{94279D2F-2E2D-4FE5-938E-1589F60E0F2F}" type="pres">
      <dgm:prSet presAssocID="{06A167B7-5A45-4DE1-A958-E0C53641DAFF}" presName="Name37" presStyleLbl="parChTrans1D3" presStyleIdx="4" presStyleCnt="6"/>
      <dgm:spPr/>
      <dgm:t>
        <a:bodyPr/>
        <a:lstStyle/>
        <a:p>
          <a:endParaRPr lang="en-US"/>
        </a:p>
      </dgm:t>
    </dgm:pt>
    <dgm:pt modelId="{C9CBDD26-D523-41D2-81E1-BD3B0C19CF43}" type="pres">
      <dgm:prSet presAssocID="{0F704010-0A13-4C10-9E47-42655EAFA25B}" presName="hierRoot2" presStyleCnt="0">
        <dgm:presLayoutVars>
          <dgm:hierBranch val="init"/>
        </dgm:presLayoutVars>
      </dgm:prSet>
      <dgm:spPr/>
    </dgm:pt>
    <dgm:pt modelId="{F761723E-B52A-4ADD-978C-7D279890B334}" type="pres">
      <dgm:prSet presAssocID="{0F704010-0A13-4C10-9E47-42655EAFA25B}" presName="rootComposite" presStyleCnt="0"/>
      <dgm:spPr/>
    </dgm:pt>
    <dgm:pt modelId="{434708F9-1CB3-481B-B361-AF303E0143A4}" type="pres">
      <dgm:prSet presAssocID="{0F704010-0A13-4C10-9E47-42655EAFA25B}" presName="rootText" presStyleLbl="node3" presStyleIdx="4" presStyleCnt="6" custScaleX="137305" custScaleY="125299" custLinFactNeighborX="-21811" custLinFactNeighborY="-9486">
        <dgm:presLayoutVars>
          <dgm:chPref val="3"/>
        </dgm:presLayoutVars>
      </dgm:prSet>
      <dgm:spPr/>
      <dgm:t>
        <a:bodyPr/>
        <a:lstStyle/>
        <a:p>
          <a:pPr rtl="1"/>
          <a:endParaRPr lang="ar-SA"/>
        </a:p>
      </dgm:t>
    </dgm:pt>
    <dgm:pt modelId="{1145152D-BDA3-42ED-AF89-002D267302FB}" type="pres">
      <dgm:prSet presAssocID="{0F704010-0A13-4C10-9E47-42655EAFA25B}" presName="rootConnector" presStyleLbl="node3" presStyleIdx="4" presStyleCnt="6"/>
      <dgm:spPr/>
      <dgm:t>
        <a:bodyPr/>
        <a:lstStyle/>
        <a:p>
          <a:endParaRPr lang="en-US"/>
        </a:p>
      </dgm:t>
    </dgm:pt>
    <dgm:pt modelId="{6BB5422B-A4DC-49D8-B6D1-5CAF89AE84EF}" type="pres">
      <dgm:prSet presAssocID="{0F704010-0A13-4C10-9E47-42655EAFA25B}" presName="hierChild4" presStyleCnt="0"/>
      <dgm:spPr/>
    </dgm:pt>
    <dgm:pt modelId="{5C65ACB2-A22E-4806-8AC3-52F2E65CDFB7}" type="pres">
      <dgm:prSet presAssocID="{0F704010-0A13-4C10-9E47-42655EAFA25B}" presName="hierChild5" presStyleCnt="0"/>
      <dgm:spPr/>
    </dgm:pt>
    <dgm:pt modelId="{3E5D6D74-D4B2-49D8-A9EB-1A444F1C130D}" type="pres">
      <dgm:prSet presAssocID="{2493DDDD-53B8-43CF-B0F9-85A7EBBDDFB2}" presName="Name37" presStyleLbl="parChTrans1D3" presStyleIdx="5" presStyleCnt="6"/>
      <dgm:spPr/>
      <dgm:t>
        <a:bodyPr/>
        <a:lstStyle/>
        <a:p>
          <a:endParaRPr lang="en-US"/>
        </a:p>
      </dgm:t>
    </dgm:pt>
    <dgm:pt modelId="{CDACBA17-A83E-4CE9-8282-41E10BD009E4}" type="pres">
      <dgm:prSet presAssocID="{F49F54AD-CFA7-4D83-8B5C-47667B71749C}" presName="hierRoot2" presStyleCnt="0">
        <dgm:presLayoutVars>
          <dgm:hierBranch val="init"/>
        </dgm:presLayoutVars>
      </dgm:prSet>
      <dgm:spPr/>
    </dgm:pt>
    <dgm:pt modelId="{D6DAFAC8-50E4-45FF-92F5-30A40ADEC5F0}" type="pres">
      <dgm:prSet presAssocID="{F49F54AD-CFA7-4D83-8B5C-47667B71749C}" presName="rootComposite" presStyleCnt="0"/>
      <dgm:spPr/>
    </dgm:pt>
    <dgm:pt modelId="{A5699E14-FDE2-4B88-BB1D-5A2C528A376A}" type="pres">
      <dgm:prSet presAssocID="{F49F54AD-CFA7-4D83-8B5C-47667B71749C}" presName="rootText" presStyleLbl="node3" presStyleIdx="5" presStyleCnt="6" custScaleX="137305" custScaleY="125299" custLinFactNeighborX="-21811" custLinFactNeighborY="-9486">
        <dgm:presLayoutVars>
          <dgm:chPref val="3"/>
        </dgm:presLayoutVars>
      </dgm:prSet>
      <dgm:spPr/>
      <dgm:t>
        <a:bodyPr/>
        <a:lstStyle/>
        <a:p>
          <a:pPr rtl="1"/>
          <a:endParaRPr lang="ar-SA"/>
        </a:p>
      </dgm:t>
    </dgm:pt>
    <dgm:pt modelId="{541D31BC-F444-44EE-8679-5F391C6441AA}" type="pres">
      <dgm:prSet presAssocID="{F49F54AD-CFA7-4D83-8B5C-47667B71749C}" presName="rootConnector" presStyleLbl="node3" presStyleIdx="5" presStyleCnt="6"/>
      <dgm:spPr/>
      <dgm:t>
        <a:bodyPr/>
        <a:lstStyle/>
        <a:p>
          <a:endParaRPr lang="en-US"/>
        </a:p>
      </dgm:t>
    </dgm:pt>
    <dgm:pt modelId="{4D563D21-B65B-455E-9FC1-39B8AD3DD62F}" type="pres">
      <dgm:prSet presAssocID="{F49F54AD-CFA7-4D83-8B5C-47667B71749C}" presName="hierChild4" presStyleCnt="0"/>
      <dgm:spPr/>
    </dgm:pt>
    <dgm:pt modelId="{07DC10BE-8242-43BF-934F-98196CB3F84A}" type="pres">
      <dgm:prSet presAssocID="{F49F54AD-CFA7-4D83-8B5C-47667B71749C}" presName="hierChild5" presStyleCnt="0"/>
      <dgm:spPr/>
    </dgm:pt>
    <dgm:pt modelId="{1568E14D-AAE8-4FC6-B659-F0355F222EB9}" type="pres">
      <dgm:prSet presAssocID="{04EC7D64-3D53-4807-AABE-02C6388046E8}" presName="hierChild5" presStyleCnt="0"/>
      <dgm:spPr/>
    </dgm:pt>
    <dgm:pt modelId="{DC54A544-E0CF-415A-B0E7-AFAFF97DCD16}" type="pres">
      <dgm:prSet presAssocID="{E353DE80-D67F-4F38-8ECA-984AA3054983}" presName="hierChild3" presStyleCnt="0"/>
      <dgm:spPr/>
    </dgm:pt>
    <dgm:pt modelId="{4C6BA1D2-322E-4E8B-8F8C-562B9B4B4430}" type="pres">
      <dgm:prSet presAssocID="{7A51A554-4B1B-4105-9F55-73EE27BBD826}" presName="Name111" presStyleLbl="parChTrans1D2" presStyleIdx="2" presStyleCnt="3"/>
      <dgm:spPr/>
      <dgm:t>
        <a:bodyPr/>
        <a:lstStyle/>
        <a:p>
          <a:endParaRPr lang="en-US"/>
        </a:p>
      </dgm:t>
    </dgm:pt>
    <dgm:pt modelId="{6B093F10-AB68-40EB-A614-1FE9C5729105}" type="pres">
      <dgm:prSet presAssocID="{9A7279AC-FA3F-4B7E-924D-BFF881FC19AC}" presName="hierRoot3" presStyleCnt="0">
        <dgm:presLayoutVars>
          <dgm:hierBranch val="init"/>
        </dgm:presLayoutVars>
      </dgm:prSet>
      <dgm:spPr/>
    </dgm:pt>
    <dgm:pt modelId="{68D5FC4A-CC9F-498B-9C88-AD02AC2418F4}" type="pres">
      <dgm:prSet presAssocID="{9A7279AC-FA3F-4B7E-924D-BFF881FC19AC}" presName="rootComposite3" presStyleCnt="0"/>
      <dgm:spPr/>
    </dgm:pt>
    <dgm:pt modelId="{6D2482B0-87D8-4054-BBD7-9B35BD6DF8EF}" type="pres">
      <dgm:prSet presAssocID="{9A7279AC-FA3F-4B7E-924D-BFF881FC19AC}" presName="rootText3" presStyleLbl="asst1" presStyleIdx="0" presStyleCnt="1" custScaleX="129473" custScaleY="127557" custLinFactNeighborY="-28672">
        <dgm:presLayoutVars>
          <dgm:chPref val="3"/>
        </dgm:presLayoutVars>
      </dgm:prSet>
      <dgm:spPr/>
      <dgm:t>
        <a:bodyPr/>
        <a:lstStyle/>
        <a:p>
          <a:pPr rtl="1"/>
          <a:endParaRPr lang="ar-SA"/>
        </a:p>
      </dgm:t>
    </dgm:pt>
    <dgm:pt modelId="{4B4F8498-CF6C-4412-9C19-70430307ED58}" type="pres">
      <dgm:prSet presAssocID="{9A7279AC-FA3F-4B7E-924D-BFF881FC19AC}" presName="rootConnector3" presStyleLbl="asst1" presStyleIdx="0" presStyleCnt="1"/>
      <dgm:spPr/>
      <dgm:t>
        <a:bodyPr/>
        <a:lstStyle/>
        <a:p>
          <a:endParaRPr lang="en-US"/>
        </a:p>
      </dgm:t>
    </dgm:pt>
    <dgm:pt modelId="{3A1F59DD-4B0B-448D-9F48-99C4BF0825FE}" type="pres">
      <dgm:prSet presAssocID="{9A7279AC-FA3F-4B7E-924D-BFF881FC19AC}" presName="hierChild6" presStyleCnt="0"/>
      <dgm:spPr/>
    </dgm:pt>
    <dgm:pt modelId="{8EDA30B3-2B97-4363-AD80-C709530C0C19}" type="pres">
      <dgm:prSet presAssocID="{9A7279AC-FA3F-4B7E-924D-BFF881FC19AC}" presName="hierChild7" presStyleCnt="0"/>
      <dgm:spPr/>
    </dgm:pt>
  </dgm:ptLst>
  <dgm:cxnLst>
    <dgm:cxn modelId="{66BAE965-937F-49A1-9A01-9B99807AE2C4}" type="presOf" srcId="{A0581E95-237E-48BA-BC0E-2956140949A6}" destId="{A983F238-E659-4347-9F1C-DB98A923C982}" srcOrd="0" destOrd="0" presId="urn:microsoft.com/office/officeart/2005/8/layout/orgChart1"/>
    <dgm:cxn modelId="{7766085F-F231-41D6-A78E-06DBB979AE46}" type="presOf" srcId="{817DB0B6-59D6-4E14-8C4D-1116C3584ADC}" destId="{49E06817-9CC5-4D82-A58B-BBE1545F8C61}" srcOrd="0" destOrd="0" presId="urn:microsoft.com/office/officeart/2005/8/layout/orgChart1"/>
    <dgm:cxn modelId="{4A6682D1-343C-4687-88E3-17F835556AD2}" type="presOf" srcId="{817DB0B6-59D6-4E14-8C4D-1116C3584ADC}" destId="{E3B5698C-C9F0-4403-97CD-447F45BD255E}" srcOrd="1" destOrd="0" presId="urn:microsoft.com/office/officeart/2005/8/layout/orgChart1"/>
    <dgm:cxn modelId="{E51EE0D6-B26D-4961-8F0F-358C7CFA0CED}" type="presOf" srcId="{E353DE80-D67F-4F38-8ECA-984AA3054983}" destId="{B338FFB9-24EB-4D35-A16E-BB46069D56B8}" srcOrd="0" destOrd="0" presId="urn:microsoft.com/office/officeart/2005/8/layout/orgChart1"/>
    <dgm:cxn modelId="{8655847B-0C3F-4BF2-B1F6-15B2A4A3886F}" type="presOf" srcId="{81DEAA3C-B883-4E9A-B1A7-62448AF94413}" destId="{DF7B03E0-8217-4AD2-98C0-1BD486A6F20C}" srcOrd="1" destOrd="0" presId="urn:microsoft.com/office/officeart/2005/8/layout/orgChart1"/>
    <dgm:cxn modelId="{EA55C262-64BD-4812-95B9-6CF95D2D95AF}" type="presOf" srcId="{F49F54AD-CFA7-4D83-8B5C-47667B71749C}" destId="{541D31BC-F444-44EE-8679-5F391C6441AA}" srcOrd="1" destOrd="0" presId="urn:microsoft.com/office/officeart/2005/8/layout/orgChart1"/>
    <dgm:cxn modelId="{DCC55965-75A9-43C0-8188-7BFA173FC7D2}" srcId="{240E29D4-40F8-4969-94BC-FBB204A2EFCE}" destId="{E353DE80-D67F-4F38-8ECA-984AA3054983}" srcOrd="0" destOrd="0" parTransId="{EDC1080B-F257-45EB-8B74-C9D941441861}" sibTransId="{1340258F-ADDF-43E9-A02B-91DEF3016FEA}"/>
    <dgm:cxn modelId="{E9B9258D-0CB6-4D46-BF65-C6082F44ACBE}" type="presOf" srcId="{04EC7D64-3D53-4807-AABE-02C6388046E8}" destId="{92CC846B-6BA8-4F41-A456-E21A6C4D03CF}" srcOrd="0" destOrd="0" presId="urn:microsoft.com/office/officeart/2005/8/layout/orgChart1"/>
    <dgm:cxn modelId="{7E01D6AF-FB22-4E6D-A7D0-0CC1D1854619}" srcId="{04EC7D64-3D53-4807-AABE-02C6388046E8}" destId="{0F704010-0A13-4C10-9E47-42655EAFA25B}" srcOrd="1" destOrd="0" parTransId="{06A167B7-5A45-4DE1-A958-E0C53641DAFF}" sibTransId="{B12E1E35-2179-454F-A106-A12A11E15C2F}"/>
    <dgm:cxn modelId="{4D3A2DA2-D8A7-4842-9AC5-DEEADD993384}" srcId="{35DC0A1F-524A-454D-9871-885A51995C6E}" destId="{817DB0B6-59D6-4E14-8C4D-1116C3584ADC}" srcOrd="1" destOrd="0" parTransId="{9DD54A46-E012-4898-BE2B-07CA596DC307}" sibTransId="{14ABEEE7-7414-492B-A5EF-6743C33B6E0A}"/>
    <dgm:cxn modelId="{EBA8DA58-11C6-4689-82E8-2445DD2A1BAC}" type="presOf" srcId="{9905C8EC-DE43-41C7-A763-D4A7AFA511C6}" destId="{7D0E0DDE-A184-432F-9611-D3F3491B4B98}" srcOrd="1" destOrd="0" presId="urn:microsoft.com/office/officeart/2005/8/layout/orgChart1"/>
    <dgm:cxn modelId="{959F5D23-CC2A-41CC-BE07-AE6C01D688EC}" type="presOf" srcId="{7A51A554-4B1B-4105-9F55-73EE27BBD826}" destId="{4C6BA1D2-322E-4E8B-8F8C-562B9B4B4430}" srcOrd="0" destOrd="0" presId="urn:microsoft.com/office/officeart/2005/8/layout/orgChart1"/>
    <dgm:cxn modelId="{1BAB0593-3BBA-4B8C-A569-6CC4E81FDDBE}" type="presOf" srcId="{0156711C-983B-45F9-BA15-287F709532A7}" destId="{F4E13804-091C-41CA-8BFF-95F8BFF86444}" srcOrd="0" destOrd="0" presId="urn:microsoft.com/office/officeart/2005/8/layout/orgChart1"/>
    <dgm:cxn modelId="{0E391FE3-3A2E-4EE6-9B99-CFC3AD929B7F}" type="presOf" srcId="{35DC0A1F-524A-454D-9871-885A51995C6E}" destId="{E235E1D5-C549-4171-A7C5-4A80F786E3F8}" srcOrd="0" destOrd="0" presId="urn:microsoft.com/office/officeart/2005/8/layout/orgChart1"/>
    <dgm:cxn modelId="{36BE75C7-1A91-41F4-A00A-5EE099C8F2DD}" type="presOf" srcId="{06A167B7-5A45-4DE1-A958-E0C53641DAFF}" destId="{94279D2F-2E2D-4FE5-938E-1589F60E0F2F}" srcOrd="0" destOrd="0" presId="urn:microsoft.com/office/officeart/2005/8/layout/orgChart1"/>
    <dgm:cxn modelId="{BBB83755-EF34-40F5-A724-D7701F1354DD}" type="presOf" srcId="{04EC7D64-3D53-4807-AABE-02C6388046E8}" destId="{5037F6CF-3508-40EB-A130-24F0C2431C04}" srcOrd="1" destOrd="0" presId="urn:microsoft.com/office/officeart/2005/8/layout/orgChart1"/>
    <dgm:cxn modelId="{21484F57-31C2-4BD3-B7E9-BCE21B55342F}" type="presOf" srcId="{A185D024-94A1-413E-9EF4-A06900D01A5C}" destId="{CB103022-E525-4498-BB00-D7B6366EBDFA}" srcOrd="0" destOrd="0" presId="urn:microsoft.com/office/officeart/2005/8/layout/orgChart1"/>
    <dgm:cxn modelId="{66BACAF1-6FC6-4793-BD56-C6BAEBAFA6F6}" type="presOf" srcId="{D971D9BE-097A-42B1-BAB3-E22A4BA3ADC5}" destId="{A3497E0A-46C8-43A5-BCD3-3637BABABACB}" srcOrd="0" destOrd="0" presId="urn:microsoft.com/office/officeart/2005/8/layout/orgChart1"/>
    <dgm:cxn modelId="{A492453D-E9E1-49DA-88C0-816CF32C47E4}" srcId="{E353DE80-D67F-4F38-8ECA-984AA3054983}" destId="{35DC0A1F-524A-454D-9871-885A51995C6E}" srcOrd="1" destOrd="0" parTransId="{0156711C-983B-45F9-BA15-287F709532A7}" sibTransId="{39CEB630-81A9-4511-ABD9-232A758E7E23}"/>
    <dgm:cxn modelId="{314D7B6D-B288-4A9B-B474-618B9505A87E}" srcId="{04EC7D64-3D53-4807-AABE-02C6388046E8}" destId="{81DEAA3C-B883-4E9A-B1A7-62448AF94413}" srcOrd="0" destOrd="0" parTransId="{DBBF7696-567F-4C6E-8595-1750090C43EE}" sibTransId="{3C0D4100-5196-42A3-B127-A7BB31F95FA3}"/>
    <dgm:cxn modelId="{423E9C37-0DBE-4004-86E9-4513580C81E4}" type="presOf" srcId="{A0581E95-237E-48BA-BC0E-2956140949A6}" destId="{E04DF164-2280-443C-BC3B-F522AFF6F1EF}" srcOrd="1" destOrd="0" presId="urn:microsoft.com/office/officeart/2005/8/layout/orgChart1"/>
    <dgm:cxn modelId="{09902075-13D8-4EC5-91AD-1D016A3DBF75}" type="presOf" srcId="{81DEAA3C-B883-4E9A-B1A7-62448AF94413}" destId="{C23533C4-90E6-463E-B181-639B252F6A6E}" srcOrd="0" destOrd="0" presId="urn:microsoft.com/office/officeart/2005/8/layout/orgChart1"/>
    <dgm:cxn modelId="{91E6AB80-42C3-4DE6-8036-B209E0877984}" srcId="{04EC7D64-3D53-4807-AABE-02C6388046E8}" destId="{F49F54AD-CFA7-4D83-8B5C-47667B71749C}" srcOrd="2" destOrd="0" parTransId="{2493DDDD-53B8-43CF-B0F9-85A7EBBDDFB2}" sibTransId="{2900967A-731D-46C6-8828-9B96AD85EB02}"/>
    <dgm:cxn modelId="{D1E66FEF-A2B0-47FB-B70D-B3B9EF67B546}" type="presOf" srcId="{9A7279AC-FA3F-4B7E-924D-BFF881FC19AC}" destId="{4B4F8498-CF6C-4412-9C19-70430307ED58}" srcOrd="1" destOrd="0" presId="urn:microsoft.com/office/officeart/2005/8/layout/orgChart1"/>
    <dgm:cxn modelId="{E9C1B635-65F1-4475-B583-E451C6EFA936}" type="presOf" srcId="{F49F54AD-CFA7-4D83-8B5C-47667B71749C}" destId="{A5699E14-FDE2-4B88-BB1D-5A2C528A376A}" srcOrd="0" destOrd="0" presId="urn:microsoft.com/office/officeart/2005/8/layout/orgChart1"/>
    <dgm:cxn modelId="{E28C759E-90E5-4448-A7A4-8C250FC3E731}" type="presOf" srcId="{35DC0A1F-524A-454D-9871-885A51995C6E}" destId="{0523039D-32D8-40B5-A991-D145F3459A62}" srcOrd="1" destOrd="0" presId="urn:microsoft.com/office/officeart/2005/8/layout/orgChart1"/>
    <dgm:cxn modelId="{983E8035-FDC1-4A16-95E9-B4706722BE02}" srcId="{E353DE80-D67F-4F38-8ECA-984AA3054983}" destId="{9A7279AC-FA3F-4B7E-924D-BFF881FC19AC}" srcOrd="0" destOrd="0" parTransId="{7A51A554-4B1B-4105-9F55-73EE27BBD826}" sibTransId="{98A8C943-F5CB-42EA-A71E-D7182635A64A}"/>
    <dgm:cxn modelId="{D6BDCFE9-479A-4833-917D-E3589C2BCCD3}" type="presOf" srcId="{0F704010-0A13-4C10-9E47-42655EAFA25B}" destId="{1145152D-BDA3-42ED-AF89-002D267302FB}" srcOrd="1" destOrd="0" presId="urn:microsoft.com/office/officeart/2005/8/layout/orgChart1"/>
    <dgm:cxn modelId="{D5F5938C-DD47-4148-B956-A3B29387ED80}" type="presOf" srcId="{9A7279AC-FA3F-4B7E-924D-BFF881FC19AC}" destId="{6D2482B0-87D8-4054-BBD7-9B35BD6DF8EF}" srcOrd="0" destOrd="0" presId="urn:microsoft.com/office/officeart/2005/8/layout/orgChart1"/>
    <dgm:cxn modelId="{0D721E1B-2F79-4A89-B826-03B9304A2256}" type="presOf" srcId="{DBBF7696-567F-4C6E-8595-1750090C43EE}" destId="{4B1BD4E7-0584-4175-A832-A03C229DCDFE}" srcOrd="0" destOrd="0" presId="urn:microsoft.com/office/officeart/2005/8/layout/orgChart1"/>
    <dgm:cxn modelId="{96DF7EE2-CD4B-42A7-A517-9C321A047757}" type="presOf" srcId="{9905C8EC-DE43-41C7-A763-D4A7AFA511C6}" destId="{BAE8417C-8A8D-4EF8-A997-BF3AF7B12AFA}" srcOrd="0" destOrd="0" presId="urn:microsoft.com/office/officeart/2005/8/layout/orgChart1"/>
    <dgm:cxn modelId="{09B81A65-F7E1-4C0D-BB0C-B0717064DBFA}" type="presOf" srcId="{0F704010-0A13-4C10-9E47-42655EAFA25B}" destId="{434708F9-1CB3-481B-B361-AF303E0143A4}" srcOrd="0" destOrd="0" presId="urn:microsoft.com/office/officeart/2005/8/layout/orgChart1"/>
    <dgm:cxn modelId="{2C5D5C33-479B-4D3F-8F0F-10A94E46CC8B}" type="presOf" srcId="{2493DDDD-53B8-43CF-B0F9-85A7EBBDDFB2}" destId="{3E5D6D74-D4B2-49D8-A9EB-1A444F1C130D}" srcOrd="0" destOrd="0" presId="urn:microsoft.com/office/officeart/2005/8/layout/orgChart1"/>
    <dgm:cxn modelId="{6E05288B-F1FD-45BD-B9CE-6BE9ED55A733}" srcId="{E353DE80-D67F-4F38-8ECA-984AA3054983}" destId="{04EC7D64-3D53-4807-AABE-02C6388046E8}" srcOrd="2" destOrd="0" parTransId="{D971D9BE-097A-42B1-BAB3-E22A4BA3ADC5}" sibTransId="{F294E4FC-BFB8-47FB-9982-A8A593187C02}"/>
    <dgm:cxn modelId="{8C4D785E-EB3B-4F30-ABF2-F37EC29C0655}" type="presOf" srcId="{240E29D4-40F8-4969-94BC-FBB204A2EFCE}" destId="{951F84F3-F846-40E1-9536-211772BD5A32}" srcOrd="0" destOrd="0" presId="urn:microsoft.com/office/officeart/2005/8/layout/orgChart1"/>
    <dgm:cxn modelId="{BBF0D121-1350-4D04-992D-F3AA06C820AB}" srcId="{35DC0A1F-524A-454D-9871-885A51995C6E}" destId="{A0581E95-237E-48BA-BC0E-2956140949A6}" srcOrd="0" destOrd="0" parTransId="{D2EE8B90-D322-456D-B200-3ED74D2545BC}" sibTransId="{530B184F-A50D-4E2A-A686-B43B79961BA7}"/>
    <dgm:cxn modelId="{498DA438-096F-4926-80ED-23D99A393A7C}" type="presOf" srcId="{D2EE8B90-D322-456D-B200-3ED74D2545BC}" destId="{785DD159-A85D-4FE4-985C-9819A7DB1B47}" srcOrd="0" destOrd="0" presId="urn:microsoft.com/office/officeart/2005/8/layout/orgChart1"/>
    <dgm:cxn modelId="{6955472E-5BBD-40C5-864A-BDB164D900EE}" type="presOf" srcId="{E353DE80-D67F-4F38-8ECA-984AA3054983}" destId="{28C0E8DE-6B22-450B-BD7D-5CAA7D07ADB7}" srcOrd="1" destOrd="0" presId="urn:microsoft.com/office/officeart/2005/8/layout/orgChart1"/>
    <dgm:cxn modelId="{88E4D264-B429-48EF-9930-D8F400438552}" srcId="{35DC0A1F-524A-454D-9871-885A51995C6E}" destId="{9905C8EC-DE43-41C7-A763-D4A7AFA511C6}" srcOrd="2" destOrd="0" parTransId="{A185D024-94A1-413E-9EF4-A06900D01A5C}" sibTransId="{94BBA07F-D60B-4404-8655-57840AF3BE6E}"/>
    <dgm:cxn modelId="{2E511A71-021D-43B5-B140-B7EEF8D32A43}" type="presOf" srcId="{9DD54A46-E012-4898-BE2B-07CA596DC307}" destId="{BDF6A2F6-BC65-4192-9FE2-0D5814C82F5C}" srcOrd="0" destOrd="0" presId="urn:microsoft.com/office/officeart/2005/8/layout/orgChart1"/>
    <dgm:cxn modelId="{BEE0FCC3-5D9E-40FB-A738-7F62BC8F82A0}" type="presParOf" srcId="{951F84F3-F846-40E1-9536-211772BD5A32}" destId="{D19E8657-C40C-4793-B3F2-1FD5C1E08BD6}" srcOrd="0" destOrd="0" presId="urn:microsoft.com/office/officeart/2005/8/layout/orgChart1"/>
    <dgm:cxn modelId="{1C20B9AF-01F4-47A8-96E9-13DC351BEBA3}" type="presParOf" srcId="{D19E8657-C40C-4793-B3F2-1FD5C1E08BD6}" destId="{8136B043-B6B9-4183-B9A1-097B0FF4E86B}" srcOrd="0" destOrd="0" presId="urn:microsoft.com/office/officeart/2005/8/layout/orgChart1"/>
    <dgm:cxn modelId="{27DCF221-21E3-4E43-B48C-2DFBEB09AD87}" type="presParOf" srcId="{8136B043-B6B9-4183-B9A1-097B0FF4E86B}" destId="{B338FFB9-24EB-4D35-A16E-BB46069D56B8}" srcOrd="0" destOrd="0" presId="urn:microsoft.com/office/officeart/2005/8/layout/orgChart1"/>
    <dgm:cxn modelId="{31EECA12-85F5-4781-878A-F52343EAA9B2}" type="presParOf" srcId="{8136B043-B6B9-4183-B9A1-097B0FF4E86B}" destId="{28C0E8DE-6B22-450B-BD7D-5CAA7D07ADB7}" srcOrd="1" destOrd="0" presId="urn:microsoft.com/office/officeart/2005/8/layout/orgChart1"/>
    <dgm:cxn modelId="{9D4A2E60-E904-4112-AA7D-EEE9109D718F}" type="presParOf" srcId="{D19E8657-C40C-4793-B3F2-1FD5C1E08BD6}" destId="{49EF31BF-F2DD-4F07-83C2-E7603AD345F9}" srcOrd="1" destOrd="0" presId="urn:microsoft.com/office/officeart/2005/8/layout/orgChart1"/>
    <dgm:cxn modelId="{84ABE277-66EA-41E4-A787-6E6711B7E58F}" type="presParOf" srcId="{49EF31BF-F2DD-4F07-83C2-E7603AD345F9}" destId="{F4E13804-091C-41CA-8BFF-95F8BFF86444}" srcOrd="0" destOrd="0" presId="urn:microsoft.com/office/officeart/2005/8/layout/orgChart1"/>
    <dgm:cxn modelId="{39830C63-A748-410D-BFE5-04C34EB3842F}" type="presParOf" srcId="{49EF31BF-F2DD-4F07-83C2-E7603AD345F9}" destId="{0FAAECEC-751D-45A3-AD3D-6D7CED87B057}" srcOrd="1" destOrd="0" presId="urn:microsoft.com/office/officeart/2005/8/layout/orgChart1"/>
    <dgm:cxn modelId="{F4E66D81-1D0A-4381-9E60-B34E3F78897B}" type="presParOf" srcId="{0FAAECEC-751D-45A3-AD3D-6D7CED87B057}" destId="{E64DF9D2-C864-4080-8CBB-A319857315BD}" srcOrd="0" destOrd="0" presId="urn:microsoft.com/office/officeart/2005/8/layout/orgChart1"/>
    <dgm:cxn modelId="{2B0346E4-256B-462F-A501-468E154C0707}" type="presParOf" srcId="{E64DF9D2-C864-4080-8CBB-A319857315BD}" destId="{E235E1D5-C549-4171-A7C5-4A80F786E3F8}" srcOrd="0" destOrd="0" presId="urn:microsoft.com/office/officeart/2005/8/layout/orgChart1"/>
    <dgm:cxn modelId="{A637828B-AFEF-4A19-B65D-D9C71BFC68EB}" type="presParOf" srcId="{E64DF9D2-C864-4080-8CBB-A319857315BD}" destId="{0523039D-32D8-40B5-A991-D145F3459A62}" srcOrd="1" destOrd="0" presId="urn:microsoft.com/office/officeart/2005/8/layout/orgChart1"/>
    <dgm:cxn modelId="{B75C9342-2B71-44C9-A9AD-7AF34ED936DD}" type="presParOf" srcId="{0FAAECEC-751D-45A3-AD3D-6D7CED87B057}" destId="{967CFC4C-1978-4C1B-ABE0-9B38534070C5}" srcOrd="1" destOrd="0" presId="urn:microsoft.com/office/officeart/2005/8/layout/orgChart1"/>
    <dgm:cxn modelId="{D547018F-A180-45EC-B1A6-932ED45164C4}" type="presParOf" srcId="{967CFC4C-1978-4C1B-ABE0-9B38534070C5}" destId="{785DD159-A85D-4FE4-985C-9819A7DB1B47}" srcOrd="0" destOrd="0" presId="urn:microsoft.com/office/officeart/2005/8/layout/orgChart1"/>
    <dgm:cxn modelId="{6AFA8A53-0FD4-4873-AD0B-F47336BB81A0}" type="presParOf" srcId="{967CFC4C-1978-4C1B-ABE0-9B38534070C5}" destId="{1A83CACF-5B25-4D39-A2CF-C97119DDD6AB}" srcOrd="1" destOrd="0" presId="urn:microsoft.com/office/officeart/2005/8/layout/orgChart1"/>
    <dgm:cxn modelId="{B40E092F-FE3E-4850-8CE6-0A366FC7EA1A}" type="presParOf" srcId="{1A83CACF-5B25-4D39-A2CF-C97119DDD6AB}" destId="{C45BB668-29F8-49A9-8D2E-139E7EAED9E1}" srcOrd="0" destOrd="0" presId="urn:microsoft.com/office/officeart/2005/8/layout/orgChart1"/>
    <dgm:cxn modelId="{DA743D59-AC48-4ACD-A1FA-D3E1C23D0477}" type="presParOf" srcId="{C45BB668-29F8-49A9-8D2E-139E7EAED9E1}" destId="{A983F238-E659-4347-9F1C-DB98A923C982}" srcOrd="0" destOrd="0" presId="urn:microsoft.com/office/officeart/2005/8/layout/orgChart1"/>
    <dgm:cxn modelId="{4339715F-2EF5-44E4-B833-632AB9FD0DC4}" type="presParOf" srcId="{C45BB668-29F8-49A9-8D2E-139E7EAED9E1}" destId="{E04DF164-2280-443C-BC3B-F522AFF6F1EF}" srcOrd="1" destOrd="0" presId="urn:microsoft.com/office/officeart/2005/8/layout/orgChart1"/>
    <dgm:cxn modelId="{D1A3842B-C8A9-46FD-80CE-1072B15C2B24}" type="presParOf" srcId="{1A83CACF-5B25-4D39-A2CF-C97119DDD6AB}" destId="{3E1F1216-ECE5-4343-8A88-F25B789D1955}" srcOrd="1" destOrd="0" presId="urn:microsoft.com/office/officeart/2005/8/layout/orgChart1"/>
    <dgm:cxn modelId="{C0816BD6-9061-4403-B269-0A53D41E4D01}" type="presParOf" srcId="{1A83CACF-5B25-4D39-A2CF-C97119DDD6AB}" destId="{111132DE-E444-47E3-BB81-E3D937E912DB}" srcOrd="2" destOrd="0" presId="urn:microsoft.com/office/officeart/2005/8/layout/orgChart1"/>
    <dgm:cxn modelId="{CCED9941-1018-4612-A669-E2868B7FA6F2}" type="presParOf" srcId="{967CFC4C-1978-4C1B-ABE0-9B38534070C5}" destId="{BDF6A2F6-BC65-4192-9FE2-0D5814C82F5C}" srcOrd="2" destOrd="0" presId="urn:microsoft.com/office/officeart/2005/8/layout/orgChart1"/>
    <dgm:cxn modelId="{5BC8568C-E1CC-4543-B167-C9927D4E0475}" type="presParOf" srcId="{967CFC4C-1978-4C1B-ABE0-9B38534070C5}" destId="{F6735931-41D2-40DF-AFD7-1BA853FA19BC}" srcOrd="3" destOrd="0" presId="urn:microsoft.com/office/officeart/2005/8/layout/orgChart1"/>
    <dgm:cxn modelId="{0A2318F4-2BEB-47A6-A70E-C955DCF97C62}" type="presParOf" srcId="{F6735931-41D2-40DF-AFD7-1BA853FA19BC}" destId="{C993689C-DB64-4860-817F-1E8C329EBF6F}" srcOrd="0" destOrd="0" presId="urn:microsoft.com/office/officeart/2005/8/layout/orgChart1"/>
    <dgm:cxn modelId="{772732DF-A8C2-416D-82CB-511939129AEC}" type="presParOf" srcId="{C993689C-DB64-4860-817F-1E8C329EBF6F}" destId="{49E06817-9CC5-4D82-A58B-BBE1545F8C61}" srcOrd="0" destOrd="0" presId="urn:microsoft.com/office/officeart/2005/8/layout/orgChart1"/>
    <dgm:cxn modelId="{8DEBB24F-3903-4732-B9AF-3F323EBC2125}" type="presParOf" srcId="{C993689C-DB64-4860-817F-1E8C329EBF6F}" destId="{E3B5698C-C9F0-4403-97CD-447F45BD255E}" srcOrd="1" destOrd="0" presId="urn:microsoft.com/office/officeart/2005/8/layout/orgChart1"/>
    <dgm:cxn modelId="{F59B9C2F-AB66-4CA6-A9CF-3E3558C1AFD6}" type="presParOf" srcId="{F6735931-41D2-40DF-AFD7-1BA853FA19BC}" destId="{FBF19620-C369-4FD5-92E6-EACB96D9275E}" srcOrd="1" destOrd="0" presId="urn:microsoft.com/office/officeart/2005/8/layout/orgChart1"/>
    <dgm:cxn modelId="{F684B1DE-6E0F-40B1-B7E7-0269A5F606F4}" type="presParOf" srcId="{F6735931-41D2-40DF-AFD7-1BA853FA19BC}" destId="{A374F738-1678-4876-8059-0C42F3067CBE}" srcOrd="2" destOrd="0" presId="urn:microsoft.com/office/officeart/2005/8/layout/orgChart1"/>
    <dgm:cxn modelId="{85D72B93-5390-45C4-BEA0-01DA8EA87043}" type="presParOf" srcId="{967CFC4C-1978-4C1B-ABE0-9B38534070C5}" destId="{CB103022-E525-4498-BB00-D7B6366EBDFA}" srcOrd="4" destOrd="0" presId="urn:microsoft.com/office/officeart/2005/8/layout/orgChart1"/>
    <dgm:cxn modelId="{5D898114-093C-416D-AB67-EEE61D755F12}" type="presParOf" srcId="{967CFC4C-1978-4C1B-ABE0-9B38534070C5}" destId="{55CBD8B2-B1A1-4FEE-8491-7BB54CFBB74D}" srcOrd="5" destOrd="0" presId="urn:microsoft.com/office/officeart/2005/8/layout/orgChart1"/>
    <dgm:cxn modelId="{A83E36B9-A73A-4BEB-92FC-28DA7D8E420B}" type="presParOf" srcId="{55CBD8B2-B1A1-4FEE-8491-7BB54CFBB74D}" destId="{9521BBBB-6955-4952-9930-2260E7E3C65A}" srcOrd="0" destOrd="0" presId="urn:microsoft.com/office/officeart/2005/8/layout/orgChart1"/>
    <dgm:cxn modelId="{37280497-C17E-4A84-A7AC-2CF6A386B700}" type="presParOf" srcId="{9521BBBB-6955-4952-9930-2260E7E3C65A}" destId="{BAE8417C-8A8D-4EF8-A997-BF3AF7B12AFA}" srcOrd="0" destOrd="0" presId="urn:microsoft.com/office/officeart/2005/8/layout/orgChart1"/>
    <dgm:cxn modelId="{4ED7A39D-E9C7-4650-9B78-1A51430E4ABE}" type="presParOf" srcId="{9521BBBB-6955-4952-9930-2260E7E3C65A}" destId="{7D0E0DDE-A184-432F-9611-D3F3491B4B98}" srcOrd="1" destOrd="0" presId="urn:microsoft.com/office/officeart/2005/8/layout/orgChart1"/>
    <dgm:cxn modelId="{5D3AC8ED-8A90-4189-8997-14BD9947225E}" type="presParOf" srcId="{55CBD8B2-B1A1-4FEE-8491-7BB54CFBB74D}" destId="{C9BA7454-6A4E-4542-A28C-E60CBFB5E7FD}" srcOrd="1" destOrd="0" presId="urn:microsoft.com/office/officeart/2005/8/layout/orgChart1"/>
    <dgm:cxn modelId="{EDC9D7EC-3BD1-4790-8431-7C408AA6B432}" type="presParOf" srcId="{55CBD8B2-B1A1-4FEE-8491-7BB54CFBB74D}" destId="{DFA90C26-E6FC-4A23-A77E-9C7C71A85D09}" srcOrd="2" destOrd="0" presId="urn:microsoft.com/office/officeart/2005/8/layout/orgChart1"/>
    <dgm:cxn modelId="{8F48801A-8EFA-4C5E-ADB0-8AECDEB0857C}" type="presParOf" srcId="{0FAAECEC-751D-45A3-AD3D-6D7CED87B057}" destId="{AC8802C7-A1A1-4610-B136-790451467B10}" srcOrd="2" destOrd="0" presId="urn:microsoft.com/office/officeart/2005/8/layout/orgChart1"/>
    <dgm:cxn modelId="{AB248FDB-5FB4-4965-8E21-ACF8F9F8B142}" type="presParOf" srcId="{49EF31BF-F2DD-4F07-83C2-E7603AD345F9}" destId="{A3497E0A-46C8-43A5-BCD3-3637BABABACB}" srcOrd="2" destOrd="0" presId="urn:microsoft.com/office/officeart/2005/8/layout/orgChart1"/>
    <dgm:cxn modelId="{0DBE5B35-23A0-4D96-883D-913800E5C3D7}" type="presParOf" srcId="{49EF31BF-F2DD-4F07-83C2-E7603AD345F9}" destId="{1BF529F6-E2BF-4A99-8667-D7E98DA9575C}" srcOrd="3" destOrd="0" presId="urn:microsoft.com/office/officeart/2005/8/layout/orgChart1"/>
    <dgm:cxn modelId="{7CF4F1E5-CF15-467B-BF40-2B32D8A06A36}" type="presParOf" srcId="{1BF529F6-E2BF-4A99-8667-D7E98DA9575C}" destId="{530183DD-22DB-491E-86BC-D798BC2D5A0C}" srcOrd="0" destOrd="0" presId="urn:microsoft.com/office/officeart/2005/8/layout/orgChart1"/>
    <dgm:cxn modelId="{B2945828-1E5D-4A1A-ABFC-4C2832A0CAE6}" type="presParOf" srcId="{530183DD-22DB-491E-86BC-D798BC2D5A0C}" destId="{92CC846B-6BA8-4F41-A456-E21A6C4D03CF}" srcOrd="0" destOrd="0" presId="urn:microsoft.com/office/officeart/2005/8/layout/orgChart1"/>
    <dgm:cxn modelId="{9039055D-6826-4E43-AB4B-384146B9A555}" type="presParOf" srcId="{530183DD-22DB-491E-86BC-D798BC2D5A0C}" destId="{5037F6CF-3508-40EB-A130-24F0C2431C04}" srcOrd="1" destOrd="0" presId="urn:microsoft.com/office/officeart/2005/8/layout/orgChart1"/>
    <dgm:cxn modelId="{CE0C21C6-B631-47ED-9BB9-C774D0E3A450}" type="presParOf" srcId="{1BF529F6-E2BF-4A99-8667-D7E98DA9575C}" destId="{CD327ED2-F872-4642-AB4C-D711AF2CC44D}" srcOrd="1" destOrd="0" presId="urn:microsoft.com/office/officeart/2005/8/layout/orgChart1"/>
    <dgm:cxn modelId="{9F555A2E-BCAE-4E42-9030-D6A22A573EE7}" type="presParOf" srcId="{CD327ED2-F872-4642-AB4C-D711AF2CC44D}" destId="{4B1BD4E7-0584-4175-A832-A03C229DCDFE}" srcOrd="0" destOrd="0" presId="urn:microsoft.com/office/officeart/2005/8/layout/orgChart1"/>
    <dgm:cxn modelId="{5025FC4A-076F-4CDA-BC8E-91F24CD15AC1}" type="presParOf" srcId="{CD327ED2-F872-4642-AB4C-D711AF2CC44D}" destId="{5A6AEF5B-19E9-40B7-A462-E2B3857628B8}" srcOrd="1" destOrd="0" presId="urn:microsoft.com/office/officeart/2005/8/layout/orgChart1"/>
    <dgm:cxn modelId="{11135A9B-6143-4709-9EEA-73ED5748442E}" type="presParOf" srcId="{5A6AEF5B-19E9-40B7-A462-E2B3857628B8}" destId="{38BDF5F9-9D5C-4160-A1A5-E03B9B22F2FB}" srcOrd="0" destOrd="0" presId="urn:microsoft.com/office/officeart/2005/8/layout/orgChart1"/>
    <dgm:cxn modelId="{2CE20405-1669-4150-8458-3C95DF03B520}" type="presParOf" srcId="{38BDF5F9-9D5C-4160-A1A5-E03B9B22F2FB}" destId="{C23533C4-90E6-463E-B181-639B252F6A6E}" srcOrd="0" destOrd="0" presId="urn:microsoft.com/office/officeart/2005/8/layout/orgChart1"/>
    <dgm:cxn modelId="{663C8BE8-AA6D-464C-BF01-7971B676D5DE}" type="presParOf" srcId="{38BDF5F9-9D5C-4160-A1A5-E03B9B22F2FB}" destId="{DF7B03E0-8217-4AD2-98C0-1BD486A6F20C}" srcOrd="1" destOrd="0" presId="urn:microsoft.com/office/officeart/2005/8/layout/orgChart1"/>
    <dgm:cxn modelId="{889FE4DE-E7D9-4EDB-B02B-E11FE5342297}" type="presParOf" srcId="{5A6AEF5B-19E9-40B7-A462-E2B3857628B8}" destId="{05C95EAF-8F31-42E4-ADF8-670AC98784D5}" srcOrd="1" destOrd="0" presId="urn:microsoft.com/office/officeart/2005/8/layout/orgChart1"/>
    <dgm:cxn modelId="{34FAF636-3B06-47DE-8611-0DD97B1B634A}" type="presParOf" srcId="{5A6AEF5B-19E9-40B7-A462-E2B3857628B8}" destId="{80265B47-54DF-4EB6-9E8B-F9E9EC37613D}" srcOrd="2" destOrd="0" presId="urn:microsoft.com/office/officeart/2005/8/layout/orgChart1"/>
    <dgm:cxn modelId="{552F1C9F-D2A0-4139-A03F-619880E7CCEF}" type="presParOf" srcId="{CD327ED2-F872-4642-AB4C-D711AF2CC44D}" destId="{94279D2F-2E2D-4FE5-938E-1589F60E0F2F}" srcOrd="2" destOrd="0" presId="urn:microsoft.com/office/officeart/2005/8/layout/orgChart1"/>
    <dgm:cxn modelId="{E4838330-F9BC-451B-B38B-4C19F4D4A3E6}" type="presParOf" srcId="{CD327ED2-F872-4642-AB4C-D711AF2CC44D}" destId="{C9CBDD26-D523-41D2-81E1-BD3B0C19CF43}" srcOrd="3" destOrd="0" presId="urn:microsoft.com/office/officeart/2005/8/layout/orgChart1"/>
    <dgm:cxn modelId="{CBBC3D8E-1297-4C56-AFC0-91E2FC6EB4AB}" type="presParOf" srcId="{C9CBDD26-D523-41D2-81E1-BD3B0C19CF43}" destId="{F761723E-B52A-4ADD-978C-7D279890B334}" srcOrd="0" destOrd="0" presId="urn:microsoft.com/office/officeart/2005/8/layout/orgChart1"/>
    <dgm:cxn modelId="{CAB0B7F6-7717-4CC7-96A0-6657FA484AF5}" type="presParOf" srcId="{F761723E-B52A-4ADD-978C-7D279890B334}" destId="{434708F9-1CB3-481B-B361-AF303E0143A4}" srcOrd="0" destOrd="0" presId="urn:microsoft.com/office/officeart/2005/8/layout/orgChart1"/>
    <dgm:cxn modelId="{636783FE-93E9-4BBB-A903-A663C6A3A6BD}" type="presParOf" srcId="{F761723E-B52A-4ADD-978C-7D279890B334}" destId="{1145152D-BDA3-42ED-AF89-002D267302FB}" srcOrd="1" destOrd="0" presId="urn:microsoft.com/office/officeart/2005/8/layout/orgChart1"/>
    <dgm:cxn modelId="{6511FE61-75B8-4DAF-9DF8-95FA1FBEEB01}" type="presParOf" srcId="{C9CBDD26-D523-41D2-81E1-BD3B0C19CF43}" destId="{6BB5422B-A4DC-49D8-B6D1-5CAF89AE84EF}" srcOrd="1" destOrd="0" presId="urn:microsoft.com/office/officeart/2005/8/layout/orgChart1"/>
    <dgm:cxn modelId="{14D1C97A-009A-4FE1-B6A2-8F9017441068}" type="presParOf" srcId="{C9CBDD26-D523-41D2-81E1-BD3B0C19CF43}" destId="{5C65ACB2-A22E-4806-8AC3-52F2E65CDFB7}" srcOrd="2" destOrd="0" presId="urn:microsoft.com/office/officeart/2005/8/layout/orgChart1"/>
    <dgm:cxn modelId="{4FC0DA0C-A515-4ED5-9226-F788B62B2411}" type="presParOf" srcId="{CD327ED2-F872-4642-AB4C-D711AF2CC44D}" destId="{3E5D6D74-D4B2-49D8-A9EB-1A444F1C130D}" srcOrd="4" destOrd="0" presId="urn:microsoft.com/office/officeart/2005/8/layout/orgChart1"/>
    <dgm:cxn modelId="{614DE10C-AECE-4194-A7AF-7FF8BBF26078}" type="presParOf" srcId="{CD327ED2-F872-4642-AB4C-D711AF2CC44D}" destId="{CDACBA17-A83E-4CE9-8282-41E10BD009E4}" srcOrd="5" destOrd="0" presId="urn:microsoft.com/office/officeart/2005/8/layout/orgChart1"/>
    <dgm:cxn modelId="{51FEDFB7-2037-4AD6-A0BA-7FB642C3E8BD}" type="presParOf" srcId="{CDACBA17-A83E-4CE9-8282-41E10BD009E4}" destId="{D6DAFAC8-50E4-45FF-92F5-30A40ADEC5F0}" srcOrd="0" destOrd="0" presId="urn:microsoft.com/office/officeart/2005/8/layout/orgChart1"/>
    <dgm:cxn modelId="{95BD2826-7687-46F6-9893-4EA321DF49C5}" type="presParOf" srcId="{D6DAFAC8-50E4-45FF-92F5-30A40ADEC5F0}" destId="{A5699E14-FDE2-4B88-BB1D-5A2C528A376A}" srcOrd="0" destOrd="0" presId="urn:microsoft.com/office/officeart/2005/8/layout/orgChart1"/>
    <dgm:cxn modelId="{18C56B58-BFA9-4133-8988-416E21443B56}" type="presParOf" srcId="{D6DAFAC8-50E4-45FF-92F5-30A40ADEC5F0}" destId="{541D31BC-F444-44EE-8679-5F391C6441AA}" srcOrd="1" destOrd="0" presId="urn:microsoft.com/office/officeart/2005/8/layout/orgChart1"/>
    <dgm:cxn modelId="{B155C72E-5157-4BA0-8E5B-44139844A50D}" type="presParOf" srcId="{CDACBA17-A83E-4CE9-8282-41E10BD009E4}" destId="{4D563D21-B65B-455E-9FC1-39B8AD3DD62F}" srcOrd="1" destOrd="0" presId="urn:microsoft.com/office/officeart/2005/8/layout/orgChart1"/>
    <dgm:cxn modelId="{78EAF88A-30E3-4B63-8178-67464DFD64C2}" type="presParOf" srcId="{CDACBA17-A83E-4CE9-8282-41E10BD009E4}" destId="{07DC10BE-8242-43BF-934F-98196CB3F84A}" srcOrd="2" destOrd="0" presId="urn:microsoft.com/office/officeart/2005/8/layout/orgChart1"/>
    <dgm:cxn modelId="{3B419FB9-D7C2-4781-81EF-879CFCE7C16B}" type="presParOf" srcId="{1BF529F6-E2BF-4A99-8667-D7E98DA9575C}" destId="{1568E14D-AAE8-4FC6-B659-F0355F222EB9}" srcOrd="2" destOrd="0" presId="urn:microsoft.com/office/officeart/2005/8/layout/orgChart1"/>
    <dgm:cxn modelId="{66F45500-23FC-46C7-8E3A-FAB79B8B6880}" type="presParOf" srcId="{D19E8657-C40C-4793-B3F2-1FD5C1E08BD6}" destId="{DC54A544-E0CF-415A-B0E7-AFAFF97DCD16}" srcOrd="2" destOrd="0" presId="urn:microsoft.com/office/officeart/2005/8/layout/orgChart1"/>
    <dgm:cxn modelId="{1C794113-BC56-4102-9230-2884A6BB8CE7}" type="presParOf" srcId="{DC54A544-E0CF-415A-B0E7-AFAFF97DCD16}" destId="{4C6BA1D2-322E-4E8B-8F8C-562B9B4B4430}" srcOrd="0" destOrd="0" presId="urn:microsoft.com/office/officeart/2005/8/layout/orgChart1"/>
    <dgm:cxn modelId="{EA3CC14C-2D01-45AF-B9F5-193AD1969937}" type="presParOf" srcId="{DC54A544-E0CF-415A-B0E7-AFAFF97DCD16}" destId="{6B093F10-AB68-40EB-A614-1FE9C5729105}" srcOrd="1" destOrd="0" presId="urn:microsoft.com/office/officeart/2005/8/layout/orgChart1"/>
    <dgm:cxn modelId="{CA7BC426-8258-44FA-9E02-57EBDAAC798A}" type="presParOf" srcId="{6B093F10-AB68-40EB-A614-1FE9C5729105}" destId="{68D5FC4A-CC9F-498B-9C88-AD02AC2418F4}" srcOrd="0" destOrd="0" presId="urn:microsoft.com/office/officeart/2005/8/layout/orgChart1"/>
    <dgm:cxn modelId="{07B5D1FA-40F9-4B6D-8C2A-54AEFB279EFB}" type="presParOf" srcId="{68D5FC4A-CC9F-498B-9C88-AD02AC2418F4}" destId="{6D2482B0-87D8-4054-BBD7-9B35BD6DF8EF}" srcOrd="0" destOrd="0" presId="urn:microsoft.com/office/officeart/2005/8/layout/orgChart1"/>
    <dgm:cxn modelId="{E6A5D01E-0B07-4036-A007-370BC0385AA9}" type="presParOf" srcId="{68D5FC4A-CC9F-498B-9C88-AD02AC2418F4}" destId="{4B4F8498-CF6C-4412-9C19-70430307ED58}" srcOrd="1" destOrd="0" presId="urn:microsoft.com/office/officeart/2005/8/layout/orgChart1"/>
    <dgm:cxn modelId="{32488B7B-BB35-48EF-979B-34D4B889C76C}" type="presParOf" srcId="{6B093F10-AB68-40EB-A614-1FE9C5729105}" destId="{3A1F59DD-4B0B-448D-9F48-99C4BF0825FE}" srcOrd="1" destOrd="0" presId="urn:microsoft.com/office/officeart/2005/8/layout/orgChart1"/>
    <dgm:cxn modelId="{F93F6832-C5B6-44ED-BF17-57FD81691A37}" type="presParOf" srcId="{6B093F10-AB68-40EB-A614-1FE9C5729105}" destId="{8EDA30B3-2B97-4363-AD80-C709530C0C19}"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C61F3FC-EEF6-4996-A5E0-F8B3A27290E8}"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pPr rtl="1"/>
          <a:endParaRPr lang="ar-SA"/>
        </a:p>
      </dgm:t>
    </dgm:pt>
    <dgm:pt modelId="{3CAD940C-B93C-41C7-BEA7-DE99218B771E}">
      <dgm:prSet phldrT="[نص]" custT="1"/>
      <dgm:spPr/>
      <dgm:t>
        <a:bodyPr/>
        <a:lstStyle/>
        <a:p>
          <a:pPr rtl="1"/>
          <a:r>
            <a:rPr lang="ar-SA" sz="3200" b="1" dirty="0" smtClean="0"/>
            <a:t>طرق كتابة الدساتير</a:t>
          </a:r>
          <a:endParaRPr lang="ar-SA" sz="3200" b="1" dirty="0"/>
        </a:p>
      </dgm:t>
    </dgm:pt>
    <dgm:pt modelId="{1434365F-2DC7-4436-BB3A-8DDB2D3800B0}" type="parTrans" cxnId="{D7646B03-2D1F-4D7A-BAE0-0A97EB482F9D}">
      <dgm:prSet/>
      <dgm:spPr/>
      <dgm:t>
        <a:bodyPr/>
        <a:lstStyle/>
        <a:p>
          <a:pPr rtl="1"/>
          <a:endParaRPr lang="ar-SA"/>
        </a:p>
      </dgm:t>
    </dgm:pt>
    <dgm:pt modelId="{0A7264C7-7143-49DA-B940-2B2074F2BFA0}" type="sibTrans" cxnId="{D7646B03-2D1F-4D7A-BAE0-0A97EB482F9D}">
      <dgm:prSet/>
      <dgm:spPr/>
      <dgm:t>
        <a:bodyPr/>
        <a:lstStyle/>
        <a:p>
          <a:pPr rtl="1"/>
          <a:endParaRPr lang="ar-SA"/>
        </a:p>
      </dgm:t>
    </dgm:pt>
    <dgm:pt modelId="{728BAAAA-C7ED-4D13-BB6A-AB8C5ECF63D0}">
      <dgm:prSet phldrT="[نص]" custT="1"/>
      <dgm:spPr/>
      <dgm:t>
        <a:bodyPr/>
        <a:lstStyle/>
        <a:p>
          <a:pPr rtl="1"/>
          <a:r>
            <a:rPr lang="ar-SA" sz="3200" b="1" dirty="0" smtClean="0"/>
            <a:t>المنحة</a:t>
          </a:r>
          <a:endParaRPr lang="ar-SA" sz="3200" b="1" dirty="0"/>
        </a:p>
      </dgm:t>
    </dgm:pt>
    <dgm:pt modelId="{1D36EC87-71D0-40DD-8128-6B46E5EA2750}" type="parTrans" cxnId="{ECA1AAD6-D367-4DA7-AAE8-A3BCC98F33E4}">
      <dgm:prSet/>
      <dgm:spPr/>
      <dgm:t>
        <a:bodyPr/>
        <a:lstStyle/>
        <a:p>
          <a:pPr rtl="1"/>
          <a:endParaRPr lang="ar-SA"/>
        </a:p>
      </dgm:t>
    </dgm:pt>
    <dgm:pt modelId="{23833298-342E-48A3-93D0-5A00C9F44F4A}" type="sibTrans" cxnId="{ECA1AAD6-D367-4DA7-AAE8-A3BCC98F33E4}">
      <dgm:prSet/>
      <dgm:spPr/>
      <dgm:t>
        <a:bodyPr/>
        <a:lstStyle/>
        <a:p>
          <a:pPr rtl="1"/>
          <a:endParaRPr lang="ar-SA"/>
        </a:p>
      </dgm:t>
    </dgm:pt>
    <dgm:pt modelId="{90061EC2-A459-4CFC-91C0-B0403A53B778}">
      <dgm:prSet phldrT="[نص]" custT="1"/>
      <dgm:spPr/>
      <dgm:t>
        <a:bodyPr/>
        <a:lstStyle/>
        <a:p>
          <a:pPr rtl="1"/>
          <a:r>
            <a:rPr lang="ar-SA" sz="3200" b="1" dirty="0" smtClean="0"/>
            <a:t>العقد</a:t>
          </a:r>
          <a:endParaRPr lang="ar-SA" sz="2000" b="1" dirty="0"/>
        </a:p>
      </dgm:t>
    </dgm:pt>
    <dgm:pt modelId="{5DEFC853-E54B-4DCD-8D9C-92555680D9AD}" type="parTrans" cxnId="{773A95D0-0DE1-4E62-AB7D-66958D7DAADA}">
      <dgm:prSet/>
      <dgm:spPr/>
      <dgm:t>
        <a:bodyPr/>
        <a:lstStyle/>
        <a:p>
          <a:pPr rtl="1"/>
          <a:endParaRPr lang="ar-SA"/>
        </a:p>
      </dgm:t>
    </dgm:pt>
    <dgm:pt modelId="{BA260CEC-8E2A-4CC3-9BD7-EC056FAD6006}" type="sibTrans" cxnId="{773A95D0-0DE1-4E62-AB7D-66958D7DAADA}">
      <dgm:prSet/>
      <dgm:spPr/>
      <dgm:t>
        <a:bodyPr/>
        <a:lstStyle/>
        <a:p>
          <a:pPr rtl="1"/>
          <a:endParaRPr lang="ar-SA"/>
        </a:p>
      </dgm:t>
    </dgm:pt>
    <dgm:pt modelId="{6DD7FA40-173F-4027-8CD1-6B69385896B5}">
      <dgm:prSet phldrT="[نص]" custT="1"/>
      <dgm:spPr/>
      <dgm:t>
        <a:bodyPr/>
        <a:lstStyle/>
        <a:p>
          <a:pPr rtl="1"/>
          <a:r>
            <a:rPr lang="ar-SA" sz="2000" b="1" dirty="0" smtClean="0"/>
            <a:t>الجمعية/ السلطة التأسيسية</a:t>
          </a:r>
        </a:p>
        <a:p>
          <a:pPr rtl="1"/>
          <a:r>
            <a:rPr lang="ar-SA" sz="2000" b="1" dirty="0" smtClean="0"/>
            <a:t>(المُنشِئة)</a:t>
          </a:r>
          <a:endParaRPr lang="ar-SA" sz="2000" b="1" dirty="0"/>
        </a:p>
      </dgm:t>
    </dgm:pt>
    <dgm:pt modelId="{70E5C05B-BAF7-454C-AB1A-692F057E7DD0}" type="parTrans" cxnId="{CDDD7B26-4432-46AB-82D4-51B650287859}">
      <dgm:prSet/>
      <dgm:spPr/>
      <dgm:t>
        <a:bodyPr/>
        <a:lstStyle/>
        <a:p>
          <a:pPr rtl="1"/>
          <a:endParaRPr lang="ar-SA"/>
        </a:p>
      </dgm:t>
    </dgm:pt>
    <dgm:pt modelId="{9CA9946E-5085-4D03-8470-440444C984AD}" type="sibTrans" cxnId="{CDDD7B26-4432-46AB-82D4-51B650287859}">
      <dgm:prSet/>
      <dgm:spPr/>
      <dgm:t>
        <a:bodyPr/>
        <a:lstStyle/>
        <a:p>
          <a:pPr rtl="1"/>
          <a:endParaRPr lang="ar-SA"/>
        </a:p>
      </dgm:t>
    </dgm:pt>
    <dgm:pt modelId="{751104AC-8D87-40E2-B422-FFDEC2F60AD1}">
      <dgm:prSet phldrT="[نص]" custT="1"/>
      <dgm:spPr/>
      <dgm:t>
        <a:bodyPr/>
        <a:lstStyle/>
        <a:p>
          <a:pPr rtl="1"/>
          <a:r>
            <a:rPr lang="ar-SA" sz="2800" b="1" dirty="0" smtClean="0"/>
            <a:t>الاستفتاء الشعبي</a:t>
          </a:r>
          <a:endParaRPr lang="ar-SA" sz="2800" b="1" dirty="0"/>
        </a:p>
      </dgm:t>
    </dgm:pt>
    <dgm:pt modelId="{A38B98A9-0B07-4A77-AA61-E414BF65FFE0}" type="parTrans" cxnId="{94C0E938-E7FC-4D29-B8D2-6D5CB5A3E15E}">
      <dgm:prSet/>
      <dgm:spPr/>
      <dgm:t>
        <a:bodyPr/>
        <a:lstStyle/>
        <a:p>
          <a:pPr rtl="1"/>
          <a:endParaRPr lang="ar-SA"/>
        </a:p>
      </dgm:t>
    </dgm:pt>
    <dgm:pt modelId="{6E8A22B7-1C35-4E7B-AFD9-02AF33C3498D}" type="sibTrans" cxnId="{94C0E938-E7FC-4D29-B8D2-6D5CB5A3E15E}">
      <dgm:prSet/>
      <dgm:spPr/>
      <dgm:t>
        <a:bodyPr/>
        <a:lstStyle/>
        <a:p>
          <a:pPr rtl="1"/>
          <a:endParaRPr lang="ar-SA"/>
        </a:p>
      </dgm:t>
    </dgm:pt>
    <dgm:pt modelId="{41ACA136-650F-4183-B18A-4C20796514C2}">
      <dgm:prSet phldrT="[نص]" custT="1"/>
      <dgm:spPr/>
      <dgm:t>
        <a:bodyPr/>
        <a:lstStyle/>
        <a:p>
          <a:pPr rtl="1"/>
          <a:r>
            <a:rPr lang="ar-MA" sz="2400" dirty="0" smtClean="0"/>
            <a:t>من الرئيس الى الشعب</a:t>
          </a:r>
          <a:endParaRPr lang="ar-SA" sz="2400" dirty="0"/>
        </a:p>
      </dgm:t>
    </dgm:pt>
    <dgm:pt modelId="{4A39BB75-A1C7-4A3E-9C0C-1F5A5C3F7AE2}" type="sibTrans" cxnId="{673B9F34-0252-4BE2-988D-50885246FE64}">
      <dgm:prSet/>
      <dgm:spPr/>
      <dgm:t>
        <a:bodyPr/>
        <a:lstStyle/>
        <a:p>
          <a:endParaRPr lang="en-US"/>
        </a:p>
      </dgm:t>
    </dgm:pt>
    <dgm:pt modelId="{5B023F6A-1CC6-43B3-AA1C-F3D67986040D}" type="parTrans" cxnId="{673B9F34-0252-4BE2-988D-50885246FE64}">
      <dgm:prSet/>
      <dgm:spPr/>
      <dgm:t>
        <a:bodyPr/>
        <a:lstStyle/>
        <a:p>
          <a:endParaRPr lang="en-US"/>
        </a:p>
      </dgm:t>
    </dgm:pt>
    <dgm:pt modelId="{99276056-8D6D-4B9D-84DB-C8DBE61DF3A8}">
      <dgm:prSet phldrT="[نص]" custT="1"/>
      <dgm:spPr/>
      <dgm:t>
        <a:bodyPr/>
        <a:lstStyle/>
        <a:p>
          <a:pPr rtl="1"/>
          <a:r>
            <a:rPr lang="ar-MA" sz="2400" dirty="0" smtClean="0"/>
            <a:t>بين الرئيس والشعب أو ممثليه</a:t>
          </a:r>
          <a:endParaRPr lang="ar-SA" sz="2400" dirty="0"/>
        </a:p>
      </dgm:t>
    </dgm:pt>
    <dgm:pt modelId="{F48B3AB1-2ED6-40C4-A87C-ACD34C466165}" type="parTrans" cxnId="{178AE760-34A3-4FE8-A310-5F38DA469293}">
      <dgm:prSet/>
      <dgm:spPr/>
      <dgm:t>
        <a:bodyPr/>
        <a:lstStyle/>
        <a:p>
          <a:endParaRPr lang="en-US"/>
        </a:p>
      </dgm:t>
    </dgm:pt>
    <dgm:pt modelId="{DEFB8949-1D9D-4A58-A64F-0E68065FF687}" type="sibTrans" cxnId="{178AE760-34A3-4FE8-A310-5F38DA469293}">
      <dgm:prSet/>
      <dgm:spPr/>
      <dgm:t>
        <a:bodyPr/>
        <a:lstStyle/>
        <a:p>
          <a:endParaRPr lang="en-US"/>
        </a:p>
      </dgm:t>
    </dgm:pt>
    <dgm:pt modelId="{5BA13135-7CD9-49BA-8182-B17D4529CC05}">
      <dgm:prSet phldrT="[نص]" custT="1"/>
      <dgm:spPr/>
      <dgm:t>
        <a:bodyPr/>
        <a:lstStyle/>
        <a:p>
          <a:pPr rtl="1"/>
          <a:r>
            <a:rPr lang="ar-MA" sz="2400" dirty="0" smtClean="0"/>
            <a:t>انتخاب الشعب لمجموعة</a:t>
          </a:r>
          <a:endParaRPr lang="ar-SA" sz="2400" dirty="0"/>
        </a:p>
      </dgm:t>
    </dgm:pt>
    <dgm:pt modelId="{91E631CB-28F5-492D-BA24-3902E3A25349}" type="parTrans" cxnId="{77A95B0F-2054-4834-B0F8-692A7A13D835}">
      <dgm:prSet/>
      <dgm:spPr/>
      <dgm:t>
        <a:bodyPr/>
        <a:lstStyle/>
        <a:p>
          <a:endParaRPr lang="en-US"/>
        </a:p>
      </dgm:t>
    </dgm:pt>
    <dgm:pt modelId="{F5B9F17C-4981-4F08-9907-14AFC9FD7213}" type="sibTrans" cxnId="{77A95B0F-2054-4834-B0F8-692A7A13D835}">
      <dgm:prSet/>
      <dgm:spPr/>
      <dgm:t>
        <a:bodyPr/>
        <a:lstStyle/>
        <a:p>
          <a:endParaRPr lang="en-US"/>
        </a:p>
      </dgm:t>
    </dgm:pt>
    <dgm:pt modelId="{7E2BEFA2-5283-4116-96FC-7C3099D429C3}">
      <dgm:prSet phldrT="[نص]" custT="1"/>
      <dgm:spPr/>
      <dgm:t>
        <a:bodyPr/>
        <a:lstStyle/>
        <a:p>
          <a:pPr rtl="1"/>
          <a:r>
            <a:rPr lang="ar-MA" sz="2400" dirty="0" smtClean="0"/>
            <a:t>بتصويت الشعب</a:t>
          </a:r>
          <a:endParaRPr lang="ar-SA" sz="2400" dirty="0"/>
        </a:p>
      </dgm:t>
    </dgm:pt>
    <dgm:pt modelId="{21066C6A-4C1A-4450-A493-CA53F7F42F98}" type="parTrans" cxnId="{06D33D2B-E464-4CB3-8410-B7DCF0C05BA1}">
      <dgm:prSet/>
      <dgm:spPr/>
      <dgm:t>
        <a:bodyPr/>
        <a:lstStyle/>
        <a:p>
          <a:endParaRPr lang="en-US"/>
        </a:p>
      </dgm:t>
    </dgm:pt>
    <dgm:pt modelId="{D4210F8A-2CB4-467C-841B-DAEEECCF2BD4}" type="sibTrans" cxnId="{06D33D2B-E464-4CB3-8410-B7DCF0C05BA1}">
      <dgm:prSet/>
      <dgm:spPr/>
      <dgm:t>
        <a:bodyPr/>
        <a:lstStyle/>
        <a:p>
          <a:endParaRPr lang="en-US"/>
        </a:p>
      </dgm:t>
    </dgm:pt>
    <dgm:pt modelId="{6CCB32A7-4755-43AB-BE4C-AB4B6A90DF90}" type="pres">
      <dgm:prSet presAssocID="{EC61F3FC-EEF6-4996-A5E0-F8B3A27290E8}" presName="hierChild1" presStyleCnt="0">
        <dgm:presLayoutVars>
          <dgm:chPref val="1"/>
          <dgm:dir val="rev"/>
          <dgm:animOne val="branch"/>
          <dgm:animLvl val="lvl"/>
          <dgm:resizeHandles/>
        </dgm:presLayoutVars>
      </dgm:prSet>
      <dgm:spPr/>
      <dgm:t>
        <a:bodyPr/>
        <a:lstStyle/>
        <a:p>
          <a:endParaRPr lang="en-US"/>
        </a:p>
      </dgm:t>
    </dgm:pt>
    <dgm:pt modelId="{0B75F5B3-371D-455A-B9E7-B56B6EBE047E}" type="pres">
      <dgm:prSet presAssocID="{3CAD940C-B93C-41C7-BEA7-DE99218B771E}" presName="hierRoot1" presStyleCnt="0"/>
      <dgm:spPr/>
    </dgm:pt>
    <dgm:pt modelId="{0CBEE1B7-BBFE-4766-B822-DF1AAF9D13F2}" type="pres">
      <dgm:prSet presAssocID="{3CAD940C-B93C-41C7-BEA7-DE99218B771E}" presName="composite" presStyleCnt="0"/>
      <dgm:spPr/>
    </dgm:pt>
    <dgm:pt modelId="{C5CB3434-13A2-4AFD-8607-4CADF82D22FC}" type="pres">
      <dgm:prSet presAssocID="{3CAD940C-B93C-41C7-BEA7-DE99218B771E}" presName="background" presStyleLbl="node0" presStyleIdx="0" presStyleCnt="1"/>
      <dgm:spPr/>
    </dgm:pt>
    <dgm:pt modelId="{EC2D8119-1D3B-4E6F-9ED1-4DD3BF453884}" type="pres">
      <dgm:prSet presAssocID="{3CAD940C-B93C-41C7-BEA7-DE99218B771E}" presName="text" presStyleLbl="fgAcc0" presStyleIdx="0" presStyleCnt="1" custScaleX="208796">
        <dgm:presLayoutVars>
          <dgm:chPref val="3"/>
        </dgm:presLayoutVars>
      </dgm:prSet>
      <dgm:spPr/>
      <dgm:t>
        <a:bodyPr/>
        <a:lstStyle/>
        <a:p>
          <a:pPr rtl="1"/>
          <a:endParaRPr lang="ar-SA"/>
        </a:p>
      </dgm:t>
    </dgm:pt>
    <dgm:pt modelId="{F569BAB7-69C1-487D-9354-D7B0A7A15A6E}" type="pres">
      <dgm:prSet presAssocID="{3CAD940C-B93C-41C7-BEA7-DE99218B771E}" presName="hierChild2" presStyleCnt="0"/>
      <dgm:spPr/>
    </dgm:pt>
    <dgm:pt modelId="{F505AA36-8180-455F-A6D0-002B6D3784BF}" type="pres">
      <dgm:prSet presAssocID="{1D36EC87-71D0-40DD-8128-6B46E5EA2750}" presName="Name10" presStyleLbl="parChTrans1D2" presStyleIdx="0" presStyleCnt="4"/>
      <dgm:spPr/>
      <dgm:t>
        <a:bodyPr/>
        <a:lstStyle/>
        <a:p>
          <a:endParaRPr lang="en-US"/>
        </a:p>
      </dgm:t>
    </dgm:pt>
    <dgm:pt modelId="{7F41DBC4-D58C-42BD-A2CA-C145BCFEC0BA}" type="pres">
      <dgm:prSet presAssocID="{728BAAAA-C7ED-4D13-BB6A-AB8C5ECF63D0}" presName="hierRoot2" presStyleCnt="0"/>
      <dgm:spPr/>
    </dgm:pt>
    <dgm:pt modelId="{16CFED9C-5CAD-4DE2-A112-3434A9D3FD32}" type="pres">
      <dgm:prSet presAssocID="{728BAAAA-C7ED-4D13-BB6A-AB8C5ECF63D0}" presName="composite2" presStyleCnt="0"/>
      <dgm:spPr/>
    </dgm:pt>
    <dgm:pt modelId="{3006E89C-E321-4199-85A6-7CA83F921CCC}" type="pres">
      <dgm:prSet presAssocID="{728BAAAA-C7ED-4D13-BB6A-AB8C5ECF63D0}" presName="background2" presStyleLbl="node2" presStyleIdx="0" presStyleCnt="4"/>
      <dgm:spPr/>
    </dgm:pt>
    <dgm:pt modelId="{63F3C587-41AD-4BFF-B3E5-FD75598E1A61}" type="pres">
      <dgm:prSet presAssocID="{728BAAAA-C7ED-4D13-BB6A-AB8C5ECF63D0}" presName="text2" presStyleLbl="fgAcc2" presStyleIdx="0" presStyleCnt="4">
        <dgm:presLayoutVars>
          <dgm:chPref val="3"/>
        </dgm:presLayoutVars>
      </dgm:prSet>
      <dgm:spPr/>
      <dgm:t>
        <a:bodyPr/>
        <a:lstStyle/>
        <a:p>
          <a:endParaRPr lang="en-US"/>
        </a:p>
      </dgm:t>
    </dgm:pt>
    <dgm:pt modelId="{F4EC5BA9-E7B3-4852-B705-57082114821F}" type="pres">
      <dgm:prSet presAssocID="{728BAAAA-C7ED-4D13-BB6A-AB8C5ECF63D0}" presName="hierChild3" presStyleCnt="0"/>
      <dgm:spPr/>
    </dgm:pt>
    <dgm:pt modelId="{3F52CE04-C746-4ED1-B2A3-A00685BA93F7}" type="pres">
      <dgm:prSet presAssocID="{5B023F6A-1CC6-43B3-AA1C-F3D67986040D}" presName="Name17" presStyleLbl="parChTrans1D3" presStyleIdx="0" presStyleCnt="4"/>
      <dgm:spPr/>
      <dgm:t>
        <a:bodyPr/>
        <a:lstStyle/>
        <a:p>
          <a:endParaRPr lang="en-US"/>
        </a:p>
      </dgm:t>
    </dgm:pt>
    <dgm:pt modelId="{E2047445-B445-4050-A6D1-BFDBED43E0CC}" type="pres">
      <dgm:prSet presAssocID="{41ACA136-650F-4183-B18A-4C20796514C2}" presName="hierRoot3" presStyleCnt="0"/>
      <dgm:spPr/>
    </dgm:pt>
    <dgm:pt modelId="{8945651D-CE41-4FE6-92EA-81CA4360E4B7}" type="pres">
      <dgm:prSet presAssocID="{41ACA136-650F-4183-B18A-4C20796514C2}" presName="composite3" presStyleCnt="0"/>
      <dgm:spPr/>
    </dgm:pt>
    <dgm:pt modelId="{1E81C9EA-8115-4941-965B-FC8A52B9F704}" type="pres">
      <dgm:prSet presAssocID="{41ACA136-650F-4183-B18A-4C20796514C2}" presName="background3" presStyleLbl="node3" presStyleIdx="0" presStyleCnt="4"/>
      <dgm:spPr/>
    </dgm:pt>
    <dgm:pt modelId="{FA6FEC66-3A0F-4CD2-AA63-D952A8D61A92}" type="pres">
      <dgm:prSet presAssocID="{41ACA136-650F-4183-B18A-4C20796514C2}" presName="text3" presStyleLbl="fgAcc3" presStyleIdx="0" presStyleCnt="4">
        <dgm:presLayoutVars>
          <dgm:chPref val="3"/>
        </dgm:presLayoutVars>
      </dgm:prSet>
      <dgm:spPr/>
      <dgm:t>
        <a:bodyPr/>
        <a:lstStyle/>
        <a:p>
          <a:endParaRPr lang="en-US"/>
        </a:p>
      </dgm:t>
    </dgm:pt>
    <dgm:pt modelId="{79D682AE-66A5-457E-8D9D-740FFAB232BA}" type="pres">
      <dgm:prSet presAssocID="{41ACA136-650F-4183-B18A-4C20796514C2}" presName="hierChild4" presStyleCnt="0"/>
      <dgm:spPr/>
    </dgm:pt>
    <dgm:pt modelId="{B06A950F-94B6-4D28-AA71-8CB68F169CEF}" type="pres">
      <dgm:prSet presAssocID="{5DEFC853-E54B-4DCD-8D9C-92555680D9AD}" presName="Name10" presStyleLbl="parChTrans1D2" presStyleIdx="1" presStyleCnt="4"/>
      <dgm:spPr/>
      <dgm:t>
        <a:bodyPr/>
        <a:lstStyle/>
        <a:p>
          <a:endParaRPr lang="en-US"/>
        </a:p>
      </dgm:t>
    </dgm:pt>
    <dgm:pt modelId="{A4052CD5-B94C-4443-BDA0-EA8CE9660A38}" type="pres">
      <dgm:prSet presAssocID="{90061EC2-A459-4CFC-91C0-B0403A53B778}" presName="hierRoot2" presStyleCnt="0"/>
      <dgm:spPr/>
    </dgm:pt>
    <dgm:pt modelId="{22973BD9-5615-4166-A9EC-BD69C3007D17}" type="pres">
      <dgm:prSet presAssocID="{90061EC2-A459-4CFC-91C0-B0403A53B778}" presName="composite2" presStyleCnt="0"/>
      <dgm:spPr/>
    </dgm:pt>
    <dgm:pt modelId="{BE87E15A-519D-471A-BAD4-9D2E09FA3519}" type="pres">
      <dgm:prSet presAssocID="{90061EC2-A459-4CFC-91C0-B0403A53B778}" presName="background2" presStyleLbl="node2" presStyleIdx="1" presStyleCnt="4"/>
      <dgm:spPr/>
    </dgm:pt>
    <dgm:pt modelId="{BE7B947B-D0B3-40F7-8BB3-4CBFACC78497}" type="pres">
      <dgm:prSet presAssocID="{90061EC2-A459-4CFC-91C0-B0403A53B778}" presName="text2" presStyleLbl="fgAcc2" presStyleIdx="1" presStyleCnt="4">
        <dgm:presLayoutVars>
          <dgm:chPref val="3"/>
        </dgm:presLayoutVars>
      </dgm:prSet>
      <dgm:spPr/>
      <dgm:t>
        <a:bodyPr/>
        <a:lstStyle/>
        <a:p>
          <a:endParaRPr lang="en-US"/>
        </a:p>
      </dgm:t>
    </dgm:pt>
    <dgm:pt modelId="{D276B1C0-D5E5-4577-B090-B2ABDE5C3034}" type="pres">
      <dgm:prSet presAssocID="{90061EC2-A459-4CFC-91C0-B0403A53B778}" presName="hierChild3" presStyleCnt="0"/>
      <dgm:spPr/>
    </dgm:pt>
    <dgm:pt modelId="{F0BAFDF8-C884-4BAA-947E-B7C3D8CC5B7E}" type="pres">
      <dgm:prSet presAssocID="{F48B3AB1-2ED6-40C4-A87C-ACD34C466165}" presName="Name17" presStyleLbl="parChTrans1D3" presStyleIdx="1" presStyleCnt="4"/>
      <dgm:spPr/>
      <dgm:t>
        <a:bodyPr/>
        <a:lstStyle/>
        <a:p>
          <a:endParaRPr lang="en-US"/>
        </a:p>
      </dgm:t>
    </dgm:pt>
    <dgm:pt modelId="{2A641D5D-E0F8-4F47-B884-EEA69C6D9C87}" type="pres">
      <dgm:prSet presAssocID="{99276056-8D6D-4B9D-84DB-C8DBE61DF3A8}" presName="hierRoot3" presStyleCnt="0"/>
      <dgm:spPr/>
    </dgm:pt>
    <dgm:pt modelId="{2A31B546-A92A-432C-837A-C7CDB51FAD72}" type="pres">
      <dgm:prSet presAssocID="{99276056-8D6D-4B9D-84DB-C8DBE61DF3A8}" presName="composite3" presStyleCnt="0"/>
      <dgm:spPr/>
    </dgm:pt>
    <dgm:pt modelId="{4698F76E-9D4B-4BBF-A2C6-A8E14B125CB6}" type="pres">
      <dgm:prSet presAssocID="{99276056-8D6D-4B9D-84DB-C8DBE61DF3A8}" presName="background3" presStyleLbl="node3" presStyleIdx="1" presStyleCnt="4"/>
      <dgm:spPr/>
    </dgm:pt>
    <dgm:pt modelId="{F31D97F6-6BB1-4A99-81D6-415D6E90080E}" type="pres">
      <dgm:prSet presAssocID="{99276056-8D6D-4B9D-84DB-C8DBE61DF3A8}" presName="text3" presStyleLbl="fgAcc3" presStyleIdx="1" presStyleCnt="4">
        <dgm:presLayoutVars>
          <dgm:chPref val="3"/>
        </dgm:presLayoutVars>
      </dgm:prSet>
      <dgm:spPr/>
      <dgm:t>
        <a:bodyPr/>
        <a:lstStyle/>
        <a:p>
          <a:endParaRPr lang="en-US"/>
        </a:p>
      </dgm:t>
    </dgm:pt>
    <dgm:pt modelId="{6A43DA60-A1A1-49AD-9A72-081934930FE1}" type="pres">
      <dgm:prSet presAssocID="{99276056-8D6D-4B9D-84DB-C8DBE61DF3A8}" presName="hierChild4" presStyleCnt="0"/>
      <dgm:spPr/>
    </dgm:pt>
    <dgm:pt modelId="{E32078BB-2608-4CA7-ABEB-2EC008CEBC85}" type="pres">
      <dgm:prSet presAssocID="{70E5C05B-BAF7-454C-AB1A-692F057E7DD0}" presName="Name10" presStyleLbl="parChTrans1D2" presStyleIdx="2" presStyleCnt="4"/>
      <dgm:spPr/>
      <dgm:t>
        <a:bodyPr/>
        <a:lstStyle/>
        <a:p>
          <a:endParaRPr lang="en-US"/>
        </a:p>
      </dgm:t>
    </dgm:pt>
    <dgm:pt modelId="{60780280-BDE8-481A-87C3-855DD4257780}" type="pres">
      <dgm:prSet presAssocID="{6DD7FA40-173F-4027-8CD1-6B69385896B5}" presName="hierRoot2" presStyleCnt="0"/>
      <dgm:spPr/>
    </dgm:pt>
    <dgm:pt modelId="{34E91D38-8B4D-4B0B-9406-FD3D9AEDDED6}" type="pres">
      <dgm:prSet presAssocID="{6DD7FA40-173F-4027-8CD1-6B69385896B5}" presName="composite2" presStyleCnt="0"/>
      <dgm:spPr/>
    </dgm:pt>
    <dgm:pt modelId="{07265BA8-1429-4B23-A153-42569D0B7640}" type="pres">
      <dgm:prSet presAssocID="{6DD7FA40-173F-4027-8CD1-6B69385896B5}" presName="background2" presStyleLbl="node2" presStyleIdx="2" presStyleCnt="4"/>
      <dgm:spPr/>
    </dgm:pt>
    <dgm:pt modelId="{0F7EA412-6946-4B84-AC37-F084AD814524}" type="pres">
      <dgm:prSet presAssocID="{6DD7FA40-173F-4027-8CD1-6B69385896B5}" presName="text2" presStyleLbl="fgAcc2" presStyleIdx="2" presStyleCnt="4">
        <dgm:presLayoutVars>
          <dgm:chPref val="3"/>
        </dgm:presLayoutVars>
      </dgm:prSet>
      <dgm:spPr/>
      <dgm:t>
        <a:bodyPr/>
        <a:lstStyle/>
        <a:p>
          <a:endParaRPr lang="en-US"/>
        </a:p>
      </dgm:t>
    </dgm:pt>
    <dgm:pt modelId="{B9F4984C-E6D7-48C8-991F-9298FAA05CD9}" type="pres">
      <dgm:prSet presAssocID="{6DD7FA40-173F-4027-8CD1-6B69385896B5}" presName="hierChild3" presStyleCnt="0"/>
      <dgm:spPr/>
    </dgm:pt>
    <dgm:pt modelId="{4BF4901D-4C41-4A12-8607-520B498F961D}" type="pres">
      <dgm:prSet presAssocID="{91E631CB-28F5-492D-BA24-3902E3A25349}" presName="Name17" presStyleLbl="parChTrans1D3" presStyleIdx="2" presStyleCnt="4"/>
      <dgm:spPr/>
      <dgm:t>
        <a:bodyPr/>
        <a:lstStyle/>
        <a:p>
          <a:endParaRPr lang="en-US"/>
        </a:p>
      </dgm:t>
    </dgm:pt>
    <dgm:pt modelId="{25EB0E2D-64AB-44CE-BFC8-C06E76F3D388}" type="pres">
      <dgm:prSet presAssocID="{5BA13135-7CD9-49BA-8182-B17D4529CC05}" presName="hierRoot3" presStyleCnt="0"/>
      <dgm:spPr/>
    </dgm:pt>
    <dgm:pt modelId="{F0C8C2EB-5C0C-43A4-8C8C-ECC424978A30}" type="pres">
      <dgm:prSet presAssocID="{5BA13135-7CD9-49BA-8182-B17D4529CC05}" presName="composite3" presStyleCnt="0"/>
      <dgm:spPr/>
    </dgm:pt>
    <dgm:pt modelId="{C5AD56FE-032A-42BD-A53B-9B5BCB8B4A16}" type="pres">
      <dgm:prSet presAssocID="{5BA13135-7CD9-49BA-8182-B17D4529CC05}" presName="background3" presStyleLbl="node3" presStyleIdx="2" presStyleCnt="4"/>
      <dgm:spPr/>
    </dgm:pt>
    <dgm:pt modelId="{61B44C27-6303-496C-BD1A-A5C6C748F87A}" type="pres">
      <dgm:prSet presAssocID="{5BA13135-7CD9-49BA-8182-B17D4529CC05}" presName="text3" presStyleLbl="fgAcc3" presStyleIdx="2" presStyleCnt="4">
        <dgm:presLayoutVars>
          <dgm:chPref val="3"/>
        </dgm:presLayoutVars>
      </dgm:prSet>
      <dgm:spPr/>
      <dgm:t>
        <a:bodyPr/>
        <a:lstStyle/>
        <a:p>
          <a:endParaRPr lang="en-US"/>
        </a:p>
      </dgm:t>
    </dgm:pt>
    <dgm:pt modelId="{23062853-7CEF-4FDC-9CA1-377E190FC405}" type="pres">
      <dgm:prSet presAssocID="{5BA13135-7CD9-49BA-8182-B17D4529CC05}" presName="hierChild4" presStyleCnt="0"/>
      <dgm:spPr/>
    </dgm:pt>
    <dgm:pt modelId="{22CAC1E3-4A87-461C-96C6-8F694E7F0B14}" type="pres">
      <dgm:prSet presAssocID="{A38B98A9-0B07-4A77-AA61-E414BF65FFE0}" presName="Name10" presStyleLbl="parChTrans1D2" presStyleIdx="3" presStyleCnt="4"/>
      <dgm:spPr/>
      <dgm:t>
        <a:bodyPr/>
        <a:lstStyle/>
        <a:p>
          <a:endParaRPr lang="en-US"/>
        </a:p>
      </dgm:t>
    </dgm:pt>
    <dgm:pt modelId="{C1A05A08-60AB-4897-93C3-E2B4BF659E3D}" type="pres">
      <dgm:prSet presAssocID="{751104AC-8D87-40E2-B422-FFDEC2F60AD1}" presName="hierRoot2" presStyleCnt="0"/>
      <dgm:spPr/>
    </dgm:pt>
    <dgm:pt modelId="{9CDEFED7-F19D-4009-82C3-58738360A326}" type="pres">
      <dgm:prSet presAssocID="{751104AC-8D87-40E2-B422-FFDEC2F60AD1}" presName="composite2" presStyleCnt="0"/>
      <dgm:spPr/>
    </dgm:pt>
    <dgm:pt modelId="{D8664CA9-0B0C-4137-B9CF-76428A9D9274}" type="pres">
      <dgm:prSet presAssocID="{751104AC-8D87-40E2-B422-FFDEC2F60AD1}" presName="background2" presStyleLbl="node2" presStyleIdx="3" presStyleCnt="4"/>
      <dgm:spPr/>
    </dgm:pt>
    <dgm:pt modelId="{8D903433-8778-47B0-8DD9-498616F4EF16}" type="pres">
      <dgm:prSet presAssocID="{751104AC-8D87-40E2-B422-FFDEC2F60AD1}" presName="text2" presStyleLbl="fgAcc2" presStyleIdx="3" presStyleCnt="4">
        <dgm:presLayoutVars>
          <dgm:chPref val="3"/>
        </dgm:presLayoutVars>
      </dgm:prSet>
      <dgm:spPr/>
      <dgm:t>
        <a:bodyPr/>
        <a:lstStyle/>
        <a:p>
          <a:endParaRPr lang="en-US"/>
        </a:p>
      </dgm:t>
    </dgm:pt>
    <dgm:pt modelId="{67824CD5-CE74-4923-B462-5299854C92E4}" type="pres">
      <dgm:prSet presAssocID="{751104AC-8D87-40E2-B422-FFDEC2F60AD1}" presName="hierChild3" presStyleCnt="0"/>
      <dgm:spPr/>
    </dgm:pt>
    <dgm:pt modelId="{947C0871-094F-4BD0-8ADD-2C2C932EE12C}" type="pres">
      <dgm:prSet presAssocID="{21066C6A-4C1A-4450-A493-CA53F7F42F98}" presName="Name17" presStyleLbl="parChTrans1D3" presStyleIdx="3" presStyleCnt="4"/>
      <dgm:spPr/>
      <dgm:t>
        <a:bodyPr/>
        <a:lstStyle/>
        <a:p>
          <a:endParaRPr lang="en-US"/>
        </a:p>
      </dgm:t>
    </dgm:pt>
    <dgm:pt modelId="{F288A51E-2A0A-417D-9879-64D91EEAFDB4}" type="pres">
      <dgm:prSet presAssocID="{7E2BEFA2-5283-4116-96FC-7C3099D429C3}" presName="hierRoot3" presStyleCnt="0"/>
      <dgm:spPr/>
    </dgm:pt>
    <dgm:pt modelId="{85125DC0-955F-400D-95D5-A3EF484F39B1}" type="pres">
      <dgm:prSet presAssocID="{7E2BEFA2-5283-4116-96FC-7C3099D429C3}" presName="composite3" presStyleCnt="0"/>
      <dgm:spPr/>
    </dgm:pt>
    <dgm:pt modelId="{606D2F90-463D-4CEC-A009-4E886AE3D8F1}" type="pres">
      <dgm:prSet presAssocID="{7E2BEFA2-5283-4116-96FC-7C3099D429C3}" presName="background3" presStyleLbl="node3" presStyleIdx="3" presStyleCnt="4"/>
      <dgm:spPr/>
    </dgm:pt>
    <dgm:pt modelId="{8C739159-7860-4A2F-970E-71BC6E2BBEDC}" type="pres">
      <dgm:prSet presAssocID="{7E2BEFA2-5283-4116-96FC-7C3099D429C3}" presName="text3" presStyleLbl="fgAcc3" presStyleIdx="3" presStyleCnt="4">
        <dgm:presLayoutVars>
          <dgm:chPref val="3"/>
        </dgm:presLayoutVars>
      </dgm:prSet>
      <dgm:spPr/>
      <dgm:t>
        <a:bodyPr/>
        <a:lstStyle/>
        <a:p>
          <a:endParaRPr lang="en-US"/>
        </a:p>
      </dgm:t>
    </dgm:pt>
    <dgm:pt modelId="{82B18764-3AB9-4F48-B37D-1607C0122FCE}" type="pres">
      <dgm:prSet presAssocID="{7E2BEFA2-5283-4116-96FC-7C3099D429C3}" presName="hierChild4" presStyleCnt="0"/>
      <dgm:spPr/>
    </dgm:pt>
  </dgm:ptLst>
  <dgm:cxnLst>
    <dgm:cxn modelId="{9BDF4341-0A77-4F08-BD36-288661A66FA6}" type="presOf" srcId="{91E631CB-28F5-492D-BA24-3902E3A25349}" destId="{4BF4901D-4C41-4A12-8607-520B498F961D}" srcOrd="0" destOrd="0" presId="urn:microsoft.com/office/officeart/2005/8/layout/hierarchy1"/>
    <dgm:cxn modelId="{ECA1AAD6-D367-4DA7-AAE8-A3BCC98F33E4}" srcId="{3CAD940C-B93C-41C7-BEA7-DE99218B771E}" destId="{728BAAAA-C7ED-4D13-BB6A-AB8C5ECF63D0}" srcOrd="0" destOrd="0" parTransId="{1D36EC87-71D0-40DD-8128-6B46E5EA2750}" sibTransId="{23833298-342E-48A3-93D0-5A00C9F44F4A}"/>
    <dgm:cxn modelId="{3D731341-94A7-4650-9C4B-AA0D0C3B8285}" type="presOf" srcId="{728BAAAA-C7ED-4D13-BB6A-AB8C5ECF63D0}" destId="{63F3C587-41AD-4BFF-B3E5-FD75598E1A61}" srcOrd="0" destOrd="0" presId="urn:microsoft.com/office/officeart/2005/8/layout/hierarchy1"/>
    <dgm:cxn modelId="{D7646B03-2D1F-4D7A-BAE0-0A97EB482F9D}" srcId="{EC61F3FC-EEF6-4996-A5E0-F8B3A27290E8}" destId="{3CAD940C-B93C-41C7-BEA7-DE99218B771E}" srcOrd="0" destOrd="0" parTransId="{1434365F-2DC7-4436-BB3A-8DDB2D3800B0}" sibTransId="{0A7264C7-7143-49DA-B940-2B2074F2BFA0}"/>
    <dgm:cxn modelId="{7B16D43E-C466-4BB9-AF3C-BF28F2700B7C}" type="presOf" srcId="{21066C6A-4C1A-4450-A493-CA53F7F42F98}" destId="{947C0871-094F-4BD0-8ADD-2C2C932EE12C}" srcOrd="0" destOrd="0" presId="urn:microsoft.com/office/officeart/2005/8/layout/hierarchy1"/>
    <dgm:cxn modelId="{178AE760-34A3-4FE8-A310-5F38DA469293}" srcId="{90061EC2-A459-4CFC-91C0-B0403A53B778}" destId="{99276056-8D6D-4B9D-84DB-C8DBE61DF3A8}" srcOrd="0" destOrd="0" parTransId="{F48B3AB1-2ED6-40C4-A87C-ACD34C466165}" sibTransId="{DEFB8949-1D9D-4A58-A64F-0E68065FF687}"/>
    <dgm:cxn modelId="{EDFFF893-1FF2-4CD7-9B24-1C4A44200D83}" type="presOf" srcId="{90061EC2-A459-4CFC-91C0-B0403A53B778}" destId="{BE7B947B-D0B3-40F7-8BB3-4CBFACC78497}" srcOrd="0" destOrd="0" presId="urn:microsoft.com/office/officeart/2005/8/layout/hierarchy1"/>
    <dgm:cxn modelId="{91228DAE-2D98-455A-A1D6-6A66A12FB9CD}" type="presOf" srcId="{41ACA136-650F-4183-B18A-4C20796514C2}" destId="{FA6FEC66-3A0F-4CD2-AA63-D952A8D61A92}" srcOrd="0" destOrd="0" presId="urn:microsoft.com/office/officeart/2005/8/layout/hierarchy1"/>
    <dgm:cxn modelId="{94C0E938-E7FC-4D29-B8D2-6D5CB5A3E15E}" srcId="{3CAD940C-B93C-41C7-BEA7-DE99218B771E}" destId="{751104AC-8D87-40E2-B422-FFDEC2F60AD1}" srcOrd="3" destOrd="0" parTransId="{A38B98A9-0B07-4A77-AA61-E414BF65FFE0}" sibTransId="{6E8A22B7-1C35-4E7B-AFD9-02AF33C3498D}"/>
    <dgm:cxn modelId="{1E42D364-E630-40B4-A4A4-BB527E2C7C64}" type="presOf" srcId="{3CAD940C-B93C-41C7-BEA7-DE99218B771E}" destId="{EC2D8119-1D3B-4E6F-9ED1-4DD3BF453884}" srcOrd="0" destOrd="0" presId="urn:microsoft.com/office/officeart/2005/8/layout/hierarchy1"/>
    <dgm:cxn modelId="{6C84627E-1D54-497B-8705-CC96BFE21515}" type="presOf" srcId="{F48B3AB1-2ED6-40C4-A87C-ACD34C466165}" destId="{F0BAFDF8-C884-4BAA-947E-B7C3D8CC5B7E}" srcOrd="0" destOrd="0" presId="urn:microsoft.com/office/officeart/2005/8/layout/hierarchy1"/>
    <dgm:cxn modelId="{C8878729-C3F7-471E-B062-9E63CD551617}" type="presOf" srcId="{751104AC-8D87-40E2-B422-FFDEC2F60AD1}" destId="{8D903433-8778-47B0-8DD9-498616F4EF16}" srcOrd="0" destOrd="0" presId="urn:microsoft.com/office/officeart/2005/8/layout/hierarchy1"/>
    <dgm:cxn modelId="{C07F2B4A-1B35-4412-9A36-C73935B85BA0}" type="presOf" srcId="{7E2BEFA2-5283-4116-96FC-7C3099D429C3}" destId="{8C739159-7860-4A2F-970E-71BC6E2BBEDC}" srcOrd="0" destOrd="0" presId="urn:microsoft.com/office/officeart/2005/8/layout/hierarchy1"/>
    <dgm:cxn modelId="{49359935-0BF7-4EF4-B2AE-9344DCB1A5BF}" type="presOf" srcId="{1D36EC87-71D0-40DD-8128-6B46E5EA2750}" destId="{F505AA36-8180-455F-A6D0-002B6D3784BF}" srcOrd="0" destOrd="0" presId="urn:microsoft.com/office/officeart/2005/8/layout/hierarchy1"/>
    <dgm:cxn modelId="{CDDD7B26-4432-46AB-82D4-51B650287859}" srcId="{3CAD940C-B93C-41C7-BEA7-DE99218B771E}" destId="{6DD7FA40-173F-4027-8CD1-6B69385896B5}" srcOrd="2" destOrd="0" parTransId="{70E5C05B-BAF7-454C-AB1A-692F057E7DD0}" sibTransId="{9CA9946E-5085-4D03-8470-440444C984AD}"/>
    <dgm:cxn modelId="{06D33D2B-E464-4CB3-8410-B7DCF0C05BA1}" srcId="{751104AC-8D87-40E2-B422-FFDEC2F60AD1}" destId="{7E2BEFA2-5283-4116-96FC-7C3099D429C3}" srcOrd="0" destOrd="0" parTransId="{21066C6A-4C1A-4450-A493-CA53F7F42F98}" sibTransId="{D4210F8A-2CB4-467C-841B-DAEEECCF2BD4}"/>
    <dgm:cxn modelId="{C9F93276-D828-4C69-9A21-D9BC827BD9EB}" type="presOf" srcId="{EC61F3FC-EEF6-4996-A5E0-F8B3A27290E8}" destId="{6CCB32A7-4755-43AB-BE4C-AB4B6A90DF90}" srcOrd="0" destOrd="0" presId="urn:microsoft.com/office/officeart/2005/8/layout/hierarchy1"/>
    <dgm:cxn modelId="{982A92E9-5359-49C3-A022-4EE6B9260685}" type="presOf" srcId="{99276056-8D6D-4B9D-84DB-C8DBE61DF3A8}" destId="{F31D97F6-6BB1-4A99-81D6-415D6E90080E}" srcOrd="0" destOrd="0" presId="urn:microsoft.com/office/officeart/2005/8/layout/hierarchy1"/>
    <dgm:cxn modelId="{773A95D0-0DE1-4E62-AB7D-66958D7DAADA}" srcId="{3CAD940C-B93C-41C7-BEA7-DE99218B771E}" destId="{90061EC2-A459-4CFC-91C0-B0403A53B778}" srcOrd="1" destOrd="0" parTransId="{5DEFC853-E54B-4DCD-8D9C-92555680D9AD}" sibTransId="{BA260CEC-8E2A-4CC3-9BD7-EC056FAD6006}"/>
    <dgm:cxn modelId="{416F5E07-D5F5-49B2-B584-069F40ECF71D}" type="presOf" srcId="{5B023F6A-1CC6-43B3-AA1C-F3D67986040D}" destId="{3F52CE04-C746-4ED1-B2A3-A00685BA93F7}" srcOrd="0" destOrd="0" presId="urn:microsoft.com/office/officeart/2005/8/layout/hierarchy1"/>
    <dgm:cxn modelId="{0B5EBECA-B33D-4710-8D32-62B4FA3E241F}" type="presOf" srcId="{5DEFC853-E54B-4DCD-8D9C-92555680D9AD}" destId="{B06A950F-94B6-4D28-AA71-8CB68F169CEF}" srcOrd="0" destOrd="0" presId="urn:microsoft.com/office/officeart/2005/8/layout/hierarchy1"/>
    <dgm:cxn modelId="{D7A8F386-3B81-44F7-AEEB-941D3FE986D4}" type="presOf" srcId="{5BA13135-7CD9-49BA-8182-B17D4529CC05}" destId="{61B44C27-6303-496C-BD1A-A5C6C748F87A}" srcOrd="0" destOrd="0" presId="urn:microsoft.com/office/officeart/2005/8/layout/hierarchy1"/>
    <dgm:cxn modelId="{673B9F34-0252-4BE2-988D-50885246FE64}" srcId="{728BAAAA-C7ED-4D13-BB6A-AB8C5ECF63D0}" destId="{41ACA136-650F-4183-B18A-4C20796514C2}" srcOrd="0" destOrd="0" parTransId="{5B023F6A-1CC6-43B3-AA1C-F3D67986040D}" sibTransId="{4A39BB75-A1C7-4A3E-9C0C-1F5A5C3F7AE2}"/>
    <dgm:cxn modelId="{77A95B0F-2054-4834-B0F8-692A7A13D835}" srcId="{6DD7FA40-173F-4027-8CD1-6B69385896B5}" destId="{5BA13135-7CD9-49BA-8182-B17D4529CC05}" srcOrd="0" destOrd="0" parTransId="{91E631CB-28F5-492D-BA24-3902E3A25349}" sibTransId="{F5B9F17C-4981-4F08-9907-14AFC9FD7213}"/>
    <dgm:cxn modelId="{0B102437-52A8-44D6-BFB0-1EB572C76FC0}" type="presOf" srcId="{70E5C05B-BAF7-454C-AB1A-692F057E7DD0}" destId="{E32078BB-2608-4CA7-ABEB-2EC008CEBC85}" srcOrd="0" destOrd="0" presId="urn:microsoft.com/office/officeart/2005/8/layout/hierarchy1"/>
    <dgm:cxn modelId="{B8FD5FDC-273D-4428-B359-670BBEC8AB31}" type="presOf" srcId="{A38B98A9-0B07-4A77-AA61-E414BF65FFE0}" destId="{22CAC1E3-4A87-461C-96C6-8F694E7F0B14}" srcOrd="0" destOrd="0" presId="urn:microsoft.com/office/officeart/2005/8/layout/hierarchy1"/>
    <dgm:cxn modelId="{06C03D88-0C7F-412B-825B-561A23FF33F6}" type="presOf" srcId="{6DD7FA40-173F-4027-8CD1-6B69385896B5}" destId="{0F7EA412-6946-4B84-AC37-F084AD814524}" srcOrd="0" destOrd="0" presId="urn:microsoft.com/office/officeart/2005/8/layout/hierarchy1"/>
    <dgm:cxn modelId="{AFA0ABC8-1B17-44CE-9ABC-E3F1D7B3BD7B}" type="presParOf" srcId="{6CCB32A7-4755-43AB-BE4C-AB4B6A90DF90}" destId="{0B75F5B3-371D-455A-B9E7-B56B6EBE047E}" srcOrd="0" destOrd="0" presId="urn:microsoft.com/office/officeart/2005/8/layout/hierarchy1"/>
    <dgm:cxn modelId="{F7139068-885E-4FCF-91E8-F4545A72F128}" type="presParOf" srcId="{0B75F5B3-371D-455A-B9E7-B56B6EBE047E}" destId="{0CBEE1B7-BBFE-4766-B822-DF1AAF9D13F2}" srcOrd="0" destOrd="0" presId="urn:microsoft.com/office/officeart/2005/8/layout/hierarchy1"/>
    <dgm:cxn modelId="{B0499D46-4D26-4990-881D-EB3AC615D557}" type="presParOf" srcId="{0CBEE1B7-BBFE-4766-B822-DF1AAF9D13F2}" destId="{C5CB3434-13A2-4AFD-8607-4CADF82D22FC}" srcOrd="0" destOrd="0" presId="urn:microsoft.com/office/officeart/2005/8/layout/hierarchy1"/>
    <dgm:cxn modelId="{8E749B7F-6C7C-476B-8EEF-BB238941B6F2}" type="presParOf" srcId="{0CBEE1B7-BBFE-4766-B822-DF1AAF9D13F2}" destId="{EC2D8119-1D3B-4E6F-9ED1-4DD3BF453884}" srcOrd="1" destOrd="0" presId="urn:microsoft.com/office/officeart/2005/8/layout/hierarchy1"/>
    <dgm:cxn modelId="{9CD32464-30F1-4B0C-A2A2-94B2F5564C0C}" type="presParOf" srcId="{0B75F5B3-371D-455A-B9E7-B56B6EBE047E}" destId="{F569BAB7-69C1-487D-9354-D7B0A7A15A6E}" srcOrd="1" destOrd="0" presId="urn:microsoft.com/office/officeart/2005/8/layout/hierarchy1"/>
    <dgm:cxn modelId="{8707C40A-4F2C-4BC5-9F15-540CB22E5443}" type="presParOf" srcId="{F569BAB7-69C1-487D-9354-D7B0A7A15A6E}" destId="{F505AA36-8180-455F-A6D0-002B6D3784BF}" srcOrd="0" destOrd="0" presId="urn:microsoft.com/office/officeart/2005/8/layout/hierarchy1"/>
    <dgm:cxn modelId="{D2B462F4-3E85-4326-812B-99FA136A8CF6}" type="presParOf" srcId="{F569BAB7-69C1-487D-9354-D7B0A7A15A6E}" destId="{7F41DBC4-D58C-42BD-A2CA-C145BCFEC0BA}" srcOrd="1" destOrd="0" presId="urn:microsoft.com/office/officeart/2005/8/layout/hierarchy1"/>
    <dgm:cxn modelId="{D527CBFC-D7D2-42ED-BAC5-6FC0071D9EEC}" type="presParOf" srcId="{7F41DBC4-D58C-42BD-A2CA-C145BCFEC0BA}" destId="{16CFED9C-5CAD-4DE2-A112-3434A9D3FD32}" srcOrd="0" destOrd="0" presId="urn:microsoft.com/office/officeart/2005/8/layout/hierarchy1"/>
    <dgm:cxn modelId="{FF6A4F87-8BCF-4BEC-874C-5B53ADAE577F}" type="presParOf" srcId="{16CFED9C-5CAD-4DE2-A112-3434A9D3FD32}" destId="{3006E89C-E321-4199-85A6-7CA83F921CCC}" srcOrd="0" destOrd="0" presId="urn:microsoft.com/office/officeart/2005/8/layout/hierarchy1"/>
    <dgm:cxn modelId="{C956B87F-9D30-498E-85C8-875A59110814}" type="presParOf" srcId="{16CFED9C-5CAD-4DE2-A112-3434A9D3FD32}" destId="{63F3C587-41AD-4BFF-B3E5-FD75598E1A61}" srcOrd="1" destOrd="0" presId="urn:microsoft.com/office/officeart/2005/8/layout/hierarchy1"/>
    <dgm:cxn modelId="{C5467950-BAD8-4C7F-9E7D-1B9AD9855C6B}" type="presParOf" srcId="{7F41DBC4-D58C-42BD-A2CA-C145BCFEC0BA}" destId="{F4EC5BA9-E7B3-4852-B705-57082114821F}" srcOrd="1" destOrd="0" presId="urn:microsoft.com/office/officeart/2005/8/layout/hierarchy1"/>
    <dgm:cxn modelId="{565FADA2-1090-43CD-89B3-BFE41CA1E66A}" type="presParOf" srcId="{F4EC5BA9-E7B3-4852-B705-57082114821F}" destId="{3F52CE04-C746-4ED1-B2A3-A00685BA93F7}" srcOrd="0" destOrd="0" presId="urn:microsoft.com/office/officeart/2005/8/layout/hierarchy1"/>
    <dgm:cxn modelId="{B35071CB-2CDA-4F58-B1F7-00183543417F}" type="presParOf" srcId="{F4EC5BA9-E7B3-4852-B705-57082114821F}" destId="{E2047445-B445-4050-A6D1-BFDBED43E0CC}" srcOrd="1" destOrd="0" presId="urn:microsoft.com/office/officeart/2005/8/layout/hierarchy1"/>
    <dgm:cxn modelId="{DAF8E685-BC1A-404A-9B0A-8B9D44A50E18}" type="presParOf" srcId="{E2047445-B445-4050-A6D1-BFDBED43E0CC}" destId="{8945651D-CE41-4FE6-92EA-81CA4360E4B7}" srcOrd="0" destOrd="0" presId="urn:microsoft.com/office/officeart/2005/8/layout/hierarchy1"/>
    <dgm:cxn modelId="{A17A4546-7972-4853-B654-6F1B0C81D600}" type="presParOf" srcId="{8945651D-CE41-4FE6-92EA-81CA4360E4B7}" destId="{1E81C9EA-8115-4941-965B-FC8A52B9F704}" srcOrd="0" destOrd="0" presId="urn:microsoft.com/office/officeart/2005/8/layout/hierarchy1"/>
    <dgm:cxn modelId="{4B9DD9E1-CB67-48C4-AAC9-13997DD07819}" type="presParOf" srcId="{8945651D-CE41-4FE6-92EA-81CA4360E4B7}" destId="{FA6FEC66-3A0F-4CD2-AA63-D952A8D61A92}" srcOrd="1" destOrd="0" presId="urn:microsoft.com/office/officeart/2005/8/layout/hierarchy1"/>
    <dgm:cxn modelId="{4225E3B0-AAF4-4041-BA07-1B0A5F85A84D}" type="presParOf" srcId="{E2047445-B445-4050-A6D1-BFDBED43E0CC}" destId="{79D682AE-66A5-457E-8D9D-740FFAB232BA}" srcOrd="1" destOrd="0" presId="urn:microsoft.com/office/officeart/2005/8/layout/hierarchy1"/>
    <dgm:cxn modelId="{75EA9D5F-0DAC-4BC7-824C-311DCB44EA45}" type="presParOf" srcId="{F569BAB7-69C1-487D-9354-D7B0A7A15A6E}" destId="{B06A950F-94B6-4D28-AA71-8CB68F169CEF}" srcOrd="2" destOrd="0" presId="urn:microsoft.com/office/officeart/2005/8/layout/hierarchy1"/>
    <dgm:cxn modelId="{13B97DEA-3B56-47B1-92DF-5F6497E66E6A}" type="presParOf" srcId="{F569BAB7-69C1-487D-9354-D7B0A7A15A6E}" destId="{A4052CD5-B94C-4443-BDA0-EA8CE9660A38}" srcOrd="3" destOrd="0" presId="urn:microsoft.com/office/officeart/2005/8/layout/hierarchy1"/>
    <dgm:cxn modelId="{CD98E31C-AF5E-4856-B3BA-09F6F0EC8A85}" type="presParOf" srcId="{A4052CD5-B94C-4443-BDA0-EA8CE9660A38}" destId="{22973BD9-5615-4166-A9EC-BD69C3007D17}" srcOrd="0" destOrd="0" presId="urn:microsoft.com/office/officeart/2005/8/layout/hierarchy1"/>
    <dgm:cxn modelId="{AD166FE7-5B80-4903-B450-1EA5A317CA67}" type="presParOf" srcId="{22973BD9-5615-4166-A9EC-BD69C3007D17}" destId="{BE87E15A-519D-471A-BAD4-9D2E09FA3519}" srcOrd="0" destOrd="0" presId="urn:microsoft.com/office/officeart/2005/8/layout/hierarchy1"/>
    <dgm:cxn modelId="{EC2D9FE0-A039-4BC6-8F64-CBF6E070CC41}" type="presParOf" srcId="{22973BD9-5615-4166-A9EC-BD69C3007D17}" destId="{BE7B947B-D0B3-40F7-8BB3-4CBFACC78497}" srcOrd="1" destOrd="0" presId="urn:microsoft.com/office/officeart/2005/8/layout/hierarchy1"/>
    <dgm:cxn modelId="{523ECDC2-0266-49CF-AAE8-E3B9FBF49C1A}" type="presParOf" srcId="{A4052CD5-B94C-4443-BDA0-EA8CE9660A38}" destId="{D276B1C0-D5E5-4577-B090-B2ABDE5C3034}" srcOrd="1" destOrd="0" presId="urn:microsoft.com/office/officeart/2005/8/layout/hierarchy1"/>
    <dgm:cxn modelId="{3E9CF9D7-9E6D-493B-B667-3118431353F0}" type="presParOf" srcId="{D276B1C0-D5E5-4577-B090-B2ABDE5C3034}" destId="{F0BAFDF8-C884-4BAA-947E-B7C3D8CC5B7E}" srcOrd="0" destOrd="0" presId="urn:microsoft.com/office/officeart/2005/8/layout/hierarchy1"/>
    <dgm:cxn modelId="{E1E7418F-170B-4B6F-9B3F-8C357CF46135}" type="presParOf" srcId="{D276B1C0-D5E5-4577-B090-B2ABDE5C3034}" destId="{2A641D5D-E0F8-4F47-B884-EEA69C6D9C87}" srcOrd="1" destOrd="0" presId="urn:microsoft.com/office/officeart/2005/8/layout/hierarchy1"/>
    <dgm:cxn modelId="{CAF2AFF0-8CCB-4578-8FA4-68AF609B9C08}" type="presParOf" srcId="{2A641D5D-E0F8-4F47-B884-EEA69C6D9C87}" destId="{2A31B546-A92A-432C-837A-C7CDB51FAD72}" srcOrd="0" destOrd="0" presId="urn:microsoft.com/office/officeart/2005/8/layout/hierarchy1"/>
    <dgm:cxn modelId="{979239C1-3573-40FA-8E26-7EADB990FD24}" type="presParOf" srcId="{2A31B546-A92A-432C-837A-C7CDB51FAD72}" destId="{4698F76E-9D4B-4BBF-A2C6-A8E14B125CB6}" srcOrd="0" destOrd="0" presId="urn:microsoft.com/office/officeart/2005/8/layout/hierarchy1"/>
    <dgm:cxn modelId="{CF479282-1B1C-485F-A65C-17E41E5BD660}" type="presParOf" srcId="{2A31B546-A92A-432C-837A-C7CDB51FAD72}" destId="{F31D97F6-6BB1-4A99-81D6-415D6E90080E}" srcOrd="1" destOrd="0" presId="urn:microsoft.com/office/officeart/2005/8/layout/hierarchy1"/>
    <dgm:cxn modelId="{9C9F69F6-B0E2-4E57-B764-6942D50CB454}" type="presParOf" srcId="{2A641D5D-E0F8-4F47-B884-EEA69C6D9C87}" destId="{6A43DA60-A1A1-49AD-9A72-081934930FE1}" srcOrd="1" destOrd="0" presId="urn:microsoft.com/office/officeart/2005/8/layout/hierarchy1"/>
    <dgm:cxn modelId="{08DA6B17-5E58-454B-A30D-AF3D0AD368FE}" type="presParOf" srcId="{F569BAB7-69C1-487D-9354-D7B0A7A15A6E}" destId="{E32078BB-2608-4CA7-ABEB-2EC008CEBC85}" srcOrd="4" destOrd="0" presId="urn:microsoft.com/office/officeart/2005/8/layout/hierarchy1"/>
    <dgm:cxn modelId="{86C95F97-7624-415B-98F5-733632F1B92A}" type="presParOf" srcId="{F569BAB7-69C1-487D-9354-D7B0A7A15A6E}" destId="{60780280-BDE8-481A-87C3-855DD4257780}" srcOrd="5" destOrd="0" presId="urn:microsoft.com/office/officeart/2005/8/layout/hierarchy1"/>
    <dgm:cxn modelId="{12B96715-16AC-4E64-83F8-904B8800362A}" type="presParOf" srcId="{60780280-BDE8-481A-87C3-855DD4257780}" destId="{34E91D38-8B4D-4B0B-9406-FD3D9AEDDED6}" srcOrd="0" destOrd="0" presId="urn:microsoft.com/office/officeart/2005/8/layout/hierarchy1"/>
    <dgm:cxn modelId="{CDB39A2E-2703-4CC5-94F7-9BB97C2B6A7D}" type="presParOf" srcId="{34E91D38-8B4D-4B0B-9406-FD3D9AEDDED6}" destId="{07265BA8-1429-4B23-A153-42569D0B7640}" srcOrd="0" destOrd="0" presId="urn:microsoft.com/office/officeart/2005/8/layout/hierarchy1"/>
    <dgm:cxn modelId="{FEBDAFD5-302D-4C67-A5DE-0A1D27ABFBE4}" type="presParOf" srcId="{34E91D38-8B4D-4B0B-9406-FD3D9AEDDED6}" destId="{0F7EA412-6946-4B84-AC37-F084AD814524}" srcOrd="1" destOrd="0" presId="urn:microsoft.com/office/officeart/2005/8/layout/hierarchy1"/>
    <dgm:cxn modelId="{EC1B228F-1D00-4736-9682-5A0EE9EED374}" type="presParOf" srcId="{60780280-BDE8-481A-87C3-855DD4257780}" destId="{B9F4984C-E6D7-48C8-991F-9298FAA05CD9}" srcOrd="1" destOrd="0" presId="urn:microsoft.com/office/officeart/2005/8/layout/hierarchy1"/>
    <dgm:cxn modelId="{75454E4B-CDAC-4E3A-9532-AF303E7E2132}" type="presParOf" srcId="{B9F4984C-E6D7-48C8-991F-9298FAA05CD9}" destId="{4BF4901D-4C41-4A12-8607-520B498F961D}" srcOrd="0" destOrd="0" presId="urn:microsoft.com/office/officeart/2005/8/layout/hierarchy1"/>
    <dgm:cxn modelId="{25944A38-35C3-40ED-9E4B-A0C49D2AEE09}" type="presParOf" srcId="{B9F4984C-E6D7-48C8-991F-9298FAA05CD9}" destId="{25EB0E2D-64AB-44CE-BFC8-C06E76F3D388}" srcOrd="1" destOrd="0" presId="urn:microsoft.com/office/officeart/2005/8/layout/hierarchy1"/>
    <dgm:cxn modelId="{7BB7D598-90AE-4D47-B195-DA2D558F1505}" type="presParOf" srcId="{25EB0E2D-64AB-44CE-BFC8-C06E76F3D388}" destId="{F0C8C2EB-5C0C-43A4-8C8C-ECC424978A30}" srcOrd="0" destOrd="0" presId="urn:microsoft.com/office/officeart/2005/8/layout/hierarchy1"/>
    <dgm:cxn modelId="{FC5FFC11-F1E6-46B0-A21C-9165E4A82547}" type="presParOf" srcId="{F0C8C2EB-5C0C-43A4-8C8C-ECC424978A30}" destId="{C5AD56FE-032A-42BD-A53B-9B5BCB8B4A16}" srcOrd="0" destOrd="0" presId="urn:microsoft.com/office/officeart/2005/8/layout/hierarchy1"/>
    <dgm:cxn modelId="{1E28019A-1614-486C-97C9-E372F8597D8D}" type="presParOf" srcId="{F0C8C2EB-5C0C-43A4-8C8C-ECC424978A30}" destId="{61B44C27-6303-496C-BD1A-A5C6C748F87A}" srcOrd="1" destOrd="0" presId="urn:microsoft.com/office/officeart/2005/8/layout/hierarchy1"/>
    <dgm:cxn modelId="{8A04F6AC-0A83-45D4-828A-6155807BEC7D}" type="presParOf" srcId="{25EB0E2D-64AB-44CE-BFC8-C06E76F3D388}" destId="{23062853-7CEF-4FDC-9CA1-377E190FC405}" srcOrd="1" destOrd="0" presId="urn:microsoft.com/office/officeart/2005/8/layout/hierarchy1"/>
    <dgm:cxn modelId="{9E0CE57C-573F-4E90-B4BB-2BD5E7787B80}" type="presParOf" srcId="{F569BAB7-69C1-487D-9354-D7B0A7A15A6E}" destId="{22CAC1E3-4A87-461C-96C6-8F694E7F0B14}" srcOrd="6" destOrd="0" presId="urn:microsoft.com/office/officeart/2005/8/layout/hierarchy1"/>
    <dgm:cxn modelId="{9534B828-8AD1-4E59-9AB6-B039C199CF25}" type="presParOf" srcId="{F569BAB7-69C1-487D-9354-D7B0A7A15A6E}" destId="{C1A05A08-60AB-4897-93C3-E2B4BF659E3D}" srcOrd="7" destOrd="0" presId="urn:microsoft.com/office/officeart/2005/8/layout/hierarchy1"/>
    <dgm:cxn modelId="{73BE9054-1068-4962-B33A-F5C37B1A05FA}" type="presParOf" srcId="{C1A05A08-60AB-4897-93C3-E2B4BF659E3D}" destId="{9CDEFED7-F19D-4009-82C3-58738360A326}" srcOrd="0" destOrd="0" presId="urn:microsoft.com/office/officeart/2005/8/layout/hierarchy1"/>
    <dgm:cxn modelId="{4686B418-2D62-42BE-81D5-11D256FB0C62}" type="presParOf" srcId="{9CDEFED7-F19D-4009-82C3-58738360A326}" destId="{D8664CA9-0B0C-4137-B9CF-76428A9D9274}" srcOrd="0" destOrd="0" presId="urn:microsoft.com/office/officeart/2005/8/layout/hierarchy1"/>
    <dgm:cxn modelId="{23EE0FBC-E86E-4E83-954B-6F9762D61E1E}" type="presParOf" srcId="{9CDEFED7-F19D-4009-82C3-58738360A326}" destId="{8D903433-8778-47B0-8DD9-498616F4EF16}" srcOrd="1" destOrd="0" presId="urn:microsoft.com/office/officeart/2005/8/layout/hierarchy1"/>
    <dgm:cxn modelId="{E3EDABD6-9E3E-4C26-BA25-74F93B622A7D}" type="presParOf" srcId="{C1A05A08-60AB-4897-93C3-E2B4BF659E3D}" destId="{67824CD5-CE74-4923-B462-5299854C92E4}" srcOrd="1" destOrd="0" presId="urn:microsoft.com/office/officeart/2005/8/layout/hierarchy1"/>
    <dgm:cxn modelId="{CA35865B-B8CD-4182-83FE-205EEFA0EAA5}" type="presParOf" srcId="{67824CD5-CE74-4923-B462-5299854C92E4}" destId="{947C0871-094F-4BD0-8ADD-2C2C932EE12C}" srcOrd="0" destOrd="0" presId="urn:microsoft.com/office/officeart/2005/8/layout/hierarchy1"/>
    <dgm:cxn modelId="{54BEDC50-5AD8-425A-A3C5-CEFA0F635F61}" type="presParOf" srcId="{67824CD5-CE74-4923-B462-5299854C92E4}" destId="{F288A51E-2A0A-417D-9879-64D91EEAFDB4}" srcOrd="1" destOrd="0" presId="urn:microsoft.com/office/officeart/2005/8/layout/hierarchy1"/>
    <dgm:cxn modelId="{7D69E383-E646-41D2-81C5-0B9CBA1B7A62}" type="presParOf" srcId="{F288A51E-2A0A-417D-9879-64D91EEAFDB4}" destId="{85125DC0-955F-400D-95D5-A3EF484F39B1}" srcOrd="0" destOrd="0" presId="urn:microsoft.com/office/officeart/2005/8/layout/hierarchy1"/>
    <dgm:cxn modelId="{1202B614-3F52-4D72-9C2C-4B47695D9866}" type="presParOf" srcId="{85125DC0-955F-400D-95D5-A3EF484F39B1}" destId="{606D2F90-463D-4CEC-A009-4E886AE3D8F1}" srcOrd="0" destOrd="0" presId="urn:microsoft.com/office/officeart/2005/8/layout/hierarchy1"/>
    <dgm:cxn modelId="{530A016E-5D99-4ECC-A98D-8FEE438EA362}" type="presParOf" srcId="{85125DC0-955F-400D-95D5-A3EF484F39B1}" destId="{8C739159-7860-4A2F-970E-71BC6E2BBEDC}" srcOrd="1" destOrd="0" presId="urn:microsoft.com/office/officeart/2005/8/layout/hierarchy1"/>
    <dgm:cxn modelId="{92916D72-CEF8-4706-88E3-2A60AB7E3788}" type="presParOf" srcId="{F288A51E-2A0A-417D-9879-64D91EEAFDB4}" destId="{82B18764-3AB9-4F48-B37D-1607C0122FCE}"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C33B2E3-8F45-42DD-BA70-6966B03590B5}" type="doc">
      <dgm:prSet loTypeId="urn:microsoft.com/office/officeart/2005/8/layout/hierarchy1" loCatId="hierarchy" qsTypeId="urn:microsoft.com/office/officeart/2005/8/quickstyle/simple1" qsCatId="simple" csTypeId="urn:microsoft.com/office/officeart/2005/8/colors/colorful4" csCatId="colorful" phldr="1"/>
      <dgm:spPr/>
      <dgm:t>
        <a:bodyPr/>
        <a:lstStyle/>
        <a:p>
          <a:endParaRPr lang="en-US"/>
        </a:p>
      </dgm:t>
    </dgm:pt>
    <dgm:pt modelId="{991DF10E-A64C-4F8F-9029-7D96AD746399}">
      <dgm:prSet phldrT="[نص]" custT="1"/>
      <dgm:spPr/>
      <dgm:t>
        <a:bodyPr/>
        <a:lstStyle/>
        <a:p>
          <a:r>
            <a:rPr lang="ar-MA" sz="3600" b="1" dirty="0" smtClean="0">
              <a:solidFill>
                <a:schemeClr val="tx1"/>
              </a:solidFill>
            </a:rPr>
            <a:t>أنواع الدساتير</a:t>
          </a:r>
          <a:endParaRPr lang="en-US" sz="3600" b="1" dirty="0">
            <a:solidFill>
              <a:schemeClr val="tx1"/>
            </a:solidFill>
          </a:endParaRPr>
        </a:p>
      </dgm:t>
    </dgm:pt>
    <dgm:pt modelId="{195EA68E-43F6-4DD0-9AA8-7CA4679F9309}" type="parTrans" cxnId="{90D8D72E-4325-4EFF-AF24-81931CBCD809}">
      <dgm:prSet/>
      <dgm:spPr/>
      <dgm:t>
        <a:bodyPr/>
        <a:lstStyle/>
        <a:p>
          <a:endParaRPr lang="en-US"/>
        </a:p>
      </dgm:t>
    </dgm:pt>
    <dgm:pt modelId="{5ABA35BF-9B3D-4383-9298-556921DF9711}" type="sibTrans" cxnId="{90D8D72E-4325-4EFF-AF24-81931CBCD809}">
      <dgm:prSet/>
      <dgm:spPr/>
      <dgm:t>
        <a:bodyPr/>
        <a:lstStyle/>
        <a:p>
          <a:endParaRPr lang="en-US"/>
        </a:p>
      </dgm:t>
    </dgm:pt>
    <dgm:pt modelId="{BF9D7DCF-6758-49C1-924D-CE7F754510F8}">
      <dgm:prSet phldrT="[نص]"/>
      <dgm:spPr>
        <a:solidFill>
          <a:schemeClr val="accent6">
            <a:lumMod val="60000"/>
            <a:lumOff val="40000"/>
            <a:alpha val="90000"/>
          </a:schemeClr>
        </a:solidFill>
        <a:ln>
          <a:solidFill>
            <a:schemeClr val="accent6"/>
          </a:solidFill>
        </a:ln>
      </dgm:spPr>
      <dgm:t>
        <a:bodyPr/>
        <a:lstStyle/>
        <a:p>
          <a:r>
            <a:rPr lang="ar-MA" dirty="0" smtClean="0"/>
            <a:t>من حيث المصدر</a:t>
          </a:r>
          <a:endParaRPr lang="en-US" dirty="0"/>
        </a:p>
      </dgm:t>
    </dgm:pt>
    <dgm:pt modelId="{199FE51A-111C-400C-BC6A-6669598EEFEA}" type="parTrans" cxnId="{2BF48D13-D59C-4C0F-A73A-1564B92C038A}">
      <dgm:prSet/>
      <dgm:spPr/>
      <dgm:t>
        <a:bodyPr/>
        <a:lstStyle/>
        <a:p>
          <a:endParaRPr lang="en-US"/>
        </a:p>
      </dgm:t>
    </dgm:pt>
    <dgm:pt modelId="{5A1CC4A0-0BB2-4752-B2BD-8D57461073BD}" type="sibTrans" cxnId="{2BF48D13-D59C-4C0F-A73A-1564B92C038A}">
      <dgm:prSet/>
      <dgm:spPr/>
      <dgm:t>
        <a:bodyPr/>
        <a:lstStyle/>
        <a:p>
          <a:endParaRPr lang="en-US"/>
        </a:p>
      </dgm:t>
    </dgm:pt>
    <dgm:pt modelId="{3CE62FB5-BD71-49A2-9579-CDF3FF59E735}">
      <dgm:prSet phldrT="[نص]"/>
      <dgm:spPr/>
      <dgm:t>
        <a:bodyPr/>
        <a:lstStyle/>
        <a:p>
          <a:r>
            <a:rPr lang="ar-MA" dirty="0" smtClean="0"/>
            <a:t>دساتير عرفية</a:t>
          </a:r>
          <a:endParaRPr lang="en-US" dirty="0"/>
        </a:p>
      </dgm:t>
    </dgm:pt>
    <dgm:pt modelId="{24FDD232-2B3F-4536-95D5-F5D730AA07B5}" type="parTrans" cxnId="{592A9573-3A04-41F8-8175-0475592753A9}">
      <dgm:prSet/>
      <dgm:spPr/>
      <dgm:t>
        <a:bodyPr/>
        <a:lstStyle/>
        <a:p>
          <a:endParaRPr lang="en-US"/>
        </a:p>
      </dgm:t>
    </dgm:pt>
    <dgm:pt modelId="{25529166-5833-489C-A8CD-C277E844D19A}" type="sibTrans" cxnId="{592A9573-3A04-41F8-8175-0475592753A9}">
      <dgm:prSet/>
      <dgm:spPr/>
      <dgm:t>
        <a:bodyPr/>
        <a:lstStyle/>
        <a:p>
          <a:endParaRPr lang="en-US"/>
        </a:p>
      </dgm:t>
    </dgm:pt>
    <dgm:pt modelId="{E74989F8-B78C-4E22-91AF-8D5223BCD848}">
      <dgm:prSet phldrT="[نص]"/>
      <dgm:spPr/>
      <dgm:t>
        <a:bodyPr/>
        <a:lstStyle/>
        <a:p>
          <a:r>
            <a:rPr lang="ar-MA" dirty="0" smtClean="0"/>
            <a:t>دساتير مكتوبة</a:t>
          </a:r>
          <a:endParaRPr lang="en-US" dirty="0"/>
        </a:p>
      </dgm:t>
    </dgm:pt>
    <dgm:pt modelId="{9E98C890-9598-43E9-BFAB-C49695D8B248}" type="parTrans" cxnId="{973AF09C-84A0-48A7-A6AE-0800C37CB786}">
      <dgm:prSet/>
      <dgm:spPr/>
      <dgm:t>
        <a:bodyPr/>
        <a:lstStyle/>
        <a:p>
          <a:endParaRPr lang="en-US"/>
        </a:p>
      </dgm:t>
    </dgm:pt>
    <dgm:pt modelId="{11F8547B-E8DD-491C-97A5-7B0AD4F3130C}" type="sibTrans" cxnId="{973AF09C-84A0-48A7-A6AE-0800C37CB786}">
      <dgm:prSet/>
      <dgm:spPr/>
      <dgm:t>
        <a:bodyPr/>
        <a:lstStyle/>
        <a:p>
          <a:endParaRPr lang="en-US"/>
        </a:p>
      </dgm:t>
    </dgm:pt>
    <dgm:pt modelId="{F56F9318-8C00-43F2-ACC8-638ABE8353AB}">
      <dgm:prSet phldrT="[نص]"/>
      <dgm:spPr>
        <a:solidFill>
          <a:schemeClr val="accent5">
            <a:lumMod val="40000"/>
            <a:lumOff val="60000"/>
            <a:alpha val="90000"/>
          </a:schemeClr>
        </a:solidFill>
      </dgm:spPr>
      <dgm:t>
        <a:bodyPr/>
        <a:lstStyle/>
        <a:p>
          <a:r>
            <a:rPr lang="ar-MA" dirty="0" smtClean="0"/>
            <a:t>من حيث طريقة التعديل</a:t>
          </a:r>
          <a:endParaRPr lang="en-US" dirty="0"/>
        </a:p>
      </dgm:t>
    </dgm:pt>
    <dgm:pt modelId="{84D3FC76-620C-4E6F-B4BF-9F31B9B24100}" type="parTrans" cxnId="{2A9B2202-06F2-4006-9608-1C2F74F3A9F9}">
      <dgm:prSet/>
      <dgm:spPr/>
      <dgm:t>
        <a:bodyPr/>
        <a:lstStyle/>
        <a:p>
          <a:endParaRPr lang="en-US"/>
        </a:p>
      </dgm:t>
    </dgm:pt>
    <dgm:pt modelId="{9171E019-0179-4CC9-97EE-9845F283D824}" type="sibTrans" cxnId="{2A9B2202-06F2-4006-9608-1C2F74F3A9F9}">
      <dgm:prSet/>
      <dgm:spPr/>
      <dgm:t>
        <a:bodyPr/>
        <a:lstStyle/>
        <a:p>
          <a:endParaRPr lang="en-US"/>
        </a:p>
      </dgm:t>
    </dgm:pt>
    <dgm:pt modelId="{3844B096-36AC-412A-97FF-CB5BEBE48C97}">
      <dgm:prSet phldrT="[نص]"/>
      <dgm:spPr>
        <a:ln>
          <a:solidFill>
            <a:schemeClr val="accent5"/>
          </a:solidFill>
        </a:ln>
      </dgm:spPr>
      <dgm:t>
        <a:bodyPr/>
        <a:lstStyle/>
        <a:p>
          <a:r>
            <a:rPr lang="ar-MA" dirty="0" smtClean="0"/>
            <a:t>دساتير مرنة</a:t>
          </a:r>
          <a:endParaRPr lang="en-US" dirty="0"/>
        </a:p>
      </dgm:t>
    </dgm:pt>
    <dgm:pt modelId="{6584791F-95C7-41A2-B9C5-14A5A3EA0EF0}" type="parTrans" cxnId="{8A85B40C-6C3A-4871-B2D7-2E2B83B493C1}">
      <dgm:prSet/>
      <dgm:spPr>
        <a:ln>
          <a:solidFill>
            <a:schemeClr val="accent5"/>
          </a:solidFill>
        </a:ln>
      </dgm:spPr>
      <dgm:t>
        <a:bodyPr/>
        <a:lstStyle/>
        <a:p>
          <a:endParaRPr lang="en-US"/>
        </a:p>
      </dgm:t>
    </dgm:pt>
    <dgm:pt modelId="{6A4A9595-47BE-44C0-843F-31913B5BAA3C}" type="sibTrans" cxnId="{8A85B40C-6C3A-4871-B2D7-2E2B83B493C1}">
      <dgm:prSet/>
      <dgm:spPr/>
      <dgm:t>
        <a:bodyPr/>
        <a:lstStyle/>
        <a:p>
          <a:endParaRPr lang="en-US"/>
        </a:p>
      </dgm:t>
    </dgm:pt>
    <dgm:pt modelId="{2D24B3ED-21CA-45CD-97FD-A9A1038368A1}">
      <dgm:prSet phldrT="[نص]"/>
      <dgm:spPr>
        <a:ln>
          <a:solidFill>
            <a:schemeClr val="accent5"/>
          </a:solidFill>
        </a:ln>
      </dgm:spPr>
      <dgm:t>
        <a:bodyPr/>
        <a:lstStyle/>
        <a:p>
          <a:r>
            <a:rPr lang="ar-MA" dirty="0" smtClean="0"/>
            <a:t>دساتير جامدة</a:t>
          </a:r>
          <a:endParaRPr lang="en-US" dirty="0"/>
        </a:p>
      </dgm:t>
    </dgm:pt>
    <dgm:pt modelId="{F976AAD4-38F3-4B02-85C7-230D79BBDAC1}" type="parTrans" cxnId="{C78C2056-2AC3-4BA5-9822-2593F70702A9}">
      <dgm:prSet/>
      <dgm:spPr>
        <a:ln>
          <a:solidFill>
            <a:schemeClr val="accent5"/>
          </a:solidFill>
        </a:ln>
      </dgm:spPr>
      <dgm:t>
        <a:bodyPr/>
        <a:lstStyle/>
        <a:p>
          <a:endParaRPr lang="en-US"/>
        </a:p>
      </dgm:t>
    </dgm:pt>
    <dgm:pt modelId="{C436FDC5-88E1-4110-8912-771A6F907DAA}" type="sibTrans" cxnId="{C78C2056-2AC3-4BA5-9822-2593F70702A9}">
      <dgm:prSet/>
      <dgm:spPr/>
      <dgm:t>
        <a:bodyPr/>
        <a:lstStyle/>
        <a:p>
          <a:endParaRPr lang="en-US"/>
        </a:p>
      </dgm:t>
    </dgm:pt>
    <dgm:pt modelId="{13322F32-FC76-4C02-B6B7-349F2EB1A5F1}" type="pres">
      <dgm:prSet presAssocID="{7C33B2E3-8F45-42DD-BA70-6966B03590B5}" presName="hierChild1" presStyleCnt="0">
        <dgm:presLayoutVars>
          <dgm:chPref val="1"/>
          <dgm:dir val="rev"/>
          <dgm:animOne val="branch"/>
          <dgm:animLvl val="lvl"/>
          <dgm:resizeHandles/>
        </dgm:presLayoutVars>
      </dgm:prSet>
      <dgm:spPr/>
      <dgm:t>
        <a:bodyPr/>
        <a:lstStyle/>
        <a:p>
          <a:endParaRPr lang="en-US"/>
        </a:p>
      </dgm:t>
    </dgm:pt>
    <dgm:pt modelId="{BD8FB69F-3679-4F96-99F4-A5A831778060}" type="pres">
      <dgm:prSet presAssocID="{991DF10E-A64C-4F8F-9029-7D96AD746399}" presName="hierRoot1" presStyleCnt="0"/>
      <dgm:spPr/>
    </dgm:pt>
    <dgm:pt modelId="{C1FBFEF5-D801-48B0-BB24-C8AC2BE63248}" type="pres">
      <dgm:prSet presAssocID="{991DF10E-A64C-4F8F-9029-7D96AD746399}" presName="composite" presStyleCnt="0"/>
      <dgm:spPr/>
    </dgm:pt>
    <dgm:pt modelId="{13DE1A57-C411-493A-9A43-B77C68DDD4C4}" type="pres">
      <dgm:prSet presAssocID="{991DF10E-A64C-4F8F-9029-7D96AD746399}" presName="background" presStyleLbl="node0" presStyleIdx="0" presStyleCnt="1"/>
      <dgm:spPr/>
    </dgm:pt>
    <dgm:pt modelId="{D29FFB37-5943-4B49-BC0A-5C4F3B1D8166}" type="pres">
      <dgm:prSet presAssocID="{991DF10E-A64C-4F8F-9029-7D96AD746399}" presName="text" presStyleLbl="fgAcc0" presStyleIdx="0" presStyleCnt="1" custScaleX="170865">
        <dgm:presLayoutVars>
          <dgm:chPref val="3"/>
        </dgm:presLayoutVars>
      </dgm:prSet>
      <dgm:spPr/>
      <dgm:t>
        <a:bodyPr/>
        <a:lstStyle/>
        <a:p>
          <a:endParaRPr lang="en-US"/>
        </a:p>
      </dgm:t>
    </dgm:pt>
    <dgm:pt modelId="{B9C63F4A-4BD7-4686-9323-18B1085083AE}" type="pres">
      <dgm:prSet presAssocID="{991DF10E-A64C-4F8F-9029-7D96AD746399}" presName="hierChild2" presStyleCnt="0"/>
      <dgm:spPr/>
    </dgm:pt>
    <dgm:pt modelId="{A44DD48F-DF8B-4C66-B965-6A6E9DED8BC0}" type="pres">
      <dgm:prSet presAssocID="{199FE51A-111C-400C-BC6A-6669598EEFEA}" presName="Name10" presStyleLbl="parChTrans1D2" presStyleIdx="0" presStyleCnt="2"/>
      <dgm:spPr/>
      <dgm:t>
        <a:bodyPr/>
        <a:lstStyle/>
        <a:p>
          <a:endParaRPr lang="en-US"/>
        </a:p>
      </dgm:t>
    </dgm:pt>
    <dgm:pt modelId="{B46CD9D5-1757-485B-B4C9-ADA62DB422FF}" type="pres">
      <dgm:prSet presAssocID="{BF9D7DCF-6758-49C1-924D-CE7F754510F8}" presName="hierRoot2" presStyleCnt="0"/>
      <dgm:spPr/>
    </dgm:pt>
    <dgm:pt modelId="{27928206-EA58-4611-B4DF-0B01C1FD8EC5}" type="pres">
      <dgm:prSet presAssocID="{BF9D7DCF-6758-49C1-924D-CE7F754510F8}" presName="composite2" presStyleCnt="0"/>
      <dgm:spPr/>
    </dgm:pt>
    <dgm:pt modelId="{376C7D6A-A732-4F76-BEB3-9958810561E1}" type="pres">
      <dgm:prSet presAssocID="{BF9D7DCF-6758-49C1-924D-CE7F754510F8}" presName="background2" presStyleLbl="node2" presStyleIdx="0" presStyleCnt="2"/>
      <dgm:spPr>
        <a:solidFill>
          <a:schemeClr val="accent6"/>
        </a:solidFill>
      </dgm:spPr>
    </dgm:pt>
    <dgm:pt modelId="{0EB4C90B-24BA-4003-830A-B48A229EE384}" type="pres">
      <dgm:prSet presAssocID="{BF9D7DCF-6758-49C1-924D-CE7F754510F8}" presName="text2" presStyleLbl="fgAcc2" presStyleIdx="0" presStyleCnt="2">
        <dgm:presLayoutVars>
          <dgm:chPref val="3"/>
        </dgm:presLayoutVars>
      </dgm:prSet>
      <dgm:spPr/>
      <dgm:t>
        <a:bodyPr/>
        <a:lstStyle/>
        <a:p>
          <a:endParaRPr lang="en-US"/>
        </a:p>
      </dgm:t>
    </dgm:pt>
    <dgm:pt modelId="{73CE6077-F3FF-4306-98E2-0089620E5A56}" type="pres">
      <dgm:prSet presAssocID="{BF9D7DCF-6758-49C1-924D-CE7F754510F8}" presName="hierChild3" presStyleCnt="0"/>
      <dgm:spPr/>
    </dgm:pt>
    <dgm:pt modelId="{41BA993D-436F-4D10-A943-A829F2183F2C}" type="pres">
      <dgm:prSet presAssocID="{24FDD232-2B3F-4536-95D5-F5D730AA07B5}" presName="Name17" presStyleLbl="parChTrans1D3" presStyleIdx="0" presStyleCnt="4"/>
      <dgm:spPr/>
      <dgm:t>
        <a:bodyPr/>
        <a:lstStyle/>
        <a:p>
          <a:endParaRPr lang="en-US"/>
        </a:p>
      </dgm:t>
    </dgm:pt>
    <dgm:pt modelId="{92C09FD2-1C34-4E87-B555-6DA01193AC49}" type="pres">
      <dgm:prSet presAssocID="{3CE62FB5-BD71-49A2-9579-CDF3FF59E735}" presName="hierRoot3" presStyleCnt="0"/>
      <dgm:spPr/>
    </dgm:pt>
    <dgm:pt modelId="{CE2F2C5B-3B2F-4B09-A658-E58C7C180376}" type="pres">
      <dgm:prSet presAssocID="{3CE62FB5-BD71-49A2-9579-CDF3FF59E735}" presName="composite3" presStyleCnt="0"/>
      <dgm:spPr/>
    </dgm:pt>
    <dgm:pt modelId="{F82D5C2F-0476-49C7-AFE8-D0FBD1FD6D85}" type="pres">
      <dgm:prSet presAssocID="{3CE62FB5-BD71-49A2-9579-CDF3FF59E735}" presName="background3" presStyleLbl="node3" presStyleIdx="0" presStyleCnt="4"/>
      <dgm:spPr/>
    </dgm:pt>
    <dgm:pt modelId="{D95A1ADD-9F30-48E9-A10E-219B8570ED7C}" type="pres">
      <dgm:prSet presAssocID="{3CE62FB5-BD71-49A2-9579-CDF3FF59E735}" presName="text3" presStyleLbl="fgAcc3" presStyleIdx="0" presStyleCnt="4">
        <dgm:presLayoutVars>
          <dgm:chPref val="3"/>
        </dgm:presLayoutVars>
      </dgm:prSet>
      <dgm:spPr/>
      <dgm:t>
        <a:bodyPr/>
        <a:lstStyle/>
        <a:p>
          <a:endParaRPr lang="en-US"/>
        </a:p>
      </dgm:t>
    </dgm:pt>
    <dgm:pt modelId="{2831D554-199A-43E6-928F-4B7DC28C009F}" type="pres">
      <dgm:prSet presAssocID="{3CE62FB5-BD71-49A2-9579-CDF3FF59E735}" presName="hierChild4" presStyleCnt="0"/>
      <dgm:spPr/>
    </dgm:pt>
    <dgm:pt modelId="{C7AD7B30-AABA-4BBB-A90A-D40C16ABF825}" type="pres">
      <dgm:prSet presAssocID="{9E98C890-9598-43E9-BFAB-C49695D8B248}" presName="Name17" presStyleLbl="parChTrans1D3" presStyleIdx="1" presStyleCnt="4"/>
      <dgm:spPr/>
      <dgm:t>
        <a:bodyPr/>
        <a:lstStyle/>
        <a:p>
          <a:endParaRPr lang="en-US"/>
        </a:p>
      </dgm:t>
    </dgm:pt>
    <dgm:pt modelId="{2CB1F95A-FBAA-4E67-814C-AEEC5C067439}" type="pres">
      <dgm:prSet presAssocID="{E74989F8-B78C-4E22-91AF-8D5223BCD848}" presName="hierRoot3" presStyleCnt="0"/>
      <dgm:spPr/>
    </dgm:pt>
    <dgm:pt modelId="{4A62A749-FA22-4389-A666-875EFF192C8A}" type="pres">
      <dgm:prSet presAssocID="{E74989F8-B78C-4E22-91AF-8D5223BCD848}" presName="composite3" presStyleCnt="0"/>
      <dgm:spPr/>
    </dgm:pt>
    <dgm:pt modelId="{01F537AC-BB94-4CB1-8811-629A33419F35}" type="pres">
      <dgm:prSet presAssocID="{E74989F8-B78C-4E22-91AF-8D5223BCD848}" presName="background3" presStyleLbl="node3" presStyleIdx="1" presStyleCnt="4"/>
      <dgm:spPr/>
    </dgm:pt>
    <dgm:pt modelId="{DE7595CA-B0E9-4675-B8C0-55AC88BD14CD}" type="pres">
      <dgm:prSet presAssocID="{E74989F8-B78C-4E22-91AF-8D5223BCD848}" presName="text3" presStyleLbl="fgAcc3" presStyleIdx="1" presStyleCnt="4" custScaleX="105696">
        <dgm:presLayoutVars>
          <dgm:chPref val="3"/>
        </dgm:presLayoutVars>
      </dgm:prSet>
      <dgm:spPr/>
      <dgm:t>
        <a:bodyPr/>
        <a:lstStyle/>
        <a:p>
          <a:endParaRPr lang="en-US"/>
        </a:p>
      </dgm:t>
    </dgm:pt>
    <dgm:pt modelId="{23E2336F-69B3-4530-8F01-5E6CFD77E306}" type="pres">
      <dgm:prSet presAssocID="{E74989F8-B78C-4E22-91AF-8D5223BCD848}" presName="hierChild4" presStyleCnt="0"/>
      <dgm:spPr/>
    </dgm:pt>
    <dgm:pt modelId="{B228B8D5-C705-485A-899F-12852B6B8D77}" type="pres">
      <dgm:prSet presAssocID="{84D3FC76-620C-4E6F-B4BF-9F31B9B24100}" presName="Name10" presStyleLbl="parChTrans1D2" presStyleIdx="1" presStyleCnt="2"/>
      <dgm:spPr/>
      <dgm:t>
        <a:bodyPr/>
        <a:lstStyle/>
        <a:p>
          <a:endParaRPr lang="en-US"/>
        </a:p>
      </dgm:t>
    </dgm:pt>
    <dgm:pt modelId="{9FE70873-97C2-49FB-B872-C52E0F9CCA7C}" type="pres">
      <dgm:prSet presAssocID="{F56F9318-8C00-43F2-ACC8-638ABE8353AB}" presName="hierRoot2" presStyleCnt="0"/>
      <dgm:spPr/>
    </dgm:pt>
    <dgm:pt modelId="{A4BC8315-C9A1-47C8-AA5D-408B149988E9}" type="pres">
      <dgm:prSet presAssocID="{F56F9318-8C00-43F2-ACC8-638ABE8353AB}" presName="composite2" presStyleCnt="0"/>
      <dgm:spPr/>
    </dgm:pt>
    <dgm:pt modelId="{3BCAF092-B1B6-4926-A468-71CA4CEE786A}" type="pres">
      <dgm:prSet presAssocID="{F56F9318-8C00-43F2-ACC8-638ABE8353AB}" presName="background2" presStyleLbl="node2" presStyleIdx="1" presStyleCnt="2"/>
      <dgm:spPr/>
    </dgm:pt>
    <dgm:pt modelId="{B65F1F74-057C-4A61-8315-4575E812A67B}" type="pres">
      <dgm:prSet presAssocID="{F56F9318-8C00-43F2-ACC8-638ABE8353AB}" presName="text2" presStyleLbl="fgAcc2" presStyleIdx="1" presStyleCnt="2">
        <dgm:presLayoutVars>
          <dgm:chPref val="3"/>
        </dgm:presLayoutVars>
      </dgm:prSet>
      <dgm:spPr/>
      <dgm:t>
        <a:bodyPr/>
        <a:lstStyle/>
        <a:p>
          <a:endParaRPr lang="en-US"/>
        </a:p>
      </dgm:t>
    </dgm:pt>
    <dgm:pt modelId="{4F1B6881-BF51-4ADB-8F23-6DDD65EF6F95}" type="pres">
      <dgm:prSet presAssocID="{F56F9318-8C00-43F2-ACC8-638ABE8353AB}" presName="hierChild3" presStyleCnt="0"/>
      <dgm:spPr/>
    </dgm:pt>
    <dgm:pt modelId="{6555A95B-DC10-49A6-9DCB-7D089D4BC9CC}" type="pres">
      <dgm:prSet presAssocID="{6584791F-95C7-41A2-B9C5-14A5A3EA0EF0}" presName="Name17" presStyleLbl="parChTrans1D3" presStyleIdx="2" presStyleCnt="4"/>
      <dgm:spPr/>
      <dgm:t>
        <a:bodyPr/>
        <a:lstStyle/>
        <a:p>
          <a:endParaRPr lang="en-US"/>
        </a:p>
      </dgm:t>
    </dgm:pt>
    <dgm:pt modelId="{EF005480-746D-41A7-9A1B-C7DDC204D561}" type="pres">
      <dgm:prSet presAssocID="{3844B096-36AC-412A-97FF-CB5BEBE48C97}" presName="hierRoot3" presStyleCnt="0"/>
      <dgm:spPr/>
    </dgm:pt>
    <dgm:pt modelId="{7B6960C5-EA33-4243-B5E3-71E001779418}" type="pres">
      <dgm:prSet presAssocID="{3844B096-36AC-412A-97FF-CB5BEBE48C97}" presName="composite3" presStyleCnt="0"/>
      <dgm:spPr/>
    </dgm:pt>
    <dgm:pt modelId="{9D8AF228-D0D2-45B7-AA0F-7F19CFFED2D9}" type="pres">
      <dgm:prSet presAssocID="{3844B096-36AC-412A-97FF-CB5BEBE48C97}" presName="background3" presStyleLbl="node3" presStyleIdx="2" presStyleCnt="4"/>
      <dgm:spPr>
        <a:solidFill>
          <a:schemeClr val="accent5"/>
        </a:solidFill>
        <a:ln>
          <a:solidFill>
            <a:schemeClr val="accent5"/>
          </a:solidFill>
        </a:ln>
      </dgm:spPr>
    </dgm:pt>
    <dgm:pt modelId="{4EBFD9E8-4602-4856-B628-34DB2BF49A1E}" type="pres">
      <dgm:prSet presAssocID="{3844B096-36AC-412A-97FF-CB5BEBE48C97}" presName="text3" presStyleLbl="fgAcc3" presStyleIdx="2" presStyleCnt="4">
        <dgm:presLayoutVars>
          <dgm:chPref val="3"/>
        </dgm:presLayoutVars>
      </dgm:prSet>
      <dgm:spPr/>
      <dgm:t>
        <a:bodyPr/>
        <a:lstStyle/>
        <a:p>
          <a:endParaRPr lang="en-US"/>
        </a:p>
      </dgm:t>
    </dgm:pt>
    <dgm:pt modelId="{D4CDAFEB-7699-4DBE-9F34-3E2A706E01D5}" type="pres">
      <dgm:prSet presAssocID="{3844B096-36AC-412A-97FF-CB5BEBE48C97}" presName="hierChild4" presStyleCnt="0"/>
      <dgm:spPr/>
    </dgm:pt>
    <dgm:pt modelId="{53F2A1ED-68A8-4977-B2E2-B71E83EB0946}" type="pres">
      <dgm:prSet presAssocID="{F976AAD4-38F3-4B02-85C7-230D79BBDAC1}" presName="Name17" presStyleLbl="parChTrans1D3" presStyleIdx="3" presStyleCnt="4"/>
      <dgm:spPr/>
      <dgm:t>
        <a:bodyPr/>
        <a:lstStyle/>
        <a:p>
          <a:endParaRPr lang="en-US"/>
        </a:p>
      </dgm:t>
    </dgm:pt>
    <dgm:pt modelId="{A0DF274C-E3FC-4116-8015-52A61EF65EF5}" type="pres">
      <dgm:prSet presAssocID="{2D24B3ED-21CA-45CD-97FD-A9A1038368A1}" presName="hierRoot3" presStyleCnt="0"/>
      <dgm:spPr/>
    </dgm:pt>
    <dgm:pt modelId="{E7F21894-CC41-48EF-8597-ADC367EFF06A}" type="pres">
      <dgm:prSet presAssocID="{2D24B3ED-21CA-45CD-97FD-A9A1038368A1}" presName="composite3" presStyleCnt="0"/>
      <dgm:spPr/>
    </dgm:pt>
    <dgm:pt modelId="{E9E78E0B-6FFB-473D-933C-F13F53E73095}" type="pres">
      <dgm:prSet presAssocID="{2D24B3ED-21CA-45CD-97FD-A9A1038368A1}" presName="background3" presStyleLbl="node3" presStyleIdx="3" presStyleCnt="4"/>
      <dgm:spPr>
        <a:solidFill>
          <a:schemeClr val="accent5"/>
        </a:solidFill>
        <a:ln>
          <a:solidFill>
            <a:schemeClr val="accent5"/>
          </a:solidFill>
        </a:ln>
      </dgm:spPr>
    </dgm:pt>
    <dgm:pt modelId="{9A0EE0CC-99F1-4FFF-A088-7F3AAB27EC7F}" type="pres">
      <dgm:prSet presAssocID="{2D24B3ED-21CA-45CD-97FD-A9A1038368A1}" presName="text3" presStyleLbl="fgAcc3" presStyleIdx="3" presStyleCnt="4">
        <dgm:presLayoutVars>
          <dgm:chPref val="3"/>
        </dgm:presLayoutVars>
      </dgm:prSet>
      <dgm:spPr/>
      <dgm:t>
        <a:bodyPr/>
        <a:lstStyle/>
        <a:p>
          <a:endParaRPr lang="en-US"/>
        </a:p>
      </dgm:t>
    </dgm:pt>
    <dgm:pt modelId="{A3BDB64B-AC0E-421D-86A4-DE913EA66120}" type="pres">
      <dgm:prSet presAssocID="{2D24B3ED-21CA-45CD-97FD-A9A1038368A1}" presName="hierChild4" presStyleCnt="0"/>
      <dgm:spPr/>
    </dgm:pt>
  </dgm:ptLst>
  <dgm:cxnLst>
    <dgm:cxn modelId="{06F08755-D096-4AF1-8B36-F9B04BF3D972}" type="presOf" srcId="{9E98C890-9598-43E9-BFAB-C49695D8B248}" destId="{C7AD7B30-AABA-4BBB-A90A-D40C16ABF825}" srcOrd="0" destOrd="0" presId="urn:microsoft.com/office/officeart/2005/8/layout/hierarchy1"/>
    <dgm:cxn modelId="{C78C2056-2AC3-4BA5-9822-2593F70702A9}" srcId="{F56F9318-8C00-43F2-ACC8-638ABE8353AB}" destId="{2D24B3ED-21CA-45CD-97FD-A9A1038368A1}" srcOrd="1" destOrd="0" parTransId="{F976AAD4-38F3-4B02-85C7-230D79BBDAC1}" sibTransId="{C436FDC5-88E1-4110-8912-771A6F907DAA}"/>
    <dgm:cxn modelId="{2BF48D13-D59C-4C0F-A73A-1564B92C038A}" srcId="{991DF10E-A64C-4F8F-9029-7D96AD746399}" destId="{BF9D7DCF-6758-49C1-924D-CE7F754510F8}" srcOrd="0" destOrd="0" parTransId="{199FE51A-111C-400C-BC6A-6669598EEFEA}" sibTransId="{5A1CC4A0-0BB2-4752-B2BD-8D57461073BD}"/>
    <dgm:cxn modelId="{0FB6F4F2-4937-479C-86DC-7EF67277AD18}" type="presOf" srcId="{BF9D7DCF-6758-49C1-924D-CE7F754510F8}" destId="{0EB4C90B-24BA-4003-830A-B48A229EE384}" srcOrd="0" destOrd="0" presId="urn:microsoft.com/office/officeart/2005/8/layout/hierarchy1"/>
    <dgm:cxn modelId="{62DD6E0A-7E6E-4906-B3E2-1869B3F6D3E0}" type="presOf" srcId="{F56F9318-8C00-43F2-ACC8-638ABE8353AB}" destId="{B65F1F74-057C-4A61-8315-4575E812A67B}" srcOrd="0" destOrd="0" presId="urn:microsoft.com/office/officeart/2005/8/layout/hierarchy1"/>
    <dgm:cxn modelId="{7DF363CD-5517-479B-8398-C17693F10AF3}" type="presOf" srcId="{991DF10E-A64C-4F8F-9029-7D96AD746399}" destId="{D29FFB37-5943-4B49-BC0A-5C4F3B1D8166}" srcOrd="0" destOrd="0" presId="urn:microsoft.com/office/officeart/2005/8/layout/hierarchy1"/>
    <dgm:cxn modelId="{521294CF-0748-4659-BFB7-52465AE46056}" type="presOf" srcId="{3844B096-36AC-412A-97FF-CB5BEBE48C97}" destId="{4EBFD9E8-4602-4856-B628-34DB2BF49A1E}" srcOrd="0" destOrd="0" presId="urn:microsoft.com/office/officeart/2005/8/layout/hierarchy1"/>
    <dgm:cxn modelId="{DAF86100-7004-4E2C-891D-C62CA23C4B25}" type="presOf" srcId="{84D3FC76-620C-4E6F-B4BF-9F31B9B24100}" destId="{B228B8D5-C705-485A-899F-12852B6B8D77}" srcOrd="0" destOrd="0" presId="urn:microsoft.com/office/officeart/2005/8/layout/hierarchy1"/>
    <dgm:cxn modelId="{592A9573-3A04-41F8-8175-0475592753A9}" srcId="{BF9D7DCF-6758-49C1-924D-CE7F754510F8}" destId="{3CE62FB5-BD71-49A2-9579-CDF3FF59E735}" srcOrd="0" destOrd="0" parTransId="{24FDD232-2B3F-4536-95D5-F5D730AA07B5}" sibTransId="{25529166-5833-489C-A8CD-C277E844D19A}"/>
    <dgm:cxn modelId="{973AF09C-84A0-48A7-A6AE-0800C37CB786}" srcId="{BF9D7DCF-6758-49C1-924D-CE7F754510F8}" destId="{E74989F8-B78C-4E22-91AF-8D5223BCD848}" srcOrd="1" destOrd="0" parTransId="{9E98C890-9598-43E9-BFAB-C49695D8B248}" sibTransId="{11F8547B-E8DD-491C-97A5-7B0AD4F3130C}"/>
    <dgm:cxn modelId="{5193C95B-9B8D-435A-BE23-6AF47B0D9686}" type="presOf" srcId="{7C33B2E3-8F45-42DD-BA70-6966B03590B5}" destId="{13322F32-FC76-4C02-B6B7-349F2EB1A5F1}" srcOrd="0" destOrd="0" presId="urn:microsoft.com/office/officeart/2005/8/layout/hierarchy1"/>
    <dgm:cxn modelId="{2A9B2202-06F2-4006-9608-1C2F74F3A9F9}" srcId="{991DF10E-A64C-4F8F-9029-7D96AD746399}" destId="{F56F9318-8C00-43F2-ACC8-638ABE8353AB}" srcOrd="1" destOrd="0" parTransId="{84D3FC76-620C-4E6F-B4BF-9F31B9B24100}" sibTransId="{9171E019-0179-4CC9-97EE-9845F283D824}"/>
    <dgm:cxn modelId="{C389D872-8A65-4173-91FE-309F74D3CB67}" type="presOf" srcId="{2D24B3ED-21CA-45CD-97FD-A9A1038368A1}" destId="{9A0EE0CC-99F1-4FFF-A088-7F3AAB27EC7F}" srcOrd="0" destOrd="0" presId="urn:microsoft.com/office/officeart/2005/8/layout/hierarchy1"/>
    <dgm:cxn modelId="{8A85B40C-6C3A-4871-B2D7-2E2B83B493C1}" srcId="{F56F9318-8C00-43F2-ACC8-638ABE8353AB}" destId="{3844B096-36AC-412A-97FF-CB5BEBE48C97}" srcOrd="0" destOrd="0" parTransId="{6584791F-95C7-41A2-B9C5-14A5A3EA0EF0}" sibTransId="{6A4A9595-47BE-44C0-843F-31913B5BAA3C}"/>
    <dgm:cxn modelId="{BAB091A9-B755-45C0-909C-ED61E81B0549}" type="presOf" srcId="{F976AAD4-38F3-4B02-85C7-230D79BBDAC1}" destId="{53F2A1ED-68A8-4977-B2E2-B71E83EB0946}" srcOrd="0" destOrd="0" presId="urn:microsoft.com/office/officeart/2005/8/layout/hierarchy1"/>
    <dgm:cxn modelId="{90D8D72E-4325-4EFF-AF24-81931CBCD809}" srcId="{7C33B2E3-8F45-42DD-BA70-6966B03590B5}" destId="{991DF10E-A64C-4F8F-9029-7D96AD746399}" srcOrd="0" destOrd="0" parTransId="{195EA68E-43F6-4DD0-9AA8-7CA4679F9309}" sibTransId="{5ABA35BF-9B3D-4383-9298-556921DF9711}"/>
    <dgm:cxn modelId="{0CFAA447-E936-45F7-83C3-528C9636A937}" type="presOf" srcId="{24FDD232-2B3F-4536-95D5-F5D730AA07B5}" destId="{41BA993D-436F-4D10-A943-A829F2183F2C}" srcOrd="0" destOrd="0" presId="urn:microsoft.com/office/officeart/2005/8/layout/hierarchy1"/>
    <dgm:cxn modelId="{39161FAF-97E0-4C57-9720-B9F207381585}" type="presOf" srcId="{E74989F8-B78C-4E22-91AF-8D5223BCD848}" destId="{DE7595CA-B0E9-4675-B8C0-55AC88BD14CD}" srcOrd="0" destOrd="0" presId="urn:microsoft.com/office/officeart/2005/8/layout/hierarchy1"/>
    <dgm:cxn modelId="{322E7A05-8CBA-406E-8DE8-DA26B409ED3F}" type="presOf" srcId="{3CE62FB5-BD71-49A2-9579-CDF3FF59E735}" destId="{D95A1ADD-9F30-48E9-A10E-219B8570ED7C}" srcOrd="0" destOrd="0" presId="urn:microsoft.com/office/officeart/2005/8/layout/hierarchy1"/>
    <dgm:cxn modelId="{22C5293B-624B-45B3-9A27-DD14603C24B5}" type="presOf" srcId="{199FE51A-111C-400C-BC6A-6669598EEFEA}" destId="{A44DD48F-DF8B-4C66-B965-6A6E9DED8BC0}" srcOrd="0" destOrd="0" presId="urn:microsoft.com/office/officeart/2005/8/layout/hierarchy1"/>
    <dgm:cxn modelId="{F9E926BD-98EE-4CAC-B329-9A924291202B}" type="presOf" srcId="{6584791F-95C7-41A2-B9C5-14A5A3EA0EF0}" destId="{6555A95B-DC10-49A6-9DCB-7D089D4BC9CC}" srcOrd="0" destOrd="0" presId="urn:microsoft.com/office/officeart/2005/8/layout/hierarchy1"/>
    <dgm:cxn modelId="{970D8FCC-E97E-4D8A-8575-EBF68314FF5F}" type="presParOf" srcId="{13322F32-FC76-4C02-B6B7-349F2EB1A5F1}" destId="{BD8FB69F-3679-4F96-99F4-A5A831778060}" srcOrd="0" destOrd="0" presId="urn:microsoft.com/office/officeart/2005/8/layout/hierarchy1"/>
    <dgm:cxn modelId="{9FB67001-1107-4C44-9654-AF215E05D277}" type="presParOf" srcId="{BD8FB69F-3679-4F96-99F4-A5A831778060}" destId="{C1FBFEF5-D801-48B0-BB24-C8AC2BE63248}" srcOrd="0" destOrd="0" presId="urn:microsoft.com/office/officeart/2005/8/layout/hierarchy1"/>
    <dgm:cxn modelId="{2FDFEAD4-2EF9-4BD9-AEA3-0C0C117C1853}" type="presParOf" srcId="{C1FBFEF5-D801-48B0-BB24-C8AC2BE63248}" destId="{13DE1A57-C411-493A-9A43-B77C68DDD4C4}" srcOrd="0" destOrd="0" presId="urn:microsoft.com/office/officeart/2005/8/layout/hierarchy1"/>
    <dgm:cxn modelId="{876EC718-4458-477B-A754-BDAF629065DB}" type="presParOf" srcId="{C1FBFEF5-D801-48B0-BB24-C8AC2BE63248}" destId="{D29FFB37-5943-4B49-BC0A-5C4F3B1D8166}" srcOrd="1" destOrd="0" presId="urn:microsoft.com/office/officeart/2005/8/layout/hierarchy1"/>
    <dgm:cxn modelId="{6406B0AF-47A2-4176-8051-D68CC3EB2AFB}" type="presParOf" srcId="{BD8FB69F-3679-4F96-99F4-A5A831778060}" destId="{B9C63F4A-4BD7-4686-9323-18B1085083AE}" srcOrd="1" destOrd="0" presId="urn:microsoft.com/office/officeart/2005/8/layout/hierarchy1"/>
    <dgm:cxn modelId="{1A7B1FEB-6E59-4359-96E2-3DDFFDB0CDA8}" type="presParOf" srcId="{B9C63F4A-4BD7-4686-9323-18B1085083AE}" destId="{A44DD48F-DF8B-4C66-B965-6A6E9DED8BC0}" srcOrd="0" destOrd="0" presId="urn:microsoft.com/office/officeart/2005/8/layout/hierarchy1"/>
    <dgm:cxn modelId="{A60EB59E-C735-4FD6-B65B-3A14434CDB12}" type="presParOf" srcId="{B9C63F4A-4BD7-4686-9323-18B1085083AE}" destId="{B46CD9D5-1757-485B-B4C9-ADA62DB422FF}" srcOrd="1" destOrd="0" presId="urn:microsoft.com/office/officeart/2005/8/layout/hierarchy1"/>
    <dgm:cxn modelId="{ABBFE0E7-E0AA-453A-B3C9-6E8D921BF2B0}" type="presParOf" srcId="{B46CD9D5-1757-485B-B4C9-ADA62DB422FF}" destId="{27928206-EA58-4611-B4DF-0B01C1FD8EC5}" srcOrd="0" destOrd="0" presId="urn:microsoft.com/office/officeart/2005/8/layout/hierarchy1"/>
    <dgm:cxn modelId="{24AAAE2B-A7AE-4A22-873A-5C6F5C7D664C}" type="presParOf" srcId="{27928206-EA58-4611-B4DF-0B01C1FD8EC5}" destId="{376C7D6A-A732-4F76-BEB3-9958810561E1}" srcOrd="0" destOrd="0" presId="urn:microsoft.com/office/officeart/2005/8/layout/hierarchy1"/>
    <dgm:cxn modelId="{F8ECBE45-B45C-435A-A42C-886CB58B1804}" type="presParOf" srcId="{27928206-EA58-4611-B4DF-0B01C1FD8EC5}" destId="{0EB4C90B-24BA-4003-830A-B48A229EE384}" srcOrd="1" destOrd="0" presId="urn:microsoft.com/office/officeart/2005/8/layout/hierarchy1"/>
    <dgm:cxn modelId="{58950167-2359-451B-B109-91E35FF10836}" type="presParOf" srcId="{B46CD9D5-1757-485B-B4C9-ADA62DB422FF}" destId="{73CE6077-F3FF-4306-98E2-0089620E5A56}" srcOrd="1" destOrd="0" presId="urn:microsoft.com/office/officeart/2005/8/layout/hierarchy1"/>
    <dgm:cxn modelId="{F7499270-7D33-485F-BCA9-43B1A87BB765}" type="presParOf" srcId="{73CE6077-F3FF-4306-98E2-0089620E5A56}" destId="{41BA993D-436F-4D10-A943-A829F2183F2C}" srcOrd="0" destOrd="0" presId="urn:microsoft.com/office/officeart/2005/8/layout/hierarchy1"/>
    <dgm:cxn modelId="{B98CD1EF-A20B-4C7C-B913-B2F7968E1D1E}" type="presParOf" srcId="{73CE6077-F3FF-4306-98E2-0089620E5A56}" destId="{92C09FD2-1C34-4E87-B555-6DA01193AC49}" srcOrd="1" destOrd="0" presId="urn:microsoft.com/office/officeart/2005/8/layout/hierarchy1"/>
    <dgm:cxn modelId="{E43A6B64-3285-4446-924B-E6622BFF9FB4}" type="presParOf" srcId="{92C09FD2-1C34-4E87-B555-6DA01193AC49}" destId="{CE2F2C5B-3B2F-4B09-A658-E58C7C180376}" srcOrd="0" destOrd="0" presId="urn:microsoft.com/office/officeart/2005/8/layout/hierarchy1"/>
    <dgm:cxn modelId="{7602C02B-17C4-4E57-A24D-06115F8C40CE}" type="presParOf" srcId="{CE2F2C5B-3B2F-4B09-A658-E58C7C180376}" destId="{F82D5C2F-0476-49C7-AFE8-D0FBD1FD6D85}" srcOrd="0" destOrd="0" presId="urn:microsoft.com/office/officeart/2005/8/layout/hierarchy1"/>
    <dgm:cxn modelId="{9584C0FA-50F3-4B72-AEDF-6C959BA106DA}" type="presParOf" srcId="{CE2F2C5B-3B2F-4B09-A658-E58C7C180376}" destId="{D95A1ADD-9F30-48E9-A10E-219B8570ED7C}" srcOrd="1" destOrd="0" presId="urn:microsoft.com/office/officeart/2005/8/layout/hierarchy1"/>
    <dgm:cxn modelId="{EC6C35F2-FDA9-4D1B-8F4C-03AD0F77E5B2}" type="presParOf" srcId="{92C09FD2-1C34-4E87-B555-6DA01193AC49}" destId="{2831D554-199A-43E6-928F-4B7DC28C009F}" srcOrd="1" destOrd="0" presId="urn:microsoft.com/office/officeart/2005/8/layout/hierarchy1"/>
    <dgm:cxn modelId="{CC7D0742-9F09-40CB-99AC-0DDE5983D124}" type="presParOf" srcId="{73CE6077-F3FF-4306-98E2-0089620E5A56}" destId="{C7AD7B30-AABA-4BBB-A90A-D40C16ABF825}" srcOrd="2" destOrd="0" presId="urn:microsoft.com/office/officeart/2005/8/layout/hierarchy1"/>
    <dgm:cxn modelId="{06FF005B-5F98-4B92-8DC1-BDF25E76C890}" type="presParOf" srcId="{73CE6077-F3FF-4306-98E2-0089620E5A56}" destId="{2CB1F95A-FBAA-4E67-814C-AEEC5C067439}" srcOrd="3" destOrd="0" presId="urn:microsoft.com/office/officeart/2005/8/layout/hierarchy1"/>
    <dgm:cxn modelId="{76A5F479-85F7-4573-A793-86E7171BC144}" type="presParOf" srcId="{2CB1F95A-FBAA-4E67-814C-AEEC5C067439}" destId="{4A62A749-FA22-4389-A666-875EFF192C8A}" srcOrd="0" destOrd="0" presId="urn:microsoft.com/office/officeart/2005/8/layout/hierarchy1"/>
    <dgm:cxn modelId="{1883299D-5F12-4B62-A374-FE0E2AB9E866}" type="presParOf" srcId="{4A62A749-FA22-4389-A666-875EFF192C8A}" destId="{01F537AC-BB94-4CB1-8811-629A33419F35}" srcOrd="0" destOrd="0" presId="urn:microsoft.com/office/officeart/2005/8/layout/hierarchy1"/>
    <dgm:cxn modelId="{271B751F-849D-485C-BD4D-963D91197B9C}" type="presParOf" srcId="{4A62A749-FA22-4389-A666-875EFF192C8A}" destId="{DE7595CA-B0E9-4675-B8C0-55AC88BD14CD}" srcOrd="1" destOrd="0" presId="urn:microsoft.com/office/officeart/2005/8/layout/hierarchy1"/>
    <dgm:cxn modelId="{42192DB6-6C08-43B0-BCF2-F961AD3AF025}" type="presParOf" srcId="{2CB1F95A-FBAA-4E67-814C-AEEC5C067439}" destId="{23E2336F-69B3-4530-8F01-5E6CFD77E306}" srcOrd="1" destOrd="0" presId="urn:microsoft.com/office/officeart/2005/8/layout/hierarchy1"/>
    <dgm:cxn modelId="{1518F963-8F93-4E9F-B90E-1EAD865A552B}" type="presParOf" srcId="{B9C63F4A-4BD7-4686-9323-18B1085083AE}" destId="{B228B8D5-C705-485A-899F-12852B6B8D77}" srcOrd="2" destOrd="0" presId="urn:microsoft.com/office/officeart/2005/8/layout/hierarchy1"/>
    <dgm:cxn modelId="{05689B75-E6C2-4B3F-BAC1-6C0B0A66F05A}" type="presParOf" srcId="{B9C63F4A-4BD7-4686-9323-18B1085083AE}" destId="{9FE70873-97C2-49FB-B872-C52E0F9CCA7C}" srcOrd="3" destOrd="0" presId="urn:microsoft.com/office/officeart/2005/8/layout/hierarchy1"/>
    <dgm:cxn modelId="{6E9BF4F8-1C22-4979-997E-D60CD1F58A40}" type="presParOf" srcId="{9FE70873-97C2-49FB-B872-C52E0F9CCA7C}" destId="{A4BC8315-C9A1-47C8-AA5D-408B149988E9}" srcOrd="0" destOrd="0" presId="urn:microsoft.com/office/officeart/2005/8/layout/hierarchy1"/>
    <dgm:cxn modelId="{857B0969-3CFB-49A3-AAA1-14470556AFBE}" type="presParOf" srcId="{A4BC8315-C9A1-47C8-AA5D-408B149988E9}" destId="{3BCAF092-B1B6-4926-A468-71CA4CEE786A}" srcOrd="0" destOrd="0" presId="urn:microsoft.com/office/officeart/2005/8/layout/hierarchy1"/>
    <dgm:cxn modelId="{9403AA1F-457A-464C-B575-4AEF9806C5F5}" type="presParOf" srcId="{A4BC8315-C9A1-47C8-AA5D-408B149988E9}" destId="{B65F1F74-057C-4A61-8315-4575E812A67B}" srcOrd="1" destOrd="0" presId="urn:microsoft.com/office/officeart/2005/8/layout/hierarchy1"/>
    <dgm:cxn modelId="{380B8A2C-A5CA-46EA-A638-97A74DA91808}" type="presParOf" srcId="{9FE70873-97C2-49FB-B872-C52E0F9CCA7C}" destId="{4F1B6881-BF51-4ADB-8F23-6DDD65EF6F95}" srcOrd="1" destOrd="0" presId="urn:microsoft.com/office/officeart/2005/8/layout/hierarchy1"/>
    <dgm:cxn modelId="{88B0AA31-2E13-4978-8834-722EB0E8C06E}" type="presParOf" srcId="{4F1B6881-BF51-4ADB-8F23-6DDD65EF6F95}" destId="{6555A95B-DC10-49A6-9DCB-7D089D4BC9CC}" srcOrd="0" destOrd="0" presId="urn:microsoft.com/office/officeart/2005/8/layout/hierarchy1"/>
    <dgm:cxn modelId="{5A1FEAA1-D056-46C9-ACD9-FA5D1E6BEF2B}" type="presParOf" srcId="{4F1B6881-BF51-4ADB-8F23-6DDD65EF6F95}" destId="{EF005480-746D-41A7-9A1B-C7DDC204D561}" srcOrd="1" destOrd="0" presId="urn:microsoft.com/office/officeart/2005/8/layout/hierarchy1"/>
    <dgm:cxn modelId="{AE1221EC-C68E-4637-B44D-BF0944BA6EF4}" type="presParOf" srcId="{EF005480-746D-41A7-9A1B-C7DDC204D561}" destId="{7B6960C5-EA33-4243-B5E3-71E001779418}" srcOrd="0" destOrd="0" presId="urn:microsoft.com/office/officeart/2005/8/layout/hierarchy1"/>
    <dgm:cxn modelId="{D9956C59-FC0C-42BB-869E-CFEAEDE94E8D}" type="presParOf" srcId="{7B6960C5-EA33-4243-B5E3-71E001779418}" destId="{9D8AF228-D0D2-45B7-AA0F-7F19CFFED2D9}" srcOrd="0" destOrd="0" presId="urn:microsoft.com/office/officeart/2005/8/layout/hierarchy1"/>
    <dgm:cxn modelId="{573B6A0B-4A9E-46D7-96B3-B935AA69A1B2}" type="presParOf" srcId="{7B6960C5-EA33-4243-B5E3-71E001779418}" destId="{4EBFD9E8-4602-4856-B628-34DB2BF49A1E}" srcOrd="1" destOrd="0" presId="urn:microsoft.com/office/officeart/2005/8/layout/hierarchy1"/>
    <dgm:cxn modelId="{C675D37E-54F7-46A4-A282-26F4FAB134BD}" type="presParOf" srcId="{EF005480-746D-41A7-9A1B-C7DDC204D561}" destId="{D4CDAFEB-7699-4DBE-9F34-3E2A706E01D5}" srcOrd="1" destOrd="0" presId="urn:microsoft.com/office/officeart/2005/8/layout/hierarchy1"/>
    <dgm:cxn modelId="{0FEBEEEF-0357-4097-95DC-02BA976858AE}" type="presParOf" srcId="{4F1B6881-BF51-4ADB-8F23-6DDD65EF6F95}" destId="{53F2A1ED-68A8-4977-B2E2-B71E83EB0946}" srcOrd="2" destOrd="0" presId="urn:microsoft.com/office/officeart/2005/8/layout/hierarchy1"/>
    <dgm:cxn modelId="{A3DFBAF9-28DD-4136-A48C-1A47B7A39DD3}" type="presParOf" srcId="{4F1B6881-BF51-4ADB-8F23-6DDD65EF6F95}" destId="{A0DF274C-E3FC-4116-8015-52A61EF65EF5}" srcOrd="3" destOrd="0" presId="urn:microsoft.com/office/officeart/2005/8/layout/hierarchy1"/>
    <dgm:cxn modelId="{DC908A49-067E-4B0F-9936-1BF307EC53CB}" type="presParOf" srcId="{A0DF274C-E3FC-4116-8015-52A61EF65EF5}" destId="{E7F21894-CC41-48EF-8597-ADC367EFF06A}" srcOrd="0" destOrd="0" presId="urn:microsoft.com/office/officeart/2005/8/layout/hierarchy1"/>
    <dgm:cxn modelId="{3B6BAA2A-230D-4589-8EC3-69FE44377DCB}" type="presParOf" srcId="{E7F21894-CC41-48EF-8597-ADC367EFF06A}" destId="{E9E78E0B-6FFB-473D-933C-F13F53E73095}" srcOrd="0" destOrd="0" presId="urn:microsoft.com/office/officeart/2005/8/layout/hierarchy1"/>
    <dgm:cxn modelId="{1F6C783D-EEDA-4EC7-985F-CB9D00D2942F}" type="presParOf" srcId="{E7F21894-CC41-48EF-8597-ADC367EFF06A}" destId="{9A0EE0CC-99F1-4FFF-A088-7F3AAB27EC7F}" srcOrd="1" destOrd="0" presId="urn:microsoft.com/office/officeart/2005/8/layout/hierarchy1"/>
    <dgm:cxn modelId="{D3D32983-CE0B-4242-8267-C6D4514227A3}" type="presParOf" srcId="{A0DF274C-E3FC-4116-8015-52A61EF65EF5}" destId="{A3BDB64B-AC0E-421D-86A4-DE913EA66120}"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D100E4B-BEAD-46B0-8818-622E1244410A}" type="doc">
      <dgm:prSet loTypeId="urn:microsoft.com/office/officeart/2005/8/layout/lProcess2" loCatId="list" qsTypeId="urn:microsoft.com/office/officeart/2005/8/quickstyle/simple2" qsCatId="simple" csTypeId="urn:microsoft.com/office/officeart/2005/8/colors/accent3_1" csCatId="accent3" phldr="1"/>
      <dgm:spPr/>
      <dgm:t>
        <a:bodyPr/>
        <a:lstStyle/>
        <a:p>
          <a:endParaRPr lang="en-US"/>
        </a:p>
      </dgm:t>
    </dgm:pt>
    <dgm:pt modelId="{D09963DF-AF8E-48BD-8F72-8192C910E9B3}">
      <dgm:prSet phldrT="[نص]"/>
      <dgm:spPr/>
      <dgm:t>
        <a:bodyPr/>
        <a:lstStyle/>
        <a:p>
          <a:r>
            <a:rPr lang="ar-MA" b="1" u="sng" smtClean="0"/>
            <a:t>تعريفها</a:t>
          </a:r>
          <a:endParaRPr lang="en-US" b="1" u="sng" dirty="0"/>
        </a:p>
      </dgm:t>
    </dgm:pt>
    <dgm:pt modelId="{2C2B2E78-4B76-43DA-ACC0-78CF0B16B6DE}" type="parTrans" cxnId="{48F6443C-6733-47A6-9715-8802A4F56BD8}">
      <dgm:prSet/>
      <dgm:spPr/>
      <dgm:t>
        <a:bodyPr/>
        <a:lstStyle/>
        <a:p>
          <a:endParaRPr lang="en-US"/>
        </a:p>
      </dgm:t>
    </dgm:pt>
    <dgm:pt modelId="{423D4C4E-B0E7-465C-B501-B3FB249428AF}" type="sibTrans" cxnId="{48F6443C-6733-47A6-9715-8802A4F56BD8}">
      <dgm:prSet/>
      <dgm:spPr/>
      <dgm:t>
        <a:bodyPr/>
        <a:lstStyle/>
        <a:p>
          <a:endParaRPr lang="en-US"/>
        </a:p>
      </dgm:t>
    </dgm:pt>
    <dgm:pt modelId="{83629A16-19B2-4530-A55D-54FC25706725}">
      <dgm:prSet phldrT="[نص]" custT="1"/>
      <dgm:spPr/>
      <dgm:t>
        <a:bodyPr/>
        <a:lstStyle/>
        <a:p>
          <a:r>
            <a:rPr lang="ar-MA" sz="2800" smtClean="0"/>
            <a:t>هي الدساتير التي تعدّل بنفس </a:t>
          </a:r>
          <a:r>
            <a:rPr lang="ar-MA" sz="2800" b="1" u="sng" smtClean="0"/>
            <a:t>اجراءات</a:t>
          </a:r>
          <a:r>
            <a:rPr lang="ar-MA" sz="2800" smtClean="0"/>
            <a:t> تعديل القوانين العادية ومن نفس </a:t>
          </a:r>
          <a:r>
            <a:rPr lang="ar-MA" sz="2800" b="1" u="sng" smtClean="0"/>
            <a:t>السُلطة </a:t>
          </a:r>
          <a:r>
            <a:rPr lang="ar-MA" sz="2800" b="0" u="none" smtClean="0"/>
            <a:t>التي تعدل القوانين العادية</a:t>
          </a:r>
          <a:endParaRPr lang="en-US" sz="2800" b="0" u="none" dirty="0"/>
        </a:p>
      </dgm:t>
    </dgm:pt>
    <dgm:pt modelId="{70383258-3ABF-4913-8542-44C6DE4D228F}" type="parTrans" cxnId="{D8BFF389-FDB3-40F6-BB8D-8F98A5AB1F2B}">
      <dgm:prSet/>
      <dgm:spPr/>
      <dgm:t>
        <a:bodyPr/>
        <a:lstStyle/>
        <a:p>
          <a:endParaRPr lang="en-US"/>
        </a:p>
      </dgm:t>
    </dgm:pt>
    <dgm:pt modelId="{7341F18E-43F9-4B68-BFCC-D7DD49AB96A7}" type="sibTrans" cxnId="{D8BFF389-FDB3-40F6-BB8D-8F98A5AB1F2B}">
      <dgm:prSet/>
      <dgm:spPr/>
      <dgm:t>
        <a:bodyPr/>
        <a:lstStyle/>
        <a:p>
          <a:endParaRPr lang="en-US"/>
        </a:p>
      </dgm:t>
    </dgm:pt>
    <dgm:pt modelId="{CFE20B1B-19B7-41B4-904C-BACDC52806F1}">
      <dgm:prSet phldrT="[نص]"/>
      <dgm:spPr/>
      <dgm:t>
        <a:bodyPr/>
        <a:lstStyle/>
        <a:p>
          <a:r>
            <a:rPr lang="ar-MA" b="1" u="sng" dirty="0" smtClean="0"/>
            <a:t>أمثلتها</a:t>
          </a:r>
          <a:endParaRPr lang="en-US" b="1" u="sng" dirty="0"/>
        </a:p>
      </dgm:t>
    </dgm:pt>
    <dgm:pt modelId="{3C347407-2408-4726-A861-681ADEC7B8FB}" type="parTrans" cxnId="{1F0839C6-B4B7-431D-B0AF-BA698B6AF1D0}">
      <dgm:prSet/>
      <dgm:spPr/>
      <dgm:t>
        <a:bodyPr/>
        <a:lstStyle/>
        <a:p>
          <a:endParaRPr lang="en-US"/>
        </a:p>
      </dgm:t>
    </dgm:pt>
    <dgm:pt modelId="{8239E01F-EA9A-4737-B9D7-F4455813CD32}" type="sibTrans" cxnId="{1F0839C6-B4B7-431D-B0AF-BA698B6AF1D0}">
      <dgm:prSet/>
      <dgm:spPr/>
      <dgm:t>
        <a:bodyPr/>
        <a:lstStyle/>
        <a:p>
          <a:endParaRPr lang="en-US"/>
        </a:p>
      </dgm:t>
    </dgm:pt>
    <dgm:pt modelId="{7286EE01-D194-4B17-B24E-A73389AF50E7}">
      <dgm:prSet phldrT="[نص]" custT="1"/>
      <dgm:spPr/>
      <dgm:t>
        <a:bodyPr/>
        <a:lstStyle/>
        <a:p>
          <a:r>
            <a:rPr lang="ar-MA" sz="2800" smtClean="0"/>
            <a:t>الدساتير العرفية +</a:t>
          </a:r>
        </a:p>
        <a:p>
          <a:r>
            <a:rPr lang="ar-MA" sz="2700" smtClean="0"/>
            <a:t>بعض الدساتير المكتوبة</a:t>
          </a:r>
          <a:endParaRPr lang="en-US" sz="2700" dirty="0"/>
        </a:p>
      </dgm:t>
    </dgm:pt>
    <dgm:pt modelId="{022A6CB8-B6C5-41A0-8617-B86AD3CD1204}" type="parTrans" cxnId="{BCCF03F0-54B8-4CF8-B7E8-743103FA19B0}">
      <dgm:prSet/>
      <dgm:spPr/>
      <dgm:t>
        <a:bodyPr/>
        <a:lstStyle/>
        <a:p>
          <a:endParaRPr lang="en-US"/>
        </a:p>
      </dgm:t>
    </dgm:pt>
    <dgm:pt modelId="{6EE52830-16BA-4C4A-B410-EA616727397A}" type="sibTrans" cxnId="{BCCF03F0-54B8-4CF8-B7E8-743103FA19B0}">
      <dgm:prSet/>
      <dgm:spPr/>
      <dgm:t>
        <a:bodyPr/>
        <a:lstStyle/>
        <a:p>
          <a:endParaRPr lang="en-US"/>
        </a:p>
      </dgm:t>
    </dgm:pt>
    <dgm:pt modelId="{810547B8-742D-41BB-86D6-AB732969C0B7}">
      <dgm:prSet phldrT="[نص]"/>
      <dgm:spPr/>
      <dgm:t>
        <a:bodyPr/>
        <a:lstStyle/>
        <a:p>
          <a:r>
            <a:rPr lang="ar-MA" b="1" u="sng" dirty="0" smtClean="0"/>
            <a:t>ما الذي يترتب على ذلك؟</a:t>
          </a:r>
          <a:endParaRPr lang="en-US" b="1" u="sng" dirty="0"/>
        </a:p>
      </dgm:t>
    </dgm:pt>
    <dgm:pt modelId="{A3DE95FF-DC32-4A3A-8AFC-153668C0129F}" type="parTrans" cxnId="{71117932-E0CA-483C-987E-2912B2F23484}">
      <dgm:prSet/>
      <dgm:spPr/>
      <dgm:t>
        <a:bodyPr/>
        <a:lstStyle/>
        <a:p>
          <a:endParaRPr lang="en-US"/>
        </a:p>
      </dgm:t>
    </dgm:pt>
    <dgm:pt modelId="{940962DD-7536-42E1-9E0F-CED806F57A35}" type="sibTrans" cxnId="{71117932-E0CA-483C-987E-2912B2F23484}">
      <dgm:prSet/>
      <dgm:spPr/>
      <dgm:t>
        <a:bodyPr/>
        <a:lstStyle/>
        <a:p>
          <a:endParaRPr lang="en-US"/>
        </a:p>
      </dgm:t>
    </dgm:pt>
    <dgm:pt modelId="{4B276A59-7929-4F90-AD6C-E2CE1B16A3FF}">
      <dgm:prSet phldrT="[نص]" custT="1"/>
      <dgm:spPr/>
      <dgm:t>
        <a:bodyPr/>
        <a:lstStyle/>
        <a:p>
          <a:r>
            <a:rPr lang="ar-MA" sz="2800" dirty="0" smtClean="0"/>
            <a:t>عدم وجود فرق في</a:t>
          </a:r>
        </a:p>
        <a:p>
          <a:r>
            <a:rPr lang="ar-MA" sz="2800" b="1" u="sng" dirty="0" smtClean="0"/>
            <a:t>القيمة القانونية</a:t>
          </a:r>
          <a:endParaRPr lang="en-US" sz="2800" b="1" u="sng" dirty="0"/>
        </a:p>
      </dgm:t>
    </dgm:pt>
    <dgm:pt modelId="{A364DB73-AE4F-4E3A-A113-DA8B7E1E5658}" type="parTrans" cxnId="{69684928-D860-4DA8-86F7-2F07137C680E}">
      <dgm:prSet/>
      <dgm:spPr/>
      <dgm:t>
        <a:bodyPr/>
        <a:lstStyle/>
        <a:p>
          <a:endParaRPr lang="en-US"/>
        </a:p>
      </dgm:t>
    </dgm:pt>
    <dgm:pt modelId="{9C184579-5742-4071-B1CD-334F69BE78CF}" type="sibTrans" cxnId="{69684928-D860-4DA8-86F7-2F07137C680E}">
      <dgm:prSet/>
      <dgm:spPr/>
      <dgm:t>
        <a:bodyPr/>
        <a:lstStyle/>
        <a:p>
          <a:endParaRPr lang="en-US"/>
        </a:p>
      </dgm:t>
    </dgm:pt>
    <dgm:pt modelId="{73247F2F-1970-4DB3-B760-DC71F88BBEBE}">
      <dgm:prSet phldrT="[نص]"/>
      <dgm:spPr/>
      <dgm:t>
        <a:bodyPr/>
        <a:lstStyle/>
        <a:p>
          <a:r>
            <a:rPr lang="ar-MA" smtClean="0"/>
            <a:t>عدم وجود فرق في</a:t>
          </a:r>
        </a:p>
        <a:p>
          <a:r>
            <a:rPr lang="ar-MA" b="1" u="sng" smtClean="0"/>
            <a:t>الشكل</a:t>
          </a:r>
          <a:endParaRPr lang="en-US" dirty="0"/>
        </a:p>
      </dgm:t>
    </dgm:pt>
    <dgm:pt modelId="{3505C550-2BF0-4D1C-A861-62870F9D7080}" type="parTrans" cxnId="{AE7EEEF7-E361-43D7-BB58-83C0F6DFFEFF}">
      <dgm:prSet/>
      <dgm:spPr/>
      <dgm:t>
        <a:bodyPr/>
        <a:lstStyle/>
        <a:p>
          <a:endParaRPr lang="en-US"/>
        </a:p>
      </dgm:t>
    </dgm:pt>
    <dgm:pt modelId="{32512905-D316-469D-BAE4-47586BAA646E}" type="sibTrans" cxnId="{AE7EEEF7-E361-43D7-BB58-83C0F6DFFEFF}">
      <dgm:prSet/>
      <dgm:spPr/>
      <dgm:t>
        <a:bodyPr/>
        <a:lstStyle/>
        <a:p>
          <a:endParaRPr lang="en-US"/>
        </a:p>
      </dgm:t>
    </dgm:pt>
    <dgm:pt modelId="{420ECD0B-0FCF-4BF3-AA74-14E2EF6F5237}" type="pres">
      <dgm:prSet presAssocID="{6D100E4B-BEAD-46B0-8818-622E1244410A}" presName="theList" presStyleCnt="0">
        <dgm:presLayoutVars>
          <dgm:dir val="rev"/>
          <dgm:animLvl val="lvl"/>
          <dgm:resizeHandles val="exact"/>
        </dgm:presLayoutVars>
      </dgm:prSet>
      <dgm:spPr/>
      <dgm:t>
        <a:bodyPr/>
        <a:lstStyle/>
        <a:p>
          <a:endParaRPr lang="en-US"/>
        </a:p>
      </dgm:t>
    </dgm:pt>
    <dgm:pt modelId="{CF6B2AA7-73DF-4C6A-A36C-EAEE7E188DA3}" type="pres">
      <dgm:prSet presAssocID="{D09963DF-AF8E-48BD-8F72-8192C910E9B3}" presName="compNode" presStyleCnt="0"/>
      <dgm:spPr/>
      <dgm:t>
        <a:bodyPr/>
        <a:lstStyle/>
        <a:p>
          <a:endParaRPr lang="en-US"/>
        </a:p>
      </dgm:t>
    </dgm:pt>
    <dgm:pt modelId="{1372BE7F-68EA-4ECD-A779-EFE211D67D5A}" type="pres">
      <dgm:prSet presAssocID="{D09963DF-AF8E-48BD-8F72-8192C910E9B3}" presName="aNode" presStyleLbl="bgShp" presStyleIdx="0" presStyleCnt="3"/>
      <dgm:spPr/>
      <dgm:t>
        <a:bodyPr/>
        <a:lstStyle/>
        <a:p>
          <a:endParaRPr lang="en-US"/>
        </a:p>
      </dgm:t>
    </dgm:pt>
    <dgm:pt modelId="{9485A045-DBFB-44D1-AF74-DDB189C80FD9}" type="pres">
      <dgm:prSet presAssocID="{D09963DF-AF8E-48BD-8F72-8192C910E9B3}" presName="textNode" presStyleLbl="bgShp" presStyleIdx="0" presStyleCnt="3"/>
      <dgm:spPr/>
      <dgm:t>
        <a:bodyPr/>
        <a:lstStyle/>
        <a:p>
          <a:endParaRPr lang="en-US"/>
        </a:p>
      </dgm:t>
    </dgm:pt>
    <dgm:pt modelId="{2ED758B1-7975-4FA3-B726-2B1C6708153E}" type="pres">
      <dgm:prSet presAssocID="{D09963DF-AF8E-48BD-8F72-8192C910E9B3}" presName="compChildNode" presStyleCnt="0"/>
      <dgm:spPr/>
      <dgm:t>
        <a:bodyPr/>
        <a:lstStyle/>
        <a:p>
          <a:endParaRPr lang="en-US"/>
        </a:p>
      </dgm:t>
    </dgm:pt>
    <dgm:pt modelId="{178876AB-E007-4563-A687-E67613CD835A}" type="pres">
      <dgm:prSet presAssocID="{D09963DF-AF8E-48BD-8F72-8192C910E9B3}" presName="theInnerList" presStyleCnt="0"/>
      <dgm:spPr/>
      <dgm:t>
        <a:bodyPr/>
        <a:lstStyle/>
        <a:p>
          <a:endParaRPr lang="en-US"/>
        </a:p>
      </dgm:t>
    </dgm:pt>
    <dgm:pt modelId="{D211D1D9-B5D7-4239-9772-F4907FDB1589}" type="pres">
      <dgm:prSet presAssocID="{83629A16-19B2-4530-A55D-54FC25706725}" presName="childNode" presStyleLbl="node1" presStyleIdx="0" presStyleCnt="4">
        <dgm:presLayoutVars>
          <dgm:bulletEnabled val="1"/>
        </dgm:presLayoutVars>
      </dgm:prSet>
      <dgm:spPr/>
      <dgm:t>
        <a:bodyPr/>
        <a:lstStyle/>
        <a:p>
          <a:endParaRPr lang="en-US"/>
        </a:p>
      </dgm:t>
    </dgm:pt>
    <dgm:pt modelId="{DD6ABE80-9642-4DAB-8C25-34FF95A41379}" type="pres">
      <dgm:prSet presAssocID="{D09963DF-AF8E-48BD-8F72-8192C910E9B3}" presName="aSpace" presStyleCnt="0"/>
      <dgm:spPr/>
      <dgm:t>
        <a:bodyPr/>
        <a:lstStyle/>
        <a:p>
          <a:endParaRPr lang="en-US"/>
        </a:p>
      </dgm:t>
    </dgm:pt>
    <dgm:pt modelId="{A93E98E8-E0CA-47C9-B131-0B13ADD179EF}" type="pres">
      <dgm:prSet presAssocID="{CFE20B1B-19B7-41B4-904C-BACDC52806F1}" presName="compNode" presStyleCnt="0"/>
      <dgm:spPr/>
      <dgm:t>
        <a:bodyPr/>
        <a:lstStyle/>
        <a:p>
          <a:endParaRPr lang="en-US"/>
        </a:p>
      </dgm:t>
    </dgm:pt>
    <dgm:pt modelId="{7512C0E1-EC1A-4FF0-9B93-E8973A5ACEB1}" type="pres">
      <dgm:prSet presAssocID="{CFE20B1B-19B7-41B4-904C-BACDC52806F1}" presName="aNode" presStyleLbl="bgShp" presStyleIdx="1" presStyleCnt="3"/>
      <dgm:spPr/>
      <dgm:t>
        <a:bodyPr/>
        <a:lstStyle/>
        <a:p>
          <a:endParaRPr lang="en-US"/>
        </a:p>
      </dgm:t>
    </dgm:pt>
    <dgm:pt modelId="{88345785-77CD-41BE-AF12-39D9741D38A6}" type="pres">
      <dgm:prSet presAssocID="{CFE20B1B-19B7-41B4-904C-BACDC52806F1}" presName="textNode" presStyleLbl="bgShp" presStyleIdx="1" presStyleCnt="3"/>
      <dgm:spPr/>
      <dgm:t>
        <a:bodyPr/>
        <a:lstStyle/>
        <a:p>
          <a:endParaRPr lang="en-US"/>
        </a:p>
      </dgm:t>
    </dgm:pt>
    <dgm:pt modelId="{964D3995-DA7E-4ACE-9E14-A0E520DFBE4A}" type="pres">
      <dgm:prSet presAssocID="{CFE20B1B-19B7-41B4-904C-BACDC52806F1}" presName="compChildNode" presStyleCnt="0"/>
      <dgm:spPr/>
      <dgm:t>
        <a:bodyPr/>
        <a:lstStyle/>
        <a:p>
          <a:endParaRPr lang="en-US"/>
        </a:p>
      </dgm:t>
    </dgm:pt>
    <dgm:pt modelId="{D65F8A0F-B629-4CC8-B4E5-EBBAB3F96BC8}" type="pres">
      <dgm:prSet presAssocID="{CFE20B1B-19B7-41B4-904C-BACDC52806F1}" presName="theInnerList" presStyleCnt="0"/>
      <dgm:spPr/>
      <dgm:t>
        <a:bodyPr/>
        <a:lstStyle/>
        <a:p>
          <a:endParaRPr lang="en-US"/>
        </a:p>
      </dgm:t>
    </dgm:pt>
    <dgm:pt modelId="{699679B1-0CC0-4CEF-9262-DF3AF06250BB}" type="pres">
      <dgm:prSet presAssocID="{7286EE01-D194-4B17-B24E-A73389AF50E7}" presName="childNode" presStyleLbl="node1" presStyleIdx="1" presStyleCnt="4">
        <dgm:presLayoutVars>
          <dgm:bulletEnabled val="1"/>
        </dgm:presLayoutVars>
      </dgm:prSet>
      <dgm:spPr/>
      <dgm:t>
        <a:bodyPr/>
        <a:lstStyle/>
        <a:p>
          <a:endParaRPr lang="en-US"/>
        </a:p>
      </dgm:t>
    </dgm:pt>
    <dgm:pt modelId="{65C8F887-A464-4B3D-8449-0A8451395C11}" type="pres">
      <dgm:prSet presAssocID="{CFE20B1B-19B7-41B4-904C-BACDC52806F1}" presName="aSpace" presStyleCnt="0"/>
      <dgm:spPr/>
      <dgm:t>
        <a:bodyPr/>
        <a:lstStyle/>
        <a:p>
          <a:endParaRPr lang="en-US"/>
        </a:p>
      </dgm:t>
    </dgm:pt>
    <dgm:pt modelId="{23B9B3CD-CCB4-412D-B8CE-FD41E28B0B80}" type="pres">
      <dgm:prSet presAssocID="{810547B8-742D-41BB-86D6-AB732969C0B7}" presName="compNode" presStyleCnt="0"/>
      <dgm:spPr/>
      <dgm:t>
        <a:bodyPr/>
        <a:lstStyle/>
        <a:p>
          <a:endParaRPr lang="en-US"/>
        </a:p>
      </dgm:t>
    </dgm:pt>
    <dgm:pt modelId="{BBA06FE0-14DE-43E4-A2C4-151388FBE99E}" type="pres">
      <dgm:prSet presAssocID="{810547B8-742D-41BB-86D6-AB732969C0B7}" presName="aNode" presStyleLbl="bgShp" presStyleIdx="2" presStyleCnt="3"/>
      <dgm:spPr/>
      <dgm:t>
        <a:bodyPr/>
        <a:lstStyle/>
        <a:p>
          <a:endParaRPr lang="en-US"/>
        </a:p>
      </dgm:t>
    </dgm:pt>
    <dgm:pt modelId="{1414408A-1ED7-417C-8174-AD8D10DCB816}" type="pres">
      <dgm:prSet presAssocID="{810547B8-742D-41BB-86D6-AB732969C0B7}" presName="textNode" presStyleLbl="bgShp" presStyleIdx="2" presStyleCnt="3"/>
      <dgm:spPr/>
      <dgm:t>
        <a:bodyPr/>
        <a:lstStyle/>
        <a:p>
          <a:endParaRPr lang="en-US"/>
        </a:p>
      </dgm:t>
    </dgm:pt>
    <dgm:pt modelId="{6C54FF16-1429-445F-9E4B-70D4B9D4CE7F}" type="pres">
      <dgm:prSet presAssocID="{810547B8-742D-41BB-86D6-AB732969C0B7}" presName="compChildNode" presStyleCnt="0"/>
      <dgm:spPr/>
      <dgm:t>
        <a:bodyPr/>
        <a:lstStyle/>
        <a:p>
          <a:endParaRPr lang="en-US"/>
        </a:p>
      </dgm:t>
    </dgm:pt>
    <dgm:pt modelId="{85ACE9F4-3EB0-41DE-A532-5636BE08B111}" type="pres">
      <dgm:prSet presAssocID="{810547B8-742D-41BB-86D6-AB732969C0B7}" presName="theInnerList" presStyleCnt="0"/>
      <dgm:spPr/>
      <dgm:t>
        <a:bodyPr/>
        <a:lstStyle/>
        <a:p>
          <a:endParaRPr lang="en-US"/>
        </a:p>
      </dgm:t>
    </dgm:pt>
    <dgm:pt modelId="{6BA94ECC-DD25-4AF0-AB94-C4FDF77AAFD8}" type="pres">
      <dgm:prSet presAssocID="{4B276A59-7929-4F90-AD6C-E2CE1B16A3FF}" presName="childNode" presStyleLbl="node1" presStyleIdx="2" presStyleCnt="4">
        <dgm:presLayoutVars>
          <dgm:bulletEnabled val="1"/>
        </dgm:presLayoutVars>
      </dgm:prSet>
      <dgm:spPr/>
      <dgm:t>
        <a:bodyPr/>
        <a:lstStyle/>
        <a:p>
          <a:endParaRPr lang="en-US"/>
        </a:p>
      </dgm:t>
    </dgm:pt>
    <dgm:pt modelId="{656976AA-6871-41EB-BF78-3D665A7554DC}" type="pres">
      <dgm:prSet presAssocID="{4B276A59-7929-4F90-AD6C-E2CE1B16A3FF}" presName="aSpace2" presStyleCnt="0"/>
      <dgm:spPr/>
      <dgm:t>
        <a:bodyPr/>
        <a:lstStyle/>
        <a:p>
          <a:endParaRPr lang="en-US"/>
        </a:p>
      </dgm:t>
    </dgm:pt>
    <dgm:pt modelId="{303E9578-C64D-4919-93B8-20E368226C00}" type="pres">
      <dgm:prSet presAssocID="{73247F2F-1970-4DB3-B760-DC71F88BBEBE}" presName="childNode" presStyleLbl="node1" presStyleIdx="3" presStyleCnt="4">
        <dgm:presLayoutVars>
          <dgm:bulletEnabled val="1"/>
        </dgm:presLayoutVars>
      </dgm:prSet>
      <dgm:spPr/>
      <dgm:t>
        <a:bodyPr/>
        <a:lstStyle/>
        <a:p>
          <a:endParaRPr lang="en-US"/>
        </a:p>
      </dgm:t>
    </dgm:pt>
  </dgm:ptLst>
  <dgm:cxnLst>
    <dgm:cxn modelId="{FC88051A-101D-4D4C-B4CA-E3CEE3DB6E1E}" type="presOf" srcId="{83629A16-19B2-4530-A55D-54FC25706725}" destId="{D211D1D9-B5D7-4239-9772-F4907FDB1589}" srcOrd="0" destOrd="0" presId="urn:microsoft.com/office/officeart/2005/8/layout/lProcess2"/>
    <dgm:cxn modelId="{71117932-E0CA-483C-987E-2912B2F23484}" srcId="{6D100E4B-BEAD-46B0-8818-622E1244410A}" destId="{810547B8-742D-41BB-86D6-AB732969C0B7}" srcOrd="2" destOrd="0" parTransId="{A3DE95FF-DC32-4A3A-8AFC-153668C0129F}" sibTransId="{940962DD-7536-42E1-9E0F-CED806F57A35}"/>
    <dgm:cxn modelId="{AE7EEEF7-E361-43D7-BB58-83C0F6DFFEFF}" srcId="{810547B8-742D-41BB-86D6-AB732969C0B7}" destId="{73247F2F-1970-4DB3-B760-DC71F88BBEBE}" srcOrd="1" destOrd="0" parTransId="{3505C550-2BF0-4D1C-A861-62870F9D7080}" sibTransId="{32512905-D316-469D-BAE4-47586BAA646E}"/>
    <dgm:cxn modelId="{B5371B6E-6C05-423B-9F21-6E3F2233E189}" type="presOf" srcId="{CFE20B1B-19B7-41B4-904C-BACDC52806F1}" destId="{88345785-77CD-41BE-AF12-39D9741D38A6}" srcOrd="1" destOrd="0" presId="urn:microsoft.com/office/officeart/2005/8/layout/lProcess2"/>
    <dgm:cxn modelId="{48F6443C-6733-47A6-9715-8802A4F56BD8}" srcId="{6D100E4B-BEAD-46B0-8818-622E1244410A}" destId="{D09963DF-AF8E-48BD-8F72-8192C910E9B3}" srcOrd="0" destOrd="0" parTransId="{2C2B2E78-4B76-43DA-ACC0-78CF0B16B6DE}" sibTransId="{423D4C4E-B0E7-465C-B501-B3FB249428AF}"/>
    <dgm:cxn modelId="{8F2FFBB4-65AC-4107-8CC9-3F90572F33FF}" type="presOf" srcId="{4B276A59-7929-4F90-AD6C-E2CE1B16A3FF}" destId="{6BA94ECC-DD25-4AF0-AB94-C4FDF77AAFD8}" srcOrd="0" destOrd="0" presId="urn:microsoft.com/office/officeart/2005/8/layout/lProcess2"/>
    <dgm:cxn modelId="{43277A97-64BA-4A3C-B2E5-39F31F6FFDEA}" type="presOf" srcId="{D09963DF-AF8E-48BD-8F72-8192C910E9B3}" destId="{1372BE7F-68EA-4ECD-A779-EFE211D67D5A}" srcOrd="0" destOrd="0" presId="urn:microsoft.com/office/officeart/2005/8/layout/lProcess2"/>
    <dgm:cxn modelId="{99FE9830-9B37-4270-9D6D-C73C649BCA21}" type="presOf" srcId="{D09963DF-AF8E-48BD-8F72-8192C910E9B3}" destId="{9485A045-DBFB-44D1-AF74-DDB189C80FD9}" srcOrd="1" destOrd="0" presId="urn:microsoft.com/office/officeart/2005/8/layout/lProcess2"/>
    <dgm:cxn modelId="{BCCF03F0-54B8-4CF8-B7E8-743103FA19B0}" srcId="{CFE20B1B-19B7-41B4-904C-BACDC52806F1}" destId="{7286EE01-D194-4B17-B24E-A73389AF50E7}" srcOrd="0" destOrd="0" parTransId="{022A6CB8-B6C5-41A0-8617-B86AD3CD1204}" sibTransId="{6EE52830-16BA-4C4A-B410-EA616727397A}"/>
    <dgm:cxn modelId="{ECA8465A-84C6-4014-B5AF-09C7FB9685C6}" type="presOf" srcId="{73247F2F-1970-4DB3-B760-DC71F88BBEBE}" destId="{303E9578-C64D-4919-93B8-20E368226C00}" srcOrd="0" destOrd="0" presId="urn:microsoft.com/office/officeart/2005/8/layout/lProcess2"/>
    <dgm:cxn modelId="{BF86166E-AABE-4F3B-8B53-313BE6D2F0E6}" type="presOf" srcId="{810547B8-742D-41BB-86D6-AB732969C0B7}" destId="{BBA06FE0-14DE-43E4-A2C4-151388FBE99E}" srcOrd="0" destOrd="0" presId="urn:microsoft.com/office/officeart/2005/8/layout/lProcess2"/>
    <dgm:cxn modelId="{D8BFF389-FDB3-40F6-BB8D-8F98A5AB1F2B}" srcId="{D09963DF-AF8E-48BD-8F72-8192C910E9B3}" destId="{83629A16-19B2-4530-A55D-54FC25706725}" srcOrd="0" destOrd="0" parTransId="{70383258-3ABF-4913-8542-44C6DE4D228F}" sibTransId="{7341F18E-43F9-4B68-BFCC-D7DD49AB96A7}"/>
    <dgm:cxn modelId="{693AB5C8-5BE9-434F-9864-CC16F1A18970}" type="presOf" srcId="{6D100E4B-BEAD-46B0-8818-622E1244410A}" destId="{420ECD0B-0FCF-4BF3-AA74-14E2EF6F5237}" srcOrd="0" destOrd="0" presId="urn:microsoft.com/office/officeart/2005/8/layout/lProcess2"/>
    <dgm:cxn modelId="{0A66AAA5-47D9-4E61-BFCA-864DB92FC038}" type="presOf" srcId="{7286EE01-D194-4B17-B24E-A73389AF50E7}" destId="{699679B1-0CC0-4CEF-9262-DF3AF06250BB}" srcOrd="0" destOrd="0" presId="urn:microsoft.com/office/officeart/2005/8/layout/lProcess2"/>
    <dgm:cxn modelId="{C5D3FEDD-C910-468F-8B54-3586BF6166EE}" type="presOf" srcId="{810547B8-742D-41BB-86D6-AB732969C0B7}" destId="{1414408A-1ED7-417C-8174-AD8D10DCB816}" srcOrd="1" destOrd="0" presId="urn:microsoft.com/office/officeart/2005/8/layout/lProcess2"/>
    <dgm:cxn modelId="{B540B02F-F59A-4BFC-B95C-33D3271EC9F5}" type="presOf" srcId="{CFE20B1B-19B7-41B4-904C-BACDC52806F1}" destId="{7512C0E1-EC1A-4FF0-9B93-E8973A5ACEB1}" srcOrd="0" destOrd="0" presId="urn:microsoft.com/office/officeart/2005/8/layout/lProcess2"/>
    <dgm:cxn modelId="{69684928-D860-4DA8-86F7-2F07137C680E}" srcId="{810547B8-742D-41BB-86D6-AB732969C0B7}" destId="{4B276A59-7929-4F90-AD6C-E2CE1B16A3FF}" srcOrd="0" destOrd="0" parTransId="{A364DB73-AE4F-4E3A-A113-DA8B7E1E5658}" sibTransId="{9C184579-5742-4071-B1CD-334F69BE78CF}"/>
    <dgm:cxn modelId="{1F0839C6-B4B7-431D-B0AF-BA698B6AF1D0}" srcId="{6D100E4B-BEAD-46B0-8818-622E1244410A}" destId="{CFE20B1B-19B7-41B4-904C-BACDC52806F1}" srcOrd="1" destOrd="0" parTransId="{3C347407-2408-4726-A861-681ADEC7B8FB}" sibTransId="{8239E01F-EA9A-4737-B9D7-F4455813CD32}"/>
    <dgm:cxn modelId="{F9FBC66F-9CBF-41C7-852A-9BBD6A6E1170}" type="presParOf" srcId="{420ECD0B-0FCF-4BF3-AA74-14E2EF6F5237}" destId="{CF6B2AA7-73DF-4C6A-A36C-EAEE7E188DA3}" srcOrd="0" destOrd="0" presId="urn:microsoft.com/office/officeart/2005/8/layout/lProcess2"/>
    <dgm:cxn modelId="{65533260-EEC7-4F85-9910-B84E02F7800A}" type="presParOf" srcId="{CF6B2AA7-73DF-4C6A-A36C-EAEE7E188DA3}" destId="{1372BE7F-68EA-4ECD-A779-EFE211D67D5A}" srcOrd="0" destOrd="0" presId="urn:microsoft.com/office/officeart/2005/8/layout/lProcess2"/>
    <dgm:cxn modelId="{37ABCF39-615C-4E76-8035-266CFBC30D27}" type="presParOf" srcId="{CF6B2AA7-73DF-4C6A-A36C-EAEE7E188DA3}" destId="{9485A045-DBFB-44D1-AF74-DDB189C80FD9}" srcOrd="1" destOrd="0" presId="urn:microsoft.com/office/officeart/2005/8/layout/lProcess2"/>
    <dgm:cxn modelId="{23AAAE09-B978-4B3B-A8A4-50AF2915E872}" type="presParOf" srcId="{CF6B2AA7-73DF-4C6A-A36C-EAEE7E188DA3}" destId="{2ED758B1-7975-4FA3-B726-2B1C6708153E}" srcOrd="2" destOrd="0" presId="urn:microsoft.com/office/officeart/2005/8/layout/lProcess2"/>
    <dgm:cxn modelId="{856964C8-A5FA-4041-BFDF-348469331CF3}" type="presParOf" srcId="{2ED758B1-7975-4FA3-B726-2B1C6708153E}" destId="{178876AB-E007-4563-A687-E67613CD835A}" srcOrd="0" destOrd="0" presId="urn:microsoft.com/office/officeart/2005/8/layout/lProcess2"/>
    <dgm:cxn modelId="{36369775-6311-48F7-8581-60D4CAAA549B}" type="presParOf" srcId="{178876AB-E007-4563-A687-E67613CD835A}" destId="{D211D1D9-B5D7-4239-9772-F4907FDB1589}" srcOrd="0" destOrd="0" presId="urn:microsoft.com/office/officeart/2005/8/layout/lProcess2"/>
    <dgm:cxn modelId="{F6EE7F52-CA40-493B-B4E5-B1B5DDBF1045}" type="presParOf" srcId="{420ECD0B-0FCF-4BF3-AA74-14E2EF6F5237}" destId="{DD6ABE80-9642-4DAB-8C25-34FF95A41379}" srcOrd="1" destOrd="0" presId="urn:microsoft.com/office/officeart/2005/8/layout/lProcess2"/>
    <dgm:cxn modelId="{3109482C-7099-4E92-AC38-6745C63EE21D}" type="presParOf" srcId="{420ECD0B-0FCF-4BF3-AA74-14E2EF6F5237}" destId="{A93E98E8-E0CA-47C9-B131-0B13ADD179EF}" srcOrd="2" destOrd="0" presId="urn:microsoft.com/office/officeart/2005/8/layout/lProcess2"/>
    <dgm:cxn modelId="{4D89A7AD-EEFC-49C3-A03E-708136693390}" type="presParOf" srcId="{A93E98E8-E0CA-47C9-B131-0B13ADD179EF}" destId="{7512C0E1-EC1A-4FF0-9B93-E8973A5ACEB1}" srcOrd="0" destOrd="0" presId="urn:microsoft.com/office/officeart/2005/8/layout/lProcess2"/>
    <dgm:cxn modelId="{8B32DB5D-C438-479B-8E03-7F8A41E36925}" type="presParOf" srcId="{A93E98E8-E0CA-47C9-B131-0B13ADD179EF}" destId="{88345785-77CD-41BE-AF12-39D9741D38A6}" srcOrd="1" destOrd="0" presId="urn:microsoft.com/office/officeart/2005/8/layout/lProcess2"/>
    <dgm:cxn modelId="{6A9BD1CD-B605-4D7B-BEF6-AF08A4DDE24E}" type="presParOf" srcId="{A93E98E8-E0CA-47C9-B131-0B13ADD179EF}" destId="{964D3995-DA7E-4ACE-9E14-A0E520DFBE4A}" srcOrd="2" destOrd="0" presId="urn:microsoft.com/office/officeart/2005/8/layout/lProcess2"/>
    <dgm:cxn modelId="{DF031853-695A-4F07-AA7F-A2CC461BFBC7}" type="presParOf" srcId="{964D3995-DA7E-4ACE-9E14-A0E520DFBE4A}" destId="{D65F8A0F-B629-4CC8-B4E5-EBBAB3F96BC8}" srcOrd="0" destOrd="0" presId="urn:microsoft.com/office/officeart/2005/8/layout/lProcess2"/>
    <dgm:cxn modelId="{64D6F6F4-774A-4ED4-A77D-DFB7521B6BCF}" type="presParOf" srcId="{D65F8A0F-B629-4CC8-B4E5-EBBAB3F96BC8}" destId="{699679B1-0CC0-4CEF-9262-DF3AF06250BB}" srcOrd="0" destOrd="0" presId="urn:microsoft.com/office/officeart/2005/8/layout/lProcess2"/>
    <dgm:cxn modelId="{0AB29D03-9E9C-4980-8AC1-4E6D70E36D82}" type="presParOf" srcId="{420ECD0B-0FCF-4BF3-AA74-14E2EF6F5237}" destId="{65C8F887-A464-4B3D-8449-0A8451395C11}" srcOrd="3" destOrd="0" presId="urn:microsoft.com/office/officeart/2005/8/layout/lProcess2"/>
    <dgm:cxn modelId="{7EA23083-481D-47BD-B9FC-48311F8761BE}" type="presParOf" srcId="{420ECD0B-0FCF-4BF3-AA74-14E2EF6F5237}" destId="{23B9B3CD-CCB4-412D-B8CE-FD41E28B0B80}" srcOrd="4" destOrd="0" presId="urn:microsoft.com/office/officeart/2005/8/layout/lProcess2"/>
    <dgm:cxn modelId="{80E086A1-0A2A-4817-906F-CE4C6DCB9091}" type="presParOf" srcId="{23B9B3CD-CCB4-412D-B8CE-FD41E28B0B80}" destId="{BBA06FE0-14DE-43E4-A2C4-151388FBE99E}" srcOrd="0" destOrd="0" presId="urn:microsoft.com/office/officeart/2005/8/layout/lProcess2"/>
    <dgm:cxn modelId="{6CE9CE0B-02FC-4884-B0AB-C49626800715}" type="presParOf" srcId="{23B9B3CD-CCB4-412D-B8CE-FD41E28B0B80}" destId="{1414408A-1ED7-417C-8174-AD8D10DCB816}" srcOrd="1" destOrd="0" presId="urn:microsoft.com/office/officeart/2005/8/layout/lProcess2"/>
    <dgm:cxn modelId="{E8F2ABFD-C4B9-4926-BD59-A620B3F74103}" type="presParOf" srcId="{23B9B3CD-CCB4-412D-B8CE-FD41E28B0B80}" destId="{6C54FF16-1429-445F-9E4B-70D4B9D4CE7F}" srcOrd="2" destOrd="0" presId="urn:microsoft.com/office/officeart/2005/8/layout/lProcess2"/>
    <dgm:cxn modelId="{45A1CEB4-BC8F-4D65-89F3-D8D150400B81}" type="presParOf" srcId="{6C54FF16-1429-445F-9E4B-70D4B9D4CE7F}" destId="{85ACE9F4-3EB0-41DE-A532-5636BE08B111}" srcOrd="0" destOrd="0" presId="urn:microsoft.com/office/officeart/2005/8/layout/lProcess2"/>
    <dgm:cxn modelId="{411E89F3-D5B3-458F-BFFC-DFFA1FF388BB}" type="presParOf" srcId="{85ACE9F4-3EB0-41DE-A532-5636BE08B111}" destId="{6BA94ECC-DD25-4AF0-AB94-C4FDF77AAFD8}" srcOrd="0" destOrd="0" presId="urn:microsoft.com/office/officeart/2005/8/layout/lProcess2"/>
    <dgm:cxn modelId="{D934A498-47C3-4082-B97C-D874B00997F6}" type="presParOf" srcId="{85ACE9F4-3EB0-41DE-A532-5636BE08B111}" destId="{656976AA-6871-41EB-BF78-3D665A7554DC}" srcOrd="1" destOrd="0" presId="urn:microsoft.com/office/officeart/2005/8/layout/lProcess2"/>
    <dgm:cxn modelId="{F953C18F-C1F2-44AF-9231-8AC92E94A12F}" type="presParOf" srcId="{85ACE9F4-3EB0-41DE-A532-5636BE08B111}" destId="{303E9578-C64D-4919-93B8-20E368226C00}"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D100E4B-BEAD-46B0-8818-622E1244410A}" type="doc">
      <dgm:prSet loTypeId="urn:microsoft.com/office/officeart/2005/8/layout/lProcess2" loCatId="list" qsTypeId="urn:microsoft.com/office/officeart/2005/8/quickstyle/simple1" qsCatId="simple" csTypeId="urn:microsoft.com/office/officeart/2005/8/colors/accent1_1" csCatId="accent1" phldr="1"/>
      <dgm:spPr/>
      <dgm:t>
        <a:bodyPr/>
        <a:lstStyle/>
        <a:p>
          <a:endParaRPr lang="en-US"/>
        </a:p>
      </dgm:t>
    </dgm:pt>
    <dgm:pt modelId="{D09963DF-AF8E-48BD-8F72-8192C910E9B3}">
      <dgm:prSet phldrT="[نص]"/>
      <dgm:spPr/>
      <dgm:t>
        <a:bodyPr/>
        <a:lstStyle/>
        <a:p>
          <a:r>
            <a:rPr lang="ar-MA" b="1" u="sng" dirty="0" smtClean="0"/>
            <a:t>مزايا</a:t>
          </a:r>
          <a:endParaRPr lang="en-US" b="1" u="sng" dirty="0"/>
        </a:p>
      </dgm:t>
    </dgm:pt>
    <dgm:pt modelId="{2C2B2E78-4B76-43DA-ACC0-78CF0B16B6DE}" type="parTrans" cxnId="{48F6443C-6733-47A6-9715-8802A4F56BD8}">
      <dgm:prSet/>
      <dgm:spPr/>
      <dgm:t>
        <a:bodyPr/>
        <a:lstStyle/>
        <a:p>
          <a:endParaRPr lang="en-US"/>
        </a:p>
      </dgm:t>
    </dgm:pt>
    <dgm:pt modelId="{423D4C4E-B0E7-465C-B501-B3FB249428AF}" type="sibTrans" cxnId="{48F6443C-6733-47A6-9715-8802A4F56BD8}">
      <dgm:prSet/>
      <dgm:spPr/>
      <dgm:t>
        <a:bodyPr/>
        <a:lstStyle/>
        <a:p>
          <a:endParaRPr lang="en-US"/>
        </a:p>
      </dgm:t>
    </dgm:pt>
    <dgm:pt modelId="{83629A16-19B2-4530-A55D-54FC25706725}">
      <dgm:prSet phldrT="[نص]" custT="1"/>
      <dgm:spPr/>
      <dgm:t>
        <a:bodyPr/>
        <a:lstStyle/>
        <a:p>
          <a:r>
            <a:rPr lang="ar-MA" sz="2800" smtClean="0"/>
            <a:t>سهولة التعديل</a:t>
          </a:r>
          <a:endParaRPr lang="en-US" sz="2800" b="0" u="none" dirty="0"/>
        </a:p>
      </dgm:t>
    </dgm:pt>
    <dgm:pt modelId="{70383258-3ABF-4913-8542-44C6DE4D228F}" type="parTrans" cxnId="{D8BFF389-FDB3-40F6-BB8D-8F98A5AB1F2B}">
      <dgm:prSet/>
      <dgm:spPr/>
      <dgm:t>
        <a:bodyPr/>
        <a:lstStyle/>
        <a:p>
          <a:endParaRPr lang="en-US"/>
        </a:p>
      </dgm:t>
    </dgm:pt>
    <dgm:pt modelId="{7341F18E-43F9-4B68-BFCC-D7DD49AB96A7}" type="sibTrans" cxnId="{D8BFF389-FDB3-40F6-BB8D-8F98A5AB1F2B}">
      <dgm:prSet/>
      <dgm:spPr/>
      <dgm:t>
        <a:bodyPr/>
        <a:lstStyle/>
        <a:p>
          <a:endParaRPr lang="en-US"/>
        </a:p>
      </dgm:t>
    </dgm:pt>
    <dgm:pt modelId="{CFE20B1B-19B7-41B4-904C-BACDC52806F1}">
      <dgm:prSet phldrT="[نص]"/>
      <dgm:spPr/>
      <dgm:t>
        <a:bodyPr/>
        <a:lstStyle/>
        <a:p>
          <a:r>
            <a:rPr lang="ar-MA" b="1" u="sng" dirty="0" smtClean="0"/>
            <a:t>عيوب</a:t>
          </a:r>
          <a:endParaRPr lang="en-US" b="1" u="sng" dirty="0"/>
        </a:p>
      </dgm:t>
    </dgm:pt>
    <dgm:pt modelId="{3C347407-2408-4726-A861-681ADEC7B8FB}" type="parTrans" cxnId="{1F0839C6-B4B7-431D-B0AF-BA698B6AF1D0}">
      <dgm:prSet/>
      <dgm:spPr/>
      <dgm:t>
        <a:bodyPr/>
        <a:lstStyle/>
        <a:p>
          <a:endParaRPr lang="en-US"/>
        </a:p>
      </dgm:t>
    </dgm:pt>
    <dgm:pt modelId="{8239E01F-EA9A-4737-B9D7-F4455813CD32}" type="sibTrans" cxnId="{1F0839C6-B4B7-431D-B0AF-BA698B6AF1D0}">
      <dgm:prSet/>
      <dgm:spPr/>
      <dgm:t>
        <a:bodyPr/>
        <a:lstStyle/>
        <a:p>
          <a:endParaRPr lang="en-US"/>
        </a:p>
      </dgm:t>
    </dgm:pt>
    <dgm:pt modelId="{7286EE01-D194-4B17-B24E-A73389AF50E7}">
      <dgm:prSet phldrT="[نص]" custT="1"/>
      <dgm:spPr/>
      <dgm:t>
        <a:bodyPr/>
        <a:lstStyle/>
        <a:p>
          <a:r>
            <a:rPr lang="ar-MA" sz="2800" smtClean="0"/>
            <a:t>سهولة التعديل</a:t>
          </a:r>
          <a:endParaRPr lang="ar-MA" sz="2800" dirty="0" smtClean="0"/>
        </a:p>
      </dgm:t>
    </dgm:pt>
    <dgm:pt modelId="{022A6CB8-B6C5-41A0-8617-B86AD3CD1204}" type="parTrans" cxnId="{BCCF03F0-54B8-4CF8-B7E8-743103FA19B0}">
      <dgm:prSet/>
      <dgm:spPr/>
      <dgm:t>
        <a:bodyPr/>
        <a:lstStyle/>
        <a:p>
          <a:endParaRPr lang="en-US"/>
        </a:p>
      </dgm:t>
    </dgm:pt>
    <dgm:pt modelId="{6EE52830-16BA-4C4A-B410-EA616727397A}" type="sibTrans" cxnId="{BCCF03F0-54B8-4CF8-B7E8-743103FA19B0}">
      <dgm:prSet/>
      <dgm:spPr/>
      <dgm:t>
        <a:bodyPr/>
        <a:lstStyle/>
        <a:p>
          <a:endParaRPr lang="en-US"/>
        </a:p>
      </dgm:t>
    </dgm:pt>
    <dgm:pt modelId="{810547B8-742D-41BB-86D6-AB732969C0B7}">
      <dgm:prSet phldrT="[نص]"/>
      <dgm:spPr/>
      <dgm:t>
        <a:bodyPr/>
        <a:lstStyle/>
        <a:p>
          <a:r>
            <a:rPr lang="ar-MA" b="1" u="sng" dirty="0" smtClean="0"/>
            <a:t>رد على العيوب</a:t>
          </a:r>
          <a:endParaRPr lang="en-US" b="1" u="sng" dirty="0"/>
        </a:p>
      </dgm:t>
    </dgm:pt>
    <dgm:pt modelId="{A3DE95FF-DC32-4A3A-8AFC-153668C0129F}" type="parTrans" cxnId="{71117932-E0CA-483C-987E-2912B2F23484}">
      <dgm:prSet/>
      <dgm:spPr/>
      <dgm:t>
        <a:bodyPr/>
        <a:lstStyle/>
        <a:p>
          <a:endParaRPr lang="en-US"/>
        </a:p>
      </dgm:t>
    </dgm:pt>
    <dgm:pt modelId="{940962DD-7536-42E1-9E0F-CED806F57A35}" type="sibTrans" cxnId="{71117932-E0CA-483C-987E-2912B2F23484}">
      <dgm:prSet/>
      <dgm:spPr/>
      <dgm:t>
        <a:bodyPr/>
        <a:lstStyle/>
        <a:p>
          <a:endParaRPr lang="en-US"/>
        </a:p>
      </dgm:t>
    </dgm:pt>
    <dgm:pt modelId="{4B276A59-7929-4F90-AD6C-E2CE1B16A3FF}">
      <dgm:prSet phldrT="[نص]" custT="1"/>
      <dgm:spPr/>
      <dgm:t>
        <a:bodyPr/>
        <a:lstStyle/>
        <a:p>
          <a:r>
            <a:rPr lang="ar-MA" sz="3200" b="0" u="none" smtClean="0"/>
            <a:t>السهولة يجب أن لا تُفهم خطأ</a:t>
          </a:r>
          <a:endParaRPr lang="en-US" sz="3200" b="0" u="none" dirty="0"/>
        </a:p>
      </dgm:t>
    </dgm:pt>
    <dgm:pt modelId="{A364DB73-AE4F-4E3A-A113-DA8B7E1E5658}" type="parTrans" cxnId="{69684928-D860-4DA8-86F7-2F07137C680E}">
      <dgm:prSet/>
      <dgm:spPr/>
      <dgm:t>
        <a:bodyPr/>
        <a:lstStyle/>
        <a:p>
          <a:endParaRPr lang="en-US"/>
        </a:p>
      </dgm:t>
    </dgm:pt>
    <dgm:pt modelId="{9C184579-5742-4071-B1CD-334F69BE78CF}" type="sibTrans" cxnId="{69684928-D860-4DA8-86F7-2F07137C680E}">
      <dgm:prSet/>
      <dgm:spPr/>
      <dgm:t>
        <a:bodyPr/>
        <a:lstStyle/>
        <a:p>
          <a:endParaRPr lang="en-US"/>
        </a:p>
      </dgm:t>
    </dgm:pt>
    <dgm:pt modelId="{89A5E1D5-D9F9-4AF9-A55E-389F9DABEAFA}">
      <dgm:prSet phldrT="[نص]" custT="1"/>
      <dgm:spPr/>
      <dgm:t>
        <a:bodyPr/>
        <a:lstStyle/>
        <a:p>
          <a:r>
            <a:rPr lang="ar-MA" sz="2800" b="0" u="none" smtClean="0"/>
            <a:t>مواكبة للظروف والمتغيرات</a:t>
          </a:r>
          <a:endParaRPr lang="en-US" sz="2800" b="0" u="none" dirty="0"/>
        </a:p>
      </dgm:t>
    </dgm:pt>
    <dgm:pt modelId="{0D6D4507-B8F8-432F-8300-845DA0BADD49}" type="parTrans" cxnId="{04E64389-5DA6-4ECC-8C88-A54D86F9E51B}">
      <dgm:prSet/>
      <dgm:spPr/>
      <dgm:t>
        <a:bodyPr/>
        <a:lstStyle/>
        <a:p>
          <a:endParaRPr lang="en-US"/>
        </a:p>
      </dgm:t>
    </dgm:pt>
    <dgm:pt modelId="{1D87CD1E-0439-495C-AB42-A765B5854556}" type="sibTrans" cxnId="{04E64389-5DA6-4ECC-8C88-A54D86F9E51B}">
      <dgm:prSet/>
      <dgm:spPr/>
      <dgm:t>
        <a:bodyPr/>
        <a:lstStyle/>
        <a:p>
          <a:endParaRPr lang="en-US"/>
        </a:p>
      </dgm:t>
    </dgm:pt>
    <dgm:pt modelId="{3384FE41-A768-43C9-A4D7-1E1F2F1EB47B}">
      <dgm:prSet phldrT="[نص]" custT="1"/>
      <dgm:spPr/>
      <dgm:t>
        <a:bodyPr/>
        <a:lstStyle/>
        <a:p>
          <a:r>
            <a:rPr lang="ar-MA" sz="2800" smtClean="0"/>
            <a:t>يؤثر على قداسة الدستور</a:t>
          </a:r>
          <a:endParaRPr lang="ar-MA" sz="2800" dirty="0" smtClean="0"/>
        </a:p>
      </dgm:t>
    </dgm:pt>
    <dgm:pt modelId="{8E9B0CD2-9B84-434A-A199-E14D2AF9317D}" type="parTrans" cxnId="{491CFBBF-A18E-49FB-8CFC-C1645745B5D1}">
      <dgm:prSet/>
      <dgm:spPr/>
      <dgm:t>
        <a:bodyPr/>
        <a:lstStyle/>
        <a:p>
          <a:endParaRPr lang="en-US"/>
        </a:p>
      </dgm:t>
    </dgm:pt>
    <dgm:pt modelId="{465E6AAC-E688-4853-856B-0348ACACB90D}" type="sibTrans" cxnId="{491CFBBF-A18E-49FB-8CFC-C1645745B5D1}">
      <dgm:prSet/>
      <dgm:spPr/>
      <dgm:t>
        <a:bodyPr/>
        <a:lstStyle/>
        <a:p>
          <a:endParaRPr lang="en-US"/>
        </a:p>
      </dgm:t>
    </dgm:pt>
    <dgm:pt modelId="{ADB13CF2-9E25-4BC2-A349-63E4BD1AABC0}">
      <dgm:prSet phldrT="[نص]" custT="1"/>
      <dgm:spPr/>
      <dgm:t>
        <a:bodyPr/>
        <a:lstStyle/>
        <a:p>
          <a:r>
            <a:rPr lang="ar-MA" sz="2800" smtClean="0"/>
            <a:t>عبث البرلمان بالدستور</a:t>
          </a:r>
          <a:endParaRPr lang="ar-MA" sz="2800" dirty="0" smtClean="0"/>
        </a:p>
      </dgm:t>
    </dgm:pt>
    <dgm:pt modelId="{84808646-7939-4EAD-9703-AD0B03180D59}" type="parTrans" cxnId="{1E08380A-0835-47EB-A84D-B219E2D15851}">
      <dgm:prSet/>
      <dgm:spPr/>
      <dgm:t>
        <a:bodyPr/>
        <a:lstStyle/>
        <a:p>
          <a:endParaRPr lang="en-US"/>
        </a:p>
      </dgm:t>
    </dgm:pt>
    <dgm:pt modelId="{285E5B8C-1869-4031-A167-BD8DB9984867}" type="sibTrans" cxnId="{1E08380A-0835-47EB-A84D-B219E2D15851}">
      <dgm:prSet/>
      <dgm:spPr/>
      <dgm:t>
        <a:bodyPr/>
        <a:lstStyle/>
        <a:p>
          <a:endParaRPr lang="en-US"/>
        </a:p>
      </dgm:t>
    </dgm:pt>
    <dgm:pt modelId="{420ECD0B-0FCF-4BF3-AA74-14E2EF6F5237}" type="pres">
      <dgm:prSet presAssocID="{6D100E4B-BEAD-46B0-8818-622E1244410A}" presName="theList" presStyleCnt="0">
        <dgm:presLayoutVars>
          <dgm:dir val="rev"/>
          <dgm:animLvl val="lvl"/>
          <dgm:resizeHandles val="exact"/>
        </dgm:presLayoutVars>
      </dgm:prSet>
      <dgm:spPr/>
      <dgm:t>
        <a:bodyPr/>
        <a:lstStyle/>
        <a:p>
          <a:endParaRPr lang="en-US"/>
        </a:p>
      </dgm:t>
    </dgm:pt>
    <dgm:pt modelId="{CF6B2AA7-73DF-4C6A-A36C-EAEE7E188DA3}" type="pres">
      <dgm:prSet presAssocID="{D09963DF-AF8E-48BD-8F72-8192C910E9B3}" presName="compNode" presStyleCnt="0"/>
      <dgm:spPr/>
      <dgm:t>
        <a:bodyPr/>
        <a:lstStyle/>
        <a:p>
          <a:endParaRPr lang="en-US"/>
        </a:p>
      </dgm:t>
    </dgm:pt>
    <dgm:pt modelId="{1372BE7F-68EA-4ECD-A779-EFE211D67D5A}" type="pres">
      <dgm:prSet presAssocID="{D09963DF-AF8E-48BD-8F72-8192C910E9B3}" presName="aNode" presStyleLbl="bgShp" presStyleIdx="0" presStyleCnt="3"/>
      <dgm:spPr/>
      <dgm:t>
        <a:bodyPr/>
        <a:lstStyle/>
        <a:p>
          <a:endParaRPr lang="en-US"/>
        </a:p>
      </dgm:t>
    </dgm:pt>
    <dgm:pt modelId="{9485A045-DBFB-44D1-AF74-DDB189C80FD9}" type="pres">
      <dgm:prSet presAssocID="{D09963DF-AF8E-48BD-8F72-8192C910E9B3}" presName="textNode" presStyleLbl="bgShp" presStyleIdx="0" presStyleCnt="3"/>
      <dgm:spPr/>
      <dgm:t>
        <a:bodyPr/>
        <a:lstStyle/>
        <a:p>
          <a:endParaRPr lang="en-US"/>
        </a:p>
      </dgm:t>
    </dgm:pt>
    <dgm:pt modelId="{2ED758B1-7975-4FA3-B726-2B1C6708153E}" type="pres">
      <dgm:prSet presAssocID="{D09963DF-AF8E-48BD-8F72-8192C910E9B3}" presName="compChildNode" presStyleCnt="0"/>
      <dgm:spPr/>
      <dgm:t>
        <a:bodyPr/>
        <a:lstStyle/>
        <a:p>
          <a:endParaRPr lang="en-US"/>
        </a:p>
      </dgm:t>
    </dgm:pt>
    <dgm:pt modelId="{178876AB-E007-4563-A687-E67613CD835A}" type="pres">
      <dgm:prSet presAssocID="{D09963DF-AF8E-48BD-8F72-8192C910E9B3}" presName="theInnerList" presStyleCnt="0"/>
      <dgm:spPr/>
      <dgm:t>
        <a:bodyPr/>
        <a:lstStyle/>
        <a:p>
          <a:endParaRPr lang="en-US"/>
        </a:p>
      </dgm:t>
    </dgm:pt>
    <dgm:pt modelId="{D211D1D9-B5D7-4239-9772-F4907FDB1589}" type="pres">
      <dgm:prSet presAssocID="{83629A16-19B2-4530-A55D-54FC25706725}" presName="childNode" presStyleLbl="node1" presStyleIdx="0" presStyleCnt="6">
        <dgm:presLayoutVars>
          <dgm:bulletEnabled val="1"/>
        </dgm:presLayoutVars>
      </dgm:prSet>
      <dgm:spPr/>
      <dgm:t>
        <a:bodyPr/>
        <a:lstStyle/>
        <a:p>
          <a:endParaRPr lang="en-US"/>
        </a:p>
      </dgm:t>
    </dgm:pt>
    <dgm:pt modelId="{AFC2F59C-A710-49C2-A126-74DA440558B8}" type="pres">
      <dgm:prSet presAssocID="{83629A16-19B2-4530-A55D-54FC25706725}" presName="aSpace2" presStyleCnt="0"/>
      <dgm:spPr/>
      <dgm:t>
        <a:bodyPr/>
        <a:lstStyle/>
        <a:p>
          <a:endParaRPr lang="en-US"/>
        </a:p>
      </dgm:t>
    </dgm:pt>
    <dgm:pt modelId="{E8501696-FEB3-41FA-8155-3C13E1FE32F4}" type="pres">
      <dgm:prSet presAssocID="{89A5E1D5-D9F9-4AF9-A55E-389F9DABEAFA}" presName="childNode" presStyleLbl="node1" presStyleIdx="1" presStyleCnt="6">
        <dgm:presLayoutVars>
          <dgm:bulletEnabled val="1"/>
        </dgm:presLayoutVars>
      </dgm:prSet>
      <dgm:spPr/>
      <dgm:t>
        <a:bodyPr/>
        <a:lstStyle/>
        <a:p>
          <a:endParaRPr lang="en-US"/>
        </a:p>
      </dgm:t>
    </dgm:pt>
    <dgm:pt modelId="{DD6ABE80-9642-4DAB-8C25-34FF95A41379}" type="pres">
      <dgm:prSet presAssocID="{D09963DF-AF8E-48BD-8F72-8192C910E9B3}" presName="aSpace" presStyleCnt="0"/>
      <dgm:spPr/>
      <dgm:t>
        <a:bodyPr/>
        <a:lstStyle/>
        <a:p>
          <a:endParaRPr lang="en-US"/>
        </a:p>
      </dgm:t>
    </dgm:pt>
    <dgm:pt modelId="{A93E98E8-E0CA-47C9-B131-0B13ADD179EF}" type="pres">
      <dgm:prSet presAssocID="{CFE20B1B-19B7-41B4-904C-BACDC52806F1}" presName="compNode" presStyleCnt="0"/>
      <dgm:spPr/>
      <dgm:t>
        <a:bodyPr/>
        <a:lstStyle/>
        <a:p>
          <a:endParaRPr lang="en-US"/>
        </a:p>
      </dgm:t>
    </dgm:pt>
    <dgm:pt modelId="{7512C0E1-EC1A-4FF0-9B93-E8973A5ACEB1}" type="pres">
      <dgm:prSet presAssocID="{CFE20B1B-19B7-41B4-904C-BACDC52806F1}" presName="aNode" presStyleLbl="bgShp" presStyleIdx="1" presStyleCnt="3"/>
      <dgm:spPr/>
      <dgm:t>
        <a:bodyPr/>
        <a:lstStyle/>
        <a:p>
          <a:endParaRPr lang="en-US"/>
        </a:p>
      </dgm:t>
    </dgm:pt>
    <dgm:pt modelId="{88345785-77CD-41BE-AF12-39D9741D38A6}" type="pres">
      <dgm:prSet presAssocID="{CFE20B1B-19B7-41B4-904C-BACDC52806F1}" presName="textNode" presStyleLbl="bgShp" presStyleIdx="1" presStyleCnt="3"/>
      <dgm:spPr/>
      <dgm:t>
        <a:bodyPr/>
        <a:lstStyle/>
        <a:p>
          <a:endParaRPr lang="en-US"/>
        </a:p>
      </dgm:t>
    </dgm:pt>
    <dgm:pt modelId="{964D3995-DA7E-4ACE-9E14-A0E520DFBE4A}" type="pres">
      <dgm:prSet presAssocID="{CFE20B1B-19B7-41B4-904C-BACDC52806F1}" presName="compChildNode" presStyleCnt="0"/>
      <dgm:spPr/>
      <dgm:t>
        <a:bodyPr/>
        <a:lstStyle/>
        <a:p>
          <a:endParaRPr lang="en-US"/>
        </a:p>
      </dgm:t>
    </dgm:pt>
    <dgm:pt modelId="{D65F8A0F-B629-4CC8-B4E5-EBBAB3F96BC8}" type="pres">
      <dgm:prSet presAssocID="{CFE20B1B-19B7-41B4-904C-BACDC52806F1}" presName="theInnerList" presStyleCnt="0"/>
      <dgm:spPr/>
      <dgm:t>
        <a:bodyPr/>
        <a:lstStyle/>
        <a:p>
          <a:endParaRPr lang="en-US"/>
        </a:p>
      </dgm:t>
    </dgm:pt>
    <dgm:pt modelId="{699679B1-0CC0-4CEF-9262-DF3AF06250BB}" type="pres">
      <dgm:prSet presAssocID="{7286EE01-D194-4B17-B24E-A73389AF50E7}" presName="childNode" presStyleLbl="node1" presStyleIdx="2" presStyleCnt="6">
        <dgm:presLayoutVars>
          <dgm:bulletEnabled val="1"/>
        </dgm:presLayoutVars>
      </dgm:prSet>
      <dgm:spPr/>
      <dgm:t>
        <a:bodyPr/>
        <a:lstStyle/>
        <a:p>
          <a:endParaRPr lang="en-US"/>
        </a:p>
      </dgm:t>
    </dgm:pt>
    <dgm:pt modelId="{415ED71F-FCB0-4E85-ABDC-AAEFE835038A}" type="pres">
      <dgm:prSet presAssocID="{7286EE01-D194-4B17-B24E-A73389AF50E7}" presName="aSpace2" presStyleCnt="0"/>
      <dgm:spPr/>
      <dgm:t>
        <a:bodyPr/>
        <a:lstStyle/>
        <a:p>
          <a:endParaRPr lang="en-US"/>
        </a:p>
      </dgm:t>
    </dgm:pt>
    <dgm:pt modelId="{21829406-7039-45C2-9DDF-0596DD398919}" type="pres">
      <dgm:prSet presAssocID="{3384FE41-A768-43C9-A4D7-1E1F2F1EB47B}" presName="childNode" presStyleLbl="node1" presStyleIdx="3" presStyleCnt="6">
        <dgm:presLayoutVars>
          <dgm:bulletEnabled val="1"/>
        </dgm:presLayoutVars>
      </dgm:prSet>
      <dgm:spPr/>
      <dgm:t>
        <a:bodyPr/>
        <a:lstStyle/>
        <a:p>
          <a:endParaRPr lang="en-US"/>
        </a:p>
      </dgm:t>
    </dgm:pt>
    <dgm:pt modelId="{451469B0-1AB2-49E8-8BF0-A5704918D2F7}" type="pres">
      <dgm:prSet presAssocID="{3384FE41-A768-43C9-A4D7-1E1F2F1EB47B}" presName="aSpace2" presStyleCnt="0"/>
      <dgm:spPr/>
      <dgm:t>
        <a:bodyPr/>
        <a:lstStyle/>
        <a:p>
          <a:endParaRPr lang="en-US"/>
        </a:p>
      </dgm:t>
    </dgm:pt>
    <dgm:pt modelId="{71A5FF95-D5CF-4F0D-986B-45575A104763}" type="pres">
      <dgm:prSet presAssocID="{ADB13CF2-9E25-4BC2-A349-63E4BD1AABC0}" presName="childNode" presStyleLbl="node1" presStyleIdx="4" presStyleCnt="6">
        <dgm:presLayoutVars>
          <dgm:bulletEnabled val="1"/>
        </dgm:presLayoutVars>
      </dgm:prSet>
      <dgm:spPr/>
      <dgm:t>
        <a:bodyPr/>
        <a:lstStyle/>
        <a:p>
          <a:endParaRPr lang="en-US"/>
        </a:p>
      </dgm:t>
    </dgm:pt>
    <dgm:pt modelId="{65C8F887-A464-4B3D-8449-0A8451395C11}" type="pres">
      <dgm:prSet presAssocID="{CFE20B1B-19B7-41B4-904C-BACDC52806F1}" presName="aSpace" presStyleCnt="0"/>
      <dgm:spPr/>
      <dgm:t>
        <a:bodyPr/>
        <a:lstStyle/>
        <a:p>
          <a:endParaRPr lang="en-US"/>
        </a:p>
      </dgm:t>
    </dgm:pt>
    <dgm:pt modelId="{23B9B3CD-CCB4-412D-B8CE-FD41E28B0B80}" type="pres">
      <dgm:prSet presAssocID="{810547B8-742D-41BB-86D6-AB732969C0B7}" presName="compNode" presStyleCnt="0"/>
      <dgm:spPr/>
      <dgm:t>
        <a:bodyPr/>
        <a:lstStyle/>
        <a:p>
          <a:endParaRPr lang="en-US"/>
        </a:p>
      </dgm:t>
    </dgm:pt>
    <dgm:pt modelId="{BBA06FE0-14DE-43E4-A2C4-151388FBE99E}" type="pres">
      <dgm:prSet presAssocID="{810547B8-742D-41BB-86D6-AB732969C0B7}" presName="aNode" presStyleLbl="bgShp" presStyleIdx="2" presStyleCnt="3"/>
      <dgm:spPr/>
      <dgm:t>
        <a:bodyPr/>
        <a:lstStyle/>
        <a:p>
          <a:endParaRPr lang="en-US"/>
        </a:p>
      </dgm:t>
    </dgm:pt>
    <dgm:pt modelId="{1414408A-1ED7-417C-8174-AD8D10DCB816}" type="pres">
      <dgm:prSet presAssocID="{810547B8-742D-41BB-86D6-AB732969C0B7}" presName="textNode" presStyleLbl="bgShp" presStyleIdx="2" presStyleCnt="3"/>
      <dgm:spPr/>
      <dgm:t>
        <a:bodyPr/>
        <a:lstStyle/>
        <a:p>
          <a:endParaRPr lang="en-US"/>
        </a:p>
      </dgm:t>
    </dgm:pt>
    <dgm:pt modelId="{6C54FF16-1429-445F-9E4B-70D4B9D4CE7F}" type="pres">
      <dgm:prSet presAssocID="{810547B8-742D-41BB-86D6-AB732969C0B7}" presName="compChildNode" presStyleCnt="0"/>
      <dgm:spPr/>
      <dgm:t>
        <a:bodyPr/>
        <a:lstStyle/>
        <a:p>
          <a:endParaRPr lang="en-US"/>
        </a:p>
      </dgm:t>
    </dgm:pt>
    <dgm:pt modelId="{85ACE9F4-3EB0-41DE-A532-5636BE08B111}" type="pres">
      <dgm:prSet presAssocID="{810547B8-742D-41BB-86D6-AB732969C0B7}" presName="theInnerList" presStyleCnt="0"/>
      <dgm:spPr/>
      <dgm:t>
        <a:bodyPr/>
        <a:lstStyle/>
        <a:p>
          <a:endParaRPr lang="en-US"/>
        </a:p>
      </dgm:t>
    </dgm:pt>
    <dgm:pt modelId="{6BA94ECC-DD25-4AF0-AB94-C4FDF77AAFD8}" type="pres">
      <dgm:prSet presAssocID="{4B276A59-7929-4F90-AD6C-E2CE1B16A3FF}" presName="childNode" presStyleLbl="node1" presStyleIdx="5" presStyleCnt="6">
        <dgm:presLayoutVars>
          <dgm:bulletEnabled val="1"/>
        </dgm:presLayoutVars>
      </dgm:prSet>
      <dgm:spPr/>
      <dgm:t>
        <a:bodyPr/>
        <a:lstStyle/>
        <a:p>
          <a:endParaRPr lang="en-US"/>
        </a:p>
      </dgm:t>
    </dgm:pt>
  </dgm:ptLst>
  <dgm:cxnLst>
    <dgm:cxn modelId="{EB08622F-C299-4ECE-B697-31DEE619CAA1}" type="presOf" srcId="{3384FE41-A768-43C9-A4D7-1E1F2F1EB47B}" destId="{21829406-7039-45C2-9DDF-0596DD398919}" srcOrd="0" destOrd="0" presId="urn:microsoft.com/office/officeart/2005/8/layout/lProcess2"/>
    <dgm:cxn modelId="{04E64389-5DA6-4ECC-8C88-A54D86F9E51B}" srcId="{D09963DF-AF8E-48BD-8F72-8192C910E9B3}" destId="{89A5E1D5-D9F9-4AF9-A55E-389F9DABEAFA}" srcOrd="1" destOrd="0" parTransId="{0D6D4507-B8F8-432F-8300-845DA0BADD49}" sibTransId="{1D87CD1E-0439-495C-AB42-A765B5854556}"/>
    <dgm:cxn modelId="{7E56B54D-26C2-42DC-AEEC-9C521DB7772A}" type="presOf" srcId="{4B276A59-7929-4F90-AD6C-E2CE1B16A3FF}" destId="{6BA94ECC-DD25-4AF0-AB94-C4FDF77AAFD8}" srcOrd="0" destOrd="0" presId="urn:microsoft.com/office/officeart/2005/8/layout/lProcess2"/>
    <dgm:cxn modelId="{AA360FA1-ED3D-40AB-A2F5-B2DE6BC85BF1}" type="presOf" srcId="{89A5E1D5-D9F9-4AF9-A55E-389F9DABEAFA}" destId="{E8501696-FEB3-41FA-8155-3C13E1FE32F4}" srcOrd="0" destOrd="0" presId="urn:microsoft.com/office/officeart/2005/8/layout/lProcess2"/>
    <dgm:cxn modelId="{1F0839C6-B4B7-431D-B0AF-BA698B6AF1D0}" srcId="{6D100E4B-BEAD-46B0-8818-622E1244410A}" destId="{CFE20B1B-19B7-41B4-904C-BACDC52806F1}" srcOrd="1" destOrd="0" parTransId="{3C347407-2408-4726-A861-681ADEC7B8FB}" sibTransId="{8239E01F-EA9A-4737-B9D7-F4455813CD32}"/>
    <dgm:cxn modelId="{AA2D999E-29A2-4082-ABFB-589F5115BC4C}" type="presOf" srcId="{7286EE01-D194-4B17-B24E-A73389AF50E7}" destId="{699679B1-0CC0-4CEF-9262-DF3AF06250BB}" srcOrd="0" destOrd="0" presId="urn:microsoft.com/office/officeart/2005/8/layout/lProcess2"/>
    <dgm:cxn modelId="{BCCF03F0-54B8-4CF8-B7E8-743103FA19B0}" srcId="{CFE20B1B-19B7-41B4-904C-BACDC52806F1}" destId="{7286EE01-D194-4B17-B24E-A73389AF50E7}" srcOrd="0" destOrd="0" parTransId="{022A6CB8-B6C5-41A0-8617-B86AD3CD1204}" sibTransId="{6EE52830-16BA-4C4A-B410-EA616727397A}"/>
    <dgm:cxn modelId="{71117932-E0CA-483C-987E-2912B2F23484}" srcId="{6D100E4B-BEAD-46B0-8818-622E1244410A}" destId="{810547B8-742D-41BB-86D6-AB732969C0B7}" srcOrd="2" destOrd="0" parTransId="{A3DE95FF-DC32-4A3A-8AFC-153668C0129F}" sibTransId="{940962DD-7536-42E1-9E0F-CED806F57A35}"/>
    <dgm:cxn modelId="{49FB6643-C9F9-4D1A-AB7D-C831925D203F}" type="presOf" srcId="{810547B8-742D-41BB-86D6-AB732969C0B7}" destId="{BBA06FE0-14DE-43E4-A2C4-151388FBE99E}" srcOrd="0" destOrd="0" presId="urn:microsoft.com/office/officeart/2005/8/layout/lProcess2"/>
    <dgm:cxn modelId="{48F6443C-6733-47A6-9715-8802A4F56BD8}" srcId="{6D100E4B-BEAD-46B0-8818-622E1244410A}" destId="{D09963DF-AF8E-48BD-8F72-8192C910E9B3}" srcOrd="0" destOrd="0" parTransId="{2C2B2E78-4B76-43DA-ACC0-78CF0B16B6DE}" sibTransId="{423D4C4E-B0E7-465C-B501-B3FB249428AF}"/>
    <dgm:cxn modelId="{2CBC9E5F-D0F8-4730-92DC-D2F45EE10494}" type="presOf" srcId="{ADB13CF2-9E25-4BC2-A349-63E4BD1AABC0}" destId="{71A5FF95-D5CF-4F0D-986B-45575A104763}" srcOrd="0" destOrd="0" presId="urn:microsoft.com/office/officeart/2005/8/layout/lProcess2"/>
    <dgm:cxn modelId="{E537ABD6-C013-4167-9C3C-6F1BF793EA74}" type="presOf" srcId="{CFE20B1B-19B7-41B4-904C-BACDC52806F1}" destId="{88345785-77CD-41BE-AF12-39D9741D38A6}" srcOrd="1" destOrd="0" presId="urn:microsoft.com/office/officeart/2005/8/layout/lProcess2"/>
    <dgm:cxn modelId="{1578FB7D-8CF2-453F-B610-F7DD2D3F740A}" type="presOf" srcId="{D09963DF-AF8E-48BD-8F72-8192C910E9B3}" destId="{1372BE7F-68EA-4ECD-A779-EFE211D67D5A}" srcOrd="0" destOrd="0" presId="urn:microsoft.com/office/officeart/2005/8/layout/lProcess2"/>
    <dgm:cxn modelId="{69684928-D860-4DA8-86F7-2F07137C680E}" srcId="{810547B8-742D-41BB-86D6-AB732969C0B7}" destId="{4B276A59-7929-4F90-AD6C-E2CE1B16A3FF}" srcOrd="0" destOrd="0" parTransId="{A364DB73-AE4F-4E3A-A113-DA8B7E1E5658}" sibTransId="{9C184579-5742-4071-B1CD-334F69BE78CF}"/>
    <dgm:cxn modelId="{D8BFF389-FDB3-40F6-BB8D-8F98A5AB1F2B}" srcId="{D09963DF-AF8E-48BD-8F72-8192C910E9B3}" destId="{83629A16-19B2-4530-A55D-54FC25706725}" srcOrd="0" destOrd="0" parTransId="{70383258-3ABF-4913-8542-44C6DE4D228F}" sibTransId="{7341F18E-43F9-4B68-BFCC-D7DD49AB96A7}"/>
    <dgm:cxn modelId="{37D24513-FA62-4E1B-89BE-DB4388792687}" type="presOf" srcId="{CFE20B1B-19B7-41B4-904C-BACDC52806F1}" destId="{7512C0E1-EC1A-4FF0-9B93-E8973A5ACEB1}" srcOrd="0" destOrd="0" presId="urn:microsoft.com/office/officeart/2005/8/layout/lProcess2"/>
    <dgm:cxn modelId="{B6E90643-4967-4429-9FD9-E0F05E067B16}" type="presOf" srcId="{83629A16-19B2-4530-A55D-54FC25706725}" destId="{D211D1D9-B5D7-4239-9772-F4907FDB1589}" srcOrd="0" destOrd="0" presId="urn:microsoft.com/office/officeart/2005/8/layout/lProcess2"/>
    <dgm:cxn modelId="{7587C2EB-0DE5-47D8-8DBB-F5ADC8351CC4}" type="presOf" srcId="{D09963DF-AF8E-48BD-8F72-8192C910E9B3}" destId="{9485A045-DBFB-44D1-AF74-DDB189C80FD9}" srcOrd="1" destOrd="0" presId="urn:microsoft.com/office/officeart/2005/8/layout/lProcess2"/>
    <dgm:cxn modelId="{491CFBBF-A18E-49FB-8CFC-C1645745B5D1}" srcId="{CFE20B1B-19B7-41B4-904C-BACDC52806F1}" destId="{3384FE41-A768-43C9-A4D7-1E1F2F1EB47B}" srcOrd="1" destOrd="0" parTransId="{8E9B0CD2-9B84-434A-A199-E14D2AF9317D}" sibTransId="{465E6AAC-E688-4853-856B-0348ACACB90D}"/>
    <dgm:cxn modelId="{1E08380A-0835-47EB-A84D-B219E2D15851}" srcId="{CFE20B1B-19B7-41B4-904C-BACDC52806F1}" destId="{ADB13CF2-9E25-4BC2-A349-63E4BD1AABC0}" srcOrd="2" destOrd="0" parTransId="{84808646-7939-4EAD-9703-AD0B03180D59}" sibTransId="{285E5B8C-1869-4031-A167-BD8DB9984867}"/>
    <dgm:cxn modelId="{88FE5CA9-81A4-4728-82A1-49163C53C92A}" type="presOf" srcId="{810547B8-742D-41BB-86D6-AB732969C0B7}" destId="{1414408A-1ED7-417C-8174-AD8D10DCB816}" srcOrd="1" destOrd="0" presId="urn:microsoft.com/office/officeart/2005/8/layout/lProcess2"/>
    <dgm:cxn modelId="{25FB292E-05F3-4E35-8458-EDB86522B968}" type="presOf" srcId="{6D100E4B-BEAD-46B0-8818-622E1244410A}" destId="{420ECD0B-0FCF-4BF3-AA74-14E2EF6F5237}" srcOrd="0" destOrd="0" presId="urn:microsoft.com/office/officeart/2005/8/layout/lProcess2"/>
    <dgm:cxn modelId="{B4EE08EA-CE51-4961-9C34-27AC2308FD90}" type="presParOf" srcId="{420ECD0B-0FCF-4BF3-AA74-14E2EF6F5237}" destId="{CF6B2AA7-73DF-4C6A-A36C-EAEE7E188DA3}" srcOrd="0" destOrd="0" presId="urn:microsoft.com/office/officeart/2005/8/layout/lProcess2"/>
    <dgm:cxn modelId="{9E35008A-A031-4EED-84E5-C2DC5880322C}" type="presParOf" srcId="{CF6B2AA7-73DF-4C6A-A36C-EAEE7E188DA3}" destId="{1372BE7F-68EA-4ECD-A779-EFE211D67D5A}" srcOrd="0" destOrd="0" presId="urn:microsoft.com/office/officeart/2005/8/layout/lProcess2"/>
    <dgm:cxn modelId="{26CDF1D5-C25A-4DFC-BC95-EA476D9E69B9}" type="presParOf" srcId="{CF6B2AA7-73DF-4C6A-A36C-EAEE7E188DA3}" destId="{9485A045-DBFB-44D1-AF74-DDB189C80FD9}" srcOrd="1" destOrd="0" presId="urn:microsoft.com/office/officeart/2005/8/layout/lProcess2"/>
    <dgm:cxn modelId="{6997A022-E440-4B95-AA2D-3CE3BCE1F5C9}" type="presParOf" srcId="{CF6B2AA7-73DF-4C6A-A36C-EAEE7E188DA3}" destId="{2ED758B1-7975-4FA3-B726-2B1C6708153E}" srcOrd="2" destOrd="0" presId="urn:microsoft.com/office/officeart/2005/8/layout/lProcess2"/>
    <dgm:cxn modelId="{DF936C71-3FD5-44FB-A605-2AAEEC4EF5C5}" type="presParOf" srcId="{2ED758B1-7975-4FA3-B726-2B1C6708153E}" destId="{178876AB-E007-4563-A687-E67613CD835A}" srcOrd="0" destOrd="0" presId="urn:microsoft.com/office/officeart/2005/8/layout/lProcess2"/>
    <dgm:cxn modelId="{48D17D7D-9CD2-437A-97F2-A7C53C63ECA3}" type="presParOf" srcId="{178876AB-E007-4563-A687-E67613CD835A}" destId="{D211D1D9-B5D7-4239-9772-F4907FDB1589}" srcOrd="0" destOrd="0" presId="urn:microsoft.com/office/officeart/2005/8/layout/lProcess2"/>
    <dgm:cxn modelId="{8D8FFB5D-7292-462D-993D-4DF655524829}" type="presParOf" srcId="{178876AB-E007-4563-A687-E67613CD835A}" destId="{AFC2F59C-A710-49C2-A126-74DA440558B8}" srcOrd="1" destOrd="0" presId="urn:microsoft.com/office/officeart/2005/8/layout/lProcess2"/>
    <dgm:cxn modelId="{355CED9F-FE3F-4D0E-8FE6-EDC7CC0FD8BD}" type="presParOf" srcId="{178876AB-E007-4563-A687-E67613CD835A}" destId="{E8501696-FEB3-41FA-8155-3C13E1FE32F4}" srcOrd="2" destOrd="0" presId="urn:microsoft.com/office/officeart/2005/8/layout/lProcess2"/>
    <dgm:cxn modelId="{AB8D8B24-2522-4736-B22B-B9B5C898D7F4}" type="presParOf" srcId="{420ECD0B-0FCF-4BF3-AA74-14E2EF6F5237}" destId="{DD6ABE80-9642-4DAB-8C25-34FF95A41379}" srcOrd="1" destOrd="0" presId="urn:microsoft.com/office/officeart/2005/8/layout/lProcess2"/>
    <dgm:cxn modelId="{525DA585-9B81-4FE5-BCF1-38C0CA0B843B}" type="presParOf" srcId="{420ECD0B-0FCF-4BF3-AA74-14E2EF6F5237}" destId="{A93E98E8-E0CA-47C9-B131-0B13ADD179EF}" srcOrd="2" destOrd="0" presId="urn:microsoft.com/office/officeart/2005/8/layout/lProcess2"/>
    <dgm:cxn modelId="{90D5A774-0475-40CD-8193-D1AA63EA239D}" type="presParOf" srcId="{A93E98E8-E0CA-47C9-B131-0B13ADD179EF}" destId="{7512C0E1-EC1A-4FF0-9B93-E8973A5ACEB1}" srcOrd="0" destOrd="0" presId="urn:microsoft.com/office/officeart/2005/8/layout/lProcess2"/>
    <dgm:cxn modelId="{0EA8DFA1-EF27-4B2C-8408-9C8546E64FBD}" type="presParOf" srcId="{A93E98E8-E0CA-47C9-B131-0B13ADD179EF}" destId="{88345785-77CD-41BE-AF12-39D9741D38A6}" srcOrd="1" destOrd="0" presId="urn:microsoft.com/office/officeart/2005/8/layout/lProcess2"/>
    <dgm:cxn modelId="{CD669558-ED98-4762-AC7E-C91DDF2AB265}" type="presParOf" srcId="{A93E98E8-E0CA-47C9-B131-0B13ADD179EF}" destId="{964D3995-DA7E-4ACE-9E14-A0E520DFBE4A}" srcOrd="2" destOrd="0" presId="urn:microsoft.com/office/officeart/2005/8/layout/lProcess2"/>
    <dgm:cxn modelId="{D07C6940-48A6-45E5-9DC3-DF2A7CE27471}" type="presParOf" srcId="{964D3995-DA7E-4ACE-9E14-A0E520DFBE4A}" destId="{D65F8A0F-B629-4CC8-B4E5-EBBAB3F96BC8}" srcOrd="0" destOrd="0" presId="urn:microsoft.com/office/officeart/2005/8/layout/lProcess2"/>
    <dgm:cxn modelId="{7167F472-5F19-4F5A-87F2-42641B06C1FC}" type="presParOf" srcId="{D65F8A0F-B629-4CC8-B4E5-EBBAB3F96BC8}" destId="{699679B1-0CC0-4CEF-9262-DF3AF06250BB}" srcOrd="0" destOrd="0" presId="urn:microsoft.com/office/officeart/2005/8/layout/lProcess2"/>
    <dgm:cxn modelId="{6E32D002-B702-4A8D-85E9-E062A8649904}" type="presParOf" srcId="{D65F8A0F-B629-4CC8-B4E5-EBBAB3F96BC8}" destId="{415ED71F-FCB0-4E85-ABDC-AAEFE835038A}" srcOrd="1" destOrd="0" presId="urn:microsoft.com/office/officeart/2005/8/layout/lProcess2"/>
    <dgm:cxn modelId="{39AE6033-DAAB-4F5B-9EA6-255B4D944383}" type="presParOf" srcId="{D65F8A0F-B629-4CC8-B4E5-EBBAB3F96BC8}" destId="{21829406-7039-45C2-9DDF-0596DD398919}" srcOrd="2" destOrd="0" presId="urn:microsoft.com/office/officeart/2005/8/layout/lProcess2"/>
    <dgm:cxn modelId="{EE9AF851-CE3A-45FC-B3A8-E5B5BBC3D5F3}" type="presParOf" srcId="{D65F8A0F-B629-4CC8-B4E5-EBBAB3F96BC8}" destId="{451469B0-1AB2-49E8-8BF0-A5704918D2F7}" srcOrd="3" destOrd="0" presId="urn:microsoft.com/office/officeart/2005/8/layout/lProcess2"/>
    <dgm:cxn modelId="{561FC3A4-12D7-494F-8791-EBA4C3529F32}" type="presParOf" srcId="{D65F8A0F-B629-4CC8-B4E5-EBBAB3F96BC8}" destId="{71A5FF95-D5CF-4F0D-986B-45575A104763}" srcOrd="4" destOrd="0" presId="urn:microsoft.com/office/officeart/2005/8/layout/lProcess2"/>
    <dgm:cxn modelId="{5A8DC1D4-8298-4FA3-9DA6-D2C2D8BC04AA}" type="presParOf" srcId="{420ECD0B-0FCF-4BF3-AA74-14E2EF6F5237}" destId="{65C8F887-A464-4B3D-8449-0A8451395C11}" srcOrd="3" destOrd="0" presId="urn:microsoft.com/office/officeart/2005/8/layout/lProcess2"/>
    <dgm:cxn modelId="{E1EF7D65-6537-4E9A-804E-375DE6A8FC27}" type="presParOf" srcId="{420ECD0B-0FCF-4BF3-AA74-14E2EF6F5237}" destId="{23B9B3CD-CCB4-412D-B8CE-FD41E28B0B80}" srcOrd="4" destOrd="0" presId="urn:microsoft.com/office/officeart/2005/8/layout/lProcess2"/>
    <dgm:cxn modelId="{DEE5E9EF-8A5B-44B1-90EA-11A8469DABD6}" type="presParOf" srcId="{23B9B3CD-CCB4-412D-B8CE-FD41E28B0B80}" destId="{BBA06FE0-14DE-43E4-A2C4-151388FBE99E}" srcOrd="0" destOrd="0" presId="urn:microsoft.com/office/officeart/2005/8/layout/lProcess2"/>
    <dgm:cxn modelId="{9635DF5A-1638-428A-97C7-7AF7139EF7C4}" type="presParOf" srcId="{23B9B3CD-CCB4-412D-B8CE-FD41E28B0B80}" destId="{1414408A-1ED7-417C-8174-AD8D10DCB816}" srcOrd="1" destOrd="0" presId="urn:microsoft.com/office/officeart/2005/8/layout/lProcess2"/>
    <dgm:cxn modelId="{5AA04C69-A0FA-4234-A167-B1540A3C7EA1}" type="presParOf" srcId="{23B9B3CD-CCB4-412D-B8CE-FD41E28B0B80}" destId="{6C54FF16-1429-445F-9E4B-70D4B9D4CE7F}" srcOrd="2" destOrd="0" presId="urn:microsoft.com/office/officeart/2005/8/layout/lProcess2"/>
    <dgm:cxn modelId="{494E0829-F62C-47C1-8B18-5AFF66DC5ADB}" type="presParOf" srcId="{6C54FF16-1429-445F-9E4B-70D4B9D4CE7F}" destId="{85ACE9F4-3EB0-41DE-A532-5636BE08B111}" srcOrd="0" destOrd="0" presId="urn:microsoft.com/office/officeart/2005/8/layout/lProcess2"/>
    <dgm:cxn modelId="{C1368541-7A77-47EF-A9BF-60166FA169E2}" type="presParOf" srcId="{85ACE9F4-3EB0-41DE-A532-5636BE08B111}" destId="{6BA94ECC-DD25-4AF0-AB94-C4FDF77AAFD8}" srcOrd="0"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C27B10C-BEAC-49AF-B8DB-3338D2B7F09B}" type="doc">
      <dgm:prSet loTypeId="urn:microsoft.com/office/officeart/2005/8/layout/lProcess2" loCatId="list" qsTypeId="urn:microsoft.com/office/officeart/2005/8/quickstyle/simple1" qsCatId="simple" csTypeId="urn:microsoft.com/office/officeart/2005/8/colors/accent2_1" csCatId="accent2" phldr="1"/>
      <dgm:spPr/>
      <dgm:t>
        <a:bodyPr/>
        <a:lstStyle/>
        <a:p>
          <a:endParaRPr lang="en-US"/>
        </a:p>
      </dgm:t>
    </dgm:pt>
    <dgm:pt modelId="{58086715-6B68-4F1C-B34C-6139D488B18D}">
      <dgm:prSet phldrT="[نص]"/>
      <dgm:spPr/>
      <dgm:t>
        <a:bodyPr/>
        <a:lstStyle/>
        <a:p>
          <a:r>
            <a:rPr lang="ar-MA" b="1" u="sng" dirty="0" smtClean="0"/>
            <a:t>تعريفها</a:t>
          </a:r>
          <a:endParaRPr lang="en-US" b="1" u="sng" dirty="0"/>
        </a:p>
      </dgm:t>
    </dgm:pt>
    <dgm:pt modelId="{CA709B04-C2DD-4ED9-AAC1-6124939E1C87}" type="parTrans" cxnId="{6677A8F5-0216-4BA6-8A2D-2E9D0C256CCA}">
      <dgm:prSet/>
      <dgm:spPr/>
      <dgm:t>
        <a:bodyPr/>
        <a:lstStyle/>
        <a:p>
          <a:endParaRPr lang="en-US"/>
        </a:p>
      </dgm:t>
    </dgm:pt>
    <dgm:pt modelId="{98E5C5BB-26F6-42D3-BDF9-E6EE8D704B70}" type="sibTrans" cxnId="{6677A8F5-0216-4BA6-8A2D-2E9D0C256CCA}">
      <dgm:prSet/>
      <dgm:spPr/>
      <dgm:t>
        <a:bodyPr/>
        <a:lstStyle/>
        <a:p>
          <a:endParaRPr lang="en-US"/>
        </a:p>
      </dgm:t>
    </dgm:pt>
    <dgm:pt modelId="{BEE88B7C-D730-45F4-8888-B6E33BBE7839}">
      <dgm:prSet phldrT="[نص]" custT="1"/>
      <dgm:spPr/>
      <dgm:t>
        <a:bodyPr/>
        <a:lstStyle/>
        <a:p>
          <a:r>
            <a:rPr lang="ar-MA" sz="2800" smtClean="0"/>
            <a:t>هي الدساتير التي تعدّل بشروط </a:t>
          </a:r>
          <a:r>
            <a:rPr lang="ar-MA" sz="2800" b="1" u="sng" smtClean="0"/>
            <a:t>أكثر شدة وتعقيداً </a:t>
          </a:r>
          <a:r>
            <a:rPr lang="ar-MA" sz="2800" smtClean="0"/>
            <a:t>من القوانين العادية</a:t>
          </a:r>
          <a:endParaRPr lang="en-US" sz="2800" dirty="0"/>
        </a:p>
      </dgm:t>
    </dgm:pt>
    <dgm:pt modelId="{7F7DAF57-E663-4FD9-A2A4-9F211CF690CC}" type="parTrans" cxnId="{B8CCEE8E-F10C-411C-9CD6-D91309F2FB3D}">
      <dgm:prSet/>
      <dgm:spPr/>
      <dgm:t>
        <a:bodyPr/>
        <a:lstStyle/>
        <a:p>
          <a:endParaRPr lang="en-US"/>
        </a:p>
      </dgm:t>
    </dgm:pt>
    <dgm:pt modelId="{9E642E5F-EA7A-4E5B-885E-91A01E7C8300}" type="sibTrans" cxnId="{B8CCEE8E-F10C-411C-9CD6-D91309F2FB3D}">
      <dgm:prSet/>
      <dgm:spPr/>
      <dgm:t>
        <a:bodyPr/>
        <a:lstStyle/>
        <a:p>
          <a:endParaRPr lang="en-US"/>
        </a:p>
      </dgm:t>
    </dgm:pt>
    <dgm:pt modelId="{C70C0DC1-A31B-4F7D-A26C-0A74889C55F2}">
      <dgm:prSet phldrT="[نص]" custT="1"/>
      <dgm:spPr/>
      <dgm:t>
        <a:bodyPr/>
        <a:lstStyle/>
        <a:p>
          <a:r>
            <a:rPr lang="ar-MA" sz="2800" b="1" u="sng" dirty="0" smtClean="0"/>
            <a:t>الاجراءات</a:t>
          </a:r>
          <a:endParaRPr lang="en-US" sz="2800" b="1" u="sng" dirty="0"/>
        </a:p>
      </dgm:t>
    </dgm:pt>
    <dgm:pt modelId="{7DAC5351-C5AA-4918-A732-28D87299A3CE}" type="parTrans" cxnId="{C0091B74-F36A-4254-B929-CB74AF9C8D4B}">
      <dgm:prSet/>
      <dgm:spPr/>
      <dgm:t>
        <a:bodyPr/>
        <a:lstStyle/>
        <a:p>
          <a:endParaRPr lang="en-US"/>
        </a:p>
      </dgm:t>
    </dgm:pt>
    <dgm:pt modelId="{35E4E64E-9C29-423F-A19A-BB688FD355EC}" type="sibTrans" cxnId="{C0091B74-F36A-4254-B929-CB74AF9C8D4B}">
      <dgm:prSet/>
      <dgm:spPr/>
      <dgm:t>
        <a:bodyPr/>
        <a:lstStyle/>
        <a:p>
          <a:endParaRPr lang="en-US"/>
        </a:p>
      </dgm:t>
    </dgm:pt>
    <dgm:pt modelId="{0D14FF08-E22F-4181-A042-0B7C797A66D9}">
      <dgm:prSet phldrT="[نص]" custT="1"/>
      <dgm:spPr/>
      <dgm:t>
        <a:bodyPr/>
        <a:lstStyle/>
        <a:p>
          <a:r>
            <a:rPr lang="ar-MA" sz="2800" smtClean="0"/>
            <a:t>أغلبية مشددة أو خاصة</a:t>
          </a:r>
          <a:endParaRPr lang="en-US" sz="2800" dirty="0"/>
        </a:p>
      </dgm:t>
    </dgm:pt>
    <dgm:pt modelId="{D6AB8B26-10BD-4DCC-8FA9-BF4FA822916F}" type="parTrans" cxnId="{64F0CF12-7B04-4B06-906C-0AF608234AE5}">
      <dgm:prSet/>
      <dgm:spPr/>
      <dgm:t>
        <a:bodyPr/>
        <a:lstStyle/>
        <a:p>
          <a:endParaRPr lang="en-US"/>
        </a:p>
      </dgm:t>
    </dgm:pt>
    <dgm:pt modelId="{3B3BEA72-DAF8-465A-9808-9547D4D520B9}" type="sibTrans" cxnId="{64F0CF12-7B04-4B06-906C-0AF608234AE5}">
      <dgm:prSet/>
      <dgm:spPr/>
      <dgm:t>
        <a:bodyPr/>
        <a:lstStyle/>
        <a:p>
          <a:endParaRPr lang="en-US"/>
        </a:p>
      </dgm:t>
    </dgm:pt>
    <dgm:pt modelId="{75EFA9BC-7770-440F-AD50-13E6B5A50414}">
      <dgm:prSet phldrT="[نص]" custT="1"/>
      <dgm:spPr/>
      <dgm:t>
        <a:bodyPr/>
        <a:lstStyle/>
        <a:p>
          <a:r>
            <a:rPr lang="ar-MA" sz="3200" smtClean="0"/>
            <a:t>التصويت العلني</a:t>
          </a:r>
          <a:endParaRPr lang="en-US" sz="3200" dirty="0"/>
        </a:p>
      </dgm:t>
    </dgm:pt>
    <dgm:pt modelId="{C606A43A-F12B-46F6-AAF5-977FDC4D1B6B}" type="parTrans" cxnId="{7321DDA6-C1CB-45D9-868A-C8D2FCD6C55C}">
      <dgm:prSet/>
      <dgm:spPr/>
      <dgm:t>
        <a:bodyPr/>
        <a:lstStyle/>
        <a:p>
          <a:endParaRPr lang="en-US"/>
        </a:p>
      </dgm:t>
    </dgm:pt>
    <dgm:pt modelId="{49D23035-8510-401E-8625-42794B385E43}" type="sibTrans" cxnId="{7321DDA6-C1CB-45D9-868A-C8D2FCD6C55C}">
      <dgm:prSet/>
      <dgm:spPr/>
      <dgm:t>
        <a:bodyPr/>
        <a:lstStyle/>
        <a:p>
          <a:endParaRPr lang="en-US"/>
        </a:p>
      </dgm:t>
    </dgm:pt>
    <dgm:pt modelId="{380AD212-2AAB-4389-AF37-F30502772F78}">
      <dgm:prSet phldrT="[نص]" custT="1"/>
      <dgm:spPr/>
      <dgm:t>
        <a:bodyPr/>
        <a:lstStyle/>
        <a:p>
          <a:r>
            <a:rPr lang="ar-MA" sz="2800" b="1" u="sng" dirty="0" smtClean="0"/>
            <a:t>السُلطة</a:t>
          </a:r>
          <a:endParaRPr lang="en-US" sz="2800" b="1" u="sng" dirty="0"/>
        </a:p>
      </dgm:t>
    </dgm:pt>
    <dgm:pt modelId="{0B8F55DC-DECA-4235-A81E-E5C71E7C97DC}" type="parTrans" cxnId="{1625B325-E54E-4C58-80EA-C8FD3E92E7C6}">
      <dgm:prSet/>
      <dgm:spPr/>
    </dgm:pt>
    <dgm:pt modelId="{4CDFD4F1-D532-411C-A2C8-483E35BE774E}" type="sibTrans" cxnId="{1625B325-E54E-4C58-80EA-C8FD3E92E7C6}">
      <dgm:prSet/>
      <dgm:spPr/>
    </dgm:pt>
    <dgm:pt modelId="{AC8FC64D-EDC7-4712-9AAE-82920255608B}">
      <dgm:prSet phldrT="[نص]" custT="1"/>
      <dgm:spPr/>
      <dgm:t>
        <a:bodyPr/>
        <a:lstStyle/>
        <a:p>
          <a:r>
            <a:rPr lang="ar-MA" sz="2400" smtClean="0"/>
            <a:t>سلطة تأسيسية «مُنشأة»</a:t>
          </a:r>
          <a:endParaRPr lang="en-US" sz="2400" dirty="0"/>
        </a:p>
      </dgm:t>
    </dgm:pt>
    <dgm:pt modelId="{3DE298FA-10A5-495D-A8DB-AD33F7AE2800}" type="parTrans" cxnId="{03CDE943-9B72-4117-830D-70779E74CDD6}">
      <dgm:prSet/>
      <dgm:spPr/>
      <dgm:t>
        <a:bodyPr/>
        <a:lstStyle/>
        <a:p>
          <a:endParaRPr lang="en-US"/>
        </a:p>
      </dgm:t>
    </dgm:pt>
    <dgm:pt modelId="{C7483C9C-3F66-47E3-9591-E0E002B790D1}" type="sibTrans" cxnId="{03CDE943-9B72-4117-830D-70779E74CDD6}">
      <dgm:prSet/>
      <dgm:spPr/>
      <dgm:t>
        <a:bodyPr/>
        <a:lstStyle/>
        <a:p>
          <a:endParaRPr lang="en-US"/>
        </a:p>
      </dgm:t>
    </dgm:pt>
    <dgm:pt modelId="{18689A91-1916-4B56-B4CB-534034CC258E}">
      <dgm:prSet phldrT="[نص]" custT="1"/>
      <dgm:spPr/>
      <dgm:t>
        <a:bodyPr/>
        <a:lstStyle/>
        <a:p>
          <a:r>
            <a:rPr lang="ar-MA" sz="2400" smtClean="0"/>
            <a:t>استفتاء شعبي</a:t>
          </a:r>
          <a:endParaRPr lang="en-US" sz="2400" dirty="0"/>
        </a:p>
      </dgm:t>
    </dgm:pt>
    <dgm:pt modelId="{E6DE8FC0-3DC8-427C-8B5D-8F609D83BD7D}" type="parTrans" cxnId="{34E77AFC-18C5-4EA3-94C6-D34F59ABDB42}">
      <dgm:prSet/>
      <dgm:spPr/>
      <dgm:t>
        <a:bodyPr/>
        <a:lstStyle/>
        <a:p>
          <a:endParaRPr lang="en-US"/>
        </a:p>
      </dgm:t>
    </dgm:pt>
    <dgm:pt modelId="{C54C8281-DBC9-4BBA-A870-6CB9E2952C11}" type="sibTrans" cxnId="{34E77AFC-18C5-4EA3-94C6-D34F59ABDB42}">
      <dgm:prSet/>
      <dgm:spPr/>
      <dgm:t>
        <a:bodyPr/>
        <a:lstStyle/>
        <a:p>
          <a:endParaRPr lang="en-US"/>
        </a:p>
      </dgm:t>
    </dgm:pt>
    <dgm:pt modelId="{9BFA55DF-CE31-400F-AB11-E3F77AD112D2}">
      <dgm:prSet phldrT="[نص]" custT="1"/>
      <dgm:spPr/>
      <dgm:t>
        <a:bodyPr/>
        <a:lstStyle/>
        <a:p>
          <a:r>
            <a:rPr lang="ar-MA" sz="2400" smtClean="0"/>
            <a:t>البرلمان + رئيس الدولة</a:t>
          </a:r>
          <a:endParaRPr lang="en-US" sz="2400" dirty="0"/>
        </a:p>
      </dgm:t>
    </dgm:pt>
    <dgm:pt modelId="{A326AFC6-B686-487C-B51D-EDAACB47A0A6}" type="parTrans" cxnId="{1FA9CF9F-735D-4798-9159-32E1556686CD}">
      <dgm:prSet/>
      <dgm:spPr/>
      <dgm:t>
        <a:bodyPr/>
        <a:lstStyle/>
        <a:p>
          <a:endParaRPr lang="en-US"/>
        </a:p>
      </dgm:t>
    </dgm:pt>
    <dgm:pt modelId="{33EDEE0E-EBBD-42A9-96F6-148A19412F58}" type="sibTrans" cxnId="{1FA9CF9F-735D-4798-9159-32E1556686CD}">
      <dgm:prSet/>
      <dgm:spPr/>
      <dgm:t>
        <a:bodyPr/>
        <a:lstStyle/>
        <a:p>
          <a:endParaRPr lang="en-US"/>
        </a:p>
      </dgm:t>
    </dgm:pt>
    <dgm:pt modelId="{352FE788-DB53-4FFB-8E21-F6B3A996A623}">
      <dgm:prSet phldrT="[نص]"/>
      <dgm:spPr/>
      <dgm:t>
        <a:bodyPr/>
        <a:lstStyle/>
        <a:p>
          <a:r>
            <a:rPr lang="ar-MA" b="1" u="sng" dirty="0" smtClean="0"/>
            <a:t>دوافع «أسباب» الجمود</a:t>
          </a:r>
          <a:endParaRPr lang="en-US" b="1" u="sng" dirty="0"/>
        </a:p>
      </dgm:t>
    </dgm:pt>
    <dgm:pt modelId="{DF4CDFEA-10F8-4C41-9DB9-706450F72677}" type="parTrans" cxnId="{5C168BA9-D46B-4B9B-9B14-DB90EAE9E274}">
      <dgm:prSet/>
      <dgm:spPr/>
    </dgm:pt>
    <dgm:pt modelId="{C243DADC-1739-4723-80E7-F46B8ABE18EC}" type="sibTrans" cxnId="{5C168BA9-D46B-4B9B-9B14-DB90EAE9E274}">
      <dgm:prSet/>
      <dgm:spPr/>
    </dgm:pt>
    <dgm:pt modelId="{5E1BD257-C8EC-4AEF-AC76-2A7AB5B31A9E}">
      <dgm:prSet phldrT="[نص]" custT="1"/>
      <dgm:spPr/>
      <dgm:t>
        <a:bodyPr/>
        <a:lstStyle/>
        <a:p>
          <a:r>
            <a:rPr lang="ar-MA" sz="2400" smtClean="0"/>
            <a:t>الرغبة في ثبات واستقرار الدستور</a:t>
          </a:r>
          <a:endParaRPr lang="en-US" sz="2400" dirty="0"/>
        </a:p>
      </dgm:t>
    </dgm:pt>
    <dgm:pt modelId="{2C6BA034-035E-4907-8D8F-39C5DB9C12E4}" type="parTrans" cxnId="{9FB60374-ADC9-4428-9CC4-4C2D198619A9}">
      <dgm:prSet/>
      <dgm:spPr/>
    </dgm:pt>
    <dgm:pt modelId="{59A7D0A4-FE7E-4726-AA1A-CEAAAB49D6D4}" type="sibTrans" cxnId="{9FB60374-ADC9-4428-9CC4-4C2D198619A9}">
      <dgm:prSet/>
      <dgm:spPr/>
    </dgm:pt>
    <dgm:pt modelId="{057CA212-0F32-4E75-9397-9984121EC62B}">
      <dgm:prSet phldrT="[نص]" custT="1"/>
      <dgm:spPr/>
      <dgm:t>
        <a:bodyPr/>
        <a:lstStyle/>
        <a:p>
          <a:r>
            <a:rPr lang="ar-MA" sz="2400" smtClean="0"/>
            <a:t>ضمان سمو الدستور وعلّوه</a:t>
          </a:r>
          <a:endParaRPr lang="en-US" sz="2400" dirty="0"/>
        </a:p>
      </dgm:t>
    </dgm:pt>
    <dgm:pt modelId="{EC83333E-0307-4601-9386-8A7173A31438}" type="parTrans" cxnId="{77CBABF8-B04A-4D6C-9EBC-B2DA112C96E3}">
      <dgm:prSet/>
      <dgm:spPr/>
      <dgm:t>
        <a:bodyPr/>
        <a:lstStyle/>
        <a:p>
          <a:endParaRPr lang="en-US"/>
        </a:p>
      </dgm:t>
    </dgm:pt>
    <dgm:pt modelId="{031F9AF3-F5E2-4270-8652-7D0D53B77B62}" type="sibTrans" cxnId="{77CBABF8-B04A-4D6C-9EBC-B2DA112C96E3}">
      <dgm:prSet/>
      <dgm:spPr/>
      <dgm:t>
        <a:bodyPr/>
        <a:lstStyle/>
        <a:p>
          <a:endParaRPr lang="en-US"/>
        </a:p>
      </dgm:t>
    </dgm:pt>
    <dgm:pt modelId="{E97463D9-C64F-4D01-A3C5-5D7706E001E0}" type="pres">
      <dgm:prSet presAssocID="{8C27B10C-BEAC-49AF-B8DB-3338D2B7F09B}" presName="theList" presStyleCnt="0">
        <dgm:presLayoutVars>
          <dgm:dir val="rev"/>
          <dgm:animLvl val="lvl"/>
          <dgm:resizeHandles val="exact"/>
        </dgm:presLayoutVars>
      </dgm:prSet>
      <dgm:spPr/>
      <dgm:t>
        <a:bodyPr/>
        <a:lstStyle/>
        <a:p>
          <a:endParaRPr lang="en-US"/>
        </a:p>
      </dgm:t>
    </dgm:pt>
    <dgm:pt modelId="{147DA6DE-FD3D-4346-8DFB-29CA4B6DFB0A}" type="pres">
      <dgm:prSet presAssocID="{58086715-6B68-4F1C-B34C-6139D488B18D}" presName="compNode" presStyleCnt="0"/>
      <dgm:spPr/>
      <dgm:t>
        <a:bodyPr/>
        <a:lstStyle/>
        <a:p>
          <a:endParaRPr lang="en-US"/>
        </a:p>
      </dgm:t>
    </dgm:pt>
    <dgm:pt modelId="{EE063D1C-46AD-4E3B-B893-AF2B0C662C18}" type="pres">
      <dgm:prSet presAssocID="{58086715-6B68-4F1C-B34C-6139D488B18D}" presName="aNode" presStyleLbl="bgShp" presStyleIdx="0" presStyleCnt="4"/>
      <dgm:spPr/>
      <dgm:t>
        <a:bodyPr/>
        <a:lstStyle/>
        <a:p>
          <a:endParaRPr lang="en-US"/>
        </a:p>
      </dgm:t>
    </dgm:pt>
    <dgm:pt modelId="{DDCFADC9-7DC8-4716-9955-80CFF927DFBF}" type="pres">
      <dgm:prSet presAssocID="{58086715-6B68-4F1C-B34C-6139D488B18D}" presName="textNode" presStyleLbl="bgShp" presStyleIdx="0" presStyleCnt="4"/>
      <dgm:spPr/>
      <dgm:t>
        <a:bodyPr/>
        <a:lstStyle/>
        <a:p>
          <a:endParaRPr lang="en-US"/>
        </a:p>
      </dgm:t>
    </dgm:pt>
    <dgm:pt modelId="{25D94080-44A1-4D64-90BB-C5F3F0FCCC82}" type="pres">
      <dgm:prSet presAssocID="{58086715-6B68-4F1C-B34C-6139D488B18D}" presName="compChildNode" presStyleCnt="0"/>
      <dgm:spPr/>
      <dgm:t>
        <a:bodyPr/>
        <a:lstStyle/>
        <a:p>
          <a:endParaRPr lang="en-US"/>
        </a:p>
      </dgm:t>
    </dgm:pt>
    <dgm:pt modelId="{EF1E8A1B-B985-4F44-91AE-155864740184}" type="pres">
      <dgm:prSet presAssocID="{58086715-6B68-4F1C-B34C-6139D488B18D}" presName="theInnerList" presStyleCnt="0"/>
      <dgm:spPr/>
      <dgm:t>
        <a:bodyPr/>
        <a:lstStyle/>
        <a:p>
          <a:endParaRPr lang="en-US"/>
        </a:p>
      </dgm:t>
    </dgm:pt>
    <dgm:pt modelId="{6BBAB2B5-94E2-4F2D-AD6B-C6663B8227F1}" type="pres">
      <dgm:prSet presAssocID="{BEE88B7C-D730-45F4-8888-B6E33BBE7839}" presName="childNode" presStyleLbl="node1" presStyleIdx="0" presStyleCnt="8">
        <dgm:presLayoutVars>
          <dgm:bulletEnabled val="1"/>
        </dgm:presLayoutVars>
      </dgm:prSet>
      <dgm:spPr/>
      <dgm:t>
        <a:bodyPr/>
        <a:lstStyle/>
        <a:p>
          <a:endParaRPr lang="en-US"/>
        </a:p>
      </dgm:t>
    </dgm:pt>
    <dgm:pt modelId="{2C641473-8DC6-4C92-8B68-0141DEA19662}" type="pres">
      <dgm:prSet presAssocID="{58086715-6B68-4F1C-B34C-6139D488B18D}" presName="aSpace" presStyleCnt="0"/>
      <dgm:spPr/>
      <dgm:t>
        <a:bodyPr/>
        <a:lstStyle/>
        <a:p>
          <a:endParaRPr lang="en-US"/>
        </a:p>
      </dgm:t>
    </dgm:pt>
    <dgm:pt modelId="{597E051E-E5E9-4426-B2DE-708E605B9C9B}" type="pres">
      <dgm:prSet presAssocID="{380AD212-2AAB-4389-AF37-F30502772F78}" presName="compNode" presStyleCnt="0"/>
      <dgm:spPr/>
      <dgm:t>
        <a:bodyPr/>
        <a:lstStyle/>
        <a:p>
          <a:endParaRPr lang="en-US"/>
        </a:p>
      </dgm:t>
    </dgm:pt>
    <dgm:pt modelId="{B6F2A54B-A333-47AC-BA4D-FE7444D7FC4F}" type="pres">
      <dgm:prSet presAssocID="{380AD212-2AAB-4389-AF37-F30502772F78}" presName="aNode" presStyleLbl="bgShp" presStyleIdx="1" presStyleCnt="4"/>
      <dgm:spPr/>
      <dgm:t>
        <a:bodyPr/>
        <a:lstStyle/>
        <a:p>
          <a:endParaRPr lang="en-US"/>
        </a:p>
      </dgm:t>
    </dgm:pt>
    <dgm:pt modelId="{89F0B19C-449A-4D1A-8223-2EC45E4041E6}" type="pres">
      <dgm:prSet presAssocID="{380AD212-2AAB-4389-AF37-F30502772F78}" presName="textNode" presStyleLbl="bgShp" presStyleIdx="1" presStyleCnt="4"/>
      <dgm:spPr/>
      <dgm:t>
        <a:bodyPr/>
        <a:lstStyle/>
        <a:p>
          <a:endParaRPr lang="en-US"/>
        </a:p>
      </dgm:t>
    </dgm:pt>
    <dgm:pt modelId="{54AF40AF-25DA-41CC-946C-52F0D3AD33A9}" type="pres">
      <dgm:prSet presAssocID="{380AD212-2AAB-4389-AF37-F30502772F78}" presName="compChildNode" presStyleCnt="0"/>
      <dgm:spPr/>
      <dgm:t>
        <a:bodyPr/>
        <a:lstStyle/>
        <a:p>
          <a:endParaRPr lang="en-US"/>
        </a:p>
      </dgm:t>
    </dgm:pt>
    <dgm:pt modelId="{492E03CA-DB6C-400F-823C-005620906569}" type="pres">
      <dgm:prSet presAssocID="{380AD212-2AAB-4389-AF37-F30502772F78}" presName="theInnerList" presStyleCnt="0"/>
      <dgm:spPr/>
      <dgm:t>
        <a:bodyPr/>
        <a:lstStyle/>
        <a:p>
          <a:endParaRPr lang="en-US"/>
        </a:p>
      </dgm:t>
    </dgm:pt>
    <dgm:pt modelId="{5A2904A5-2FCF-4DD8-8953-78D00F736C47}" type="pres">
      <dgm:prSet presAssocID="{AC8FC64D-EDC7-4712-9AAE-82920255608B}" presName="childNode" presStyleLbl="node1" presStyleIdx="1" presStyleCnt="8">
        <dgm:presLayoutVars>
          <dgm:bulletEnabled val="1"/>
        </dgm:presLayoutVars>
      </dgm:prSet>
      <dgm:spPr/>
      <dgm:t>
        <a:bodyPr/>
        <a:lstStyle/>
        <a:p>
          <a:endParaRPr lang="en-US"/>
        </a:p>
      </dgm:t>
    </dgm:pt>
    <dgm:pt modelId="{DD142EA0-CC53-4E60-BE29-F38315F0F50A}" type="pres">
      <dgm:prSet presAssocID="{AC8FC64D-EDC7-4712-9AAE-82920255608B}" presName="aSpace2" presStyleCnt="0"/>
      <dgm:spPr/>
      <dgm:t>
        <a:bodyPr/>
        <a:lstStyle/>
        <a:p>
          <a:endParaRPr lang="en-US"/>
        </a:p>
      </dgm:t>
    </dgm:pt>
    <dgm:pt modelId="{35B37CAD-A975-451C-91DB-5C46FDBB1D18}" type="pres">
      <dgm:prSet presAssocID="{18689A91-1916-4B56-B4CB-534034CC258E}" presName="childNode" presStyleLbl="node1" presStyleIdx="2" presStyleCnt="8">
        <dgm:presLayoutVars>
          <dgm:bulletEnabled val="1"/>
        </dgm:presLayoutVars>
      </dgm:prSet>
      <dgm:spPr/>
      <dgm:t>
        <a:bodyPr/>
        <a:lstStyle/>
        <a:p>
          <a:endParaRPr lang="en-US"/>
        </a:p>
      </dgm:t>
    </dgm:pt>
    <dgm:pt modelId="{CFCE8464-8D1D-4A25-BA11-35128D458F76}" type="pres">
      <dgm:prSet presAssocID="{18689A91-1916-4B56-B4CB-534034CC258E}" presName="aSpace2" presStyleCnt="0"/>
      <dgm:spPr/>
      <dgm:t>
        <a:bodyPr/>
        <a:lstStyle/>
        <a:p>
          <a:endParaRPr lang="en-US"/>
        </a:p>
      </dgm:t>
    </dgm:pt>
    <dgm:pt modelId="{10DE40FA-859D-4A0F-AAC6-B4365AF1EFBC}" type="pres">
      <dgm:prSet presAssocID="{9BFA55DF-CE31-400F-AB11-E3F77AD112D2}" presName="childNode" presStyleLbl="node1" presStyleIdx="3" presStyleCnt="8">
        <dgm:presLayoutVars>
          <dgm:bulletEnabled val="1"/>
        </dgm:presLayoutVars>
      </dgm:prSet>
      <dgm:spPr/>
      <dgm:t>
        <a:bodyPr/>
        <a:lstStyle/>
        <a:p>
          <a:endParaRPr lang="en-US"/>
        </a:p>
      </dgm:t>
    </dgm:pt>
    <dgm:pt modelId="{E83B28C9-EE03-40E9-9057-DEFAAA8F7DB9}" type="pres">
      <dgm:prSet presAssocID="{380AD212-2AAB-4389-AF37-F30502772F78}" presName="aSpace" presStyleCnt="0"/>
      <dgm:spPr/>
      <dgm:t>
        <a:bodyPr/>
        <a:lstStyle/>
        <a:p>
          <a:endParaRPr lang="en-US"/>
        </a:p>
      </dgm:t>
    </dgm:pt>
    <dgm:pt modelId="{6760CB6D-C2A8-44E5-9EEA-7D6F8D0EF099}" type="pres">
      <dgm:prSet presAssocID="{C70C0DC1-A31B-4F7D-A26C-0A74889C55F2}" presName="compNode" presStyleCnt="0"/>
      <dgm:spPr/>
      <dgm:t>
        <a:bodyPr/>
        <a:lstStyle/>
        <a:p>
          <a:endParaRPr lang="en-US"/>
        </a:p>
      </dgm:t>
    </dgm:pt>
    <dgm:pt modelId="{72A75E6E-7B76-4888-B3C3-ABE45DE0FE51}" type="pres">
      <dgm:prSet presAssocID="{C70C0DC1-A31B-4F7D-A26C-0A74889C55F2}" presName="aNode" presStyleLbl="bgShp" presStyleIdx="2" presStyleCnt="4"/>
      <dgm:spPr/>
      <dgm:t>
        <a:bodyPr/>
        <a:lstStyle/>
        <a:p>
          <a:endParaRPr lang="en-US"/>
        </a:p>
      </dgm:t>
    </dgm:pt>
    <dgm:pt modelId="{7BE60D83-231F-4E78-A356-36A6B46B65D8}" type="pres">
      <dgm:prSet presAssocID="{C70C0DC1-A31B-4F7D-A26C-0A74889C55F2}" presName="textNode" presStyleLbl="bgShp" presStyleIdx="2" presStyleCnt="4"/>
      <dgm:spPr/>
      <dgm:t>
        <a:bodyPr/>
        <a:lstStyle/>
        <a:p>
          <a:endParaRPr lang="en-US"/>
        </a:p>
      </dgm:t>
    </dgm:pt>
    <dgm:pt modelId="{B697E5AF-0C59-444E-B1C5-8953F637A492}" type="pres">
      <dgm:prSet presAssocID="{C70C0DC1-A31B-4F7D-A26C-0A74889C55F2}" presName="compChildNode" presStyleCnt="0"/>
      <dgm:spPr/>
      <dgm:t>
        <a:bodyPr/>
        <a:lstStyle/>
        <a:p>
          <a:endParaRPr lang="en-US"/>
        </a:p>
      </dgm:t>
    </dgm:pt>
    <dgm:pt modelId="{F060D86A-7FF5-43A3-9D79-C0F09AA9E564}" type="pres">
      <dgm:prSet presAssocID="{C70C0DC1-A31B-4F7D-A26C-0A74889C55F2}" presName="theInnerList" presStyleCnt="0"/>
      <dgm:spPr/>
      <dgm:t>
        <a:bodyPr/>
        <a:lstStyle/>
        <a:p>
          <a:endParaRPr lang="en-US"/>
        </a:p>
      </dgm:t>
    </dgm:pt>
    <dgm:pt modelId="{5282823A-7ADC-4962-AE38-221D51FD7B21}" type="pres">
      <dgm:prSet presAssocID="{0D14FF08-E22F-4181-A042-0B7C797A66D9}" presName="childNode" presStyleLbl="node1" presStyleIdx="4" presStyleCnt="8">
        <dgm:presLayoutVars>
          <dgm:bulletEnabled val="1"/>
        </dgm:presLayoutVars>
      </dgm:prSet>
      <dgm:spPr/>
      <dgm:t>
        <a:bodyPr/>
        <a:lstStyle/>
        <a:p>
          <a:endParaRPr lang="en-US"/>
        </a:p>
      </dgm:t>
    </dgm:pt>
    <dgm:pt modelId="{A22ACD10-BC53-48AD-86B3-5EFAF0C82EBA}" type="pres">
      <dgm:prSet presAssocID="{0D14FF08-E22F-4181-A042-0B7C797A66D9}" presName="aSpace2" presStyleCnt="0"/>
      <dgm:spPr/>
      <dgm:t>
        <a:bodyPr/>
        <a:lstStyle/>
        <a:p>
          <a:endParaRPr lang="en-US"/>
        </a:p>
      </dgm:t>
    </dgm:pt>
    <dgm:pt modelId="{0DFBC2F7-316D-452F-97F0-C86FD4882672}" type="pres">
      <dgm:prSet presAssocID="{75EFA9BC-7770-440F-AD50-13E6B5A50414}" presName="childNode" presStyleLbl="node1" presStyleIdx="5" presStyleCnt="8">
        <dgm:presLayoutVars>
          <dgm:bulletEnabled val="1"/>
        </dgm:presLayoutVars>
      </dgm:prSet>
      <dgm:spPr/>
      <dgm:t>
        <a:bodyPr/>
        <a:lstStyle/>
        <a:p>
          <a:endParaRPr lang="en-US"/>
        </a:p>
      </dgm:t>
    </dgm:pt>
    <dgm:pt modelId="{30A399FA-BC6D-464E-9B0B-044831598996}" type="pres">
      <dgm:prSet presAssocID="{C70C0DC1-A31B-4F7D-A26C-0A74889C55F2}" presName="aSpace" presStyleCnt="0"/>
      <dgm:spPr/>
      <dgm:t>
        <a:bodyPr/>
        <a:lstStyle/>
        <a:p>
          <a:endParaRPr lang="en-US"/>
        </a:p>
      </dgm:t>
    </dgm:pt>
    <dgm:pt modelId="{3426C31B-12D4-40FD-A512-9B83115933E8}" type="pres">
      <dgm:prSet presAssocID="{352FE788-DB53-4FFB-8E21-F6B3A996A623}" presName="compNode" presStyleCnt="0"/>
      <dgm:spPr/>
      <dgm:t>
        <a:bodyPr/>
        <a:lstStyle/>
        <a:p>
          <a:endParaRPr lang="en-US"/>
        </a:p>
      </dgm:t>
    </dgm:pt>
    <dgm:pt modelId="{D7A4DE0E-96EA-4CBA-88A9-B73AFBA05FF4}" type="pres">
      <dgm:prSet presAssocID="{352FE788-DB53-4FFB-8E21-F6B3A996A623}" presName="aNode" presStyleLbl="bgShp" presStyleIdx="3" presStyleCnt="4"/>
      <dgm:spPr/>
      <dgm:t>
        <a:bodyPr/>
        <a:lstStyle/>
        <a:p>
          <a:endParaRPr lang="en-US"/>
        </a:p>
      </dgm:t>
    </dgm:pt>
    <dgm:pt modelId="{BFED67C1-2D82-4B01-ABB6-8FDBBD52E260}" type="pres">
      <dgm:prSet presAssocID="{352FE788-DB53-4FFB-8E21-F6B3A996A623}" presName="textNode" presStyleLbl="bgShp" presStyleIdx="3" presStyleCnt="4"/>
      <dgm:spPr/>
      <dgm:t>
        <a:bodyPr/>
        <a:lstStyle/>
        <a:p>
          <a:endParaRPr lang="en-US"/>
        </a:p>
      </dgm:t>
    </dgm:pt>
    <dgm:pt modelId="{0B53A94B-5F0F-4D36-9483-1E576B22E3FF}" type="pres">
      <dgm:prSet presAssocID="{352FE788-DB53-4FFB-8E21-F6B3A996A623}" presName="compChildNode" presStyleCnt="0"/>
      <dgm:spPr/>
      <dgm:t>
        <a:bodyPr/>
        <a:lstStyle/>
        <a:p>
          <a:endParaRPr lang="en-US"/>
        </a:p>
      </dgm:t>
    </dgm:pt>
    <dgm:pt modelId="{1A48726F-A470-4C3B-BA2E-F8E28885BF78}" type="pres">
      <dgm:prSet presAssocID="{352FE788-DB53-4FFB-8E21-F6B3A996A623}" presName="theInnerList" presStyleCnt="0"/>
      <dgm:spPr/>
      <dgm:t>
        <a:bodyPr/>
        <a:lstStyle/>
        <a:p>
          <a:endParaRPr lang="en-US"/>
        </a:p>
      </dgm:t>
    </dgm:pt>
    <dgm:pt modelId="{E2CB975B-30EE-4220-AEDF-BEDC5E1EFBD8}" type="pres">
      <dgm:prSet presAssocID="{5E1BD257-C8EC-4AEF-AC76-2A7AB5B31A9E}" presName="childNode" presStyleLbl="node1" presStyleIdx="6" presStyleCnt="8">
        <dgm:presLayoutVars>
          <dgm:bulletEnabled val="1"/>
        </dgm:presLayoutVars>
      </dgm:prSet>
      <dgm:spPr/>
      <dgm:t>
        <a:bodyPr/>
        <a:lstStyle/>
        <a:p>
          <a:endParaRPr lang="en-US"/>
        </a:p>
      </dgm:t>
    </dgm:pt>
    <dgm:pt modelId="{36373298-C6F0-4531-A708-0C48D234AF3E}" type="pres">
      <dgm:prSet presAssocID="{5E1BD257-C8EC-4AEF-AC76-2A7AB5B31A9E}" presName="aSpace2" presStyleCnt="0"/>
      <dgm:spPr/>
      <dgm:t>
        <a:bodyPr/>
        <a:lstStyle/>
        <a:p>
          <a:endParaRPr lang="en-US"/>
        </a:p>
      </dgm:t>
    </dgm:pt>
    <dgm:pt modelId="{482E5CF6-6E8E-4A11-8326-8CFA65324C75}" type="pres">
      <dgm:prSet presAssocID="{057CA212-0F32-4E75-9397-9984121EC62B}" presName="childNode" presStyleLbl="node1" presStyleIdx="7" presStyleCnt="8">
        <dgm:presLayoutVars>
          <dgm:bulletEnabled val="1"/>
        </dgm:presLayoutVars>
      </dgm:prSet>
      <dgm:spPr/>
      <dgm:t>
        <a:bodyPr/>
        <a:lstStyle/>
        <a:p>
          <a:endParaRPr lang="en-US"/>
        </a:p>
      </dgm:t>
    </dgm:pt>
  </dgm:ptLst>
  <dgm:cxnLst>
    <dgm:cxn modelId="{82E84701-FC40-4EF4-8CB1-06840221E013}" type="presOf" srcId="{380AD212-2AAB-4389-AF37-F30502772F78}" destId="{B6F2A54B-A333-47AC-BA4D-FE7444D7FC4F}" srcOrd="0" destOrd="0" presId="urn:microsoft.com/office/officeart/2005/8/layout/lProcess2"/>
    <dgm:cxn modelId="{9FB60374-ADC9-4428-9CC4-4C2D198619A9}" srcId="{352FE788-DB53-4FFB-8E21-F6B3A996A623}" destId="{5E1BD257-C8EC-4AEF-AC76-2A7AB5B31A9E}" srcOrd="0" destOrd="0" parTransId="{2C6BA034-035E-4907-8D8F-39C5DB9C12E4}" sibTransId="{59A7D0A4-FE7E-4726-AA1A-CEAAAB49D6D4}"/>
    <dgm:cxn modelId="{1FA9CF9F-735D-4798-9159-32E1556686CD}" srcId="{380AD212-2AAB-4389-AF37-F30502772F78}" destId="{9BFA55DF-CE31-400F-AB11-E3F77AD112D2}" srcOrd="2" destOrd="0" parTransId="{A326AFC6-B686-487C-B51D-EDAACB47A0A6}" sibTransId="{33EDEE0E-EBBD-42A9-96F6-148A19412F58}"/>
    <dgm:cxn modelId="{B8CCEE8E-F10C-411C-9CD6-D91309F2FB3D}" srcId="{58086715-6B68-4F1C-B34C-6139D488B18D}" destId="{BEE88B7C-D730-45F4-8888-B6E33BBE7839}" srcOrd="0" destOrd="0" parTransId="{7F7DAF57-E663-4FD9-A2A4-9F211CF690CC}" sibTransId="{9E642E5F-EA7A-4E5B-885E-91A01E7C8300}"/>
    <dgm:cxn modelId="{03CDE943-9B72-4117-830D-70779E74CDD6}" srcId="{380AD212-2AAB-4389-AF37-F30502772F78}" destId="{AC8FC64D-EDC7-4712-9AAE-82920255608B}" srcOrd="0" destOrd="0" parTransId="{3DE298FA-10A5-495D-A8DB-AD33F7AE2800}" sibTransId="{C7483C9C-3F66-47E3-9591-E0E002B790D1}"/>
    <dgm:cxn modelId="{D5D23BFF-5D8E-484F-9942-DB2277E0496D}" type="presOf" srcId="{8C27B10C-BEAC-49AF-B8DB-3338D2B7F09B}" destId="{E97463D9-C64F-4D01-A3C5-5D7706E001E0}" srcOrd="0" destOrd="0" presId="urn:microsoft.com/office/officeart/2005/8/layout/lProcess2"/>
    <dgm:cxn modelId="{C0091B74-F36A-4254-B929-CB74AF9C8D4B}" srcId="{8C27B10C-BEAC-49AF-B8DB-3338D2B7F09B}" destId="{C70C0DC1-A31B-4F7D-A26C-0A74889C55F2}" srcOrd="2" destOrd="0" parTransId="{7DAC5351-C5AA-4918-A732-28D87299A3CE}" sibTransId="{35E4E64E-9C29-423F-A19A-BB688FD355EC}"/>
    <dgm:cxn modelId="{AA703831-EBE8-46CA-AD72-C2DABB502C16}" type="presOf" srcId="{5E1BD257-C8EC-4AEF-AC76-2A7AB5B31A9E}" destId="{E2CB975B-30EE-4220-AEDF-BEDC5E1EFBD8}" srcOrd="0" destOrd="0" presId="urn:microsoft.com/office/officeart/2005/8/layout/lProcess2"/>
    <dgm:cxn modelId="{B4B5141E-5E5D-48C2-87D0-8C995252F72D}" type="presOf" srcId="{58086715-6B68-4F1C-B34C-6139D488B18D}" destId="{DDCFADC9-7DC8-4716-9955-80CFF927DFBF}" srcOrd="1" destOrd="0" presId="urn:microsoft.com/office/officeart/2005/8/layout/lProcess2"/>
    <dgm:cxn modelId="{16D18A83-EA14-4B21-AE53-9AEF4DAF9E22}" type="presOf" srcId="{352FE788-DB53-4FFB-8E21-F6B3A996A623}" destId="{BFED67C1-2D82-4B01-ABB6-8FDBBD52E260}" srcOrd="1" destOrd="0" presId="urn:microsoft.com/office/officeart/2005/8/layout/lProcess2"/>
    <dgm:cxn modelId="{C1C39241-A092-4DA2-A76C-EFBC8FCB89D3}" type="presOf" srcId="{BEE88B7C-D730-45F4-8888-B6E33BBE7839}" destId="{6BBAB2B5-94E2-4F2D-AD6B-C6663B8227F1}" srcOrd="0" destOrd="0" presId="urn:microsoft.com/office/officeart/2005/8/layout/lProcess2"/>
    <dgm:cxn modelId="{64F0CF12-7B04-4B06-906C-0AF608234AE5}" srcId="{C70C0DC1-A31B-4F7D-A26C-0A74889C55F2}" destId="{0D14FF08-E22F-4181-A042-0B7C797A66D9}" srcOrd="0" destOrd="0" parTransId="{D6AB8B26-10BD-4DCC-8FA9-BF4FA822916F}" sibTransId="{3B3BEA72-DAF8-465A-9808-9547D4D520B9}"/>
    <dgm:cxn modelId="{1625B325-E54E-4C58-80EA-C8FD3E92E7C6}" srcId="{8C27B10C-BEAC-49AF-B8DB-3338D2B7F09B}" destId="{380AD212-2AAB-4389-AF37-F30502772F78}" srcOrd="1" destOrd="0" parTransId="{0B8F55DC-DECA-4235-A81E-E5C71E7C97DC}" sibTransId="{4CDFD4F1-D532-411C-A2C8-483E35BE774E}"/>
    <dgm:cxn modelId="{9C68F6BD-A774-4FA1-A267-DB31C490B4F9}" type="presOf" srcId="{380AD212-2AAB-4389-AF37-F30502772F78}" destId="{89F0B19C-449A-4D1A-8223-2EC45E4041E6}" srcOrd="1" destOrd="0" presId="urn:microsoft.com/office/officeart/2005/8/layout/lProcess2"/>
    <dgm:cxn modelId="{F0CD618F-52D6-4B9A-B714-E218107135DA}" type="presOf" srcId="{C70C0DC1-A31B-4F7D-A26C-0A74889C55F2}" destId="{72A75E6E-7B76-4888-B3C3-ABE45DE0FE51}" srcOrd="0" destOrd="0" presId="urn:microsoft.com/office/officeart/2005/8/layout/lProcess2"/>
    <dgm:cxn modelId="{7321DDA6-C1CB-45D9-868A-C8D2FCD6C55C}" srcId="{C70C0DC1-A31B-4F7D-A26C-0A74889C55F2}" destId="{75EFA9BC-7770-440F-AD50-13E6B5A50414}" srcOrd="1" destOrd="0" parTransId="{C606A43A-F12B-46F6-AAF5-977FDC4D1B6B}" sibTransId="{49D23035-8510-401E-8625-42794B385E43}"/>
    <dgm:cxn modelId="{6677A8F5-0216-4BA6-8A2D-2E9D0C256CCA}" srcId="{8C27B10C-BEAC-49AF-B8DB-3338D2B7F09B}" destId="{58086715-6B68-4F1C-B34C-6139D488B18D}" srcOrd="0" destOrd="0" parTransId="{CA709B04-C2DD-4ED9-AAC1-6124939E1C87}" sibTransId="{98E5C5BB-26F6-42D3-BDF9-E6EE8D704B70}"/>
    <dgm:cxn modelId="{0BD95733-3D00-4F81-85A8-97E2AA216C47}" type="presOf" srcId="{057CA212-0F32-4E75-9397-9984121EC62B}" destId="{482E5CF6-6E8E-4A11-8326-8CFA65324C75}" srcOrd="0" destOrd="0" presId="urn:microsoft.com/office/officeart/2005/8/layout/lProcess2"/>
    <dgm:cxn modelId="{BC725B08-AEC9-4C43-9D71-84B555F0F189}" type="presOf" srcId="{0D14FF08-E22F-4181-A042-0B7C797A66D9}" destId="{5282823A-7ADC-4962-AE38-221D51FD7B21}" srcOrd="0" destOrd="0" presId="urn:microsoft.com/office/officeart/2005/8/layout/lProcess2"/>
    <dgm:cxn modelId="{5C168BA9-D46B-4B9B-9B14-DB90EAE9E274}" srcId="{8C27B10C-BEAC-49AF-B8DB-3338D2B7F09B}" destId="{352FE788-DB53-4FFB-8E21-F6B3A996A623}" srcOrd="3" destOrd="0" parTransId="{DF4CDFEA-10F8-4C41-9DB9-706450F72677}" sibTransId="{C243DADC-1739-4723-80E7-F46B8ABE18EC}"/>
    <dgm:cxn modelId="{412BC681-0B4F-4A7D-8E55-5BBEDBC2633A}" type="presOf" srcId="{9BFA55DF-CE31-400F-AB11-E3F77AD112D2}" destId="{10DE40FA-859D-4A0F-AAC6-B4365AF1EFBC}" srcOrd="0" destOrd="0" presId="urn:microsoft.com/office/officeart/2005/8/layout/lProcess2"/>
    <dgm:cxn modelId="{693DA3B8-6FF9-4536-ADCB-5A087D1CD28D}" type="presOf" srcId="{352FE788-DB53-4FFB-8E21-F6B3A996A623}" destId="{D7A4DE0E-96EA-4CBA-88A9-B73AFBA05FF4}" srcOrd="0" destOrd="0" presId="urn:microsoft.com/office/officeart/2005/8/layout/lProcess2"/>
    <dgm:cxn modelId="{34E77AFC-18C5-4EA3-94C6-D34F59ABDB42}" srcId="{380AD212-2AAB-4389-AF37-F30502772F78}" destId="{18689A91-1916-4B56-B4CB-534034CC258E}" srcOrd="1" destOrd="0" parTransId="{E6DE8FC0-3DC8-427C-8B5D-8F609D83BD7D}" sibTransId="{C54C8281-DBC9-4BBA-A870-6CB9E2952C11}"/>
    <dgm:cxn modelId="{2D497F89-0D53-4BA2-A93E-7DB170961715}" type="presOf" srcId="{AC8FC64D-EDC7-4712-9AAE-82920255608B}" destId="{5A2904A5-2FCF-4DD8-8953-78D00F736C47}" srcOrd="0" destOrd="0" presId="urn:microsoft.com/office/officeart/2005/8/layout/lProcess2"/>
    <dgm:cxn modelId="{BA6AE577-4522-4528-8312-EB7BDF7CDF53}" type="presOf" srcId="{18689A91-1916-4B56-B4CB-534034CC258E}" destId="{35B37CAD-A975-451C-91DB-5C46FDBB1D18}" srcOrd="0" destOrd="0" presId="urn:microsoft.com/office/officeart/2005/8/layout/lProcess2"/>
    <dgm:cxn modelId="{77CBABF8-B04A-4D6C-9EBC-B2DA112C96E3}" srcId="{352FE788-DB53-4FFB-8E21-F6B3A996A623}" destId="{057CA212-0F32-4E75-9397-9984121EC62B}" srcOrd="1" destOrd="0" parTransId="{EC83333E-0307-4601-9386-8A7173A31438}" sibTransId="{031F9AF3-F5E2-4270-8652-7D0D53B77B62}"/>
    <dgm:cxn modelId="{A32FD7B5-8DFC-4D97-8A47-86CBD4E57477}" type="presOf" srcId="{58086715-6B68-4F1C-B34C-6139D488B18D}" destId="{EE063D1C-46AD-4E3B-B893-AF2B0C662C18}" srcOrd="0" destOrd="0" presId="urn:microsoft.com/office/officeart/2005/8/layout/lProcess2"/>
    <dgm:cxn modelId="{A1C4BA20-18E2-428D-8D1F-8D225FE7D5B3}" type="presOf" srcId="{75EFA9BC-7770-440F-AD50-13E6B5A50414}" destId="{0DFBC2F7-316D-452F-97F0-C86FD4882672}" srcOrd="0" destOrd="0" presId="urn:microsoft.com/office/officeart/2005/8/layout/lProcess2"/>
    <dgm:cxn modelId="{2F2B53F5-3558-4B2B-A093-1A4944EA1054}" type="presOf" srcId="{C70C0DC1-A31B-4F7D-A26C-0A74889C55F2}" destId="{7BE60D83-231F-4E78-A356-36A6B46B65D8}" srcOrd="1" destOrd="0" presId="urn:microsoft.com/office/officeart/2005/8/layout/lProcess2"/>
    <dgm:cxn modelId="{D486A125-4732-47A9-8E15-5BFD2A08727A}" type="presParOf" srcId="{E97463D9-C64F-4D01-A3C5-5D7706E001E0}" destId="{147DA6DE-FD3D-4346-8DFB-29CA4B6DFB0A}" srcOrd="0" destOrd="0" presId="urn:microsoft.com/office/officeart/2005/8/layout/lProcess2"/>
    <dgm:cxn modelId="{80D65319-2EE6-4DD3-837F-4EFCD6DB1378}" type="presParOf" srcId="{147DA6DE-FD3D-4346-8DFB-29CA4B6DFB0A}" destId="{EE063D1C-46AD-4E3B-B893-AF2B0C662C18}" srcOrd="0" destOrd="0" presId="urn:microsoft.com/office/officeart/2005/8/layout/lProcess2"/>
    <dgm:cxn modelId="{8A7B60F6-3F72-458E-A75D-0A1056019F73}" type="presParOf" srcId="{147DA6DE-FD3D-4346-8DFB-29CA4B6DFB0A}" destId="{DDCFADC9-7DC8-4716-9955-80CFF927DFBF}" srcOrd="1" destOrd="0" presId="urn:microsoft.com/office/officeart/2005/8/layout/lProcess2"/>
    <dgm:cxn modelId="{3D56D3FE-781E-4127-A0D6-28191C1CE89D}" type="presParOf" srcId="{147DA6DE-FD3D-4346-8DFB-29CA4B6DFB0A}" destId="{25D94080-44A1-4D64-90BB-C5F3F0FCCC82}" srcOrd="2" destOrd="0" presId="urn:microsoft.com/office/officeart/2005/8/layout/lProcess2"/>
    <dgm:cxn modelId="{D0E9B60B-F3BD-4940-86EF-408543303C1F}" type="presParOf" srcId="{25D94080-44A1-4D64-90BB-C5F3F0FCCC82}" destId="{EF1E8A1B-B985-4F44-91AE-155864740184}" srcOrd="0" destOrd="0" presId="urn:microsoft.com/office/officeart/2005/8/layout/lProcess2"/>
    <dgm:cxn modelId="{18DD8E7A-F7CC-4DA5-9652-DD2FD2BBE194}" type="presParOf" srcId="{EF1E8A1B-B985-4F44-91AE-155864740184}" destId="{6BBAB2B5-94E2-4F2D-AD6B-C6663B8227F1}" srcOrd="0" destOrd="0" presId="urn:microsoft.com/office/officeart/2005/8/layout/lProcess2"/>
    <dgm:cxn modelId="{34C68309-D038-49BE-AA95-DE65F0601A2B}" type="presParOf" srcId="{E97463D9-C64F-4D01-A3C5-5D7706E001E0}" destId="{2C641473-8DC6-4C92-8B68-0141DEA19662}" srcOrd="1" destOrd="0" presId="urn:microsoft.com/office/officeart/2005/8/layout/lProcess2"/>
    <dgm:cxn modelId="{A2869153-D151-42C8-8AC6-C65DAB78F7E5}" type="presParOf" srcId="{E97463D9-C64F-4D01-A3C5-5D7706E001E0}" destId="{597E051E-E5E9-4426-B2DE-708E605B9C9B}" srcOrd="2" destOrd="0" presId="urn:microsoft.com/office/officeart/2005/8/layout/lProcess2"/>
    <dgm:cxn modelId="{57EB51B4-6B68-4944-AE36-60C5B37F48E1}" type="presParOf" srcId="{597E051E-E5E9-4426-B2DE-708E605B9C9B}" destId="{B6F2A54B-A333-47AC-BA4D-FE7444D7FC4F}" srcOrd="0" destOrd="0" presId="urn:microsoft.com/office/officeart/2005/8/layout/lProcess2"/>
    <dgm:cxn modelId="{FFFAEEFA-ADB7-42C4-9B58-3ECBE5587A41}" type="presParOf" srcId="{597E051E-E5E9-4426-B2DE-708E605B9C9B}" destId="{89F0B19C-449A-4D1A-8223-2EC45E4041E6}" srcOrd="1" destOrd="0" presId="urn:microsoft.com/office/officeart/2005/8/layout/lProcess2"/>
    <dgm:cxn modelId="{FE34CC4A-C9B8-4DEB-BB39-ABB00D0638C9}" type="presParOf" srcId="{597E051E-E5E9-4426-B2DE-708E605B9C9B}" destId="{54AF40AF-25DA-41CC-946C-52F0D3AD33A9}" srcOrd="2" destOrd="0" presId="urn:microsoft.com/office/officeart/2005/8/layout/lProcess2"/>
    <dgm:cxn modelId="{94D9E252-3B2C-4C4F-8939-2BBF13877495}" type="presParOf" srcId="{54AF40AF-25DA-41CC-946C-52F0D3AD33A9}" destId="{492E03CA-DB6C-400F-823C-005620906569}" srcOrd="0" destOrd="0" presId="urn:microsoft.com/office/officeart/2005/8/layout/lProcess2"/>
    <dgm:cxn modelId="{7D31AE51-5492-4893-8480-1C225321C62E}" type="presParOf" srcId="{492E03CA-DB6C-400F-823C-005620906569}" destId="{5A2904A5-2FCF-4DD8-8953-78D00F736C47}" srcOrd="0" destOrd="0" presId="urn:microsoft.com/office/officeart/2005/8/layout/lProcess2"/>
    <dgm:cxn modelId="{88201D5D-FB8E-429F-8C0C-F718BD1194C5}" type="presParOf" srcId="{492E03CA-DB6C-400F-823C-005620906569}" destId="{DD142EA0-CC53-4E60-BE29-F38315F0F50A}" srcOrd="1" destOrd="0" presId="urn:microsoft.com/office/officeart/2005/8/layout/lProcess2"/>
    <dgm:cxn modelId="{B235B0C1-54F4-4585-9C15-F1982DABBFE3}" type="presParOf" srcId="{492E03CA-DB6C-400F-823C-005620906569}" destId="{35B37CAD-A975-451C-91DB-5C46FDBB1D18}" srcOrd="2" destOrd="0" presId="urn:microsoft.com/office/officeart/2005/8/layout/lProcess2"/>
    <dgm:cxn modelId="{A09AD352-4866-47E3-9AFE-14076E51F898}" type="presParOf" srcId="{492E03CA-DB6C-400F-823C-005620906569}" destId="{CFCE8464-8D1D-4A25-BA11-35128D458F76}" srcOrd="3" destOrd="0" presId="urn:microsoft.com/office/officeart/2005/8/layout/lProcess2"/>
    <dgm:cxn modelId="{46435F24-8F95-4F3C-9010-CB8FBA23439C}" type="presParOf" srcId="{492E03CA-DB6C-400F-823C-005620906569}" destId="{10DE40FA-859D-4A0F-AAC6-B4365AF1EFBC}" srcOrd="4" destOrd="0" presId="urn:microsoft.com/office/officeart/2005/8/layout/lProcess2"/>
    <dgm:cxn modelId="{98138813-A30C-4EAD-9B6B-54FF6C21932A}" type="presParOf" srcId="{E97463D9-C64F-4D01-A3C5-5D7706E001E0}" destId="{E83B28C9-EE03-40E9-9057-DEFAAA8F7DB9}" srcOrd="3" destOrd="0" presId="urn:microsoft.com/office/officeart/2005/8/layout/lProcess2"/>
    <dgm:cxn modelId="{E0C15AC3-305C-4560-A527-EFF25F82C660}" type="presParOf" srcId="{E97463D9-C64F-4D01-A3C5-5D7706E001E0}" destId="{6760CB6D-C2A8-44E5-9EEA-7D6F8D0EF099}" srcOrd="4" destOrd="0" presId="urn:microsoft.com/office/officeart/2005/8/layout/lProcess2"/>
    <dgm:cxn modelId="{45808917-56E0-443A-97EA-32225C22434D}" type="presParOf" srcId="{6760CB6D-C2A8-44E5-9EEA-7D6F8D0EF099}" destId="{72A75E6E-7B76-4888-B3C3-ABE45DE0FE51}" srcOrd="0" destOrd="0" presId="urn:microsoft.com/office/officeart/2005/8/layout/lProcess2"/>
    <dgm:cxn modelId="{07D88D90-698D-493D-8C49-A93613B3FB1F}" type="presParOf" srcId="{6760CB6D-C2A8-44E5-9EEA-7D6F8D0EF099}" destId="{7BE60D83-231F-4E78-A356-36A6B46B65D8}" srcOrd="1" destOrd="0" presId="urn:microsoft.com/office/officeart/2005/8/layout/lProcess2"/>
    <dgm:cxn modelId="{CF64543B-58F2-40D3-97B1-B9A29127AB99}" type="presParOf" srcId="{6760CB6D-C2A8-44E5-9EEA-7D6F8D0EF099}" destId="{B697E5AF-0C59-444E-B1C5-8953F637A492}" srcOrd="2" destOrd="0" presId="urn:microsoft.com/office/officeart/2005/8/layout/lProcess2"/>
    <dgm:cxn modelId="{A30E4B29-B358-44ED-B368-65B6AA7C3022}" type="presParOf" srcId="{B697E5AF-0C59-444E-B1C5-8953F637A492}" destId="{F060D86A-7FF5-43A3-9D79-C0F09AA9E564}" srcOrd="0" destOrd="0" presId="urn:microsoft.com/office/officeart/2005/8/layout/lProcess2"/>
    <dgm:cxn modelId="{218A549C-6186-415A-A463-C37A701A0D75}" type="presParOf" srcId="{F060D86A-7FF5-43A3-9D79-C0F09AA9E564}" destId="{5282823A-7ADC-4962-AE38-221D51FD7B21}" srcOrd="0" destOrd="0" presId="urn:microsoft.com/office/officeart/2005/8/layout/lProcess2"/>
    <dgm:cxn modelId="{A82D4B10-97FD-4361-8342-545965BF9B98}" type="presParOf" srcId="{F060D86A-7FF5-43A3-9D79-C0F09AA9E564}" destId="{A22ACD10-BC53-48AD-86B3-5EFAF0C82EBA}" srcOrd="1" destOrd="0" presId="urn:microsoft.com/office/officeart/2005/8/layout/lProcess2"/>
    <dgm:cxn modelId="{97826D67-B0B8-4DE7-BB76-15643DA54A7C}" type="presParOf" srcId="{F060D86A-7FF5-43A3-9D79-C0F09AA9E564}" destId="{0DFBC2F7-316D-452F-97F0-C86FD4882672}" srcOrd="2" destOrd="0" presId="urn:microsoft.com/office/officeart/2005/8/layout/lProcess2"/>
    <dgm:cxn modelId="{41CC7FD1-B6A1-413C-9717-3431B7326EDE}" type="presParOf" srcId="{E97463D9-C64F-4D01-A3C5-5D7706E001E0}" destId="{30A399FA-BC6D-464E-9B0B-044831598996}" srcOrd="5" destOrd="0" presId="urn:microsoft.com/office/officeart/2005/8/layout/lProcess2"/>
    <dgm:cxn modelId="{5B1E9C26-0F2F-4470-8792-381EEA5C5072}" type="presParOf" srcId="{E97463D9-C64F-4D01-A3C5-5D7706E001E0}" destId="{3426C31B-12D4-40FD-A512-9B83115933E8}" srcOrd="6" destOrd="0" presId="urn:microsoft.com/office/officeart/2005/8/layout/lProcess2"/>
    <dgm:cxn modelId="{8CD2D34E-6B54-4FB6-A03C-167607FFDDF1}" type="presParOf" srcId="{3426C31B-12D4-40FD-A512-9B83115933E8}" destId="{D7A4DE0E-96EA-4CBA-88A9-B73AFBA05FF4}" srcOrd="0" destOrd="0" presId="urn:microsoft.com/office/officeart/2005/8/layout/lProcess2"/>
    <dgm:cxn modelId="{D65E9420-9D7F-404D-AE59-1E7A1C179C93}" type="presParOf" srcId="{3426C31B-12D4-40FD-A512-9B83115933E8}" destId="{BFED67C1-2D82-4B01-ABB6-8FDBBD52E260}" srcOrd="1" destOrd="0" presId="urn:microsoft.com/office/officeart/2005/8/layout/lProcess2"/>
    <dgm:cxn modelId="{C6AFC4E5-5C3C-49B6-AB25-DA14D58D4C40}" type="presParOf" srcId="{3426C31B-12D4-40FD-A512-9B83115933E8}" destId="{0B53A94B-5F0F-4D36-9483-1E576B22E3FF}" srcOrd="2" destOrd="0" presId="urn:microsoft.com/office/officeart/2005/8/layout/lProcess2"/>
    <dgm:cxn modelId="{8FB071F0-2D23-4555-8DDB-272847BB0B6B}" type="presParOf" srcId="{0B53A94B-5F0F-4D36-9483-1E576B22E3FF}" destId="{1A48726F-A470-4C3B-BA2E-F8E28885BF78}" srcOrd="0" destOrd="0" presId="urn:microsoft.com/office/officeart/2005/8/layout/lProcess2"/>
    <dgm:cxn modelId="{2D288D1F-9D9D-4456-B069-62969EABBCE3}" type="presParOf" srcId="{1A48726F-A470-4C3B-BA2E-F8E28885BF78}" destId="{E2CB975B-30EE-4220-AEDF-BEDC5E1EFBD8}" srcOrd="0" destOrd="0" presId="urn:microsoft.com/office/officeart/2005/8/layout/lProcess2"/>
    <dgm:cxn modelId="{7DFBA511-2F92-44D0-B7D9-A4AE7AF9BFA8}" type="presParOf" srcId="{1A48726F-A470-4C3B-BA2E-F8E28885BF78}" destId="{36373298-C6F0-4531-A708-0C48D234AF3E}" srcOrd="1" destOrd="0" presId="urn:microsoft.com/office/officeart/2005/8/layout/lProcess2"/>
    <dgm:cxn modelId="{F72F5FA9-C72A-4E83-A507-7C1005BAA68F}" type="presParOf" srcId="{1A48726F-A470-4C3B-BA2E-F8E28885BF78}" destId="{482E5CF6-6E8E-4A11-8326-8CFA65324C75}"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D5710D2-C44F-4F60-8DD7-AF26599113D8}"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n-US"/>
        </a:p>
      </dgm:t>
    </dgm:pt>
    <dgm:pt modelId="{8582C144-57F8-4A6D-864C-B0093E884B8C}">
      <dgm:prSet phldrT="[نص]" custT="1"/>
      <dgm:spPr/>
      <dgm:t>
        <a:bodyPr/>
        <a:lstStyle/>
        <a:p>
          <a:r>
            <a:rPr lang="ar-MA" sz="2800" dirty="0" smtClean="0"/>
            <a:t>حظر «منع» تعديل الدستور</a:t>
          </a:r>
          <a:endParaRPr lang="en-US" sz="2800" dirty="0"/>
        </a:p>
      </dgm:t>
    </dgm:pt>
    <dgm:pt modelId="{F1CF9399-38ED-4C63-B27B-03F360CBEBB6}" type="parTrans" cxnId="{7468B9D0-C336-45F9-9392-F1C73D0FC6F7}">
      <dgm:prSet/>
      <dgm:spPr/>
      <dgm:t>
        <a:bodyPr/>
        <a:lstStyle/>
        <a:p>
          <a:endParaRPr lang="en-US"/>
        </a:p>
      </dgm:t>
    </dgm:pt>
    <dgm:pt modelId="{798DA90D-715B-4AC4-8E2A-92D6C0C57B73}" type="sibTrans" cxnId="{7468B9D0-C336-45F9-9392-F1C73D0FC6F7}">
      <dgm:prSet/>
      <dgm:spPr/>
      <dgm:t>
        <a:bodyPr/>
        <a:lstStyle/>
        <a:p>
          <a:endParaRPr lang="en-US"/>
        </a:p>
      </dgm:t>
    </dgm:pt>
    <dgm:pt modelId="{2BB3F6AA-DB5B-43B7-9696-A19B4C55E27D}">
      <dgm:prSet phldrT="[نص]" custT="1"/>
      <dgm:spPr>
        <a:solidFill>
          <a:schemeClr val="accent2">
            <a:lumMod val="40000"/>
            <a:lumOff val="60000"/>
            <a:alpha val="90000"/>
          </a:schemeClr>
        </a:solidFill>
      </dgm:spPr>
      <dgm:t>
        <a:bodyPr/>
        <a:lstStyle/>
        <a:p>
          <a:r>
            <a:rPr lang="ar-MA" sz="2400" b="1" dirty="0" smtClean="0"/>
            <a:t>حظر</a:t>
          </a:r>
        </a:p>
        <a:p>
          <a:r>
            <a:rPr lang="ar-MA" sz="2400" b="1" dirty="0" smtClean="0"/>
            <a:t>مطلق/كلّي/أبدي</a:t>
          </a:r>
          <a:endParaRPr lang="en-US" sz="2400" b="1" dirty="0"/>
        </a:p>
      </dgm:t>
    </dgm:pt>
    <dgm:pt modelId="{870AF83D-0744-47DB-98C8-364AEF95C1FB}" type="parTrans" cxnId="{3442AE3C-E7EB-4A63-8CA7-AAB73C0AB9B3}">
      <dgm:prSet/>
      <dgm:spPr/>
      <dgm:t>
        <a:bodyPr/>
        <a:lstStyle/>
        <a:p>
          <a:endParaRPr lang="en-US"/>
        </a:p>
      </dgm:t>
    </dgm:pt>
    <dgm:pt modelId="{7FCB8A0F-8A2B-40D8-9607-E9143723FE97}" type="sibTrans" cxnId="{3442AE3C-E7EB-4A63-8CA7-AAB73C0AB9B3}">
      <dgm:prSet/>
      <dgm:spPr/>
      <dgm:t>
        <a:bodyPr/>
        <a:lstStyle/>
        <a:p>
          <a:endParaRPr lang="en-US"/>
        </a:p>
      </dgm:t>
    </dgm:pt>
    <dgm:pt modelId="{8C0D5B02-1016-438A-95E2-3AEADA199D69}">
      <dgm:prSet phldrT="[نص]" custT="1"/>
      <dgm:spPr/>
      <dgm:t>
        <a:bodyPr/>
        <a:lstStyle/>
        <a:p>
          <a:r>
            <a:rPr lang="ar-MA" sz="2400" b="0" u="none" dirty="0" smtClean="0"/>
            <a:t>منع تعديل</a:t>
          </a:r>
        </a:p>
        <a:p>
          <a:r>
            <a:rPr lang="ar-MA" sz="2400" b="0" u="none" dirty="0" smtClean="0"/>
            <a:t>كل الدستور+</a:t>
          </a:r>
          <a:r>
            <a:rPr lang="ar-SA" sz="2400" b="0" u="none" dirty="0" smtClean="0"/>
            <a:t> </a:t>
          </a:r>
          <a:r>
            <a:rPr lang="ar-MA" sz="2400" b="0" u="none" dirty="0" smtClean="0"/>
            <a:t>دائماً</a:t>
          </a:r>
          <a:endParaRPr lang="en-US" sz="2400" b="0" u="none" dirty="0"/>
        </a:p>
      </dgm:t>
    </dgm:pt>
    <dgm:pt modelId="{E6AEEEAA-E2F3-4C17-98F3-DC1FC4CAB8BD}" type="parTrans" cxnId="{4833FEB7-3175-42FD-96F4-18953FB97275}">
      <dgm:prSet/>
      <dgm:spPr/>
      <dgm:t>
        <a:bodyPr/>
        <a:lstStyle/>
        <a:p>
          <a:endParaRPr lang="en-US"/>
        </a:p>
      </dgm:t>
    </dgm:pt>
    <dgm:pt modelId="{42BF8284-9518-4B5E-93AC-D85727E4D311}" type="sibTrans" cxnId="{4833FEB7-3175-42FD-96F4-18953FB97275}">
      <dgm:prSet/>
      <dgm:spPr/>
      <dgm:t>
        <a:bodyPr/>
        <a:lstStyle/>
        <a:p>
          <a:endParaRPr lang="en-US"/>
        </a:p>
      </dgm:t>
    </dgm:pt>
    <dgm:pt modelId="{BCE0C145-0292-405D-9B35-E242D4DBE8CE}">
      <dgm:prSet phldrT="[نص]" custT="1"/>
      <dgm:spPr>
        <a:solidFill>
          <a:schemeClr val="accent2">
            <a:lumMod val="40000"/>
            <a:lumOff val="60000"/>
            <a:alpha val="90000"/>
          </a:schemeClr>
        </a:solidFill>
      </dgm:spPr>
      <dgm:t>
        <a:bodyPr/>
        <a:lstStyle/>
        <a:p>
          <a:r>
            <a:rPr lang="ar-MA" sz="2400" b="1" dirty="0" smtClean="0"/>
            <a:t>حظر نسبي/جزئي</a:t>
          </a:r>
          <a:endParaRPr lang="en-US" sz="2400" b="1" dirty="0"/>
        </a:p>
      </dgm:t>
    </dgm:pt>
    <dgm:pt modelId="{7268DEDA-5BAF-44FE-836F-940CEDFF55C5}" type="parTrans" cxnId="{16A7E72C-41D2-4E94-B776-539DD93E25B9}">
      <dgm:prSet/>
      <dgm:spPr/>
      <dgm:t>
        <a:bodyPr/>
        <a:lstStyle/>
        <a:p>
          <a:endParaRPr lang="en-US"/>
        </a:p>
      </dgm:t>
    </dgm:pt>
    <dgm:pt modelId="{F064593F-9921-41AC-9942-31EBEA90097C}" type="sibTrans" cxnId="{16A7E72C-41D2-4E94-B776-539DD93E25B9}">
      <dgm:prSet/>
      <dgm:spPr/>
      <dgm:t>
        <a:bodyPr/>
        <a:lstStyle/>
        <a:p>
          <a:endParaRPr lang="en-US"/>
        </a:p>
      </dgm:t>
    </dgm:pt>
    <dgm:pt modelId="{81F12C9F-6D12-4519-9E6A-699AF2676C3D}">
      <dgm:prSet phldrT="[نص]" custT="1"/>
      <dgm:spPr>
        <a:solidFill>
          <a:schemeClr val="accent3">
            <a:lumMod val="60000"/>
            <a:lumOff val="40000"/>
            <a:alpha val="90000"/>
          </a:schemeClr>
        </a:solidFill>
      </dgm:spPr>
      <dgm:t>
        <a:bodyPr/>
        <a:lstStyle/>
        <a:p>
          <a:r>
            <a:rPr lang="ar-MA" sz="2400" b="1" dirty="0" smtClean="0"/>
            <a:t>حظر زمني</a:t>
          </a:r>
          <a:endParaRPr lang="en-US" sz="2400" b="1" dirty="0"/>
        </a:p>
      </dgm:t>
    </dgm:pt>
    <dgm:pt modelId="{98527C80-52C3-4648-BAFB-F6350839E4BC}" type="parTrans" cxnId="{89D9B724-C67F-417E-B05D-5FE664ED8AA8}">
      <dgm:prSet/>
      <dgm:spPr/>
      <dgm:t>
        <a:bodyPr/>
        <a:lstStyle/>
        <a:p>
          <a:endParaRPr lang="en-US"/>
        </a:p>
      </dgm:t>
    </dgm:pt>
    <dgm:pt modelId="{72F31D13-BFBE-4D1D-A2EA-1556858C7213}" type="sibTrans" cxnId="{89D9B724-C67F-417E-B05D-5FE664ED8AA8}">
      <dgm:prSet/>
      <dgm:spPr/>
      <dgm:t>
        <a:bodyPr/>
        <a:lstStyle/>
        <a:p>
          <a:endParaRPr lang="en-US"/>
        </a:p>
      </dgm:t>
    </dgm:pt>
    <dgm:pt modelId="{AE52430E-A970-4A3F-BF92-53FD875F26F3}">
      <dgm:prSet phldrT="[نص]" custT="1"/>
      <dgm:spPr>
        <a:solidFill>
          <a:schemeClr val="accent3">
            <a:lumMod val="60000"/>
            <a:lumOff val="40000"/>
            <a:alpha val="90000"/>
          </a:schemeClr>
        </a:solidFill>
      </dgm:spPr>
      <dgm:t>
        <a:bodyPr/>
        <a:lstStyle/>
        <a:p>
          <a:r>
            <a:rPr lang="ar-MA" sz="2400" b="1" dirty="0" smtClean="0"/>
            <a:t>حظر موضوعي</a:t>
          </a:r>
          <a:endParaRPr lang="en-US" sz="2400" b="1" dirty="0"/>
        </a:p>
      </dgm:t>
    </dgm:pt>
    <dgm:pt modelId="{A4F2C68D-30CD-4CE1-AAC1-DDF11E97A15F}" type="parTrans" cxnId="{14499067-B7EA-4DF8-9C33-62F108518301}">
      <dgm:prSet/>
      <dgm:spPr/>
      <dgm:t>
        <a:bodyPr/>
        <a:lstStyle/>
        <a:p>
          <a:endParaRPr lang="en-US"/>
        </a:p>
      </dgm:t>
    </dgm:pt>
    <dgm:pt modelId="{F6A8946A-EFA0-4510-B34F-339391A9A1A0}" type="sibTrans" cxnId="{14499067-B7EA-4DF8-9C33-62F108518301}">
      <dgm:prSet/>
      <dgm:spPr/>
      <dgm:t>
        <a:bodyPr/>
        <a:lstStyle/>
        <a:p>
          <a:endParaRPr lang="en-US"/>
        </a:p>
      </dgm:t>
    </dgm:pt>
    <dgm:pt modelId="{A891C2D9-F88D-4329-93F4-7D7247AFC0D9}">
      <dgm:prSet phldrT="[نص]" custT="1"/>
      <dgm:spPr>
        <a:solidFill>
          <a:schemeClr val="accent4">
            <a:lumMod val="40000"/>
            <a:lumOff val="60000"/>
            <a:alpha val="90000"/>
          </a:schemeClr>
        </a:solidFill>
      </dgm:spPr>
      <dgm:t>
        <a:bodyPr/>
        <a:lstStyle/>
        <a:p>
          <a:r>
            <a:rPr lang="ar-MA" sz="2400" b="0" dirty="0" smtClean="0"/>
            <a:t>منع تعديل</a:t>
          </a:r>
        </a:p>
        <a:p>
          <a:r>
            <a:rPr lang="ar-MA" sz="2400" b="0" dirty="0" smtClean="0"/>
            <a:t> كل/بعض + مؤقتاً</a:t>
          </a:r>
          <a:endParaRPr lang="en-US" sz="2400" b="0" dirty="0"/>
        </a:p>
      </dgm:t>
    </dgm:pt>
    <dgm:pt modelId="{21154E3C-55E9-4CAE-9606-DD3488067233}" type="parTrans" cxnId="{493E6D90-E088-4A80-B111-618E67E25053}">
      <dgm:prSet/>
      <dgm:spPr/>
      <dgm:t>
        <a:bodyPr/>
        <a:lstStyle/>
        <a:p>
          <a:endParaRPr lang="en-US"/>
        </a:p>
      </dgm:t>
    </dgm:pt>
    <dgm:pt modelId="{3E74FF5C-8688-4E63-8AC0-725D59D689F3}" type="sibTrans" cxnId="{493E6D90-E088-4A80-B111-618E67E25053}">
      <dgm:prSet/>
      <dgm:spPr/>
      <dgm:t>
        <a:bodyPr/>
        <a:lstStyle/>
        <a:p>
          <a:endParaRPr lang="en-US"/>
        </a:p>
      </dgm:t>
    </dgm:pt>
    <dgm:pt modelId="{6B1E8605-6A37-49DA-A9D0-47E4D08C7B4C}">
      <dgm:prSet phldrT="[نص]" custT="1"/>
      <dgm:spPr>
        <a:solidFill>
          <a:schemeClr val="accent4">
            <a:lumMod val="40000"/>
            <a:lumOff val="60000"/>
            <a:alpha val="90000"/>
          </a:schemeClr>
        </a:solidFill>
      </dgm:spPr>
      <dgm:t>
        <a:bodyPr/>
        <a:lstStyle/>
        <a:p>
          <a:r>
            <a:rPr lang="ar-MA" sz="2400" b="0" dirty="0" smtClean="0"/>
            <a:t>منع تعديل</a:t>
          </a:r>
        </a:p>
        <a:p>
          <a:r>
            <a:rPr lang="ar-MA" sz="2400" b="0" dirty="0" smtClean="0"/>
            <a:t>(بعض) + دائماً</a:t>
          </a:r>
          <a:endParaRPr lang="en-US" sz="2400" b="0" dirty="0"/>
        </a:p>
      </dgm:t>
    </dgm:pt>
    <dgm:pt modelId="{AADF58B2-CCF5-4F16-A8A7-529868D15DF0}" type="parTrans" cxnId="{2CCF001D-B9B5-4CF2-95BB-C4EEF779F68F}">
      <dgm:prSet/>
      <dgm:spPr/>
      <dgm:t>
        <a:bodyPr/>
        <a:lstStyle/>
        <a:p>
          <a:endParaRPr lang="en-US"/>
        </a:p>
      </dgm:t>
    </dgm:pt>
    <dgm:pt modelId="{64ED343C-E966-405A-BBEA-8CF70F49B4E0}" type="sibTrans" cxnId="{2CCF001D-B9B5-4CF2-95BB-C4EEF779F68F}">
      <dgm:prSet/>
      <dgm:spPr/>
      <dgm:t>
        <a:bodyPr/>
        <a:lstStyle/>
        <a:p>
          <a:endParaRPr lang="en-US"/>
        </a:p>
      </dgm:t>
    </dgm:pt>
    <dgm:pt modelId="{F39396F5-F901-4B8D-8533-D2DF138C1757}">
      <dgm:prSet phldrT="[نص]" custT="1"/>
      <dgm:spPr/>
      <dgm:t>
        <a:bodyPr/>
        <a:lstStyle/>
        <a:p>
          <a:r>
            <a:rPr lang="ar-MA" sz="2000" dirty="0" smtClean="0"/>
            <a:t>صلاحيات الملك أثناء فترة النيابة عنه</a:t>
          </a:r>
          <a:endParaRPr lang="en-US" sz="2000" dirty="0"/>
        </a:p>
      </dgm:t>
    </dgm:pt>
    <dgm:pt modelId="{5161BABC-1C35-40C1-BDB4-7E0DA95B4C17}" type="parTrans" cxnId="{3E0BFC7F-CD6A-4F81-8742-1846916A49B6}">
      <dgm:prSet/>
      <dgm:spPr/>
      <dgm:t>
        <a:bodyPr/>
        <a:lstStyle/>
        <a:p>
          <a:endParaRPr lang="en-US"/>
        </a:p>
      </dgm:t>
    </dgm:pt>
    <dgm:pt modelId="{D358E702-033A-459C-BC6F-46268BD31E9B}" type="sibTrans" cxnId="{3E0BFC7F-CD6A-4F81-8742-1846916A49B6}">
      <dgm:prSet/>
      <dgm:spPr/>
      <dgm:t>
        <a:bodyPr/>
        <a:lstStyle/>
        <a:p>
          <a:endParaRPr lang="en-US"/>
        </a:p>
      </dgm:t>
    </dgm:pt>
    <dgm:pt modelId="{0075B975-7918-4D20-8F48-25C0E3604496}">
      <dgm:prSet phldrT="[نص]" custT="1"/>
      <dgm:spPr/>
      <dgm:t>
        <a:bodyPr/>
        <a:lstStyle/>
        <a:p>
          <a:r>
            <a:rPr lang="ar-MA" sz="2400" b="1" dirty="0" smtClean="0"/>
            <a:t>(</a:t>
          </a:r>
          <a:r>
            <a:rPr lang="ar-MA" sz="2400" b="1" dirty="0" err="1" smtClean="0"/>
            <a:t>كل+مؤقت</a:t>
          </a:r>
          <a:r>
            <a:rPr lang="ar-MA" sz="2400" b="1" dirty="0" smtClean="0"/>
            <a:t>)</a:t>
          </a:r>
          <a:endParaRPr lang="en-US" sz="2400" b="1" dirty="0"/>
        </a:p>
      </dgm:t>
    </dgm:pt>
    <dgm:pt modelId="{BDEEBFB3-1541-4507-A25D-F319DB6C8B2D}" type="parTrans" cxnId="{53806D09-668D-47BC-8956-F62900511A69}">
      <dgm:prSet/>
      <dgm:spPr/>
      <dgm:t>
        <a:bodyPr/>
        <a:lstStyle/>
        <a:p>
          <a:endParaRPr lang="en-US"/>
        </a:p>
      </dgm:t>
    </dgm:pt>
    <dgm:pt modelId="{7E4FF04B-FED3-4788-9613-F6462337C013}" type="sibTrans" cxnId="{53806D09-668D-47BC-8956-F62900511A69}">
      <dgm:prSet/>
      <dgm:spPr/>
      <dgm:t>
        <a:bodyPr/>
        <a:lstStyle/>
        <a:p>
          <a:endParaRPr lang="en-US"/>
        </a:p>
      </dgm:t>
    </dgm:pt>
    <dgm:pt modelId="{02A9793C-CD2A-43D3-9E65-3B54A8EAB3CB}">
      <dgm:prSet phldrT="[نص]" custT="1"/>
      <dgm:spPr/>
      <dgm:t>
        <a:bodyPr/>
        <a:lstStyle/>
        <a:p>
          <a:r>
            <a:rPr lang="ar-MA" sz="2400" b="1" dirty="0" smtClean="0"/>
            <a:t>(بعض +مؤقت)</a:t>
          </a:r>
          <a:endParaRPr lang="en-US" sz="2400" b="1" dirty="0"/>
        </a:p>
      </dgm:t>
    </dgm:pt>
    <dgm:pt modelId="{F7ABCC4B-1605-4876-807A-515E991414D5}" type="parTrans" cxnId="{40DD93F4-1748-4F9B-B7F3-75128C40340D}">
      <dgm:prSet/>
      <dgm:spPr/>
      <dgm:t>
        <a:bodyPr/>
        <a:lstStyle/>
        <a:p>
          <a:endParaRPr lang="en-US"/>
        </a:p>
      </dgm:t>
    </dgm:pt>
    <dgm:pt modelId="{C05A9404-F105-4129-ACD0-7DFB5801D98D}" type="sibTrans" cxnId="{40DD93F4-1748-4F9B-B7F3-75128C40340D}">
      <dgm:prSet/>
      <dgm:spPr/>
      <dgm:t>
        <a:bodyPr/>
        <a:lstStyle/>
        <a:p>
          <a:endParaRPr lang="en-US"/>
        </a:p>
      </dgm:t>
    </dgm:pt>
    <dgm:pt modelId="{85087E1B-45BD-4E57-BF74-620F1DE155F4}">
      <dgm:prSet phldrT="[نص]" custT="1"/>
      <dgm:spPr/>
      <dgm:t>
        <a:bodyPr/>
        <a:lstStyle/>
        <a:p>
          <a:r>
            <a:rPr lang="ar-MA" sz="2400" dirty="0" smtClean="0"/>
            <a:t>عند بداية</a:t>
          </a:r>
          <a:r>
            <a:rPr lang="ar-SA" sz="2400" dirty="0" smtClean="0"/>
            <a:t> وضع</a:t>
          </a:r>
          <a:r>
            <a:rPr lang="ar-MA" sz="2400" dirty="0" smtClean="0"/>
            <a:t> الدستور</a:t>
          </a:r>
          <a:endParaRPr lang="en-US" sz="2400" dirty="0"/>
        </a:p>
      </dgm:t>
    </dgm:pt>
    <dgm:pt modelId="{864E8F28-4612-45BA-ADD0-A64191BD38A1}" type="parTrans" cxnId="{FDC3A227-9DC7-46B2-A389-851213D9B37D}">
      <dgm:prSet/>
      <dgm:spPr/>
      <dgm:t>
        <a:bodyPr/>
        <a:lstStyle/>
        <a:p>
          <a:endParaRPr lang="en-US"/>
        </a:p>
      </dgm:t>
    </dgm:pt>
    <dgm:pt modelId="{99F32C8C-8031-4D39-B68C-251BF4D04262}" type="sibTrans" cxnId="{FDC3A227-9DC7-46B2-A389-851213D9B37D}">
      <dgm:prSet/>
      <dgm:spPr/>
      <dgm:t>
        <a:bodyPr/>
        <a:lstStyle/>
        <a:p>
          <a:endParaRPr lang="en-US"/>
        </a:p>
      </dgm:t>
    </dgm:pt>
    <dgm:pt modelId="{B0CEB062-438A-42A8-B6CA-B41B60DDB1DB}">
      <dgm:prSet phldrT="[نص]" custT="1"/>
      <dgm:spPr/>
      <dgm:t>
        <a:bodyPr/>
        <a:lstStyle/>
        <a:p>
          <a:r>
            <a:rPr lang="ar-MA" sz="2400" dirty="0" smtClean="0"/>
            <a:t>وجود احتلال في الدولة</a:t>
          </a:r>
          <a:endParaRPr lang="en-US" sz="2400" dirty="0"/>
        </a:p>
      </dgm:t>
    </dgm:pt>
    <dgm:pt modelId="{3246886B-99AA-42FF-91DD-079EF675EEE5}" type="parTrans" cxnId="{6995D4F2-CF53-4367-8B6B-6CC1D302067F}">
      <dgm:prSet/>
      <dgm:spPr/>
      <dgm:t>
        <a:bodyPr/>
        <a:lstStyle/>
        <a:p>
          <a:endParaRPr lang="en-US"/>
        </a:p>
      </dgm:t>
    </dgm:pt>
    <dgm:pt modelId="{B9EB3094-8962-45FE-BBF8-3A9D0412CEEB}" type="sibTrans" cxnId="{6995D4F2-CF53-4367-8B6B-6CC1D302067F}">
      <dgm:prSet/>
      <dgm:spPr/>
      <dgm:t>
        <a:bodyPr/>
        <a:lstStyle/>
        <a:p>
          <a:endParaRPr lang="en-US"/>
        </a:p>
      </dgm:t>
    </dgm:pt>
    <dgm:pt modelId="{4FB78AA9-0138-4753-9C1D-3BA83B10737C}">
      <dgm:prSet phldrT="[نص]" custT="1"/>
      <dgm:spPr/>
      <dgm:t>
        <a:bodyPr/>
        <a:lstStyle/>
        <a:p>
          <a:r>
            <a:rPr lang="ar-MA" sz="2400" dirty="0" smtClean="0"/>
            <a:t>حظر تعديل </a:t>
          </a:r>
          <a:r>
            <a:rPr lang="ar-SA" sz="2400" dirty="0" smtClean="0"/>
            <a:t>نوع الحكم</a:t>
          </a:r>
          <a:r>
            <a:rPr lang="ar-MA" sz="2400" dirty="0" smtClean="0"/>
            <a:t> الجمهوري </a:t>
          </a:r>
          <a:endParaRPr lang="en-US" sz="2400" dirty="0"/>
        </a:p>
      </dgm:t>
    </dgm:pt>
    <dgm:pt modelId="{46D51263-9298-45C4-96F6-634F368AECE9}" type="parTrans" cxnId="{68239ABC-EAAD-464E-A0F1-19652A2B1910}">
      <dgm:prSet/>
      <dgm:spPr/>
      <dgm:t>
        <a:bodyPr/>
        <a:lstStyle/>
        <a:p>
          <a:endParaRPr lang="en-US"/>
        </a:p>
      </dgm:t>
    </dgm:pt>
    <dgm:pt modelId="{7E67C898-E643-4C21-A701-7030F570AAB9}" type="sibTrans" cxnId="{68239ABC-EAAD-464E-A0F1-19652A2B1910}">
      <dgm:prSet/>
      <dgm:spPr/>
      <dgm:t>
        <a:bodyPr/>
        <a:lstStyle/>
        <a:p>
          <a:endParaRPr lang="en-US"/>
        </a:p>
      </dgm:t>
    </dgm:pt>
    <dgm:pt modelId="{FCC18048-0950-4C96-8287-8B399B64AA11}" type="pres">
      <dgm:prSet presAssocID="{2D5710D2-C44F-4F60-8DD7-AF26599113D8}" presName="hierChild1" presStyleCnt="0">
        <dgm:presLayoutVars>
          <dgm:chPref val="1"/>
          <dgm:dir val="rev"/>
          <dgm:animOne val="branch"/>
          <dgm:animLvl val="lvl"/>
          <dgm:resizeHandles/>
        </dgm:presLayoutVars>
      </dgm:prSet>
      <dgm:spPr/>
      <dgm:t>
        <a:bodyPr/>
        <a:lstStyle/>
        <a:p>
          <a:endParaRPr lang="en-US"/>
        </a:p>
      </dgm:t>
    </dgm:pt>
    <dgm:pt modelId="{83E068A0-1F96-4ACD-9E73-CC14E793BCC6}" type="pres">
      <dgm:prSet presAssocID="{8582C144-57F8-4A6D-864C-B0093E884B8C}" presName="hierRoot1" presStyleCnt="0"/>
      <dgm:spPr/>
    </dgm:pt>
    <dgm:pt modelId="{2B15A5F1-FCD5-46BB-9B28-8988E211356E}" type="pres">
      <dgm:prSet presAssocID="{8582C144-57F8-4A6D-864C-B0093E884B8C}" presName="composite" presStyleCnt="0"/>
      <dgm:spPr/>
    </dgm:pt>
    <dgm:pt modelId="{017B12C9-8676-4183-A09C-921F9F1FFF5F}" type="pres">
      <dgm:prSet presAssocID="{8582C144-57F8-4A6D-864C-B0093E884B8C}" presName="background" presStyleLbl="node0" presStyleIdx="0" presStyleCnt="1"/>
      <dgm:spPr/>
    </dgm:pt>
    <dgm:pt modelId="{D56AB4AE-2988-44CB-8E9E-F87B3518B230}" type="pres">
      <dgm:prSet presAssocID="{8582C144-57F8-4A6D-864C-B0093E884B8C}" presName="text" presStyleLbl="fgAcc0" presStyleIdx="0" presStyleCnt="1" custScaleX="296172" custLinFactNeighborX="-60414">
        <dgm:presLayoutVars>
          <dgm:chPref val="3"/>
        </dgm:presLayoutVars>
      </dgm:prSet>
      <dgm:spPr/>
      <dgm:t>
        <a:bodyPr/>
        <a:lstStyle/>
        <a:p>
          <a:endParaRPr lang="en-US"/>
        </a:p>
      </dgm:t>
    </dgm:pt>
    <dgm:pt modelId="{D7526400-AB8E-4279-BA9D-B2918DF76016}" type="pres">
      <dgm:prSet presAssocID="{8582C144-57F8-4A6D-864C-B0093E884B8C}" presName="hierChild2" presStyleCnt="0"/>
      <dgm:spPr/>
    </dgm:pt>
    <dgm:pt modelId="{96968E59-C62A-479B-944E-9EAB7248EC2A}" type="pres">
      <dgm:prSet presAssocID="{870AF83D-0744-47DB-98C8-364AEF95C1FB}" presName="Name10" presStyleLbl="parChTrans1D2" presStyleIdx="0" presStyleCnt="2"/>
      <dgm:spPr/>
      <dgm:t>
        <a:bodyPr/>
        <a:lstStyle/>
        <a:p>
          <a:endParaRPr lang="en-US"/>
        </a:p>
      </dgm:t>
    </dgm:pt>
    <dgm:pt modelId="{D5A73C67-04B8-4962-97F7-F5901AED5F3A}" type="pres">
      <dgm:prSet presAssocID="{2BB3F6AA-DB5B-43B7-9696-A19B4C55E27D}" presName="hierRoot2" presStyleCnt="0"/>
      <dgm:spPr/>
    </dgm:pt>
    <dgm:pt modelId="{D0CD9A9A-4C3C-4CB1-93FA-4DCB79B1D80D}" type="pres">
      <dgm:prSet presAssocID="{2BB3F6AA-DB5B-43B7-9696-A19B4C55E27D}" presName="composite2" presStyleCnt="0"/>
      <dgm:spPr/>
    </dgm:pt>
    <dgm:pt modelId="{DA5AD5A6-0F2F-4800-82D8-72C8C8A1B514}" type="pres">
      <dgm:prSet presAssocID="{2BB3F6AA-DB5B-43B7-9696-A19B4C55E27D}" presName="background2" presStyleLbl="node2" presStyleIdx="0" presStyleCnt="2"/>
      <dgm:spPr/>
    </dgm:pt>
    <dgm:pt modelId="{85733F4F-E137-40ED-92B3-ABD3F23279AD}" type="pres">
      <dgm:prSet presAssocID="{2BB3F6AA-DB5B-43B7-9696-A19B4C55E27D}" presName="text2" presStyleLbl="fgAcc2" presStyleIdx="0" presStyleCnt="2" custScaleX="217030" custLinFactNeighborX="79419">
        <dgm:presLayoutVars>
          <dgm:chPref val="3"/>
        </dgm:presLayoutVars>
      </dgm:prSet>
      <dgm:spPr/>
      <dgm:t>
        <a:bodyPr/>
        <a:lstStyle/>
        <a:p>
          <a:endParaRPr lang="en-US"/>
        </a:p>
      </dgm:t>
    </dgm:pt>
    <dgm:pt modelId="{5F5C96C4-ACEB-4452-9DCF-1AB2AA2DC6E9}" type="pres">
      <dgm:prSet presAssocID="{2BB3F6AA-DB5B-43B7-9696-A19B4C55E27D}" presName="hierChild3" presStyleCnt="0"/>
      <dgm:spPr/>
    </dgm:pt>
    <dgm:pt modelId="{2AD6244F-2274-4E6C-AE4E-64403337D9B1}" type="pres">
      <dgm:prSet presAssocID="{E6AEEEAA-E2F3-4C17-98F3-DC1FC4CAB8BD}" presName="Name17" presStyleLbl="parChTrans1D3" presStyleIdx="0" presStyleCnt="3"/>
      <dgm:spPr/>
      <dgm:t>
        <a:bodyPr/>
        <a:lstStyle/>
        <a:p>
          <a:endParaRPr lang="en-US"/>
        </a:p>
      </dgm:t>
    </dgm:pt>
    <dgm:pt modelId="{ABF361C3-0BD7-4F6D-88D7-7F30E6366AFA}" type="pres">
      <dgm:prSet presAssocID="{8C0D5B02-1016-438A-95E2-3AEADA199D69}" presName="hierRoot3" presStyleCnt="0"/>
      <dgm:spPr/>
    </dgm:pt>
    <dgm:pt modelId="{A98A0170-6717-480E-94D2-CA13D2B87367}" type="pres">
      <dgm:prSet presAssocID="{8C0D5B02-1016-438A-95E2-3AEADA199D69}" presName="composite3" presStyleCnt="0"/>
      <dgm:spPr/>
    </dgm:pt>
    <dgm:pt modelId="{4FBB49E4-9716-45E7-8107-B1863E03FF7B}" type="pres">
      <dgm:prSet presAssocID="{8C0D5B02-1016-438A-95E2-3AEADA199D69}" presName="background3" presStyleLbl="node3" presStyleIdx="0" presStyleCnt="3"/>
      <dgm:spPr/>
    </dgm:pt>
    <dgm:pt modelId="{2F82E9C6-2458-40FA-AF85-79B38AA57895}" type="pres">
      <dgm:prSet presAssocID="{8C0D5B02-1016-438A-95E2-3AEADA199D69}" presName="text3" presStyleLbl="fgAcc3" presStyleIdx="0" presStyleCnt="3" custScaleX="179908" custScaleY="159607" custLinFactNeighborX="40021">
        <dgm:presLayoutVars>
          <dgm:chPref val="3"/>
        </dgm:presLayoutVars>
      </dgm:prSet>
      <dgm:spPr/>
      <dgm:t>
        <a:bodyPr/>
        <a:lstStyle/>
        <a:p>
          <a:endParaRPr lang="en-US"/>
        </a:p>
      </dgm:t>
    </dgm:pt>
    <dgm:pt modelId="{B7912D14-4503-4918-B338-A035AAF36139}" type="pres">
      <dgm:prSet presAssocID="{8C0D5B02-1016-438A-95E2-3AEADA199D69}" presName="hierChild4" presStyleCnt="0"/>
      <dgm:spPr/>
    </dgm:pt>
    <dgm:pt modelId="{A13C6192-727E-48C3-AB0E-46ECB377E294}" type="pres">
      <dgm:prSet presAssocID="{7268DEDA-5BAF-44FE-836F-940CEDFF55C5}" presName="Name10" presStyleLbl="parChTrans1D2" presStyleIdx="1" presStyleCnt="2"/>
      <dgm:spPr/>
      <dgm:t>
        <a:bodyPr/>
        <a:lstStyle/>
        <a:p>
          <a:endParaRPr lang="en-US"/>
        </a:p>
      </dgm:t>
    </dgm:pt>
    <dgm:pt modelId="{F8859F01-AC3C-466F-BF98-8CC51263A016}" type="pres">
      <dgm:prSet presAssocID="{BCE0C145-0292-405D-9B35-E242D4DBE8CE}" presName="hierRoot2" presStyleCnt="0"/>
      <dgm:spPr/>
    </dgm:pt>
    <dgm:pt modelId="{7D99783B-E57F-406A-85B3-4F65DA51CAF2}" type="pres">
      <dgm:prSet presAssocID="{BCE0C145-0292-405D-9B35-E242D4DBE8CE}" presName="composite2" presStyleCnt="0"/>
      <dgm:spPr/>
    </dgm:pt>
    <dgm:pt modelId="{1A2E66BF-4455-4499-BED6-3802256F0CD9}" type="pres">
      <dgm:prSet presAssocID="{BCE0C145-0292-405D-9B35-E242D4DBE8CE}" presName="background2" presStyleLbl="node2" presStyleIdx="1" presStyleCnt="2"/>
      <dgm:spPr/>
    </dgm:pt>
    <dgm:pt modelId="{FED32909-40FA-4C78-B3CE-8FBF4437149C}" type="pres">
      <dgm:prSet presAssocID="{BCE0C145-0292-405D-9B35-E242D4DBE8CE}" presName="text2" presStyleLbl="fgAcc2" presStyleIdx="1" presStyleCnt="2" custScaleX="205368" custLinFactNeighborX="-48218">
        <dgm:presLayoutVars>
          <dgm:chPref val="3"/>
        </dgm:presLayoutVars>
      </dgm:prSet>
      <dgm:spPr/>
      <dgm:t>
        <a:bodyPr/>
        <a:lstStyle/>
        <a:p>
          <a:endParaRPr lang="en-US"/>
        </a:p>
      </dgm:t>
    </dgm:pt>
    <dgm:pt modelId="{0F30E5E3-AB69-41CF-97F7-043D00861BB7}" type="pres">
      <dgm:prSet presAssocID="{BCE0C145-0292-405D-9B35-E242D4DBE8CE}" presName="hierChild3" presStyleCnt="0"/>
      <dgm:spPr/>
    </dgm:pt>
    <dgm:pt modelId="{89BF57AC-D379-4C20-8DF4-CF8AC743D808}" type="pres">
      <dgm:prSet presAssocID="{98527C80-52C3-4648-BAFB-F6350839E4BC}" presName="Name17" presStyleLbl="parChTrans1D3" presStyleIdx="1" presStyleCnt="3"/>
      <dgm:spPr/>
      <dgm:t>
        <a:bodyPr/>
        <a:lstStyle/>
        <a:p>
          <a:endParaRPr lang="en-US"/>
        </a:p>
      </dgm:t>
    </dgm:pt>
    <dgm:pt modelId="{D31204D5-381E-4E82-B1AB-9590B5C113AF}" type="pres">
      <dgm:prSet presAssocID="{81F12C9F-6D12-4519-9E6A-699AF2676C3D}" presName="hierRoot3" presStyleCnt="0"/>
      <dgm:spPr/>
    </dgm:pt>
    <dgm:pt modelId="{F80A3028-3BAD-40B2-B54F-D2C68F99897C}" type="pres">
      <dgm:prSet presAssocID="{81F12C9F-6D12-4519-9E6A-699AF2676C3D}" presName="composite3" presStyleCnt="0"/>
      <dgm:spPr/>
    </dgm:pt>
    <dgm:pt modelId="{ECD6B7EA-9E1A-4FC6-9C12-2CEF9DCD803B}" type="pres">
      <dgm:prSet presAssocID="{81F12C9F-6D12-4519-9E6A-699AF2676C3D}" presName="background3" presStyleLbl="node3" presStyleIdx="1" presStyleCnt="3"/>
      <dgm:spPr/>
    </dgm:pt>
    <dgm:pt modelId="{45CBED57-4EC9-4786-96E2-A9F5AC56CCA7}" type="pres">
      <dgm:prSet presAssocID="{81F12C9F-6D12-4519-9E6A-699AF2676C3D}" presName="text3" presStyleLbl="fgAcc3" presStyleIdx="1" presStyleCnt="3" custScaleX="179123" custScaleY="88465">
        <dgm:presLayoutVars>
          <dgm:chPref val="3"/>
        </dgm:presLayoutVars>
      </dgm:prSet>
      <dgm:spPr/>
      <dgm:t>
        <a:bodyPr/>
        <a:lstStyle/>
        <a:p>
          <a:endParaRPr lang="en-US"/>
        </a:p>
      </dgm:t>
    </dgm:pt>
    <dgm:pt modelId="{DD9428CF-F3A6-4130-9C78-EAE251EA6A6E}" type="pres">
      <dgm:prSet presAssocID="{81F12C9F-6D12-4519-9E6A-699AF2676C3D}" presName="hierChild4" presStyleCnt="0"/>
      <dgm:spPr/>
    </dgm:pt>
    <dgm:pt modelId="{A136A292-5D6D-4657-8329-6251A63E0EFD}" type="pres">
      <dgm:prSet presAssocID="{21154E3C-55E9-4CAE-9606-DD3488067233}" presName="Name23" presStyleLbl="parChTrans1D4" presStyleIdx="0" presStyleCnt="8"/>
      <dgm:spPr/>
      <dgm:t>
        <a:bodyPr/>
        <a:lstStyle/>
        <a:p>
          <a:endParaRPr lang="en-US"/>
        </a:p>
      </dgm:t>
    </dgm:pt>
    <dgm:pt modelId="{D19F8667-59FA-40C7-BF3A-E32A0CEBDBE4}" type="pres">
      <dgm:prSet presAssocID="{A891C2D9-F88D-4329-93F4-7D7247AFC0D9}" presName="hierRoot4" presStyleCnt="0"/>
      <dgm:spPr/>
    </dgm:pt>
    <dgm:pt modelId="{BDFD6B68-2757-4016-950E-8E74FEB85676}" type="pres">
      <dgm:prSet presAssocID="{A891C2D9-F88D-4329-93F4-7D7247AFC0D9}" presName="composite4" presStyleCnt="0"/>
      <dgm:spPr/>
    </dgm:pt>
    <dgm:pt modelId="{03CD4E8E-61EA-41C0-87AC-C2C4FC2B8CC3}" type="pres">
      <dgm:prSet presAssocID="{A891C2D9-F88D-4329-93F4-7D7247AFC0D9}" presName="background4" presStyleLbl="node4" presStyleIdx="0" presStyleCnt="8"/>
      <dgm:spPr/>
    </dgm:pt>
    <dgm:pt modelId="{9FA52993-E7FD-4096-9F8F-48AE128DAC97}" type="pres">
      <dgm:prSet presAssocID="{A891C2D9-F88D-4329-93F4-7D7247AFC0D9}" presName="text4" presStyleLbl="fgAcc4" presStyleIdx="0" presStyleCnt="8" custScaleX="185699" custScaleY="118557" custLinFactNeighborY="-6231">
        <dgm:presLayoutVars>
          <dgm:chPref val="3"/>
        </dgm:presLayoutVars>
      </dgm:prSet>
      <dgm:spPr/>
      <dgm:t>
        <a:bodyPr/>
        <a:lstStyle/>
        <a:p>
          <a:endParaRPr lang="en-US"/>
        </a:p>
      </dgm:t>
    </dgm:pt>
    <dgm:pt modelId="{0FC0B359-B98D-4391-BB1A-85B251B9A0E6}" type="pres">
      <dgm:prSet presAssocID="{A891C2D9-F88D-4329-93F4-7D7247AFC0D9}" presName="hierChild5" presStyleCnt="0"/>
      <dgm:spPr/>
    </dgm:pt>
    <dgm:pt modelId="{1772065F-8AA5-489B-9256-77A655063ECE}" type="pres">
      <dgm:prSet presAssocID="{BDEEBFB3-1541-4507-A25D-F319DB6C8B2D}" presName="Name23" presStyleLbl="parChTrans1D4" presStyleIdx="1" presStyleCnt="8"/>
      <dgm:spPr/>
      <dgm:t>
        <a:bodyPr/>
        <a:lstStyle/>
        <a:p>
          <a:endParaRPr lang="en-US"/>
        </a:p>
      </dgm:t>
    </dgm:pt>
    <dgm:pt modelId="{EA316ED7-7FDE-4109-9338-B9746FFF97FA}" type="pres">
      <dgm:prSet presAssocID="{0075B975-7918-4D20-8F48-25C0E3604496}" presName="hierRoot4" presStyleCnt="0"/>
      <dgm:spPr/>
    </dgm:pt>
    <dgm:pt modelId="{F37FDC24-1E8C-49B4-B583-3D2A71F79F34}" type="pres">
      <dgm:prSet presAssocID="{0075B975-7918-4D20-8F48-25C0E3604496}" presName="composite4" presStyleCnt="0"/>
      <dgm:spPr/>
    </dgm:pt>
    <dgm:pt modelId="{E183D8D4-A93E-44CA-9DEE-040728B7E661}" type="pres">
      <dgm:prSet presAssocID="{0075B975-7918-4D20-8F48-25C0E3604496}" presName="background4" presStyleLbl="node4" presStyleIdx="1" presStyleCnt="8"/>
      <dgm:spPr/>
    </dgm:pt>
    <dgm:pt modelId="{74CC62A1-3428-4E86-B2B7-71889A03DDFB}" type="pres">
      <dgm:prSet presAssocID="{0075B975-7918-4D20-8F48-25C0E3604496}" presName="text4" presStyleLbl="fgAcc4" presStyleIdx="1" presStyleCnt="8" custScaleX="165844" custLinFactNeighborY="-5605">
        <dgm:presLayoutVars>
          <dgm:chPref val="3"/>
        </dgm:presLayoutVars>
      </dgm:prSet>
      <dgm:spPr/>
      <dgm:t>
        <a:bodyPr/>
        <a:lstStyle/>
        <a:p>
          <a:endParaRPr lang="en-US"/>
        </a:p>
      </dgm:t>
    </dgm:pt>
    <dgm:pt modelId="{95C70DDB-8019-4A98-8F0A-E0D7777772F0}" type="pres">
      <dgm:prSet presAssocID="{0075B975-7918-4D20-8F48-25C0E3604496}" presName="hierChild5" presStyleCnt="0"/>
      <dgm:spPr/>
    </dgm:pt>
    <dgm:pt modelId="{1CB31C85-705D-4EE6-9BB0-E015B9F38816}" type="pres">
      <dgm:prSet presAssocID="{864E8F28-4612-45BA-ADD0-A64191BD38A1}" presName="Name23" presStyleLbl="parChTrans1D4" presStyleIdx="2" presStyleCnt="8"/>
      <dgm:spPr/>
      <dgm:t>
        <a:bodyPr/>
        <a:lstStyle/>
        <a:p>
          <a:endParaRPr lang="en-US"/>
        </a:p>
      </dgm:t>
    </dgm:pt>
    <dgm:pt modelId="{F13E7DC7-487B-4AEE-B871-A71F91D72CDA}" type="pres">
      <dgm:prSet presAssocID="{85087E1B-45BD-4E57-BF74-620F1DE155F4}" presName="hierRoot4" presStyleCnt="0"/>
      <dgm:spPr/>
    </dgm:pt>
    <dgm:pt modelId="{995453BE-67E8-4800-88A3-B9973D4E89C1}" type="pres">
      <dgm:prSet presAssocID="{85087E1B-45BD-4E57-BF74-620F1DE155F4}" presName="composite4" presStyleCnt="0"/>
      <dgm:spPr/>
    </dgm:pt>
    <dgm:pt modelId="{8EDE7AFE-8926-4BE4-84CB-F816D2D92FBC}" type="pres">
      <dgm:prSet presAssocID="{85087E1B-45BD-4E57-BF74-620F1DE155F4}" presName="background4" presStyleLbl="node4" presStyleIdx="2" presStyleCnt="8"/>
      <dgm:spPr/>
    </dgm:pt>
    <dgm:pt modelId="{793E4B96-415A-4BD0-BCE4-A7882C49ACF0}" type="pres">
      <dgm:prSet presAssocID="{85087E1B-45BD-4E57-BF74-620F1DE155F4}" presName="text4" presStyleLbl="fgAcc4" presStyleIdx="2" presStyleCnt="8" custScaleX="141866" custScaleY="132520" custLinFactNeighborY="-22258">
        <dgm:presLayoutVars>
          <dgm:chPref val="3"/>
        </dgm:presLayoutVars>
      </dgm:prSet>
      <dgm:spPr/>
      <dgm:t>
        <a:bodyPr/>
        <a:lstStyle/>
        <a:p>
          <a:endParaRPr lang="en-US"/>
        </a:p>
      </dgm:t>
    </dgm:pt>
    <dgm:pt modelId="{3C256614-9B0E-4C19-AF90-3A31E2FCF405}" type="pres">
      <dgm:prSet presAssocID="{85087E1B-45BD-4E57-BF74-620F1DE155F4}" presName="hierChild5" presStyleCnt="0"/>
      <dgm:spPr/>
    </dgm:pt>
    <dgm:pt modelId="{1DDF78FC-050F-4535-883E-8A8288941383}" type="pres">
      <dgm:prSet presAssocID="{3246886B-99AA-42FF-91DD-079EF675EEE5}" presName="Name23" presStyleLbl="parChTrans1D4" presStyleIdx="3" presStyleCnt="8"/>
      <dgm:spPr/>
      <dgm:t>
        <a:bodyPr/>
        <a:lstStyle/>
        <a:p>
          <a:endParaRPr lang="en-US"/>
        </a:p>
      </dgm:t>
    </dgm:pt>
    <dgm:pt modelId="{ECB18E9E-A035-44AE-B6FA-BB00FF1C9C9F}" type="pres">
      <dgm:prSet presAssocID="{B0CEB062-438A-42A8-B6CA-B41B60DDB1DB}" presName="hierRoot4" presStyleCnt="0"/>
      <dgm:spPr/>
    </dgm:pt>
    <dgm:pt modelId="{6D2748DC-DBBE-44B5-8CDD-75102F2FB88F}" type="pres">
      <dgm:prSet presAssocID="{B0CEB062-438A-42A8-B6CA-B41B60DDB1DB}" presName="composite4" presStyleCnt="0"/>
      <dgm:spPr/>
    </dgm:pt>
    <dgm:pt modelId="{36ECB76C-80D4-4F85-9F97-43F077DC83A0}" type="pres">
      <dgm:prSet presAssocID="{B0CEB062-438A-42A8-B6CA-B41B60DDB1DB}" presName="background4" presStyleLbl="node4" presStyleIdx="3" presStyleCnt="8"/>
      <dgm:spPr/>
      <dgm:t>
        <a:bodyPr/>
        <a:lstStyle/>
        <a:p>
          <a:endParaRPr lang="en-US"/>
        </a:p>
      </dgm:t>
    </dgm:pt>
    <dgm:pt modelId="{E5AA3DEF-462F-4DED-8625-A3414DD48A1C}" type="pres">
      <dgm:prSet presAssocID="{B0CEB062-438A-42A8-B6CA-B41B60DDB1DB}" presName="text4" presStyleLbl="fgAcc4" presStyleIdx="3" presStyleCnt="8" custScaleX="141632" custScaleY="132520" custLinFactNeighborY="-22258">
        <dgm:presLayoutVars>
          <dgm:chPref val="3"/>
        </dgm:presLayoutVars>
      </dgm:prSet>
      <dgm:spPr/>
      <dgm:t>
        <a:bodyPr/>
        <a:lstStyle/>
        <a:p>
          <a:endParaRPr lang="en-US"/>
        </a:p>
      </dgm:t>
    </dgm:pt>
    <dgm:pt modelId="{2C9D41DF-C135-465A-9ECC-52009D783B5C}" type="pres">
      <dgm:prSet presAssocID="{B0CEB062-438A-42A8-B6CA-B41B60DDB1DB}" presName="hierChild5" presStyleCnt="0"/>
      <dgm:spPr/>
    </dgm:pt>
    <dgm:pt modelId="{1755FBF9-511E-470E-A9C7-3667F3245148}" type="pres">
      <dgm:prSet presAssocID="{F7ABCC4B-1605-4876-807A-515E991414D5}" presName="Name23" presStyleLbl="parChTrans1D4" presStyleIdx="4" presStyleCnt="8"/>
      <dgm:spPr/>
      <dgm:t>
        <a:bodyPr/>
        <a:lstStyle/>
        <a:p>
          <a:endParaRPr lang="en-US"/>
        </a:p>
      </dgm:t>
    </dgm:pt>
    <dgm:pt modelId="{0BEEF253-E552-4EE0-B017-491ABCB89B43}" type="pres">
      <dgm:prSet presAssocID="{02A9793C-CD2A-43D3-9E65-3B54A8EAB3CB}" presName="hierRoot4" presStyleCnt="0"/>
      <dgm:spPr/>
    </dgm:pt>
    <dgm:pt modelId="{2198250B-22B2-4B77-8C12-47811F4EC5BE}" type="pres">
      <dgm:prSet presAssocID="{02A9793C-CD2A-43D3-9E65-3B54A8EAB3CB}" presName="composite4" presStyleCnt="0"/>
      <dgm:spPr/>
    </dgm:pt>
    <dgm:pt modelId="{B05BAD11-D10D-492A-B4C9-F10ABF204BCA}" type="pres">
      <dgm:prSet presAssocID="{02A9793C-CD2A-43D3-9E65-3B54A8EAB3CB}" presName="background4" presStyleLbl="node4" presStyleIdx="4" presStyleCnt="8"/>
      <dgm:spPr/>
    </dgm:pt>
    <dgm:pt modelId="{8EEC29C7-6090-4356-8188-89203B319D4C}" type="pres">
      <dgm:prSet presAssocID="{02A9793C-CD2A-43D3-9E65-3B54A8EAB3CB}" presName="text4" presStyleLbl="fgAcc4" presStyleIdx="4" presStyleCnt="8" custScaleX="164137" custLinFactNeighborX="-14141" custLinFactNeighborY="-5605">
        <dgm:presLayoutVars>
          <dgm:chPref val="3"/>
        </dgm:presLayoutVars>
      </dgm:prSet>
      <dgm:spPr/>
      <dgm:t>
        <a:bodyPr/>
        <a:lstStyle/>
        <a:p>
          <a:endParaRPr lang="en-US"/>
        </a:p>
      </dgm:t>
    </dgm:pt>
    <dgm:pt modelId="{610EDBBA-B567-40F8-9A6B-CB09A760C24E}" type="pres">
      <dgm:prSet presAssocID="{02A9793C-CD2A-43D3-9E65-3B54A8EAB3CB}" presName="hierChild5" presStyleCnt="0"/>
      <dgm:spPr/>
    </dgm:pt>
    <dgm:pt modelId="{B1944FB7-B531-4273-A114-837F1601C74B}" type="pres">
      <dgm:prSet presAssocID="{5161BABC-1C35-40C1-BDB4-7E0DA95B4C17}" presName="Name23" presStyleLbl="parChTrans1D4" presStyleIdx="5" presStyleCnt="8"/>
      <dgm:spPr/>
      <dgm:t>
        <a:bodyPr/>
        <a:lstStyle/>
        <a:p>
          <a:endParaRPr lang="en-US"/>
        </a:p>
      </dgm:t>
    </dgm:pt>
    <dgm:pt modelId="{31852FFE-B2B3-4D33-909F-8507D09426DC}" type="pres">
      <dgm:prSet presAssocID="{F39396F5-F901-4B8D-8533-D2DF138C1757}" presName="hierRoot4" presStyleCnt="0"/>
      <dgm:spPr/>
    </dgm:pt>
    <dgm:pt modelId="{849D807B-6D43-4EB2-9EC3-7C27E1568D98}" type="pres">
      <dgm:prSet presAssocID="{F39396F5-F901-4B8D-8533-D2DF138C1757}" presName="composite4" presStyleCnt="0"/>
      <dgm:spPr/>
    </dgm:pt>
    <dgm:pt modelId="{E18C3B81-D79E-4449-8DFD-FCE777F3CA26}" type="pres">
      <dgm:prSet presAssocID="{F39396F5-F901-4B8D-8533-D2DF138C1757}" presName="background4" presStyleLbl="node4" presStyleIdx="5" presStyleCnt="8"/>
      <dgm:spPr/>
    </dgm:pt>
    <dgm:pt modelId="{93E44A83-43CE-4031-BC5E-FA6FD5DD7B33}" type="pres">
      <dgm:prSet presAssocID="{F39396F5-F901-4B8D-8533-D2DF138C1757}" presName="text4" presStyleLbl="fgAcc4" presStyleIdx="5" presStyleCnt="8" custScaleX="164340" custScaleY="124710" custLinFactNeighborX="-14141" custLinFactNeighborY="-22258">
        <dgm:presLayoutVars>
          <dgm:chPref val="3"/>
        </dgm:presLayoutVars>
      </dgm:prSet>
      <dgm:spPr/>
      <dgm:t>
        <a:bodyPr/>
        <a:lstStyle/>
        <a:p>
          <a:endParaRPr lang="en-US"/>
        </a:p>
      </dgm:t>
    </dgm:pt>
    <dgm:pt modelId="{B6D70C32-9403-443C-A422-81A3E82B3F9B}" type="pres">
      <dgm:prSet presAssocID="{F39396F5-F901-4B8D-8533-D2DF138C1757}" presName="hierChild5" presStyleCnt="0"/>
      <dgm:spPr/>
    </dgm:pt>
    <dgm:pt modelId="{DD692F22-1F6D-4870-8659-F1D412C69833}" type="pres">
      <dgm:prSet presAssocID="{A4F2C68D-30CD-4CE1-AAC1-DDF11E97A15F}" presName="Name17" presStyleLbl="parChTrans1D3" presStyleIdx="2" presStyleCnt="3"/>
      <dgm:spPr/>
      <dgm:t>
        <a:bodyPr/>
        <a:lstStyle/>
        <a:p>
          <a:endParaRPr lang="en-US"/>
        </a:p>
      </dgm:t>
    </dgm:pt>
    <dgm:pt modelId="{3F206B22-C44F-4DC9-8703-8B6DCB2DA226}" type="pres">
      <dgm:prSet presAssocID="{AE52430E-A970-4A3F-BF92-53FD875F26F3}" presName="hierRoot3" presStyleCnt="0"/>
      <dgm:spPr/>
    </dgm:pt>
    <dgm:pt modelId="{E9FB2B54-7A2F-432F-BED2-841FDCD48F10}" type="pres">
      <dgm:prSet presAssocID="{AE52430E-A970-4A3F-BF92-53FD875F26F3}" presName="composite3" presStyleCnt="0"/>
      <dgm:spPr/>
    </dgm:pt>
    <dgm:pt modelId="{748F581E-386A-4BA3-9EAD-26F353968918}" type="pres">
      <dgm:prSet presAssocID="{AE52430E-A970-4A3F-BF92-53FD875F26F3}" presName="background3" presStyleLbl="node3" presStyleIdx="2" presStyleCnt="3"/>
      <dgm:spPr/>
    </dgm:pt>
    <dgm:pt modelId="{06F3C44E-07B6-456C-9562-404C35390848}" type="pres">
      <dgm:prSet presAssocID="{AE52430E-A970-4A3F-BF92-53FD875F26F3}" presName="text3" presStyleLbl="fgAcc3" presStyleIdx="2" presStyleCnt="3" custScaleX="183800" custScaleY="88737" custLinFactNeighborX="-85554">
        <dgm:presLayoutVars>
          <dgm:chPref val="3"/>
        </dgm:presLayoutVars>
      </dgm:prSet>
      <dgm:spPr/>
      <dgm:t>
        <a:bodyPr/>
        <a:lstStyle/>
        <a:p>
          <a:endParaRPr lang="en-US"/>
        </a:p>
      </dgm:t>
    </dgm:pt>
    <dgm:pt modelId="{41A93858-43C6-47A5-A975-4B36DA483C40}" type="pres">
      <dgm:prSet presAssocID="{AE52430E-A970-4A3F-BF92-53FD875F26F3}" presName="hierChild4" presStyleCnt="0"/>
      <dgm:spPr/>
    </dgm:pt>
    <dgm:pt modelId="{E23A2067-46B7-4162-BBFC-F898BB1D0C3A}" type="pres">
      <dgm:prSet presAssocID="{AADF58B2-CCF5-4F16-A8A7-529868D15DF0}" presName="Name23" presStyleLbl="parChTrans1D4" presStyleIdx="6" presStyleCnt="8"/>
      <dgm:spPr/>
      <dgm:t>
        <a:bodyPr/>
        <a:lstStyle/>
        <a:p>
          <a:endParaRPr lang="en-US"/>
        </a:p>
      </dgm:t>
    </dgm:pt>
    <dgm:pt modelId="{DC90894C-CEC3-45B2-9F6A-4410AFCF42CE}" type="pres">
      <dgm:prSet presAssocID="{6B1E8605-6A37-49DA-A9D0-47E4D08C7B4C}" presName="hierRoot4" presStyleCnt="0"/>
      <dgm:spPr/>
    </dgm:pt>
    <dgm:pt modelId="{57E7BF4E-E099-4851-964B-11168CFEDE7C}" type="pres">
      <dgm:prSet presAssocID="{6B1E8605-6A37-49DA-A9D0-47E4D08C7B4C}" presName="composite4" presStyleCnt="0"/>
      <dgm:spPr/>
    </dgm:pt>
    <dgm:pt modelId="{DC341F04-A608-4491-9987-FE759BADC031}" type="pres">
      <dgm:prSet presAssocID="{6B1E8605-6A37-49DA-A9D0-47E4D08C7B4C}" presName="background4" presStyleLbl="node4" presStyleIdx="6" presStyleCnt="8"/>
      <dgm:spPr/>
    </dgm:pt>
    <dgm:pt modelId="{35664ED4-2864-42ED-8583-F57F74FD4C9B}" type="pres">
      <dgm:prSet presAssocID="{6B1E8605-6A37-49DA-A9D0-47E4D08C7B4C}" presName="text4" presStyleLbl="fgAcc4" presStyleIdx="6" presStyleCnt="8" custScaleX="188092" custScaleY="118557" custLinFactNeighborX="-34597" custLinFactNeighborY="-5847">
        <dgm:presLayoutVars>
          <dgm:chPref val="3"/>
        </dgm:presLayoutVars>
      </dgm:prSet>
      <dgm:spPr/>
      <dgm:t>
        <a:bodyPr/>
        <a:lstStyle/>
        <a:p>
          <a:endParaRPr lang="en-US"/>
        </a:p>
      </dgm:t>
    </dgm:pt>
    <dgm:pt modelId="{5D448180-3360-4E8F-AFD6-4A24EAD8F492}" type="pres">
      <dgm:prSet presAssocID="{6B1E8605-6A37-49DA-A9D0-47E4D08C7B4C}" presName="hierChild5" presStyleCnt="0"/>
      <dgm:spPr/>
    </dgm:pt>
    <dgm:pt modelId="{5C5146CC-C76F-48FE-BAB1-D2F82B3D54F8}" type="pres">
      <dgm:prSet presAssocID="{46D51263-9298-45C4-96F6-634F368AECE9}" presName="Name23" presStyleLbl="parChTrans1D4" presStyleIdx="7" presStyleCnt="8"/>
      <dgm:spPr/>
      <dgm:t>
        <a:bodyPr/>
        <a:lstStyle/>
        <a:p>
          <a:endParaRPr lang="en-US"/>
        </a:p>
      </dgm:t>
    </dgm:pt>
    <dgm:pt modelId="{C95FC9DA-4101-44EC-9450-62FD27D01076}" type="pres">
      <dgm:prSet presAssocID="{4FB78AA9-0138-4753-9C1D-3BA83B10737C}" presName="hierRoot4" presStyleCnt="0"/>
      <dgm:spPr/>
    </dgm:pt>
    <dgm:pt modelId="{BA110EFD-B982-4DD7-BF05-BE52C1CEB3CD}" type="pres">
      <dgm:prSet presAssocID="{4FB78AA9-0138-4753-9C1D-3BA83B10737C}" presName="composite4" presStyleCnt="0"/>
      <dgm:spPr/>
    </dgm:pt>
    <dgm:pt modelId="{C00C473D-BB68-4F78-B2EA-2534056261E0}" type="pres">
      <dgm:prSet presAssocID="{4FB78AA9-0138-4753-9C1D-3BA83B10737C}" presName="background4" presStyleLbl="node4" presStyleIdx="7" presStyleCnt="8"/>
      <dgm:spPr/>
    </dgm:pt>
    <dgm:pt modelId="{36E53666-B3A6-4B91-8329-CCD3FB9D5630}" type="pres">
      <dgm:prSet presAssocID="{4FB78AA9-0138-4753-9C1D-3BA83B10737C}" presName="text4" presStyleLbl="fgAcc4" presStyleIdx="7" presStyleCnt="8" custScaleX="181611" custScaleY="133164" custLinFactNeighborX="-77130">
        <dgm:presLayoutVars>
          <dgm:chPref val="3"/>
        </dgm:presLayoutVars>
      </dgm:prSet>
      <dgm:spPr/>
      <dgm:t>
        <a:bodyPr/>
        <a:lstStyle/>
        <a:p>
          <a:endParaRPr lang="en-US"/>
        </a:p>
      </dgm:t>
    </dgm:pt>
    <dgm:pt modelId="{761DFE2A-25F3-4CFA-954A-591FA9E77DC6}" type="pres">
      <dgm:prSet presAssocID="{4FB78AA9-0138-4753-9C1D-3BA83B10737C}" presName="hierChild5" presStyleCnt="0"/>
      <dgm:spPr/>
    </dgm:pt>
  </dgm:ptLst>
  <dgm:cxnLst>
    <dgm:cxn modelId="{6995D4F2-CF53-4367-8B6B-6CC1D302067F}" srcId="{0075B975-7918-4D20-8F48-25C0E3604496}" destId="{B0CEB062-438A-42A8-B6CA-B41B60DDB1DB}" srcOrd="1" destOrd="0" parTransId="{3246886B-99AA-42FF-91DD-079EF675EEE5}" sibTransId="{B9EB3094-8962-45FE-BBF8-3A9D0412CEEB}"/>
    <dgm:cxn modelId="{66B3EB3B-E3FF-4C82-9D4B-00FF0F0F1267}" type="presOf" srcId="{E6AEEEAA-E2F3-4C17-98F3-DC1FC4CAB8BD}" destId="{2AD6244F-2274-4E6C-AE4E-64403337D9B1}" srcOrd="0" destOrd="0" presId="urn:microsoft.com/office/officeart/2005/8/layout/hierarchy1"/>
    <dgm:cxn modelId="{90048943-004C-42D9-9575-4C36BDE79C9E}" type="presOf" srcId="{46D51263-9298-45C4-96F6-634F368AECE9}" destId="{5C5146CC-C76F-48FE-BAB1-D2F82B3D54F8}" srcOrd="0" destOrd="0" presId="urn:microsoft.com/office/officeart/2005/8/layout/hierarchy1"/>
    <dgm:cxn modelId="{493E6D90-E088-4A80-B111-618E67E25053}" srcId="{81F12C9F-6D12-4519-9E6A-699AF2676C3D}" destId="{A891C2D9-F88D-4329-93F4-7D7247AFC0D9}" srcOrd="0" destOrd="0" parTransId="{21154E3C-55E9-4CAE-9606-DD3488067233}" sibTransId="{3E74FF5C-8688-4E63-8AC0-725D59D689F3}"/>
    <dgm:cxn modelId="{2CCF001D-B9B5-4CF2-95BB-C4EEF779F68F}" srcId="{AE52430E-A970-4A3F-BF92-53FD875F26F3}" destId="{6B1E8605-6A37-49DA-A9D0-47E4D08C7B4C}" srcOrd="0" destOrd="0" parTransId="{AADF58B2-CCF5-4F16-A8A7-529868D15DF0}" sibTransId="{64ED343C-E966-405A-BBEA-8CF70F49B4E0}"/>
    <dgm:cxn modelId="{385B9CED-72FA-460A-94B0-BF2B7C31ECC8}" type="presOf" srcId="{6B1E8605-6A37-49DA-A9D0-47E4D08C7B4C}" destId="{35664ED4-2864-42ED-8583-F57F74FD4C9B}" srcOrd="0" destOrd="0" presId="urn:microsoft.com/office/officeart/2005/8/layout/hierarchy1"/>
    <dgm:cxn modelId="{5C44802B-727F-4250-AAF0-7979DE731064}" type="presOf" srcId="{864E8F28-4612-45BA-ADD0-A64191BD38A1}" destId="{1CB31C85-705D-4EE6-9BB0-E015B9F38816}" srcOrd="0" destOrd="0" presId="urn:microsoft.com/office/officeart/2005/8/layout/hierarchy1"/>
    <dgm:cxn modelId="{868A2401-A7A0-483B-9631-94FECFD71F5F}" type="presOf" srcId="{21154E3C-55E9-4CAE-9606-DD3488067233}" destId="{A136A292-5D6D-4657-8329-6251A63E0EFD}" srcOrd="0" destOrd="0" presId="urn:microsoft.com/office/officeart/2005/8/layout/hierarchy1"/>
    <dgm:cxn modelId="{B20A9EFF-667B-4407-BD35-3CE69EBC682F}" type="presOf" srcId="{F7ABCC4B-1605-4876-807A-515E991414D5}" destId="{1755FBF9-511E-470E-A9C7-3667F3245148}" srcOrd="0" destOrd="0" presId="urn:microsoft.com/office/officeart/2005/8/layout/hierarchy1"/>
    <dgm:cxn modelId="{A77A91EA-9592-4A97-8032-43CB1E9E6B75}" type="presOf" srcId="{A4F2C68D-30CD-4CE1-AAC1-DDF11E97A15F}" destId="{DD692F22-1F6D-4870-8659-F1D412C69833}" srcOrd="0" destOrd="0" presId="urn:microsoft.com/office/officeart/2005/8/layout/hierarchy1"/>
    <dgm:cxn modelId="{E0E83579-A6B8-4AED-B370-0116857FC548}" type="presOf" srcId="{2D5710D2-C44F-4F60-8DD7-AF26599113D8}" destId="{FCC18048-0950-4C96-8287-8B399B64AA11}" srcOrd="0" destOrd="0" presId="urn:microsoft.com/office/officeart/2005/8/layout/hierarchy1"/>
    <dgm:cxn modelId="{E60386B3-63EE-4E4B-B3FD-1623D3A68BFA}" type="presOf" srcId="{0075B975-7918-4D20-8F48-25C0E3604496}" destId="{74CC62A1-3428-4E86-B2B7-71889A03DDFB}" srcOrd="0" destOrd="0" presId="urn:microsoft.com/office/officeart/2005/8/layout/hierarchy1"/>
    <dgm:cxn modelId="{B2C6B6EC-350F-4185-9F2B-C10DE7B2A214}" type="presOf" srcId="{AADF58B2-CCF5-4F16-A8A7-529868D15DF0}" destId="{E23A2067-46B7-4162-BBFC-F898BB1D0C3A}" srcOrd="0" destOrd="0" presId="urn:microsoft.com/office/officeart/2005/8/layout/hierarchy1"/>
    <dgm:cxn modelId="{4FE5BFF2-4AEF-434E-A7BE-0D4C05752E75}" type="presOf" srcId="{02A9793C-CD2A-43D3-9E65-3B54A8EAB3CB}" destId="{8EEC29C7-6090-4356-8188-89203B319D4C}" srcOrd="0" destOrd="0" presId="urn:microsoft.com/office/officeart/2005/8/layout/hierarchy1"/>
    <dgm:cxn modelId="{63416E2C-978E-4B8F-A186-1682D515CDFB}" type="presOf" srcId="{4FB78AA9-0138-4753-9C1D-3BA83B10737C}" destId="{36E53666-B3A6-4B91-8329-CCD3FB9D5630}" srcOrd="0" destOrd="0" presId="urn:microsoft.com/office/officeart/2005/8/layout/hierarchy1"/>
    <dgm:cxn modelId="{FDC3A227-9DC7-46B2-A389-851213D9B37D}" srcId="{0075B975-7918-4D20-8F48-25C0E3604496}" destId="{85087E1B-45BD-4E57-BF74-620F1DE155F4}" srcOrd="0" destOrd="0" parTransId="{864E8F28-4612-45BA-ADD0-A64191BD38A1}" sibTransId="{99F32C8C-8031-4D39-B68C-251BF4D04262}"/>
    <dgm:cxn modelId="{7283D91B-7A8A-4F70-BC4B-5F51C4BA75B5}" type="presOf" srcId="{BDEEBFB3-1541-4507-A25D-F319DB6C8B2D}" destId="{1772065F-8AA5-489B-9256-77A655063ECE}" srcOrd="0" destOrd="0" presId="urn:microsoft.com/office/officeart/2005/8/layout/hierarchy1"/>
    <dgm:cxn modelId="{C2B574E5-268F-4018-ABFD-C5DCC8186783}" type="presOf" srcId="{8C0D5B02-1016-438A-95E2-3AEADA199D69}" destId="{2F82E9C6-2458-40FA-AF85-79B38AA57895}" srcOrd="0" destOrd="0" presId="urn:microsoft.com/office/officeart/2005/8/layout/hierarchy1"/>
    <dgm:cxn modelId="{C42B1DA5-2B4F-484E-A363-5EDEA6C0DEE4}" type="presOf" srcId="{8582C144-57F8-4A6D-864C-B0093E884B8C}" destId="{D56AB4AE-2988-44CB-8E9E-F87B3518B230}" srcOrd="0" destOrd="0" presId="urn:microsoft.com/office/officeart/2005/8/layout/hierarchy1"/>
    <dgm:cxn modelId="{68239ABC-EAAD-464E-A0F1-19652A2B1910}" srcId="{6B1E8605-6A37-49DA-A9D0-47E4D08C7B4C}" destId="{4FB78AA9-0138-4753-9C1D-3BA83B10737C}" srcOrd="0" destOrd="0" parTransId="{46D51263-9298-45C4-96F6-634F368AECE9}" sibTransId="{7E67C898-E643-4C21-A701-7030F570AAB9}"/>
    <dgm:cxn modelId="{0AC8BAEA-B0F7-4313-B2BB-131DFE3FCA31}" type="presOf" srcId="{5161BABC-1C35-40C1-BDB4-7E0DA95B4C17}" destId="{B1944FB7-B531-4273-A114-837F1601C74B}" srcOrd="0" destOrd="0" presId="urn:microsoft.com/office/officeart/2005/8/layout/hierarchy1"/>
    <dgm:cxn modelId="{3E0BFC7F-CD6A-4F81-8742-1846916A49B6}" srcId="{02A9793C-CD2A-43D3-9E65-3B54A8EAB3CB}" destId="{F39396F5-F901-4B8D-8533-D2DF138C1757}" srcOrd="0" destOrd="0" parTransId="{5161BABC-1C35-40C1-BDB4-7E0DA95B4C17}" sibTransId="{D358E702-033A-459C-BC6F-46268BD31E9B}"/>
    <dgm:cxn modelId="{19B932E0-9C5C-4BFA-9256-AC685AD8663F}" type="presOf" srcId="{85087E1B-45BD-4E57-BF74-620F1DE155F4}" destId="{793E4B96-415A-4BD0-BCE4-A7882C49ACF0}" srcOrd="0" destOrd="0" presId="urn:microsoft.com/office/officeart/2005/8/layout/hierarchy1"/>
    <dgm:cxn modelId="{9A9F1ECA-9308-41D9-A1FA-F75F3C373F64}" type="presOf" srcId="{AE52430E-A970-4A3F-BF92-53FD875F26F3}" destId="{06F3C44E-07B6-456C-9562-404C35390848}" srcOrd="0" destOrd="0" presId="urn:microsoft.com/office/officeart/2005/8/layout/hierarchy1"/>
    <dgm:cxn modelId="{CEED9DFF-06EF-490F-B990-91D8D02D3A36}" type="presOf" srcId="{BCE0C145-0292-405D-9B35-E242D4DBE8CE}" destId="{FED32909-40FA-4C78-B3CE-8FBF4437149C}" srcOrd="0" destOrd="0" presId="urn:microsoft.com/office/officeart/2005/8/layout/hierarchy1"/>
    <dgm:cxn modelId="{73D66096-FEDD-42B4-B964-1FA49418E808}" type="presOf" srcId="{870AF83D-0744-47DB-98C8-364AEF95C1FB}" destId="{96968E59-C62A-479B-944E-9EAB7248EC2A}" srcOrd="0" destOrd="0" presId="urn:microsoft.com/office/officeart/2005/8/layout/hierarchy1"/>
    <dgm:cxn modelId="{5D01F286-AC23-45A0-A785-4B22ACCF8C44}" type="presOf" srcId="{F39396F5-F901-4B8D-8533-D2DF138C1757}" destId="{93E44A83-43CE-4031-BC5E-FA6FD5DD7B33}" srcOrd="0" destOrd="0" presId="urn:microsoft.com/office/officeart/2005/8/layout/hierarchy1"/>
    <dgm:cxn modelId="{3442AE3C-E7EB-4A63-8CA7-AAB73C0AB9B3}" srcId="{8582C144-57F8-4A6D-864C-B0093E884B8C}" destId="{2BB3F6AA-DB5B-43B7-9696-A19B4C55E27D}" srcOrd="0" destOrd="0" parTransId="{870AF83D-0744-47DB-98C8-364AEF95C1FB}" sibTransId="{7FCB8A0F-8A2B-40D8-9607-E9143723FE97}"/>
    <dgm:cxn modelId="{14499067-B7EA-4DF8-9C33-62F108518301}" srcId="{BCE0C145-0292-405D-9B35-E242D4DBE8CE}" destId="{AE52430E-A970-4A3F-BF92-53FD875F26F3}" srcOrd="1" destOrd="0" parTransId="{A4F2C68D-30CD-4CE1-AAC1-DDF11E97A15F}" sibTransId="{F6A8946A-EFA0-4510-B34F-339391A9A1A0}"/>
    <dgm:cxn modelId="{7CDB6632-3206-4B19-B9B2-CA7E62BD64B8}" type="presOf" srcId="{7268DEDA-5BAF-44FE-836F-940CEDFF55C5}" destId="{A13C6192-727E-48C3-AB0E-46ECB377E294}" srcOrd="0" destOrd="0" presId="urn:microsoft.com/office/officeart/2005/8/layout/hierarchy1"/>
    <dgm:cxn modelId="{4833FEB7-3175-42FD-96F4-18953FB97275}" srcId="{2BB3F6AA-DB5B-43B7-9696-A19B4C55E27D}" destId="{8C0D5B02-1016-438A-95E2-3AEADA199D69}" srcOrd="0" destOrd="0" parTransId="{E6AEEEAA-E2F3-4C17-98F3-DC1FC4CAB8BD}" sibTransId="{42BF8284-9518-4B5E-93AC-D85727E4D311}"/>
    <dgm:cxn modelId="{61F1AE5E-000A-4948-AFB7-19EE6FCABB4C}" type="presOf" srcId="{3246886B-99AA-42FF-91DD-079EF675EEE5}" destId="{1DDF78FC-050F-4535-883E-8A8288941383}" srcOrd="0" destOrd="0" presId="urn:microsoft.com/office/officeart/2005/8/layout/hierarchy1"/>
    <dgm:cxn modelId="{7468B9D0-C336-45F9-9392-F1C73D0FC6F7}" srcId="{2D5710D2-C44F-4F60-8DD7-AF26599113D8}" destId="{8582C144-57F8-4A6D-864C-B0093E884B8C}" srcOrd="0" destOrd="0" parTransId="{F1CF9399-38ED-4C63-B27B-03F360CBEBB6}" sibTransId="{798DA90D-715B-4AC4-8E2A-92D6C0C57B73}"/>
    <dgm:cxn modelId="{16A7E72C-41D2-4E94-B776-539DD93E25B9}" srcId="{8582C144-57F8-4A6D-864C-B0093E884B8C}" destId="{BCE0C145-0292-405D-9B35-E242D4DBE8CE}" srcOrd="1" destOrd="0" parTransId="{7268DEDA-5BAF-44FE-836F-940CEDFF55C5}" sibTransId="{F064593F-9921-41AC-9942-31EBEA90097C}"/>
    <dgm:cxn modelId="{D3813F79-036F-467E-9E09-89E440843112}" type="presOf" srcId="{81F12C9F-6D12-4519-9E6A-699AF2676C3D}" destId="{45CBED57-4EC9-4786-96E2-A9F5AC56CCA7}" srcOrd="0" destOrd="0" presId="urn:microsoft.com/office/officeart/2005/8/layout/hierarchy1"/>
    <dgm:cxn modelId="{40DD93F4-1748-4F9B-B7F3-75128C40340D}" srcId="{A891C2D9-F88D-4329-93F4-7D7247AFC0D9}" destId="{02A9793C-CD2A-43D3-9E65-3B54A8EAB3CB}" srcOrd="1" destOrd="0" parTransId="{F7ABCC4B-1605-4876-807A-515E991414D5}" sibTransId="{C05A9404-F105-4129-ACD0-7DFB5801D98D}"/>
    <dgm:cxn modelId="{F843C6C8-9885-45FF-8CF4-A05781A9485A}" type="presOf" srcId="{2BB3F6AA-DB5B-43B7-9696-A19B4C55E27D}" destId="{85733F4F-E137-40ED-92B3-ABD3F23279AD}" srcOrd="0" destOrd="0" presId="urn:microsoft.com/office/officeart/2005/8/layout/hierarchy1"/>
    <dgm:cxn modelId="{6A71083D-9617-4678-B052-120FC4D8188A}" type="presOf" srcId="{98527C80-52C3-4648-BAFB-F6350839E4BC}" destId="{89BF57AC-D379-4C20-8DF4-CF8AC743D808}" srcOrd="0" destOrd="0" presId="urn:microsoft.com/office/officeart/2005/8/layout/hierarchy1"/>
    <dgm:cxn modelId="{8D29D937-4F1C-45E0-8082-3F8001BFED20}" type="presOf" srcId="{B0CEB062-438A-42A8-B6CA-B41B60DDB1DB}" destId="{E5AA3DEF-462F-4DED-8625-A3414DD48A1C}" srcOrd="0" destOrd="0" presId="urn:microsoft.com/office/officeart/2005/8/layout/hierarchy1"/>
    <dgm:cxn modelId="{89D9B724-C67F-417E-B05D-5FE664ED8AA8}" srcId="{BCE0C145-0292-405D-9B35-E242D4DBE8CE}" destId="{81F12C9F-6D12-4519-9E6A-699AF2676C3D}" srcOrd="0" destOrd="0" parTransId="{98527C80-52C3-4648-BAFB-F6350839E4BC}" sibTransId="{72F31D13-BFBE-4D1D-A2EA-1556858C7213}"/>
    <dgm:cxn modelId="{C738C54A-7AD4-4AAA-A75A-6636201251B7}" type="presOf" srcId="{A891C2D9-F88D-4329-93F4-7D7247AFC0D9}" destId="{9FA52993-E7FD-4096-9F8F-48AE128DAC97}" srcOrd="0" destOrd="0" presId="urn:microsoft.com/office/officeart/2005/8/layout/hierarchy1"/>
    <dgm:cxn modelId="{53806D09-668D-47BC-8956-F62900511A69}" srcId="{A891C2D9-F88D-4329-93F4-7D7247AFC0D9}" destId="{0075B975-7918-4D20-8F48-25C0E3604496}" srcOrd="0" destOrd="0" parTransId="{BDEEBFB3-1541-4507-A25D-F319DB6C8B2D}" sibTransId="{7E4FF04B-FED3-4788-9613-F6462337C013}"/>
    <dgm:cxn modelId="{1C607189-6DA9-49A9-9278-722B67F4AFA0}" type="presParOf" srcId="{FCC18048-0950-4C96-8287-8B399B64AA11}" destId="{83E068A0-1F96-4ACD-9E73-CC14E793BCC6}" srcOrd="0" destOrd="0" presId="urn:microsoft.com/office/officeart/2005/8/layout/hierarchy1"/>
    <dgm:cxn modelId="{5659072F-6982-4A98-98EE-00C336D4335F}" type="presParOf" srcId="{83E068A0-1F96-4ACD-9E73-CC14E793BCC6}" destId="{2B15A5F1-FCD5-46BB-9B28-8988E211356E}" srcOrd="0" destOrd="0" presId="urn:microsoft.com/office/officeart/2005/8/layout/hierarchy1"/>
    <dgm:cxn modelId="{3289C125-EF10-4665-A23B-65E5D61FA8ED}" type="presParOf" srcId="{2B15A5F1-FCD5-46BB-9B28-8988E211356E}" destId="{017B12C9-8676-4183-A09C-921F9F1FFF5F}" srcOrd="0" destOrd="0" presId="urn:microsoft.com/office/officeart/2005/8/layout/hierarchy1"/>
    <dgm:cxn modelId="{36FAA2DA-D18A-448C-A187-06EAFA023135}" type="presParOf" srcId="{2B15A5F1-FCD5-46BB-9B28-8988E211356E}" destId="{D56AB4AE-2988-44CB-8E9E-F87B3518B230}" srcOrd="1" destOrd="0" presId="urn:microsoft.com/office/officeart/2005/8/layout/hierarchy1"/>
    <dgm:cxn modelId="{6A60228F-96B6-4CBD-B525-C32021D2F783}" type="presParOf" srcId="{83E068A0-1F96-4ACD-9E73-CC14E793BCC6}" destId="{D7526400-AB8E-4279-BA9D-B2918DF76016}" srcOrd="1" destOrd="0" presId="urn:microsoft.com/office/officeart/2005/8/layout/hierarchy1"/>
    <dgm:cxn modelId="{BE192D89-DECA-4938-9749-47C1B20E2A23}" type="presParOf" srcId="{D7526400-AB8E-4279-BA9D-B2918DF76016}" destId="{96968E59-C62A-479B-944E-9EAB7248EC2A}" srcOrd="0" destOrd="0" presId="urn:microsoft.com/office/officeart/2005/8/layout/hierarchy1"/>
    <dgm:cxn modelId="{D32ABE52-0436-448F-9827-EFA4DDAB7E11}" type="presParOf" srcId="{D7526400-AB8E-4279-BA9D-B2918DF76016}" destId="{D5A73C67-04B8-4962-97F7-F5901AED5F3A}" srcOrd="1" destOrd="0" presId="urn:microsoft.com/office/officeart/2005/8/layout/hierarchy1"/>
    <dgm:cxn modelId="{1F7809E9-4F78-42C2-8A7C-A863DBA73FD0}" type="presParOf" srcId="{D5A73C67-04B8-4962-97F7-F5901AED5F3A}" destId="{D0CD9A9A-4C3C-4CB1-93FA-4DCB79B1D80D}" srcOrd="0" destOrd="0" presId="urn:microsoft.com/office/officeart/2005/8/layout/hierarchy1"/>
    <dgm:cxn modelId="{5021C658-28E5-4285-B1C2-67AA68AD94AE}" type="presParOf" srcId="{D0CD9A9A-4C3C-4CB1-93FA-4DCB79B1D80D}" destId="{DA5AD5A6-0F2F-4800-82D8-72C8C8A1B514}" srcOrd="0" destOrd="0" presId="urn:microsoft.com/office/officeart/2005/8/layout/hierarchy1"/>
    <dgm:cxn modelId="{7C76EADE-A5D3-45A0-9F2C-CCBBED21452F}" type="presParOf" srcId="{D0CD9A9A-4C3C-4CB1-93FA-4DCB79B1D80D}" destId="{85733F4F-E137-40ED-92B3-ABD3F23279AD}" srcOrd="1" destOrd="0" presId="urn:microsoft.com/office/officeart/2005/8/layout/hierarchy1"/>
    <dgm:cxn modelId="{2A66647A-8E03-4D61-97D8-EEB0A3B0672A}" type="presParOf" srcId="{D5A73C67-04B8-4962-97F7-F5901AED5F3A}" destId="{5F5C96C4-ACEB-4452-9DCF-1AB2AA2DC6E9}" srcOrd="1" destOrd="0" presId="urn:microsoft.com/office/officeart/2005/8/layout/hierarchy1"/>
    <dgm:cxn modelId="{CC50744C-7871-4286-88B9-52995EDC4A8A}" type="presParOf" srcId="{5F5C96C4-ACEB-4452-9DCF-1AB2AA2DC6E9}" destId="{2AD6244F-2274-4E6C-AE4E-64403337D9B1}" srcOrd="0" destOrd="0" presId="urn:microsoft.com/office/officeart/2005/8/layout/hierarchy1"/>
    <dgm:cxn modelId="{A9FA169E-0F86-45B4-9064-8AAEA8397FFA}" type="presParOf" srcId="{5F5C96C4-ACEB-4452-9DCF-1AB2AA2DC6E9}" destId="{ABF361C3-0BD7-4F6D-88D7-7F30E6366AFA}" srcOrd="1" destOrd="0" presId="urn:microsoft.com/office/officeart/2005/8/layout/hierarchy1"/>
    <dgm:cxn modelId="{32A3216D-7C8E-47E0-BA47-A08DF5139086}" type="presParOf" srcId="{ABF361C3-0BD7-4F6D-88D7-7F30E6366AFA}" destId="{A98A0170-6717-480E-94D2-CA13D2B87367}" srcOrd="0" destOrd="0" presId="urn:microsoft.com/office/officeart/2005/8/layout/hierarchy1"/>
    <dgm:cxn modelId="{AB1C5F15-1702-4A6A-A500-2ACC761AC06E}" type="presParOf" srcId="{A98A0170-6717-480E-94D2-CA13D2B87367}" destId="{4FBB49E4-9716-45E7-8107-B1863E03FF7B}" srcOrd="0" destOrd="0" presId="urn:microsoft.com/office/officeart/2005/8/layout/hierarchy1"/>
    <dgm:cxn modelId="{3E85F61B-3E60-471E-ADB0-14D38B073BE3}" type="presParOf" srcId="{A98A0170-6717-480E-94D2-CA13D2B87367}" destId="{2F82E9C6-2458-40FA-AF85-79B38AA57895}" srcOrd="1" destOrd="0" presId="urn:microsoft.com/office/officeart/2005/8/layout/hierarchy1"/>
    <dgm:cxn modelId="{7D4E6BB3-E554-4EE2-93A0-66EFF53B25EE}" type="presParOf" srcId="{ABF361C3-0BD7-4F6D-88D7-7F30E6366AFA}" destId="{B7912D14-4503-4918-B338-A035AAF36139}" srcOrd="1" destOrd="0" presId="urn:microsoft.com/office/officeart/2005/8/layout/hierarchy1"/>
    <dgm:cxn modelId="{78DD7D57-2A4A-4ACF-ADF1-8A1E50ED6EB3}" type="presParOf" srcId="{D7526400-AB8E-4279-BA9D-B2918DF76016}" destId="{A13C6192-727E-48C3-AB0E-46ECB377E294}" srcOrd="2" destOrd="0" presId="urn:microsoft.com/office/officeart/2005/8/layout/hierarchy1"/>
    <dgm:cxn modelId="{69FCC0FA-A533-458C-9A64-184EF68B793F}" type="presParOf" srcId="{D7526400-AB8E-4279-BA9D-B2918DF76016}" destId="{F8859F01-AC3C-466F-BF98-8CC51263A016}" srcOrd="3" destOrd="0" presId="urn:microsoft.com/office/officeart/2005/8/layout/hierarchy1"/>
    <dgm:cxn modelId="{74093484-95A3-4575-A0EA-3C94ACE1DF79}" type="presParOf" srcId="{F8859F01-AC3C-466F-BF98-8CC51263A016}" destId="{7D99783B-E57F-406A-85B3-4F65DA51CAF2}" srcOrd="0" destOrd="0" presId="urn:microsoft.com/office/officeart/2005/8/layout/hierarchy1"/>
    <dgm:cxn modelId="{32062B03-0916-4EAB-808A-95E4D1A055AE}" type="presParOf" srcId="{7D99783B-E57F-406A-85B3-4F65DA51CAF2}" destId="{1A2E66BF-4455-4499-BED6-3802256F0CD9}" srcOrd="0" destOrd="0" presId="urn:microsoft.com/office/officeart/2005/8/layout/hierarchy1"/>
    <dgm:cxn modelId="{51062DC0-1B5B-4B18-8E1E-2A612FC4F4D0}" type="presParOf" srcId="{7D99783B-E57F-406A-85B3-4F65DA51CAF2}" destId="{FED32909-40FA-4C78-B3CE-8FBF4437149C}" srcOrd="1" destOrd="0" presId="urn:microsoft.com/office/officeart/2005/8/layout/hierarchy1"/>
    <dgm:cxn modelId="{8D9977BA-1179-4B65-8ADE-B0956F177AB9}" type="presParOf" srcId="{F8859F01-AC3C-466F-BF98-8CC51263A016}" destId="{0F30E5E3-AB69-41CF-97F7-043D00861BB7}" srcOrd="1" destOrd="0" presId="urn:microsoft.com/office/officeart/2005/8/layout/hierarchy1"/>
    <dgm:cxn modelId="{F23472FC-3396-4DD5-A8C5-6828C30BAFD7}" type="presParOf" srcId="{0F30E5E3-AB69-41CF-97F7-043D00861BB7}" destId="{89BF57AC-D379-4C20-8DF4-CF8AC743D808}" srcOrd="0" destOrd="0" presId="urn:microsoft.com/office/officeart/2005/8/layout/hierarchy1"/>
    <dgm:cxn modelId="{BE68E3FB-ED0D-474F-876C-7F1C5BF56F2E}" type="presParOf" srcId="{0F30E5E3-AB69-41CF-97F7-043D00861BB7}" destId="{D31204D5-381E-4E82-B1AB-9590B5C113AF}" srcOrd="1" destOrd="0" presId="urn:microsoft.com/office/officeart/2005/8/layout/hierarchy1"/>
    <dgm:cxn modelId="{147A1401-2FD9-427A-A1FD-021ABFCB30F7}" type="presParOf" srcId="{D31204D5-381E-4E82-B1AB-9590B5C113AF}" destId="{F80A3028-3BAD-40B2-B54F-D2C68F99897C}" srcOrd="0" destOrd="0" presId="urn:microsoft.com/office/officeart/2005/8/layout/hierarchy1"/>
    <dgm:cxn modelId="{993CF817-6A33-4573-90E1-63BC1EC6413F}" type="presParOf" srcId="{F80A3028-3BAD-40B2-B54F-D2C68F99897C}" destId="{ECD6B7EA-9E1A-4FC6-9C12-2CEF9DCD803B}" srcOrd="0" destOrd="0" presId="urn:microsoft.com/office/officeart/2005/8/layout/hierarchy1"/>
    <dgm:cxn modelId="{27252AA2-7B50-4322-99C7-827CE0CB4812}" type="presParOf" srcId="{F80A3028-3BAD-40B2-B54F-D2C68F99897C}" destId="{45CBED57-4EC9-4786-96E2-A9F5AC56CCA7}" srcOrd="1" destOrd="0" presId="urn:microsoft.com/office/officeart/2005/8/layout/hierarchy1"/>
    <dgm:cxn modelId="{8644B886-EA74-40EB-9497-AF68DBCA772C}" type="presParOf" srcId="{D31204D5-381E-4E82-B1AB-9590B5C113AF}" destId="{DD9428CF-F3A6-4130-9C78-EAE251EA6A6E}" srcOrd="1" destOrd="0" presId="urn:microsoft.com/office/officeart/2005/8/layout/hierarchy1"/>
    <dgm:cxn modelId="{B78F6994-B2BB-45B5-872E-7BBBD9C825FE}" type="presParOf" srcId="{DD9428CF-F3A6-4130-9C78-EAE251EA6A6E}" destId="{A136A292-5D6D-4657-8329-6251A63E0EFD}" srcOrd="0" destOrd="0" presId="urn:microsoft.com/office/officeart/2005/8/layout/hierarchy1"/>
    <dgm:cxn modelId="{33DE0528-C883-484C-8CCA-6E5FC4FC5C1B}" type="presParOf" srcId="{DD9428CF-F3A6-4130-9C78-EAE251EA6A6E}" destId="{D19F8667-59FA-40C7-BF3A-E32A0CEBDBE4}" srcOrd="1" destOrd="0" presId="urn:microsoft.com/office/officeart/2005/8/layout/hierarchy1"/>
    <dgm:cxn modelId="{9EB55FC0-0E4E-4670-8F7E-76C6463990C0}" type="presParOf" srcId="{D19F8667-59FA-40C7-BF3A-E32A0CEBDBE4}" destId="{BDFD6B68-2757-4016-950E-8E74FEB85676}" srcOrd="0" destOrd="0" presId="urn:microsoft.com/office/officeart/2005/8/layout/hierarchy1"/>
    <dgm:cxn modelId="{70E940D1-8B28-48A9-B9A6-D27106B5E3D9}" type="presParOf" srcId="{BDFD6B68-2757-4016-950E-8E74FEB85676}" destId="{03CD4E8E-61EA-41C0-87AC-C2C4FC2B8CC3}" srcOrd="0" destOrd="0" presId="urn:microsoft.com/office/officeart/2005/8/layout/hierarchy1"/>
    <dgm:cxn modelId="{A71DE416-3152-4202-8B3D-AF37D2160711}" type="presParOf" srcId="{BDFD6B68-2757-4016-950E-8E74FEB85676}" destId="{9FA52993-E7FD-4096-9F8F-48AE128DAC97}" srcOrd="1" destOrd="0" presId="urn:microsoft.com/office/officeart/2005/8/layout/hierarchy1"/>
    <dgm:cxn modelId="{41048641-C23D-4B0E-8215-E4CED74581B5}" type="presParOf" srcId="{D19F8667-59FA-40C7-BF3A-E32A0CEBDBE4}" destId="{0FC0B359-B98D-4391-BB1A-85B251B9A0E6}" srcOrd="1" destOrd="0" presId="urn:microsoft.com/office/officeart/2005/8/layout/hierarchy1"/>
    <dgm:cxn modelId="{1E630939-9A4F-4BEB-8D50-F486CA2F0F04}" type="presParOf" srcId="{0FC0B359-B98D-4391-BB1A-85B251B9A0E6}" destId="{1772065F-8AA5-489B-9256-77A655063ECE}" srcOrd="0" destOrd="0" presId="urn:microsoft.com/office/officeart/2005/8/layout/hierarchy1"/>
    <dgm:cxn modelId="{5AAC7A72-563C-40F7-AC9D-961604DD5703}" type="presParOf" srcId="{0FC0B359-B98D-4391-BB1A-85B251B9A0E6}" destId="{EA316ED7-7FDE-4109-9338-B9746FFF97FA}" srcOrd="1" destOrd="0" presId="urn:microsoft.com/office/officeart/2005/8/layout/hierarchy1"/>
    <dgm:cxn modelId="{A44A0E65-4613-4FA6-8970-93C1D43750A9}" type="presParOf" srcId="{EA316ED7-7FDE-4109-9338-B9746FFF97FA}" destId="{F37FDC24-1E8C-49B4-B583-3D2A71F79F34}" srcOrd="0" destOrd="0" presId="urn:microsoft.com/office/officeart/2005/8/layout/hierarchy1"/>
    <dgm:cxn modelId="{17C8C17D-4B95-4DEE-B9A5-AC5ED1BC54C4}" type="presParOf" srcId="{F37FDC24-1E8C-49B4-B583-3D2A71F79F34}" destId="{E183D8D4-A93E-44CA-9DEE-040728B7E661}" srcOrd="0" destOrd="0" presId="urn:microsoft.com/office/officeart/2005/8/layout/hierarchy1"/>
    <dgm:cxn modelId="{EFB17694-9F6E-4D12-82CA-2F9DB8D6D16E}" type="presParOf" srcId="{F37FDC24-1E8C-49B4-B583-3D2A71F79F34}" destId="{74CC62A1-3428-4E86-B2B7-71889A03DDFB}" srcOrd="1" destOrd="0" presId="urn:microsoft.com/office/officeart/2005/8/layout/hierarchy1"/>
    <dgm:cxn modelId="{EDAD97E9-30BD-4EA8-83E9-4D688030217D}" type="presParOf" srcId="{EA316ED7-7FDE-4109-9338-B9746FFF97FA}" destId="{95C70DDB-8019-4A98-8F0A-E0D7777772F0}" srcOrd="1" destOrd="0" presId="urn:microsoft.com/office/officeart/2005/8/layout/hierarchy1"/>
    <dgm:cxn modelId="{88E31D6A-FD58-4BD4-9FF7-DB53C5553316}" type="presParOf" srcId="{95C70DDB-8019-4A98-8F0A-E0D7777772F0}" destId="{1CB31C85-705D-4EE6-9BB0-E015B9F38816}" srcOrd="0" destOrd="0" presId="urn:microsoft.com/office/officeart/2005/8/layout/hierarchy1"/>
    <dgm:cxn modelId="{50255862-D4E8-4817-A040-7B27895B8131}" type="presParOf" srcId="{95C70DDB-8019-4A98-8F0A-E0D7777772F0}" destId="{F13E7DC7-487B-4AEE-B871-A71F91D72CDA}" srcOrd="1" destOrd="0" presId="urn:microsoft.com/office/officeart/2005/8/layout/hierarchy1"/>
    <dgm:cxn modelId="{69D63FF7-DFA6-45C2-AE93-2AE4BC632283}" type="presParOf" srcId="{F13E7DC7-487B-4AEE-B871-A71F91D72CDA}" destId="{995453BE-67E8-4800-88A3-B9973D4E89C1}" srcOrd="0" destOrd="0" presId="urn:microsoft.com/office/officeart/2005/8/layout/hierarchy1"/>
    <dgm:cxn modelId="{3851060E-25CB-497A-8DC2-A284DB97B722}" type="presParOf" srcId="{995453BE-67E8-4800-88A3-B9973D4E89C1}" destId="{8EDE7AFE-8926-4BE4-84CB-F816D2D92FBC}" srcOrd="0" destOrd="0" presId="urn:microsoft.com/office/officeart/2005/8/layout/hierarchy1"/>
    <dgm:cxn modelId="{329D45DA-62C2-42F7-B19E-08EA3AD0DA8D}" type="presParOf" srcId="{995453BE-67E8-4800-88A3-B9973D4E89C1}" destId="{793E4B96-415A-4BD0-BCE4-A7882C49ACF0}" srcOrd="1" destOrd="0" presId="urn:microsoft.com/office/officeart/2005/8/layout/hierarchy1"/>
    <dgm:cxn modelId="{36FEFCC8-2966-433C-956E-23BCF043D196}" type="presParOf" srcId="{F13E7DC7-487B-4AEE-B871-A71F91D72CDA}" destId="{3C256614-9B0E-4C19-AF90-3A31E2FCF405}" srcOrd="1" destOrd="0" presId="urn:microsoft.com/office/officeart/2005/8/layout/hierarchy1"/>
    <dgm:cxn modelId="{E32C53C6-3F5D-4ECD-A0A6-C91565EE1EE0}" type="presParOf" srcId="{95C70DDB-8019-4A98-8F0A-E0D7777772F0}" destId="{1DDF78FC-050F-4535-883E-8A8288941383}" srcOrd="2" destOrd="0" presId="urn:microsoft.com/office/officeart/2005/8/layout/hierarchy1"/>
    <dgm:cxn modelId="{9293529F-8268-48CE-8C57-13608C991A04}" type="presParOf" srcId="{95C70DDB-8019-4A98-8F0A-E0D7777772F0}" destId="{ECB18E9E-A035-44AE-B6FA-BB00FF1C9C9F}" srcOrd="3" destOrd="0" presId="urn:microsoft.com/office/officeart/2005/8/layout/hierarchy1"/>
    <dgm:cxn modelId="{35F80163-FB48-4A87-8461-5524D92875DA}" type="presParOf" srcId="{ECB18E9E-A035-44AE-B6FA-BB00FF1C9C9F}" destId="{6D2748DC-DBBE-44B5-8CDD-75102F2FB88F}" srcOrd="0" destOrd="0" presId="urn:microsoft.com/office/officeart/2005/8/layout/hierarchy1"/>
    <dgm:cxn modelId="{2A8D3FCF-DFFD-4AAA-B6FA-0EC47A252663}" type="presParOf" srcId="{6D2748DC-DBBE-44B5-8CDD-75102F2FB88F}" destId="{36ECB76C-80D4-4F85-9F97-43F077DC83A0}" srcOrd="0" destOrd="0" presId="urn:microsoft.com/office/officeart/2005/8/layout/hierarchy1"/>
    <dgm:cxn modelId="{B3E40183-64CE-40A6-AE50-1E6889B3295D}" type="presParOf" srcId="{6D2748DC-DBBE-44B5-8CDD-75102F2FB88F}" destId="{E5AA3DEF-462F-4DED-8625-A3414DD48A1C}" srcOrd="1" destOrd="0" presId="urn:microsoft.com/office/officeart/2005/8/layout/hierarchy1"/>
    <dgm:cxn modelId="{619F0281-DA14-4F6D-A329-0E300F47F7D4}" type="presParOf" srcId="{ECB18E9E-A035-44AE-B6FA-BB00FF1C9C9F}" destId="{2C9D41DF-C135-465A-9ECC-52009D783B5C}" srcOrd="1" destOrd="0" presId="urn:microsoft.com/office/officeart/2005/8/layout/hierarchy1"/>
    <dgm:cxn modelId="{09EF0573-A4F4-44A1-B75F-7441409D0277}" type="presParOf" srcId="{0FC0B359-B98D-4391-BB1A-85B251B9A0E6}" destId="{1755FBF9-511E-470E-A9C7-3667F3245148}" srcOrd="2" destOrd="0" presId="urn:microsoft.com/office/officeart/2005/8/layout/hierarchy1"/>
    <dgm:cxn modelId="{FCFD1ABC-4D1B-447C-A9D0-BCDDF39785BF}" type="presParOf" srcId="{0FC0B359-B98D-4391-BB1A-85B251B9A0E6}" destId="{0BEEF253-E552-4EE0-B017-491ABCB89B43}" srcOrd="3" destOrd="0" presId="urn:microsoft.com/office/officeart/2005/8/layout/hierarchy1"/>
    <dgm:cxn modelId="{2827D9C4-CBA1-48B1-81FB-77B729B10A77}" type="presParOf" srcId="{0BEEF253-E552-4EE0-B017-491ABCB89B43}" destId="{2198250B-22B2-4B77-8C12-47811F4EC5BE}" srcOrd="0" destOrd="0" presId="urn:microsoft.com/office/officeart/2005/8/layout/hierarchy1"/>
    <dgm:cxn modelId="{9DA0C562-D343-4A00-B521-1F2F1B379428}" type="presParOf" srcId="{2198250B-22B2-4B77-8C12-47811F4EC5BE}" destId="{B05BAD11-D10D-492A-B4C9-F10ABF204BCA}" srcOrd="0" destOrd="0" presId="urn:microsoft.com/office/officeart/2005/8/layout/hierarchy1"/>
    <dgm:cxn modelId="{D33525BB-34D5-4787-AF4C-BA2C5DFFDF00}" type="presParOf" srcId="{2198250B-22B2-4B77-8C12-47811F4EC5BE}" destId="{8EEC29C7-6090-4356-8188-89203B319D4C}" srcOrd="1" destOrd="0" presId="urn:microsoft.com/office/officeart/2005/8/layout/hierarchy1"/>
    <dgm:cxn modelId="{D837F3F4-FD08-403F-977A-D9639702B3C5}" type="presParOf" srcId="{0BEEF253-E552-4EE0-B017-491ABCB89B43}" destId="{610EDBBA-B567-40F8-9A6B-CB09A760C24E}" srcOrd="1" destOrd="0" presId="urn:microsoft.com/office/officeart/2005/8/layout/hierarchy1"/>
    <dgm:cxn modelId="{FCF8A7F4-AD3F-404C-916A-FC00D4B75F28}" type="presParOf" srcId="{610EDBBA-B567-40F8-9A6B-CB09A760C24E}" destId="{B1944FB7-B531-4273-A114-837F1601C74B}" srcOrd="0" destOrd="0" presId="urn:microsoft.com/office/officeart/2005/8/layout/hierarchy1"/>
    <dgm:cxn modelId="{F50BD866-1D01-47F1-B398-CA72CA2C9BF2}" type="presParOf" srcId="{610EDBBA-B567-40F8-9A6B-CB09A760C24E}" destId="{31852FFE-B2B3-4D33-909F-8507D09426DC}" srcOrd="1" destOrd="0" presId="urn:microsoft.com/office/officeart/2005/8/layout/hierarchy1"/>
    <dgm:cxn modelId="{35BE1A78-4BE4-48E0-9087-C2125FE2341B}" type="presParOf" srcId="{31852FFE-B2B3-4D33-909F-8507D09426DC}" destId="{849D807B-6D43-4EB2-9EC3-7C27E1568D98}" srcOrd="0" destOrd="0" presId="urn:microsoft.com/office/officeart/2005/8/layout/hierarchy1"/>
    <dgm:cxn modelId="{FA1ACFD5-9C30-438C-A2A7-D97E53C7DCDD}" type="presParOf" srcId="{849D807B-6D43-4EB2-9EC3-7C27E1568D98}" destId="{E18C3B81-D79E-4449-8DFD-FCE777F3CA26}" srcOrd="0" destOrd="0" presId="urn:microsoft.com/office/officeart/2005/8/layout/hierarchy1"/>
    <dgm:cxn modelId="{FCD57402-DF7E-4F88-9F2C-AFFCF6CD189C}" type="presParOf" srcId="{849D807B-6D43-4EB2-9EC3-7C27E1568D98}" destId="{93E44A83-43CE-4031-BC5E-FA6FD5DD7B33}" srcOrd="1" destOrd="0" presId="urn:microsoft.com/office/officeart/2005/8/layout/hierarchy1"/>
    <dgm:cxn modelId="{71326F6C-9DCC-4704-A230-511AD052A035}" type="presParOf" srcId="{31852FFE-B2B3-4D33-909F-8507D09426DC}" destId="{B6D70C32-9403-443C-A422-81A3E82B3F9B}" srcOrd="1" destOrd="0" presId="urn:microsoft.com/office/officeart/2005/8/layout/hierarchy1"/>
    <dgm:cxn modelId="{1F3B2E21-AE66-4B7C-A504-BE5083A4048F}" type="presParOf" srcId="{0F30E5E3-AB69-41CF-97F7-043D00861BB7}" destId="{DD692F22-1F6D-4870-8659-F1D412C69833}" srcOrd="2" destOrd="0" presId="urn:microsoft.com/office/officeart/2005/8/layout/hierarchy1"/>
    <dgm:cxn modelId="{038AC516-923C-4D88-A231-7F91E534FE84}" type="presParOf" srcId="{0F30E5E3-AB69-41CF-97F7-043D00861BB7}" destId="{3F206B22-C44F-4DC9-8703-8B6DCB2DA226}" srcOrd="3" destOrd="0" presId="urn:microsoft.com/office/officeart/2005/8/layout/hierarchy1"/>
    <dgm:cxn modelId="{E97B01F6-94F5-49C7-8215-0A0A02DC050F}" type="presParOf" srcId="{3F206B22-C44F-4DC9-8703-8B6DCB2DA226}" destId="{E9FB2B54-7A2F-432F-BED2-841FDCD48F10}" srcOrd="0" destOrd="0" presId="urn:microsoft.com/office/officeart/2005/8/layout/hierarchy1"/>
    <dgm:cxn modelId="{D48BB138-1A0C-491F-9B54-E21C28558ED1}" type="presParOf" srcId="{E9FB2B54-7A2F-432F-BED2-841FDCD48F10}" destId="{748F581E-386A-4BA3-9EAD-26F353968918}" srcOrd="0" destOrd="0" presId="urn:microsoft.com/office/officeart/2005/8/layout/hierarchy1"/>
    <dgm:cxn modelId="{C6C2196A-D5F2-4A54-9B94-8A4F52E31929}" type="presParOf" srcId="{E9FB2B54-7A2F-432F-BED2-841FDCD48F10}" destId="{06F3C44E-07B6-456C-9562-404C35390848}" srcOrd="1" destOrd="0" presId="urn:microsoft.com/office/officeart/2005/8/layout/hierarchy1"/>
    <dgm:cxn modelId="{61757B7D-DA3E-41C5-BF8B-47CFBD576B85}" type="presParOf" srcId="{3F206B22-C44F-4DC9-8703-8B6DCB2DA226}" destId="{41A93858-43C6-47A5-A975-4B36DA483C40}" srcOrd="1" destOrd="0" presId="urn:microsoft.com/office/officeart/2005/8/layout/hierarchy1"/>
    <dgm:cxn modelId="{A0ACF283-58E9-45E8-8760-A574C6B6C48B}" type="presParOf" srcId="{41A93858-43C6-47A5-A975-4B36DA483C40}" destId="{E23A2067-46B7-4162-BBFC-F898BB1D0C3A}" srcOrd="0" destOrd="0" presId="urn:microsoft.com/office/officeart/2005/8/layout/hierarchy1"/>
    <dgm:cxn modelId="{C85A3E41-9358-4A0A-9675-FD96E1CCDC5D}" type="presParOf" srcId="{41A93858-43C6-47A5-A975-4B36DA483C40}" destId="{DC90894C-CEC3-45B2-9F6A-4410AFCF42CE}" srcOrd="1" destOrd="0" presId="urn:microsoft.com/office/officeart/2005/8/layout/hierarchy1"/>
    <dgm:cxn modelId="{8B50CD88-511A-4FE5-8B79-3D3334317B27}" type="presParOf" srcId="{DC90894C-CEC3-45B2-9F6A-4410AFCF42CE}" destId="{57E7BF4E-E099-4851-964B-11168CFEDE7C}" srcOrd="0" destOrd="0" presId="urn:microsoft.com/office/officeart/2005/8/layout/hierarchy1"/>
    <dgm:cxn modelId="{78FA7791-8E61-464C-A184-34A79F671A48}" type="presParOf" srcId="{57E7BF4E-E099-4851-964B-11168CFEDE7C}" destId="{DC341F04-A608-4491-9987-FE759BADC031}" srcOrd="0" destOrd="0" presId="urn:microsoft.com/office/officeart/2005/8/layout/hierarchy1"/>
    <dgm:cxn modelId="{643C9D16-86CB-4AE1-B1AC-85A8DAA44473}" type="presParOf" srcId="{57E7BF4E-E099-4851-964B-11168CFEDE7C}" destId="{35664ED4-2864-42ED-8583-F57F74FD4C9B}" srcOrd="1" destOrd="0" presId="urn:microsoft.com/office/officeart/2005/8/layout/hierarchy1"/>
    <dgm:cxn modelId="{3E472036-5CF1-43FA-9824-C82F0BD95370}" type="presParOf" srcId="{DC90894C-CEC3-45B2-9F6A-4410AFCF42CE}" destId="{5D448180-3360-4E8F-AFD6-4A24EAD8F492}" srcOrd="1" destOrd="0" presId="urn:microsoft.com/office/officeart/2005/8/layout/hierarchy1"/>
    <dgm:cxn modelId="{5F3A782B-3D45-4407-9764-35B3F16FB0D0}" type="presParOf" srcId="{5D448180-3360-4E8F-AFD6-4A24EAD8F492}" destId="{5C5146CC-C76F-48FE-BAB1-D2F82B3D54F8}" srcOrd="0" destOrd="0" presId="urn:microsoft.com/office/officeart/2005/8/layout/hierarchy1"/>
    <dgm:cxn modelId="{833745B6-E99E-4C0D-BA26-577F654CB282}" type="presParOf" srcId="{5D448180-3360-4E8F-AFD6-4A24EAD8F492}" destId="{C95FC9DA-4101-44EC-9450-62FD27D01076}" srcOrd="1" destOrd="0" presId="urn:microsoft.com/office/officeart/2005/8/layout/hierarchy1"/>
    <dgm:cxn modelId="{7B870844-4C14-4277-891F-430C687E8237}" type="presParOf" srcId="{C95FC9DA-4101-44EC-9450-62FD27D01076}" destId="{BA110EFD-B982-4DD7-BF05-BE52C1CEB3CD}" srcOrd="0" destOrd="0" presId="urn:microsoft.com/office/officeart/2005/8/layout/hierarchy1"/>
    <dgm:cxn modelId="{7615EEEB-DDB8-4AA2-99F0-E126183717D5}" type="presParOf" srcId="{BA110EFD-B982-4DD7-BF05-BE52C1CEB3CD}" destId="{C00C473D-BB68-4F78-B2EA-2534056261E0}" srcOrd="0" destOrd="0" presId="urn:microsoft.com/office/officeart/2005/8/layout/hierarchy1"/>
    <dgm:cxn modelId="{942FAD79-7039-4A5C-937C-9563A89D47B2}" type="presParOf" srcId="{BA110EFD-B982-4DD7-BF05-BE52C1CEB3CD}" destId="{36E53666-B3A6-4B91-8329-CCD3FB9D5630}" srcOrd="1" destOrd="0" presId="urn:microsoft.com/office/officeart/2005/8/layout/hierarchy1"/>
    <dgm:cxn modelId="{518920DB-EE5D-4ABF-919A-C9251A0D868F}" type="presParOf" srcId="{C95FC9DA-4101-44EC-9450-62FD27D01076}" destId="{761DFE2A-25F3-4CFA-954A-591FA9E77DC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8FD6B7-077F-4DC0-9014-3F71DE98CB7C}">
      <dsp:nvSpPr>
        <dsp:cNvPr id="0" name=""/>
        <dsp:cNvSpPr/>
      </dsp:nvSpPr>
      <dsp:spPr>
        <a:xfrm>
          <a:off x="1694014" y="2594459"/>
          <a:ext cx="321343" cy="2506476"/>
        </a:xfrm>
        <a:custGeom>
          <a:avLst/>
          <a:gdLst/>
          <a:ahLst/>
          <a:cxnLst/>
          <a:rect l="0" t="0" r="0" b="0"/>
          <a:pathLst>
            <a:path>
              <a:moveTo>
                <a:pt x="0" y="0"/>
              </a:moveTo>
              <a:lnTo>
                <a:pt x="0" y="2506476"/>
              </a:lnTo>
              <a:lnTo>
                <a:pt x="321343" y="250647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AC4830-F79E-48FC-8510-0458AA32FFF8}">
      <dsp:nvSpPr>
        <dsp:cNvPr id="0" name=""/>
        <dsp:cNvSpPr/>
      </dsp:nvSpPr>
      <dsp:spPr>
        <a:xfrm>
          <a:off x="1694014" y="2594459"/>
          <a:ext cx="321343" cy="985452"/>
        </a:xfrm>
        <a:custGeom>
          <a:avLst/>
          <a:gdLst/>
          <a:ahLst/>
          <a:cxnLst/>
          <a:rect l="0" t="0" r="0" b="0"/>
          <a:pathLst>
            <a:path>
              <a:moveTo>
                <a:pt x="0" y="0"/>
              </a:moveTo>
              <a:lnTo>
                <a:pt x="0" y="985452"/>
              </a:lnTo>
              <a:lnTo>
                <a:pt x="321343" y="985452"/>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57B192-1EBB-4973-ACF2-F0FB5270778E}">
      <dsp:nvSpPr>
        <dsp:cNvPr id="0" name=""/>
        <dsp:cNvSpPr/>
      </dsp:nvSpPr>
      <dsp:spPr>
        <a:xfrm>
          <a:off x="2550929" y="1073435"/>
          <a:ext cx="1296084" cy="449880"/>
        </a:xfrm>
        <a:custGeom>
          <a:avLst/>
          <a:gdLst/>
          <a:ahLst/>
          <a:cxnLst/>
          <a:rect l="0" t="0" r="0" b="0"/>
          <a:pathLst>
            <a:path>
              <a:moveTo>
                <a:pt x="1296084" y="0"/>
              </a:moveTo>
              <a:lnTo>
                <a:pt x="1296084" y="224940"/>
              </a:lnTo>
              <a:lnTo>
                <a:pt x="0" y="224940"/>
              </a:lnTo>
              <a:lnTo>
                <a:pt x="0" y="44988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B7450B1-AE4E-4ED2-8A32-D6838F505A33}">
      <dsp:nvSpPr>
        <dsp:cNvPr id="0" name=""/>
        <dsp:cNvSpPr/>
      </dsp:nvSpPr>
      <dsp:spPr>
        <a:xfrm>
          <a:off x="4286183" y="2594459"/>
          <a:ext cx="321343" cy="2506476"/>
        </a:xfrm>
        <a:custGeom>
          <a:avLst/>
          <a:gdLst/>
          <a:ahLst/>
          <a:cxnLst/>
          <a:rect l="0" t="0" r="0" b="0"/>
          <a:pathLst>
            <a:path>
              <a:moveTo>
                <a:pt x="0" y="0"/>
              </a:moveTo>
              <a:lnTo>
                <a:pt x="0" y="2506476"/>
              </a:lnTo>
              <a:lnTo>
                <a:pt x="321343" y="250647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7DA321-D3D7-4CDD-A892-756849666977}">
      <dsp:nvSpPr>
        <dsp:cNvPr id="0" name=""/>
        <dsp:cNvSpPr/>
      </dsp:nvSpPr>
      <dsp:spPr>
        <a:xfrm>
          <a:off x="4286183" y="2594459"/>
          <a:ext cx="321343" cy="985452"/>
        </a:xfrm>
        <a:custGeom>
          <a:avLst/>
          <a:gdLst/>
          <a:ahLst/>
          <a:cxnLst/>
          <a:rect l="0" t="0" r="0" b="0"/>
          <a:pathLst>
            <a:path>
              <a:moveTo>
                <a:pt x="0" y="0"/>
              </a:moveTo>
              <a:lnTo>
                <a:pt x="0" y="985452"/>
              </a:lnTo>
              <a:lnTo>
                <a:pt x="321343" y="985452"/>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0B96696-E85F-41F1-8638-9DAE6592E050}">
      <dsp:nvSpPr>
        <dsp:cNvPr id="0" name=""/>
        <dsp:cNvSpPr/>
      </dsp:nvSpPr>
      <dsp:spPr>
        <a:xfrm>
          <a:off x="3847014" y="1073435"/>
          <a:ext cx="1296084" cy="449880"/>
        </a:xfrm>
        <a:custGeom>
          <a:avLst/>
          <a:gdLst/>
          <a:ahLst/>
          <a:cxnLst/>
          <a:rect l="0" t="0" r="0" b="0"/>
          <a:pathLst>
            <a:path>
              <a:moveTo>
                <a:pt x="0" y="0"/>
              </a:moveTo>
              <a:lnTo>
                <a:pt x="0" y="224940"/>
              </a:lnTo>
              <a:lnTo>
                <a:pt x="1296084" y="224940"/>
              </a:lnTo>
              <a:lnTo>
                <a:pt x="1296084" y="44988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8F9DD8-6D87-4751-98DF-787CB2F1EE2B}">
      <dsp:nvSpPr>
        <dsp:cNvPr id="0" name=""/>
        <dsp:cNvSpPr/>
      </dsp:nvSpPr>
      <dsp:spPr>
        <a:xfrm>
          <a:off x="2775870" y="2291"/>
          <a:ext cx="2142287" cy="107114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solidFill>
                <a:schemeClr val="tx1"/>
              </a:solidFill>
            </a:rPr>
            <a:t>أنواع الدساتير</a:t>
          </a:r>
          <a:endParaRPr lang="ar-SA" sz="3000" kern="1200" dirty="0">
            <a:solidFill>
              <a:schemeClr val="tx1"/>
            </a:solidFill>
          </a:endParaRPr>
        </a:p>
      </dsp:txBody>
      <dsp:txXfrm>
        <a:off x="2775870" y="2291"/>
        <a:ext cx="2142287" cy="1071143"/>
      </dsp:txXfrm>
    </dsp:sp>
    <dsp:sp modelId="{C5BE07B1-CF1F-4BB0-AA1B-4BB2778A26F2}">
      <dsp:nvSpPr>
        <dsp:cNvPr id="0" name=""/>
        <dsp:cNvSpPr/>
      </dsp:nvSpPr>
      <dsp:spPr>
        <a:xfrm>
          <a:off x="4071954" y="1523315"/>
          <a:ext cx="2142287" cy="1071143"/>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solidFill>
                <a:schemeClr val="tx1"/>
              </a:solidFill>
            </a:rPr>
            <a:t>من حيث المصدر/التدوين</a:t>
          </a:r>
          <a:endParaRPr lang="ar-SA" sz="3000" kern="1200" dirty="0">
            <a:solidFill>
              <a:schemeClr val="tx1"/>
            </a:solidFill>
          </a:endParaRPr>
        </a:p>
      </dsp:txBody>
      <dsp:txXfrm>
        <a:off x="4071954" y="1523315"/>
        <a:ext cx="2142287" cy="1071143"/>
      </dsp:txXfrm>
    </dsp:sp>
    <dsp:sp modelId="{B6685553-59CB-478B-8152-B4C56C51A9CE}">
      <dsp:nvSpPr>
        <dsp:cNvPr id="0" name=""/>
        <dsp:cNvSpPr/>
      </dsp:nvSpPr>
      <dsp:spPr>
        <a:xfrm>
          <a:off x="4607526" y="3044340"/>
          <a:ext cx="2142287" cy="1071143"/>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solidFill>
                <a:schemeClr val="tx1"/>
              </a:solidFill>
            </a:rPr>
            <a:t>دساتير عرفية</a:t>
          </a:r>
          <a:endParaRPr lang="ar-SA" sz="3000" kern="1200" dirty="0">
            <a:solidFill>
              <a:schemeClr val="tx1"/>
            </a:solidFill>
          </a:endParaRPr>
        </a:p>
      </dsp:txBody>
      <dsp:txXfrm>
        <a:off x="4607526" y="3044340"/>
        <a:ext cx="2142287" cy="1071143"/>
      </dsp:txXfrm>
    </dsp:sp>
    <dsp:sp modelId="{5D9CF3BC-75DA-4110-84E6-09B514915C99}">
      <dsp:nvSpPr>
        <dsp:cNvPr id="0" name=""/>
        <dsp:cNvSpPr/>
      </dsp:nvSpPr>
      <dsp:spPr>
        <a:xfrm>
          <a:off x="4607526" y="4565364"/>
          <a:ext cx="2142287" cy="1071143"/>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solidFill>
                <a:schemeClr val="tx1"/>
              </a:solidFill>
            </a:rPr>
            <a:t>دساتير مكتوبة</a:t>
          </a:r>
          <a:endParaRPr lang="ar-SA" sz="3000" kern="1200" dirty="0">
            <a:solidFill>
              <a:schemeClr val="tx1"/>
            </a:solidFill>
          </a:endParaRPr>
        </a:p>
      </dsp:txBody>
      <dsp:txXfrm>
        <a:off x="4607526" y="4565364"/>
        <a:ext cx="2142287" cy="1071143"/>
      </dsp:txXfrm>
    </dsp:sp>
    <dsp:sp modelId="{AA2DEA06-2ACB-4B6E-8FE0-4FB668C4441D}">
      <dsp:nvSpPr>
        <dsp:cNvPr id="0" name=""/>
        <dsp:cNvSpPr/>
      </dsp:nvSpPr>
      <dsp:spPr>
        <a:xfrm>
          <a:off x="1479785" y="1523315"/>
          <a:ext cx="2142287" cy="1071143"/>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solidFill>
                <a:schemeClr val="tx1"/>
              </a:solidFill>
            </a:rPr>
            <a:t>من حيث</a:t>
          </a:r>
        </a:p>
        <a:p>
          <a:pPr lvl="0" algn="ctr" defTabSz="1333500" rtl="1">
            <a:lnSpc>
              <a:spcPct val="90000"/>
            </a:lnSpc>
            <a:spcBef>
              <a:spcPct val="0"/>
            </a:spcBef>
            <a:spcAft>
              <a:spcPct val="35000"/>
            </a:spcAft>
          </a:pPr>
          <a:r>
            <a:rPr lang="ar-SA" sz="3000" kern="1200" dirty="0" smtClean="0">
              <a:solidFill>
                <a:schemeClr val="tx1"/>
              </a:solidFill>
            </a:rPr>
            <a:t>طريقة التعديل</a:t>
          </a:r>
          <a:endParaRPr lang="ar-SA" sz="3000" kern="1200" dirty="0">
            <a:solidFill>
              <a:schemeClr val="tx1"/>
            </a:solidFill>
          </a:endParaRPr>
        </a:p>
      </dsp:txBody>
      <dsp:txXfrm>
        <a:off x="1479785" y="1523315"/>
        <a:ext cx="2142287" cy="1071143"/>
      </dsp:txXfrm>
    </dsp:sp>
    <dsp:sp modelId="{76FD611C-F06A-4B27-89C3-F8CAE0BF1897}">
      <dsp:nvSpPr>
        <dsp:cNvPr id="0" name=""/>
        <dsp:cNvSpPr/>
      </dsp:nvSpPr>
      <dsp:spPr>
        <a:xfrm>
          <a:off x="2015357" y="3044340"/>
          <a:ext cx="2142287" cy="1071143"/>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solidFill>
                <a:schemeClr val="tx1"/>
              </a:solidFill>
            </a:rPr>
            <a:t>دساتير مرنة</a:t>
          </a:r>
          <a:endParaRPr lang="ar-SA" sz="3000" kern="1200" dirty="0">
            <a:solidFill>
              <a:schemeClr val="tx1"/>
            </a:solidFill>
          </a:endParaRPr>
        </a:p>
      </dsp:txBody>
      <dsp:txXfrm>
        <a:off x="2015357" y="3044340"/>
        <a:ext cx="2142287" cy="1071143"/>
      </dsp:txXfrm>
    </dsp:sp>
    <dsp:sp modelId="{27C49214-0A59-41EE-A1C0-9F160A95D864}">
      <dsp:nvSpPr>
        <dsp:cNvPr id="0" name=""/>
        <dsp:cNvSpPr/>
      </dsp:nvSpPr>
      <dsp:spPr>
        <a:xfrm>
          <a:off x="2015357" y="4565364"/>
          <a:ext cx="2142287" cy="1071143"/>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1">
            <a:lnSpc>
              <a:spcPct val="90000"/>
            </a:lnSpc>
            <a:spcBef>
              <a:spcPct val="0"/>
            </a:spcBef>
            <a:spcAft>
              <a:spcPct val="35000"/>
            </a:spcAft>
          </a:pPr>
          <a:r>
            <a:rPr lang="ar-SA" sz="3000" kern="1200" dirty="0" smtClean="0">
              <a:solidFill>
                <a:schemeClr val="tx1"/>
              </a:solidFill>
            </a:rPr>
            <a:t>دساتير جامدة</a:t>
          </a:r>
          <a:endParaRPr lang="ar-SA" sz="3000" kern="1200" dirty="0">
            <a:solidFill>
              <a:schemeClr val="tx1"/>
            </a:solidFill>
          </a:endParaRPr>
        </a:p>
      </dsp:txBody>
      <dsp:txXfrm>
        <a:off x="2015357" y="4565364"/>
        <a:ext cx="2142287" cy="107114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692F22-1F6D-4870-8659-F1D412C69833}">
      <dsp:nvSpPr>
        <dsp:cNvPr id="0" name=""/>
        <dsp:cNvSpPr/>
      </dsp:nvSpPr>
      <dsp:spPr>
        <a:xfrm>
          <a:off x="1165878" y="2226800"/>
          <a:ext cx="1007893" cy="246315"/>
        </a:xfrm>
        <a:custGeom>
          <a:avLst/>
          <a:gdLst/>
          <a:ahLst/>
          <a:cxnLst/>
          <a:rect l="0" t="0" r="0" b="0"/>
          <a:pathLst>
            <a:path>
              <a:moveTo>
                <a:pt x="1007893" y="0"/>
              </a:moveTo>
              <a:lnTo>
                <a:pt x="1007893" y="119313"/>
              </a:lnTo>
              <a:lnTo>
                <a:pt x="0" y="119313"/>
              </a:lnTo>
              <a:lnTo>
                <a:pt x="0" y="246315"/>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764F660-7774-43F9-A936-1C2EEA230288}">
      <dsp:nvSpPr>
        <dsp:cNvPr id="0" name=""/>
        <dsp:cNvSpPr/>
      </dsp:nvSpPr>
      <dsp:spPr>
        <a:xfrm>
          <a:off x="759241" y="4512492"/>
          <a:ext cx="3546095" cy="489762"/>
        </a:xfrm>
        <a:custGeom>
          <a:avLst/>
          <a:gdLst/>
          <a:ahLst/>
          <a:cxnLst/>
          <a:rect l="0" t="0" r="0" b="0"/>
          <a:pathLst>
            <a:path>
              <a:moveTo>
                <a:pt x="3546095" y="0"/>
              </a:moveTo>
              <a:lnTo>
                <a:pt x="3546095" y="362760"/>
              </a:lnTo>
              <a:lnTo>
                <a:pt x="0" y="362760"/>
              </a:lnTo>
              <a:lnTo>
                <a:pt x="0" y="48976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94D8AC-6969-49FF-8985-CD943B5F6186}">
      <dsp:nvSpPr>
        <dsp:cNvPr id="0" name=""/>
        <dsp:cNvSpPr/>
      </dsp:nvSpPr>
      <dsp:spPr>
        <a:xfrm>
          <a:off x="2546341" y="4512492"/>
          <a:ext cx="1758995" cy="489727"/>
        </a:xfrm>
        <a:custGeom>
          <a:avLst/>
          <a:gdLst/>
          <a:ahLst/>
          <a:cxnLst/>
          <a:rect l="0" t="0" r="0" b="0"/>
          <a:pathLst>
            <a:path>
              <a:moveTo>
                <a:pt x="1758995" y="0"/>
              </a:moveTo>
              <a:lnTo>
                <a:pt x="1758995" y="362725"/>
              </a:lnTo>
              <a:lnTo>
                <a:pt x="0" y="362725"/>
              </a:lnTo>
              <a:lnTo>
                <a:pt x="0" y="489727"/>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426FA3-FE8A-4599-B4D3-D6EEDC82E3EC}">
      <dsp:nvSpPr>
        <dsp:cNvPr id="0" name=""/>
        <dsp:cNvSpPr/>
      </dsp:nvSpPr>
      <dsp:spPr>
        <a:xfrm>
          <a:off x="4259617" y="4512492"/>
          <a:ext cx="91440" cy="489727"/>
        </a:xfrm>
        <a:custGeom>
          <a:avLst/>
          <a:gdLst/>
          <a:ahLst/>
          <a:cxnLst/>
          <a:rect l="0" t="0" r="0" b="0"/>
          <a:pathLst>
            <a:path>
              <a:moveTo>
                <a:pt x="45720" y="0"/>
              </a:moveTo>
              <a:lnTo>
                <a:pt x="45720" y="362725"/>
              </a:lnTo>
              <a:lnTo>
                <a:pt x="50765" y="362725"/>
              </a:lnTo>
              <a:lnTo>
                <a:pt x="50765" y="489727"/>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55FBF9-511E-470E-A9C7-3667F3245148}">
      <dsp:nvSpPr>
        <dsp:cNvPr id="0" name=""/>
        <dsp:cNvSpPr/>
      </dsp:nvSpPr>
      <dsp:spPr>
        <a:xfrm>
          <a:off x="4305337" y="4512492"/>
          <a:ext cx="1812770" cy="489727"/>
        </a:xfrm>
        <a:custGeom>
          <a:avLst/>
          <a:gdLst/>
          <a:ahLst/>
          <a:cxnLst/>
          <a:rect l="0" t="0" r="0" b="0"/>
          <a:pathLst>
            <a:path>
              <a:moveTo>
                <a:pt x="0" y="0"/>
              </a:moveTo>
              <a:lnTo>
                <a:pt x="0" y="362725"/>
              </a:lnTo>
              <a:lnTo>
                <a:pt x="1812770" y="362725"/>
              </a:lnTo>
              <a:lnTo>
                <a:pt x="1812770" y="489727"/>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72065F-8AA5-489B-9256-77A655063ECE}">
      <dsp:nvSpPr>
        <dsp:cNvPr id="0" name=""/>
        <dsp:cNvSpPr/>
      </dsp:nvSpPr>
      <dsp:spPr>
        <a:xfrm>
          <a:off x="4305337" y="4512492"/>
          <a:ext cx="3547295" cy="485714"/>
        </a:xfrm>
        <a:custGeom>
          <a:avLst/>
          <a:gdLst/>
          <a:ahLst/>
          <a:cxnLst/>
          <a:rect l="0" t="0" r="0" b="0"/>
          <a:pathLst>
            <a:path>
              <a:moveTo>
                <a:pt x="0" y="0"/>
              </a:moveTo>
              <a:lnTo>
                <a:pt x="0" y="358712"/>
              </a:lnTo>
              <a:lnTo>
                <a:pt x="3547295" y="358712"/>
              </a:lnTo>
              <a:lnTo>
                <a:pt x="3547295" y="48571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36A292-5D6D-4657-8329-6251A63E0EFD}">
      <dsp:nvSpPr>
        <dsp:cNvPr id="0" name=""/>
        <dsp:cNvSpPr/>
      </dsp:nvSpPr>
      <dsp:spPr>
        <a:xfrm>
          <a:off x="4259617" y="3243239"/>
          <a:ext cx="91440" cy="398712"/>
        </a:xfrm>
        <a:custGeom>
          <a:avLst/>
          <a:gdLst/>
          <a:ahLst/>
          <a:cxnLst/>
          <a:rect l="0" t="0" r="0" b="0"/>
          <a:pathLst>
            <a:path>
              <a:moveTo>
                <a:pt x="45720" y="0"/>
              </a:moveTo>
              <a:lnTo>
                <a:pt x="45720" y="39871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BF57AC-D379-4C20-8DF4-CF8AC743D808}">
      <dsp:nvSpPr>
        <dsp:cNvPr id="0" name=""/>
        <dsp:cNvSpPr/>
      </dsp:nvSpPr>
      <dsp:spPr>
        <a:xfrm>
          <a:off x="2173772" y="2226800"/>
          <a:ext cx="2131565" cy="246315"/>
        </a:xfrm>
        <a:custGeom>
          <a:avLst/>
          <a:gdLst/>
          <a:ahLst/>
          <a:cxnLst/>
          <a:rect l="0" t="0" r="0" b="0"/>
          <a:pathLst>
            <a:path>
              <a:moveTo>
                <a:pt x="0" y="0"/>
              </a:moveTo>
              <a:lnTo>
                <a:pt x="0" y="119313"/>
              </a:lnTo>
              <a:lnTo>
                <a:pt x="2131565" y="119313"/>
              </a:lnTo>
              <a:lnTo>
                <a:pt x="2131565" y="246315"/>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3C6192-727E-48C3-AB0E-46ECB377E294}">
      <dsp:nvSpPr>
        <dsp:cNvPr id="0" name=""/>
        <dsp:cNvSpPr/>
      </dsp:nvSpPr>
      <dsp:spPr>
        <a:xfrm>
          <a:off x="2173772" y="957547"/>
          <a:ext cx="1784682" cy="398712"/>
        </a:xfrm>
        <a:custGeom>
          <a:avLst/>
          <a:gdLst/>
          <a:ahLst/>
          <a:cxnLst/>
          <a:rect l="0" t="0" r="0" b="0"/>
          <a:pathLst>
            <a:path>
              <a:moveTo>
                <a:pt x="1784682" y="0"/>
              </a:moveTo>
              <a:lnTo>
                <a:pt x="1784682" y="271710"/>
              </a:lnTo>
              <a:lnTo>
                <a:pt x="0" y="271710"/>
              </a:lnTo>
              <a:lnTo>
                <a:pt x="0" y="398712"/>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D6244F-2274-4E6C-AE4E-64403337D9B1}">
      <dsp:nvSpPr>
        <dsp:cNvPr id="0" name=""/>
        <dsp:cNvSpPr/>
      </dsp:nvSpPr>
      <dsp:spPr>
        <a:xfrm>
          <a:off x="7409486" y="2226800"/>
          <a:ext cx="91440" cy="371690"/>
        </a:xfrm>
        <a:custGeom>
          <a:avLst/>
          <a:gdLst/>
          <a:ahLst/>
          <a:cxnLst/>
          <a:rect l="0" t="0" r="0" b="0"/>
          <a:pathLst>
            <a:path>
              <a:moveTo>
                <a:pt x="45720" y="0"/>
              </a:moveTo>
              <a:lnTo>
                <a:pt x="45720" y="244689"/>
              </a:lnTo>
              <a:lnTo>
                <a:pt x="105866" y="244689"/>
              </a:lnTo>
              <a:lnTo>
                <a:pt x="105866" y="371690"/>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68E59-C62A-479B-944E-9EAB7248EC2A}">
      <dsp:nvSpPr>
        <dsp:cNvPr id="0" name=""/>
        <dsp:cNvSpPr/>
      </dsp:nvSpPr>
      <dsp:spPr>
        <a:xfrm>
          <a:off x="3958454" y="957547"/>
          <a:ext cx="3496751" cy="398712"/>
        </a:xfrm>
        <a:custGeom>
          <a:avLst/>
          <a:gdLst/>
          <a:ahLst/>
          <a:cxnLst/>
          <a:rect l="0" t="0" r="0" b="0"/>
          <a:pathLst>
            <a:path>
              <a:moveTo>
                <a:pt x="0" y="0"/>
              </a:moveTo>
              <a:lnTo>
                <a:pt x="0" y="271710"/>
              </a:lnTo>
              <a:lnTo>
                <a:pt x="3496751" y="271710"/>
              </a:lnTo>
              <a:lnTo>
                <a:pt x="3496751" y="398712"/>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7B12C9-8676-4183-A09C-921F9F1FFF5F}">
      <dsp:nvSpPr>
        <dsp:cNvPr id="0" name=""/>
        <dsp:cNvSpPr/>
      </dsp:nvSpPr>
      <dsp:spPr>
        <a:xfrm>
          <a:off x="1928299" y="87006"/>
          <a:ext cx="4060311" cy="870540"/>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6AB4AE-2988-44CB-8E9E-F87B3518B230}">
      <dsp:nvSpPr>
        <dsp:cNvPr id="0" name=""/>
        <dsp:cNvSpPr/>
      </dsp:nvSpPr>
      <dsp:spPr>
        <a:xfrm>
          <a:off x="2080624" y="231716"/>
          <a:ext cx="4060311" cy="87054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MA" sz="2800" kern="1200" dirty="0" smtClean="0"/>
            <a:t>مدى مشروعية حظر «منع» تعديل الدستور</a:t>
          </a:r>
          <a:r>
            <a:rPr lang="ar-MA" sz="2800" kern="1200" dirty="0" smtClean="0"/>
            <a:t>؟</a:t>
          </a:r>
          <a:endParaRPr lang="en-US" sz="2800" kern="1200" dirty="0"/>
        </a:p>
      </dsp:txBody>
      <dsp:txXfrm>
        <a:off x="2106121" y="257213"/>
        <a:ext cx="4009317" cy="819546"/>
      </dsp:txXfrm>
    </dsp:sp>
    <dsp:sp modelId="{DA5AD5A6-0F2F-4800-82D8-72C8C8A1B514}">
      <dsp:nvSpPr>
        <dsp:cNvPr id="0" name=""/>
        <dsp:cNvSpPr/>
      </dsp:nvSpPr>
      <dsp:spPr>
        <a:xfrm>
          <a:off x="6299738" y="1356259"/>
          <a:ext cx="2310936" cy="870540"/>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733F4F-E137-40ED-92B3-ABD3F23279AD}">
      <dsp:nvSpPr>
        <dsp:cNvPr id="0" name=""/>
        <dsp:cNvSpPr/>
      </dsp:nvSpPr>
      <dsp:spPr>
        <a:xfrm>
          <a:off x="6452063" y="1500969"/>
          <a:ext cx="2310936" cy="870540"/>
        </a:xfrm>
        <a:prstGeom prst="roundRect">
          <a:avLst>
            <a:gd name="adj" fmla="val 10000"/>
          </a:avLst>
        </a:prstGeom>
        <a:solidFill>
          <a:schemeClr val="accent2">
            <a:lumMod val="40000"/>
            <a:lumOff val="60000"/>
            <a:alpha val="9000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حظر</a:t>
          </a:r>
        </a:p>
        <a:p>
          <a:pPr lvl="0" algn="ctr" defTabSz="1066800">
            <a:lnSpc>
              <a:spcPct val="90000"/>
            </a:lnSpc>
            <a:spcBef>
              <a:spcPct val="0"/>
            </a:spcBef>
            <a:spcAft>
              <a:spcPct val="35000"/>
            </a:spcAft>
          </a:pPr>
          <a:r>
            <a:rPr lang="ar-MA" sz="2400" kern="1200" dirty="0" smtClean="0"/>
            <a:t>مطلق/كلّي/أبدي</a:t>
          </a:r>
          <a:endParaRPr lang="en-US" sz="2400" kern="1200" dirty="0"/>
        </a:p>
      </dsp:txBody>
      <dsp:txXfrm>
        <a:off x="6477560" y="1526466"/>
        <a:ext cx="2259942" cy="819546"/>
      </dsp:txXfrm>
    </dsp:sp>
    <dsp:sp modelId="{4FBB49E4-9716-45E7-8107-B1863E03FF7B}">
      <dsp:nvSpPr>
        <dsp:cNvPr id="0" name=""/>
        <dsp:cNvSpPr/>
      </dsp:nvSpPr>
      <dsp:spPr>
        <a:xfrm>
          <a:off x="6496306" y="2598491"/>
          <a:ext cx="2038093" cy="1389443"/>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82E9C6-2458-40FA-AF85-79B38AA57895}">
      <dsp:nvSpPr>
        <dsp:cNvPr id="0" name=""/>
        <dsp:cNvSpPr/>
      </dsp:nvSpPr>
      <dsp:spPr>
        <a:xfrm>
          <a:off x="6648631" y="2743200"/>
          <a:ext cx="2038093" cy="1389443"/>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ar-MA" sz="2600" b="1" u="sng" kern="1200" dirty="0" smtClean="0"/>
            <a:t>غير مشروع </a:t>
          </a:r>
          <a:r>
            <a:rPr lang="ar-MA" sz="2600" b="0" u="none" kern="1200" dirty="0" smtClean="0"/>
            <a:t>بإجماع الفقهاء الدستوريين</a:t>
          </a:r>
          <a:endParaRPr lang="en-US" sz="2600" b="0" u="none" kern="1200" dirty="0"/>
        </a:p>
      </dsp:txBody>
      <dsp:txXfrm>
        <a:off x="6689326" y="2783895"/>
        <a:ext cx="1956703" cy="1308053"/>
      </dsp:txXfrm>
    </dsp:sp>
    <dsp:sp modelId="{1A2E66BF-4455-4499-BED6-3802256F0CD9}">
      <dsp:nvSpPr>
        <dsp:cNvPr id="0" name=""/>
        <dsp:cNvSpPr/>
      </dsp:nvSpPr>
      <dsp:spPr>
        <a:xfrm>
          <a:off x="1080393" y="1356259"/>
          <a:ext cx="2186757" cy="870540"/>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D32909-40FA-4C78-B3CE-8FBF4437149C}">
      <dsp:nvSpPr>
        <dsp:cNvPr id="0" name=""/>
        <dsp:cNvSpPr/>
      </dsp:nvSpPr>
      <dsp:spPr>
        <a:xfrm>
          <a:off x="1232719" y="1500969"/>
          <a:ext cx="2186757" cy="870540"/>
        </a:xfrm>
        <a:prstGeom prst="roundRect">
          <a:avLst>
            <a:gd name="adj" fmla="val 10000"/>
          </a:avLst>
        </a:prstGeom>
        <a:solidFill>
          <a:schemeClr val="accent2">
            <a:lumMod val="40000"/>
            <a:lumOff val="60000"/>
            <a:alpha val="9000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حظر نسبي/جزئي</a:t>
          </a:r>
          <a:endParaRPr lang="en-US" sz="2400" kern="1200" dirty="0"/>
        </a:p>
      </dsp:txBody>
      <dsp:txXfrm>
        <a:off x="1258216" y="1526466"/>
        <a:ext cx="2135763" cy="819546"/>
      </dsp:txXfrm>
    </dsp:sp>
    <dsp:sp modelId="{ECD6B7EA-9E1A-4FC6-9C12-2CEF9DCD803B}">
      <dsp:nvSpPr>
        <dsp:cNvPr id="0" name=""/>
        <dsp:cNvSpPr/>
      </dsp:nvSpPr>
      <dsp:spPr>
        <a:xfrm>
          <a:off x="3257891" y="2473115"/>
          <a:ext cx="2094891" cy="770123"/>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CBED57-4EC9-4786-96E2-A9F5AC56CCA7}">
      <dsp:nvSpPr>
        <dsp:cNvPr id="0" name=""/>
        <dsp:cNvSpPr/>
      </dsp:nvSpPr>
      <dsp:spPr>
        <a:xfrm>
          <a:off x="3410217" y="2617825"/>
          <a:ext cx="2094891" cy="770123"/>
        </a:xfrm>
        <a:prstGeom prst="roundRect">
          <a:avLst>
            <a:gd name="adj" fmla="val 10000"/>
          </a:avLst>
        </a:prstGeom>
        <a:solidFill>
          <a:schemeClr val="accent3">
            <a:lumMod val="60000"/>
            <a:lumOff val="40000"/>
            <a:alpha val="90000"/>
          </a:schemeClr>
        </a:solidFill>
        <a:ln w="57150" cap="flat" cmpd="sng" algn="ctr">
          <a:solidFill>
            <a:srgbClr val="FF0000"/>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1" kern="1200" dirty="0" smtClean="0"/>
            <a:t>غير مشروع</a:t>
          </a:r>
          <a:endParaRPr lang="en-US" sz="2400" b="1" kern="1200" dirty="0"/>
        </a:p>
      </dsp:txBody>
      <dsp:txXfrm>
        <a:off x="3432773" y="2640381"/>
        <a:ext cx="2049779" cy="725011"/>
      </dsp:txXfrm>
    </dsp:sp>
    <dsp:sp modelId="{03CD4E8E-61EA-41C0-87AC-C2C4FC2B8CC3}">
      <dsp:nvSpPr>
        <dsp:cNvPr id="0" name=""/>
        <dsp:cNvSpPr/>
      </dsp:nvSpPr>
      <dsp:spPr>
        <a:xfrm>
          <a:off x="3318294" y="3641951"/>
          <a:ext cx="1974084" cy="870540"/>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A52993-E7FD-4096-9F8F-48AE128DAC97}">
      <dsp:nvSpPr>
        <dsp:cNvPr id="0" name=""/>
        <dsp:cNvSpPr/>
      </dsp:nvSpPr>
      <dsp:spPr>
        <a:xfrm>
          <a:off x="3470620" y="3786661"/>
          <a:ext cx="1974084" cy="870540"/>
        </a:xfrm>
        <a:prstGeom prst="roundRect">
          <a:avLst>
            <a:gd name="adj" fmla="val 10000"/>
          </a:avLst>
        </a:prstGeom>
        <a:solidFill>
          <a:schemeClr val="accent4">
            <a:lumMod val="40000"/>
            <a:lumOff val="60000"/>
            <a:alpha val="9000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ar-MA" sz="3200" b="1" kern="1200" dirty="0" smtClean="0"/>
            <a:t>أسبابهم:</a:t>
          </a:r>
        </a:p>
      </dsp:txBody>
      <dsp:txXfrm>
        <a:off x="3496117" y="3812158"/>
        <a:ext cx="1923090" cy="819546"/>
      </dsp:txXfrm>
    </dsp:sp>
    <dsp:sp modelId="{E183D8D4-A93E-44CA-9DEE-040728B7E661}">
      <dsp:nvSpPr>
        <dsp:cNvPr id="0" name=""/>
        <dsp:cNvSpPr/>
      </dsp:nvSpPr>
      <dsp:spPr>
        <a:xfrm>
          <a:off x="7096893" y="4998206"/>
          <a:ext cx="1511478" cy="1105482"/>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CC62A1-3428-4E86-B2B7-71889A03DDFB}">
      <dsp:nvSpPr>
        <dsp:cNvPr id="0" name=""/>
        <dsp:cNvSpPr/>
      </dsp:nvSpPr>
      <dsp:spPr>
        <a:xfrm>
          <a:off x="7249218" y="5142915"/>
          <a:ext cx="1511478" cy="1105482"/>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1" kern="1200" dirty="0" smtClean="0"/>
            <a:t>يتعارض مع «سيادة الأمة»</a:t>
          </a:r>
          <a:endParaRPr lang="en-US" sz="2400" b="1" kern="1200" dirty="0"/>
        </a:p>
      </dsp:txBody>
      <dsp:txXfrm>
        <a:off x="7281596" y="5175293"/>
        <a:ext cx="1446722" cy="1040726"/>
      </dsp:txXfrm>
    </dsp:sp>
    <dsp:sp modelId="{B05BAD11-D10D-492A-B4C9-F10ABF204BCA}">
      <dsp:nvSpPr>
        <dsp:cNvPr id="0" name=""/>
        <dsp:cNvSpPr/>
      </dsp:nvSpPr>
      <dsp:spPr>
        <a:xfrm>
          <a:off x="5396443" y="5002219"/>
          <a:ext cx="1443329" cy="1101469"/>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EC29C7-6090-4356-8188-89203B319D4C}">
      <dsp:nvSpPr>
        <dsp:cNvPr id="0" name=""/>
        <dsp:cNvSpPr/>
      </dsp:nvSpPr>
      <dsp:spPr>
        <a:xfrm>
          <a:off x="5548768" y="5146929"/>
          <a:ext cx="1443329" cy="1101469"/>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1" kern="1200" dirty="0" smtClean="0"/>
            <a:t>تعدي على حق الأجيال القادمة</a:t>
          </a:r>
          <a:endParaRPr lang="en-US" sz="2400" b="1" kern="1200" dirty="0"/>
        </a:p>
      </dsp:txBody>
      <dsp:txXfrm>
        <a:off x="5581029" y="5179190"/>
        <a:ext cx="1378807" cy="1036947"/>
      </dsp:txXfrm>
    </dsp:sp>
    <dsp:sp modelId="{C3AA6E99-4707-4042-AD7C-938BECFE0961}">
      <dsp:nvSpPr>
        <dsp:cNvPr id="0" name=""/>
        <dsp:cNvSpPr/>
      </dsp:nvSpPr>
      <dsp:spPr>
        <a:xfrm>
          <a:off x="3576502" y="5002219"/>
          <a:ext cx="1467759" cy="1101469"/>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C6100A4-26E4-4C11-B100-D37849AEEC07}">
      <dsp:nvSpPr>
        <dsp:cNvPr id="0" name=""/>
        <dsp:cNvSpPr/>
      </dsp:nvSpPr>
      <dsp:spPr>
        <a:xfrm>
          <a:off x="3728828" y="5146929"/>
          <a:ext cx="1467759" cy="1101469"/>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b="1" kern="1200" dirty="0" smtClean="0"/>
            <a:t>تعدي الجمعية التأسيسية المنشئة على المُنشأة</a:t>
          </a:r>
          <a:endParaRPr lang="en-US" sz="2000" b="1" kern="1200" dirty="0"/>
        </a:p>
      </dsp:txBody>
      <dsp:txXfrm>
        <a:off x="3761089" y="5179190"/>
        <a:ext cx="1403237" cy="1036947"/>
      </dsp:txXfrm>
    </dsp:sp>
    <dsp:sp modelId="{E1F9E4A7-3759-4028-9330-8D296735706F}">
      <dsp:nvSpPr>
        <dsp:cNvPr id="0" name=""/>
        <dsp:cNvSpPr/>
      </dsp:nvSpPr>
      <dsp:spPr>
        <a:xfrm>
          <a:off x="1820831" y="5002219"/>
          <a:ext cx="1451020" cy="1101469"/>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B685007-A09B-4A8A-928E-36FCBA843A6C}">
      <dsp:nvSpPr>
        <dsp:cNvPr id="0" name=""/>
        <dsp:cNvSpPr/>
      </dsp:nvSpPr>
      <dsp:spPr>
        <a:xfrm>
          <a:off x="1973157" y="5146929"/>
          <a:ext cx="1451020" cy="1101469"/>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1" kern="1200" dirty="0" smtClean="0"/>
            <a:t>يتعارض مع سنة الحياة</a:t>
          </a:r>
          <a:endParaRPr lang="en-US" sz="2400" b="1" kern="1200" dirty="0"/>
        </a:p>
      </dsp:txBody>
      <dsp:txXfrm>
        <a:off x="2005418" y="5179190"/>
        <a:ext cx="1386498" cy="1036947"/>
      </dsp:txXfrm>
    </dsp:sp>
    <dsp:sp modelId="{567C657E-EAFD-4826-8EB4-94378AB8B2E1}">
      <dsp:nvSpPr>
        <dsp:cNvPr id="0" name=""/>
        <dsp:cNvSpPr/>
      </dsp:nvSpPr>
      <dsp:spPr>
        <a:xfrm>
          <a:off x="2303" y="5002254"/>
          <a:ext cx="1513877" cy="1058786"/>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638A9D-55B3-4F45-9B5A-BE60F05859EE}">
      <dsp:nvSpPr>
        <dsp:cNvPr id="0" name=""/>
        <dsp:cNvSpPr/>
      </dsp:nvSpPr>
      <dsp:spPr>
        <a:xfrm>
          <a:off x="154628" y="5146963"/>
          <a:ext cx="1513877" cy="1058786"/>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1" kern="1200" dirty="0" smtClean="0"/>
            <a:t>يدعو الشعب الى التغيير بالقوة</a:t>
          </a:r>
          <a:endParaRPr lang="en-US" sz="2400" b="1" kern="1200" dirty="0"/>
        </a:p>
      </dsp:txBody>
      <dsp:txXfrm>
        <a:off x="185639" y="5177974"/>
        <a:ext cx="1451855" cy="996764"/>
      </dsp:txXfrm>
    </dsp:sp>
    <dsp:sp modelId="{748F581E-386A-4BA3-9EAD-26F353968918}">
      <dsp:nvSpPr>
        <dsp:cNvPr id="0" name=""/>
        <dsp:cNvSpPr/>
      </dsp:nvSpPr>
      <dsp:spPr>
        <a:xfrm>
          <a:off x="-152325" y="2473115"/>
          <a:ext cx="2636408" cy="2163763"/>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F3C44E-07B6-456C-9562-404C35390848}">
      <dsp:nvSpPr>
        <dsp:cNvPr id="0" name=""/>
        <dsp:cNvSpPr/>
      </dsp:nvSpPr>
      <dsp:spPr>
        <a:xfrm>
          <a:off x="0" y="2617825"/>
          <a:ext cx="2636408" cy="2163763"/>
        </a:xfrm>
        <a:prstGeom prst="roundRect">
          <a:avLst>
            <a:gd name="adj" fmla="val 10000"/>
          </a:avLst>
        </a:prstGeom>
        <a:solidFill>
          <a:schemeClr val="accent3">
            <a:lumMod val="60000"/>
            <a:lumOff val="40000"/>
            <a:alpha val="9000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1" u="sng" kern="1200" dirty="0" smtClean="0"/>
            <a:t>- الموضوعي:</a:t>
          </a:r>
          <a:r>
            <a:rPr lang="ar-MA" sz="2400" b="0" kern="1200" dirty="0" smtClean="0"/>
            <a:t> غير مشروع لأنه منع (دائم)</a:t>
          </a:r>
        </a:p>
        <a:p>
          <a:pPr lvl="0" algn="ctr" defTabSz="1066800">
            <a:lnSpc>
              <a:spcPct val="90000"/>
            </a:lnSpc>
            <a:spcBef>
              <a:spcPct val="0"/>
            </a:spcBef>
            <a:spcAft>
              <a:spcPct val="35000"/>
            </a:spcAft>
          </a:pPr>
          <a:r>
            <a:rPr lang="ar-MA" sz="2400" b="1" kern="1200" dirty="0" smtClean="0"/>
            <a:t>- </a:t>
          </a:r>
          <a:r>
            <a:rPr lang="ar-MA" sz="2400" b="1" u="sng" kern="1200" dirty="0" smtClean="0"/>
            <a:t>الزمني</a:t>
          </a:r>
          <a:r>
            <a:rPr lang="ar-MA" sz="2400" b="1" kern="1200" dirty="0" smtClean="0"/>
            <a:t>: </a:t>
          </a:r>
          <a:r>
            <a:rPr lang="ar-MA" sz="2400" b="0" kern="1200" dirty="0" smtClean="0"/>
            <a:t>مشروع لأنه يؤدي الى ثبات واستقرار الدستور </a:t>
          </a:r>
          <a:endParaRPr lang="en-US" sz="2400" b="0" kern="1200" dirty="0"/>
        </a:p>
      </dsp:txBody>
      <dsp:txXfrm>
        <a:off x="63374" y="2681199"/>
        <a:ext cx="2509660" cy="20370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6BA1D2-322E-4E8B-8F8C-562B9B4B4430}">
      <dsp:nvSpPr>
        <dsp:cNvPr id="0" name=""/>
        <dsp:cNvSpPr/>
      </dsp:nvSpPr>
      <dsp:spPr>
        <a:xfrm>
          <a:off x="3870873" y="977419"/>
          <a:ext cx="204898" cy="897651"/>
        </a:xfrm>
        <a:custGeom>
          <a:avLst/>
          <a:gdLst/>
          <a:ahLst/>
          <a:cxnLst/>
          <a:rect l="0" t="0" r="0" b="0"/>
          <a:pathLst>
            <a:path>
              <a:moveTo>
                <a:pt x="0" y="0"/>
              </a:moveTo>
              <a:lnTo>
                <a:pt x="0" y="897651"/>
              </a:lnTo>
              <a:lnTo>
                <a:pt x="204898" y="897651"/>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1BD4E7-0584-4175-A832-A03C229DCDFE}">
      <dsp:nvSpPr>
        <dsp:cNvPr id="0" name=""/>
        <dsp:cNvSpPr/>
      </dsp:nvSpPr>
      <dsp:spPr>
        <a:xfrm>
          <a:off x="1909700" y="3748429"/>
          <a:ext cx="292712" cy="897651"/>
        </a:xfrm>
        <a:custGeom>
          <a:avLst/>
          <a:gdLst/>
          <a:ahLst/>
          <a:cxnLst/>
          <a:rect l="0" t="0" r="0" b="0"/>
          <a:pathLst>
            <a:path>
              <a:moveTo>
                <a:pt x="0" y="0"/>
              </a:moveTo>
              <a:lnTo>
                <a:pt x="0" y="897651"/>
              </a:lnTo>
              <a:lnTo>
                <a:pt x="292712" y="897651"/>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497E0A-46C8-43A5-BCD3-3637BABABACB}">
      <dsp:nvSpPr>
        <dsp:cNvPr id="0" name=""/>
        <dsp:cNvSpPr/>
      </dsp:nvSpPr>
      <dsp:spPr>
        <a:xfrm>
          <a:off x="2690266" y="977419"/>
          <a:ext cx="1180606" cy="1795302"/>
        </a:xfrm>
        <a:custGeom>
          <a:avLst/>
          <a:gdLst/>
          <a:ahLst/>
          <a:cxnLst/>
          <a:rect l="0" t="0" r="0" b="0"/>
          <a:pathLst>
            <a:path>
              <a:moveTo>
                <a:pt x="1180606" y="0"/>
              </a:moveTo>
              <a:lnTo>
                <a:pt x="1180606" y="1590403"/>
              </a:lnTo>
              <a:lnTo>
                <a:pt x="0" y="1590403"/>
              </a:lnTo>
              <a:lnTo>
                <a:pt x="0" y="179530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F6A2F6-BC65-4192-9FE2-0D5814C82F5C}">
      <dsp:nvSpPr>
        <dsp:cNvPr id="0" name=""/>
        <dsp:cNvSpPr/>
      </dsp:nvSpPr>
      <dsp:spPr>
        <a:xfrm>
          <a:off x="4270913" y="3748429"/>
          <a:ext cx="292712" cy="2283156"/>
        </a:xfrm>
        <a:custGeom>
          <a:avLst/>
          <a:gdLst/>
          <a:ahLst/>
          <a:cxnLst/>
          <a:rect l="0" t="0" r="0" b="0"/>
          <a:pathLst>
            <a:path>
              <a:moveTo>
                <a:pt x="0" y="0"/>
              </a:moveTo>
              <a:lnTo>
                <a:pt x="0" y="2283156"/>
              </a:lnTo>
              <a:lnTo>
                <a:pt x="292712" y="228315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5DD159-A85D-4FE4-985C-9819A7DB1B47}">
      <dsp:nvSpPr>
        <dsp:cNvPr id="0" name=""/>
        <dsp:cNvSpPr/>
      </dsp:nvSpPr>
      <dsp:spPr>
        <a:xfrm>
          <a:off x="4270913" y="3748429"/>
          <a:ext cx="292712" cy="897651"/>
        </a:xfrm>
        <a:custGeom>
          <a:avLst/>
          <a:gdLst/>
          <a:ahLst/>
          <a:cxnLst/>
          <a:rect l="0" t="0" r="0" b="0"/>
          <a:pathLst>
            <a:path>
              <a:moveTo>
                <a:pt x="0" y="0"/>
              </a:moveTo>
              <a:lnTo>
                <a:pt x="0" y="897651"/>
              </a:lnTo>
              <a:lnTo>
                <a:pt x="292712" y="897651"/>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13804-091C-41CA-8BFF-95F8BFF86444}">
      <dsp:nvSpPr>
        <dsp:cNvPr id="0" name=""/>
        <dsp:cNvSpPr/>
      </dsp:nvSpPr>
      <dsp:spPr>
        <a:xfrm>
          <a:off x="3870873" y="977419"/>
          <a:ext cx="1180606" cy="1795302"/>
        </a:xfrm>
        <a:custGeom>
          <a:avLst/>
          <a:gdLst/>
          <a:ahLst/>
          <a:cxnLst/>
          <a:rect l="0" t="0" r="0" b="0"/>
          <a:pathLst>
            <a:path>
              <a:moveTo>
                <a:pt x="0" y="0"/>
              </a:moveTo>
              <a:lnTo>
                <a:pt x="0" y="1590403"/>
              </a:lnTo>
              <a:lnTo>
                <a:pt x="1180606" y="1590403"/>
              </a:lnTo>
              <a:lnTo>
                <a:pt x="1180606" y="1795302"/>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38FFB9-24EB-4D35-A16E-BB46069D56B8}">
      <dsp:nvSpPr>
        <dsp:cNvPr id="0" name=""/>
        <dsp:cNvSpPr/>
      </dsp:nvSpPr>
      <dsp:spPr>
        <a:xfrm>
          <a:off x="2895165" y="1711"/>
          <a:ext cx="1951415" cy="975707"/>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solidFill>
                <a:schemeClr val="tx1"/>
              </a:solidFill>
            </a:rPr>
            <a:t>الدستور العرفي</a:t>
          </a:r>
          <a:endParaRPr lang="ar-SA" sz="2400" kern="1200" dirty="0">
            <a:solidFill>
              <a:schemeClr val="tx1"/>
            </a:solidFill>
          </a:endParaRPr>
        </a:p>
      </dsp:txBody>
      <dsp:txXfrm>
        <a:off x="2895165" y="1711"/>
        <a:ext cx="1951415" cy="975707"/>
      </dsp:txXfrm>
    </dsp:sp>
    <dsp:sp modelId="{E235E1D5-C549-4171-A7C5-4A80F786E3F8}">
      <dsp:nvSpPr>
        <dsp:cNvPr id="0" name=""/>
        <dsp:cNvSpPr/>
      </dsp:nvSpPr>
      <dsp:spPr>
        <a:xfrm>
          <a:off x="4075771" y="2772722"/>
          <a:ext cx="1951415" cy="975707"/>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SA" sz="2200" kern="1200" dirty="0" smtClean="0">
              <a:solidFill>
                <a:schemeClr val="tx1"/>
              </a:solidFill>
            </a:rPr>
            <a:t>الميزات</a:t>
          </a:r>
          <a:endParaRPr lang="ar-SA" sz="2200" kern="1200" dirty="0">
            <a:solidFill>
              <a:schemeClr val="tx1"/>
            </a:solidFill>
          </a:endParaRPr>
        </a:p>
      </dsp:txBody>
      <dsp:txXfrm>
        <a:off x="4075771" y="2772722"/>
        <a:ext cx="1951415" cy="975707"/>
      </dsp:txXfrm>
    </dsp:sp>
    <dsp:sp modelId="{A983F238-E659-4347-9F1C-DB98A923C982}">
      <dsp:nvSpPr>
        <dsp:cNvPr id="0" name=""/>
        <dsp:cNvSpPr/>
      </dsp:nvSpPr>
      <dsp:spPr>
        <a:xfrm>
          <a:off x="4563625" y="4158227"/>
          <a:ext cx="1951415" cy="975707"/>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SA" sz="2200" kern="1200" smtClean="0">
              <a:solidFill>
                <a:schemeClr val="tx1"/>
              </a:solidFill>
            </a:rPr>
            <a:t>سهولة التعديل والاضافة</a:t>
          </a:r>
          <a:endParaRPr lang="ar-SA" sz="2200" kern="1200" dirty="0">
            <a:solidFill>
              <a:schemeClr val="tx1"/>
            </a:solidFill>
          </a:endParaRPr>
        </a:p>
      </dsp:txBody>
      <dsp:txXfrm>
        <a:off x="4563625" y="4158227"/>
        <a:ext cx="1951415" cy="975707"/>
      </dsp:txXfrm>
    </dsp:sp>
    <dsp:sp modelId="{49E06817-9CC5-4D82-A58B-BBE1545F8C61}">
      <dsp:nvSpPr>
        <dsp:cNvPr id="0" name=""/>
        <dsp:cNvSpPr/>
      </dsp:nvSpPr>
      <dsp:spPr>
        <a:xfrm>
          <a:off x="4563625" y="5543732"/>
          <a:ext cx="1951415" cy="975707"/>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SA" sz="2200" kern="1200" smtClean="0">
              <a:solidFill>
                <a:schemeClr val="tx1"/>
              </a:solidFill>
            </a:rPr>
            <a:t>مسايرة الظروف المتغيرة</a:t>
          </a:r>
          <a:endParaRPr lang="ar-SA" sz="2200" kern="1200" dirty="0">
            <a:solidFill>
              <a:schemeClr val="tx1"/>
            </a:solidFill>
          </a:endParaRPr>
        </a:p>
      </dsp:txBody>
      <dsp:txXfrm>
        <a:off x="4563625" y="5543732"/>
        <a:ext cx="1951415" cy="975707"/>
      </dsp:txXfrm>
    </dsp:sp>
    <dsp:sp modelId="{92CC846B-6BA8-4F41-A456-E21A6C4D03CF}">
      <dsp:nvSpPr>
        <dsp:cNvPr id="0" name=""/>
        <dsp:cNvSpPr/>
      </dsp:nvSpPr>
      <dsp:spPr>
        <a:xfrm>
          <a:off x="1714558" y="2772722"/>
          <a:ext cx="1951415" cy="975707"/>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SA" sz="2200" kern="1200" dirty="0" smtClean="0">
              <a:solidFill>
                <a:schemeClr val="tx1"/>
              </a:solidFill>
            </a:rPr>
            <a:t>العيوب</a:t>
          </a:r>
          <a:endParaRPr lang="ar-SA" sz="2200" kern="1200" dirty="0">
            <a:solidFill>
              <a:schemeClr val="tx1"/>
            </a:solidFill>
          </a:endParaRPr>
        </a:p>
      </dsp:txBody>
      <dsp:txXfrm>
        <a:off x="1714558" y="2772722"/>
        <a:ext cx="1951415" cy="975707"/>
      </dsp:txXfrm>
    </dsp:sp>
    <dsp:sp modelId="{C23533C4-90E6-463E-B181-639B252F6A6E}">
      <dsp:nvSpPr>
        <dsp:cNvPr id="0" name=""/>
        <dsp:cNvSpPr/>
      </dsp:nvSpPr>
      <dsp:spPr>
        <a:xfrm>
          <a:off x="2202412" y="4158227"/>
          <a:ext cx="1951415" cy="975707"/>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SA" sz="2200" kern="1200" smtClean="0">
              <a:solidFill>
                <a:schemeClr val="tx1"/>
              </a:solidFill>
            </a:rPr>
            <a:t>قد يؤدي الى سوء استخدام السلطة التشريعية لسلطاتها</a:t>
          </a:r>
          <a:endParaRPr lang="ar-SA" sz="2200" kern="1200" dirty="0">
            <a:solidFill>
              <a:schemeClr val="tx1"/>
            </a:solidFill>
          </a:endParaRPr>
        </a:p>
      </dsp:txBody>
      <dsp:txXfrm>
        <a:off x="2202412" y="4158227"/>
        <a:ext cx="1951415" cy="975707"/>
      </dsp:txXfrm>
    </dsp:sp>
    <dsp:sp modelId="{6D2482B0-87D8-4054-BBD7-9B35BD6DF8EF}">
      <dsp:nvSpPr>
        <dsp:cNvPr id="0" name=""/>
        <dsp:cNvSpPr/>
      </dsp:nvSpPr>
      <dsp:spPr>
        <a:xfrm>
          <a:off x="4075771" y="1387216"/>
          <a:ext cx="1951415" cy="975707"/>
        </a:xfrm>
        <a:prstGeom prst="rect">
          <a:avLst/>
        </a:prstGeom>
        <a:solidFill>
          <a:schemeClr val="accent4">
            <a:hueOff val="0"/>
            <a:satOff val="0"/>
            <a:lumOff val="0"/>
            <a:alphaOff val="0"/>
          </a:schemeClr>
        </a:solidFill>
        <a:ln w="15875"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lvl="0" algn="ctr" defTabSz="977900" rtl="1">
            <a:lnSpc>
              <a:spcPct val="90000"/>
            </a:lnSpc>
            <a:spcBef>
              <a:spcPct val="0"/>
            </a:spcBef>
            <a:spcAft>
              <a:spcPct val="35000"/>
            </a:spcAft>
          </a:pPr>
          <a:r>
            <a:rPr lang="ar-SA" sz="2200" kern="1200" dirty="0" smtClean="0">
              <a:solidFill>
                <a:schemeClr val="tx1"/>
              </a:solidFill>
            </a:rPr>
            <a:t>الدستور الذي تستند أحكامه الى العرف</a:t>
          </a:r>
          <a:endParaRPr lang="ar-SA" sz="2200" kern="1200" dirty="0">
            <a:solidFill>
              <a:schemeClr val="tx1"/>
            </a:solidFill>
          </a:endParaRPr>
        </a:p>
      </dsp:txBody>
      <dsp:txXfrm>
        <a:off x="4075771" y="1387216"/>
        <a:ext cx="1951415" cy="9757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6BA1D2-322E-4E8B-8F8C-562B9B4B4430}">
      <dsp:nvSpPr>
        <dsp:cNvPr id="0" name=""/>
        <dsp:cNvSpPr/>
      </dsp:nvSpPr>
      <dsp:spPr>
        <a:xfrm>
          <a:off x="3660233" y="731520"/>
          <a:ext cx="153212" cy="562556"/>
        </a:xfrm>
        <a:custGeom>
          <a:avLst/>
          <a:gdLst/>
          <a:ahLst/>
          <a:cxnLst/>
          <a:rect l="0" t="0" r="0" b="0"/>
          <a:pathLst>
            <a:path>
              <a:moveTo>
                <a:pt x="0" y="0"/>
              </a:moveTo>
              <a:lnTo>
                <a:pt x="0" y="562556"/>
              </a:lnTo>
              <a:lnTo>
                <a:pt x="153212" y="562556"/>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E5D6D74-D4B2-49D8-A9EB-1A444F1C130D}">
      <dsp:nvSpPr>
        <dsp:cNvPr id="0" name=""/>
        <dsp:cNvSpPr/>
      </dsp:nvSpPr>
      <dsp:spPr>
        <a:xfrm>
          <a:off x="1603340" y="2784057"/>
          <a:ext cx="218875" cy="3204676"/>
        </a:xfrm>
        <a:custGeom>
          <a:avLst/>
          <a:gdLst/>
          <a:ahLst/>
          <a:cxnLst/>
          <a:rect l="0" t="0" r="0" b="0"/>
          <a:pathLst>
            <a:path>
              <a:moveTo>
                <a:pt x="0" y="0"/>
              </a:moveTo>
              <a:lnTo>
                <a:pt x="0" y="3204676"/>
              </a:lnTo>
              <a:lnTo>
                <a:pt x="218875" y="320467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279D2F-2E2D-4FE5-938E-1589F60E0F2F}">
      <dsp:nvSpPr>
        <dsp:cNvPr id="0" name=""/>
        <dsp:cNvSpPr/>
      </dsp:nvSpPr>
      <dsp:spPr>
        <a:xfrm>
          <a:off x="1603340" y="2784057"/>
          <a:ext cx="218875" cy="1984091"/>
        </a:xfrm>
        <a:custGeom>
          <a:avLst/>
          <a:gdLst/>
          <a:ahLst/>
          <a:cxnLst/>
          <a:rect l="0" t="0" r="0" b="0"/>
          <a:pathLst>
            <a:path>
              <a:moveTo>
                <a:pt x="0" y="0"/>
              </a:moveTo>
              <a:lnTo>
                <a:pt x="0" y="1984091"/>
              </a:lnTo>
              <a:lnTo>
                <a:pt x="218875" y="1984091"/>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1BD4E7-0584-4175-A832-A03C229DCDFE}">
      <dsp:nvSpPr>
        <dsp:cNvPr id="0" name=""/>
        <dsp:cNvSpPr/>
      </dsp:nvSpPr>
      <dsp:spPr>
        <a:xfrm>
          <a:off x="1603340" y="2784057"/>
          <a:ext cx="218875" cy="763505"/>
        </a:xfrm>
        <a:custGeom>
          <a:avLst/>
          <a:gdLst/>
          <a:ahLst/>
          <a:cxnLst/>
          <a:rect l="0" t="0" r="0" b="0"/>
          <a:pathLst>
            <a:path>
              <a:moveTo>
                <a:pt x="0" y="0"/>
              </a:moveTo>
              <a:lnTo>
                <a:pt x="0" y="763505"/>
              </a:lnTo>
              <a:lnTo>
                <a:pt x="218875" y="763505"/>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3497E0A-46C8-43A5-BCD3-3637BABABACB}">
      <dsp:nvSpPr>
        <dsp:cNvPr id="0" name=""/>
        <dsp:cNvSpPr/>
      </dsp:nvSpPr>
      <dsp:spPr>
        <a:xfrm>
          <a:off x="2187007" y="731520"/>
          <a:ext cx="1473225" cy="1474276"/>
        </a:xfrm>
        <a:custGeom>
          <a:avLst/>
          <a:gdLst/>
          <a:ahLst/>
          <a:cxnLst/>
          <a:rect l="0" t="0" r="0" b="0"/>
          <a:pathLst>
            <a:path>
              <a:moveTo>
                <a:pt x="1473225" y="0"/>
              </a:moveTo>
              <a:lnTo>
                <a:pt x="1473225" y="1321063"/>
              </a:lnTo>
              <a:lnTo>
                <a:pt x="0" y="1321063"/>
              </a:lnTo>
              <a:lnTo>
                <a:pt x="0" y="1474276"/>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103022-E525-4498-BB00-D7B6366EBDFA}">
      <dsp:nvSpPr>
        <dsp:cNvPr id="0" name=""/>
        <dsp:cNvSpPr/>
      </dsp:nvSpPr>
      <dsp:spPr>
        <a:xfrm>
          <a:off x="4543532" y="2784057"/>
          <a:ext cx="218875" cy="3204676"/>
        </a:xfrm>
        <a:custGeom>
          <a:avLst/>
          <a:gdLst/>
          <a:ahLst/>
          <a:cxnLst/>
          <a:rect l="0" t="0" r="0" b="0"/>
          <a:pathLst>
            <a:path>
              <a:moveTo>
                <a:pt x="0" y="0"/>
              </a:moveTo>
              <a:lnTo>
                <a:pt x="0" y="3204676"/>
              </a:lnTo>
              <a:lnTo>
                <a:pt x="218875" y="3204676"/>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F6A2F6-BC65-4192-9FE2-0D5814C82F5C}">
      <dsp:nvSpPr>
        <dsp:cNvPr id="0" name=""/>
        <dsp:cNvSpPr/>
      </dsp:nvSpPr>
      <dsp:spPr>
        <a:xfrm>
          <a:off x="4543532" y="2784057"/>
          <a:ext cx="218875" cy="1984091"/>
        </a:xfrm>
        <a:custGeom>
          <a:avLst/>
          <a:gdLst/>
          <a:ahLst/>
          <a:cxnLst/>
          <a:rect l="0" t="0" r="0" b="0"/>
          <a:pathLst>
            <a:path>
              <a:moveTo>
                <a:pt x="0" y="0"/>
              </a:moveTo>
              <a:lnTo>
                <a:pt x="0" y="1984091"/>
              </a:lnTo>
              <a:lnTo>
                <a:pt x="218875" y="1984091"/>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5DD159-A85D-4FE4-985C-9819A7DB1B47}">
      <dsp:nvSpPr>
        <dsp:cNvPr id="0" name=""/>
        <dsp:cNvSpPr/>
      </dsp:nvSpPr>
      <dsp:spPr>
        <a:xfrm>
          <a:off x="4543532" y="2784057"/>
          <a:ext cx="218875" cy="763505"/>
        </a:xfrm>
        <a:custGeom>
          <a:avLst/>
          <a:gdLst/>
          <a:ahLst/>
          <a:cxnLst/>
          <a:rect l="0" t="0" r="0" b="0"/>
          <a:pathLst>
            <a:path>
              <a:moveTo>
                <a:pt x="0" y="0"/>
              </a:moveTo>
              <a:lnTo>
                <a:pt x="0" y="763505"/>
              </a:lnTo>
              <a:lnTo>
                <a:pt x="218875" y="763505"/>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4E13804-091C-41CA-8BFF-95F8BFF86444}">
      <dsp:nvSpPr>
        <dsp:cNvPr id="0" name=""/>
        <dsp:cNvSpPr/>
      </dsp:nvSpPr>
      <dsp:spPr>
        <a:xfrm>
          <a:off x="3660233" y="731520"/>
          <a:ext cx="1466965" cy="1474276"/>
        </a:xfrm>
        <a:custGeom>
          <a:avLst/>
          <a:gdLst/>
          <a:ahLst/>
          <a:cxnLst/>
          <a:rect l="0" t="0" r="0" b="0"/>
          <a:pathLst>
            <a:path>
              <a:moveTo>
                <a:pt x="0" y="0"/>
              </a:moveTo>
              <a:lnTo>
                <a:pt x="0" y="1321063"/>
              </a:lnTo>
              <a:lnTo>
                <a:pt x="1466965" y="1321063"/>
              </a:lnTo>
              <a:lnTo>
                <a:pt x="1466965" y="1474276"/>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38FFB9-24EB-4D35-A16E-BB46069D56B8}">
      <dsp:nvSpPr>
        <dsp:cNvPr id="0" name=""/>
        <dsp:cNvSpPr/>
      </dsp:nvSpPr>
      <dsp:spPr>
        <a:xfrm>
          <a:off x="2659390" y="1937"/>
          <a:ext cx="2001684" cy="72958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solidFill>
                <a:schemeClr val="tx1"/>
              </a:solidFill>
            </a:rPr>
            <a:t>الدستور المكتوب</a:t>
          </a:r>
          <a:endParaRPr lang="ar-SA" sz="2400" kern="1200" dirty="0">
            <a:solidFill>
              <a:schemeClr val="tx1"/>
            </a:solidFill>
          </a:endParaRPr>
        </a:p>
      </dsp:txBody>
      <dsp:txXfrm>
        <a:off x="2659390" y="1937"/>
        <a:ext cx="2001684" cy="729583"/>
      </dsp:txXfrm>
    </dsp:sp>
    <dsp:sp modelId="{E235E1D5-C549-4171-A7C5-4A80F786E3F8}">
      <dsp:nvSpPr>
        <dsp:cNvPr id="0" name=""/>
        <dsp:cNvSpPr/>
      </dsp:nvSpPr>
      <dsp:spPr>
        <a:xfrm>
          <a:off x="4397615" y="2205796"/>
          <a:ext cx="1459166" cy="57826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solidFill>
                <a:schemeClr val="tx1"/>
              </a:solidFill>
            </a:rPr>
            <a:t>الميزات</a:t>
          </a:r>
          <a:endParaRPr lang="ar-SA" sz="2400" kern="1200" dirty="0">
            <a:solidFill>
              <a:schemeClr val="tx1"/>
            </a:solidFill>
          </a:endParaRPr>
        </a:p>
      </dsp:txBody>
      <dsp:txXfrm>
        <a:off x="4397615" y="2205796"/>
        <a:ext cx="1459166" cy="578260"/>
      </dsp:txXfrm>
    </dsp:sp>
    <dsp:sp modelId="{A983F238-E659-4347-9F1C-DB98A923C982}">
      <dsp:nvSpPr>
        <dsp:cNvPr id="0" name=""/>
        <dsp:cNvSpPr/>
      </dsp:nvSpPr>
      <dsp:spPr>
        <a:xfrm>
          <a:off x="4762407" y="3090482"/>
          <a:ext cx="2003508" cy="91416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tx1"/>
              </a:solidFill>
            </a:rPr>
            <a:t>الدقة والوضوح</a:t>
          </a:r>
          <a:endParaRPr lang="ar-SA" sz="2000" kern="1200" dirty="0">
            <a:solidFill>
              <a:schemeClr val="tx1"/>
            </a:solidFill>
          </a:endParaRPr>
        </a:p>
      </dsp:txBody>
      <dsp:txXfrm>
        <a:off x="4762407" y="3090482"/>
        <a:ext cx="2003508" cy="914160"/>
      </dsp:txXfrm>
    </dsp:sp>
    <dsp:sp modelId="{49E06817-9CC5-4D82-A58B-BBE1545F8C61}">
      <dsp:nvSpPr>
        <dsp:cNvPr id="0" name=""/>
        <dsp:cNvSpPr/>
      </dsp:nvSpPr>
      <dsp:spPr>
        <a:xfrm>
          <a:off x="4762407" y="4311068"/>
          <a:ext cx="2003508" cy="91416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tx1"/>
              </a:solidFill>
            </a:rPr>
            <a:t>سهولة تعديل أحكامه ومواكبة الظروف (المرن فقط)</a:t>
          </a:r>
          <a:endParaRPr lang="ar-SA" sz="2000" kern="1200" dirty="0">
            <a:solidFill>
              <a:schemeClr val="tx1"/>
            </a:solidFill>
          </a:endParaRPr>
        </a:p>
      </dsp:txBody>
      <dsp:txXfrm>
        <a:off x="4762407" y="4311068"/>
        <a:ext cx="2003508" cy="914160"/>
      </dsp:txXfrm>
    </dsp:sp>
    <dsp:sp modelId="{BAE8417C-8A8D-4EF8-A997-BF3AF7B12AFA}">
      <dsp:nvSpPr>
        <dsp:cNvPr id="0" name=""/>
        <dsp:cNvSpPr/>
      </dsp:nvSpPr>
      <dsp:spPr>
        <a:xfrm>
          <a:off x="4762407" y="5531653"/>
          <a:ext cx="2003508" cy="91416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smtClean="0">
              <a:solidFill>
                <a:schemeClr val="tx1"/>
              </a:solidFill>
            </a:rPr>
            <a:t>ضرورة للدول الاتحادية وحديثة النشوء</a:t>
          </a:r>
          <a:endParaRPr lang="ar-SA" sz="2000" kern="1200" dirty="0">
            <a:solidFill>
              <a:schemeClr val="tx1"/>
            </a:solidFill>
          </a:endParaRPr>
        </a:p>
      </dsp:txBody>
      <dsp:txXfrm>
        <a:off x="4762407" y="5531653"/>
        <a:ext cx="2003508" cy="914160"/>
      </dsp:txXfrm>
    </dsp:sp>
    <dsp:sp modelId="{92CC846B-6BA8-4F41-A456-E21A6C4D03CF}">
      <dsp:nvSpPr>
        <dsp:cNvPr id="0" name=""/>
        <dsp:cNvSpPr/>
      </dsp:nvSpPr>
      <dsp:spPr>
        <a:xfrm>
          <a:off x="1457423" y="2205796"/>
          <a:ext cx="1459166" cy="578260"/>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solidFill>
                <a:schemeClr val="tx1"/>
              </a:solidFill>
            </a:rPr>
            <a:t>العيوب</a:t>
          </a:r>
          <a:endParaRPr lang="ar-SA" sz="2400" kern="1200" dirty="0">
            <a:solidFill>
              <a:schemeClr val="tx1"/>
            </a:solidFill>
          </a:endParaRPr>
        </a:p>
      </dsp:txBody>
      <dsp:txXfrm>
        <a:off x="1457423" y="2205796"/>
        <a:ext cx="1459166" cy="578260"/>
      </dsp:txXfrm>
    </dsp:sp>
    <dsp:sp modelId="{C23533C4-90E6-463E-B181-639B252F6A6E}">
      <dsp:nvSpPr>
        <dsp:cNvPr id="0" name=""/>
        <dsp:cNvSpPr/>
      </dsp:nvSpPr>
      <dsp:spPr>
        <a:xfrm>
          <a:off x="1822215" y="3090482"/>
          <a:ext cx="2003508" cy="91416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tx1"/>
              </a:solidFill>
            </a:rPr>
            <a:t>تجميد الحياة الدستورية (الجامدة فقط)</a:t>
          </a:r>
          <a:endParaRPr lang="ar-SA" sz="2000" kern="1200" dirty="0">
            <a:solidFill>
              <a:schemeClr val="tx1"/>
            </a:solidFill>
          </a:endParaRPr>
        </a:p>
      </dsp:txBody>
      <dsp:txXfrm>
        <a:off x="1822215" y="3090482"/>
        <a:ext cx="2003508" cy="914160"/>
      </dsp:txXfrm>
    </dsp:sp>
    <dsp:sp modelId="{434708F9-1CB3-481B-B361-AF303E0143A4}">
      <dsp:nvSpPr>
        <dsp:cNvPr id="0" name=""/>
        <dsp:cNvSpPr/>
      </dsp:nvSpPr>
      <dsp:spPr>
        <a:xfrm>
          <a:off x="1822215" y="4311068"/>
          <a:ext cx="2003508" cy="91416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dirty="0" smtClean="0">
              <a:solidFill>
                <a:schemeClr val="tx1"/>
              </a:solidFill>
            </a:rPr>
            <a:t>الإغراق في التفاصيل</a:t>
          </a:r>
          <a:endParaRPr lang="ar-SA" sz="2000" kern="1200" dirty="0">
            <a:solidFill>
              <a:schemeClr val="tx1"/>
            </a:solidFill>
          </a:endParaRPr>
        </a:p>
      </dsp:txBody>
      <dsp:txXfrm>
        <a:off x="1822215" y="4311068"/>
        <a:ext cx="2003508" cy="914160"/>
      </dsp:txXfrm>
    </dsp:sp>
    <dsp:sp modelId="{A5699E14-FDE2-4B88-BB1D-5A2C528A376A}">
      <dsp:nvSpPr>
        <dsp:cNvPr id="0" name=""/>
        <dsp:cNvSpPr/>
      </dsp:nvSpPr>
      <dsp:spPr>
        <a:xfrm>
          <a:off x="1822215" y="5531653"/>
          <a:ext cx="2003508" cy="914160"/>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rtl="1">
            <a:lnSpc>
              <a:spcPct val="90000"/>
            </a:lnSpc>
            <a:spcBef>
              <a:spcPct val="0"/>
            </a:spcBef>
            <a:spcAft>
              <a:spcPct val="35000"/>
            </a:spcAft>
          </a:pPr>
          <a:r>
            <a:rPr lang="ar-SA" sz="2000" kern="1200" smtClean="0">
              <a:solidFill>
                <a:schemeClr val="tx1"/>
              </a:solidFill>
            </a:rPr>
            <a:t>تأثير العوامل الوقتية</a:t>
          </a:r>
          <a:endParaRPr lang="ar-SA" sz="2000" kern="1200" dirty="0">
            <a:solidFill>
              <a:schemeClr val="tx1"/>
            </a:solidFill>
          </a:endParaRPr>
        </a:p>
      </dsp:txBody>
      <dsp:txXfrm>
        <a:off x="1822215" y="5531653"/>
        <a:ext cx="2003508" cy="914160"/>
      </dsp:txXfrm>
    </dsp:sp>
    <dsp:sp modelId="{6D2482B0-87D8-4054-BBD7-9B35BD6DF8EF}">
      <dsp:nvSpPr>
        <dsp:cNvPr id="0" name=""/>
        <dsp:cNvSpPr/>
      </dsp:nvSpPr>
      <dsp:spPr>
        <a:xfrm>
          <a:off x="3813445" y="828759"/>
          <a:ext cx="1889226" cy="930634"/>
        </a:xfrm>
        <a:prstGeom prst="rect">
          <a:avLst/>
        </a:prstGeom>
        <a:solidFill>
          <a:schemeClr val="accent4">
            <a:hueOff val="0"/>
            <a:satOff val="0"/>
            <a:lumOff val="0"/>
            <a:alphaOff val="0"/>
          </a:schemeClr>
        </a:solidFill>
        <a:ln w="15875" cap="flat" cmpd="sng" algn="ctr">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rtl="1">
            <a:lnSpc>
              <a:spcPct val="90000"/>
            </a:lnSpc>
            <a:spcBef>
              <a:spcPct val="0"/>
            </a:spcBef>
            <a:spcAft>
              <a:spcPct val="35000"/>
            </a:spcAft>
          </a:pPr>
          <a:r>
            <a:rPr lang="ar-SA" sz="2100" kern="1200" dirty="0" smtClean="0">
              <a:solidFill>
                <a:schemeClr val="tx1"/>
              </a:solidFill>
            </a:rPr>
            <a:t>الدستور الذي تستند أحكامه الى النصوص المكتوبة</a:t>
          </a:r>
          <a:endParaRPr lang="ar-SA" sz="2100" kern="1200" dirty="0">
            <a:solidFill>
              <a:schemeClr val="tx1"/>
            </a:solidFill>
          </a:endParaRPr>
        </a:p>
      </dsp:txBody>
      <dsp:txXfrm>
        <a:off x="3813445" y="828759"/>
        <a:ext cx="1889226" cy="93063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7C0871-094F-4BD0-8ADD-2C2C932EE12C}">
      <dsp:nvSpPr>
        <dsp:cNvPr id="0" name=""/>
        <dsp:cNvSpPr/>
      </dsp:nvSpPr>
      <dsp:spPr>
        <a:xfrm>
          <a:off x="753487" y="2822253"/>
          <a:ext cx="91440" cy="463573"/>
        </a:xfrm>
        <a:custGeom>
          <a:avLst/>
          <a:gdLst/>
          <a:ahLst/>
          <a:cxnLst/>
          <a:rect l="0" t="0" r="0" b="0"/>
          <a:pathLst>
            <a:path>
              <a:moveTo>
                <a:pt x="45720" y="0"/>
              </a:moveTo>
              <a:lnTo>
                <a:pt x="45720" y="463573"/>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CAC1E3-4A87-461C-96C6-8F694E7F0B14}">
      <dsp:nvSpPr>
        <dsp:cNvPr id="0" name=""/>
        <dsp:cNvSpPr/>
      </dsp:nvSpPr>
      <dsp:spPr>
        <a:xfrm>
          <a:off x="799207" y="1346522"/>
          <a:ext cx="2922240" cy="463573"/>
        </a:xfrm>
        <a:custGeom>
          <a:avLst/>
          <a:gdLst/>
          <a:ahLst/>
          <a:cxnLst/>
          <a:rect l="0" t="0" r="0" b="0"/>
          <a:pathLst>
            <a:path>
              <a:moveTo>
                <a:pt x="2922240" y="0"/>
              </a:moveTo>
              <a:lnTo>
                <a:pt x="2922240" y="315911"/>
              </a:lnTo>
              <a:lnTo>
                <a:pt x="0" y="315911"/>
              </a:lnTo>
              <a:lnTo>
                <a:pt x="0" y="463573"/>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BF4901D-4C41-4A12-8607-520B498F961D}">
      <dsp:nvSpPr>
        <dsp:cNvPr id="0" name=""/>
        <dsp:cNvSpPr/>
      </dsp:nvSpPr>
      <dsp:spPr>
        <a:xfrm>
          <a:off x="2701647" y="2822253"/>
          <a:ext cx="91440" cy="463573"/>
        </a:xfrm>
        <a:custGeom>
          <a:avLst/>
          <a:gdLst/>
          <a:ahLst/>
          <a:cxnLst/>
          <a:rect l="0" t="0" r="0" b="0"/>
          <a:pathLst>
            <a:path>
              <a:moveTo>
                <a:pt x="45720" y="0"/>
              </a:moveTo>
              <a:lnTo>
                <a:pt x="45720" y="463573"/>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32078BB-2608-4CA7-ABEB-2EC008CEBC85}">
      <dsp:nvSpPr>
        <dsp:cNvPr id="0" name=""/>
        <dsp:cNvSpPr/>
      </dsp:nvSpPr>
      <dsp:spPr>
        <a:xfrm>
          <a:off x="2747367" y="1346522"/>
          <a:ext cx="974080" cy="463573"/>
        </a:xfrm>
        <a:custGeom>
          <a:avLst/>
          <a:gdLst/>
          <a:ahLst/>
          <a:cxnLst/>
          <a:rect l="0" t="0" r="0" b="0"/>
          <a:pathLst>
            <a:path>
              <a:moveTo>
                <a:pt x="974080" y="0"/>
              </a:moveTo>
              <a:lnTo>
                <a:pt x="974080" y="315911"/>
              </a:lnTo>
              <a:lnTo>
                <a:pt x="0" y="315911"/>
              </a:lnTo>
              <a:lnTo>
                <a:pt x="0" y="463573"/>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0BAFDF8-C884-4BAA-947E-B7C3D8CC5B7E}">
      <dsp:nvSpPr>
        <dsp:cNvPr id="0" name=""/>
        <dsp:cNvSpPr/>
      </dsp:nvSpPr>
      <dsp:spPr>
        <a:xfrm>
          <a:off x="4649807" y="2822253"/>
          <a:ext cx="91440" cy="463573"/>
        </a:xfrm>
        <a:custGeom>
          <a:avLst/>
          <a:gdLst/>
          <a:ahLst/>
          <a:cxnLst/>
          <a:rect l="0" t="0" r="0" b="0"/>
          <a:pathLst>
            <a:path>
              <a:moveTo>
                <a:pt x="45720" y="0"/>
              </a:moveTo>
              <a:lnTo>
                <a:pt x="45720" y="463573"/>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06A950F-94B6-4D28-AA71-8CB68F169CEF}">
      <dsp:nvSpPr>
        <dsp:cNvPr id="0" name=""/>
        <dsp:cNvSpPr/>
      </dsp:nvSpPr>
      <dsp:spPr>
        <a:xfrm>
          <a:off x="3721447" y="1346522"/>
          <a:ext cx="974080" cy="463573"/>
        </a:xfrm>
        <a:custGeom>
          <a:avLst/>
          <a:gdLst/>
          <a:ahLst/>
          <a:cxnLst/>
          <a:rect l="0" t="0" r="0" b="0"/>
          <a:pathLst>
            <a:path>
              <a:moveTo>
                <a:pt x="0" y="0"/>
              </a:moveTo>
              <a:lnTo>
                <a:pt x="0" y="315911"/>
              </a:lnTo>
              <a:lnTo>
                <a:pt x="974080" y="315911"/>
              </a:lnTo>
              <a:lnTo>
                <a:pt x="974080" y="463573"/>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F52CE04-C746-4ED1-B2A3-A00685BA93F7}">
      <dsp:nvSpPr>
        <dsp:cNvPr id="0" name=""/>
        <dsp:cNvSpPr/>
      </dsp:nvSpPr>
      <dsp:spPr>
        <a:xfrm>
          <a:off x="6597967" y="2822253"/>
          <a:ext cx="91440" cy="463573"/>
        </a:xfrm>
        <a:custGeom>
          <a:avLst/>
          <a:gdLst/>
          <a:ahLst/>
          <a:cxnLst/>
          <a:rect l="0" t="0" r="0" b="0"/>
          <a:pathLst>
            <a:path>
              <a:moveTo>
                <a:pt x="45720" y="0"/>
              </a:moveTo>
              <a:lnTo>
                <a:pt x="45720" y="463573"/>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505AA36-8180-455F-A6D0-002B6D3784BF}">
      <dsp:nvSpPr>
        <dsp:cNvPr id="0" name=""/>
        <dsp:cNvSpPr/>
      </dsp:nvSpPr>
      <dsp:spPr>
        <a:xfrm>
          <a:off x="3721447" y="1346522"/>
          <a:ext cx="2922240" cy="463573"/>
        </a:xfrm>
        <a:custGeom>
          <a:avLst/>
          <a:gdLst/>
          <a:ahLst/>
          <a:cxnLst/>
          <a:rect l="0" t="0" r="0" b="0"/>
          <a:pathLst>
            <a:path>
              <a:moveTo>
                <a:pt x="0" y="0"/>
              </a:moveTo>
              <a:lnTo>
                <a:pt x="0" y="315911"/>
              </a:lnTo>
              <a:lnTo>
                <a:pt x="2922240" y="315911"/>
              </a:lnTo>
              <a:lnTo>
                <a:pt x="2922240" y="463573"/>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5CB3434-13A2-4AFD-8607-4CADF82D22FC}">
      <dsp:nvSpPr>
        <dsp:cNvPr id="0" name=""/>
        <dsp:cNvSpPr/>
      </dsp:nvSpPr>
      <dsp:spPr>
        <a:xfrm>
          <a:off x="2057396" y="334364"/>
          <a:ext cx="3328102" cy="1012157"/>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2D8119-1D3B-4E6F-9ED1-4DD3BF453884}">
      <dsp:nvSpPr>
        <dsp:cNvPr id="0" name=""/>
        <dsp:cNvSpPr/>
      </dsp:nvSpPr>
      <dsp:spPr>
        <a:xfrm>
          <a:off x="2234501" y="502614"/>
          <a:ext cx="3328102" cy="1012157"/>
        </a:xfrm>
        <a:prstGeom prst="roundRect">
          <a:avLst>
            <a:gd name="adj" fmla="val 10000"/>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طرق كتابة الدساتير</a:t>
          </a:r>
          <a:endParaRPr lang="ar-SA" sz="3200" b="1" kern="1200" dirty="0"/>
        </a:p>
      </dsp:txBody>
      <dsp:txXfrm>
        <a:off x="2264146" y="532259"/>
        <a:ext cx="3268812" cy="952867"/>
      </dsp:txXfrm>
    </dsp:sp>
    <dsp:sp modelId="{3006E89C-E321-4199-85A6-7CA83F921CCC}">
      <dsp:nvSpPr>
        <dsp:cNvPr id="0" name=""/>
        <dsp:cNvSpPr/>
      </dsp:nvSpPr>
      <dsp:spPr>
        <a:xfrm>
          <a:off x="5846712" y="1810096"/>
          <a:ext cx="1593949" cy="1012157"/>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3F3C587-41AD-4BFF-B3E5-FD75598E1A61}">
      <dsp:nvSpPr>
        <dsp:cNvPr id="0" name=""/>
        <dsp:cNvSpPr/>
      </dsp:nvSpPr>
      <dsp:spPr>
        <a:xfrm>
          <a:off x="6023818" y="1978346"/>
          <a:ext cx="1593949" cy="1012157"/>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المنحة</a:t>
          </a:r>
          <a:endParaRPr lang="ar-SA" sz="3200" b="1" kern="1200" dirty="0"/>
        </a:p>
      </dsp:txBody>
      <dsp:txXfrm>
        <a:off x="6053463" y="2007991"/>
        <a:ext cx="1534659" cy="952867"/>
      </dsp:txXfrm>
    </dsp:sp>
    <dsp:sp modelId="{1E81C9EA-8115-4941-965B-FC8A52B9F704}">
      <dsp:nvSpPr>
        <dsp:cNvPr id="0" name=""/>
        <dsp:cNvSpPr/>
      </dsp:nvSpPr>
      <dsp:spPr>
        <a:xfrm>
          <a:off x="5846712" y="3285827"/>
          <a:ext cx="1593949" cy="1012157"/>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A6FEC66-3A0F-4CD2-AA63-D952A8D61A92}">
      <dsp:nvSpPr>
        <dsp:cNvPr id="0" name=""/>
        <dsp:cNvSpPr/>
      </dsp:nvSpPr>
      <dsp:spPr>
        <a:xfrm>
          <a:off x="6023818" y="3454077"/>
          <a:ext cx="1593949" cy="1012157"/>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MA" sz="2400" kern="1200" dirty="0" smtClean="0"/>
            <a:t>من الرئيس الى الشعب</a:t>
          </a:r>
          <a:endParaRPr lang="ar-SA" sz="2400" kern="1200" dirty="0"/>
        </a:p>
      </dsp:txBody>
      <dsp:txXfrm>
        <a:off x="6053463" y="3483722"/>
        <a:ext cx="1534659" cy="952867"/>
      </dsp:txXfrm>
    </dsp:sp>
    <dsp:sp modelId="{BE87E15A-519D-471A-BAD4-9D2E09FA3519}">
      <dsp:nvSpPr>
        <dsp:cNvPr id="0" name=""/>
        <dsp:cNvSpPr/>
      </dsp:nvSpPr>
      <dsp:spPr>
        <a:xfrm>
          <a:off x="3898552" y="1810096"/>
          <a:ext cx="1593949" cy="1012157"/>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7B947B-D0B3-40F7-8BB3-4CBFACC78497}">
      <dsp:nvSpPr>
        <dsp:cNvPr id="0" name=""/>
        <dsp:cNvSpPr/>
      </dsp:nvSpPr>
      <dsp:spPr>
        <a:xfrm>
          <a:off x="4075658" y="1978346"/>
          <a:ext cx="1593949" cy="1012157"/>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rtl="1">
            <a:lnSpc>
              <a:spcPct val="90000"/>
            </a:lnSpc>
            <a:spcBef>
              <a:spcPct val="0"/>
            </a:spcBef>
            <a:spcAft>
              <a:spcPct val="35000"/>
            </a:spcAft>
          </a:pPr>
          <a:r>
            <a:rPr lang="ar-SA" sz="3200" b="1" kern="1200" dirty="0" smtClean="0"/>
            <a:t>العقد</a:t>
          </a:r>
          <a:endParaRPr lang="ar-SA" sz="2000" b="1" kern="1200" dirty="0"/>
        </a:p>
      </dsp:txBody>
      <dsp:txXfrm>
        <a:off x="4105303" y="2007991"/>
        <a:ext cx="1534659" cy="952867"/>
      </dsp:txXfrm>
    </dsp:sp>
    <dsp:sp modelId="{4698F76E-9D4B-4BBF-A2C6-A8E14B125CB6}">
      <dsp:nvSpPr>
        <dsp:cNvPr id="0" name=""/>
        <dsp:cNvSpPr/>
      </dsp:nvSpPr>
      <dsp:spPr>
        <a:xfrm>
          <a:off x="3898552" y="3285827"/>
          <a:ext cx="1593949" cy="1012157"/>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31D97F6-6BB1-4A99-81D6-415D6E90080E}">
      <dsp:nvSpPr>
        <dsp:cNvPr id="0" name=""/>
        <dsp:cNvSpPr/>
      </dsp:nvSpPr>
      <dsp:spPr>
        <a:xfrm>
          <a:off x="4075658" y="3454077"/>
          <a:ext cx="1593949" cy="1012157"/>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MA" sz="2400" kern="1200" dirty="0" smtClean="0"/>
            <a:t>بين الرئيس والشعب أو ممثليه</a:t>
          </a:r>
          <a:endParaRPr lang="ar-SA" sz="2400" kern="1200" dirty="0"/>
        </a:p>
      </dsp:txBody>
      <dsp:txXfrm>
        <a:off x="4105303" y="3483722"/>
        <a:ext cx="1534659" cy="952867"/>
      </dsp:txXfrm>
    </dsp:sp>
    <dsp:sp modelId="{07265BA8-1429-4B23-A153-42569D0B7640}">
      <dsp:nvSpPr>
        <dsp:cNvPr id="0" name=""/>
        <dsp:cNvSpPr/>
      </dsp:nvSpPr>
      <dsp:spPr>
        <a:xfrm>
          <a:off x="1950392" y="1810096"/>
          <a:ext cx="1593949" cy="1012157"/>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7EA412-6946-4B84-AC37-F084AD814524}">
      <dsp:nvSpPr>
        <dsp:cNvPr id="0" name=""/>
        <dsp:cNvSpPr/>
      </dsp:nvSpPr>
      <dsp:spPr>
        <a:xfrm>
          <a:off x="2127498" y="1978346"/>
          <a:ext cx="1593949" cy="1012157"/>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t>الجمعية/ السلطة التأسيسية</a:t>
          </a:r>
        </a:p>
        <a:p>
          <a:pPr lvl="0" algn="ctr" defTabSz="889000" rtl="1">
            <a:lnSpc>
              <a:spcPct val="90000"/>
            </a:lnSpc>
            <a:spcBef>
              <a:spcPct val="0"/>
            </a:spcBef>
            <a:spcAft>
              <a:spcPct val="35000"/>
            </a:spcAft>
          </a:pPr>
          <a:r>
            <a:rPr lang="ar-SA" sz="2000" b="1" kern="1200" dirty="0" smtClean="0"/>
            <a:t>(المُنشِئة)</a:t>
          </a:r>
          <a:endParaRPr lang="ar-SA" sz="2000" b="1" kern="1200" dirty="0"/>
        </a:p>
      </dsp:txBody>
      <dsp:txXfrm>
        <a:off x="2157143" y="2007991"/>
        <a:ext cx="1534659" cy="952867"/>
      </dsp:txXfrm>
    </dsp:sp>
    <dsp:sp modelId="{C5AD56FE-032A-42BD-A53B-9B5BCB8B4A16}">
      <dsp:nvSpPr>
        <dsp:cNvPr id="0" name=""/>
        <dsp:cNvSpPr/>
      </dsp:nvSpPr>
      <dsp:spPr>
        <a:xfrm>
          <a:off x="1950392" y="3285827"/>
          <a:ext cx="1593949" cy="1012157"/>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B44C27-6303-496C-BD1A-A5C6C748F87A}">
      <dsp:nvSpPr>
        <dsp:cNvPr id="0" name=""/>
        <dsp:cNvSpPr/>
      </dsp:nvSpPr>
      <dsp:spPr>
        <a:xfrm>
          <a:off x="2127498" y="3454077"/>
          <a:ext cx="1593949" cy="1012157"/>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MA" sz="2400" kern="1200" dirty="0" smtClean="0"/>
            <a:t>انتخاب الشعب لمجموعة</a:t>
          </a:r>
          <a:endParaRPr lang="ar-SA" sz="2400" kern="1200" dirty="0"/>
        </a:p>
      </dsp:txBody>
      <dsp:txXfrm>
        <a:off x="2157143" y="3483722"/>
        <a:ext cx="1534659" cy="952867"/>
      </dsp:txXfrm>
    </dsp:sp>
    <dsp:sp modelId="{D8664CA9-0B0C-4137-B9CF-76428A9D9274}">
      <dsp:nvSpPr>
        <dsp:cNvPr id="0" name=""/>
        <dsp:cNvSpPr/>
      </dsp:nvSpPr>
      <dsp:spPr>
        <a:xfrm>
          <a:off x="2232" y="1810096"/>
          <a:ext cx="1593949" cy="1012157"/>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903433-8778-47B0-8DD9-498616F4EF16}">
      <dsp:nvSpPr>
        <dsp:cNvPr id="0" name=""/>
        <dsp:cNvSpPr/>
      </dsp:nvSpPr>
      <dsp:spPr>
        <a:xfrm>
          <a:off x="179337" y="1978346"/>
          <a:ext cx="1593949" cy="1012157"/>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SA" sz="2800" b="1" kern="1200" dirty="0" smtClean="0"/>
            <a:t>الاستفتاء الشعبي</a:t>
          </a:r>
          <a:endParaRPr lang="ar-SA" sz="2800" b="1" kern="1200" dirty="0"/>
        </a:p>
      </dsp:txBody>
      <dsp:txXfrm>
        <a:off x="208982" y="2007991"/>
        <a:ext cx="1534659" cy="952867"/>
      </dsp:txXfrm>
    </dsp:sp>
    <dsp:sp modelId="{606D2F90-463D-4CEC-A009-4E886AE3D8F1}">
      <dsp:nvSpPr>
        <dsp:cNvPr id="0" name=""/>
        <dsp:cNvSpPr/>
      </dsp:nvSpPr>
      <dsp:spPr>
        <a:xfrm>
          <a:off x="2232" y="3285827"/>
          <a:ext cx="1593949" cy="1012157"/>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C739159-7860-4A2F-970E-71BC6E2BBEDC}">
      <dsp:nvSpPr>
        <dsp:cNvPr id="0" name=""/>
        <dsp:cNvSpPr/>
      </dsp:nvSpPr>
      <dsp:spPr>
        <a:xfrm>
          <a:off x="179337" y="3454077"/>
          <a:ext cx="1593949" cy="1012157"/>
        </a:xfrm>
        <a:prstGeom prst="roundRect">
          <a:avLst>
            <a:gd name="adj" fmla="val 10000"/>
          </a:avLst>
        </a:prstGeom>
        <a:solidFill>
          <a:schemeClr val="lt1">
            <a:alpha val="90000"/>
            <a:hueOff val="0"/>
            <a:satOff val="0"/>
            <a:lumOff val="0"/>
            <a:alphaOff val="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MA" sz="2400" kern="1200" dirty="0" smtClean="0"/>
            <a:t>بتصويت الشعب</a:t>
          </a:r>
          <a:endParaRPr lang="ar-SA" sz="2400" kern="1200" dirty="0"/>
        </a:p>
      </dsp:txBody>
      <dsp:txXfrm>
        <a:off x="208982" y="3483722"/>
        <a:ext cx="1534659" cy="95286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F2A1ED-68A8-4977-B2E2-B71E83EB0946}">
      <dsp:nvSpPr>
        <dsp:cNvPr id="0" name=""/>
        <dsp:cNvSpPr/>
      </dsp:nvSpPr>
      <dsp:spPr>
        <a:xfrm>
          <a:off x="852254" y="3246826"/>
          <a:ext cx="1039850" cy="494874"/>
        </a:xfrm>
        <a:custGeom>
          <a:avLst/>
          <a:gdLst/>
          <a:ahLst/>
          <a:cxnLst/>
          <a:rect l="0" t="0" r="0" b="0"/>
          <a:pathLst>
            <a:path>
              <a:moveTo>
                <a:pt x="1039850" y="0"/>
              </a:moveTo>
              <a:lnTo>
                <a:pt x="1039850" y="337242"/>
              </a:lnTo>
              <a:lnTo>
                <a:pt x="0" y="337242"/>
              </a:lnTo>
              <a:lnTo>
                <a:pt x="0" y="494874"/>
              </a:lnTo>
            </a:path>
          </a:pathLst>
        </a:custGeom>
        <a:noFill/>
        <a:ln w="15875" cap="flat" cmpd="sng" algn="ctr">
          <a:solidFill>
            <a:schemeClr val="accent5"/>
          </a:solidFill>
          <a:prstDash val="solid"/>
        </a:ln>
        <a:effectLst/>
      </dsp:spPr>
      <dsp:style>
        <a:lnRef idx="2">
          <a:scrgbClr r="0" g="0" b="0"/>
        </a:lnRef>
        <a:fillRef idx="0">
          <a:scrgbClr r="0" g="0" b="0"/>
        </a:fillRef>
        <a:effectRef idx="0">
          <a:scrgbClr r="0" g="0" b="0"/>
        </a:effectRef>
        <a:fontRef idx="minor"/>
      </dsp:style>
    </dsp:sp>
    <dsp:sp modelId="{6555A95B-DC10-49A6-9DCB-7D089D4BC9CC}">
      <dsp:nvSpPr>
        <dsp:cNvPr id="0" name=""/>
        <dsp:cNvSpPr/>
      </dsp:nvSpPr>
      <dsp:spPr>
        <a:xfrm>
          <a:off x="1892105" y="3246826"/>
          <a:ext cx="1039850" cy="494874"/>
        </a:xfrm>
        <a:custGeom>
          <a:avLst/>
          <a:gdLst/>
          <a:ahLst/>
          <a:cxnLst/>
          <a:rect l="0" t="0" r="0" b="0"/>
          <a:pathLst>
            <a:path>
              <a:moveTo>
                <a:pt x="0" y="0"/>
              </a:moveTo>
              <a:lnTo>
                <a:pt x="0" y="337242"/>
              </a:lnTo>
              <a:lnTo>
                <a:pt x="1039850" y="337242"/>
              </a:lnTo>
              <a:lnTo>
                <a:pt x="1039850" y="494874"/>
              </a:lnTo>
            </a:path>
          </a:pathLst>
        </a:custGeom>
        <a:noFill/>
        <a:ln w="15875" cap="flat" cmpd="sng" algn="ctr">
          <a:solidFill>
            <a:schemeClr val="accent5"/>
          </a:solidFill>
          <a:prstDash val="solid"/>
        </a:ln>
        <a:effectLst/>
      </dsp:spPr>
      <dsp:style>
        <a:lnRef idx="2">
          <a:scrgbClr r="0" g="0" b="0"/>
        </a:lnRef>
        <a:fillRef idx="0">
          <a:scrgbClr r="0" g="0" b="0"/>
        </a:fillRef>
        <a:effectRef idx="0">
          <a:scrgbClr r="0" g="0" b="0"/>
        </a:effectRef>
        <a:fontRef idx="minor"/>
      </dsp:style>
    </dsp:sp>
    <dsp:sp modelId="{B228B8D5-C705-485A-899F-12852B6B8D77}">
      <dsp:nvSpPr>
        <dsp:cNvPr id="0" name=""/>
        <dsp:cNvSpPr/>
      </dsp:nvSpPr>
      <dsp:spPr>
        <a:xfrm>
          <a:off x="1892105" y="1671451"/>
          <a:ext cx="2103932" cy="494874"/>
        </a:xfrm>
        <a:custGeom>
          <a:avLst/>
          <a:gdLst/>
          <a:ahLst/>
          <a:cxnLst/>
          <a:rect l="0" t="0" r="0" b="0"/>
          <a:pathLst>
            <a:path>
              <a:moveTo>
                <a:pt x="2103932" y="0"/>
              </a:moveTo>
              <a:lnTo>
                <a:pt x="2103932" y="337242"/>
              </a:lnTo>
              <a:lnTo>
                <a:pt x="0" y="337242"/>
              </a:lnTo>
              <a:lnTo>
                <a:pt x="0" y="494874"/>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AD7B30-AABA-4BBB-A90A-D40C16ABF825}">
      <dsp:nvSpPr>
        <dsp:cNvPr id="0" name=""/>
        <dsp:cNvSpPr/>
      </dsp:nvSpPr>
      <dsp:spPr>
        <a:xfrm>
          <a:off x="5060119" y="3246826"/>
          <a:ext cx="1039850" cy="494874"/>
        </a:xfrm>
        <a:custGeom>
          <a:avLst/>
          <a:gdLst/>
          <a:ahLst/>
          <a:cxnLst/>
          <a:rect l="0" t="0" r="0" b="0"/>
          <a:pathLst>
            <a:path>
              <a:moveTo>
                <a:pt x="1039850" y="0"/>
              </a:moveTo>
              <a:lnTo>
                <a:pt x="1039850" y="337242"/>
              </a:lnTo>
              <a:lnTo>
                <a:pt x="0" y="337242"/>
              </a:lnTo>
              <a:lnTo>
                <a:pt x="0" y="494874"/>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BA993D-436F-4D10-A943-A829F2183F2C}">
      <dsp:nvSpPr>
        <dsp:cNvPr id="0" name=""/>
        <dsp:cNvSpPr/>
      </dsp:nvSpPr>
      <dsp:spPr>
        <a:xfrm>
          <a:off x="6099969" y="3246826"/>
          <a:ext cx="1088311" cy="494874"/>
        </a:xfrm>
        <a:custGeom>
          <a:avLst/>
          <a:gdLst/>
          <a:ahLst/>
          <a:cxnLst/>
          <a:rect l="0" t="0" r="0" b="0"/>
          <a:pathLst>
            <a:path>
              <a:moveTo>
                <a:pt x="0" y="0"/>
              </a:moveTo>
              <a:lnTo>
                <a:pt x="0" y="337242"/>
              </a:lnTo>
              <a:lnTo>
                <a:pt x="1088311" y="337242"/>
              </a:lnTo>
              <a:lnTo>
                <a:pt x="1088311" y="494874"/>
              </a:lnTo>
            </a:path>
          </a:pathLst>
        </a:custGeom>
        <a:noFill/>
        <a:ln w="15875"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4DD48F-DF8B-4C66-B965-6A6E9DED8BC0}">
      <dsp:nvSpPr>
        <dsp:cNvPr id="0" name=""/>
        <dsp:cNvSpPr/>
      </dsp:nvSpPr>
      <dsp:spPr>
        <a:xfrm>
          <a:off x="3996037" y="1671451"/>
          <a:ext cx="2103932" cy="494874"/>
        </a:xfrm>
        <a:custGeom>
          <a:avLst/>
          <a:gdLst/>
          <a:ahLst/>
          <a:cxnLst/>
          <a:rect l="0" t="0" r="0" b="0"/>
          <a:pathLst>
            <a:path>
              <a:moveTo>
                <a:pt x="0" y="0"/>
              </a:moveTo>
              <a:lnTo>
                <a:pt x="0" y="337242"/>
              </a:lnTo>
              <a:lnTo>
                <a:pt x="2103932" y="337242"/>
              </a:lnTo>
              <a:lnTo>
                <a:pt x="2103932" y="494874"/>
              </a:lnTo>
            </a:path>
          </a:pathLst>
        </a:custGeom>
        <a:noFill/>
        <a:ln w="15875" cap="flat" cmpd="sng" algn="ctr">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3DE1A57-C411-493A-9A43-B77C68DDD4C4}">
      <dsp:nvSpPr>
        <dsp:cNvPr id="0" name=""/>
        <dsp:cNvSpPr/>
      </dsp:nvSpPr>
      <dsp:spPr>
        <a:xfrm>
          <a:off x="2542340" y="590952"/>
          <a:ext cx="2907394" cy="1080499"/>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29FFB37-5943-4B49-BC0A-5C4F3B1D8166}">
      <dsp:nvSpPr>
        <dsp:cNvPr id="0" name=""/>
        <dsp:cNvSpPr/>
      </dsp:nvSpPr>
      <dsp:spPr>
        <a:xfrm>
          <a:off x="2731404" y="770562"/>
          <a:ext cx="2907394" cy="1080499"/>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ar-MA" sz="3600" b="1" kern="1200" dirty="0" smtClean="0">
              <a:solidFill>
                <a:schemeClr val="tx1"/>
              </a:solidFill>
            </a:rPr>
            <a:t>أنواع الدساتير</a:t>
          </a:r>
          <a:endParaRPr lang="en-US" sz="3600" b="1" kern="1200" dirty="0">
            <a:solidFill>
              <a:schemeClr val="tx1"/>
            </a:solidFill>
          </a:endParaRPr>
        </a:p>
      </dsp:txBody>
      <dsp:txXfrm>
        <a:off x="2763051" y="802209"/>
        <a:ext cx="2844100" cy="1017205"/>
      </dsp:txXfrm>
    </dsp:sp>
    <dsp:sp modelId="{376C7D6A-A732-4F76-BEB3-9958810561E1}">
      <dsp:nvSpPr>
        <dsp:cNvPr id="0" name=""/>
        <dsp:cNvSpPr/>
      </dsp:nvSpPr>
      <dsp:spPr>
        <a:xfrm>
          <a:off x="5249182" y="2166326"/>
          <a:ext cx="1701574" cy="1080499"/>
        </a:xfrm>
        <a:prstGeom prst="roundRect">
          <a:avLst>
            <a:gd name="adj" fmla="val 10000"/>
          </a:avLst>
        </a:prstGeom>
        <a:solidFill>
          <a:schemeClr val="accent6"/>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EB4C90B-24BA-4003-830A-B48A229EE384}">
      <dsp:nvSpPr>
        <dsp:cNvPr id="0" name=""/>
        <dsp:cNvSpPr/>
      </dsp:nvSpPr>
      <dsp:spPr>
        <a:xfrm>
          <a:off x="5438246" y="2345936"/>
          <a:ext cx="1701574" cy="1080499"/>
        </a:xfrm>
        <a:prstGeom prst="roundRect">
          <a:avLst>
            <a:gd name="adj" fmla="val 10000"/>
          </a:avLst>
        </a:prstGeom>
        <a:solidFill>
          <a:schemeClr val="accent6">
            <a:lumMod val="60000"/>
            <a:lumOff val="40000"/>
            <a:alpha val="90000"/>
          </a:schemeClr>
        </a:solidFill>
        <a:ln w="15875" cap="flat" cmpd="sng" algn="ctr">
          <a:solidFill>
            <a:schemeClr val="accent6"/>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من حيث المصدر</a:t>
          </a:r>
          <a:endParaRPr lang="en-US" sz="2400" kern="1200" dirty="0"/>
        </a:p>
      </dsp:txBody>
      <dsp:txXfrm>
        <a:off x="5469893" y="2377583"/>
        <a:ext cx="1638280" cy="1017205"/>
      </dsp:txXfrm>
    </dsp:sp>
    <dsp:sp modelId="{F82D5C2F-0476-49C7-AFE8-D0FBD1FD6D85}">
      <dsp:nvSpPr>
        <dsp:cNvPr id="0" name=""/>
        <dsp:cNvSpPr/>
      </dsp:nvSpPr>
      <dsp:spPr>
        <a:xfrm>
          <a:off x="6337494" y="3741700"/>
          <a:ext cx="1701574" cy="1080499"/>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95A1ADD-9F30-48E9-A10E-219B8570ED7C}">
      <dsp:nvSpPr>
        <dsp:cNvPr id="0" name=""/>
        <dsp:cNvSpPr/>
      </dsp:nvSpPr>
      <dsp:spPr>
        <a:xfrm>
          <a:off x="6526558" y="3921311"/>
          <a:ext cx="1701574" cy="1080499"/>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دساتير عرفية</a:t>
          </a:r>
          <a:endParaRPr lang="en-US" sz="2400" kern="1200" dirty="0"/>
        </a:p>
      </dsp:txBody>
      <dsp:txXfrm>
        <a:off x="6558205" y="3952958"/>
        <a:ext cx="1638280" cy="1017205"/>
      </dsp:txXfrm>
    </dsp:sp>
    <dsp:sp modelId="{01F537AC-BB94-4CB1-8811-629A33419F35}">
      <dsp:nvSpPr>
        <dsp:cNvPr id="0" name=""/>
        <dsp:cNvSpPr/>
      </dsp:nvSpPr>
      <dsp:spPr>
        <a:xfrm>
          <a:off x="4160871" y="3741700"/>
          <a:ext cx="1798495" cy="1080499"/>
        </a:xfrm>
        <a:prstGeom prst="roundRect">
          <a:avLst>
            <a:gd name="adj" fmla="val 10000"/>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E7595CA-B0E9-4675-B8C0-55AC88BD14CD}">
      <dsp:nvSpPr>
        <dsp:cNvPr id="0" name=""/>
        <dsp:cNvSpPr/>
      </dsp:nvSpPr>
      <dsp:spPr>
        <a:xfrm>
          <a:off x="4349934" y="3921311"/>
          <a:ext cx="1798495" cy="1080499"/>
        </a:xfrm>
        <a:prstGeom prst="roundRect">
          <a:avLst>
            <a:gd name="adj" fmla="val 10000"/>
          </a:avLst>
        </a:prstGeom>
        <a:solidFill>
          <a:schemeClr val="lt1">
            <a:alpha val="90000"/>
            <a:hueOff val="0"/>
            <a:satOff val="0"/>
            <a:lumOff val="0"/>
            <a:alphaOff val="0"/>
          </a:schemeClr>
        </a:solidFill>
        <a:ln w="15875"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دساتير مكتوبة</a:t>
          </a:r>
          <a:endParaRPr lang="en-US" sz="2400" kern="1200" dirty="0"/>
        </a:p>
      </dsp:txBody>
      <dsp:txXfrm>
        <a:off x="4381581" y="3952958"/>
        <a:ext cx="1735201" cy="1017205"/>
      </dsp:txXfrm>
    </dsp:sp>
    <dsp:sp modelId="{3BCAF092-B1B6-4926-A468-71CA4CEE786A}">
      <dsp:nvSpPr>
        <dsp:cNvPr id="0" name=""/>
        <dsp:cNvSpPr/>
      </dsp:nvSpPr>
      <dsp:spPr>
        <a:xfrm>
          <a:off x="1041318" y="2166326"/>
          <a:ext cx="1701574" cy="1080499"/>
        </a:xfrm>
        <a:prstGeom prst="roundRect">
          <a:avLst>
            <a:gd name="adj" fmla="val 10000"/>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65F1F74-057C-4A61-8315-4575E812A67B}">
      <dsp:nvSpPr>
        <dsp:cNvPr id="0" name=""/>
        <dsp:cNvSpPr/>
      </dsp:nvSpPr>
      <dsp:spPr>
        <a:xfrm>
          <a:off x="1230382" y="2345936"/>
          <a:ext cx="1701574" cy="1080499"/>
        </a:xfrm>
        <a:prstGeom prst="roundRect">
          <a:avLst>
            <a:gd name="adj" fmla="val 10000"/>
          </a:avLst>
        </a:prstGeom>
        <a:solidFill>
          <a:schemeClr val="accent5">
            <a:lumMod val="40000"/>
            <a:lumOff val="60000"/>
            <a:alpha val="90000"/>
          </a:schemeClr>
        </a:solidFill>
        <a:ln w="15875"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من حيث طريقة التعديل</a:t>
          </a:r>
          <a:endParaRPr lang="en-US" sz="2400" kern="1200" dirty="0"/>
        </a:p>
      </dsp:txBody>
      <dsp:txXfrm>
        <a:off x="1262029" y="2377583"/>
        <a:ext cx="1638280" cy="1017205"/>
      </dsp:txXfrm>
    </dsp:sp>
    <dsp:sp modelId="{9D8AF228-D0D2-45B7-AA0F-7F19CFFED2D9}">
      <dsp:nvSpPr>
        <dsp:cNvPr id="0" name=""/>
        <dsp:cNvSpPr/>
      </dsp:nvSpPr>
      <dsp:spPr>
        <a:xfrm>
          <a:off x="2081169" y="3741700"/>
          <a:ext cx="1701574" cy="1080499"/>
        </a:xfrm>
        <a:prstGeom prst="roundRect">
          <a:avLst>
            <a:gd name="adj" fmla="val 10000"/>
          </a:avLst>
        </a:prstGeom>
        <a:solidFill>
          <a:schemeClr val="accent5"/>
        </a:solidFill>
        <a:ln w="15875"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sp>
    <dsp:sp modelId="{4EBFD9E8-4602-4856-B628-34DB2BF49A1E}">
      <dsp:nvSpPr>
        <dsp:cNvPr id="0" name=""/>
        <dsp:cNvSpPr/>
      </dsp:nvSpPr>
      <dsp:spPr>
        <a:xfrm>
          <a:off x="2270232" y="3921311"/>
          <a:ext cx="1701574" cy="1080499"/>
        </a:xfrm>
        <a:prstGeom prst="roundRect">
          <a:avLst>
            <a:gd name="adj" fmla="val 10000"/>
          </a:avLst>
        </a:prstGeom>
        <a:solidFill>
          <a:schemeClr val="lt1">
            <a:alpha val="90000"/>
            <a:hueOff val="0"/>
            <a:satOff val="0"/>
            <a:lumOff val="0"/>
            <a:alphaOff val="0"/>
          </a:schemeClr>
        </a:solidFill>
        <a:ln w="15875" cap="flat" cmpd="sng" algn="ctr">
          <a:solidFill>
            <a:schemeClr val="accent5"/>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دساتير مرنة</a:t>
          </a:r>
          <a:endParaRPr lang="en-US" sz="2400" kern="1200" dirty="0"/>
        </a:p>
      </dsp:txBody>
      <dsp:txXfrm>
        <a:off x="2301879" y="3952958"/>
        <a:ext cx="1638280" cy="1017205"/>
      </dsp:txXfrm>
    </dsp:sp>
    <dsp:sp modelId="{E9E78E0B-6FFB-473D-933C-F13F53E73095}">
      <dsp:nvSpPr>
        <dsp:cNvPr id="0" name=""/>
        <dsp:cNvSpPr/>
      </dsp:nvSpPr>
      <dsp:spPr>
        <a:xfrm>
          <a:off x="1467" y="3741700"/>
          <a:ext cx="1701574" cy="1080499"/>
        </a:xfrm>
        <a:prstGeom prst="roundRect">
          <a:avLst>
            <a:gd name="adj" fmla="val 10000"/>
          </a:avLst>
        </a:prstGeom>
        <a:solidFill>
          <a:schemeClr val="accent5"/>
        </a:solidFill>
        <a:ln w="15875" cap="flat" cmpd="sng" algn="ctr">
          <a:solidFill>
            <a:schemeClr val="accent5"/>
          </a:solidFill>
          <a:prstDash val="solid"/>
        </a:ln>
        <a:effectLst/>
      </dsp:spPr>
      <dsp:style>
        <a:lnRef idx="2">
          <a:scrgbClr r="0" g="0" b="0"/>
        </a:lnRef>
        <a:fillRef idx="1">
          <a:scrgbClr r="0" g="0" b="0"/>
        </a:fillRef>
        <a:effectRef idx="0">
          <a:scrgbClr r="0" g="0" b="0"/>
        </a:effectRef>
        <a:fontRef idx="minor">
          <a:schemeClr val="lt1"/>
        </a:fontRef>
      </dsp:style>
    </dsp:sp>
    <dsp:sp modelId="{9A0EE0CC-99F1-4FFF-A088-7F3AAB27EC7F}">
      <dsp:nvSpPr>
        <dsp:cNvPr id="0" name=""/>
        <dsp:cNvSpPr/>
      </dsp:nvSpPr>
      <dsp:spPr>
        <a:xfrm>
          <a:off x="190531" y="3921311"/>
          <a:ext cx="1701574" cy="1080499"/>
        </a:xfrm>
        <a:prstGeom prst="roundRect">
          <a:avLst>
            <a:gd name="adj" fmla="val 10000"/>
          </a:avLst>
        </a:prstGeom>
        <a:solidFill>
          <a:schemeClr val="lt1">
            <a:alpha val="90000"/>
            <a:hueOff val="0"/>
            <a:satOff val="0"/>
            <a:lumOff val="0"/>
            <a:alphaOff val="0"/>
          </a:schemeClr>
        </a:solidFill>
        <a:ln w="15875" cap="flat" cmpd="sng" algn="ctr">
          <a:solidFill>
            <a:schemeClr val="accent5"/>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دساتير جامدة</a:t>
          </a:r>
          <a:endParaRPr lang="en-US" sz="2400" kern="1200" dirty="0"/>
        </a:p>
      </dsp:txBody>
      <dsp:txXfrm>
        <a:off x="222178" y="3952958"/>
        <a:ext cx="1638280" cy="10172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72BE7F-68EA-4ECD-A779-EFE211D67D5A}">
      <dsp:nvSpPr>
        <dsp:cNvPr id="0" name=""/>
        <dsp:cNvSpPr/>
      </dsp:nvSpPr>
      <dsp:spPr>
        <a:xfrm>
          <a:off x="5616661" y="0"/>
          <a:ext cx="2611933" cy="4800600"/>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ar-MA" sz="3900" b="1" u="sng" kern="1200" smtClean="0"/>
            <a:t>تعريفها</a:t>
          </a:r>
          <a:endParaRPr lang="en-US" sz="3900" b="1" u="sng" kern="1200" dirty="0"/>
        </a:p>
      </dsp:txBody>
      <dsp:txXfrm>
        <a:off x="5616661" y="0"/>
        <a:ext cx="2611933" cy="1440180"/>
      </dsp:txXfrm>
    </dsp:sp>
    <dsp:sp modelId="{D211D1D9-B5D7-4239-9772-F4907FDB1589}">
      <dsp:nvSpPr>
        <dsp:cNvPr id="0" name=""/>
        <dsp:cNvSpPr/>
      </dsp:nvSpPr>
      <dsp:spPr>
        <a:xfrm>
          <a:off x="5877855" y="1440180"/>
          <a:ext cx="2089546" cy="3120390"/>
        </a:xfrm>
        <a:prstGeom prst="roundRect">
          <a:avLst>
            <a:gd name="adj" fmla="val 10000"/>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smtClean="0"/>
            <a:t>هي الدساتير التي تعدّل بنفس </a:t>
          </a:r>
          <a:r>
            <a:rPr lang="ar-MA" sz="2800" b="1" u="sng" kern="1200" smtClean="0"/>
            <a:t>اجراءات</a:t>
          </a:r>
          <a:r>
            <a:rPr lang="ar-MA" sz="2800" kern="1200" smtClean="0"/>
            <a:t> تعديل القوانين العادية ومن نفس </a:t>
          </a:r>
          <a:r>
            <a:rPr lang="ar-MA" sz="2800" b="1" u="sng" kern="1200" smtClean="0"/>
            <a:t>السُلطة </a:t>
          </a:r>
          <a:r>
            <a:rPr lang="ar-MA" sz="2800" b="0" u="none" kern="1200" smtClean="0"/>
            <a:t>التي تعدل القوانين العادية</a:t>
          </a:r>
          <a:endParaRPr lang="en-US" sz="2800" b="0" u="none" kern="1200" dirty="0"/>
        </a:p>
      </dsp:txBody>
      <dsp:txXfrm>
        <a:off x="5939056" y="1501381"/>
        <a:ext cx="1967144" cy="2997988"/>
      </dsp:txXfrm>
    </dsp:sp>
    <dsp:sp modelId="{7512C0E1-EC1A-4FF0-9B93-E8973A5ACEB1}">
      <dsp:nvSpPr>
        <dsp:cNvPr id="0" name=""/>
        <dsp:cNvSpPr/>
      </dsp:nvSpPr>
      <dsp:spPr>
        <a:xfrm>
          <a:off x="2808833" y="0"/>
          <a:ext cx="2611933" cy="4800600"/>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ar-MA" sz="3900" b="1" u="sng" kern="1200" dirty="0" smtClean="0"/>
            <a:t>أمثلتها</a:t>
          </a:r>
          <a:endParaRPr lang="en-US" sz="3900" b="1" u="sng" kern="1200" dirty="0"/>
        </a:p>
      </dsp:txBody>
      <dsp:txXfrm>
        <a:off x="2808833" y="0"/>
        <a:ext cx="2611933" cy="1440180"/>
      </dsp:txXfrm>
    </dsp:sp>
    <dsp:sp modelId="{699679B1-0CC0-4CEF-9262-DF3AF06250BB}">
      <dsp:nvSpPr>
        <dsp:cNvPr id="0" name=""/>
        <dsp:cNvSpPr/>
      </dsp:nvSpPr>
      <dsp:spPr>
        <a:xfrm>
          <a:off x="3070026" y="1440180"/>
          <a:ext cx="2089546" cy="3120390"/>
        </a:xfrm>
        <a:prstGeom prst="roundRect">
          <a:avLst>
            <a:gd name="adj" fmla="val 10000"/>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smtClean="0"/>
            <a:t>الدساتير العرفية +</a:t>
          </a:r>
        </a:p>
        <a:p>
          <a:pPr lvl="0" algn="ctr" defTabSz="1244600">
            <a:lnSpc>
              <a:spcPct val="90000"/>
            </a:lnSpc>
            <a:spcBef>
              <a:spcPct val="0"/>
            </a:spcBef>
            <a:spcAft>
              <a:spcPct val="35000"/>
            </a:spcAft>
          </a:pPr>
          <a:r>
            <a:rPr lang="ar-MA" sz="2700" kern="1200" smtClean="0"/>
            <a:t>بعض الدساتير المكتوبة</a:t>
          </a:r>
          <a:endParaRPr lang="en-US" sz="2700" kern="1200" dirty="0"/>
        </a:p>
      </dsp:txBody>
      <dsp:txXfrm>
        <a:off x="3131227" y="1501381"/>
        <a:ext cx="1967144" cy="2997988"/>
      </dsp:txXfrm>
    </dsp:sp>
    <dsp:sp modelId="{BBA06FE0-14DE-43E4-A2C4-151388FBE99E}">
      <dsp:nvSpPr>
        <dsp:cNvPr id="0" name=""/>
        <dsp:cNvSpPr/>
      </dsp:nvSpPr>
      <dsp:spPr>
        <a:xfrm>
          <a:off x="1004" y="0"/>
          <a:ext cx="2611933" cy="4800600"/>
        </a:xfrm>
        <a:prstGeom prst="roundRect">
          <a:avLst>
            <a:gd name="adj" fmla="val 10000"/>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ar-MA" sz="3900" b="1" u="sng" kern="1200" dirty="0" smtClean="0"/>
            <a:t>ما الذي يترتب على ذلك؟</a:t>
          </a:r>
          <a:endParaRPr lang="en-US" sz="3900" b="1" u="sng" kern="1200" dirty="0"/>
        </a:p>
      </dsp:txBody>
      <dsp:txXfrm>
        <a:off x="1004" y="0"/>
        <a:ext cx="2611933" cy="1440180"/>
      </dsp:txXfrm>
    </dsp:sp>
    <dsp:sp modelId="{6BA94ECC-DD25-4AF0-AB94-C4FDF77AAFD8}">
      <dsp:nvSpPr>
        <dsp:cNvPr id="0" name=""/>
        <dsp:cNvSpPr/>
      </dsp:nvSpPr>
      <dsp:spPr>
        <a:xfrm>
          <a:off x="262197" y="1441586"/>
          <a:ext cx="2089546" cy="1447446"/>
        </a:xfrm>
        <a:prstGeom prst="roundRect">
          <a:avLst>
            <a:gd name="adj" fmla="val 10000"/>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dirty="0" smtClean="0"/>
            <a:t>عدم وجود فرق في</a:t>
          </a:r>
        </a:p>
        <a:p>
          <a:pPr lvl="0" algn="ctr" defTabSz="1244600">
            <a:lnSpc>
              <a:spcPct val="90000"/>
            </a:lnSpc>
            <a:spcBef>
              <a:spcPct val="0"/>
            </a:spcBef>
            <a:spcAft>
              <a:spcPct val="35000"/>
            </a:spcAft>
          </a:pPr>
          <a:r>
            <a:rPr lang="ar-MA" sz="2800" b="1" u="sng" kern="1200" dirty="0" smtClean="0"/>
            <a:t>القيمة القانونية</a:t>
          </a:r>
          <a:endParaRPr lang="en-US" sz="2800" b="1" u="sng" kern="1200" dirty="0"/>
        </a:p>
      </dsp:txBody>
      <dsp:txXfrm>
        <a:off x="304591" y="1483980"/>
        <a:ext cx="2004758" cy="1362658"/>
      </dsp:txXfrm>
    </dsp:sp>
    <dsp:sp modelId="{303E9578-C64D-4919-93B8-20E368226C00}">
      <dsp:nvSpPr>
        <dsp:cNvPr id="0" name=""/>
        <dsp:cNvSpPr/>
      </dsp:nvSpPr>
      <dsp:spPr>
        <a:xfrm>
          <a:off x="262197" y="3111717"/>
          <a:ext cx="2089546" cy="1447446"/>
        </a:xfrm>
        <a:prstGeom prst="roundRect">
          <a:avLst>
            <a:gd name="adj" fmla="val 10000"/>
          </a:avLst>
        </a:prstGeom>
        <a:solidFill>
          <a:schemeClr val="lt1">
            <a:hueOff val="0"/>
            <a:satOff val="0"/>
            <a:lumOff val="0"/>
            <a:alphaOff val="0"/>
          </a:schemeClr>
        </a:solidFill>
        <a:ln w="19050" cap="flat" cmpd="sng" algn="ctr">
          <a:solidFill>
            <a:schemeClr val="accent3">
              <a:shade val="80000"/>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6040" tIns="49530" rIns="66040" bIns="49530" numCol="1" spcCol="1270" anchor="ctr" anchorCtr="0">
          <a:noAutofit/>
        </a:bodyPr>
        <a:lstStyle/>
        <a:p>
          <a:pPr lvl="0" algn="ctr" defTabSz="1155700">
            <a:lnSpc>
              <a:spcPct val="90000"/>
            </a:lnSpc>
            <a:spcBef>
              <a:spcPct val="0"/>
            </a:spcBef>
            <a:spcAft>
              <a:spcPct val="35000"/>
            </a:spcAft>
          </a:pPr>
          <a:r>
            <a:rPr lang="ar-MA" sz="2600" kern="1200" smtClean="0"/>
            <a:t>عدم وجود فرق في</a:t>
          </a:r>
        </a:p>
        <a:p>
          <a:pPr lvl="0" algn="ctr" defTabSz="1155700">
            <a:lnSpc>
              <a:spcPct val="90000"/>
            </a:lnSpc>
            <a:spcBef>
              <a:spcPct val="0"/>
            </a:spcBef>
            <a:spcAft>
              <a:spcPct val="35000"/>
            </a:spcAft>
          </a:pPr>
          <a:r>
            <a:rPr lang="ar-MA" sz="2600" b="1" u="sng" kern="1200" smtClean="0"/>
            <a:t>الشكل</a:t>
          </a:r>
          <a:endParaRPr lang="en-US" sz="2600" kern="1200" dirty="0"/>
        </a:p>
      </dsp:txBody>
      <dsp:txXfrm>
        <a:off x="304591" y="3154111"/>
        <a:ext cx="2004758" cy="136265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72BE7F-68EA-4ECD-A779-EFE211D67D5A}">
      <dsp:nvSpPr>
        <dsp:cNvPr id="0" name=""/>
        <dsp:cNvSpPr/>
      </dsp:nvSpPr>
      <dsp:spPr>
        <a:xfrm>
          <a:off x="5616661" y="0"/>
          <a:ext cx="2611933" cy="452596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MA" sz="3800" b="1" u="sng" kern="1200" dirty="0" smtClean="0"/>
            <a:t>مزايا</a:t>
          </a:r>
          <a:endParaRPr lang="en-US" sz="3800" b="1" u="sng" kern="1200" dirty="0"/>
        </a:p>
      </dsp:txBody>
      <dsp:txXfrm>
        <a:off x="5616661" y="0"/>
        <a:ext cx="2611933" cy="1357788"/>
      </dsp:txXfrm>
    </dsp:sp>
    <dsp:sp modelId="{D211D1D9-B5D7-4239-9772-F4907FDB1589}">
      <dsp:nvSpPr>
        <dsp:cNvPr id="0" name=""/>
        <dsp:cNvSpPr/>
      </dsp:nvSpPr>
      <dsp:spPr>
        <a:xfrm>
          <a:off x="5877855" y="1359114"/>
          <a:ext cx="2089546" cy="1364639"/>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smtClean="0"/>
            <a:t>سهولة التعديل</a:t>
          </a:r>
          <a:endParaRPr lang="en-US" sz="2800" b="0" u="none" kern="1200" dirty="0"/>
        </a:p>
      </dsp:txBody>
      <dsp:txXfrm>
        <a:off x="5917824" y="1399083"/>
        <a:ext cx="2009608" cy="1284701"/>
      </dsp:txXfrm>
    </dsp:sp>
    <dsp:sp modelId="{E8501696-FEB3-41FA-8155-3C13E1FE32F4}">
      <dsp:nvSpPr>
        <dsp:cNvPr id="0" name=""/>
        <dsp:cNvSpPr/>
      </dsp:nvSpPr>
      <dsp:spPr>
        <a:xfrm>
          <a:off x="5877855" y="2933699"/>
          <a:ext cx="2089546" cy="1364639"/>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b="0" u="none" kern="1200" smtClean="0"/>
            <a:t>مواكبة للظروف والمتغيرات</a:t>
          </a:r>
          <a:endParaRPr lang="en-US" sz="2800" b="0" u="none" kern="1200" dirty="0"/>
        </a:p>
      </dsp:txBody>
      <dsp:txXfrm>
        <a:off x="5917824" y="2973668"/>
        <a:ext cx="2009608" cy="1284701"/>
      </dsp:txXfrm>
    </dsp:sp>
    <dsp:sp modelId="{7512C0E1-EC1A-4FF0-9B93-E8973A5ACEB1}">
      <dsp:nvSpPr>
        <dsp:cNvPr id="0" name=""/>
        <dsp:cNvSpPr/>
      </dsp:nvSpPr>
      <dsp:spPr>
        <a:xfrm>
          <a:off x="2808833" y="0"/>
          <a:ext cx="2611933" cy="452596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MA" sz="3800" b="1" u="sng" kern="1200" dirty="0" smtClean="0"/>
            <a:t>عيوب</a:t>
          </a:r>
          <a:endParaRPr lang="en-US" sz="3800" b="1" u="sng" kern="1200" dirty="0"/>
        </a:p>
      </dsp:txBody>
      <dsp:txXfrm>
        <a:off x="2808833" y="0"/>
        <a:ext cx="2611933" cy="1357788"/>
      </dsp:txXfrm>
    </dsp:sp>
    <dsp:sp modelId="{699679B1-0CC0-4CEF-9262-DF3AF06250BB}">
      <dsp:nvSpPr>
        <dsp:cNvPr id="0" name=""/>
        <dsp:cNvSpPr/>
      </dsp:nvSpPr>
      <dsp:spPr>
        <a:xfrm>
          <a:off x="3070026" y="1358175"/>
          <a:ext cx="2089546" cy="889170"/>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smtClean="0"/>
            <a:t>سهولة التعديل</a:t>
          </a:r>
          <a:endParaRPr lang="ar-MA" sz="2800" kern="1200" dirty="0" smtClean="0"/>
        </a:p>
      </dsp:txBody>
      <dsp:txXfrm>
        <a:off x="3096069" y="1384218"/>
        <a:ext cx="2037460" cy="837084"/>
      </dsp:txXfrm>
    </dsp:sp>
    <dsp:sp modelId="{21829406-7039-45C2-9DDF-0596DD398919}">
      <dsp:nvSpPr>
        <dsp:cNvPr id="0" name=""/>
        <dsp:cNvSpPr/>
      </dsp:nvSpPr>
      <dsp:spPr>
        <a:xfrm>
          <a:off x="3070026" y="2384141"/>
          <a:ext cx="2089546" cy="889170"/>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smtClean="0"/>
            <a:t>يؤثر على قداسة الدستور</a:t>
          </a:r>
          <a:endParaRPr lang="ar-MA" sz="2800" kern="1200" dirty="0" smtClean="0"/>
        </a:p>
      </dsp:txBody>
      <dsp:txXfrm>
        <a:off x="3096069" y="2410184"/>
        <a:ext cx="2037460" cy="837084"/>
      </dsp:txXfrm>
    </dsp:sp>
    <dsp:sp modelId="{71A5FF95-D5CF-4F0D-986B-45575A104763}">
      <dsp:nvSpPr>
        <dsp:cNvPr id="0" name=""/>
        <dsp:cNvSpPr/>
      </dsp:nvSpPr>
      <dsp:spPr>
        <a:xfrm>
          <a:off x="3070026" y="3410107"/>
          <a:ext cx="2089546" cy="889170"/>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smtClean="0"/>
            <a:t>عبث البرلمان بالدستور</a:t>
          </a:r>
          <a:endParaRPr lang="ar-MA" sz="2800" kern="1200" dirty="0" smtClean="0"/>
        </a:p>
      </dsp:txBody>
      <dsp:txXfrm>
        <a:off x="3096069" y="3436150"/>
        <a:ext cx="2037460" cy="837084"/>
      </dsp:txXfrm>
    </dsp:sp>
    <dsp:sp modelId="{BBA06FE0-14DE-43E4-A2C4-151388FBE99E}">
      <dsp:nvSpPr>
        <dsp:cNvPr id="0" name=""/>
        <dsp:cNvSpPr/>
      </dsp:nvSpPr>
      <dsp:spPr>
        <a:xfrm>
          <a:off x="1004" y="0"/>
          <a:ext cx="2611933" cy="4525963"/>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ar-MA" sz="3800" b="1" u="sng" kern="1200" dirty="0" smtClean="0"/>
            <a:t>رد على العيوب</a:t>
          </a:r>
          <a:endParaRPr lang="en-US" sz="3800" b="1" u="sng" kern="1200" dirty="0"/>
        </a:p>
      </dsp:txBody>
      <dsp:txXfrm>
        <a:off x="1004" y="0"/>
        <a:ext cx="2611933" cy="1357788"/>
      </dsp:txXfrm>
    </dsp:sp>
    <dsp:sp modelId="{6BA94ECC-DD25-4AF0-AB94-C4FDF77AAFD8}">
      <dsp:nvSpPr>
        <dsp:cNvPr id="0" name=""/>
        <dsp:cNvSpPr/>
      </dsp:nvSpPr>
      <dsp:spPr>
        <a:xfrm>
          <a:off x="262197" y="1357788"/>
          <a:ext cx="2089546" cy="2941875"/>
        </a:xfrm>
        <a:prstGeom prst="roundRect">
          <a:avLst>
            <a:gd name="adj" fmla="val 10000"/>
          </a:avLst>
        </a:prstGeom>
        <a:solidFill>
          <a:schemeClr val="lt1">
            <a:hueOff val="0"/>
            <a:satOff val="0"/>
            <a:lumOff val="0"/>
            <a:alphaOff val="0"/>
          </a:schemeClr>
        </a:solidFill>
        <a:ln w="15875" cap="flat" cmpd="sng"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ar-MA" sz="3200" b="0" u="none" kern="1200" smtClean="0"/>
            <a:t>السهولة يجب أن لا تُفهم خطأ</a:t>
          </a:r>
          <a:endParaRPr lang="en-US" sz="3200" b="0" u="none" kern="1200" dirty="0"/>
        </a:p>
      </dsp:txBody>
      <dsp:txXfrm>
        <a:off x="323398" y="1418989"/>
        <a:ext cx="1967144" cy="281947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063D1C-46AD-4E3B-B893-AF2B0C662C18}">
      <dsp:nvSpPr>
        <dsp:cNvPr id="0" name=""/>
        <dsp:cNvSpPr/>
      </dsp:nvSpPr>
      <dsp:spPr>
        <a:xfrm>
          <a:off x="6280720" y="0"/>
          <a:ext cx="1946895" cy="452596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ar-MA" sz="2700" b="1" u="sng" kern="1200" dirty="0" smtClean="0"/>
            <a:t>تعريفها</a:t>
          </a:r>
          <a:endParaRPr lang="en-US" sz="2700" b="1" u="sng" kern="1200" dirty="0"/>
        </a:p>
      </dsp:txBody>
      <dsp:txXfrm>
        <a:off x="6280720" y="0"/>
        <a:ext cx="1946895" cy="1357788"/>
      </dsp:txXfrm>
    </dsp:sp>
    <dsp:sp modelId="{6BBAB2B5-94E2-4F2D-AD6B-C6663B8227F1}">
      <dsp:nvSpPr>
        <dsp:cNvPr id="0" name=""/>
        <dsp:cNvSpPr/>
      </dsp:nvSpPr>
      <dsp:spPr>
        <a:xfrm>
          <a:off x="6475410" y="1357788"/>
          <a:ext cx="1557516" cy="2941875"/>
        </a:xfrm>
        <a:prstGeom prst="roundRect">
          <a:avLst>
            <a:gd name="adj" fmla="val 1000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smtClean="0"/>
            <a:t>هي الدساتير التي تعدّل بشروط </a:t>
          </a:r>
          <a:r>
            <a:rPr lang="ar-MA" sz="2800" b="1" u="sng" kern="1200" smtClean="0"/>
            <a:t>أكثر شدة وتعقيداً </a:t>
          </a:r>
          <a:r>
            <a:rPr lang="ar-MA" sz="2800" kern="1200" smtClean="0"/>
            <a:t>من القوانين العادية</a:t>
          </a:r>
          <a:endParaRPr lang="en-US" sz="2800" kern="1200" dirty="0"/>
        </a:p>
      </dsp:txBody>
      <dsp:txXfrm>
        <a:off x="6521028" y="1403406"/>
        <a:ext cx="1466280" cy="2850639"/>
      </dsp:txXfrm>
    </dsp:sp>
    <dsp:sp modelId="{B6F2A54B-A333-47AC-BA4D-FE7444D7FC4F}">
      <dsp:nvSpPr>
        <dsp:cNvPr id="0" name=""/>
        <dsp:cNvSpPr/>
      </dsp:nvSpPr>
      <dsp:spPr>
        <a:xfrm>
          <a:off x="4187808" y="0"/>
          <a:ext cx="1946895" cy="452596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MA" sz="2800" b="1" u="sng" kern="1200" dirty="0" smtClean="0"/>
            <a:t>السُلطة</a:t>
          </a:r>
          <a:endParaRPr lang="en-US" sz="2800" b="1" u="sng" kern="1200" dirty="0"/>
        </a:p>
      </dsp:txBody>
      <dsp:txXfrm>
        <a:off x="4187808" y="0"/>
        <a:ext cx="1946895" cy="1357788"/>
      </dsp:txXfrm>
    </dsp:sp>
    <dsp:sp modelId="{5A2904A5-2FCF-4DD8-8953-78D00F736C47}">
      <dsp:nvSpPr>
        <dsp:cNvPr id="0" name=""/>
        <dsp:cNvSpPr/>
      </dsp:nvSpPr>
      <dsp:spPr>
        <a:xfrm>
          <a:off x="4382498" y="1358175"/>
          <a:ext cx="1557516" cy="889170"/>
        </a:xfrm>
        <a:prstGeom prst="roundRect">
          <a:avLst>
            <a:gd name="adj" fmla="val 1000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MA" sz="2400" kern="1200" smtClean="0"/>
            <a:t>سلطة تأسيسية «مُنشأة»</a:t>
          </a:r>
          <a:endParaRPr lang="en-US" sz="2400" kern="1200" dirty="0"/>
        </a:p>
      </dsp:txBody>
      <dsp:txXfrm>
        <a:off x="4408541" y="1384218"/>
        <a:ext cx="1505430" cy="837084"/>
      </dsp:txXfrm>
    </dsp:sp>
    <dsp:sp modelId="{35B37CAD-A975-451C-91DB-5C46FDBB1D18}">
      <dsp:nvSpPr>
        <dsp:cNvPr id="0" name=""/>
        <dsp:cNvSpPr/>
      </dsp:nvSpPr>
      <dsp:spPr>
        <a:xfrm>
          <a:off x="4382498" y="2384141"/>
          <a:ext cx="1557516" cy="889170"/>
        </a:xfrm>
        <a:prstGeom prst="roundRect">
          <a:avLst>
            <a:gd name="adj" fmla="val 1000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MA" sz="2400" kern="1200" smtClean="0"/>
            <a:t>استفتاء شعبي</a:t>
          </a:r>
          <a:endParaRPr lang="en-US" sz="2400" kern="1200" dirty="0"/>
        </a:p>
      </dsp:txBody>
      <dsp:txXfrm>
        <a:off x="4408541" y="2410184"/>
        <a:ext cx="1505430" cy="837084"/>
      </dsp:txXfrm>
    </dsp:sp>
    <dsp:sp modelId="{10DE40FA-859D-4A0F-AAC6-B4365AF1EFBC}">
      <dsp:nvSpPr>
        <dsp:cNvPr id="0" name=""/>
        <dsp:cNvSpPr/>
      </dsp:nvSpPr>
      <dsp:spPr>
        <a:xfrm>
          <a:off x="4382498" y="3410107"/>
          <a:ext cx="1557516" cy="889170"/>
        </a:xfrm>
        <a:prstGeom prst="roundRect">
          <a:avLst>
            <a:gd name="adj" fmla="val 1000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MA" sz="2400" kern="1200" smtClean="0"/>
            <a:t>البرلمان + رئيس الدولة</a:t>
          </a:r>
          <a:endParaRPr lang="en-US" sz="2400" kern="1200" dirty="0"/>
        </a:p>
      </dsp:txBody>
      <dsp:txXfrm>
        <a:off x="4408541" y="3436150"/>
        <a:ext cx="1505430" cy="837084"/>
      </dsp:txXfrm>
    </dsp:sp>
    <dsp:sp modelId="{72A75E6E-7B76-4888-B3C3-ABE45DE0FE51}">
      <dsp:nvSpPr>
        <dsp:cNvPr id="0" name=""/>
        <dsp:cNvSpPr/>
      </dsp:nvSpPr>
      <dsp:spPr>
        <a:xfrm>
          <a:off x="2094896" y="0"/>
          <a:ext cx="1946895" cy="452596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MA" sz="2800" b="1" u="sng" kern="1200" dirty="0" smtClean="0"/>
            <a:t>الاجراءات</a:t>
          </a:r>
          <a:endParaRPr lang="en-US" sz="2800" b="1" u="sng" kern="1200" dirty="0"/>
        </a:p>
      </dsp:txBody>
      <dsp:txXfrm>
        <a:off x="2094896" y="0"/>
        <a:ext cx="1946895" cy="1357788"/>
      </dsp:txXfrm>
    </dsp:sp>
    <dsp:sp modelId="{5282823A-7ADC-4962-AE38-221D51FD7B21}">
      <dsp:nvSpPr>
        <dsp:cNvPr id="0" name=""/>
        <dsp:cNvSpPr/>
      </dsp:nvSpPr>
      <dsp:spPr>
        <a:xfrm>
          <a:off x="2289585" y="1359114"/>
          <a:ext cx="1557516" cy="1364639"/>
        </a:xfrm>
        <a:prstGeom prst="roundRect">
          <a:avLst>
            <a:gd name="adj" fmla="val 1000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1120" tIns="53340" rIns="71120" bIns="53340" numCol="1" spcCol="1270" anchor="ctr" anchorCtr="0">
          <a:noAutofit/>
        </a:bodyPr>
        <a:lstStyle/>
        <a:p>
          <a:pPr lvl="0" algn="ctr" defTabSz="1244600">
            <a:lnSpc>
              <a:spcPct val="90000"/>
            </a:lnSpc>
            <a:spcBef>
              <a:spcPct val="0"/>
            </a:spcBef>
            <a:spcAft>
              <a:spcPct val="35000"/>
            </a:spcAft>
          </a:pPr>
          <a:r>
            <a:rPr lang="ar-MA" sz="2800" kern="1200" smtClean="0"/>
            <a:t>أغلبية مشددة أو خاصة</a:t>
          </a:r>
          <a:endParaRPr lang="en-US" sz="2800" kern="1200" dirty="0"/>
        </a:p>
      </dsp:txBody>
      <dsp:txXfrm>
        <a:off x="2329554" y="1399083"/>
        <a:ext cx="1477578" cy="1284701"/>
      </dsp:txXfrm>
    </dsp:sp>
    <dsp:sp modelId="{0DFBC2F7-316D-452F-97F0-C86FD4882672}">
      <dsp:nvSpPr>
        <dsp:cNvPr id="0" name=""/>
        <dsp:cNvSpPr/>
      </dsp:nvSpPr>
      <dsp:spPr>
        <a:xfrm>
          <a:off x="2289585" y="2933699"/>
          <a:ext cx="1557516" cy="1364639"/>
        </a:xfrm>
        <a:prstGeom prst="roundRect">
          <a:avLst>
            <a:gd name="adj" fmla="val 1000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60960" rIns="81280" bIns="60960" numCol="1" spcCol="1270" anchor="ctr" anchorCtr="0">
          <a:noAutofit/>
        </a:bodyPr>
        <a:lstStyle/>
        <a:p>
          <a:pPr lvl="0" algn="ctr" defTabSz="1422400">
            <a:lnSpc>
              <a:spcPct val="90000"/>
            </a:lnSpc>
            <a:spcBef>
              <a:spcPct val="0"/>
            </a:spcBef>
            <a:spcAft>
              <a:spcPct val="35000"/>
            </a:spcAft>
          </a:pPr>
          <a:r>
            <a:rPr lang="ar-MA" sz="3200" kern="1200" smtClean="0"/>
            <a:t>التصويت العلني</a:t>
          </a:r>
          <a:endParaRPr lang="en-US" sz="3200" kern="1200" dirty="0"/>
        </a:p>
      </dsp:txBody>
      <dsp:txXfrm>
        <a:off x="2329554" y="2973668"/>
        <a:ext cx="1477578" cy="1284701"/>
      </dsp:txXfrm>
    </dsp:sp>
    <dsp:sp modelId="{D7A4DE0E-96EA-4CBA-88A9-B73AFBA05FF4}">
      <dsp:nvSpPr>
        <dsp:cNvPr id="0" name=""/>
        <dsp:cNvSpPr/>
      </dsp:nvSpPr>
      <dsp:spPr>
        <a:xfrm>
          <a:off x="1984" y="0"/>
          <a:ext cx="1946895" cy="4525963"/>
        </a:xfrm>
        <a:prstGeom prst="roundRect">
          <a:avLst>
            <a:gd name="adj" fmla="val 10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ar-MA" sz="2700" b="1" u="sng" kern="1200" dirty="0" smtClean="0"/>
            <a:t>دوافع «أسباب» الجمود</a:t>
          </a:r>
          <a:endParaRPr lang="en-US" sz="2700" b="1" u="sng" kern="1200" dirty="0"/>
        </a:p>
      </dsp:txBody>
      <dsp:txXfrm>
        <a:off x="1984" y="0"/>
        <a:ext cx="1946895" cy="1357788"/>
      </dsp:txXfrm>
    </dsp:sp>
    <dsp:sp modelId="{E2CB975B-30EE-4220-AEDF-BEDC5E1EFBD8}">
      <dsp:nvSpPr>
        <dsp:cNvPr id="0" name=""/>
        <dsp:cNvSpPr/>
      </dsp:nvSpPr>
      <dsp:spPr>
        <a:xfrm>
          <a:off x="196673" y="1359114"/>
          <a:ext cx="1557516" cy="1364639"/>
        </a:xfrm>
        <a:prstGeom prst="roundRect">
          <a:avLst>
            <a:gd name="adj" fmla="val 1000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MA" sz="2400" kern="1200" smtClean="0"/>
            <a:t>الرغبة في ثبات واستقرار الدستور</a:t>
          </a:r>
          <a:endParaRPr lang="en-US" sz="2400" kern="1200" dirty="0"/>
        </a:p>
      </dsp:txBody>
      <dsp:txXfrm>
        <a:off x="236642" y="1399083"/>
        <a:ext cx="1477578" cy="1284701"/>
      </dsp:txXfrm>
    </dsp:sp>
    <dsp:sp modelId="{482E5CF6-6E8E-4A11-8326-8CFA65324C75}">
      <dsp:nvSpPr>
        <dsp:cNvPr id="0" name=""/>
        <dsp:cNvSpPr/>
      </dsp:nvSpPr>
      <dsp:spPr>
        <a:xfrm>
          <a:off x="196673" y="2933699"/>
          <a:ext cx="1557516" cy="1364639"/>
        </a:xfrm>
        <a:prstGeom prst="roundRect">
          <a:avLst>
            <a:gd name="adj" fmla="val 10000"/>
          </a:avLst>
        </a:prstGeom>
        <a:solidFill>
          <a:schemeClr val="lt1">
            <a:hueOff val="0"/>
            <a:satOff val="0"/>
            <a:lumOff val="0"/>
            <a:alphaOff val="0"/>
          </a:schemeClr>
        </a:solidFill>
        <a:ln w="15875" cap="flat" cmpd="sng" algn="ctr">
          <a:solidFill>
            <a:schemeClr val="accent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5720" rIns="60960" bIns="45720" numCol="1" spcCol="1270" anchor="ctr" anchorCtr="0">
          <a:noAutofit/>
        </a:bodyPr>
        <a:lstStyle/>
        <a:p>
          <a:pPr lvl="0" algn="ctr" defTabSz="1066800">
            <a:lnSpc>
              <a:spcPct val="90000"/>
            </a:lnSpc>
            <a:spcBef>
              <a:spcPct val="0"/>
            </a:spcBef>
            <a:spcAft>
              <a:spcPct val="35000"/>
            </a:spcAft>
          </a:pPr>
          <a:r>
            <a:rPr lang="ar-MA" sz="2400" kern="1200" smtClean="0"/>
            <a:t>ضمان سمو الدستور وعلّوه</a:t>
          </a:r>
          <a:endParaRPr lang="en-US" sz="2400" kern="1200" dirty="0"/>
        </a:p>
      </dsp:txBody>
      <dsp:txXfrm>
        <a:off x="236642" y="2973668"/>
        <a:ext cx="1477578" cy="128470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5146CC-C76F-48FE-BAB1-D2F82B3D54F8}">
      <dsp:nvSpPr>
        <dsp:cNvPr id="0" name=""/>
        <dsp:cNvSpPr/>
      </dsp:nvSpPr>
      <dsp:spPr>
        <a:xfrm>
          <a:off x="860881" y="3895792"/>
          <a:ext cx="91440" cy="373088"/>
        </a:xfrm>
        <a:custGeom>
          <a:avLst/>
          <a:gdLst/>
          <a:ahLst/>
          <a:cxnLst/>
          <a:rect l="0" t="0" r="0" b="0"/>
          <a:pathLst>
            <a:path>
              <a:moveTo>
                <a:pt x="82583" y="0"/>
              </a:moveTo>
              <a:lnTo>
                <a:pt x="82583" y="267702"/>
              </a:lnTo>
              <a:lnTo>
                <a:pt x="45720" y="267702"/>
              </a:lnTo>
              <a:lnTo>
                <a:pt x="45720" y="373088"/>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23A2067-46B7-4162-BBFC-F898BB1D0C3A}">
      <dsp:nvSpPr>
        <dsp:cNvPr id="0" name=""/>
        <dsp:cNvSpPr/>
      </dsp:nvSpPr>
      <dsp:spPr>
        <a:xfrm>
          <a:off x="873332" y="2750752"/>
          <a:ext cx="91440" cy="288614"/>
        </a:xfrm>
        <a:custGeom>
          <a:avLst/>
          <a:gdLst/>
          <a:ahLst/>
          <a:cxnLst/>
          <a:rect l="0" t="0" r="0" b="0"/>
          <a:pathLst>
            <a:path>
              <a:moveTo>
                <a:pt x="45720" y="0"/>
              </a:moveTo>
              <a:lnTo>
                <a:pt x="45720" y="183228"/>
              </a:lnTo>
              <a:lnTo>
                <a:pt x="70132" y="183228"/>
              </a:lnTo>
              <a:lnTo>
                <a:pt x="70132" y="28861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D692F22-1F6D-4870-8659-F1D412C69833}">
      <dsp:nvSpPr>
        <dsp:cNvPr id="0" name=""/>
        <dsp:cNvSpPr/>
      </dsp:nvSpPr>
      <dsp:spPr>
        <a:xfrm>
          <a:off x="919052" y="1778888"/>
          <a:ext cx="1550836" cy="330851"/>
        </a:xfrm>
        <a:custGeom>
          <a:avLst/>
          <a:gdLst/>
          <a:ahLst/>
          <a:cxnLst/>
          <a:rect l="0" t="0" r="0" b="0"/>
          <a:pathLst>
            <a:path>
              <a:moveTo>
                <a:pt x="1550836" y="0"/>
              </a:moveTo>
              <a:lnTo>
                <a:pt x="1550836" y="225465"/>
              </a:lnTo>
              <a:lnTo>
                <a:pt x="0" y="225465"/>
              </a:lnTo>
              <a:lnTo>
                <a:pt x="0" y="330851"/>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944FB7-B531-4273-A114-837F1601C74B}">
      <dsp:nvSpPr>
        <dsp:cNvPr id="0" name=""/>
        <dsp:cNvSpPr/>
      </dsp:nvSpPr>
      <dsp:spPr>
        <a:xfrm>
          <a:off x="3201360" y="4948801"/>
          <a:ext cx="91440" cy="210554"/>
        </a:xfrm>
        <a:custGeom>
          <a:avLst/>
          <a:gdLst/>
          <a:ahLst/>
          <a:cxnLst/>
          <a:rect l="0" t="0" r="0" b="0"/>
          <a:pathLst>
            <a:path>
              <a:moveTo>
                <a:pt x="45720" y="0"/>
              </a:moveTo>
              <a:lnTo>
                <a:pt x="45720" y="21055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55FBF9-511E-470E-A9C7-3667F3245148}">
      <dsp:nvSpPr>
        <dsp:cNvPr id="0" name=""/>
        <dsp:cNvSpPr/>
      </dsp:nvSpPr>
      <dsp:spPr>
        <a:xfrm>
          <a:off x="3247080" y="3891053"/>
          <a:ext cx="1628970" cy="335373"/>
        </a:xfrm>
        <a:custGeom>
          <a:avLst/>
          <a:gdLst/>
          <a:ahLst/>
          <a:cxnLst/>
          <a:rect l="0" t="0" r="0" b="0"/>
          <a:pathLst>
            <a:path>
              <a:moveTo>
                <a:pt x="1628970" y="0"/>
              </a:moveTo>
              <a:lnTo>
                <a:pt x="1628970" y="229987"/>
              </a:lnTo>
              <a:lnTo>
                <a:pt x="0" y="229987"/>
              </a:lnTo>
              <a:lnTo>
                <a:pt x="0" y="335373"/>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DDF78FC-050F-4535-883E-8A8288941383}">
      <dsp:nvSpPr>
        <dsp:cNvPr id="0" name=""/>
        <dsp:cNvSpPr/>
      </dsp:nvSpPr>
      <dsp:spPr>
        <a:xfrm>
          <a:off x="5401112" y="4948801"/>
          <a:ext cx="933331" cy="210554"/>
        </a:xfrm>
        <a:custGeom>
          <a:avLst/>
          <a:gdLst/>
          <a:ahLst/>
          <a:cxnLst/>
          <a:rect l="0" t="0" r="0" b="0"/>
          <a:pathLst>
            <a:path>
              <a:moveTo>
                <a:pt x="933331" y="0"/>
              </a:moveTo>
              <a:lnTo>
                <a:pt x="933331" y="105168"/>
              </a:lnTo>
              <a:lnTo>
                <a:pt x="0" y="105168"/>
              </a:lnTo>
              <a:lnTo>
                <a:pt x="0" y="21055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B31C85-705D-4EE6-9BB0-E015B9F38816}">
      <dsp:nvSpPr>
        <dsp:cNvPr id="0" name=""/>
        <dsp:cNvSpPr/>
      </dsp:nvSpPr>
      <dsp:spPr>
        <a:xfrm>
          <a:off x="6334443" y="4948801"/>
          <a:ext cx="932000" cy="210554"/>
        </a:xfrm>
        <a:custGeom>
          <a:avLst/>
          <a:gdLst/>
          <a:ahLst/>
          <a:cxnLst/>
          <a:rect l="0" t="0" r="0" b="0"/>
          <a:pathLst>
            <a:path>
              <a:moveTo>
                <a:pt x="0" y="0"/>
              </a:moveTo>
              <a:lnTo>
                <a:pt x="0" y="105168"/>
              </a:lnTo>
              <a:lnTo>
                <a:pt x="932000" y="105168"/>
              </a:lnTo>
              <a:lnTo>
                <a:pt x="932000" y="210554"/>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772065F-8AA5-489B-9256-77A655063ECE}">
      <dsp:nvSpPr>
        <dsp:cNvPr id="0" name=""/>
        <dsp:cNvSpPr/>
      </dsp:nvSpPr>
      <dsp:spPr>
        <a:xfrm>
          <a:off x="4876050" y="3891053"/>
          <a:ext cx="1458393" cy="335373"/>
        </a:xfrm>
        <a:custGeom>
          <a:avLst/>
          <a:gdLst/>
          <a:ahLst/>
          <a:cxnLst/>
          <a:rect l="0" t="0" r="0" b="0"/>
          <a:pathLst>
            <a:path>
              <a:moveTo>
                <a:pt x="0" y="0"/>
              </a:moveTo>
              <a:lnTo>
                <a:pt x="0" y="229987"/>
              </a:lnTo>
              <a:lnTo>
                <a:pt x="1458393" y="229987"/>
              </a:lnTo>
              <a:lnTo>
                <a:pt x="1458393" y="335373"/>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36A292-5D6D-4657-8329-6251A63E0EFD}">
      <dsp:nvSpPr>
        <dsp:cNvPr id="0" name=""/>
        <dsp:cNvSpPr/>
      </dsp:nvSpPr>
      <dsp:spPr>
        <a:xfrm>
          <a:off x="4830330" y="2748787"/>
          <a:ext cx="91440" cy="285840"/>
        </a:xfrm>
        <a:custGeom>
          <a:avLst/>
          <a:gdLst/>
          <a:ahLst/>
          <a:cxnLst/>
          <a:rect l="0" t="0" r="0" b="0"/>
          <a:pathLst>
            <a:path>
              <a:moveTo>
                <a:pt x="45720" y="0"/>
              </a:moveTo>
              <a:lnTo>
                <a:pt x="45720" y="285840"/>
              </a:lnTo>
            </a:path>
          </a:pathLst>
        </a:custGeom>
        <a:noFill/>
        <a:ln w="15875" cap="flat" cmpd="sng" algn="ctr">
          <a:solidFill>
            <a:schemeClr val="accent4">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BF57AC-D379-4C20-8DF4-CF8AC743D808}">
      <dsp:nvSpPr>
        <dsp:cNvPr id="0" name=""/>
        <dsp:cNvSpPr/>
      </dsp:nvSpPr>
      <dsp:spPr>
        <a:xfrm>
          <a:off x="2469888" y="1778888"/>
          <a:ext cx="2406161" cy="330851"/>
        </a:xfrm>
        <a:custGeom>
          <a:avLst/>
          <a:gdLst/>
          <a:ahLst/>
          <a:cxnLst/>
          <a:rect l="0" t="0" r="0" b="0"/>
          <a:pathLst>
            <a:path>
              <a:moveTo>
                <a:pt x="0" y="0"/>
              </a:moveTo>
              <a:lnTo>
                <a:pt x="0" y="225465"/>
              </a:lnTo>
              <a:lnTo>
                <a:pt x="2406161" y="225465"/>
              </a:lnTo>
              <a:lnTo>
                <a:pt x="2406161" y="330851"/>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13C6192-727E-48C3-AB0E-46ECB377E294}">
      <dsp:nvSpPr>
        <dsp:cNvPr id="0" name=""/>
        <dsp:cNvSpPr/>
      </dsp:nvSpPr>
      <dsp:spPr>
        <a:xfrm>
          <a:off x="2469888" y="725662"/>
          <a:ext cx="1989426" cy="330851"/>
        </a:xfrm>
        <a:custGeom>
          <a:avLst/>
          <a:gdLst/>
          <a:ahLst/>
          <a:cxnLst/>
          <a:rect l="0" t="0" r="0" b="0"/>
          <a:pathLst>
            <a:path>
              <a:moveTo>
                <a:pt x="1989426" y="0"/>
              </a:moveTo>
              <a:lnTo>
                <a:pt x="1989426" y="225465"/>
              </a:lnTo>
              <a:lnTo>
                <a:pt x="0" y="225465"/>
              </a:lnTo>
              <a:lnTo>
                <a:pt x="0" y="330851"/>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AD6244F-2274-4E6C-AE4E-64403337D9B1}">
      <dsp:nvSpPr>
        <dsp:cNvPr id="0" name=""/>
        <dsp:cNvSpPr/>
      </dsp:nvSpPr>
      <dsp:spPr>
        <a:xfrm>
          <a:off x="7325936" y="1778888"/>
          <a:ext cx="211149" cy="330851"/>
        </a:xfrm>
        <a:custGeom>
          <a:avLst/>
          <a:gdLst/>
          <a:ahLst/>
          <a:cxnLst/>
          <a:rect l="0" t="0" r="0" b="0"/>
          <a:pathLst>
            <a:path>
              <a:moveTo>
                <a:pt x="0" y="0"/>
              </a:moveTo>
              <a:lnTo>
                <a:pt x="0" y="225465"/>
              </a:lnTo>
              <a:lnTo>
                <a:pt x="211149" y="225465"/>
              </a:lnTo>
              <a:lnTo>
                <a:pt x="211149" y="330851"/>
              </a:lnTo>
            </a:path>
          </a:pathLst>
        </a:custGeom>
        <a:noFill/>
        <a:ln w="15875" cap="flat" cmpd="sng"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6968E59-C62A-479B-944E-9EAB7248EC2A}">
      <dsp:nvSpPr>
        <dsp:cNvPr id="0" name=""/>
        <dsp:cNvSpPr/>
      </dsp:nvSpPr>
      <dsp:spPr>
        <a:xfrm>
          <a:off x="4459315" y="725662"/>
          <a:ext cx="2866621" cy="330851"/>
        </a:xfrm>
        <a:custGeom>
          <a:avLst/>
          <a:gdLst/>
          <a:ahLst/>
          <a:cxnLst/>
          <a:rect l="0" t="0" r="0" b="0"/>
          <a:pathLst>
            <a:path>
              <a:moveTo>
                <a:pt x="0" y="0"/>
              </a:moveTo>
              <a:lnTo>
                <a:pt x="0" y="225465"/>
              </a:lnTo>
              <a:lnTo>
                <a:pt x="2866621" y="225465"/>
              </a:lnTo>
              <a:lnTo>
                <a:pt x="2866621" y="330851"/>
              </a:lnTo>
            </a:path>
          </a:pathLst>
        </a:custGeom>
        <a:noFill/>
        <a:ln w="15875"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17B12C9-8676-4183-A09C-921F9F1FFF5F}">
      <dsp:nvSpPr>
        <dsp:cNvPr id="0" name=""/>
        <dsp:cNvSpPr/>
      </dsp:nvSpPr>
      <dsp:spPr>
        <a:xfrm>
          <a:off x="2774692" y="3287"/>
          <a:ext cx="3369245" cy="722374"/>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56AB4AE-2988-44CB-8E9E-F87B3518B230}">
      <dsp:nvSpPr>
        <dsp:cNvPr id="0" name=""/>
        <dsp:cNvSpPr/>
      </dsp:nvSpPr>
      <dsp:spPr>
        <a:xfrm>
          <a:off x="2901092" y="123367"/>
          <a:ext cx="3369245" cy="722374"/>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ar-MA" sz="2800" kern="1200" dirty="0" smtClean="0"/>
            <a:t>حظر «منع» تعديل الدستور</a:t>
          </a:r>
          <a:endParaRPr lang="en-US" sz="2800" kern="1200" dirty="0"/>
        </a:p>
      </dsp:txBody>
      <dsp:txXfrm>
        <a:off x="2922250" y="144525"/>
        <a:ext cx="3326929" cy="680058"/>
      </dsp:txXfrm>
    </dsp:sp>
    <dsp:sp modelId="{DA5AD5A6-0F2F-4800-82D8-72C8C8A1B514}">
      <dsp:nvSpPr>
        <dsp:cNvPr id="0" name=""/>
        <dsp:cNvSpPr/>
      </dsp:nvSpPr>
      <dsp:spPr>
        <a:xfrm>
          <a:off x="6091472" y="1056513"/>
          <a:ext cx="2468927" cy="722374"/>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733F4F-E137-40ED-92B3-ABD3F23279AD}">
      <dsp:nvSpPr>
        <dsp:cNvPr id="0" name=""/>
        <dsp:cNvSpPr/>
      </dsp:nvSpPr>
      <dsp:spPr>
        <a:xfrm>
          <a:off x="6217872" y="1176593"/>
          <a:ext cx="2468927" cy="722374"/>
        </a:xfrm>
        <a:prstGeom prst="roundRect">
          <a:avLst>
            <a:gd name="adj" fmla="val 10000"/>
          </a:avLst>
        </a:prstGeom>
        <a:solidFill>
          <a:schemeClr val="accent2">
            <a:lumMod val="40000"/>
            <a:lumOff val="60000"/>
            <a:alpha val="9000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1" kern="1200" dirty="0" smtClean="0"/>
            <a:t>حظر</a:t>
          </a:r>
        </a:p>
        <a:p>
          <a:pPr lvl="0" algn="ctr" defTabSz="1066800">
            <a:lnSpc>
              <a:spcPct val="90000"/>
            </a:lnSpc>
            <a:spcBef>
              <a:spcPct val="0"/>
            </a:spcBef>
            <a:spcAft>
              <a:spcPct val="35000"/>
            </a:spcAft>
          </a:pPr>
          <a:r>
            <a:rPr lang="ar-MA" sz="2400" b="1" kern="1200" dirty="0" smtClean="0"/>
            <a:t>مطلق/كلّي/أبدي</a:t>
          </a:r>
          <a:endParaRPr lang="en-US" sz="2400" b="1" kern="1200" dirty="0"/>
        </a:p>
      </dsp:txBody>
      <dsp:txXfrm>
        <a:off x="6239030" y="1197751"/>
        <a:ext cx="2426611" cy="680058"/>
      </dsp:txXfrm>
    </dsp:sp>
    <dsp:sp modelId="{4FBB49E4-9716-45E7-8107-B1863E03FF7B}">
      <dsp:nvSpPr>
        <dsp:cNvPr id="0" name=""/>
        <dsp:cNvSpPr/>
      </dsp:nvSpPr>
      <dsp:spPr>
        <a:xfrm>
          <a:off x="6513771" y="2109739"/>
          <a:ext cx="2046628" cy="1152960"/>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82E9C6-2458-40FA-AF85-79B38AA57895}">
      <dsp:nvSpPr>
        <dsp:cNvPr id="0" name=""/>
        <dsp:cNvSpPr/>
      </dsp:nvSpPr>
      <dsp:spPr>
        <a:xfrm>
          <a:off x="6640171" y="2229819"/>
          <a:ext cx="2046628" cy="1152960"/>
        </a:xfrm>
        <a:prstGeom prst="roundRect">
          <a:avLst>
            <a:gd name="adj" fmla="val 10000"/>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0" u="none" kern="1200" dirty="0" smtClean="0"/>
            <a:t>منع تعديل</a:t>
          </a:r>
        </a:p>
        <a:p>
          <a:pPr lvl="0" algn="ctr" defTabSz="1066800">
            <a:lnSpc>
              <a:spcPct val="90000"/>
            </a:lnSpc>
            <a:spcBef>
              <a:spcPct val="0"/>
            </a:spcBef>
            <a:spcAft>
              <a:spcPct val="35000"/>
            </a:spcAft>
          </a:pPr>
          <a:r>
            <a:rPr lang="ar-MA" sz="2400" b="0" u="none" kern="1200" dirty="0" smtClean="0"/>
            <a:t>كل الدستور+</a:t>
          </a:r>
          <a:r>
            <a:rPr lang="ar-SA" sz="2400" b="0" u="none" kern="1200" dirty="0" smtClean="0"/>
            <a:t> </a:t>
          </a:r>
          <a:r>
            <a:rPr lang="ar-MA" sz="2400" b="0" u="none" kern="1200" dirty="0" smtClean="0"/>
            <a:t>دائماً</a:t>
          </a:r>
          <a:endParaRPr lang="en-US" sz="2400" b="0" u="none" kern="1200" dirty="0"/>
        </a:p>
      </dsp:txBody>
      <dsp:txXfrm>
        <a:off x="6673940" y="2263588"/>
        <a:ext cx="1979090" cy="1085422"/>
      </dsp:txXfrm>
    </dsp:sp>
    <dsp:sp modelId="{1A2E66BF-4455-4499-BED6-3802256F0CD9}">
      <dsp:nvSpPr>
        <dsp:cNvPr id="0" name=""/>
        <dsp:cNvSpPr/>
      </dsp:nvSpPr>
      <dsp:spPr>
        <a:xfrm>
          <a:off x="1301758" y="1056513"/>
          <a:ext cx="2336261" cy="722374"/>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D32909-40FA-4C78-B3CE-8FBF4437149C}">
      <dsp:nvSpPr>
        <dsp:cNvPr id="0" name=""/>
        <dsp:cNvSpPr/>
      </dsp:nvSpPr>
      <dsp:spPr>
        <a:xfrm>
          <a:off x="1428157" y="1176593"/>
          <a:ext cx="2336261" cy="722374"/>
        </a:xfrm>
        <a:prstGeom prst="roundRect">
          <a:avLst>
            <a:gd name="adj" fmla="val 10000"/>
          </a:avLst>
        </a:prstGeom>
        <a:solidFill>
          <a:schemeClr val="accent2">
            <a:lumMod val="40000"/>
            <a:lumOff val="60000"/>
            <a:alpha val="9000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1" kern="1200" dirty="0" smtClean="0"/>
            <a:t>حظر نسبي/جزئي</a:t>
          </a:r>
          <a:endParaRPr lang="en-US" sz="2400" b="1" kern="1200" dirty="0"/>
        </a:p>
      </dsp:txBody>
      <dsp:txXfrm>
        <a:off x="1449315" y="1197751"/>
        <a:ext cx="2293945" cy="680058"/>
      </dsp:txXfrm>
    </dsp:sp>
    <dsp:sp modelId="{ECD6B7EA-9E1A-4FC6-9C12-2CEF9DCD803B}">
      <dsp:nvSpPr>
        <dsp:cNvPr id="0" name=""/>
        <dsp:cNvSpPr/>
      </dsp:nvSpPr>
      <dsp:spPr>
        <a:xfrm>
          <a:off x="3857201" y="2109739"/>
          <a:ext cx="2037698" cy="639048"/>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CBED57-4EC9-4786-96E2-A9F5AC56CCA7}">
      <dsp:nvSpPr>
        <dsp:cNvPr id="0" name=""/>
        <dsp:cNvSpPr/>
      </dsp:nvSpPr>
      <dsp:spPr>
        <a:xfrm>
          <a:off x="3983600" y="2229819"/>
          <a:ext cx="2037698" cy="639048"/>
        </a:xfrm>
        <a:prstGeom prst="roundRect">
          <a:avLst>
            <a:gd name="adj" fmla="val 10000"/>
          </a:avLst>
        </a:prstGeom>
        <a:solidFill>
          <a:schemeClr val="accent3">
            <a:lumMod val="60000"/>
            <a:lumOff val="40000"/>
            <a:alpha val="9000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1" kern="1200" dirty="0" smtClean="0"/>
            <a:t>حظر زمني</a:t>
          </a:r>
          <a:endParaRPr lang="en-US" sz="2400" b="1" kern="1200" dirty="0"/>
        </a:p>
      </dsp:txBody>
      <dsp:txXfrm>
        <a:off x="4002317" y="2248536"/>
        <a:ext cx="2000264" cy="601614"/>
      </dsp:txXfrm>
    </dsp:sp>
    <dsp:sp modelId="{03CD4E8E-61EA-41C0-87AC-C2C4FC2B8CC3}">
      <dsp:nvSpPr>
        <dsp:cNvPr id="0" name=""/>
        <dsp:cNvSpPr/>
      </dsp:nvSpPr>
      <dsp:spPr>
        <a:xfrm>
          <a:off x="3819796" y="3034628"/>
          <a:ext cx="2112507" cy="856425"/>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A52993-E7FD-4096-9F8F-48AE128DAC97}">
      <dsp:nvSpPr>
        <dsp:cNvPr id="0" name=""/>
        <dsp:cNvSpPr/>
      </dsp:nvSpPr>
      <dsp:spPr>
        <a:xfrm>
          <a:off x="3946196" y="3154707"/>
          <a:ext cx="2112507" cy="856425"/>
        </a:xfrm>
        <a:prstGeom prst="roundRect">
          <a:avLst>
            <a:gd name="adj" fmla="val 10000"/>
          </a:avLst>
        </a:prstGeom>
        <a:solidFill>
          <a:schemeClr val="accent4">
            <a:lumMod val="40000"/>
            <a:lumOff val="60000"/>
            <a:alpha val="9000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0" kern="1200" dirty="0" smtClean="0"/>
            <a:t>منع تعديل</a:t>
          </a:r>
        </a:p>
        <a:p>
          <a:pPr lvl="0" algn="ctr" defTabSz="1066800">
            <a:lnSpc>
              <a:spcPct val="90000"/>
            </a:lnSpc>
            <a:spcBef>
              <a:spcPct val="0"/>
            </a:spcBef>
            <a:spcAft>
              <a:spcPct val="35000"/>
            </a:spcAft>
          </a:pPr>
          <a:r>
            <a:rPr lang="ar-MA" sz="2400" b="0" kern="1200" dirty="0" smtClean="0"/>
            <a:t> كل/بعض + مؤقتاً</a:t>
          </a:r>
          <a:endParaRPr lang="en-US" sz="2400" b="0" kern="1200" dirty="0"/>
        </a:p>
      </dsp:txBody>
      <dsp:txXfrm>
        <a:off x="3971280" y="3179791"/>
        <a:ext cx="2062339" cy="806257"/>
      </dsp:txXfrm>
    </dsp:sp>
    <dsp:sp modelId="{E183D8D4-A93E-44CA-9DEE-040728B7E661}">
      <dsp:nvSpPr>
        <dsp:cNvPr id="0" name=""/>
        <dsp:cNvSpPr/>
      </dsp:nvSpPr>
      <dsp:spPr>
        <a:xfrm>
          <a:off x="5391125" y="4226426"/>
          <a:ext cx="1886637" cy="722374"/>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4CC62A1-3428-4E86-B2B7-71889A03DDFB}">
      <dsp:nvSpPr>
        <dsp:cNvPr id="0" name=""/>
        <dsp:cNvSpPr/>
      </dsp:nvSpPr>
      <dsp:spPr>
        <a:xfrm>
          <a:off x="5517525" y="4346506"/>
          <a:ext cx="1886637" cy="722374"/>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1" kern="1200" dirty="0" smtClean="0"/>
            <a:t>(</a:t>
          </a:r>
          <a:r>
            <a:rPr lang="ar-MA" sz="2400" b="1" kern="1200" dirty="0" err="1" smtClean="0"/>
            <a:t>كل+مؤقت</a:t>
          </a:r>
          <a:r>
            <a:rPr lang="ar-MA" sz="2400" b="1" kern="1200" dirty="0" smtClean="0"/>
            <a:t>)</a:t>
          </a:r>
          <a:endParaRPr lang="en-US" sz="2400" b="1" kern="1200" dirty="0"/>
        </a:p>
      </dsp:txBody>
      <dsp:txXfrm>
        <a:off x="5538683" y="4367664"/>
        <a:ext cx="1844321" cy="680058"/>
      </dsp:txXfrm>
    </dsp:sp>
    <dsp:sp modelId="{8EDE7AFE-8926-4BE4-84CB-F816D2D92FBC}">
      <dsp:nvSpPr>
        <dsp:cNvPr id="0" name=""/>
        <dsp:cNvSpPr/>
      </dsp:nvSpPr>
      <dsp:spPr>
        <a:xfrm>
          <a:off x="6459512" y="5159355"/>
          <a:ext cx="1613864" cy="957290"/>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3E4B96-415A-4BD0-BCE4-A7882C49ACF0}">
      <dsp:nvSpPr>
        <dsp:cNvPr id="0" name=""/>
        <dsp:cNvSpPr/>
      </dsp:nvSpPr>
      <dsp:spPr>
        <a:xfrm>
          <a:off x="6585912" y="5279435"/>
          <a:ext cx="1613864" cy="957290"/>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عند بداية</a:t>
          </a:r>
          <a:r>
            <a:rPr lang="ar-SA" sz="2400" kern="1200" dirty="0" smtClean="0"/>
            <a:t> وضع</a:t>
          </a:r>
          <a:r>
            <a:rPr lang="ar-MA" sz="2400" kern="1200" dirty="0" smtClean="0"/>
            <a:t> الدستور</a:t>
          </a:r>
          <a:endParaRPr lang="en-US" sz="2400" kern="1200" dirty="0"/>
        </a:p>
      </dsp:txBody>
      <dsp:txXfrm>
        <a:off x="6613950" y="5307473"/>
        <a:ext cx="1557788" cy="901214"/>
      </dsp:txXfrm>
    </dsp:sp>
    <dsp:sp modelId="{36ECB76C-80D4-4F85-9F97-43F077DC83A0}">
      <dsp:nvSpPr>
        <dsp:cNvPr id="0" name=""/>
        <dsp:cNvSpPr/>
      </dsp:nvSpPr>
      <dsp:spPr>
        <a:xfrm>
          <a:off x="4595511" y="5159355"/>
          <a:ext cx="1611202" cy="957290"/>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5AA3DEF-462F-4DED-8625-A3414DD48A1C}">
      <dsp:nvSpPr>
        <dsp:cNvPr id="0" name=""/>
        <dsp:cNvSpPr/>
      </dsp:nvSpPr>
      <dsp:spPr>
        <a:xfrm>
          <a:off x="4721910" y="5279435"/>
          <a:ext cx="1611202" cy="957290"/>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وجود احتلال في الدولة</a:t>
          </a:r>
          <a:endParaRPr lang="en-US" sz="2400" kern="1200" dirty="0"/>
        </a:p>
      </dsp:txBody>
      <dsp:txXfrm>
        <a:off x="4749948" y="5307473"/>
        <a:ext cx="1555126" cy="901214"/>
      </dsp:txXfrm>
    </dsp:sp>
    <dsp:sp modelId="{B05BAD11-D10D-492A-B4C9-F10ABF204BCA}">
      <dsp:nvSpPr>
        <dsp:cNvPr id="0" name=""/>
        <dsp:cNvSpPr/>
      </dsp:nvSpPr>
      <dsp:spPr>
        <a:xfrm>
          <a:off x="2313470" y="4226426"/>
          <a:ext cx="1867218" cy="722374"/>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EEC29C7-6090-4356-8188-89203B319D4C}">
      <dsp:nvSpPr>
        <dsp:cNvPr id="0" name=""/>
        <dsp:cNvSpPr/>
      </dsp:nvSpPr>
      <dsp:spPr>
        <a:xfrm>
          <a:off x="2439870" y="4346506"/>
          <a:ext cx="1867218" cy="722374"/>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1" kern="1200" dirty="0" smtClean="0"/>
            <a:t>(بعض +مؤقت)</a:t>
          </a:r>
          <a:endParaRPr lang="en-US" sz="2400" b="1" kern="1200" dirty="0"/>
        </a:p>
      </dsp:txBody>
      <dsp:txXfrm>
        <a:off x="2461028" y="4367664"/>
        <a:ext cx="1824902" cy="680058"/>
      </dsp:txXfrm>
    </dsp:sp>
    <dsp:sp modelId="{E18C3B81-D79E-4449-8DFD-FCE777F3CA26}">
      <dsp:nvSpPr>
        <dsp:cNvPr id="0" name=""/>
        <dsp:cNvSpPr/>
      </dsp:nvSpPr>
      <dsp:spPr>
        <a:xfrm>
          <a:off x="2312316" y="5159355"/>
          <a:ext cx="1869527" cy="900873"/>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3E44A83-43CE-4031-BC5E-FA6FD5DD7B33}">
      <dsp:nvSpPr>
        <dsp:cNvPr id="0" name=""/>
        <dsp:cNvSpPr/>
      </dsp:nvSpPr>
      <dsp:spPr>
        <a:xfrm>
          <a:off x="2438715" y="5279435"/>
          <a:ext cx="1869527" cy="900873"/>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ar-MA" sz="2000" kern="1200" dirty="0" smtClean="0"/>
            <a:t>صلاحيات الملك أثناء فترة النيابة عنه</a:t>
          </a:r>
          <a:endParaRPr lang="en-US" sz="2000" kern="1200" dirty="0"/>
        </a:p>
      </dsp:txBody>
      <dsp:txXfrm>
        <a:off x="2465101" y="5305821"/>
        <a:ext cx="1816755" cy="848101"/>
      </dsp:txXfrm>
    </dsp:sp>
    <dsp:sp modelId="{748F581E-386A-4BA3-9EAD-26F353968918}">
      <dsp:nvSpPr>
        <dsp:cNvPr id="0" name=""/>
        <dsp:cNvSpPr/>
      </dsp:nvSpPr>
      <dsp:spPr>
        <a:xfrm>
          <a:off x="-126399" y="2109739"/>
          <a:ext cx="2090904" cy="641013"/>
        </a:xfrm>
        <a:prstGeom prst="roundRect">
          <a:avLst>
            <a:gd name="adj" fmla="val 10000"/>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6F3C44E-07B6-456C-9562-404C35390848}">
      <dsp:nvSpPr>
        <dsp:cNvPr id="0" name=""/>
        <dsp:cNvSpPr/>
      </dsp:nvSpPr>
      <dsp:spPr>
        <a:xfrm>
          <a:off x="0" y="2229819"/>
          <a:ext cx="2090904" cy="641013"/>
        </a:xfrm>
        <a:prstGeom prst="roundRect">
          <a:avLst>
            <a:gd name="adj" fmla="val 10000"/>
          </a:avLst>
        </a:prstGeom>
        <a:solidFill>
          <a:schemeClr val="accent3">
            <a:lumMod val="60000"/>
            <a:lumOff val="40000"/>
            <a:alpha val="9000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1" kern="1200" dirty="0" smtClean="0"/>
            <a:t>حظر موضوعي</a:t>
          </a:r>
          <a:endParaRPr lang="en-US" sz="2400" b="1" kern="1200" dirty="0"/>
        </a:p>
      </dsp:txBody>
      <dsp:txXfrm>
        <a:off x="18775" y="2248594"/>
        <a:ext cx="2053354" cy="603463"/>
      </dsp:txXfrm>
    </dsp:sp>
    <dsp:sp modelId="{DC341F04-A608-4491-9987-FE759BADC031}">
      <dsp:nvSpPr>
        <dsp:cNvPr id="0" name=""/>
        <dsp:cNvSpPr/>
      </dsp:nvSpPr>
      <dsp:spPr>
        <a:xfrm>
          <a:off x="-126399" y="3039366"/>
          <a:ext cx="2139729" cy="856425"/>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664ED4-2864-42ED-8583-F57F74FD4C9B}">
      <dsp:nvSpPr>
        <dsp:cNvPr id="0" name=""/>
        <dsp:cNvSpPr/>
      </dsp:nvSpPr>
      <dsp:spPr>
        <a:xfrm>
          <a:off x="0" y="3159446"/>
          <a:ext cx="2139729" cy="856425"/>
        </a:xfrm>
        <a:prstGeom prst="roundRect">
          <a:avLst>
            <a:gd name="adj" fmla="val 10000"/>
          </a:avLst>
        </a:prstGeom>
        <a:solidFill>
          <a:schemeClr val="accent4">
            <a:lumMod val="40000"/>
            <a:lumOff val="60000"/>
            <a:alpha val="9000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b="0" kern="1200" dirty="0" smtClean="0"/>
            <a:t>منع تعديل</a:t>
          </a:r>
        </a:p>
        <a:p>
          <a:pPr lvl="0" algn="ctr" defTabSz="1066800">
            <a:lnSpc>
              <a:spcPct val="90000"/>
            </a:lnSpc>
            <a:spcBef>
              <a:spcPct val="0"/>
            </a:spcBef>
            <a:spcAft>
              <a:spcPct val="35000"/>
            </a:spcAft>
          </a:pPr>
          <a:r>
            <a:rPr lang="ar-MA" sz="2400" b="0" kern="1200" dirty="0" smtClean="0"/>
            <a:t>(بعض) + دائماً</a:t>
          </a:r>
          <a:endParaRPr lang="en-US" sz="2400" b="0" kern="1200" dirty="0"/>
        </a:p>
      </dsp:txBody>
      <dsp:txXfrm>
        <a:off x="25084" y="3184530"/>
        <a:ext cx="2089561" cy="806257"/>
      </dsp:txXfrm>
    </dsp:sp>
    <dsp:sp modelId="{C00C473D-BB68-4F78-B2EA-2534056261E0}">
      <dsp:nvSpPr>
        <dsp:cNvPr id="0" name=""/>
        <dsp:cNvSpPr/>
      </dsp:nvSpPr>
      <dsp:spPr>
        <a:xfrm>
          <a:off x="-126399" y="4268880"/>
          <a:ext cx="2066002" cy="961942"/>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6E53666-B3A6-4B91-8329-CCD3FB9D5630}">
      <dsp:nvSpPr>
        <dsp:cNvPr id="0" name=""/>
        <dsp:cNvSpPr/>
      </dsp:nvSpPr>
      <dsp:spPr>
        <a:xfrm>
          <a:off x="0" y="4388960"/>
          <a:ext cx="2066002" cy="961942"/>
        </a:xfrm>
        <a:prstGeom prst="roundRect">
          <a:avLst>
            <a:gd name="adj" fmla="val 10000"/>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ar-MA" sz="2400" kern="1200" dirty="0" smtClean="0"/>
            <a:t>حظر تعديل </a:t>
          </a:r>
          <a:r>
            <a:rPr lang="ar-SA" sz="2400" kern="1200" dirty="0" smtClean="0"/>
            <a:t>نوع الحكم</a:t>
          </a:r>
          <a:r>
            <a:rPr lang="ar-MA" sz="2400" kern="1200" dirty="0" smtClean="0"/>
            <a:t> الجمهوري </a:t>
          </a:r>
          <a:endParaRPr lang="en-US" sz="2400" kern="1200" dirty="0"/>
        </a:p>
      </dsp:txBody>
      <dsp:txXfrm>
        <a:off x="28174" y="4417134"/>
        <a:ext cx="2009654" cy="90559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9"/>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42900" y="4960137"/>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Subtitle 2"/>
          <p:cNvSpPr>
            <a:spLocks noGrp="1"/>
          </p:cNvSpPr>
          <p:nvPr>
            <p:ph type="subTitle" idx="1"/>
          </p:nvPr>
        </p:nvSpPr>
        <p:spPr>
          <a:xfrm>
            <a:off x="6457950" y="4960137"/>
            <a:ext cx="2400300" cy="1463040"/>
          </a:xfrm>
        </p:spPr>
        <p:txBody>
          <a:bodyPr lIns="91440" rIns="91440" anchor="ctr">
            <a:normAutofit/>
          </a:bodyPr>
          <a:lstStyle>
            <a:lvl1pPr marL="0" indent="0" algn="l">
              <a:lnSpc>
                <a:spcPct val="100000"/>
              </a:lnSpc>
              <a:spcBef>
                <a:spcPts val="0"/>
              </a:spcBef>
              <a:buNone/>
              <a:defRPr sz="160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D9B4CE2-E6B4-4DB0-9F39-A789D3AA620C}"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4680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B4CE2-E6B4-4DB0-9F39-A789D3AA620C}"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957257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762000"/>
            <a:ext cx="1971675"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742951" y="762000"/>
            <a:ext cx="5686425"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B4CE2-E6B4-4DB0-9F39-A789D3AA620C}"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cxnSp>
        <p:nvCxnSpPr>
          <p:cNvPr id="7" name="Straight Connector 6"/>
          <p:cNvCxnSpPr/>
          <p:nvPr/>
        </p:nvCxnSpPr>
        <p:spPr>
          <a:xfrm rot="5400000" flipV="1">
            <a:off x="7543800" y="173563"/>
            <a:ext cx="0" cy="6858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5275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9B4CE2-E6B4-4DB0-9F39-A789D3AA620C}"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640547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9144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10"/>
          <p:cNvSpPr/>
          <p:nvPr/>
        </p:nvSpPr>
        <p:spPr>
          <a:xfrm>
            <a:off x="4762" y="0"/>
            <a:ext cx="9139239" cy="4572001"/>
          </a:xfrm>
          <a:custGeom>
            <a:avLst/>
            <a:gdLst/>
            <a:ahLst/>
            <a:cxnLst/>
            <a:rect l="l" t="t" r="r" b="b"/>
            <a:pathLst>
              <a:path w="9139239" h="4572001">
                <a:moveTo>
                  <a:pt x="9139239" y="4171458"/>
                </a:moveTo>
                <a:lnTo>
                  <a:pt x="9139239" y="4479120"/>
                </a:lnTo>
                <a:lnTo>
                  <a:pt x="9061857" y="4572001"/>
                </a:lnTo>
                <a:lnTo>
                  <a:pt x="8867616" y="4572001"/>
                </a:lnTo>
                <a:cubicBezTo>
                  <a:pt x="8974940" y="4496648"/>
                  <a:pt x="9059271" y="4392377"/>
                  <a:pt x="9109281" y="4270954"/>
                </a:cubicBezTo>
                <a:close/>
                <a:moveTo>
                  <a:pt x="9139239" y="4017903"/>
                </a:moveTo>
                <a:lnTo>
                  <a:pt x="9139239" y="4146549"/>
                </a:lnTo>
                <a:lnTo>
                  <a:pt x="9061849" y="4168266"/>
                </a:lnTo>
                <a:cubicBezTo>
                  <a:pt x="8867508" y="4236060"/>
                  <a:pt x="8712637" y="4384208"/>
                  <a:pt x="8639677" y="4572001"/>
                </a:cubicBezTo>
                <a:lnTo>
                  <a:pt x="8502130" y="4572001"/>
                </a:lnTo>
                <a:cubicBezTo>
                  <a:pt x="8583823" y="4319597"/>
                  <a:pt x="8787913" y="4120306"/>
                  <a:pt x="9046727" y="4039822"/>
                </a:cubicBezTo>
                <a:close/>
                <a:moveTo>
                  <a:pt x="7620280" y="3999419"/>
                </a:moveTo>
                <a:lnTo>
                  <a:pt x="7637367" y="4001042"/>
                </a:lnTo>
                <a:cubicBezTo>
                  <a:pt x="7669753" y="4001569"/>
                  <a:pt x="7701646" y="4004550"/>
                  <a:pt x="7732829" y="4010107"/>
                </a:cubicBezTo>
                <a:cubicBezTo>
                  <a:pt x="7738405" y="4009688"/>
                  <a:pt x="7743733" y="4010636"/>
                  <a:pt x="7749042" y="4011646"/>
                </a:cubicBezTo>
                <a:lnTo>
                  <a:pt x="7749159" y="4012794"/>
                </a:lnTo>
                <a:cubicBezTo>
                  <a:pt x="8061238" y="4064450"/>
                  <a:pt x="8314467" y="4283539"/>
                  <a:pt x="8407830" y="4572001"/>
                </a:cubicBezTo>
                <a:lnTo>
                  <a:pt x="8270283" y="4572001"/>
                </a:lnTo>
                <a:cubicBezTo>
                  <a:pt x="8186900" y="4357380"/>
                  <a:pt x="7996531" y="4194541"/>
                  <a:pt x="7762529" y="4144250"/>
                </a:cubicBezTo>
                <a:cubicBezTo>
                  <a:pt x="7797023" y="4319651"/>
                  <a:pt x="7899246" y="4471530"/>
                  <a:pt x="8042344" y="4572001"/>
                </a:cubicBezTo>
                <a:lnTo>
                  <a:pt x="7848103" y="4572001"/>
                </a:lnTo>
                <a:cubicBezTo>
                  <a:pt x="7731971" y="4452596"/>
                  <a:pt x="7653409" y="4298519"/>
                  <a:pt x="7629044" y="4127511"/>
                </a:cubicBezTo>
                <a:cubicBezTo>
                  <a:pt x="7628876" y="4127458"/>
                  <a:pt x="7628708" y="4127453"/>
                  <a:pt x="7628538" y="4127448"/>
                </a:cubicBezTo>
                <a:lnTo>
                  <a:pt x="7628000" y="4120772"/>
                </a:lnTo>
                <a:cubicBezTo>
                  <a:pt x="7622941" y="4090522"/>
                  <a:pt x="7620490" y="4059631"/>
                  <a:pt x="7620533" y="4028296"/>
                </a:cubicBezTo>
                <a:cubicBezTo>
                  <a:pt x="7619221" y="4022668"/>
                  <a:pt x="7619162" y="4017001"/>
                  <a:pt x="7619162" y="4011320"/>
                </a:cubicBezTo>
                <a:lnTo>
                  <a:pt x="7619756" y="3999880"/>
                </a:lnTo>
                <a:lnTo>
                  <a:pt x="7620254" y="3999913"/>
                </a:lnTo>
                <a:close/>
                <a:moveTo>
                  <a:pt x="7597529" y="3999419"/>
                </a:moveTo>
                <a:lnTo>
                  <a:pt x="7597555" y="3999913"/>
                </a:lnTo>
                <a:lnTo>
                  <a:pt x="7598053" y="3999880"/>
                </a:lnTo>
                <a:lnTo>
                  <a:pt x="7598647" y="4011320"/>
                </a:lnTo>
                <a:cubicBezTo>
                  <a:pt x="7598647" y="4017001"/>
                  <a:pt x="7598588" y="4022668"/>
                  <a:pt x="7597276" y="4028296"/>
                </a:cubicBezTo>
                <a:cubicBezTo>
                  <a:pt x="7597319" y="4059631"/>
                  <a:pt x="7594868" y="4090522"/>
                  <a:pt x="7589809" y="4120772"/>
                </a:cubicBezTo>
                <a:lnTo>
                  <a:pt x="7589271" y="4127448"/>
                </a:lnTo>
                <a:cubicBezTo>
                  <a:pt x="7589101" y="4127453"/>
                  <a:pt x="7588933" y="4127458"/>
                  <a:pt x="7588765" y="4127511"/>
                </a:cubicBezTo>
                <a:cubicBezTo>
                  <a:pt x="7564400" y="4298519"/>
                  <a:pt x="7485838" y="4452596"/>
                  <a:pt x="7369706" y="4572001"/>
                </a:cubicBezTo>
                <a:lnTo>
                  <a:pt x="7175465" y="4572001"/>
                </a:lnTo>
                <a:cubicBezTo>
                  <a:pt x="7318563" y="4471530"/>
                  <a:pt x="7420786" y="4319651"/>
                  <a:pt x="7455280" y="4144250"/>
                </a:cubicBezTo>
                <a:cubicBezTo>
                  <a:pt x="7221278" y="4194541"/>
                  <a:pt x="7030909" y="4357380"/>
                  <a:pt x="6947526" y="4572001"/>
                </a:cubicBezTo>
                <a:lnTo>
                  <a:pt x="6809978" y="4572001"/>
                </a:lnTo>
                <a:cubicBezTo>
                  <a:pt x="6903341" y="4283539"/>
                  <a:pt x="7156571" y="4064450"/>
                  <a:pt x="7468650" y="4012794"/>
                </a:cubicBezTo>
                <a:lnTo>
                  <a:pt x="7468767" y="4011646"/>
                </a:lnTo>
                <a:cubicBezTo>
                  <a:pt x="7474076" y="4010636"/>
                  <a:pt x="7479404" y="4009688"/>
                  <a:pt x="7484980" y="4010107"/>
                </a:cubicBezTo>
                <a:cubicBezTo>
                  <a:pt x="7516163" y="4004550"/>
                  <a:pt x="7548056" y="4001569"/>
                  <a:pt x="7580442" y="4001042"/>
                </a:cubicBezTo>
                <a:close/>
                <a:moveTo>
                  <a:pt x="5928129" y="3999419"/>
                </a:moveTo>
                <a:lnTo>
                  <a:pt x="5945217" y="4001042"/>
                </a:lnTo>
                <a:cubicBezTo>
                  <a:pt x="5977602" y="4001569"/>
                  <a:pt x="6009495" y="4004550"/>
                  <a:pt x="6040678" y="4010107"/>
                </a:cubicBezTo>
                <a:cubicBezTo>
                  <a:pt x="6046254" y="4009688"/>
                  <a:pt x="6051582" y="4010636"/>
                  <a:pt x="6056891" y="4011646"/>
                </a:cubicBezTo>
                <a:lnTo>
                  <a:pt x="6057008" y="4012794"/>
                </a:lnTo>
                <a:cubicBezTo>
                  <a:pt x="6369087" y="4064450"/>
                  <a:pt x="6622316" y="4283539"/>
                  <a:pt x="6715680" y="4572001"/>
                </a:cubicBezTo>
                <a:lnTo>
                  <a:pt x="6578131" y="4572001"/>
                </a:lnTo>
                <a:cubicBezTo>
                  <a:pt x="6494748" y="4357380"/>
                  <a:pt x="6304380" y="4194541"/>
                  <a:pt x="6070378" y="4144250"/>
                </a:cubicBezTo>
                <a:cubicBezTo>
                  <a:pt x="6104872" y="4319650"/>
                  <a:pt x="6207095" y="4471530"/>
                  <a:pt x="6350192" y="4572001"/>
                </a:cubicBezTo>
                <a:lnTo>
                  <a:pt x="6155952" y="4572001"/>
                </a:lnTo>
                <a:cubicBezTo>
                  <a:pt x="6039820" y="4452596"/>
                  <a:pt x="5961257" y="4298519"/>
                  <a:pt x="5936893" y="4127511"/>
                </a:cubicBezTo>
                <a:cubicBezTo>
                  <a:pt x="5936725" y="4127458"/>
                  <a:pt x="5936557" y="4127453"/>
                  <a:pt x="5936387" y="4127448"/>
                </a:cubicBezTo>
                <a:lnTo>
                  <a:pt x="5935849" y="4120772"/>
                </a:lnTo>
                <a:cubicBezTo>
                  <a:pt x="5930790" y="4090522"/>
                  <a:pt x="5928340" y="4059631"/>
                  <a:pt x="5928382" y="4028296"/>
                </a:cubicBezTo>
                <a:cubicBezTo>
                  <a:pt x="5927070" y="4022668"/>
                  <a:pt x="5927011" y="4017001"/>
                  <a:pt x="5927011" y="4011320"/>
                </a:cubicBezTo>
                <a:lnTo>
                  <a:pt x="5927605" y="3999880"/>
                </a:lnTo>
                <a:lnTo>
                  <a:pt x="5928103" y="3999913"/>
                </a:lnTo>
                <a:close/>
                <a:moveTo>
                  <a:pt x="5905378" y="3999419"/>
                </a:moveTo>
                <a:lnTo>
                  <a:pt x="5905404" y="3999913"/>
                </a:lnTo>
                <a:lnTo>
                  <a:pt x="5905902" y="3999880"/>
                </a:lnTo>
                <a:lnTo>
                  <a:pt x="5906496" y="4011320"/>
                </a:lnTo>
                <a:cubicBezTo>
                  <a:pt x="5906496" y="4017001"/>
                  <a:pt x="5906437" y="4022668"/>
                  <a:pt x="5905125" y="4028296"/>
                </a:cubicBezTo>
                <a:cubicBezTo>
                  <a:pt x="5905167" y="4059631"/>
                  <a:pt x="5902717" y="4090522"/>
                  <a:pt x="5897658" y="4120772"/>
                </a:cubicBezTo>
                <a:lnTo>
                  <a:pt x="5897120" y="4127448"/>
                </a:lnTo>
                <a:cubicBezTo>
                  <a:pt x="5896950" y="4127453"/>
                  <a:pt x="5896782" y="4127458"/>
                  <a:pt x="5896614" y="4127511"/>
                </a:cubicBezTo>
                <a:cubicBezTo>
                  <a:pt x="5872249" y="4298519"/>
                  <a:pt x="5793686" y="4452596"/>
                  <a:pt x="5677555" y="4572001"/>
                </a:cubicBezTo>
                <a:lnTo>
                  <a:pt x="5483314" y="4572001"/>
                </a:lnTo>
                <a:cubicBezTo>
                  <a:pt x="5626412" y="4471530"/>
                  <a:pt x="5728635" y="4319650"/>
                  <a:pt x="5763129" y="4144250"/>
                </a:cubicBezTo>
                <a:cubicBezTo>
                  <a:pt x="5529126" y="4194541"/>
                  <a:pt x="5338758" y="4357380"/>
                  <a:pt x="5255375" y="4572001"/>
                </a:cubicBezTo>
                <a:lnTo>
                  <a:pt x="5117827" y="4572001"/>
                </a:lnTo>
                <a:cubicBezTo>
                  <a:pt x="5211190" y="4283539"/>
                  <a:pt x="5464420" y="4064450"/>
                  <a:pt x="5776499" y="4012794"/>
                </a:cubicBezTo>
                <a:lnTo>
                  <a:pt x="5776616" y="4011646"/>
                </a:lnTo>
                <a:cubicBezTo>
                  <a:pt x="5781926" y="4010636"/>
                  <a:pt x="5787253" y="4009688"/>
                  <a:pt x="5792829" y="4010107"/>
                </a:cubicBezTo>
                <a:cubicBezTo>
                  <a:pt x="5824012" y="4004550"/>
                  <a:pt x="5855905" y="4001569"/>
                  <a:pt x="5888290" y="4001042"/>
                </a:cubicBezTo>
                <a:close/>
                <a:moveTo>
                  <a:pt x="4235979" y="3999419"/>
                </a:moveTo>
                <a:lnTo>
                  <a:pt x="4253065" y="4001042"/>
                </a:lnTo>
                <a:cubicBezTo>
                  <a:pt x="4285451" y="4001569"/>
                  <a:pt x="4317343" y="4004550"/>
                  <a:pt x="4348528" y="4010107"/>
                </a:cubicBezTo>
                <a:cubicBezTo>
                  <a:pt x="4354104" y="4009688"/>
                  <a:pt x="4359431" y="4010636"/>
                  <a:pt x="4364739" y="4011646"/>
                </a:cubicBezTo>
                <a:lnTo>
                  <a:pt x="4364856" y="4012794"/>
                </a:lnTo>
                <a:cubicBezTo>
                  <a:pt x="4676936" y="4064450"/>
                  <a:pt x="4930165" y="4283539"/>
                  <a:pt x="5023528" y="4572001"/>
                </a:cubicBezTo>
                <a:lnTo>
                  <a:pt x="4885980" y="4572001"/>
                </a:lnTo>
                <a:cubicBezTo>
                  <a:pt x="4802597" y="4357380"/>
                  <a:pt x="4612229" y="4194541"/>
                  <a:pt x="4378227" y="4144250"/>
                </a:cubicBezTo>
                <a:cubicBezTo>
                  <a:pt x="4412722" y="4319651"/>
                  <a:pt x="4514944" y="4471530"/>
                  <a:pt x="4658041" y="4572001"/>
                </a:cubicBezTo>
                <a:lnTo>
                  <a:pt x="4463800" y="4572001"/>
                </a:lnTo>
                <a:cubicBezTo>
                  <a:pt x="4347669" y="4452596"/>
                  <a:pt x="4269106" y="4298519"/>
                  <a:pt x="4244741" y="4127511"/>
                </a:cubicBezTo>
                <a:cubicBezTo>
                  <a:pt x="4244574" y="4127458"/>
                  <a:pt x="4244405" y="4127453"/>
                  <a:pt x="4244236" y="4127448"/>
                </a:cubicBezTo>
                <a:lnTo>
                  <a:pt x="4243697" y="4120772"/>
                </a:lnTo>
                <a:cubicBezTo>
                  <a:pt x="4238639" y="4090522"/>
                  <a:pt x="4236188" y="4059631"/>
                  <a:pt x="4236230" y="4028296"/>
                </a:cubicBezTo>
                <a:cubicBezTo>
                  <a:pt x="4234918" y="4022668"/>
                  <a:pt x="4234860" y="4017001"/>
                  <a:pt x="4234860" y="4011320"/>
                </a:cubicBezTo>
                <a:lnTo>
                  <a:pt x="4235454" y="3999880"/>
                </a:lnTo>
                <a:lnTo>
                  <a:pt x="4235952" y="3999913"/>
                </a:lnTo>
                <a:close/>
                <a:moveTo>
                  <a:pt x="4213227" y="3999419"/>
                </a:moveTo>
                <a:lnTo>
                  <a:pt x="4213253" y="3999913"/>
                </a:lnTo>
                <a:lnTo>
                  <a:pt x="4213751" y="3999880"/>
                </a:lnTo>
                <a:lnTo>
                  <a:pt x="4214345" y="4011320"/>
                </a:lnTo>
                <a:cubicBezTo>
                  <a:pt x="4214345" y="4017001"/>
                  <a:pt x="4214286" y="4022668"/>
                  <a:pt x="4212974" y="4028296"/>
                </a:cubicBezTo>
                <a:cubicBezTo>
                  <a:pt x="4213016" y="4059631"/>
                  <a:pt x="4210566" y="4090522"/>
                  <a:pt x="4205507" y="4120772"/>
                </a:cubicBezTo>
                <a:lnTo>
                  <a:pt x="4204969" y="4127448"/>
                </a:lnTo>
                <a:cubicBezTo>
                  <a:pt x="4204799" y="4127453"/>
                  <a:pt x="4204631" y="4127458"/>
                  <a:pt x="4204463" y="4127511"/>
                </a:cubicBezTo>
                <a:cubicBezTo>
                  <a:pt x="4180098" y="4298519"/>
                  <a:pt x="4101535" y="4452596"/>
                  <a:pt x="3985404" y="4572001"/>
                </a:cubicBezTo>
                <a:lnTo>
                  <a:pt x="3791163" y="4572001"/>
                </a:lnTo>
                <a:cubicBezTo>
                  <a:pt x="3934261" y="4471530"/>
                  <a:pt x="4036484" y="4319651"/>
                  <a:pt x="4070978" y="4144250"/>
                </a:cubicBezTo>
                <a:cubicBezTo>
                  <a:pt x="3836975" y="4194541"/>
                  <a:pt x="3646607" y="4357380"/>
                  <a:pt x="3563224" y="4572001"/>
                </a:cubicBezTo>
                <a:lnTo>
                  <a:pt x="3425676" y="4572001"/>
                </a:lnTo>
                <a:cubicBezTo>
                  <a:pt x="3519039" y="4283539"/>
                  <a:pt x="3772269" y="4064450"/>
                  <a:pt x="4084348" y="4012794"/>
                </a:cubicBezTo>
                <a:lnTo>
                  <a:pt x="4084465" y="4011646"/>
                </a:lnTo>
                <a:cubicBezTo>
                  <a:pt x="4089774" y="4010636"/>
                  <a:pt x="4095102" y="4009688"/>
                  <a:pt x="4100678" y="4010107"/>
                </a:cubicBezTo>
                <a:cubicBezTo>
                  <a:pt x="4131861" y="4004550"/>
                  <a:pt x="4163754" y="4001569"/>
                  <a:pt x="4196139" y="4001042"/>
                </a:cubicBezTo>
                <a:close/>
                <a:moveTo>
                  <a:pt x="2543827" y="3999419"/>
                </a:moveTo>
                <a:lnTo>
                  <a:pt x="2560914" y="4001042"/>
                </a:lnTo>
                <a:cubicBezTo>
                  <a:pt x="2593300" y="4001569"/>
                  <a:pt x="2625192" y="4004550"/>
                  <a:pt x="2656376" y="4010107"/>
                </a:cubicBezTo>
                <a:cubicBezTo>
                  <a:pt x="2661952" y="4009688"/>
                  <a:pt x="2667280" y="4010636"/>
                  <a:pt x="2672588" y="4011646"/>
                </a:cubicBezTo>
                <a:lnTo>
                  <a:pt x="2672706" y="4012794"/>
                </a:lnTo>
                <a:cubicBezTo>
                  <a:pt x="2984785" y="4064450"/>
                  <a:pt x="3238014" y="4283539"/>
                  <a:pt x="3331377" y="4572001"/>
                </a:cubicBezTo>
                <a:lnTo>
                  <a:pt x="3193830" y="4572001"/>
                </a:lnTo>
                <a:cubicBezTo>
                  <a:pt x="3110446" y="4357380"/>
                  <a:pt x="2920078" y="4194541"/>
                  <a:pt x="2686076" y="4144250"/>
                </a:cubicBezTo>
                <a:cubicBezTo>
                  <a:pt x="2720570" y="4319650"/>
                  <a:pt x="2822793" y="4471530"/>
                  <a:pt x="2965890" y="4572001"/>
                </a:cubicBezTo>
                <a:lnTo>
                  <a:pt x="2771649" y="4572001"/>
                </a:lnTo>
                <a:cubicBezTo>
                  <a:pt x="2655518" y="4452596"/>
                  <a:pt x="2576955" y="4298519"/>
                  <a:pt x="2552590" y="4127511"/>
                </a:cubicBezTo>
                <a:cubicBezTo>
                  <a:pt x="2552423" y="4127458"/>
                  <a:pt x="2552254" y="4127453"/>
                  <a:pt x="2552085" y="4127448"/>
                </a:cubicBezTo>
                <a:lnTo>
                  <a:pt x="2551547" y="4120772"/>
                </a:lnTo>
                <a:cubicBezTo>
                  <a:pt x="2546488" y="4090522"/>
                  <a:pt x="2544037" y="4059631"/>
                  <a:pt x="2544079" y="4028296"/>
                </a:cubicBezTo>
                <a:cubicBezTo>
                  <a:pt x="2542767" y="4022668"/>
                  <a:pt x="2542709" y="4017001"/>
                  <a:pt x="2542709" y="4011320"/>
                </a:cubicBezTo>
                <a:lnTo>
                  <a:pt x="2543303" y="3999880"/>
                </a:lnTo>
                <a:lnTo>
                  <a:pt x="2543801" y="3999913"/>
                </a:lnTo>
                <a:close/>
                <a:moveTo>
                  <a:pt x="2521076" y="3999419"/>
                </a:moveTo>
                <a:lnTo>
                  <a:pt x="2521102" y="3999913"/>
                </a:lnTo>
                <a:lnTo>
                  <a:pt x="2521600" y="3999880"/>
                </a:lnTo>
                <a:lnTo>
                  <a:pt x="2522194" y="4011320"/>
                </a:lnTo>
                <a:cubicBezTo>
                  <a:pt x="2522194" y="4017001"/>
                  <a:pt x="2522135" y="4022668"/>
                  <a:pt x="2520823" y="4028296"/>
                </a:cubicBezTo>
                <a:cubicBezTo>
                  <a:pt x="2520865" y="4059631"/>
                  <a:pt x="2518415" y="4090522"/>
                  <a:pt x="2513356" y="4120772"/>
                </a:cubicBezTo>
                <a:lnTo>
                  <a:pt x="2512818" y="4127448"/>
                </a:lnTo>
                <a:cubicBezTo>
                  <a:pt x="2512648" y="4127453"/>
                  <a:pt x="2512480" y="4127458"/>
                  <a:pt x="2512312" y="4127511"/>
                </a:cubicBezTo>
                <a:cubicBezTo>
                  <a:pt x="2487947" y="4298519"/>
                  <a:pt x="2409385" y="4452596"/>
                  <a:pt x="2293253" y="4572001"/>
                </a:cubicBezTo>
                <a:lnTo>
                  <a:pt x="2099012" y="4572001"/>
                </a:lnTo>
                <a:cubicBezTo>
                  <a:pt x="2242110" y="4471530"/>
                  <a:pt x="2344333" y="4319651"/>
                  <a:pt x="2378827" y="4144250"/>
                </a:cubicBezTo>
                <a:cubicBezTo>
                  <a:pt x="2144825" y="4194541"/>
                  <a:pt x="1954456" y="4357380"/>
                  <a:pt x="1871073" y="4572001"/>
                </a:cubicBezTo>
                <a:lnTo>
                  <a:pt x="1733525" y="4572001"/>
                </a:lnTo>
                <a:cubicBezTo>
                  <a:pt x="1826888" y="4283539"/>
                  <a:pt x="2080118" y="4064450"/>
                  <a:pt x="2392197" y="4012794"/>
                </a:cubicBezTo>
                <a:lnTo>
                  <a:pt x="2392314" y="4011646"/>
                </a:lnTo>
                <a:cubicBezTo>
                  <a:pt x="2397623" y="4010636"/>
                  <a:pt x="2402951" y="4009688"/>
                  <a:pt x="2408527" y="4010107"/>
                </a:cubicBezTo>
                <a:cubicBezTo>
                  <a:pt x="2439710" y="4004550"/>
                  <a:pt x="2471603" y="4001569"/>
                  <a:pt x="2503988" y="4001042"/>
                </a:cubicBezTo>
                <a:close/>
                <a:moveTo>
                  <a:pt x="851676" y="3999419"/>
                </a:moveTo>
                <a:lnTo>
                  <a:pt x="868763" y="4001042"/>
                </a:lnTo>
                <a:cubicBezTo>
                  <a:pt x="901149" y="4001569"/>
                  <a:pt x="933041" y="4004550"/>
                  <a:pt x="964225" y="4010107"/>
                </a:cubicBezTo>
                <a:cubicBezTo>
                  <a:pt x="969801" y="4009688"/>
                  <a:pt x="975129" y="4010636"/>
                  <a:pt x="980437" y="4011646"/>
                </a:cubicBezTo>
                <a:lnTo>
                  <a:pt x="980555" y="4012794"/>
                </a:lnTo>
                <a:cubicBezTo>
                  <a:pt x="1292634" y="4064450"/>
                  <a:pt x="1545864" y="4283539"/>
                  <a:pt x="1639226" y="4572001"/>
                </a:cubicBezTo>
                <a:lnTo>
                  <a:pt x="1501679" y="4572001"/>
                </a:lnTo>
                <a:cubicBezTo>
                  <a:pt x="1418296" y="4357380"/>
                  <a:pt x="1227927" y="4194541"/>
                  <a:pt x="993925" y="4144250"/>
                </a:cubicBezTo>
                <a:cubicBezTo>
                  <a:pt x="1028419" y="4319651"/>
                  <a:pt x="1130642" y="4471530"/>
                  <a:pt x="1273740" y="4572001"/>
                </a:cubicBezTo>
                <a:lnTo>
                  <a:pt x="1079499" y="4572001"/>
                </a:lnTo>
                <a:cubicBezTo>
                  <a:pt x="963367" y="4452596"/>
                  <a:pt x="884804" y="4298519"/>
                  <a:pt x="860439" y="4127511"/>
                </a:cubicBezTo>
                <a:cubicBezTo>
                  <a:pt x="860272" y="4127458"/>
                  <a:pt x="860103" y="4127453"/>
                  <a:pt x="859934" y="4127448"/>
                </a:cubicBezTo>
                <a:lnTo>
                  <a:pt x="859396" y="4120772"/>
                </a:lnTo>
                <a:cubicBezTo>
                  <a:pt x="854337" y="4090522"/>
                  <a:pt x="851886" y="4059631"/>
                  <a:pt x="851928" y="4028296"/>
                </a:cubicBezTo>
                <a:cubicBezTo>
                  <a:pt x="850616" y="4022668"/>
                  <a:pt x="850558" y="4017001"/>
                  <a:pt x="850558" y="4011320"/>
                </a:cubicBezTo>
                <a:lnTo>
                  <a:pt x="851152" y="3999880"/>
                </a:lnTo>
                <a:lnTo>
                  <a:pt x="851650" y="3999913"/>
                </a:lnTo>
                <a:close/>
                <a:moveTo>
                  <a:pt x="828925" y="3999419"/>
                </a:moveTo>
                <a:lnTo>
                  <a:pt x="828951" y="3999913"/>
                </a:lnTo>
                <a:lnTo>
                  <a:pt x="829449" y="3999880"/>
                </a:lnTo>
                <a:lnTo>
                  <a:pt x="830043" y="4011320"/>
                </a:lnTo>
                <a:cubicBezTo>
                  <a:pt x="830043" y="4017001"/>
                  <a:pt x="829984" y="4022668"/>
                  <a:pt x="828672" y="4028296"/>
                </a:cubicBezTo>
                <a:cubicBezTo>
                  <a:pt x="828714" y="4059631"/>
                  <a:pt x="826264" y="4090522"/>
                  <a:pt x="821205" y="4120772"/>
                </a:cubicBezTo>
                <a:lnTo>
                  <a:pt x="820667" y="4127448"/>
                </a:lnTo>
                <a:cubicBezTo>
                  <a:pt x="820497" y="4127453"/>
                  <a:pt x="820329" y="4127458"/>
                  <a:pt x="820161" y="4127511"/>
                </a:cubicBezTo>
                <a:cubicBezTo>
                  <a:pt x="795796" y="4298519"/>
                  <a:pt x="717234" y="4452596"/>
                  <a:pt x="601102" y="4572001"/>
                </a:cubicBezTo>
                <a:lnTo>
                  <a:pt x="406861" y="4572001"/>
                </a:lnTo>
                <a:cubicBezTo>
                  <a:pt x="549959" y="4471530"/>
                  <a:pt x="652182" y="4319650"/>
                  <a:pt x="686676" y="4144250"/>
                </a:cubicBezTo>
                <a:cubicBezTo>
                  <a:pt x="452674" y="4194541"/>
                  <a:pt x="262305" y="4357380"/>
                  <a:pt x="178922" y="4572001"/>
                </a:cubicBezTo>
                <a:lnTo>
                  <a:pt x="41374" y="4572001"/>
                </a:lnTo>
                <a:cubicBezTo>
                  <a:pt x="134738" y="4283539"/>
                  <a:pt x="387967" y="4064450"/>
                  <a:pt x="700046" y="4012794"/>
                </a:cubicBezTo>
                <a:lnTo>
                  <a:pt x="700163" y="4011646"/>
                </a:lnTo>
                <a:cubicBezTo>
                  <a:pt x="705472" y="4010636"/>
                  <a:pt x="710800" y="4009688"/>
                  <a:pt x="716376" y="4010107"/>
                </a:cubicBezTo>
                <a:cubicBezTo>
                  <a:pt x="747559" y="4004550"/>
                  <a:pt x="779452" y="4001569"/>
                  <a:pt x="811837" y="4001042"/>
                </a:cubicBezTo>
                <a:close/>
                <a:moveTo>
                  <a:pt x="8305836" y="3304913"/>
                </a:moveTo>
                <a:cubicBezTo>
                  <a:pt x="8030646" y="3363591"/>
                  <a:pt x="7815802" y="3576701"/>
                  <a:pt x="7762527" y="3845480"/>
                </a:cubicBezTo>
                <a:cubicBezTo>
                  <a:pt x="8037717" y="3786801"/>
                  <a:pt x="8252560" y="3573691"/>
                  <a:pt x="8305836" y="3304913"/>
                </a:cubicBezTo>
                <a:close/>
                <a:moveTo>
                  <a:pt x="6911971" y="3304913"/>
                </a:moveTo>
                <a:cubicBezTo>
                  <a:pt x="6965247" y="3573691"/>
                  <a:pt x="7180090" y="3786801"/>
                  <a:pt x="7455280" y="3845480"/>
                </a:cubicBezTo>
                <a:cubicBezTo>
                  <a:pt x="7402005" y="3576701"/>
                  <a:pt x="7187161" y="3363591"/>
                  <a:pt x="6911971" y="3304913"/>
                </a:cubicBezTo>
                <a:close/>
                <a:moveTo>
                  <a:pt x="6613685" y="3304913"/>
                </a:moveTo>
                <a:cubicBezTo>
                  <a:pt x="6338495" y="3363591"/>
                  <a:pt x="6123651" y="3576701"/>
                  <a:pt x="6070376" y="3845480"/>
                </a:cubicBezTo>
                <a:cubicBezTo>
                  <a:pt x="6345566" y="3786801"/>
                  <a:pt x="6560409" y="3573691"/>
                  <a:pt x="6613685" y="3304913"/>
                </a:cubicBezTo>
                <a:close/>
                <a:moveTo>
                  <a:pt x="5219820" y="3304913"/>
                </a:moveTo>
                <a:cubicBezTo>
                  <a:pt x="5273096" y="3573691"/>
                  <a:pt x="5487939" y="3786801"/>
                  <a:pt x="5763129" y="3845480"/>
                </a:cubicBezTo>
                <a:cubicBezTo>
                  <a:pt x="5709854" y="3576701"/>
                  <a:pt x="5495010" y="3363591"/>
                  <a:pt x="5219820" y="3304913"/>
                </a:cubicBezTo>
                <a:close/>
                <a:moveTo>
                  <a:pt x="4921534" y="3304913"/>
                </a:moveTo>
                <a:cubicBezTo>
                  <a:pt x="4646344" y="3363591"/>
                  <a:pt x="4431500" y="3576701"/>
                  <a:pt x="4378225" y="3845480"/>
                </a:cubicBezTo>
                <a:cubicBezTo>
                  <a:pt x="4653415" y="3786801"/>
                  <a:pt x="4868259" y="3573691"/>
                  <a:pt x="4921534" y="3304913"/>
                </a:cubicBezTo>
                <a:close/>
                <a:moveTo>
                  <a:pt x="3527669" y="3304913"/>
                </a:moveTo>
                <a:cubicBezTo>
                  <a:pt x="3580945" y="3573691"/>
                  <a:pt x="3795788" y="3786801"/>
                  <a:pt x="4070978" y="3845480"/>
                </a:cubicBezTo>
                <a:cubicBezTo>
                  <a:pt x="4017703" y="3576701"/>
                  <a:pt x="3802859" y="3363591"/>
                  <a:pt x="3527669" y="3304913"/>
                </a:cubicBezTo>
                <a:close/>
                <a:moveTo>
                  <a:pt x="3229383" y="3304913"/>
                </a:moveTo>
                <a:cubicBezTo>
                  <a:pt x="2954193" y="3363591"/>
                  <a:pt x="2739349" y="3576701"/>
                  <a:pt x="2686074" y="3845480"/>
                </a:cubicBezTo>
                <a:cubicBezTo>
                  <a:pt x="2961264" y="3786801"/>
                  <a:pt x="3176107" y="3573691"/>
                  <a:pt x="3229383" y="3304913"/>
                </a:cubicBezTo>
                <a:close/>
                <a:moveTo>
                  <a:pt x="1835518" y="3304913"/>
                </a:moveTo>
                <a:cubicBezTo>
                  <a:pt x="1888794" y="3573691"/>
                  <a:pt x="2103637" y="3786801"/>
                  <a:pt x="2378827" y="3845480"/>
                </a:cubicBezTo>
                <a:cubicBezTo>
                  <a:pt x="2325552" y="3576701"/>
                  <a:pt x="2110708" y="3363591"/>
                  <a:pt x="1835518" y="3304913"/>
                </a:cubicBezTo>
                <a:close/>
                <a:moveTo>
                  <a:pt x="1537232" y="3304913"/>
                </a:moveTo>
                <a:cubicBezTo>
                  <a:pt x="1262042" y="3363591"/>
                  <a:pt x="1047198" y="3576701"/>
                  <a:pt x="993923" y="3845480"/>
                </a:cubicBezTo>
                <a:cubicBezTo>
                  <a:pt x="1269113" y="3786801"/>
                  <a:pt x="1483956" y="3573691"/>
                  <a:pt x="1537232" y="3304913"/>
                </a:cubicBezTo>
                <a:close/>
                <a:moveTo>
                  <a:pt x="143367" y="3304913"/>
                </a:moveTo>
                <a:cubicBezTo>
                  <a:pt x="196643" y="3573691"/>
                  <a:pt x="411486" y="3786801"/>
                  <a:pt x="686676" y="3845480"/>
                </a:cubicBezTo>
                <a:cubicBezTo>
                  <a:pt x="633401" y="3576701"/>
                  <a:pt x="418557" y="3363591"/>
                  <a:pt x="143367" y="3304913"/>
                </a:cubicBezTo>
                <a:close/>
                <a:moveTo>
                  <a:pt x="8461873" y="3161219"/>
                </a:moveTo>
                <a:lnTo>
                  <a:pt x="8478960" y="3162829"/>
                </a:lnTo>
                <a:cubicBezTo>
                  <a:pt x="8511346" y="3163352"/>
                  <a:pt x="8543239" y="3166310"/>
                  <a:pt x="8574422" y="3171823"/>
                </a:cubicBezTo>
                <a:cubicBezTo>
                  <a:pt x="8579998" y="3171407"/>
                  <a:pt x="8585326" y="3172348"/>
                  <a:pt x="8590635" y="3173350"/>
                </a:cubicBezTo>
                <a:lnTo>
                  <a:pt x="8590752" y="3174489"/>
                </a:lnTo>
                <a:cubicBezTo>
                  <a:pt x="8815033" y="3211322"/>
                  <a:pt x="9008920" y="3333951"/>
                  <a:pt x="9135069" y="3506215"/>
                </a:cubicBezTo>
                <a:lnTo>
                  <a:pt x="9139239" y="3512974"/>
                </a:lnTo>
                <a:lnTo>
                  <a:pt x="9139239" y="3816134"/>
                </a:lnTo>
                <a:lnTo>
                  <a:pt x="9120077" y="3747490"/>
                </a:lnTo>
                <a:cubicBezTo>
                  <a:pt x="9039502" y="3525837"/>
                  <a:pt x="8844913" y="3356256"/>
                  <a:pt x="8604122" y="3304913"/>
                </a:cubicBezTo>
                <a:cubicBezTo>
                  <a:pt x="8650738" y="3540094"/>
                  <a:pt x="8821055" y="3732654"/>
                  <a:pt x="9047261" y="3816429"/>
                </a:cubicBezTo>
                <a:lnTo>
                  <a:pt x="9139239" y="3843104"/>
                </a:lnTo>
                <a:lnTo>
                  <a:pt x="9139239" y="3970603"/>
                </a:lnTo>
                <a:lnTo>
                  <a:pt x="9030179" y="3943797"/>
                </a:lnTo>
                <a:cubicBezTo>
                  <a:pt x="8735297" y="3846211"/>
                  <a:pt x="8514628" y="3594637"/>
                  <a:pt x="8470637" y="3288305"/>
                </a:cubicBezTo>
                <a:cubicBezTo>
                  <a:pt x="8470469" y="3288253"/>
                  <a:pt x="8470301" y="3288248"/>
                  <a:pt x="8470131" y="3288243"/>
                </a:cubicBezTo>
                <a:lnTo>
                  <a:pt x="8469593" y="3281619"/>
                </a:lnTo>
                <a:cubicBezTo>
                  <a:pt x="8464534" y="3251607"/>
                  <a:pt x="8462083" y="3220958"/>
                  <a:pt x="8462126" y="3189869"/>
                </a:cubicBezTo>
                <a:cubicBezTo>
                  <a:pt x="8460814" y="3184286"/>
                  <a:pt x="8460755" y="3178663"/>
                  <a:pt x="8460755" y="3173027"/>
                </a:cubicBezTo>
                <a:lnTo>
                  <a:pt x="8461349" y="3161677"/>
                </a:lnTo>
                <a:lnTo>
                  <a:pt x="8461847" y="3161709"/>
                </a:lnTo>
                <a:close/>
                <a:moveTo>
                  <a:pt x="8448085" y="3161219"/>
                </a:moveTo>
                <a:lnTo>
                  <a:pt x="8448111" y="3161709"/>
                </a:lnTo>
                <a:lnTo>
                  <a:pt x="8448609" y="3161677"/>
                </a:lnTo>
                <a:lnTo>
                  <a:pt x="8449203" y="3173027"/>
                </a:lnTo>
                <a:cubicBezTo>
                  <a:pt x="8449203" y="3178663"/>
                  <a:pt x="8449144" y="3184286"/>
                  <a:pt x="8447832" y="3189869"/>
                </a:cubicBezTo>
                <a:cubicBezTo>
                  <a:pt x="8447875" y="3220958"/>
                  <a:pt x="8445424" y="3251607"/>
                  <a:pt x="8440365" y="3281619"/>
                </a:cubicBezTo>
                <a:lnTo>
                  <a:pt x="8439827" y="3288243"/>
                </a:lnTo>
                <a:cubicBezTo>
                  <a:pt x="8439657" y="3288248"/>
                  <a:pt x="8439489" y="3288253"/>
                  <a:pt x="8439321" y="3288305"/>
                </a:cubicBezTo>
                <a:cubicBezTo>
                  <a:pt x="8389046" y="3638399"/>
                  <a:pt x="8108007" y="3916971"/>
                  <a:pt x="7749156" y="3975903"/>
                </a:cubicBezTo>
                <a:lnTo>
                  <a:pt x="7749040" y="3977042"/>
                </a:lnTo>
                <a:cubicBezTo>
                  <a:pt x="7743729" y="3978045"/>
                  <a:pt x="7738400" y="3978986"/>
                  <a:pt x="7732823" y="3978570"/>
                </a:cubicBezTo>
                <a:cubicBezTo>
                  <a:pt x="7701651" y="3984080"/>
                  <a:pt x="7669771" y="3987038"/>
                  <a:pt x="7637396" y="3987561"/>
                </a:cubicBezTo>
                <a:lnTo>
                  <a:pt x="7620278" y="3989174"/>
                </a:lnTo>
                <a:lnTo>
                  <a:pt x="7620252" y="3988683"/>
                </a:lnTo>
                <a:lnTo>
                  <a:pt x="7619753" y="3988716"/>
                </a:lnTo>
                <a:cubicBezTo>
                  <a:pt x="7619187" y="3984944"/>
                  <a:pt x="7619160" y="3981158"/>
                  <a:pt x="7619160" y="3977366"/>
                </a:cubicBezTo>
                <a:cubicBezTo>
                  <a:pt x="7619160" y="3971728"/>
                  <a:pt x="7619219" y="3966104"/>
                  <a:pt x="7620531" y="3960518"/>
                </a:cubicBezTo>
                <a:cubicBezTo>
                  <a:pt x="7620488" y="3929436"/>
                  <a:pt x="7622938" y="3898794"/>
                  <a:pt x="7627995" y="3868787"/>
                </a:cubicBezTo>
                <a:lnTo>
                  <a:pt x="7628535" y="3862150"/>
                </a:lnTo>
                <a:cubicBezTo>
                  <a:pt x="7628704" y="3862145"/>
                  <a:pt x="7628873" y="3862140"/>
                  <a:pt x="7629040" y="3862087"/>
                </a:cubicBezTo>
                <a:cubicBezTo>
                  <a:pt x="7679317" y="3511992"/>
                  <a:pt x="7960356" y="3233421"/>
                  <a:pt x="8319206" y="3174489"/>
                </a:cubicBezTo>
                <a:lnTo>
                  <a:pt x="8319323" y="3173350"/>
                </a:lnTo>
                <a:cubicBezTo>
                  <a:pt x="8324632" y="3172348"/>
                  <a:pt x="8329960" y="3171407"/>
                  <a:pt x="8335536" y="3171823"/>
                </a:cubicBezTo>
                <a:cubicBezTo>
                  <a:pt x="8366719" y="3166310"/>
                  <a:pt x="8398612" y="3163352"/>
                  <a:pt x="8430998" y="3162829"/>
                </a:cubicBezTo>
                <a:close/>
                <a:moveTo>
                  <a:pt x="6769722" y="3161219"/>
                </a:moveTo>
                <a:lnTo>
                  <a:pt x="6786810" y="3162829"/>
                </a:lnTo>
                <a:cubicBezTo>
                  <a:pt x="6819195" y="3163352"/>
                  <a:pt x="6851088" y="3166310"/>
                  <a:pt x="6882271" y="3171823"/>
                </a:cubicBezTo>
                <a:cubicBezTo>
                  <a:pt x="6887847" y="3171407"/>
                  <a:pt x="6893175" y="3172348"/>
                  <a:pt x="6898484" y="3173350"/>
                </a:cubicBezTo>
                <a:lnTo>
                  <a:pt x="6898601" y="3174489"/>
                </a:lnTo>
                <a:cubicBezTo>
                  <a:pt x="7257451" y="3233421"/>
                  <a:pt x="7538490" y="3511992"/>
                  <a:pt x="7588766" y="3862087"/>
                </a:cubicBezTo>
                <a:cubicBezTo>
                  <a:pt x="7588934" y="3862140"/>
                  <a:pt x="7589103" y="3862145"/>
                  <a:pt x="7589272" y="3862150"/>
                </a:cubicBezTo>
                <a:lnTo>
                  <a:pt x="7589812" y="3868787"/>
                </a:lnTo>
                <a:cubicBezTo>
                  <a:pt x="7594869" y="3898794"/>
                  <a:pt x="7597319" y="3929436"/>
                  <a:pt x="7597276" y="3960518"/>
                </a:cubicBezTo>
                <a:cubicBezTo>
                  <a:pt x="7598588" y="3966104"/>
                  <a:pt x="7598647" y="3971728"/>
                  <a:pt x="7598647" y="3977366"/>
                </a:cubicBezTo>
                <a:cubicBezTo>
                  <a:pt x="7598647" y="3981158"/>
                  <a:pt x="7598620" y="3984944"/>
                  <a:pt x="7598054" y="3988716"/>
                </a:cubicBezTo>
                <a:lnTo>
                  <a:pt x="7597555" y="3988683"/>
                </a:lnTo>
                <a:lnTo>
                  <a:pt x="7597529" y="3989174"/>
                </a:lnTo>
                <a:lnTo>
                  <a:pt x="7580411" y="3987561"/>
                </a:lnTo>
                <a:cubicBezTo>
                  <a:pt x="7548036" y="3987038"/>
                  <a:pt x="7516156" y="3984080"/>
                  <a:pt x="7484984" y="3978570"/>
                </a:cubicBezTo>
                <a:cubicBezTo>
                  <a:pt x="7479407" y="3978986"/>
                  <a:pt x="7474078" y="3978045"/>
                  <a:pt x="7468767" y="3977042"/>
                </a:cubicBezTo>
                <a:lnTo>
                  <a:pt x="7468651" y="3975903"/>
                </a:lnTo>
                <a:cubicBezTo>
                  <a:pt x="7109800" y="3916971"/>
                  <a:pt x="6828761" y="3638399"/>
                  <a:pt x="6778486" y="3288305"/>
                </a:cubicBezTo>
                <a:cubicBezTo>
                  <a:pt x="6778318" y="3288253"/>
                  <a:pt x="6778150" y="3288248"/>
                  <a:pt x="6777980" y="3288243"/>
                </a:cubicBezTo>
                <a:lnTo>
                  <a:pt x="6777442" y="3281619"/>
                </a:lnTo>
                <a:cubicBezTo>
                  <a:pt x="6772383" y="3251607"/>
                  <a:pt x="6769933" y="3220958"/>
                  <a:pt x="6769975" y="3189869"/>
                </a:cubicBezTo>
                <a:cubicBezTo>
                  <a:pt x="6768663" y="3184286"/>
                  <a:pt x="6768604" y="3178663"/>
                  <a:pt x="6768604" y="3173027"/>
                </a:cubicBezTo>
                <a:lnTo>
                  <a:pt x="6769198" y="3161677"/>
                </a:lnTo>
                <a:lnTo>
                  <a:pt x="6769696" y="3161709"/>
                </a:lnTo>
                <a:close/>
                <a:moveTo>
                  <a:pt x="6755934" y="3161219"/>
                </a:moveTo>
                <a:lnTo>
                  <a:pt x="6755960" y="3161709"/>
                </a:lnTo>
                <a:lnTo>
                  <a:pt x="6756458" y="3161677"/>
                </a:lnTo>
                <a:lnTo>
                  <a:pt x="6757052" y="3173027"/>
                </a:lnTo>
                <a:cubicBezTo>
                  <a:pt x="6757052" y="3178663"/>
                  <a:pt x="6756994" y="3184286"/>
                  <a:pt x="6755682" y="3189869"/>
                </a:cubicBezTo>
                <a:cubicBezTo>
                  <a:pt x="6755724" y="3220958"/>
                  <a:pt x="6753273" y="3251607"/>
                  <a:pt x="6748215" y="3281619"/>
                </a:cubicBezTo>
                <a:lnTo>
                  <a:pt x="6747676" y="3288243"/>
                </a:lnTo>
                <a:cubicBezTo>
                  <a:pt x="6747507" y="3288248"/>
                  <a:pt x="6747338" y="3288253"/>
                  <a:pt x="6747171" y="3288305"/>
                </a:cubicBezTo>
                <a:cubicBezTo>
                  <a:pt x="6696895" y="3638399"/>
                  <a:pt x="6415856" y="3916971"/>
                  <a:pt x="6057005" y="3975903"/>
                </a:cubicBezTo>
                <a:lnTo>
                  <a:pt x="6056889" y="3977042"/>
                </a:lnTo>
                <a:cubicBezTo>
                  <a:pt x="6051578" y="3978045"/>
                  <a:pt x="6046249" y="3978986"/>
                  <a:pt x="6040672" y="3978570"/>
                </a:cubicBezTo>
                <a:cubicBezTo>
                  <a:pt x="6009500" y="3984080"/>
                  <a:pt x="5977620" y="3987038"/>
                  <a:pt x="5945246" y="3987561"/>
                </a:cubicBezTo>
                <a:lnTo>
                  <a:pt x="5928127" y="3989174"/>
                </a:lnTo>
                <a:lnTo>
                  <a:pt x="5928101" y="3988683"/>
                </a:lnTo>
                <a:lnTo>
                  <a:pt x="5927602" y="3988716"/>
                </a:lnTo>
                <a:cubicBezTo>
                  <a:pt x="5927036" y="3984944"/>
                  <a:pt x="5927009" y="3981158"/>
                  <a:pt x="5927009" y="3977366"/>
                </a:cubicBezTo>
                <a:cubicBezTo>
                  <a:pt x="5927009" y="3971728"/>
                  <a:pt x="5927068" y="3966104"/>
                  <a:pt x="5928380" y="3960518"/>
                </a:cubicBezTo>
                <a:cubicBezTo>
                  <a:pt x="5928338" y="3929436"/>
                  <a:pt x="5930787" y="3898794"/>
                  <a:pt x="5935844" y="3868787"/>
                </a:cubicBezTo>
                <a:lnTo>
                  <a:pt x="5936384" y="3862150"/>
                </a:lnTo>
                <a:cubicBezTo>
                  <a:pt x="5936553" y="3862145"/>
                  <a:pt x="5936722" y="3862140"/>
                  <a:pt x="5936890" y="3862087"/>
                </a:cubicBezTo>
                <a:cubicBezTo>
                  <a:pt x="5987166" y="3511992"/>
                  <a:pt x="6268205" y="3233421"/>
                  <a:pt x="6627056" y="3174489"/>
                </a:cubicBezTo>
                <a:lnTo>
                  <a:pt x="6627173" y="3173350"/>
                </a:lnTo>
                <a:cubicBezTo>
                  <a:pt x="6632481" y="3172348"/>
                  <a:pt x="6637809" y="3171407"/>
                  <a:pt x="6643385" y="3171823"/>
                </a:cubicBezTo>
                <a:cubicBezTo>
                  <a:pt x="6674569" y="3166310"/>
                  <a:pt x="6706461" y="3163352"/>
                  <a:pt x="6738847" y="3162829"/>
                </a:cubicBezTo>
                <a:close/>
                <a:moveTo>
                  <a:pt x="5077571" y="3161219"/>
                </a:moveTo>
                <a:lnTo>
                  <a:pt x="5094659" y="3162829"/>
                </a:lnTo>
                <a:cubicBezTo>
                  <a:pt x="5127044" y="3163352"/>
                  <a:pt x="5158937" y="3166310"/>
                  <a:pt x="5190120" y="3171823"/>
                </a:cubicBezTo>
                <a:cubicBezTo>
                  <a:pt x="5195696" y="3171407"/>
                  <a:pt x="5201024" y="3172348"/>
                  <a:pt x="5206334" y="3173350"/>
                </a:cubicBezTo>
                <a:lnTo>
                  <a:pt x="5206450" y="3174489"/>
                </a:lnTo>
                <a:cubicBezTo>
                  <a:pt x="5565300" y="3233421"/>
                  <a:pt x="5846339" y="3511992"/>
                  <a:pt x="5896616" y="3862087"/>
                </a:cubicBezTo>
                <a:cubicBezTo>
                  <a:pt x="5896783" y="3862140"/>
                  <a:pt x="5896953" y="3862145"/>
                  <a:pt x="5897121" y="3862150"/>
                </a:cubicBezTo>
                <a:lnTo>
                  <a:pt x="5897662" y="3868787"/>
                </a:lnTo>
                <a:cubicBezTo>
                  <a:pt x="5902718" y="3898794"/>
                  <a:pt x="5905168" y="3929436"/>
                  <a:pt x="5905126" y="3960518"/>
                </a:cubicBezTo>
                <a:cubicBezTo>
                  <a:pt x="5906438" y="3966104"/>
                  <a:pt x="5906496" y="3971728"/>
                  <a:pt x="5906496" y="3977366"/>
                </a:cubicBezTo>
                <a:cubicBezTo>
                  <a:pt x="5906496" y="3981158"/>
                  <a:pt x="5906469" y="3984944"/>
                  <a:pt x="5905903" y="3988716"/>
                </a:cubicBezTo>
                <a:lnTo>
                  <a:pt x="5905404" y="3988683"/>
                </a:lnTo>
                <a:lnTo>
                  <a:pt x="5905378" y="3989174"/>
                </a:lnTo>
                <a:lnTo>
                  <a:pt x="5888260" y="3987561"/>
                </a:lnTo>
                <a:cubicBezTo>
                  <a:pt x="5855886" y="3987038"/>
                  <a:pt x="5824005" y="3984080"/>
                  <a:pt x="5792833" y="3978570"/>
                </a:cubicBezTo>
                <a:cubicBezTo>
                  <a:pt x="5787256" y="3978986"/>
                  <a:pt x="5781927" y="3978045"/>
                  <a:pt x="5776617" y="3977042"/>
                </a:cubicBezTo>
                <a:lnTo>
                  <a:pt x="5776501" y="3975903"/>
                </a:lnTo>
                <a:cubicBezTo>
                  <a:pt x="5417649" y="3916971"/>
                  <a:pt x="5136610" y="3638399"/>
                  <a:pt x="5086335" y="3288305"/>
                </a:cubicBezTo>
                <a:cubicBezTo>
                  <a:pt x="5086167" y="3288253"/>
                  <a:pt x="5085999" y="3288248"/>
                  <a:pt x="5085830" y="3288243"/>
                </a:cubicBezTo>
                <a:lnTo>
                  <a:pt x="5085291" y="3281619"/>
                </a:lnTo>
                <a:cubicBezTo>
                  <a:pt x="5080233" y="3251607"/>
                  <a:pt x="5077782" y="3220958"/>
                  <a:pt x="5077824" y="3189869"/>
                </a:cubicBezTo>
                <a:cubicBezTo>
                  <a:pt x="5076512" y="3184286"/>
                  <a:pt x="5076453" y="3178663"/>
                  <a:pt x="5076453" y="3173027"/>
                </a:cubicBezTo>
                <a:lnTo>
                  <a:pt x="5077047" y="3161677"/>
                </a:lnTo>
                <a:lnTo>
                  <a:pt x="5077545" y="3161709"/>
                </a:lnTo>
                <a:close/>
                <a:moveTo>
                  <a:pt x="5063783" y="3161219"/>
                </a:moveTo>
                <a:lnTo>
                  <a:pt x="5063809" y="3161709"/>
                </a:lnTo>
                <a:lnTo>
                  <a:pt x="5064307" y="3161677"/>
                </a:lnTo>
                <a:lnTo>
                  <a:pt x="5064902" y="3173027"/>
                </a:lnTo>
                <a:cubicBezTo>
                  <a:pt x="5064902" y="3178663"/>
                  <a:pt x="5064842" y="3184286"/>
                  <a:pt x="5063530" y="3189869"/>
                </a:cubicBezTo>
                <a:cubicBezTo>
                  <a:pt x="5063572" y="3220958"/>
                  <a:pt x="5061122" y="3251607"/>
                  <a:pt x="5056063" y="3281619"/>
                </a:cubicBezTo>
                <a:lnTo>
                  <a:pt x="5055525" y="3288243"/>
                </a:lnTo>
                <a:cubicBezTo>
                  <a:pt x="5055355" y="3288248"/>
                  <a:pt x="5055187" y="3288253"/>
                  <a:pt x="5055019" y="3288305"/>
                </a:cubicBezTo>
                <a:cubicBezTo>
                  <a:pt x="5004744" y="3638399"/>
                  <a:pt x="4723705" y="3916971"/>
                  <a:pt x="4364853" y="3975903"/>
                </a:cubicBezTo>
                <a:lnTo>
                  <a:pt x="4364737" y="3977042"/>
                </a:lnTo>
                <a:cubicBezTo>
                  <a:pt x="4359427" y="3978045"/>
                  <a:pt x="4354098" y="3978986"/>
                  <a:pt x="4348521" y="3978570"/>
                </a:cubicBezTo>
                <a:cubicBezTo>
                  <a:pt x="4317350" y="3984080"/>
                  <a:pt x="4285468" y="3987038"/>
                  <a:pt x="4253094" y="3987561"/>
                </a:cubicBezTo>
                <a:lnTo>
                  <a:pt x="4235976" y="3989174"/>
                </a:lnTo>
                <a:lnTo>
                  <a:pt x="4235950" y="3988683"/>
                </a:lnTo>
                <a:lnTo>
                  <a:pt x="4235451" y="3988716"/>
                </a:lnTo>
                <a:cubicBezTo>
                  <a:pt x="4234885" y="3984944"/>
                  <a:pt x="4234858" y="3981158"/>
                  <a:pt x="4234858" y="3977366"/>
                </a:cubicBezTo>
                <a:cubicBezTo>
                  <a:pt x="4234858" y="3971728"/>
                  <a:pt x="4234916" y="3966104"/>
                  <a:pt x="4236228" y="3960518"/>
                </a:cubicBezTo>
                <a:cubicBezTo>
                  <a:pt x="4236186" y="3929436"/>
                  <a:pt x="4238636" y="3898794"/>
                  <a:pt x="4243692" y="3868787"/>
                </a:cubicBezTo>
                <a:lnTo>
                  <a:pt x="4244233" y="3862150"/>
                </a:lnTo>
                <a:cubicBezTo>
                  <a:pt x="4244401" y="3862145"/>
                  <a:pt x="4244571" y="3862140"/>
                  <a:pt x="4244738" y="3862087"/>
                </a:cubicBezTo>
                <a:cubicBezTo>
                  <a:pt x="4295015" y="3511992"/>
                  <a:pt x="4576054" y="3233421"/>
                  <a:pt x="4934904" y="3174489"/>
                </a:cubicBezTo>
                <a:lnTo>
                  <a:pt x="4935021" y="3173350"/>
                </a:lnTo>
                <a:cubicBezTo>
                  <a:pt x="4940330" y="3172348"/>
                  <a:pt x="4945658" y="3171407"/>
                  <a:pt x="4951234" y="3171823"/>
                </a:cubicBezTo>
                <a:cubicBezTo>
                  <a:pt x="4982417" y="3166310"/>
                  <a:pt x="5014310" y="3163352"/>
                  <a:pt x="5046695" y="3162829"/>
                </a:cubicBezTo>
                <a:close/>
                <a:moveTo>
                  <a:pt x="3385420" y="3161219"/>
                </a:moveTo>
                <a:lnTo>
                  <a:pt x="3402507" y="3162829"/>
                </a:lnTo>
                <a:cubicBezTo>
                  <a:pt x="3434893" y="3163352"/>
                  <a:pt x="3466785" y="3166310"/>
                  <a:pt x="3497969" y="3171823"/>
                </a:cubicBezTo>
                <a:cubicBezTo>
                  <a:pt x="3503545" y="3171407"/>
                  <a:pt x="3508873" y="3172348"/>
                  <a:pt x="3514181" y="3173350"/>
                </a:cubicBezTo>
                <a:lnTo>
                  <a:pt x="3514298" y="3174489"/>
                </a:lnTo>
                <a:cubicBezTo>
                  <a:pt x="3873149" y="3233421"/>
                  <a:pt x="4154188" y="3511992"/>
                  <a:pt x="4204464" y="3862087"/>
                </a:cubicBezTo>
                <a:cubicBezTo>
                  <a:pt x="4204632" y="3862140"/>
                  <a:pt x="4204801" y="3862145"/>
                  <a:pt x="4204970" y="3862150"/>
                </a:cubicBezTo>
                <a:lnTo>
                  <a:pt x="4205510" y="3868787"/>
                </a:lnTo>
                <a:cubicBezTo>
                  <a:pt x="4210567" y="3898794"/>
                  <a:pt x="4213016" y="3929436"/>
                  <a:pt x="4212974" y="3960518"/>
                </a:cubicBezTo>
                <a:cubicBezTo>
                  <a:pt x="4214286" y="3966104"/>
                  <a:pt x="4214345" y="3971728"/>
                  <a:pt x="4214345" y="3977366"/>
                </a:cubicBezTo>
                <a:cubicBezTo>
                  <a:pt x="4214345" y="3981158"/>
                  <a:pt x="4214318" y="3984944"/>
                  <a:pt x="4213752" y="3988716"/>
                </a:cubicBezTo>
                <a:lnTo>
                  <a:pt x="4213253" y="3988683"/>
                </a:lnTo>
                <a:lnTo>
                  <a:pt x="4213227" y="3989174"/>
                </a:lnTo>
                <a:lnTo>
                  <a:pt x="4196108" y="3987561"/>
                </a:lnTo>
                <a:cubicBezTo>
                  <a:pt x="4163734" y="3987038"/>
                  <a:pt x="4131854" y="3984080"/>
                  <a:pt x="4100682" y="3978570"/>
                </a:cubicBezTo>
                <a:cubicBezTo>
                  <a:pt x="4095105" y="3978986"/>
                  <a:pt x="4089776" y="3978045"/>
                  <a:pt x="4084465" y="3977042"/>
                </a:cubicBezTo>
                <a:lnTo>
                  <a:pt x="4084349" y="3975903"/>
                </a:lnTo>
                <a:cubicBezTo>
                  <a:pt x="3725498" y="3916971"/>
                  <a:pt x="3444459" y="3638399"/>
                  <a:pt x="3394183" y="3288305"/>
                </a:cubicBezTo>
                <a:cubicBezTo>
                  <a:pt x="3394016" y="3288253"/>
                  <a:pt x="3393847" y="3288248"/>
                  <a:pt x="3393678" y="3288243"/>
                </a:cubicBezTo>
                <a:lnTo>
                  <a:pt x="3393139" y="3281619"/>
                </a:lnTo>
                <a:cubicBezTo>
                  <a:pt x="3388081" y="3251607"/>
                  <a:pt x="3385630" y="3220958"/>
                  <a:pt x="3385672" y="3189869"/>
                </a:cubicBezTo>
                <a:cubicBezTo>
                  <a:pt x="3384360" y="3184286"/>
                  <a:pt x="3384302" y="3178663"/>
                  <a:pt x="3384302" y="3173027"/>
                </a:cubicBezTo>
                <a:lnTo>
                  <a:pt x="3384896" y="3161677"/>
                </a:lnTo>
                <a:lnTo>
                  <a:pt x="3385394" y="3161709"/>
                </a:lnTo>
                <a:close/>
                <a:moveTo>
                  <a:pt x="3371632" y="3161219"/>
                </a:moveTo>
                <a:lnTo>
                  <a:pt x="3371658" y="3161709"/>
                </a:lnTo>
                <a:lnTo>
                  <a:pt x="3372156" y="3161677"/>
                </a:lnTo>
                <a:lnTo>
                  <a:pt x="3372750" y="3173027"/>
                </a:lnTo>
                <a:cubicBezTo>
                  <a:pt x="3372750" y="3178663"/>
                  <a:pt x="3372691" y="3184286"/>
                  <a:pt x="3371379" y="3189869"/>
                </a:cubicBezTo>
                <a:cubicBezTo>
                  <a:pt x="3371421" y="3220958"/>
                  <a:pt x="3368971" y="3251607"/>
                  <a:pt x="3363912" y="3281619"/>
                </a:cubicBezTo>
                <a:lnTo>
                  <a:pt x="3363374" y="3288243"/>
                </a:lnTo>
                <a:cubicBezTo>
                  <a:pt x="3363204" y="3288248"/>
                  <a:pt x="3363036" y="3288253"/>
                  <a:pt x="3362868" y="3288305"/>
                </a:cubicBezTo>
                <a:cubicBezTo>
                  <a:pt x="3312593" y="3638399"/>
                  <a:pt x="3031554" y="3916971"/>
                  <a:pt x="2672703" y="3975903"/>
                </a:cubicBezTo>
                <a:lnTo>
                  <a:pt x="2672586" y="3977042"/>
                </a:lnTo>
                <a:cubicBezTo>
                  <a:pt x="2667276" y="3978045"/>
                  <a:pt x="2661947" y="3978986"/>
                  <a:pt x="2656370" y="3978570"/>
                </a:cubicBezTo>
                <a:cubicBezTo>
                  <a:pt x="2625198" y="3984080"/>
                  <a:pt x="2593318" y="3987038"/>
                  <a:pt x="2560943" y="3987561"/>
                </a:cubicBezTo>
                <a:lnTo>
                  <a:pt x="2543825" y="3989174"/>
                </a:lnTo>
                <a:lnTo>
                  <a:pt x="2543799" y="3988683"/>
                </a:lnTo>
                <a:lnTo>
                  <a:pt x="2543300" y="3988716"/>
                </a:lnTo>
                <a:cubicBezTo>
                  <a:pt x="2542734" y="3984944"/>
                  <a:pt x="2542707" y="3981158"/>
                  <a:pt x="2542707" y="3977366"/>
                </a:cubicBezTo>
                <a:cubicBezTo>
                  <a:pt x="2542707" y="3971728"/>
                  <a:pt x="2542765" y="3966104"/>
                  <a:pt x="2544077" y="3960518"/>
                </a:cubicBezTo>
                <a:cubicBezTo>
                  <a:pt x="2544035" y="3929436"/>
                  <a:pt x="2546485" y="3898794"/>
                  <a:pt x="2551541" y="3868787"/>
                </a:cubicBezTo>
                <a:lnTo>
                  <a:pt x="2552082" y="3862150"/>
                </a:lnTo>
                <a:cubicBezTo>
                  <a:pt x="2552250" y="3862145"/>
                  <a:pt x="2552420" y="3862140"/>
                  <a:pt x="2552587" y="3862087"/>
                </a:cubicBezTo>
                <a:cubicBezTo>
                  <a:pt x="2602864" y="3511992"/>
                  <a:pt x="2883903" y="3233421"/>
                  <a:pt x="3242753" y="3174489"/>
                </a:cubicBezTo>
                <a:lnTo>
                  <a:pt x="3242870" y="3173350"/>
                </a:lnTo>
                <a:cubicBezTo>
                  <a:pt x="3248179" y="3172348"/>
                  <a:pt x="3253507" y="3171407"/>
                  <a:pt x="3259083" y="3171823"/>
                </a:cubicBezTo>
                <a:cubicBezTo>
                  <a:pt x="3290266" y="3166310"/>
                  <a:pt x="3322159" y="3163352"/>
                  <a:pt x="3354544" y="3162829"/>
                </a:cubicBezTo>
                <a:close/>
                <a:moveTo>
                  <a:pt x="1693269" y="3161219"/>
                </a:moveTo>
                <a:lnTo>
                  <a:pt x="1710356" y="3162829"/>
                </a:lnTo>
                <a:cubicBezTo>
                  <a:pt x="1742742" y="3163352"/>
                  <a:pt x="1774634" y="3166310"/>
                  <a:pt x="1805818" y="3171823"/>
                </a:cubicBezTo>
                <a:cubicBezTo>
                  <a:pt x="1811394" y="3171407"/>
                  <a:pt x="1816722" y="3172348"/>
                  <a:pt x="1822030" y="3173350"/>
                </a:cubicBezTo>
                <a:lnTo>
                  <a:pt x="1822148" y="3174489"/>
                </a:lnTo>
                <a:cubicBezTo>
                  <a:pt x="2180998" y="3233421"/>
                  <a:pt x="2462037" y="3511992"/>
                  <a:pt x="2512313" y="3862087"/>
                </a:cubicBezTo>
                <a:cubicBezTo>
                  <a:pt x="2512481" y="3862140"/>
                  <a:pt x="2512650" y="3862145"/>
                  <a:pt x="2512819" y="3862150"/>
                </a:cubicBezTo>
                <a:lnTo>
                  <a:pt x="2513359" y="3868787"/>
                </a:lnTo>
                <a:cubicBezTo>
                  <a:pt x="2518416" y="3898794"/>
                  <a:pt x="2520865" y="3929436"/>
                  <a:pt x="2520823" y="3960518"/>
                </a:cubicBezTo>
                <a:cubicBezTo>
                  <a:pt x="2522135" y="3966104"/>
                  <a:pt x="2522194" y="3971728"/>
                  <a:pt x="2522194" y="3977366"/>
                </a:cubicBezTo>
                <a:cubicBezTo>
                  <a:pt x="2522194" y="3981158"/>
                  <a:pt x="2522167" y="3984944"/>
                  <a:pt x="2521601" y="3988716"/>
                </a:cubicBezTo>
                <a:lnTo>
                  <a:pt x="2521102" y="3988683"/>
                </a:lnTo>
                <a:lnTo>
                  <a:pt x="2521076" y="3989174"/>
                </a:lnTo>
                <a:lnTo>
                  <a:pt x="2503957" y="3987561"/>
                </a:lnTo>
                <a:cubicBezTo>
                  <a:pt x="2471583" y="3987038"/>
                  <a:pt x="2439703" y="3984080"/>
                  <a:pt x="2408531" y="3978570"/>
                </a:cubicBezTo>
                <a:cubicBezTo>
                  <a:pt x="2402954" y="3978986"/>
                  <a:pt x="2397625" y="3978045"/>
                  <a:pt x="2392314" y="3977042"/>
                </a:cubicBezTo>
                <a:lnTo>
                  <a:pt x="2392198" y="3975903"/>
                </a:lnTo>
                <a:cubicBezTo>
                  <a:pt x="2033347" y="3916971"/>
                  <a:pt x="1752308" y="3638399"/>
                  <a:pt x="1702032" y="3288305"/>
                </a:cubicBezTo>
                <a:cubicBezTo>
                  <a:pt x="1701865" y="3288253"/>
                  <a:pt x="1701696" y="3288248"/>
                  <a:pt x="1701527" y="3288243"/>
                </a:cubicBezTo>
                <a:lnTo>
                  <a:pt x="1700989" y="3281619"/>
                </a:lnTo>
                <a:cubicBezTo>
                  <a:pt x="1695930" y="3251607"/>
                  <a:pt x="1693479" y="3220958"/>
                  <a:pt x="1693521" y="3189869"/>
                </a:cubicBezTo>
                <a:cubicBezTo>
                  <a:pt x="1692209" y="3184286"/>
                  <a:pt x="1692151" y="3178663"/>
                  <a:pt x="1692151" y="3173027"/>
                </a:cubicBezTo>
                <a:lnTo>
                  <a:pt x="1692745" y="3161677"/>
                </a:lnTo>
                <a:lnTo>
                  <a:pt x="1693243" y="3161709"/>
                </a:lnTo>
                <a:close/>
                <a:moveTo>
                  <a:pt x="1679481" y="3161219"/>
                </a:moveTo>
                <a:lnTo>
                  <a:pt x="1679507" y="3161709"/>
                </a:lnTo>
                <a:lnTo>
                  <a:pt x="1680005" y="3161677"/>
                </a:lnTo>
                <a:lnTo>
                  <a:pt x="1680599" y="3173027"/>
                </a:lnTo>
                <a:cubicBezTo>
                  <a:pt x="1680599" y="3178663"/>
                  <a:pt x="1680540" y="3184286"/>
                  <a:pt x="1679228" y="3189869"/>
                </a:cubicBezTo>
                <a:cubicBezTo>
                  <a:pt x="1679270" y="3220958"/>
                  <a:pt x="1676820" y="3251607"/>
                  <a:pt x="1671761" y="3281619"/>
                </a:cubicBezTo>
                <a:lnTo>
                  <a:pt x="1671223" y="3288243"/>
                </a:lnTo>
                <a:cubicBezTo>
                  <a:pt x="1671053" y="3288248"/>
                  <a:pt x="1670885" y="3288253"/>
                  <a:pt x="1670717" y="3288305"/>
                </a:cubicBezTo>
                <a:cubicBezTo>
                  <a:pt x="1620442" y="3638399"/>
                  <a:pt x="1339403" y="3916971"/>
                  <a:pt x="980552" y="3975903"/>
                </a:cubicBezTo>
                <a:lnTo>
                  <a:pt x="980435" y="3977042"/>
                </a:lnTo>
                <a:cubicBezTo>
                  <a:pt x="975125" y="3978045"/>
                  <a:pt x="969796" y="3978986"/>
                  <a:pt x="964219" y="3978570"/>
                </a:cubicBezTo>
                <a:cubicBezTo>
                  <a:pt x="933047" y="3984080"/>
                  <a:pt x="901167" y="3987038"/>
                  <a:pt x="868792" y="3987561"/>
                </a:cubicBezTo>
                <a:lnTo>
                  <a:pt x="851674" y="3989174"/>
                </a:lnTo>
                <a:lnTo>
                  <a:pt x="851648" y="3988683"/>
                </a:lnTo>
                <a:lnTo>
                  <a:pt x="851149" y="3988716"/>
                </a:lnTo>
                <a:cubicBezTo>
                  <a:pt x="850583" y="3984944"/>
                  <a:pt x="850556" y="3981158"/>
                  <a:pt x="850556" y="3977366"/>
                </a:cubicBezTo>
                <a:cubicBezTo>
                  <a:pt x="850556" y="3971728"/>
                  <a:pt x="850614" y="3966104"/>
                  <a:pt x="851926" y="3960518"/>
                </a:cubicBezTo>
                <a:cubicBezTo>
                  <a:pt x="851884" y="3929436"/>
                  <a:pt x="854334" y="3898794"/>
                  <a:pt x="859390" y="3868787"/>
                </a:cubicBezTo>
                <a:lnTo>
                  <a:pt x="859931" y="3862150"/>
                </a:lnTo>
                <a:cubicBezTo>
                  <a:pt x="860099" y="3862145"/>
                  <a:pt x="860269" y="3862140"/>
                  <a:pt x="860436" y="3862087"/>
                </a:cubicBezTo>
                <a:cubicBezTo>
                  <a:pt x="910713" y="3511992"/>
                  <a:pt x="1191752" y="3233421"/>
                  <a:pt x="1550602" y="3174489"/>
                </a:cubicBezTo>
                <a:lnTo>
                  <a:pt x="1550719" y="3173350"/>
                </a:lnTo>
                <a:cubicBezTo>
                  <a:pt x="1556028" y="3172348"/>
                  <a:pt x="1561356" y="3171407"/>
                  <a:pt x="1566932" y="3171823"/>
                </a:cubicBezTo>
                <a:cubicBezTo>
                  <a:pt x="1598115" y="3166310"/>
                  <a:pt x="1630008" y="3163352"/>
                  <a:pt x="1662393" y="3162829"/>
                </a:cubicBezTo>
                <a:close/>
                <a:moveTo>
                  <a:pt x="1118" y="3161219"/>
                </a:moveTo>
                <a:lnTo>
                  <a:pt x="18205" y="3162829"/>
                </a:lnTo>
                <a:cubicBezTo>
                  <a:pt x="50591" y="3163352"/>
                  <a:pt x="82483" y="3166310"/>
                  <a:pt x="113667" y="3171823"/>
                </a:cubicBezTo>
                <a:cubicBezTo>
                  <a:pt x="119243" y="3171407"/>
                  <a:pt x="124571" y="3172348"/>
                  <a:pt x="129879" y="3173350"/>
                </a:cubicBezTo>
                <a:lnTo>
                  <a:pt x="129997" y="3174489"/>
                </a:lnTo>
                <a:cubicBezTo>
                  <a:pt x="488847" y="3233421"/>
                  <a:pt x="769886" y="3511992"/>
                  <a:pt x="820162" y="3862087"/>
                </a:cubicBezTo>
                <a:cubicBezTo>
                  <a:pt x="820330" y="3862140"/>
                  <a:pt x="820499" y="3862145"/>
                  <a:pt x="820668" y="3862150"/>
                </a:cubicBezTo>
                <a:lnTo>
                  <a:pt x="821208" y="3868787"/>
                </a:lnTo>
                <a:cubicBezTo>
                  <a:pt x="826265" y="3898794"/>
                  <a:pt x="828714" y="3929436"/>
                  <a:pt x="828672" y="3960518"/>
                </a:cubicBezTo>
                <a:cubicBezTo>
                  <a:pt x="829984" y="3966104"/>
                  <a:pt x="830043" y="3971728"/>
                  <a:pt x="830043" y="3977366"/>
                </a:cubicBezTo>
                <a:cubicBezTo>
                  <a:pt x="830043" y="3981158"/>
                  <a:pt x="830016" y="3984944"/>
                  <a:pt x="829450" y="3988716"/>
                </a:cubicBezTo>
                <a:lnTo>
                  <a:pt x="828951" y="3988683"/>
                </a:lnTo>
                <a:lnTo>
                  <a:pt x="828925" y="3989174"/>
                </a:lnTo>
                <a:lnTo>
                  <a:pt x="811806" y="3987561"/>
                </a:lnTo>
                <a:cubicBezTo>
                  <a:pt x="779432" y="3987038"/>
                  <a:pt x="747552" y="3984080"/>
                  <a:pt x="716380" y="3978570"/>
                </a:cubicBezTo>
                <a:cubicBezTo>
                  <a:pt x="710803" y="3978986"/>
                  <a:pt x="705474" y="3978045"/>
                  <a:pt x="700163" y="3977042"/>
                </a:cubicBezTo>
                <a:lnTo>
                  <a:pt x="700047" y="3975903"/>
                </a:lnTo>
                <a:cubicBezTo>
                  <a:pt x="341196" y="3916971"/>
                  <a:pt x="60157" y="3638399"/>
                  <a:pt x="9881" y="3288305"/>
                </a:cubicBezTo>
                <a:cubicBezTo>
                  <a:pt x="9714" y="3288253"/>
                  <a:pt x="9545" y="3288248"/>
                  <a:pt x="9376" y="3288243"/>
                </a:cubicBezTo>
                <a:lnTo>
                  <a:pt x="8837" y="3281619"/>
                </a:lnTo>
                <a:cubicBezTo>
                  <a:pt x="3779" y="3251607"/>
                  <a:pt x="1328" y="3220958"/>
                  <a:pt x="1370" y="3189869"/>
                </a:cubicBezTo>
                <a:cubicBezTo>
                  <a:pt x="58" y="3184286"/>
                  <a:pt x="0" y="3178663"/>
                  <a:pt x="0" y="3173027"/>
                </a:cubicBezTo>
                <a:lnTo>
                  <a:pt x="594" y="3161677"/>
                </a:lnTo>
                <a:lnTo>
                  <a:pt x="1092" y="3161709"/>
                </a:lnTo>
                <a:close/>
                <a:moveTo>
                  <a:pt x="7762529" y="2447425"/>
                </a:moveTo>
                <a:cubicBezTo>
                  <a:pt x="7815805" y="2718331"/>
                  <a:pt x="8030648" y="2933128"/>
                  <a:pt x="8305838" y="2992271"/>
                </a:cubicBezTo>
                <a:cubicBezTo>
                  <a:pt x="8252563" y="2721365"/>
                  <a:pt x="8037719" y="2506568"/>
                  <a:pt x="7762529" y="2447425"/>
                </a:cubicBezTo>
                <a:close/>
                <a:moveTo>
                  <a:pt x="7455280" y="2447425"/>
                </a:moveTo>
                <a:cubicBezTo>
                  <a:pt x="7180090" y="2506568"/>
                  <a:pt x="6965246" y="2721365"/>
                  <a:pt x="6911971" y="2992271"/>
                </a:cubicBezTo>
                <a:cubicBezTo>
                  <a:pt x="7187161" y="2933128"/>
                  <a:pt x="7402004" y="2718331"/>
                  <a:pt x="7455280" y="2447425"/>
                </a:cubicBezTo>
                <a:close/>
                <a:moveTo>
                  <a:pt x="6070378" y="2447425"/>
                </a:moveTo>
                <a:cubicBezTo>
                  <a:pt x="6123654" y="2718331"/>
                  <a:pt x="6338497" y="2933128"/>
                  <a:pt x="6613687" y="2992271"/>
                </a:cubicBezTo>
                <a:cubicBezTo>
                  <a:pt x="6560412" y="2721365"/>
                  <a:pt x="6345568" y="2506568"/>
                  <a:pt x="6070378" y="2447425"/>
                </a:cubicBezTo>
                <a:close/>
                <a:moveTo>
                  <a:pt x="5763129" y="2447425"/>
                </a:moveTo>
                <a:cubicBezTo>
                  <a:pt x="5487939" y="2506568"/>
                  <a:pt x="5273095" y="2721365"/>
                  <a:pt x="5219820" y="2992271"/>
                </a:cubicBezTo>
                <a:cubicBezTo>
                  <a:pt x="5495010" y="2933128"/>
                  <a:pt x="5709853" y="2718331"/>
                  <a:pt x="5763129" y="2447425"/>
                </a:cubicBezTo>
                <a:close/>
                <a:moveTo>
                  <a:pt x="4378227" y="2447425"/>
                </a:moveTo>
                <a:cubicBezTo>
                  <a:pt x="4431503" y="2718331"/>
                  <a:pt x="4646346" y="2933128"/>
                  <a:pt x="4921536" y="2992271"/>
                </a:cubicBezTo>
                <a:cubicBezTo>
                  <a:pt x="4868261" y="2721365"/>
                  <a:pt x="4653417" y="2506568"/>
                  <a:pt x="4378227" y="2447425"/>
                </a:cubicBezTo>
                <a:close/>
                <a:moveTo>
                  <a:pt x="4070978" y="2447425"/>
                </a:moveTo>
                <a:cubicBezTo>
                  <a:pt x="3795788" y="2506568"/>
                  <a:pt x="3580944" y="2721365"/>
                  <a:pt x="3527669" y="2992271"/>
                </a:cubicBezTo>
                <a:cubicBezTo>
                  <a:pt x="3802859" y="2933128"/>
                  <a:pt x="4017702" y="2718331"/>
                  <a:pt x="4070978" y="2447425"/>
                </a:cubicBezTo>
                <a:close/>
                <a:moveTo>
                  <a:pt x="2686076" y="2447425"/>
                </a:moveTo>
                <a:cubicBezTo>
                  <a:pt x="2739352" y="2718331"/>
                  <a:pt x="2954195" y="2933128"/>
                  <a:pt x="3229385" y="2992271"/>
                </a:cubicBezTo>
                <a:cubicBezTo>
                  <a:pt x="3176110" y="2721365"/>
                  <a:pt x="2961266" y="2506568"/>
                  <a:pt x="2686076" y="2447425"/>
                </a:cubicBezTo>
                <a:close/>
                <a:moveTo>
                  <a:pt x="2378827" y="2447425"/>
                </a:moveTo>
                <a:cubicBezTo>
                  <a:pt x="2103637" y="2506568"/>
                  <a:pt x="1888793" y="2721365"/>
                  <a:pt x="1835518" y="2992271"/>
                </a:cubicBezTo>
                <a:cubicBezTo>
                  <a:pt x="2110708" y="2933128"/>
                  <a:pt x="2325551" y="2718331"/>
                  <a:pt x="2378827" y="2447425"/>
                </a:cubicBezTo>
                <a:close/>
                <a:moveTo>
                  <a:pt x="993925" y="2447425"/>
                </a:moveTo>
                <a:cubicBezTo>
                  <a:pt x="1047201" y="2718331"/>
                  <a:pt x="1262044" y="2933128"/>
                  <a:pt x="1537234" y="2992271"/>
                </a:cubicBezTo>
                <a:cubicBezTo>
                  <a:pt x="1483959" y="2721365"/>
                  <a:pt x="1269115" y="2506568"/>
                  <a:pt x="993925" y="2447425"/>
                </a:cubicBezTo>
                <a:close/>
                <a:moveTo>
                  <a:pt x="686676" y="2447425"/>
                </a:moveTo>
                <a:cubicBezTo>
                  <a:pt x="411486" y="2506568"/>
                  <a:pt x="196642" y="2721365"/>
                  <a:pt x="143367" y="2992271"/>
                </a:cubicBezTo>
                <a:cubicBezTo>
                  <a:pt x="418557" y="2933128"/>
                  <a:pt x="633400" y="2718331"/>
                  <a:pt x="686676" y="2447425"/>
                </a:cubicBezTo>
                <a:close/>
                <a:moveTo>
                  <a:pt x="9139239" y="2321311"/>
                </a:moveTo>
                <a:lnTo>
                  <a:pt x="9139239" y="2449820"/>
                </a:lnTo>
                <a:lnTo>
                  <a:pt x="9047261" y="2476706"/>
                </a:lnTo>
                <a:cubicBezTo>
                  <a:pt x="8821055" y="2561144"/>
                  <a:pt x="8650738" y="2755228"/>
                  <a:pt x="8604122" y="2992271"/>
                </a:cubicBezTo>
                <a:cubicBezTo>
                  <a:pt x="8844913" y="2940521"/>
                  <a:pt x="9039501" y="2769598"/>
                  <a:pt x="9120077" y="2546190"/>
                </a:cubicBezTo>
                <a:lnTo>
                  <a:pt x="9139239" y="2477003"/>
                </a:lnTo>
                <a:lnTo>
                  <a:pt x="9139239" y="2782562"/>
                </a:lnTo>
                <a:lnTo>
                  <a:pt x="9135069" y="2789374"/>
                </a:lnTo>
                <a:cubicBezTo>
                  <a:pt x="9008919" y="2963003"/>
                  <a:pt x="8815033" y="3086603"/>
                  <a:pt x="8590751" y="3123727"/>
                </a:cubicBezTo>
                <a:lnTo>
                  <a:pt x="8590635" y="3124875"/>
                </a:lnTo>
                <a:cubicBezTo>
                  <a:pt x="8585324" y="3125886"/>
                  <a:pt x="8579995" y="3126834"/>
                  <a:pt x="8574418" y="3126415"/>
                </a:cubicBezTo>
                <a:cubicBezTo>
                  <a:pt x="8543246" y="3131969"/>
                  <a:pt x="8511366" y="3134950"/>
                  <a:pt x="8478991" y="3135477"/>
                </a:cubicBezTo>
                <a:lnTo>
                  <a:pt x="8461873" y="3137103"/>
                </a:lnTo>
                <a:lnTo>
                  <a:pt x="8461847" y="3136608"/>
                </a:lnTo>
                <a:lnTo>
                  <a:pt x="8461348" y="3136641"/>
                </a:lnTo>
                <a:cubicBezTo>
                  <a:pt x="8460782" y="3132839"/>
                  <a:pt x="8460755" y="3129023"/>
                  <a:pt x="8460755" y="3125201"/>
                </a:cubicBezTo>
                <a:cubicBezTo>
                  <a:pt x="8460755" y="3119519"/>
                  <a:pt x="8460814" y="3113850"/>
                  <a:pt x="8462126" y="3108220"/>
                </a:cubicBezTo>
                <a:cubicBezTo>
                  <a:pt x="8462083" y="3076892"/>
                  <a:pt x="8464533" y="3046007"/>
                  <a:pt x="8469590" y="3015763"/>
                </a:cubicBezTo>
                <a:lnTo>
                  <a:pt x="8470130" y="3009073"/>
                </a:lnTo>
                <a:cubicBezTo>
                  <a:pt x="8470299" y="3009068"/>
                  <a:pt x="8470468" y="3009063"/>
                  <a:pt x="8470636" y="3009010"/>
                </a:cubicBezTo>
                <a:cubicBezTo>
                  <a:pt x="8514628" y="2700252"/>
                  <a:pt x="8735297" y="2446688"/>
                  <a:pt x="9030178" y="2348329"/>
                </a:cubicBezTo>
                <a:close/>
                <a:moveTo>
                  <a:pt x="7620280" y="2302594"/>
                </a:moveTo>
                <a:lnTo>
                  <a:pt x="7637367" y="2304217"/>
                </a:lnTo>
                <a:cubicBezTo>
                  <a:pt x="7669753" y="2304744"/>
                  <a:pt x="7701646" y="2307725"/>
                  <a:pt x="7732829" y="2313282"/>
                </a:cubicBezTo>
                <a:cubicBezTo>
                  <a:pt x="7738405" y="2312863"/>
                  <a:pt x="7743733" y="2313811"/>
                  <a:pt x="7749042" y="2314821"/>
                </a:cubicBezTo>
                <a:lnTo>
                  <a:pt x="7749159" y="2315969"/>
                </a:lnTo>
                <a:cubicBezTo>
                  <a:pt x="8108009" y="2375367"/>
                  <a:pt x="8389048" y="2656144"/>
                  <a:pt x="8439324" y="3009010"/>
                </a:cubicBezTo>
                <a:cubicBezTo>
                  <a:pt x="8439492" y="3009063"/>
                  <a:pt x="8439661" y="3009068"/>
                  <a:pt x="8439830" y="3009073"/>
                </a:cubicBezTo>
                <a:lnTo>
                  <a:pt x="8440370" y="3015763"/>
                </a:lnTo>
                <a:cubicBezTo>
                  <a:pt x="8445427" y="3046007"/>
                  <a:pt x="8447877" y="3076892"/>
                  <a:pt x="8447834" y="3108220"/>
                </a:cubicBezTo>
                <a:cubicBezTo>
                  <a:pt x="8449146" y="3113850"/>
                  <a:pt x="8449205" y="3119519"/>
                  <a:pt x="8449205" y="3125201"/>
                </a:cubicBezTo>
                <a:cubicBezTo>
                  <a:pt x="8449205" y="3129023"/>
                  <a:pt x="8449178" y="3132839"/>
                  <a:pt x="8448612" y="3136641"/>
                </a:cubicBezTo>
                <a:lnTo>
                  <a:pt x="8448113" y="3136608"/>
                </a:lnTo>
                <a:lnTo>
                  <a:pt x="8448087" y="3137103"/>
                </a:lnTo>
                <a:lnTo>
                  <a:pt x="8430969" y="3135477"/>
                </a:lnTo>
                <a:cubicBezTo>
                  <a:pt x="8398594" y="3134950"/>
                  <a:pt x="8366714" y="3131969"/>
                  <a:pt x="8335542" y="3126415"/>
                </a:cubicBezTo>
                <a:cubicBezTo>
                  <a:pt x="8329965" y="3126834"/>
                  <a:pt x="8324636" y="3125886"/>
                  <a:pt x="8319325" y="3124875"/>
                </a:cubicBezTo>
                <a:lnTo>
                  <a:pt x="8319209" y="3123727"/>
                </a:lnTo>
                <a:cubicBezTo>
                  <a:pt x="7960358" y="3064328"/>
                  <a:pt x="7679319" y="2783551"/>
                  <a:pt x="7629044" y="2430686"/>
                </a:cubicBezTo>
                <a:cubicBezTo>
                  <a:pt x="7628876" y="2430633"/>
                  <a:pt x="7628708" y="2430628"/>
                  <a:pt x="7628538" y="2430623"/>
                </a:cubicBezTo>
                <a:lnTo>
                  <a:pt x="7628000" y="2423947"/>
                </a:lnTo>
                <a:cubicBezTo>
                  <a:pt x="7622941" y="2393697"/>
                  <a:pt x="7620490" y="2362806"/>
                  <a:pt x="7620533" y="2331471"/>
                </a:cubicBezTo>
                <a:cubicBezTo>
                  <a:pt x="7619221" y="2325843"/>
                  <a:pt x="7619162" y="2320176"/>
                  <a:pt x="7619162" y="2314495"/>
                </a:cubicBezTo>
                <a:lnTo>
                  <a:pt x="7619756" y="2303055"/>
                </a:lnTo>
                <a:lnTo>
                  <a:pt x="7620254" y="2303088"/>
                </a:lnTo>
                <a:close/>
                <a:moveTo>
                  <a:pt x="7597529" y="2302594"/>
                </a:moveTo>
                <a:lnTo>
                  <a:pt x="7597555" y="2303088"/>
                </a:lnTo>
                <a:lnTo>
                  <a:pt x="7598053" y="2303055"/>
                </a:lnTo>
                <a:lnTo>
                  <a:pt x="7598647" y="2314495"/>
                </a:lnTo>
                <a:cubicBezTo>
                  <a:pt x="7598647" y="2320176"/>
                  <a:pt x="7598588" y="2325843"/>
                  <a:pt x="7597276" y="2331471"/>
                </a:cubicBezTo>
                <a:cubicBezTo>
                  <a:pt x="7597319" y="2362806"/>
                  <a:pt x="7594868" y="2393697"/>
                  <a:pt x="7589809" y="2423947"/>
                </a:cubicBezTo>
                <a:lnTo>
                  <a:pt x="7589271" y="2430623"/>
                </a:lnTo>
                <a:cubicBezTo>
                  <a:pt x="7589101" y="2430628"/>
                  <a:pt x="7588933" y="2430633"/>
                  <a:pt x="7588765" y="2430686"/>
                </a:cubicBezTo>
                <a:cubicBezTo>
                  <a:pt x="7538490" y="2783551"/>
                  <a:pt x="7257451" y="3064328"/>
                  <a:pt x="6898600" y="3123727"/>
                </a:cubicBezTo>
                <a:lnTo>
                  <a:pt x="6898484" y="3124875"/>
                </a:lnTo>
                <a:cubicBezTo>
                  <a:pt x="6893173" y="3125886"/>
                  <a:pt x="6887844" y="3126834"/>
                  <a:pt x="6882267" y="3126415"/>
                </a:cubicBezTo>
                <a:cubicBezTo>
                  <a:pt x="6851095" y="3131969"/>
                  <a:pt x="6819215" y="3134950"/>
                  <a:pt x="6786841" y="3135477"/>
                </a:cubicBezTo>
                <a:lnTo>
                  <a:pt x="6769722" y="3137103"/>
                </a:lnTo>
                <a:lnTo>
                  <a:pt x="6769696" y="3136608"/>
                </a:lnTo>
                <a:lnTo>
                  <a:pt x="6769197" y="3136641"/>
                </a:lnTo>
                <a:cubicBezTo>
                  <a:pt x="6768631" y="3132839"/>
                  <a:pt x="6768604" y="3129023"/>
                  <a:pt x="6768604" y="3125201"/>
                </a:cubicBezTo>
                <a:cubicBezTo>
                  <a:pt x="6768604" y="3119519"/>
                  <a:pt x="6768663" y="3113850"/>
                  <a:pt x="6769975" y="3108220"/>
                </a:cubicBezTo>
                <a:cubicBezTo>
                  <a:pt x="6769933" y="3076892"/>
                  <a:pt x="6772382" y="3046007"/>
                  <a:pt x="6777439" y="3015763"/>
                </a:cubicBezTo>
                <a:lnTo>
                  <a:pt x="6777979" y="3009073"/>
                </a:lnTo>
                <a:cubicBezTo>
                  <a:pt x="6778148" y="3009068"/>
                  <a:pt x="6778317" y="3009063"/>
                  <a:pt x="6778485" y="3009010"/>
                </a:cubicBezTo>
                <a:cubicBezTo>
                  <a:pt x="6828761" y="2656144"/>
                  <a:pt x="7109800" y="2375367"/>
                  <a:pt x="7468650" y="2315969"/>
                </a:cubicBezTo>
                <a:lnTo>
                  <a:pt x="7468767" y="2314821"/>
                </a:lnTo>
                <a:cubicBezTo>
                  <a:pt x="7474076" y="2313811"/>
                  <a:pt x="7479404" y="2312863"/>
                  <a:pt x="7484980" y="2313282"/>
                </a:cubicBezTo>
                <a:cubicBezTo>
                  <a:pt x="7516163" y="2307725"/>
                  <a:pt x="7548056" y="2304744"/>
                  <a:pt x="7580442" y="2304217"/>
                </a:cubicBezTo>
                <a:close/>
                <a:moveTo>
                  <a:pt x="5928129" y="2302594"/>
                </a:moveTo>
                <a:lnTo>
                  <a:pt x="5945217" y="2304217"/>
                </a:lnTo>
                <a:cubicBezTo>
                  <a:pt x="5977602" y="2304744"/>
                  <a:pt x="6009495" y="2307725"/>
                  <a:pt x="6040678" y="2313282"/>
                </a:cubicBezTo>
                <a:cubicBezTo>
                  <a:pt x="6046254" y="2312863"/>
                  <a:pt x="6051582" y="2313811"/>
                  <a:pt x="6056891" y="2314821"/>
                </a:cubicBezTo>
                <a:lnTo>
                  <a:pt x="6057008" y="2315969"/>
                </a:lnTo>
                <a:cubicBezTo>
                  <a:pt x="6415858" y="2375367"/>
                  <a:pt x="6696897" y="2656144"/>
                  <a:pt x="6747174" y="3009010"/>
                </a:cubicBezTo>
                <a:cubicBezTo>
                  <a:pt x="6747341" y="3009063"/>
                  <a:pt x="6747511" y="3009068"/>
                  <a:pt x="6747679" y="3009073"/>
                </a:cubicBezTo>
                <a:lnTo>
                  <a:pt x="6748220" y="3015763"/>
                </a:lnTo>
                <a:cubicBezTo>
                  <a:pt x="6753276" y="3046007"/>
                  <a:pt x="6755726" y="3076892"/>
                  <a:pt x="6755684" y="3108220"/>
                </a:cubicBezTo>
                <a:cubicBezTo>
                  <a:pt x="6756996" y="3113850"/>
                  <a:pt x="6757054" y="3119519"/>
                  <a:pt x="6757054" y="3125201"/>
                </a:cubicBezTo>
                <a:cubicBezTo>
                  <a:pt x="6757054" y="3129023"/>
                  <a:pt x="6757027" y="3132839"/>
                  <a:pt x="6756461" y="3136641"/>
                </a:cubicBezTo>
                <a:lnTo>
                  <a:pt x="6755962" y="3136608"/>
                </a:lnTo>
                <a:lnTo>
                  <a:pt x="6755936" y="3137103"/>
                </a:lnTo>
                <a:lnTo>
                  <a:pt x="6738818" y="3135477"/>
                </a:lnTo>
                <a:cubicBezTo>
                  <a:pt x="6706444" y="3134950"/>
                  <a:pt x="6674563" y="3131969"/>
                  <a:pt x="6643391" y="3126415"/>
                </a:cubicBezTo>
                <a:cubicBezTo>
                  <a:pt x="6637814" y="3126834"/>
                  <a:pt x="6632485" y="3125886"/>
                  <a:pt x="6627175" y="3124875"/>
                </a:cubicBezTo>
                <a:lnTo>
                  <a:pt x="6627059" y="3123727"/>
                </a:lnTo>
                <a:cubicBezTo>
                  <a:pt x="6268207" y="3064328"/>
                  <a:pt x="5987168" y="2783551"/>
                  <a:pt x="5936893" y="2430686"/>
                </a:cubicBezTo>
                <a:cubicBezTo>
                  <a:pt x="5936725" y="2430633"/>
                  <a:pt x="5936557" y="2430628"/>
                  <a:pt x="5936387" y="2430623"/>
                </a:cubicBezTo>
                <a:lnTo>
                  <a:pt x="5935849" y="2423947"/>
                </a:lnTo>
                <a:cubicBezTo>
                  <a:pt x="5930790" y="2393697"/>
                  <a:pt x="5928340" y="2362806"/>
                  <a:pt x="5928382" y="2331471"/>
                </a:cubicBezTo>
                <a:cubicBezTo>
                  <a:pt x="5927070" y="2325843"/>
                  <a:pt x="5927011" y="2320176"/>
                  <a:pt x="5927011" y="2314495"/>
                </a:cubicBezTo>
                <a:lnTo>
                  <a:pt x="5927605" y="2303055"/>
                </a:lnTo>
                <a:lnTo>
                  <a:pt x="5928103" y="2303088"/>
                </a:lnTo>
                <a:close/>
                <a:moveTo>
                  <a:pt x="5905378" y="2302594"/>
                </a:moveTo>
                <a:lnTo>
                  <a:pt x="5905404" y="2303088"/>
                </a:lnTo>
                <a:lnTo>
                  <a:pt x="5905902" y="2303055"/>
                </a:lnTo>
                <a:lnTo>
                  <a:pt x="5906496" y="2314495"/>
                </a:lnTo>
                <a:cubicBezTo>
                  <a:pt x="5906496" y="2320176"/>
                  <a:pt x="5906438" y="2325843"/>
                  <a:pt x="5905126" y="2331471"/>
                </a:cubicBezTo>
                <a:cubicBezTo>
                  <a:pt x="5905168" y="2362806"/>
                  <a:pt x="5902717" y="2393697"/>
                  <a:pt x="5897659" y="2423947"/>
                </a:cubicBezTo>
                <a:lnTo>
                  <a:pt x="5897120" y="2430623"/>
                </a:lnTo>
                <a:cubicBezTo>
                  <a:pt x="5896951" y="2430628"/>
                  <a:pt x="5896782" y="2430633"/>
                  <a:pt x="5896615" y="2430686"/>
                </a:cubicBezTo>
                <a:cubicBezTo>
                  <a:pt x="5846339" y="2783551"/>
                  <a:pt x="5565300" y="3064328"/>
                  <a:pt x="5206449" y="3123727"/>
                </a:cubicBezTo>
                <a:lnTo>
                  <a:pt x="5206334" y="3124875"/>
                </a:lnTo>
                <a:cubicBezTo>
                  <a:pt x="5201022" y="3125886"/>
                  <a:pt x="5195693" y="3126834"/>
                  <a:pt x="5190116" y="3126415"/>
                </a:cubicBezTo>
                <a:cubicBezTo>
                  <a:pt x="5158944" y="3131969"/>
                  <a:pt x="5127065" y="3134950"/>
                  <a:pt x="5094690" y="3135477"/>
                </a:cubicBezTo>
                <a:lnTo>
                  <a:pt x="5077571" y="3137103"/>
                </a:lnTo>
                <a:lnTo>
                  <a:pt x="5077545" y="3136608"/>
                </a:lnTo>
                <a:lnTo>
                  <a:pt x="5077046" y="3136641"/>
                </a:lnTo>
                <a:cubicBezTo>
                  <a:pt x="5076480" y="3132839"/>
                  <a:pt x="5076453" y="3129023"/>
                  <a:pt x="5076453" y="3125201"/>
                </a:cubicBezTo>
                <a:cubicBezTo>
                  <a:pt x="5076453" y="3119519"/>
                  <a:pt x="5076512" y="3113850"/>
                  <a:pt x="5077824" y="3108220"/>
                </a:cubicBezTo>
                <a:cubicBezTo>
                  <a:pt x="5077782" y="3076892"/>
                  <a:pt x="5080231" y="3046007"/>
                  <a:pt x="5085288" y="3015763"/>
                </a:cubicBezTo>
                <a:lnTo>
                  <a:pt x="5085828" y="3009073"/>
                </a:lnTo>
                <a:cubicBezTo>
                  <a:pt x="5085997" y="3009068"/>
                  <a:pt x="5086166" y="3009063"/>
                  <a:pt x="5086334" y="3009010"/>
                </a:cubicBezTo>
                <a:cubicBezTo>
                  <a:pt x="5136610" y="2656144"/>
                  <a:pt x="5417649" y="2375367"/>
                  <a:pt x="5776501" y="2315969"/>
                </a:cubicBezTo>
                <a:lnTo>
                  <a:pt x="5776617" y="2314821"/>
                </a:lnTo>
                <a:cubicBezTo>
                  <a:pt x="5781926" y="2313811"/>
                  <a:pt x="5787253" y="2312863"/>
                  <a:pt x="5792829" y="2313282"/>
                </a:cubicBezTo>
                <a:cubicBezTo>
                  <a:pt x="5824013" y="2307725"/>
                  <a:pt x="5855905" y="2304744"/>
                  <a:pt x="5888291" y="2304217"/>
                </a:cubicBezTo>
                <a:close/>
                <a:moveTo>
                  <a:pt x="4235979" y="2302594"/>
                </a:moveTo>
                <a:lnTo>
                  <a:pt x="4253065" y="2304217"/>
                </a:lnTo>
                <a:cubicBezTo>
                  <a:pt x="4285451" y="2304744"/>
                  <a:pt x="4317343" y="2307725"/>
                  <a:pt x="4348528" y="2313282"/>
                </a:cubicBezTo>
                <a:cubicBezTo>
                  <a:pt x="4354104" y="2312863"/>
                  <a:pt x="4359431" y="2313811"/>
                  <a:pt x="4364739" y="2314821"/>
                </a:cubicBezTo>
                <a:lnTo>
                  <a:pt x="4364856" y="2315969"/>
                </a:lnTo>
                <a:cubicBezTo>
                  <a:pt x="4723707" y="2375367"/>
                  <a:pt x="5004746" y="2656144"/>
                  <a:pt x="5055022" y="3009010"/>
                </a:cubicBezTo>
                <a:cubicBezTo>
                  <a:pt x="5055190" y="3009063"/>
                  <a:pt x="5055359" y="3009068"/>
                  <a:pt x="5055528" y="3009073"/>
                </a:cubicBezTo>
                <a:lnTo>
                  <a:pt x="5056068" y="3015763"/>
                </a:lnTo>
                <a:cubicBezTo>
                  <a:pt x="5061125" y="3046007"/>
                  <a:pt x="5063574" y="3076892"/>
                  <a:pt x="5063532" y="3108220"/>
                </a:cubicBezTo>
                <a:cubicBezTo>
                  <a:pt x="5064844" y="3113850"/>
                  <a:pt x="5064903" y="3119519"/>
                  <a:pt x="5064903" y="3125201"/>
                </a:cubicBezTo>
                <a:cubicBezTo>
                  <a:pt x="5064903" y="3129023"/>
                  <a:pt x="5064876" y="3132839"/>
                  <a:pt x="5064310" y="3136641"/>
                </a:cubicBezTo>
                <a:lnTo>
                  <a:pt x="5063811" y="3136608"/>
                </a:lnTo>
                <a:lnTo>
                  <a:pt x="5063785" y="3137103"/>
                </a:lnTo>
                <a:lnTo>
                  <a:pt x="5046666" y="3135477"/>
                </a:lnTo>
                <a:cubicBezTo>
                  <a:pt x="5014292" y="3134950"/>
                  <a:pt x="4982412" y="3131969"/>
                  <a:pt x="4951241" y="3126415"/>
                </a:cubicBezTo>
                <a:cubicBezTo>
                  <a:pt x="4945663" y="3126834"/>
                  <a:pt x="4940334" y="3125886"/>
                  <a:pt x="4935023" y="3124875"/>
                </a:cubicBezTo>
                <a:lnTo>
                  <a:pt x="4934907" y="3123727"/>
                </a:lnTo>
                <a:cubicBezTo>
                  <a:pt x="4576056" y="3064328"/>
                  <a:pt x="4295017" y="2783551"/>
                  <a:pt x="4244741" y="2430686"/>
                </a:cubicBezTo>
                <a:cubicBezTo>
                  <a:pt x="4244574" y="2430633"/>
                  <a:pt x="4244405" y="2430628"/>
                  <a:pt x="4244236" y="2430623"/>
                </a:cubicBezTo>
                <a:lnTo>
                  <a:pt x="4243697" y="2423947"/>
                </a:lnTo>
                <a:cubicBezTo>
                  <a:pt x="4238639" y="2393697"/>
                  <a:pt x="4236188" y="2362806"/>
                  <a:pt x="4236230" y="2331471"/>
                </a:cubicBezTo>
                <a:cubicBezTo>
                  <a:pt x="4234918" y="2325843"/>
                  <a:pt x="4234860" y="2320176"/>
                  <a:pt x="4234860" y="2314495"/>
                </a:cubicBezTo>
                <a:lnTo>
                  <a:pt x="4235454" y="2303055"/>
                </a:lnTo>
                <a:lnTo>
                  <a:pt x="4235952" y="2303088"/>
                </a:lnTo>
                <a:close/>
                <a:moveTo>
                  <a:pt x="4213227" y="2302594"/>
                </a:moveTo>
                <a:lnTo>
                  <a:pt x="4213253" y="2303088"/>
                </a:lnTo>
                <a:lnTo>
                  <a:pt x="4213751" y="2303055"/>
                </a:lnTo>
                <a:lnTo>
                  <a:pt x="4214345" y="2314495"/>
                </a:lnTo>
                <a:cubicBezTo>
                  <a:pt x="4214345" y="2320176"/>
                  <a:pt x="4214286" y="2325843"/>
                  <a:pt x="4212974" y="2331471"/>
                </a:cubicBezTo>
                <a:cubicBezTo>
                  <a:pt x="4213016" y="2362806"/>
                  <a:pt x="4210566" y="2393697"/>
                  <a:pt x="4205507" y="2423947"/>
                </a:cubicBezTo>
                <a:lnTo>
                  <a:pt x="4204969" y="2430623"/>
                </a:lnTo>
                <a:cubicBezTo>
                  <a:pt x="4204799" y="2430628"/>
                  <a:pt x="4204631" y="2430633"/>
                  <a:pt x="4204463" y="2430686"/>
                </a:cubicBezTo>
                <a:cubicBezTo>
                  <a:pt x="4154188" y="2783551"/>
                  <a:pt x="3873149" y="3064328"/>
                  <a:pt x="3514297" y="3123727"/>
                </a:cubicBezTo>
                <a:lnTo>
                  <a:pt x="3514181" y="3124875"/>
                </a:lnTo>
                <a:cubicBezTo>
                  <a:pt x="3508871" y="3125886"/>
                  <a:pt x="3503542" y="3126834"/>
                  <a:pt x="3497965" y="3126415"/>
                </a:cubicBezTo>
                <a:cubicBezTo>
                  <a:pt x="3466793" y="3131969"/>
                  <a:pt x="3434912" y="3134950"/>
                  <a:pt x="3402538" y="3135477"/>
                </a:cubicBezTo>
                <a:lnTo>
                  <a:pt x="3385420" y="3137103"/>
                </a:lnTo>
                <a:lnTo>
                  <a:pt x="3385394" y="3136608"/>
                </a:lnTo>
                <a:lnTo>
                  <a:pt x="3384895" y="3136641"/>
                </a:lnTo>
                <a:cubicBezTo>
                  <a:pt x="3384329" y="3132839"/>
                  <a:pt x="3384302" y="3129023"/>
                  <a:pt x="3384302" y="3125201"/>
                </a:cubicBezTo>
                <a:cubicBezTo>
                  <a:pt x="3384302" y="3119519"/>
                  <a:pt x="3384360" y="3113850"/>
                  <a:pt x="3385672" y="3108220"/>
                </a:cubicBezTo>
                <a:cubicBezTo>
                  <a:pt x="3385630" y="3076892"/>
                  <a:pt x="3388080" y="3046007"/>
                  <a:pt x="3393136" y="3015763"/>
                </a:cubicBezTo>
                <a:lnTo>
                  <a:pt x="3393677" y="3009073"/>
                </a:lnTo>
                <a:cubicBezTo>
                  <a:pt x="3393845" y="3009068"/>
                  <a:pt x="3394015" y="3009063"/>
                  <a:pt x="3394182" y="3009010"/>
                </a:cubicBezTo>
                <a:cubicBezTo>
                  <a:pt x="3444459" y="2656144"/>
                  <a:pt x="3725498" y="2375367"/>
                  <a:pt x="4084348" y="2315969"/>
                </a:cubicBezTo>
                <a:lnTo>
                  <a:pt x="4084465" y="2314821"/>
                </a:lnTo>
                <a:cubicBezTo>
                  <a:pt x="4089774" y="2313811"/>
                  <a:pt x="4095102" y="2312863"/>
                  <a:pt x="4100678" y="2313282"/>
                </a:cubicBezTo>
                <a:cubicBezTo>
                  <a:pt x="4131861" y="2307725"/>
                  <a:pt x="4163754" y="2304744"/>
                  <a:pt x="4196139" y="2304217"/>
                </a:cubicBezTo>
                <a:close/>
                <a:moveTo>
                  <a:pt x="2543827" y="2302594"/>
                </a:moveTo>
                <a:lnTo>
                  <a:pt x="2560914" y="2304217"/>
                </a:lnTo>
                <a:cubicBezTo>
                  <a:pt x="2593300" y="2304744"/>
                  <a:pt x="2625192" y="2307725"/>
                  <a:pt x="2656376" y="2313282"/>
                </a:cubicBezTo>
                <a:cubicBezTo>
                  <a:pt x="2661952" y="2312863"/>
                  <a:pt x="2667280" y="2313811"/>
                  <a:pt x="2672588" y="2314821"/>
                </a:cubicBezTo>
                <a:lnTo>
                  <a:pt x="2672706" y="2315969"/>
                </a:lnTo>
                <a:cubicBezTo>
                  <a:pt x="3031556" y="2375367"/>
                  <a:pt x="3312595" y="2656144"/>
                  <a:pt x="3362871" y="3009010"/>
                </a:cubicBezTo>
                <a:cubicBezTo>
                  <a:pt x="3363039" y="3009063"/>
                  <a:pt x="3363208" y="3009068"/>
                  <a:pt x="3363377" y="3009073"/>
                </a:cubicBezTo>
                <a:lnTo>
                  <a:pt x="3363917" y="3015763"/>
                </a:lnTo>
                <a:cubicBezTo>
                  <a:pt x="3368974" y="3046007"/>
                  <a:pt x="3371423" y="3076892"/>
                  <a:pt x="3371381" y="3108220"/>
                </a:cubicBezTo>
                <a:cubicBezTo>
                  <a:pt x="3372693" y="3113850"/>
                  <a:pt x="3372752" y="3119519"/>
                  <a:pt x="3372752" y="3125201"/>
                </a:cubicBezTo>
                <a:cubicBezTo>
                  <a:pt x="3372752" y="3129023"/>
                  <a:pt x="3372725" y="3132839"/>
                  <a:pt x="3372159" y="3136641"/>
                </a:cubicBezTo>
                <a:lnTo>
                  <a:pt x="3371660" y="3136608"/>
                </a:lnTo>
                <a:lnTo>
                  <a:pt x="3371634" y="3137103"/>
                </a:lnTo>
                <a:lnTo>
                  <a:pt x="3354515" y="3135477"/>
                </a:lnTo>
                <a:cubicBezTo>
                  <a:pt x="3322141" y="3134950"/>
                  <a:pt x="3290261" y="3131969"/>
                  <a:pt x="3259089" y="3126415"/>
                </a:cubicBezTo>
                <a:cubicBezTo>
                  <a:pt x="3253512" y="3126834"/>
                  <a:pt x="3248183" y="3125886"/>
                  <a:pt x="3242872" y="3124875"/>
                </a:cubicBezTo>
                <a:lnTo>
                  <a:pt x="3242756" y="3123727"/>
                </a:lnTo>
                <a:cubicBezTo>
                  <a:pt x="2883905" y="3064328"/>
                  <a:pt x="2602866" y="2783551"/>
                  <a:pt x="2552590" y="2430686"/>
                </a:cubicBezTo>
                <a:cubicBezTo>
                  <a:pt x="2552423" y="2430633"/>
                  <a:pt x="2552254" y="2430628"/>
                  <a:pt x="2552085" y="2430623"/>
                </a:cubicBezTo>
                <a:lnTo>
                  <a:pt x="2551547" y="2423947"/>
                </a:lnTo>
                <a:cubicBezTo>
                  <a:pt x="2546488" y="2393697"/>
                  <a:pt x="2544037" y="2362806"/>
                  <a:pt x="2544079" y="2331471"/>
                </a:cubicBezTo>
                <a:cubicBezTo>
                  <a:pt x="2542767" y="2325843"/>
                  <a:pt x="2542709" y="2320176"/>
                  <a:pt x="2542709" y="2314495"/>
                </a:cubicBezTo>
                <a:lnTo>
                  <a:pt x="2543303" y="2303055"/>
                </a:lnTo>
                <a:lnTo>
                  <a:pt x="2543801" y="2303088"/>
                </a:lnTo>
                <a:close/>
                <a:moveTo>
                  <a:pt x="2521076" y="2302594"/>
                </a:moveTo>
                <a:lnTo>
                  <a:pt x="2521102" y="2303088"/>
                </a:lnTo>
                <a:lnTo>
                  <a:pt x="2521600" y="2303055"/>
                </a:lnTo>
                <a:lnTo>
                  <a:pt x="2522194" y="2314495"/>
                </a:lnTo>
                <a:cubicBezTo>
                  <a:pt x="2522194" y="2320176"/>
                  <a:pt x="2522135" y="2325843"/>
                  <a:pt x="2520823" y="2331471"/>
                </a:cubicBezTo>
                <a:cubicBezTo>
                  <a:pt x="2520865" y="2362806"/>
                  <a:pt x="2518415" y="2393697"/>
                  <a:pt x="2513356" y="2423947"/>
                </a:cubicBezTo>
                <a:lnTo>
                  <a:pt x="2512818" y="2430623"/>
                </a:lnTo>
                <a:cubicBezTo>
                  <a:pt x="2512648" y="2430628"/>
                  <a:pt x="2512480" y="2430633"/>
                  <a:pt x="2512312" y="2430686"/>
                </a:cubicBezTo>
                <a:cubicBezTo>
                  <a:pt x="2462037" y="2783551"/>
                  <a:pt x="2180998" y="3064328"/>
                  <a:pt x="1822147" y="3123727"/>
                </a:cubicBezTo>
                <a:lnTo>
                  <a:pt x="1822030" y="3124875"/>
                </a:lnTo>
                <a:cubicBezTo>
                  <a:pt x="1816720" y="3125886"/>
                  <a:pt x="1811391" y="3126834"/>
                  <a:pt x="1805814" y="3126415"/>
                </a:cubicBezTo>
                <a:cubicBezTo>
                  <a:pt x="1774642" y="3131969"/>
                  <a:pt x="1742762" y="3134950"/>
                  <a:pt x="1710387" y="3135477"/>
                </a:cubicBezTo>
                <a:lnTo>
                  <a:pt x="1693269" y="3137103"/>
                </a:lnTo>
                <a:lnTo>
                  <a:pt x="1693243" y="3136608"/>
                </a:lnTo>
                <a:lnTo>
                  <a:pt x="1692744" y="3136641"/>
                </a:lnTo>
                <a:cubicBezTo>
                  <a:pt x="1692178" y="3132839"/>
                  <a:pt x="1692151" y="3129023"/>
                  <a:pt x="1692151" y="3125201"/>
                </a:cubicBezTo>
                <a:cubicBezTo>
                  <a:pt x="1692151" y="3119519"/>
                  <a:pt x="1692209" y="3113850"/>
                  <a:pt x="1693521" y="3108220"/>
                </a:cubicBezTo>
                <a:cubicBezTo>
                  <a:pt x="1693479" y="3076892"/>
                  <a:pt x="1695929" y="3046007"/>
                  <a:pt x="1700985" y="3015763"/>
                </a:cubicBezTo>
                <a:lnTo>
                  <a:pt x="1701526" y="3009073"/>
                </a:lnTo>
                <a:cubicBezTo>
                  <a:pt x="1701694" y="3009068"/>
                  <a:pt x="1701864" y="3009063"/>
                  <a:pt x="1702031" y="3009010"/>
                </a:cubicBezTo>
                <a:cubicBezTo>
                  <a:pt x="1752308" y="2656144"/>
                  <a:pt x="2033347" y="2375367"/>
                  <a:pt x="2392197" y="2315969"/>
                </a:cubicBezTo>
                <a:lnTo>
                  <a:pt x="2392314" y="2314821"/>
                </a:lnTo>
                <a:cubicBezTo>
                  <a:pt x="2397623" y="2313811"/>
                  <a:pt x="2402951" y="2312863"/>
                  <a:pt x="2408527" y="2313282"/>
                </a:cubicBezTo>
                <a:cubicBezTo>
                  <a:pt x="2439710" y="2307725"/>
                  <a:pt x="2471603" y="2304744"/>
                  <a:pt x="2503988" y="2304217"/>
                </a:cubicBezTo>
                <a:close/>
                <a:moveTo>
                  <a:pt x="851676" y="2302594"/>
                </a:moveTo>
                <a:lnTo>
                  <a:pt x="868763" y="2304217"/>
                </a:lnTo>
                <a:cubicBezTo>
                  <a:pt x="901149" y="2304744"/>
                  <a:pt x="933041" y="2307725"/>
                  <a:pt x="964225" y="2313282"/>
                </a:cubicBezTo>
                <a:cubicBezTo>
                  <a:pt x="969801" y="2312863"/>
                  <a:pt x="975129" y="2313811"/>
                  <a:pt x="980437" y="2314821"/>
                </a:cubicBezTo>
                <a:lnTo>
                  <a:pt x="980555" y="2315969"/>
                </a:lnTo>
                <a:cubicBezTo>
                  <a:pt x="1339405" y="2375367"/>
                  <a:pt x="1620444" y="2656144"/>
                  <a:pt x="1670720" y="3009010"/>
                </a:cubicBezTo>
                <a:cubicBezTo>
                  <a:pt x="1670888" y="3009063"/>
                  <a:pt x="1671057" y="3009068"/>
                  <a:pt x="1671226" y="3009073"/>
                </a:cubicBezTo>
                <a:lnTo>
                  <a:pt x="1671766" y="3015763"/>
                </a:lnTo>
                <a:cubicBezTo>
                  <a:pt x="1676823" y="3046007"/>
                  <a:pt x="1679272" y="3076892"/>
                  <a:pt x="1679230" y="3108220"/>
                </a:cubicBezTo>
                <a:cubicBezTo>
                  <a:pt x="1680542" y="3113850"/>
                  <a:pt x="1680601" y="3119519"/>
                  <a:pt x="1680601" y="3125201"/>
                </a:cubicBezTo>
                <a:cubicBezTo>
                  <a:pt x="1680601" y="3129023"/>
                  <a:pt x="1680574" y="3132839"/>
                  <a:pt x="1680008" y="3136641"/>
                </a:cubicBezTo>
                <a:lnTo>
                  <a:pt x="1679509" y="3136608"/>
                </a:lnTo>
                <a:lnTo>
                  <a:pt x="1679483" y="3137103"/>
                </a:lnTo>
                <a:lnTo>
                  <a:pt x="1662364" y="3135477"/>
                </a:lnTo>
                <a:cubicBezTo>
                  <a:pt x="1629990" y="3134950"/>
                  <a:pt x="1598110" y="3131969"/>
                  <a:pt x="1566938" y="3126415"/>
                </a:cubicBezTo>
                <a:cubicBezTo>
                  <a:pt x="1561361" y="3126834"/>
                  <a:pt x="1556032" y="3125886"/>
                  <a:pt x="1550721" y="3124875"/>
                </a:cubicBezTo>
                <a:lnTo>
                  <a:pt x="1550605" y="3123727"/>
                </a:lnTo>
                <a:cubicBezTo>
                  <a:pt x="1191754" y="3064328"/>
                  <a:pt x="910715" y="2783551"/>
                  <a:pt x="860439" y="2430686"/>
                </a:cubicBezTo>
                <a:cubicBezTo>
                  <a:pt x="860272" y="2430633"/>
                  <a:pt x="860103" y="2430628"/>
                  <a:pt x="859934" y="2430623"/>
                </a:cubicBezTo>
                <a:lnTo>
                  <a:pt x="859396" y="2423947"/>
                </a:lnTo>
                <a:cubicBezTo>
                  <a:pt x="854337" y="2393697"/>
                  <a:pt x="851886" y="2362806"/>
                  <a:pt x="851928" y="2331471"/>
                </a:cubicBezTo>
                <a:cubicBezTo>
                  <a:pt x="850616" y="2325843"/>
                  <a:pt x="850558" y="2320176"/>
                  <a:pt x="850558" y="2314495"/>
                </a:cubicBezTo>
                <a:lnTo>
                  <a:pt x="851152" y="2303055"/>
                </a:lnTo>
                <a:lnTo>
                  <a:pt x="851650" y="2303088"/>
                </a:lnTo>
                <a:close/>
                <a:moveTo>
                  <a:pt x="828925" y="2302594"/>
                </a:moveTo>
                <a:lnTo>
                  <a:pt x="828951" y="2303088"/>
                </a:lnTo>
                <a:lnTo>
                  <a:pt x="829449" y="2303055"/>
                </a:lnTo>
                <a:lnTo>
                  <a:pt x="830043" y="2314495"/>
                </a:lnTo>
                <a:cubicBezTo>
                  <a:pt x="830043" y="2320176"/>
                  <a:pt x="829984" y="2325843"/>
                  <a:pt x="828672" y="2331471"/>
                </a:cubicBezTo>
                <a:cubicBezTo>
                  <a:pt x="828714" y="2362806"/>
                  <a:pt x="826264" y="2393697"/>
                  <a:pt x="821205" y="2423947"/>
                </a:cubicBezTo>
                <a:lnTo>
                  <a:pt x="820667" y="2430623"/>
                </a:lnTo>
                <a:cubicBezTo>
                  <a:pt x="820497" y="2430628"/>
                  <a:pt x="820329" y="2430633"/>
                  <a:pt x="820161" y="2430686"/>
                </a:cubicBezTo>
                <a:cubicBezTo>
                  <a:pt x="769886" y="2783551"/>
                  <a:pt x="488847" y="3064328"/>
                  <a:pt x="129995" y="3123727"/>
                </a:cubicBezTo>
                <a:lnTo>
                  <a:pt x="129879" y="3124875"/>
                </a:lnTo>
                <a:cubicBezTo>
                  <a:pt x="124569" y="3125886"/>
                  <a:pt x="119240" y="3126834"/>
                  <a:pt x="113663" y="3126415"/>
                </a:cubicBezTo>
                <a:cubicBezTo>
                  <a:pt x="82491" y="3131969"/>
                  <a:pt x="50611" y="3134950"/>
                  <a:pt x="18236" y="3135477"/>
                </a:cubicBezTo>
                <a:lnTo>
                  <a:pt x="1118" y="3137103"/>
                </a:lnTo>
                <a:lnTo>
                  <a:pt x="1092" y="3136608"/>
                </a:lnTo>
                <a:lnTo>
                  <a:pt x="593" y="3136641"/>
                </a:lnTo>
                <a:cubicBezTo>
                  <a:pt x="27" y="3132839"/>
                  <a:pt x="0" y="3129023"/>
                  <a:pt x="0" y="3125201"/>
                </a:cubicBezTo>
                <a:cubicBezTo>
                  <a:pt x="0" y="3119519"/>
                  <a:pt x="58" y="3113850"/>
                  <a:pt x="1370" y="3108220"/>
                </a:cubicBezTo>
                <a:cubicBezTo>
                  <a:pt x="1328" y="3076892"/>
                  <a:pt x="3778" y="3046007"/>
                  <a:pt x="8835" y="3015763"/>
                </a:cubicBezTo>
                <a:lnTo>
                  <a:pt x="9375" y="3009073"/>
                </a:lnTo>
                <a:cubicBezTo>
                  <a:pt x="9543" y="3009068"/>
                  <a:pt x="9713" y="3009063"/>
                  <a:pt x="9880" y="3009010"/>
                </a:cubicBezTo>
                <a:cubicBezTo>
                  <a:pt x="60157" y="2656144"/>
                  <a:pt x="341196" y="2375367"/>
                  <a:pt x="700046" y="2315969"/>
                </a:cubicBezTo>
                <a:lnTo>
                  <a:pt x="700163" y="2314821"/>
                </a:lnTo>
                <a:cubicBezTo>
                  <a:pt x="705472" y="2313811"/>
                  <a:pt x="710800" y="2312863"/>
                  <a:pt x="716376" y="2313282"/>
                </a:cubicBezTo>
                <a:cubicBezTo>
                  <a:pt x="747559" y="2307725"/>
                  <a:pt x="779452" y="2304744"/>
                  <a:pt x="811837" y="2304217"/>
                </a:cubicBezTo>
                <a:close/>
                <a:moveTo>
                  <a:pt x="8305836" y="1608087"/>
                </a:moveTo>
                <a:cubicBezTo>
                  <a:pt x="8030646" y="1666766"/>
                  <a:pt x="7815802" y="1879876"/>
                  <a:pt x="7762527" y="2148655"/>
                </a:cubicBezTo>
                <a:cubicBezTo>
                  <a:pt x="8037717" y="2089976"/>
                  <a:pt x="8252560" y="1876866"/>
                  <a:pt x="8305836" y="1608087"/>
                </a:cubicBezTo>
                <a:close/>
                <a:moveTo>
                  <a:pt x="6911971" y="1608087"/>
                </a:moveTo>
                <a:cubicBezTo>
                  <a:pt x="6965247" y="1876866"/>
                  <a:pt x="7180090" y="2089976"/>
                  <a:pt x="7455280" y="2148655"/>
                </a:cubicBezTo>
                <a:cubicBezTo>
                  <a:pt x="7402005" y="1879876"/>
                  <a:pt x="7187161" y="1666766"/>
                  <a:pt x="6911971" y="1608087"/>
                </a:cubicBezTo>
                <a:close/>
                <a:moveTo>
                  <a:pt x="6613685" y="1608087"/>
                </a:moveTo>
                <a:cubicBezTo>
                  <a:pt x="6338495" y="1666766"/>
                  <a:pt x="6123651" y="1879876"/>
                  <a:pt x="6070376" y="2148655"/>
                </a:cubicBezTo>
                <a:cubicBezTo>
                  <a:pt x="6345566" y="2089976"/>
                  <a:pt x="6560409" y="1876866"/>
                  <a:pt x="6613685" y="1608087"/>
                </a:cubicBezTo>
                <a:close/>
                <a:moveTo>
                  <a:pt x="5219820" y="1608087"/>
                </a:moveTo>
                <a:cubicBezTo>
                  <a:pt x="5273096" y="1876866"/>
                  <a:pt x="5487939" y="2089976"/>
                  <a:pt x="5763129" y="2148655"/>
                </a:cubicBezTo>
                <a:cubicBezTo>
                  <a:pt x="5709854" y="1879876"/>
                  <a:pt x="5495010" y="1666766"/>
                  <a:pt x="5219820" y="1608087"/>
                </a:cubicBezTo>
                <a:close/>
                <a:moveTo>
                  <a:pt x="4921534" y="1608087"/>
                </a:moveTo>
                <a:cubicBezTo>
                  <a:pt x="4646344" y="1666766"/>
                  <a:pt x="4431500" y="1879876"/>
                  <a:pt x="4378225" y="2148655"/>
                </a:cubicBezTo>
                <a:cubicBezTo>
                  <a:pt x="4653415" y="2089976"/>
                  <a:pt x="4868259" y="1876866"/>
                  <a:pt x="4921534" y="1608087"/>
                </a:cubicBezTo>
                <a:close/>
                <a:moveTo>
                  <a:pt x="3527669" y="1608087"/>
                </a:moveTo>
                <a:cubicBezTo>
                  <a:pt x="3580945" y="1876866"/>
                  <a:pt x="3795788" y="2089976"/>
                  <a:pt x="4070978" y="2148655"/>
                </a:cubicBezTo>
                <a:cubicBezTo>
                  <a:pt x="4017703" y="1879876"/>
                  <a:pt x="3802859" y="1666766"/>
                  <a:pt x="3527669" y="1608087"/>
                </a:cubicBezTo>
                <a:close/>
                <a:moveTo>
                  <a:pt x="3229383" y="1608087"/>
                </a:moveTo>
                <a:cubicBezTo>
                  <a:pt x="2954193" y="1666766"/>
                  <a:pt x="2739349" y="1879876"/>
                  <a:pt x="2686074" y="2148655"/>
                </a:cubicBezTo>
                <a:cubicBezTo>
                  <a:pt x="2961264" y="2089976"/>
                  <a:pt x="3176107" y="1876866"/>
                  <a:pt x="3229383" y="1608087"/>
                </a:cubicBezTo>
                <a:close/>
                <a:moveTo>
                  <a:pt x="1835518" y="1608087"/>
                </a:moveTo>
                <a:cubicBezTo>
                  <a:pt x="1888794" y="1876866"/>
                  <a:pt x="2103637" y="2089976"/>
                  <a:pt x="2378827" y="2148655"/>
                </a:cubicBezTo>
                <a:cubicBezTo>
                  <a:pt x="2325552" y="1879876"/>
                  <a:pt x="2110708" y="1666766"/>
                  <a:pt x="1835518" y="1608087"/>
                </a:cubicBezTo>
                <a:close/>
                <a:moveTo>
                  <a:pt x="1537232" y="1608087"/>
                </a:moveTo>
                <a:cubicBezTo>
                  <a:pt x="1262042" y="1666766"/>
                  <a:pt x="1047198" y="1879876"/>
                  <a:pt x="993923" y="2148655"/>
                </a:cubicBezTo>
                <a:cubicBezTo>
                  <a:pt x="1269113" y="2089976"/>
                  <a:pt x="1483956" y="1876866"/>
                  <a:pt x="1537232" y="1608087"/>
                </a:cubicBezTo>
                <a:close/>
                <a:moveTo>
                  <a:pt x="143367" y="1608087"/>
                </a:moveTo>
                <a:cubicBezTo>
                  <a:pt x="196643" y="1876866"/>
                  <a:pt x="411486" y="2089976"/>
                  <a:pt x="686676" y="2148655"/>
                </a:cubicBezTo>
                <a:cubicBezTo>
                  <a:pt x="633401" y="1879876"/>
                  <a:pt x="418557" y="1666766"/>
                  <a:pt x="143367" y="1608087"/>
                </a:cubicBezTo>
                <a:close/>
                <a:moveTo>
                  <a:pt x="8461873" y="1464394"/>
                </a:moveTo>
                <a:lnTo>
                  <a:pt x="8478960" y="1466004"/>
                </a:lnTo>
                <a:cubicBezTo>
                  <a:pt x="8511346" y="1466527"/>
                  <a:pt x="8543239" y="1469485"/>
                  <a:pt x="8574422" y="1474998"/>
                </a:cubicBezTo>
                <a:cubicBezTo>
                  <a:pt x="8579998" y="1474582"/>
                  <a:pt x="8585326" y="1475523"/>
                  <a:pt x="8590635" y="1476525"/>
                </a:cubicBezTo>
                <a:lnTo>
                  <a:pt x="8590752" y="1477664"/>
                </a:lnTo>
                <a:cubicBezTo>
                  <a:pt x="8815033" y="1514497"/>
                  <a:pt x="9008920" y="1637126"/>
                  <a:pt x="9135069" y="1809390"/>
                </a:cubicBezTo>
                <a:lnTo>
                  <a:pt x="9139239" y="1816149"/>
                </a:lnTo>
                <a:lnTo>
                  <a:pt x="9139239" y="2119309"/>
                </a:lnTo>
                <a:lnTo>
                  <a:pt x="9120077" y="2050665"/>
                </a:lnTo>
                <a:cubicBezTo>
                  <a:pt x="9039502" y="1829012"/>
                  <a:pt x="8844913" y="1659431"/>
                  <a:pt x="8604122" y="1608087"/>
                </a:cubicBezTo>
                <a:cubicBezTo>
                  <a:pt x="8650738" y="1843269"/>
                  <a:pt x="8821055" y="2035829"/>
                  <a:pt x="9047261" y="2119605"/>
                </a:cubicBezTo>
                <a:lnTo>
                  <a:pt x="9139239" y="2146279"/>
                </a:lnTo>
                <a:lnTo>
                  <a:pt x="9139239" y="2273778"/>
                </a:lnTo>
                <a:lnTo>
                  <a:pt x="9030179" y="2246972"/>
                </a:lnTo>
                <a:cubicBezTo>
                  <a:pt x="8735297" y="2149386"/>
                  <a:pt x="8514628" y="1897812"/>
                  <a:pt x="8470637" y="1591480"/>
                </a:cubicBezTo>
                <a:cubicBezTo>
                  <a:pt x="8470469" y="1591427"/>
                  <a:pt x="8470301" y="1591423"/>
                  <a:pt x="8470131" y="1591418"/>
                </a:cubicBezTo>
                <a:lnTo>
                  <a:pt x="8469593" y="1584794"/>
                </a:lnTo>
                <a:cubicBezTo>
                  <a:pt x="8464534" y="1554782"/>
                  <a:pt x="8462083" y="1524133"/>
                  <a:pt x="8462126" y="1493044"/>
                </a:cubicBezTo>
                <a:cubicBezTo>
                  <a:pt x="8460814" y="1487460"/>
                  <a:pt x="8460755" y="1481838"/>
                  <a:pt x="8460755" y="1476202"/>
                </a:cubicBezTo>
                <a:lnTo>
                  <a:pt x="8461349" y="1464852"/>
                </a:lnTo>
                <a:lnTo>
                  <a:pt x="8461847" y="1464884"/>
                </a:lnTo>
                <a:close/>
                <a:moveTo>
                  <a:pt x="8448085" y="1464394"/>
                </a:moveTo>
                <a:lnTo>
                  <a:pt x="8448111" y="1464884"/>
                </a:lnTo>
                <a:lnTo>
                  <a:pt x="8448609" y="1464852"/>
                </a:lnTo>
                <a:lnTo>
                  <a:pt x="8449203" y="1476202"/>
                </a:lnTo>
                <a:cubicBezTo>
                  <a:pt x="8449203" y="1481838"/>
                  <a:pt x="8449144" y="1487460"/>
                  <a:pt x="8447832" y="1493044"/>
                </a:cubicBezTo>
                <a:cubicBezTo>
                  <a:pt x="8447875" y="1524133"/>
                  <a:pt x="8445424" y="1554782"/>
                  <a:pt x="8440365" y="1584794"/>
                </a:cubicBezTo>
                <a:lnTo>
                  <a:pt x="8439827" y="1591418"/>
                </a:lnTo>
                <a:cubicBezTo>
                  <a:pt x="8439657" y="1591423"/>
                  <a:pt x="8439489" y="1591427"/>
                  <a:pt x="8439321" y="1591480"/>
                </a:cubicBezTo>
                <a:cubicBezTo>
                  <a:pt x="8389046" y="1941574"/>
                  <a:pt x="8108007" y="2220146"/>
                  <a:pt x="7749156" y="2279078"/>
                </a:cubicBezTo>
                <a:lnTo>
                  <a:pt x="7749040" y="2280217"/>
                </a:lnTo>
                <a:cubicBezTo>
                  <a:pt x="7743729" y="2281220"/>
                  <a:pt x="7738400" y="2282161"/>
                  <a:pt x="7732823" y="2281745"/>
                </a:cubicBezTo>
                <a:cubicBezTo>
                  <a:pt x="7701651" y="2287255"/>
                  <a:pt x="7669771" y="2290213"/>
                  <a:pt x="7637396" y="2290736"/>
                </a:cubicBezTo>
                <a:lnTo>
                  <a:pt x="7620278" y="2292349"/>
                </a:lnTo>
                <a:lnTo>
                  <a:pt x="7620252" y="2291858"/>
                </a:lnTo>
                <a:lnTo>
                  <a:pt x="7619753" y="2291891"/>
                </a:lnTo>
                <a:cubicBezTo>
                  <a:pt x="7619187" y="2288119"/>
                  <a:pt x="7619160" y="2284333"/>
                  <a:pt x="7619160" y="2280541"/>
                </a:cubicBezTo>
                <a:cubicBezTo>
                  <a:pt x="7619160" y="2274903"/>
                  <a:pt x="7619219" y="2269279"/>
                  <a:pt x="7620531" y="2263693"/>
                </a:cubicBezTo>
                <a:cubicBezTo>
                  <a:pt x="7620488" y="2232611"/>
                  <a:pt x="7622938" y="2201969"/>
                  <a:pt x="7627995" y="2171962"/>
                </a:cubicBezTo>
                <a:lnTo>
                  <a:pt x="7628535" y="2165325"/>
                </a:lnTo>
                <a:cubicBezTo>
                  <a:pt x="7628704" y="2165320"/>
                  <a:pt x="7628873" y="2165315"/>
                  <a:pt x="7629040" y="2165262"/>
                </a:cubicBezTo>
                <a:cubicBezTo>
                  <a:pt x="7679317" y="1815167"/>
                  <a:pt x="7960356" y="1536596"/>
                  <a:pt x="8319206" y="1477664"/>
                </a:cubicBezTo>
                <a:lnTo>
                  <a:pt x="8319323" y="1476525"/>
                </a:lnTo>
                <a:cubicBezTo>
                  <a:pt x="8324632" y="1475523"/>
                  <a:pt x="8329960" y="1474582"/>
                  <a:pt x="8335536" y="1474998"/>
                </a:cubicBezTo>
                <a:cubicBezTo>
                  <a:pt x="8366719" y="1469485"/>
                  <a:pt x="8398612" y="1466527"/>
                  <a:pt x="8430998" y="1466004"/>
                </a:cubicBezTo>
                <a:close/>
                <a:moveTo>
                  <a:pt x="6769722" y="1464394"/>
                </a:moveTo>
                <a:lnTo>
                  <a:pt x="6786810" y="1466004"/>
                </a:lnTo>
                <a:cubicBezTo>
                  <a:pt x="6819195" y="1466527"/>
                  <a:pt x="6851088" y="1469485"/>
                  <a:pt x="6882271" y="1474998"/>
                </a:cubicBezTo>
                <a:cubicBezTo>
                  <a:pt x="6887847" y="1474582"/>
                  <a:pt x="6893175" y="1475523"/>
                  <a:pt x="6898484" y="1476525"/>
                </a:cubicBezTo>
                <a:lnTo>
                  <a:pt x="6898601" y="1477664"/>
                </a:lnTo>
                <a:cubicBezTo>
                  <a:pt x="7257451" y="1536596"/>
                  <a:pt x="7538490" y="1815167"/>
                  <a:pt x="7588766" y="2165262"/>
                </a:cubicBezTo>
                <a:cubicBezTo>
                  <a:pt x="7588934" y="2165315"/>
                  <a:pt x="7589103" y="2165320"/>
                  <a:pt x="7589272" y="2165325"/>
                </a:cubicBezTo>
                <a:lnTo>
                  <a:pt x="7589812" y="2171962"/>
                </a:lnTo>
                <a:cubicBezTo>
                  <a:pt x="7594869" y="2201969"/>
                  <a:pt x="7597319" y="2232611"/>
                  <a:pt x="7597276" y="2263693"/>
                </a:cubicBezTo>
                <a:cubicBezTo>
                  <a:pt x="7598588" y="2269279"/>
                  <a:pt x="7598647" y="2274903"/>
                  <a:pt x="7598647" y="2280541"/>
                </a:cubicBezTo>
                <a:cubicBezTo>
                  <a:pt x="7598647" y="2284333"/>
                  <a:pt x="7598620" y="2288119"/>
                  <a:pt x="7598054" y="2291891"/>
                </a:cubicBezTo>
                <a:lnTo>
                  <a:pt x="7597555" y="2291858"/>
                </a:lnTo>
                <a:lnTo>
                  <a:pt x="7597529" y="2292349"/>
                </a:lnTo>
                <a:lnTo>
                  <a:pt x="7580411" y="2290736"/>
                </a:lnTo>
                <a:cubicBezTo>
                  <a:pt x="7548036" y="2290213"/>
                  <a:pt x="7516156" y="2287255"/>
                  <a:pt x="7484984" y="2281745"/>
                </a:cubicBezTo>
                <a:cubicBezTo>
                  <a:pt x="7479407" y="2282161"/>
                  <a:pt x="7474078" y="2281220"/>
                  <a:pt x="7468767" y="2280217"/>
                </a:cubicBezTo>
                <a:lnTo>
                  <a:pt x="7468651" y="2279078"/>
                </a:lnTo>
                <a:cubicBezTo>
                  <a:pt x="7109800" y="2220146"/>
                  <a:pt x="6828761" y="1941574"/>
                  <a:pt x="6778486" y="1591480"/>
                </a:cubicBezTo>
                <a:cubicBezTo>
                  <a:pt x="6778318" y="1591427"/>
                  <a:pt x="6778150" y="1591423"/>
                  <a:pt x="6777980" y="1591418"/>
                </a:cubicBezTo>
                <a:lnTo>
                  <a:pt x="6777442" y="1584794"/>
                </a:lnTo>
                <a:cubicBezTo>
                  <a:pt x="6772383" y="1554782"/>
                  <a:pt x="6769933" y="1524133"/>
                  <a:pt x="6769975" y="1493044"/>
                </a:cubicBezTo>
                <a:cubicBezTo>
                  <a:pt x="6768663" y="1487460"/>
                  <a:pt x="6768604" y="1481838"/>
                  <a:pt x="6768604" y="1476202"/>
                </a:cubicBezTo>
                <a:lnTo>
                  <a:pt x="6769198" y="1464852"/>
                </a:lnTo>
                <a:lnTo>
                  <a:pt x="6769696" y="1464884"/>
                </a:lnTo>
                <a:close/>
                <a:moveTo>
                  <a:pt x="6755934" y="1464394"/>
                </a:moveTo>
                <a:lnTo>
                  <a:pt x="6755960" y="1464884"/>
                </a:lnTo>
                <a:lnTo>
                  <a:pt x="6756458" y="1464852"/>
                </a:lnTo>
                <a:lnTo>
                  <a:pt x="6757052" y="1476202"/>
                </a:lnTo>
                <a:cubicBezTo>
                  <a:pt x="6757052" y="1481838"/>
                  <a:pt x="6756994" y="1487460"/>
                  <a:pt x="6755682" y="1493044"/>
                </a:cubicBezTo>
                <a:cubicBezTo>
                  <a:pt x="6755724" y="1524133"/>
                  <a:pt x="6753273" y="1554782"/>
                  <a:pt x="6748215" y="1584794"/>
                </a:cubicBezTo>
                <a:lnTo>
                  <a:pt x="6747676" y="1591418"/>
                </a:lnTo>
                <a:cubicBezTo>
                  <a:pt x="6747507" y="1591423"/>
                  <a:pt x="6747338" y="1591427"/>
                  <a:pt x="6747171" y="1591480"/>
                </a:cubicBezTo>
                <a:cubicBezTo>
                  <a:pt x="6696895" y="1941574"/>
                  <a:pt x="6415856" y="2220146"/>
                  <a:pt x="6057005" y="2279078"/>
                </a:cubicBezTo>
                <a:lnTo>
                  <a:pt x="6056889" y="2280217"/>
                </a:lnTo>
                <a:cubicBezTo>
                  <a:pt x="6051578" y="2281220"/>
                  <a:pt x="6046249" y="2282161"/>
                  <a:pt x="6040672" y="2281745"/>
                </a:cubicBezTo>
                <a:cubicBezTo>
                  <a:pt x="6009500" y="2287255"/>
                  <a:pt x="5977620" y="2290213"/>
                  <a:pt x="5945246" y="2290736"/>
                </a:cubicBezTo>
                <a:lnTo>
                  <a:pt x="5928127" y="2292349"/>
                </a:lnTo>
                <a:lnTo>
                  <a:pt x="5928101" y="2291858"/>
                </a:lnTo>
                <a:lnTo>
                  <a:pt x="5927602" y="2291891"/>
                </a:lnTo>
                <a:cubicBezTo>
                  <a:pt x="5927036" y="2288119"/>
                  <a:pt x="5927009" y="2284333"/>
                  <a:pt x="5927009" y="2280541"/>
                </a:cubicBezTo>
                <a:cubicBezTo>
                  <a:pt x="5927009" y="2274903"/>
                  <a:pt x="5927068" y="2269279"/>
                  <a:pt x="5928380" y="2263693"/>
                </a:cubicBezTo>
                <a:cubicBezTo>
                  <a:pt x="5928338" y="2232611"/>
                  <a:pt x="5930787" y="2201969"/>
                  <a:pt x="5935844" y="2171962"/>
                </a:cubicBezTo>
                <a:lnTo>
                  <a:pt x="5936384" y="2165325"/>
                </a:lnTo>
                <a:cubicBezTo>
                  <a:pt x="5936553" y="2165320"/>
                  <a:pt x="5936722" y="2165315"/>
                  <a:pt x="5936890" y="2165262"/>
                </a:cubicBezTo>
                <a:cubicBezTo>
                  <a:pt x="5987166" y="1815167"/>
                  <a:pt x="6268205" y="1536596"/>
                  <a:pt x="6627056" y="1477664"/>
                </a:cubicBezTo>
                <a:lnTo>
                  <a:pt x="6627173" y="1476525"/>
                </a:lnTo>
                <a:cubicBezTo>
                  <a:pt x="6632481" y="1475523"/>
                  <a:pt x="6637809" y="1474582"/>
                  <a:pt x="6643385" y="1474998"/>
                </a:cubicBezTo>
                <a:cubicBezTo>
                  <a:pt x="6674569" y="1469485"/>
                  <a:pt x="6706461" y="1466527"/>
                  <a:pt x="6738847" y="1466004"/>
                </a:cubicBezTo>
                <a:close/>
                <a:moveTo>
                  <a:pt x="5077571" y="1464394"/>
                </a:moveTo>
                <a:lnTo>
                  <a:pt x="5094659" y="1466004"/>
                </a:lnTo>
                <a:cubicBezTo>
                  <a:pt x="5127044" y="1466527"/>
                  <a:pt x="5158937" y="1469485"/>
                  <a:pt x="5190120" y="1474998"/>
                </a:cubicBezTo>
                <a:cubicBezTo>
                  <a:pt x="5195696" y="1474582"/>
                  <a:pt x="5201024" y="1475523"/>
                  <a:pt x="5206334" y="1476525"/>
                </a:cubicBezTo>
                <a:lnTo>
                  <a:pt x="5206450" y="1477664"/>
                </a:lnTo>
                <a:cubicBezTo>
                  <a:pt x="5565300" y="1536596"/>
                  <a:pt x="5846339" y="1815167"/>
                  <a:pt x="5896616" y="2165262"/>
                </a:cubicBezTo>
                <a:cubicBezTo>
                  <a:pt x="5896783" y="2165315"/>
                  <a:pt x="5896953" y="2165320"/>
                  <a:pt x="5897121" y="2165325"/>
                </a:cubicBezTo>
                <a:lnTo>
                  <a:pt x="5897662" y="2171962"/>
                </a:lnTo>
                <a:cubicBezTo>
                  <a:pt x="5902718" y="2201969"/>
                  <a:pt x="5905168" y="2232611"/>
                  <a:pt x="5905126" y="2263693"/>
                </a:cubicBezTo>
                <a:cubicBezTo>
                  <a:pt x="5906438" y="2269279"/>
                  <a:pt x="5906496" y="2274903"/>
                  <a:pt x="5906496" y="2280541"/>
                </a:cubicBezTo>
                <a:cubicBezTo>
                  <a:pt x="5906496" y="2284333"/>
                  <a:pt x="5906469" y="2288119"/>
                  <a:pt x="5905903" y="2291891"/>
                </a:cubicBezTo>
                <a:lnTo>
                  <a:pt x="5905404" y="2291858"/>
                </a:lnTo>
                <a:lnTo>
                  <a:pt x="5905378" y="2292349"/>
                </a:lnTo>
                <a:lnTo>
                  <a:pt x="5888260" y="2290736"/>
                </a:lnTo>
                <a:cubicBezTo>
                  <a:pt x="5855886" y="2290213"/>
                  <a:pt x="5824005" y="2287255"/>
                  <a:pt x="5792833" y="2281745"/>
                </a:cubicBezTo>
                <a:cubicBezTo>
                  <a:pt x="5787256" y="2282161"/>
                  <a:pt x="5781927" y="2281220"/>
                  <a:pt x="5776617" y="2280217"/>
                </a:cubicBezTo>
                <a:lnTo>
                  <a:pt x="5776501" y="2279078"/>
                </a:lnTo>
                <a:cubicBezTo>
                  <a:pt x="5417649" y="2220146"/>
                  <a:pt x="5136610" y="1941574"/>
                  <a:pt x="5086335" y="1591480"/>
                </a:cubicBezTo>
                <a:cubicBezTo>
                  <a:pt x="5086167" y="1591427"/>
                  <a:pt x="5085999" y="1591423"/>
                  <a:pt x="5085830" y="1591418"/>
                </a:cubicBezTo>
                <a:lnTo>
                  <a:pt x="5085291" y="1584794"/>
                </a:lnTo>
                <a:cubicBezTo>
                  <a:pt x="5080233" y="1554782"/>
                  <a:pt x="5077782" y="1524133"/>
                  <a:pt x="5077824" y="1493044"/>
                </a:cubicBezTo>
                <a:cubicBezTo>
                  <a:pt x="5076512" y="1487460"/>
                  <a:pt x="5076453" y="1481838"/>
                  <a:pt x="5076453" y="1476202"/>
                </a:cubicBezTo>
                <a:lnTo>
                  <a:pt x="5077047" y="1464852"/>
                </a:lnTo>
                <a:lnTo>
                  <a:pt x="5077545" y="1464884"/>
                </a:lnTo>
                <a:close/>
                <a:moveTo>
                  <a:pt x="5063783" y="1464394"/>
                </a:moveTo>
                <a:lnTo>
                  <a:pt x="5063809" y="1464884"/>
                </a:lnTo>
                <a:lnTo>
                  <a:pt x="5064307" y="1464852"/>
                </a:lnTo>
                <a:lnTo>
                  <a:pt x="5064902" y="1476202"/>
                </a:lnTo>
                <a:cubicBezTo>
                  <a:pt x="5064902" y="1481838"/>
                  <a:pt x="5064842" y="1487460"/>
                  <a:pt x="5063530" y="1493044"/>
                </a:cubicBezTo>
                <a:cubicBezTo>
                  <a:pt x="5063572" y="1524133"/>
                  <a:pt x="5061122" y="1554782"/>
                  <a:pt x="5056063" y="1584794"/>
                </a:cubicBezTo>
                <a:lnTo>
                  <a:pt x="5055525" y="1591418"/>
                </a:lnTo>
                <a:cubicBezTo>
                  <a:pt x="5055355" y="1591423"/>
                  <a:pt x="5055187" y="1591427"/>
                  <a:pt x="5055019" y="1591480"/>
                </a:cubicBezTo>
                <a:cubicBezTo>
                  <a:pt x="5004744" y="1941574"/>
                  <a:pt x="4723705" y="2220146"/>
                  <a:pt x="4364853" y="2279078"/>
                </a:cubicBezTo>
                <a:lnTo>
                  <a:pt x="4364737" y="2280217"/>
                </a:lnTo>
                <a:cubicBezTo>
                  <a:pt x="4359427" y="2281220"/>
                  <a:pt x="4354098" y="2282161"/>
                  <a:pt x="4348521" y="2281745"/>
                </a:cubicBezTo>
                <a:cubicBezTo>
                  <a:pt x="4317350" y="2287255"/>
                  <a:pt x="4285468" y="2290213"/>
                  <a:pt x="4253094" y="2290736"/>
                </a:cubicBezTo>
                <a:lnTo>
                  <a:pt x="4235976" y="2292349"/>
                </a:lnTo>
                <a:lnTo>
                  <a:pt x="4235950" y="2291858"/>
                </a:lnTo>
                <a:lnTo>
                  <a:pt x="4235451" y="2291891"/>
                </a:lnTo>
                <a:cubicBezTo>
                  <a:pt x="4234885" y="2288119"/>
                  <a:pt x="4234858" y="2284333"/>
                  <a:pt x="4234858" y="2280541"/>
                </a:cubicBezTo>
                <a:cubicBezTo>
                  <a:pt x="4234858" y="2274903"/>
                  <a:pt x="4234916" y="2269279"/>
                  <a:pt x="4236228" y="2263693"/>
                </a:cubicBezTo>
                <a:cubicBezTo>
                  <a:pt x="4236186" y="2232611"/>
                  <a:pt x="4238636" y="2201969"/>
                  <a:pt x="4243692" y="2171962"/>
                </a:cubicBezTo>
                <a:lnTo>
                  <a:pt x="4244233" y="2165325"/>
                </a:lnTo>
                <a:cubicBezTo>
                  <a:pt x="4244401" y="2165320"/>
                  <a:pt x="4244571" y="2165315"/>
                  <a:pt x="4244738" y="2165262"/>
                </a:cubicBezTo>
                <a:cubicBezTo>
                  <a:pt x="4295015" y="1815167"/>
                  <a:pt x="4576054" y="1536596"/>
                  <a:pt x="4934904" y="1477664"/>
                </a:cubicBezTo>
                <a:lnTo>
                  <a:pt x="4935021" y="1476525"/>
                </a:lnTo>
                <a:cubicBezTo>
                  <a:pt x="4940330" y="1475523"/>
                  <a:pt x="4945658" y="1474582"/>
                  <a:pt x="4951234" y="1474998"/>
                </a:cubicBezTo>
                <a:cubicBezTo>
                  <a:pt x="4982417" y="1469485"/>
                  <a:pt x="5014310" y="1466527"/>
                  <a:pt x="5046695" y="1466004"/>
                </a:cubicBezTo>
                <a:close/>
                <a:moveTo>
                  <a:pt x="3385420" y="1464394"/>
                </a:moveTo>
                <a:lnTo>
                  <a:pt x="3402507" y="1466004"/>
                </a:lnTo>
                <a:cubicBezTo>
                  <a:pt x="3434893" y="1466527"/>
                  <a:pt x="3466785" y="1469485"/>
                  <a:pt x="3497969" y="1474998"/>
                </a:cubicBezTo>
                <a:cubicBezTo>
                  <a:pt x="3503545" y="1474582"/>
                  <a:pt x="3508873" y="1475523"/>
                  <a:pt x="3514181" y="1476525"/>
                </a:cubicBezTo>
                <a:lnTo>
                  <a:pt x="3514298" y="1477664"/>
                </a:lnTo>
                <a:cubicBezTo>
                  <a:pt x="3873149" y="1536596"/>
                  <a:pt x="4154188" y="1815167"/>
                  <a:pt x="4204464" y="2165262"/>
                </a:cubicBezTo>
                <a:cubicBezTo>
                  <a:pt x="4204632" y="2165315"/>
                  <a:pt x="4204801" y="2165320"/>
                  <a:pt x="4204970" y="2165325"/>
                </a:cubicBezTo>
                <a:lnTo>
                  <a:pt x="4205510" y="2171962"/>
                </a:lnTo>
                <a:cubicBezTo>
                  <a:pt x="4210567" y="2201969"/>
                  <a:pt x="4213016" y="2232611"/>
                  <a:pt x="4212974" y="2263693"/>
                </a:cubicBezTo>
                <a:cubicBezTo>
                  <a:pt x="4214286" y="2269279"/>
                  <a:pt x="4214345" y="2274903"/>
                  <a:pt x="4214345" y="2280541"/>
                </a:cubicBezTo>
                <a:cubicBezTo>
                  <a:pt x="4214345" y="2284333"/>
                  <a:pt x="4214318" y="2288119"/>
                  <a:pt x="4213752" y="2291891"/>
                </a:cubicBezTo>
                <a:lnTo>
                  <a:pt x="4213253" y="2291858"/>
                </a:lnTo>
                <a:lnTo>
                  <a:pt x="4213227" y="2292349"/>
                </a:lnTo>
                <a:lnTo>
                  <a:pt x="4196108" y="2290736"/>
                </a:lnTo>
                <a:cubicBezTo>
                  <a:pt x="4163734" y="2290213"/>
                  <a:pt x="4131854" y="2287255"/>
                  <a:pt x="4100682" y="2281745"/>
                </a:cubicBezTo>
                <a:cubicBezTo>
                  <a:pt x="4095105" y="2282161"/>
                  <a:pt x="4089776" y="2281220"/>
                  <a:pt x="4084465" y="2280217"/>
                </a:cubicBezTo>
                <a:lnTo>
                  <a:pt x="4084349" y="2279078"/>
                </a:lnTo>
                <a:cubicBezTo>
                  <a:pt x="3725498" y="2220146"/>
                  <a:pt x="3444459" y="1941574"/>
                  <a:pt x="3394183" y="1591480"/>
                </a:cubicBezTo>
                <a:cubicBezTo>
                  <a:pt x="3394016" y="1591427"/>
                  <a:pt x="3393847" y="1591423"/>
                  <a:pt x="3393678" y="1591418"/>
                </a:cubicBezTo>
                <a:lnTo>
                  <a:pt x="3393139" y="1584794"/>
                </a:lnTo>
                <a:cubicBezTo>
                  <a:pt x="3388081" y="1554782"/>
                  <a:pt x="3385630" y="1524133"/>
                  <a:pt x="3385672" y="1493044"/>
                </a:cubicBezTo>
                <a:cubicBezTo>
                  <a:pt x="3384360" y="1487460"/>
                  <a:pt x="3384302" y="1481838"/>
                  <a:pt x="3384302" y="1476202"/>
                </a:cubicBezTo>
                <a:lnTo>
                  <a:pt x="3384896" y="1464852"/>
                </a:lnTo>
                <a:lnTo>
                  <a:pt x="3385394" y="1464884"/>
                </a:lnTo>
                <a:close/>
                <a:moveTo>
                  <a:pt x="3371632" y="1464394"/>
                </a:moveTo>
                <a:lnTo>
                  <a:pt x="3371658" y="1464884"/>
                </a:lnTo>
                <a:lnTo>
                  <a:pt x="3372156" y="1464852"/>
                </a:lnTo>
                <a:lnTo>
                  <a:pt x="3372750" y="1476202"/>
                </a:lnTo>
                <a:cubicBezTo>
                  <a:pt x="3372750" y="1481838"/>
                  <a:pt x="3372691" y="1487460"/>
                  <a:pt x="3371379" y="1493044"/>
                </a:cubicBezTo>
                <a:cubicBezTo>
                  <a:pt x="3371421" y="1524133"/>
                  <a:pt x="3368971" y="1554782"/>
                  <a:pt x="3363912" y="1584794"/>
                </a:cubicBezTo>
                <a:lnTo>
                  <a:pt x="3363374" y="1591418"/>
                </a:lnTo>
                <a:cubicBezTo>
                  <a:pt x="3363204" y="1591423"/>
                  <a:pt x="3363036" y="1591427"/>
                  <a:pt x="3362868" y="1591480"/>
                </a:cubicBezTo>
                <a:cubicBezTo>
                  <a:pt x="3312593" y="1941574"/>
                  <a:pt x="3031554" y="2220146"/>
                  <a:pt x="2672703" y="2279078"/>
                </a:cubicBezTo>
                <a:lnTo>
                  <a:pt x="2672586" y="2280217"/>
                </a:lnTo>
                <a:cubicBezTo>
                  <a:pt x="2667276" y="2281220"/>
                  <a:pt x="2661947" y="2282161"/>
                  <a:pt x="2656370" y="2281745"/>
                </a:cubicBezTo>
                <a:cubicBezTo>
                  <a:pt x="2625198" y="2287255"/>
                  <a:pt x="2593318" y="2290213"/>
                  <a:pt x="2560943" y="2290736"/>
                </a:cubicBezTo>
                <a:lnTo>
                  <a:pt x="2543825" y="2292349"/>
                </a:lnTo>
                <a:lnTo>
                  <a:pt x="2543799" y="2291858"/>
                </a:lnTo>
                <a:lnTo>
                  <a:pt x="2543300" y="2291891"/>
                </a:lnTo>
                <a:cubicBezTo>
                  <a:pt x="2542734" y="2288119"/>
                  <a:pt x="2542707" y="2284333"/>
                  <a:pt x="2542707" y="2280541"/>
                </a:cubicBezTo>
                <a:cubicBezTo>
                  <a:pt x="2542707" y="2274903"/>
                  <a:pt x="2542765" y="2269279"/>
                  <a:pt x="2544077" y="2263693"/>
                </a:cubicBezTo>
                <a:cubicBezTo>
                  <a:pt x="2544035" y="2232611"/>
                  <a:pt x="2546485" y="2201969"/>
                  <a:pt x="2551541" y="2171962"/>
                </a:cubicBezTo>
                <a:lnTo>
                  <a:pt x="2552082" y="2165325"/>
                </a:lnTo>
                <a:cubicBezTo>
                  <a:pt x="2552250" y="2165320"/>
                  <a:pt x="2552420" y="2165315"/>
                  <a:pt x="2552587" y="2165262"/>
                </a:cubicBezTo>
                <a:cubicBezTo>
                  <a:pt x="2602864" y="1815167"/>
                  <a:pt x="2883903" y="1536596"/>
                  <a:pt x="3242753" y="1477664"/>
                </a:cubicBezTo>
                <a:lnTo>
                  <a:pt x="3242870" y="1476525"/>
                </a:lnTo>
                <a:cubicBezTo>
                  <a:pt x="3248179" y="1475523"/>
                  <a:pt x="3253507" y="1474582"/>
                  <a:pt x="3259083" y="1474998"/>
                </a:cubicBezTo>
                <a:cubicBezTo>
                  <a:pt x="3290266" y="1469485"/>
                  <a:pt x="3322159" y="1466527"/>
                  <a:pt x="3354544" y="1466004"/>
                </a:cubicBezTo>
                <a:close/>
                <a:moveTo>
                  <a:pt x="1693269" y="1464394"/>
                </a:moveTo>
                <a:lnTo>
                  <a:pt x="1710356" y="1466004"/>
                </a:lnTo>
                <a:cubicBezTo>
                  <a:pt x="1742742" y="1466527"/>
                  <a:pt x="1774634" y="1469485"/>
                  <a:pt x="1805818" y="1474998"/>
                </a:cubicBezTo>
                <a:cubicBezTo>
                  <a:pt x="1811394" y="1474582"/>
                  <a:pt x="1816722" y="1475523"/>
                  <a:pt x="1822030" y="1476525"/>
                </a:cubicBezTo>
                <a:lnTo>
                  <a:pt x="1822148" y="1477664"/>
                </a:lnTo>
                <a:cubicBezTo>
                  <a:pt x="2180998" y="1536596"/>
                  <a:pt x="2462037" y="1815167"/>
                  <a:pt x="2512313" y="2165262"/>
                </a:cubicBezTo>
                <a:cubicBezTo>
                  <a:pt x="2512481" y="2165315"/>
                  <a:pt x="2512650" y="2165320"/>
                  <a:pt x="2512819" y="2165325"/>
                </a:cubicBezTo>
                <a:lnTo>
                  <a:pt x="2513359" y="2171962"/>
                </a:lnTo>
                <a:cubicBezTo>
                  <a:pt x="2518416" y="2201969"/>
                  <a:pt x="2520865" y="2232611"/>
                  <a:pt x="2520823" y="2263693"/>
                </a:cubicBezTo>
                <a:cubicBezTo>
                  <a:pt x="2522135" y="2269279"/>
                  <a:pt x="2522194" y="2274903"/>
                  <a:pt x="2522194" y="2280541"/>
                </a:cubicBezTo>
                <a:cubicBezTo>
                  <a:pt x="2522194" y="2284333"/>
                  <a:pt x="2522167" y="2288119"/>
                  <a:pt x="2521601" y="2291891"/>
                </a:cubicBezTo>
                <a:lnTo>
                  <a:pt x="2521102" y="2291858"/>
                </a:lnTo>
                <a:lnTo>
                  <a:pt x="2521076" y="2292349"/>
                </a:lnTo>
                <a:lnTo>
                  <a:pt x="2503957" y="2290736"/>
                </a:lnTo>
                <a:cubicBezTo>
                  <a:pt x="2471583" y="2290213"/>
                  <a:pt x="2439703" y="2287255"/>
                  <a:pt x="2408531" y="2281745"/>
                </a:cubicBezTo>
                <a:cubicBezTo>
                  <a:pt x="2402954" y="2282161"/>
                  <a:pt x="2397625" y="2281220"/>
                  <a:pt x="2392314" y="2280217"/>
                </a:cubicBezTo>
                <a:lnTo>
                  <a:pt x="2392198" y="2279078"/>
                </a:lnTo>
                <a:cubicBezTo>
                  <a:pt x="2033347" y="2220146"/>
                  <a:pt x="1752308" y="1941574"/>
                  <a:pt x="1702032" y="1591480"/>
                </a:cubicBezTo>
                <a:cubicBezTo>
                  <a:pt x="1701865" y="1591427"/>
                  <a:pt x="1701696" y="1591423"/>
                  <a:pt x="1701527" y="1591418"/>
                </a:cubicBezTo>
                <a:lnTo>
                  <a:pt x="1700989" y="1584794"/>
                </a:lnTo>
                <a:cubicBezTo>
                  <a:pt x="1695930" y="1554782"/>
                  <a:pt x="1693479" y="1524133"/>
                  <a:pt x="1693521" y="1493044"/>
                </a:cubicBezTo>
                <a:cubicBezTo>
                  <a:pt x="1692209" y="1487460"/>
                  <a:pt x="1692151" y="1481838"/>
                  <a:pt x="1692151" y="1476202"/>
                </a:cubicBezTo>
                <a:lnTo>
                  <a:pt x="1692745" y="1464852"/>
                </a:lnTo>
                <a:lnTo>
                  <a:pt x="1693243" y="1464884"/>
                </a:lnTo>
                <a:close/>
                <a:moveTo>
                  <a:pt x="1679481" y="1464394"/>
                </a:moveTo>
                <a:lnTo>
                  <a:pt x="1679507" y="1464884"/>
                </a:lnTo>
                <a:lnTo>
                  <a:pt x="1680005" y="1464852"/>
                </a:lnTo>
                <a:lnTo>
                  <a:pt x="1680599" y="1476202"/>
                </a:lnTo>
                <a:cubicBezTo>
                  <a:pt x="1680599" y="1481838"/>
                  <a:pt x="1680540" y="1487460"/>
                  <a:pt x="1679228" y="1493044"/>
                </a:cubicBezTo>
                <a:cubicBezTo>
                  <a:pt x="1679270" y="1524133"/>
                  <a:pt x="1676820" y="1554782"/>
                  <a:pt x="1671761" y="1584794"/>
                </a:cubicBezTo>
                <a:lnTo>
                  <a:pt x="1671223" y="1591418"/>
                </a:lnTo>
                <a:cubicBezTo>
                  <a:pt x="1671053" y="1591423"/>
                  <a:pt x="1670885" y="1591427"/>
                  <a:pt x="1670717" y="1591480"/>
                </a:cubicBezTo>
                <a:cubicBezTo>
                  <a:pt x="1620442" y="1941574"/>
                  <a:pt x="1339403" y="2220146"/>
                  <a:pt x="980552" y="2279078"/>
                </a:cubicBezTo>
                <a:lnTo>
                  <a:pt x="980435" y="2280217"/>
                </a:lnTo>
                <a:cubicBezTo>
                  <a:pt x="975125" y="2281220"/>
                  <a:pt x="969796" y="2282161"/>
                  <a:pt x="964219" y="2281745"/>
                </a:cubicBezTo>
                <a:cubicBezTo>
                  <a:pt x="933047" y="2287255"/>
                  <a:pt x="901167" y="2290213"/>
                  <a:pt x="868792" y="2290736"/>
                </a:cubicBezTo>
                <a:lnTo>
                  <a:pt x="851674" y="2292349"/>
                </a:lnTo>
                <a:lnTo>
                  <a:pt x="851648" y="2291858"/>
                </a:lnTo>
                <a:lnTo>
                  <a:pt x="851149" y="2291891"/>
                </a:lnTo>
                <a:cubicBezTo>
                  <a:pt x="850583" y="2288119"/>
                  <a:pt x="850556" y="2284333"/>
                  <a:pt x="850556" y="2280541"/>
                </a:cubicBezTo>
                <a:cubicBezTo>
                  <a:pt x="850556" y="2274903"/>
                  <a:pt x="850614" y="2269279"/>
                  <a:pt x="851926" y="2263693"/>
                </a:cubicBezTo>
                <a:cubicBezTo>
                  <a:pt x="851884" y="2232611"/>
                  <a:pt x="854334" y="2201969"/>
                  <a:pt x="859390" y="2171962"/>
                </a:cubicBezTo>
                <a:lnTo>
                  <a:pt x="859931" y="2165325"/>
                </a:lnTo>
                <a:cubicBezTo>
                  <a:pt x="860099" y="2165320"/>
                  <a:pt x="860269" y="2165315"/>
                  <a:pt x="860436" y="2165262"/>
                </a:cubicBezTo>
                <a:cubicBezTo>
                  <a:pt x="910713" y="1815167"/>
                  <a:pt x="1191752" y="1536596"/>
                  <a:pt x="1550602" y="1477664"/>
                </a:cubicBezTo>
                <a:lnTo>
                  <a:pt x="1550719" y="1476525"/>
                </a:lnTo>
                <a:cubicBezTo>
                  <a:pt x="1556028" y="1475523"/>
                  <a:pt x="1561356" y="1474582"/>
                  <a:pt x="1566932" y="1474998"/>
                </a:cubicBezTo>
                <a:cubicBezTo>
                  <a:pt x="1598115" y="1469485"/>
                  <a:pt x="1630008" y="1466527"/>
                  <a:pt x="1662393" y="1466004"/>
                </a:cubicBezTo>
                <a:close/>
                <a:moveTo>
                  <a:pt x="1118" y="1464394"/>
                </a:moveTo>
                <a:lnTo>
                  <a:pt x="18205" y="1466004"/>
                </a:lnTo>
                <a:cubicBezTo>
                  <a:pt x="50591" y="1466527"/>
                  <a:pt x="82483" y="1469485"/>
                  <a:pt x="113667" y="1474998"/>
                </a:cubicBezTo>
                <a:cubicBezTo>
                  <a:pt x="119243" y="1474582"/>
                  <a:pt x="124571" y="1475523"/>
                  <a:pt x="129879" y="1476525"/>
                </a:cubicBezTo>
                <a:lnTo>
                  <a:pt x="129997" y="1477664"/>
                </a:lnTo>
                <a:cubicBezTo>
                  <a:pt x="488847" y="1536596"/>
                  <a:pt x="769886" y="1815167"/>
                  <a:pt x="820162" y="2165262"/>
                </a:cubicBezTo>
                <a:cubicBezTo>
                  <a:pt x="820330" y="2165315"/>
                  <a:pt x="820499" y="2165320"/>
                  <a:pt x="820668" y="2165325"/>
                </a:cubicBezTo>
                <a:lnTo>
                  <a:pt x="821208" y="2171962"/>
                </a:lnTo>
                <a:cubicBezTo>
                  <a:pt x="826265" y="2201969"/>
                  <a:pt x="828714" y="2232611"/>
                  <a:pt x="828672" y="2263693"/>
                </a:cubicBezTo>
                <a:cubicBezTo>
                  <a:pt x="829984" y="2269279"/>
                  <a:pt x="830043" y="2274903"/>
                  <a:pt x="830043" y="2280541"/>
                </a:cubicBezTo>
                <a:cubicBezTo>
                  <a:pt x="830043" y="2284333"/>
                  <a:pt x="830016" y="2288119"/>
                  <a:pt x="829450" y="2291891"/>
                </a:cubicBezTo>
                <a:lnTo>
                  <a:pt x="828951" y="2291858"/>
                </a:lnTo>
                <a:lnTo>
                  <a:pt x="828925" y="2292349"/>
                </a:lnTo>
                <a:lnTo>
                  <a:pt x="811806" y="2290736"/>
                </a:lnTo>
                <a:cubicBezTo>
                  <a:pt x="779432" y="2290213"/>
                  <a:pt x="747552" y="2287255"/>
                  <a:pt x="716380" y="2281745"/>
                </a:cubicBezTo>
                <a:cubicBezTo>
                  <a:pt x="710803" y="2282161"/>
                  <a:pt x="705474" y="2281220"/>
                  <a:pt x="700163" y="2280217"/>
                </a:cubicBezTo>
                <a:lnTo>
                  <a:pt x="700047" y="2279078"/>
                </a:lnTo>
                <a:cubicBezTo>
                  <a:pt x="341196" y="2220146"/>
                  <a:pt x="60157" y="1941574"/>
                  <a:pt x="9881" y="1591480"/>
                </a:cubicBezTo>
                <a:cubicBezTo>
                  <a:pt x="9714" y="1591427"/>
                  <a:pt x="9545" y="1591423"/>
                  <a:pt x="9376" y="1591418"/>
                </a:cubicBezTo>
                <a:lnTo>
                  <a:pt x="8837" y="1584794"/>
                </a:lnTo>
                <a:cubicBezTo>
                  <a:pt x="3779" y="1554782"/>
                  <a:pt x="1328" y="1524133"/>
                  <a:pt x="1370" y="1493044"/>
                </a:cubicBezTo>
                <a:cubicBezTo>
                  <a:pt x="58" y="1487460"/>
                  <a:pt x="0" y="1481838"/>
                  <a:pt x="0" y="1476202"/>
                </a:cubicBezTo>
                <a:lnTo>
                  <a:pt x="594" y="1464852"/>
                </a:lnTo>
                <a:lnTo>
                  <a:pt x="1092" y="1464884"/>
                </a:lnTo>
                <a:close/>
                <a:moveTo>
                  <a:pt x="7762529" y="750600"/>
                </a:moveTo>
                <a:cubicBezTo>
                  <a:pt x="7815805" y="1021506"/>
                  <a:pt x="8030648" y="1236303"/>
                  <a:pt x="8305838" y="1295446"/>
                </a:cubicBezTo>
                <a:cubicBezTo>
                  <a:pt x="8252563" y="1024540"/>
                  <a:pt x="8037719" y="809743"/>
                  <a:pt x="7762529" y="750600"/>
                </a:cubicBezTo>
                <a:close/>
                <a:moveTo>
                  <a:pt x="7455280" y="750600"/>
                </a:moveTo>
                <a:cubicBezTo>
                  <a:pt x="7180090" y="809743"/>
                  <a:pt x="6965246" y="1024540"/>
                  <a:pt x="6911971" y="1295446"/>
                </a:cubicBezTo>
                <a:cubicBezTo>
                  <a:pt x="7187161" y="1236303"/>
                  <a:pt x="7402004" y="1021506"/>
                  <a:pt x="7455280" y="750600"/>
                </a:cubicBezTo>
                <a:close/>
                <a:moveTo>
                  <a:pt x="6070378" y="750600"/>
                </a:moveTo>
                <a:cubicBezTo>
                  <a:pt x="6123654" y="1021506"/>
                  <a:pt x="6338497" y="1236303"/>
                  <a:pt x="6613687" y="1295446"/>
                </a:cubicBezTo>
                <a:cubicBezTo>
                  <a:pt x="6560412" y="1024540"/>
                  <a:pt x="6345568" y="809743"/>
                  <a:pt x="6070378" y="750600"/>
                </a:cubicBezTo>
                <a:close/>
                <a:moveTo>
                  <a:pt x="5763129" y="750600"/>
                </a:moveTo>
                <a:cubicBezTo>
                  <a:pt x="5487939" y="809743"/>
                  <a:pt x="5273095" y="1024540"/>
                  <a:pt x="5219820" y="1295446"/>
                </a:cubicBezTo>
                <a:cubicBezTo>
                  <a:pt x="5495010" y="1236303"/>
                  <a:pt x="5709853" y="1021506"/>
                  <a:pt x="5763129" y="750600"/>
                </a:cubicBezTo>
                <a:close/>
                <a:moveTo>
                  <a:pt x="4378227" y="750600"/>
                </a:moveTo>
                <a:cubicBezTo>
                  <a:pt x="4431503" y="1021506"/>
                  <a:pt x="4646346" y="1236303"/>
                  <a:pt x="4921536" y="1295446"/>
                </a:cubicBezTo>
                <a:cubicBezTo>
                  <a:pt x="4868261" y="1024540"/>
                  <a:pt x="4653417" y="809743"/>
                  <a:pt x="4378227" y="750600"/>
                </a:cubicBezTo>
                <a:close/>
                <a:moveTo>
                  <a:pt x="4070978" y="750600"/>
                </a:moveTo>
                <a:cubicBezTo>
                  <a:pt x="3795788" y="809743"/>
                  <a:pt x="3580944" y="1024540"/>
                  <a:pt x="3527669" y="1295446"/>
                </a:cubicBezTo>
                <a:cubicBezTo>
                  <a:pt x="3802859" y="1236303"/>
                  <a:pt x="4017702" y="1021506"/>
                  <a:pt x="4070978" y="750600"/>
                </a:cubicBezTo>
                <a:close/>
                <a:moveTo>
                  <a:pt x="2686076" y="750600"/>
                </a:moveTo>
                <a:cubicBezTo>
                  <a:pt x="2739352" y="1021506"/>
                  <a:pt x="2954195" y="1236303"/>
                  <a:pt x="3229385" y="1295446"/>
                </a:cubicBezTo>
                <a:cubicBezTo>
                  <a:pt x="3176110" y="1024540"/>
                  <a:pt x="2961266" y="809743"/>
                  <a:pt x="2686076" y="750600"/>
                </a:cubicBezTo>
                <a:close/>
                <a:moveTo>
                  <a:pt x="2378827" y="750600"/>
                </a:moveTo>
                <a:cubicBezTo>
                  <a:pt x="2103637" y="809743"/>
                  <a:pt x="1888793" y="1024540"/>
                  <a:pt x="1835518" y="1295446"/>
                </a:cubicBezTo>
                <a:cubicBezTo>
                  <a:pt x="2110708" y="1236303"/>
                  <a:pt x="2325551" y="1021506"/>
                  <a:pt x="2378827" y="750600"/>
                </a:cubicBezTo>
                <a:close/>
                <a:moveTo>
                  <a:pt x="993925" y="750600"/>
                </a:moveTo>
                <a:cubicBezTo>
                  <a:pt x="1047201" y="1021506"/>
                  <a:pt x="1262044" y="1236303"/>
                  <a:pt x="1537234" y="1295446"/>
                </a:cubicBezTo>
                <a:cubicBezTo>
                  <a:pt x="1483959" y="1024540"/>
                  <a:pt x="1269115" y="809743"/>
                  <a:pt x="993925" y="750600"/>
                </a:cubicBezTo>
                <a:close/>
                <a:moveTo>
                  <a:pt x="686676" y="750600"/>
                </a:moveTo>
                <a:cubicBezTo>
                  <a:pt x="411486" y="809743"/>
                  <a:pt x="196642" y="1024540"/>
                  <a:pt x="143367" y="1295446"/>
                </a:cubicBezTo>
                <a:cubicBezTo>
                  <a:pt x="418557" y="1236303"/>
                  <a:pt x="633400" y="1021506"/>
                  <a:pt x="686676" y="750600"/>
                </a:cubicBezTo>
                <a:close/>
                <a:moveTo>
                  <a:pt x="9139239" y="624486"/>
                </a:moveTo>
                <a:lnTo>
                  <a:pt x="9139239" y="752995"/>
                </a:lnTo>
                <a:lnTo>
                  <a:pt x="9047261" y="779881"/>
                </a:lnTo>
                <a:cubicBezTo>
                  <a:pt x="8821055" y="864319"/>
                  <a:pt x="8650738" y="1058403"/>
                  <a:pt x="8604122" y="1295446"/>
                </a:cubicBezTo>
                <a:cubicBezTo>
                  <a:pt x="8844913" y="1243696"/>
                  <a:pt x="9039501" y="1072773"/>
                  <a:pt x="9120077" y="849365"/>
                </a:cubicBezTo>
                <a:lnTo>
                  <a:pt x="9139239" y="780178"/>
                </a:lnTo>
                <a:lnTo>
                  <a:pt x="9139239" y="1085737"/>
                </a:lnTo>
                <a:lnTo>
                  <a:pt x="9135069" y="1092549"/>
                </a:lnTo>
                <a:cubicBezTo>
                  <a:pt x="9008919" y="1266178"/>
                  <a:pt x="8815033" y="1389778"/>
                  <a:pt x="8590751" y="1426902"/>
                </a:cubicBezTo>
                <a:lnTo>
                  <a:pt x="8590635" y="1428050"/>
                </a:lnTo>
                <a:cubicBezTo>
                  <a:pt x="8585324" y="1429061"/>
                  <a:pt x="8579995" y="1430009"/>
                  <a:pt x="8574418" y="1429590"/>
                </a:cubicBezTo>
                <a:cubicBezTo>
                  <a:pt x="8543246" y="1435144"/>
                  <a:pt x="8511366" y="1438125"/>
                  <a:pt x="8478991" y="1438652"/>
                </a:cubicBezTo>
                <a:lnTo>
                  <a:pt x="8461873" y="1440278"/>
                </a:lnTo>
                <a:lnTo>
                  <a:pt x="8461847" y="1439783"/>
                </a:lnTo>
                <a:lnTo>
                  <a:pt x="8461348" y="1439816"/>
                </a:lnTo>
                <a:cubicBezTo>
                  <a:pt x="8460782" y="1436014"/>
                  <a:pt x="8460755" y="1432198"/>
                  <a:pt x="8460755" y="1428376"/>
                </a:cubicBezTo>
                <a:cubicBezTo>
                  <a:pt x="8460755" y="1422694"/>
                  <a:pt x="8460814" y="1417025"/>
                  <a:pt x="8462126" y="1411395"/>
                </a:cubicBezTo>
                <a:cubicBezTo>
                  <a:pt x="8462083" y="1380067"/>
                  <a:pt x="8464533" y="1349182"/>
                  <a:pt x="8469590" y="1318938"/>
                </a:cubicBezTo>
                <a:lnTo>
                  <a:pt x="8470130" y="1312248"/>
                </a:lnTo>
                <a:cubicBezTo>
                  <a:pt x="8470299" y="1312243"/>
                  <a:pt x="8470468" y="1312238"/>
                  <a:pt x="8470636" y="1312185"/>
                </a:cubicBezTo>
                <a:cubicBezTo>
                  <a:pt x="8514628" y="1003427"/>
                  <a:pt x="8735297" y="749863"/>
                  <a:pt x="9030178" y="651504"/>
                </a:cubicBezTo>
                <a:close/>
                <a:moveTo>
                  <a:pt x="7620280" y="605769"/>
                </a:moveTo>
                <a:lnTo>
                  <a:pt x="7637367" y="607392"/>
                </a:lnTo>
                <a:cubicBezTo>
                  <a:pt x="7669753" y="607919"/>
                  <a:pt x="7701646" y="610900"/>
                  <a:pt x="7732829" y="616457"/>
                </a:cubicBezTo>
                <a:cubicBezTo>
                  <a:pt x="7738405" y="616038"/>
                  <a:pt x="7743733" y="616986"/>
                  <a:pt x="7749042" y="617996"/>
                </a:cubicBezTo>
                <a:lnTo>
                  <a:pt x="7749159" y="619144"/>
                </a:lnTo>
                <a:cubicBezTo>
                  <a:pt x="8108009" y="678542"/>
                  <a:pt x="8389048" y="959319"/>
                  <a:pt x="8439324" y="1312185"/>
                </a:cubicBezTo>
                <a:cubicBezTo>
                  <a:pt x="8439492" y="1312238"/>
                  <a:pt x="8439661" y="1312243"/>
                  <a:pt x="8439830" y="1312248"/>
                </a:cubicBezTo>
                <a:lnTo>
                  <a:pt x="8440370" y="1318938"/>
                </a:lnTo>
                <a:cubicBezTo>
                  <a:pt x="8445427" y="1349182"/>
                  <a:pt x="8447877" y="1380067"/>
                  <a:pt x="8447834" y="1411395"/>
                </a:cubicBezTo>
                <a:cubicBezTo>
                  <a:pt x="8449146" y="1417025"/>
                  <a:pt x="8449205" y="1422694"/>
                  <a:pt x="8449205" y="1428376"/>
                </a:cubicBezTo>
                <a:cubicBezTo>
                  <a:pt x="8449205" y="1432198"/>
                  <a:pt x="8449178" y="1436014"/>
                  <a:pt x="8448612" y="1439816"/>
                </a:cubicBezTo>
                <a:lnTo>
                  <a:pt x="8448113" y="1439783"/>
                </a:lnTo>
                <a:lnTo>
                  <a:pt x="8448087" y="1440278"/>
                </a:lnTo>
                <a:lnTo>
                  <a:pt x="8430969" y="1438652"/>
                </a:lnTo>
                <a:cubicBezTo>
                  <a:pt x="8398594" y="1438125"/>
                  <a:pt x="8366714" y="1435144"/>
                  <a:pt x="8335542" y="1429590"/>
                </a:cubicBezTo>
                <a:cubicBezTo>
                  <a:pt x="8329965" y="1430009"/>
                  <a:pt x="8324636" y="1429061"/>
                  <a:pt x="8319325" y="1428050"/>
                </a:cubicBezTo>
                <a:lnTo>
                  <a:pt x="8319209" y="1426902"/>
                </a:lnTo>
                <a:cubicBezTo>
                  <a:pt x="7960358" y="1367503"/>
                  <a:pt x="7679319" y="1086726"/>
                  <a:pt x="7629044" y="733861"/>
                </a:cubicBezTo>
                <a:cubicBezTo>
                  <a:pt x="7628876" y="733808"/>
                  <a:pt x="7628708" y="733803"/>
                  <a:pt x="7628538" y="733798"/>
                </a:cubicBezTo>
                <a:lnTo>
                  <a:pt x="7628000" y="727122"/>
                </a:lnTo>
                <a:cubicBezTo>
                  <a:pt x="7622941" y="696872"/>
                  <a:pt x="7620490" y="665981"/>
                  <a:pt x="7620533" y="634646"/>
                </a:cubicBezTo>
                <a:cubicBezTo>
                  <a:pt x="7619221" y="629018"/>
                  <a:pt x="7619162" y="623351"/>
                  <a:pt x="7619162" y="617670"/>
                </a:cubicBezTo>
                <a:lnTo>
                  <a:pt x="7619756" y="606230"/>
                </a:lnTo>
                <a:lnTo>
                  <a:pt x="7620254" y="606263"/>
                </a:lnTo>
                <a:close/>
                <a:moveTo>
                  <a:pt x="7597529" y="605769"/>
                </a:moveTo>
                <a:lnTo>
                  <a:pt x="7597555" y="606263"/>
                </a:lnTo>
                <a:lnTo>
                  <a:pt x="7598053" y="606230"/>
                </a:lnTo>
                <a:lnTo>
                  <a:pt x="7598647" y="617670"/>
                </a:lnTo>
                <a:cubicBezTo>
                  <a:pt x="7598647" y="623351"/>
                  <a:pt x="7598588" y="629018"/>
                  <a:pt x="7597276" y="634646"/>
                </a:cubicBezTo>
                <a:cubicBezTo>
                  <a:pt x="7597319" y="665981"/>
                  <a:pt x="7594868" y="696872"/>
                  <a:pt x="7589809" y="727122"/>
                </a:cubicBezTo>
                <a:lnTo>
                  <a:pt x="7589271" y="733798"/>
                </a:lnTo>
                <a:cubicBezTo>
                  <a:pt x="7589101" y="733803"/>
                  <a:pt x="7588933" y="733808"/>
                  <a:pt x="7588765" y="733861"/>
                </a:cubicBezTo>
                <a:cubicBezTo>
                  <a:pt x="7538490" y="1086726"/>
                  <a:pt x="7257451" y="1367503"/>
                  <a:pt x="6898600" y="1426902"/>
                </a:cubicBezTo>
                <a:lnTo>
                  <a:pt x="6898484" y="1428050"/>
                </a:lnTo>
                <a:cubicBezTo>
                  <a:pt x="6893173" y="1429061"/>
                  <a:pt x="6887844" y="1430009"/>
                  <a:pt x="6882267" y="1429590"/>
                </a:cubicBezTo>
                <a:cubicBezTo>
                  <a:pt x="6851095" y="1435144"/>
                  <a:pt x="6819215" y="1438125"/>
                  <a:pt x="6786841" y="1438652"/>
                </a:cubicBezTo>
                <a:lnTo>
                  <a:pt x="6769722" y="1440278"/>
                </a:lnTo>
                <a:lnTo>
                  <a:pt x="6769696" y="1439783"/>
                </a:lnTo>
                <a:lnTo>
                  <a:pt x="6769197" y="1439816"/>
                </a:lnTo>
                <a:cubicBezTo>
                  <a:pt x="6768631" y="1436014"/>
                  <a:pt x="6768604" y="1432198"/>
                  <a:pt x="6768604" y="1428376"/>
                </a:cubicBezTo>
                <a:cubicBezTo>
                  <a:pt x="6768604" y="1422694"/>
                  <a:pt x="6768663" y="1417025"/>
                  <a:pt x="6769975" y="1411395"/>
                </a:cubicBezTo>
                <a:cubicBezTo>
                  <a:pt x="6769933" y="1380067"/>
                  <a:pt x="6772382" y="1349182"/>
                  <a:pt x="6777439" y="1318938"/>
                </a:cubicBezTo>
                <a:lnTo>
                  <a:pt x="6777979" y="1312248"/>
                </a:lnTo>
                <a:cubicBezTo>
                  <a:pt x="6778148" y="1312243"/>
                  <a:pt x="6778317" y="1312238"/>
                  <a:pt x="6778485" y="1312185"/>
                </a:cubicBezTo>
                <a:cubicBezTo>
                  <a:pt x="6828761" y="959319"/>
                  <a:pt x="7109800" y="678542"/>
                  <a:pt x="7468650" y="619144"/>
                </a:cubicBezTo>
                <a:lnTo>
                  <a:pt x="7468767" y="617996"/>
                </a:lnTo>
                <a:cubicBezTo>
                  <a:pt x="7474076" y="616986"/>
                  <a:pt x="7479404" y="616038"/>
                  <a:pt x="7484980" y="616457"/>
                </a:cubicBezTo>
                <a:cubicBezTo>
                  <a:pt x="7516163" y="610900"/>
                  <a:pt x="7548056" y="607919"/>
                  <a:pt x="7580442" y="607392"/>
                </a:cubicBezTo>
                <a:close/>
                <a:moveTo>
                  <a:pt x="5928129" y="605769"/>
                </a:moveTo>
                <a:lnTo>
                  <a:pt x="5945217" y="607392"/>
                </a:lnTo>
                <a:cubicBezTo>
                  <a:pt x="5977602" y="607919"/>
                  <a:pt x="6009495" y="610900"/>
                  <a:pt x="6040678" y="616457"/>
                </a:cubicBezTo>
                <a:cubicBezTo>
                  <a:pt x="6046254" y="616038"/>
                  <a:pt x="6051582" y="616986"/>
                  <a:pt x="6056891" y="617996"/>
                </a:cubicBezTo>
                <a:lnTo>
                  <a:pt x="6057008" y="619144"/>
                </a:lnTo>
                <a:cubicBezTo>
                  <a:pt x="6415858" y="678542"/>
                  <a:pt x="6696897" y="959319"/>
                  <a:pt x="6747174" y="1312185"/>
                </a:cubicBezTo>
                <a:cubicBezTo>
                  <a:pt x="6747341" y="1312238"/>
                  <a:pt x="6747511" y="1312243"/>
                  <a:pt x="6747679" y="1312248"/>
                </a:cubicBezTo>
                <a:lnTo>
                  <a:pt x="6748220" y="1318938"/>
                </a:lnTo>
                <a:cubicBezTo>
                  <a:pt x="6753276" y="1349182"/>
                  <a:pt x="6755726" y="1380067"/>
                  <a:pt x="6755684" y="1411395"/>
                </a:cubicBezTo>
                <a:cubicBezTo>
                  <a:pt x="6756996" y="1417025"/>
                  <a:pt x="6757054" y="1422694"/>
                  <a:pt x="6757054" y="1428376"/>
                </a:cubicBezTo>
                <a:cubicBezTo>
                  <a:pt x="6757054" y="1432198"/>
                  <a:pt x="6757027" y="1436014"/>
                  <a:pt x="6756461" y="1439816"/>
                </a:cubicBezTo>
                <a:lnTo>
                  <a:pt x="6755962" y="1439783"/>
                </a:lnTo>
                <a:lnTo>
                  <a:pt x="6755936" y="1440278"/>
                </a:lnTo>
                <a:lnTo>
                  <a:pt x="6738818" y="1438652"/>
                </a:lnTo>
                <a:cubicBezTo>
                  <a:pt x="6706444" y="1438125"/>
                  <a:pt x="6674563" y="1435144"/>
                  <a:pt x="6643391" y="1429590"/>
                </a:cubicBezTo>
                <a:cubicBezTo>
                  <a:pt x="6637814" y="1430009"/>
                  <a:pt x="6632485" y="1429061"/>
                  <a:pt x="6627175" y="1428050"/>
                </a:cubicBezTo>
                <a:lnTo>
                  <a:pt x="6627059" y="1426902"/>
                </a:lnTo>
                <a:cubicBezTo>
                  <a:pt x="6268207" y="1367503"/>
                  <a:pt x="5987168" y="1086726"/>
                  <a:pt x="5936893" y="733861"/>
                </a:cubicBezTo>
                <a:cubicBezTo>
                  <a:pt x="5936725" y="733808"/>
                  <a:pt x="5936557" y="733803"/>
                  <a:pt x="5936387" y="733798"/>
                </a:cubicBezTo>
                <a:lnTo>
                  <a:pt x="5935849" y="727122"/>
                </a:lnTo>
                <a:cubicBezTo>
                  <a:pt x="5930790" y="696872"/>
                  <a:pt x="5928340" y="665981"/>
                  <a:pt x="5928382" y="634646"/>
                </a:cubicBezTo>
                <a:cubicBezTo>
                  <a:pt x="5927070" y="629018"/>
                  <a:pt x="5927011" y="623351"/>
                  <a:pt x="5927011" y="617670"/>
                </a:cubicBezTo>
                <a:lnTo>
                  <a:pt x="5927605" y="606230"/>
                </a:lnTo>
                <a:lnTo>
                  <a:pt x="5928103" y="606263"/>
                </a:lnTo>
                <a:close/>
                <a:moveTo>
                  <a:pt x="5905378" y="605769"/>
                </a:moveTo>
                <a:lnTo>
                  <a:pt x="5905404" y="606263"/>
                </a:lnTo>
                <a:lnTo>
                  <a:pt x="5905902" y="606230"/>
                </a:lnTo>
                <a:lnTo>
                  <a:pt x="5906496" y="617670"/>
                </a:lnTo>
                <a:cubicBezTo>
                  <a:pt x="5906496" y="623351"/>
                  <a:pt x="5906438" y="629018"/>
                  <a:pt x="5905126" y="634646"/>
                </a:cubicBezTo>
                <a:cubicBezTo>
                  <a:pt x="5905168" y="665981"/>
                  <a:pt x="5902717" y="696872"/>
                  <a:pt x="5897659" y="727122"/>
                </a:cubicBezTo>
                <a:lnTo>
                  <a:pt x="5897120" y="733798"/>
                </a:lnTo>
                <a:cubicBezTo>
                  <a:pt x="5896951" y="733803"/>
                  <a:pt x="5896782" y="733808"/>
                  <a:pt x="5896615" y="733861"/>
                </a:cubicBezTo>
                <a:cubicBezTo>
                  <a:pt x="5846339" y="1086726"/>
                  <a:pt x="5565300" y="1367503"/>
                  <a:pt x="5206449" y="1426902"/>
                </a:cubicBezTo>
                <a:lnTo>
                  <a:pt x="5206334" y="1428050"/>
                </a:lnTo>
                <a:cubicBezTo>
                  <a:pt x="5201022" y="1429061"/>
                  <a:pt x="5195693" y="1430009"/>
                  <a:pt x="5190116" y="1429590"/>
                </a:cubicBezTo>
                <a:cubicBezTo>
                  <a:pt x="5158944" y="1435144"/>
                  <a:pt x="5127065" y="1438125"/>
                  <a:pt x="5094690" y="1438652"/>
                </a:cubicBezTo>
                <a:lnTo>
                  <a:pt x="5077571" y="1440278"/>
                </a:lnTo>
                <a:lnTo>
                  <a:pt x="5077545" y="1439783"/>
                </a:lnTo>
                <a:lnTo>
                  <a:pt x="5077046" y="1439816"/>
                </a:lnTo>
                <a:cubicBezTo>
                  <a:pt x="5076480" y="1436014"/>
                  <a:pt x="5076453" y="1432198"/>
                  <a:pt x="5076453" y="1428376"/>
                </a:cubicBezTo>
                <a:cubicBezTo>
                  <a:pt x="5076453" y="1422694"/>
                  <a:pt x="5076512" y="1417025"/>
                  <a:pt x="5077824" y="1411395"/>
                </a:cubicBezTo>
                <a:cubicBezTo>
                  <a:pt x="5077782" y="1380067"/>
                  <a:pt x="5080231" y="1349182"/>
                  <a:pt x="5085288" y="1318938"/>
                </a:cubicBezTo>
                <a:lnTo>
                  <a:pt x="5085828" y="1312248"/>
                </a:lnTo>
                <a:cubicBezTo>
                  <a:pt x="5085997" y="1312243"/>
                  <a:pt x="5086166" y="1312238"/>
                  <a:pt x="5086334" y="1312185"/>
                </a:cubicBezTo>
                <a:cubicBezTo>
                  <a:pt x="5136610" y="959319"/>
                  <a:pt x="5417649" y="678542"/>
                  <a:pt x="5776501" y="619144"/>
                </a:cubicBezTo>
                <a:lnTo>
                  <a:pt x="5776617" y="617996"/>
                </a:lnTo>
                <a:cubicBezTo>
                  <a:pt x="5781926" y="616986"/>
                  <a:pt x="5787253" y="616038"/>
                  <a:pt x="5792829" y="616457"/>
                </a:cubicBezTo>
                <a:cubicBezTo>
                  <a:pt x="5824013" y="610900"/>
                  <a:pt x="5855905" y="607919"/>
                  <a:pt x="5888291" y="607392"/>
                </a:cubicBezTo>
                <a:close/>
                <a:moveTo>
                  <a:pt x="4235979" y="605769"/>
                </a:moveTo>
                <a:lnTo>
                  <a:pt x="4253065" y="607392"/>
                </a:lnTo>
                <a:cubicBezTo>
                  <a:pt x="4285451" y="607919"/>
                  <a:pt x="4317343" y="610900"/>
                  <a:pt x="4348528" y="616457"/>
                </a:cubicBezTo>
                <a:cubicBezTo>
                  <a:pt x="4354104" y="616038"/>
                  <a:pt x="4359431" y="616986"/>
                  <a:pt x="4364739" y="617996"/>
                </a:cubicBezTo>
                <a:lnTo>
                  <a:pt x="4364856" y="619144"/>
                </a:lnTo>
                <a:cubicBezTo>
                  <a:pt x="4723707" y="678542"/>
                  <a:pt x="5004746" y="959319"/>
                  <a:pt x="5055022" y="1312185"/>
                </a:cubicBezTo>
                <a:cubicBezTo>
                  <a:pt x="5055190" y="1312238"/>
                  <a:pt x="5055359" y="1312243"/>
                  <a:pt x="5055528" y="1312248"/>
                </a:cubicBezTo>
                <a:lnTo>
                  <a:pt x="5056068" y="1318938"/>
                </a:lnTo>
                <a:cubicBezTo>
                  <a:pt x="5061125" y="1349182"/>
                  <a:pt x="5063574" y="1380067"/>
                  <a:pt x="5063532" y="1411395"/>
                </a:cubicBezTo>
                <a:cubicBezTo>
                  <a:pt x="5064844" y="1417025"/>
                  <a:pt x="5064903" y="1422694"/>
                  <a:pt x="5064903" y="1428376"/>
                </a:cubicBezTo>
                <a:cubicBezTo>
                  <a:pt x="5064903" y="1432198"/>
                  <a:pt x="5064876" y="1436014"/>
                  <a:pt x="5064310" y="1439816"/>
                </a:cubicBezTo>
                <a:lnTo>
                  <a:pt x="5063811" y="1439783"/>
                </a:lnTo>
                <a:lnTo>
                  <a:pt x="5063785" y="1440278"/>
                </a:lnTo>
                <a:lnTo>
                  <a:pt x="5046666" y="1438652"/>
                </a:lnTo>
                <a:cubicBezTo>
                  <a:pt x="5014292" y="1438125"/>
                  <a:pt x="4982412" y="1435144"/>
                  <a:pt x="4951241" y="1429590"/>
                </a:cubicBezTo>
                <a:cubicBezTo>
                  <a:pt x="4945663" y="1430009"/>
                  <a:pt x="4940334" y="1429061"/>
                  <a:pt x="4935023" y="1428050"/>
                </a:cubicBezTo>
                <a:lnTo>
                  <a:pt x="4934907" y="1426902"/>
                </a:lnTo>
                <a:cubicBezTo>
                  <a:pt x="4576056" y="1367503"/>
                  <a:pt x="4295017" y="1086726"/>
                  <a:pt x="4244741" y="733861"/>
                </a:cubicBezTo>
                <a:cubicBezTo>
                  <a:pt x="4244574" y="733808"/>
                  <a:pt x="4244405" y="733803"/>
                  <a:pt x="4244236" y="733798"/>
                </a:cubicBezTo>
                <a:lnTo>
                  <a:pt x="4243697" y="727122"/>
                </a:lnTo>
                <a:cubicBezTo>
                  <a:pt x="4238639" y="696872"/>
                  <a:pt x="4236188" y="665981"/>
                  <a:pt x="4236230" y="634646"/>
                </a:cubicBezTo>
                <a:cubicBezTo>
                  <a:pt x="4234918" y="629018"/>
                  <a:pt x="4234860" y="623351"/>
                  <a:pt x="4234860" y="617670"/>
                </a:cubicBezTo>
                <a:lnTo>
                  <a:pt x="4235454" y="606230"/>
                </a:lnTo>
                <a:lnTo>
                  <a:pt x="4235952" y="606263"/>
                </a:lnTo>
                <a:close/>
                <a:moveTo>
                  <a:pt x="4213227" y="605769"/>
                </a:moveTo>
                <a:lnTo>
                  <a:pt x="4213253" y="606263"/>
                </a:lnTo>
                <a:lnTo>
                  <a:pt x="4213751" y="606230"/>
                </a:lnTo>
                <a:lnTo>
                  <a:pt x="4214345" y="617670"/>
                </a:lnTo>
                <a:cubicBezTo>
                  <a:pt x="4214345" y="623351"/>
                  <a:pt x="4214286" y="629018"/>
                  <a:pt x="4212974" y="634646"/>
                </a:cubicBezTo>
                <a:cubicBezTo>
                  <a:pt x="4213016" y="665981"/>
                  <a:pt x="4210566" y="696872"/>
                  <a:pt x="4205507" y="727122"/>
                </a:cubicBezTo>
                <a:lnTo>
                  <a:pt x="4204969" y="733798"/>
                </a:lnTo>
                <a:cubicBezTo>
                  <a:pt x="4204799" y="733803"/>
                  <a:pt x="4204631" y="733808"/>
                  <a:pt x="4204463" y="733861"/>
                </a:cubicBezTo>
                <a:cubicBezTo>
                  <a:pt x="4154188" y="1086726"/>
                  <a:pt x="3873149" y="1367503"/>
                  <a:pt x="3514297" y="1426902"/>
                </a:cubicBezTo>
                <a:lnTo>
                  <a:pt x="3514181" y="1428050"/>
                </a:lnTo>
                <a:cubicBezTo>
                  <a:pt x="3508871" y="1429061"/>
                  <a:pt x="3503542" y="1430009"/>
                  <a:pt x="3497965" y="1429590"/>
                </a:cubicBezTo>
                <a:cubicBezTo>
                  <a:pt x="3466793" y="1435144"/>
                  <a:pt x="3434912" y="1438125"/>
                  <a:pt x="3402538" y="1438652"/>
                </a:cubicBezTo>
                <a:lnTo>
                  <a:pt x="3385420" y="1440278"/>
                </a:lnTo>
                <a:lnTo>
                  <a:pt x="3385394" y="1439783"/>
                </a:lnTo>
                <a:lnTo>
                  <a:pt x="3384895" y="1439816"/>
                </a:lnTo>
                <a:cubicBezTo>
                  <a:pt x="3384329" y="1436014"/>
                  <a:pt x="3384302" y="1432198"/>
                  <a:pt x="3384302" y="1428376"/>
                </a:cubicBezTo>
                <a:cubicBezTo>
                  <a:pt x="3384302" y="1422694"/>
                  <a:pt x="3384360" y="1417025"/>
                  <a:pt x="3385672" y="1411395"/>
                </a:cubicBezTo>
                <a:cubicBezTo>
                  <a:pt x="3385630" y="1380067"/>
                  <a:pt x="3388080" y="1349182"/>
                  <a:pt x="3393136" y="1318938"/>
                </a:cubicBezTo>
                <a:lnTo>
                  <a:pt x="3393677" y="1312248"/>
                </a:lnTo>
                <a:cubicBezTo>
                  <a:pt x="3393845" y="1312243"/>
                  <a:pt x="3394015" y="1312238"/>
                  <a:pt x="3394182" y="1312185"/>
                </a:cubicBezTo>
                <a:cubicBezTo>
                  <a:pt x="3444459" y="959319"/>
                  <a:pt x="3725498" y="678542"/>
                  <a:pt x="4084348" y="619144"/>
                </a:cubicBezTo>
                <a:lnTo>
                  <a:pt x="4084465" y="617996"/>
                </a:lnTo>
                <a:cubicBezTo>
                  <a:pt x="4089774" y="616986"/>
                  <a:pt x="4095102" y="616038"/>
                  <a:pt x="4100678" y="616457"/>
                </a:cubicBezTo>
                <a:cubicBezTo>
                  <a:pt x="4131861" y="610900"/>
                  <a:pt x="4163754" y="607919"/>
                  <a:pt x="4196139" y="607392"/>
                </a:cubicBezTo>
                <a:close/>
                <a:moveTo>
                  <a:pt x="2543827" y="605769"/>
                </a:moveTo>
                <a:lnTo>
                  <a:pt x="2560914" y="607392"/>
                </a:lnTo>
                <a:cubicBezTo>
                  <a:pt x="2593300" y="607919"/>
                  <a:pt x="2625192" y="610900"/>
                  <a:pt x="2656376" y="616457"/>
                </a:cubicBezTo>
                <a:cubicBezTo>
                  <a:pt x="2661952" y="616038"/>
                  <a:pt x="2667280" y="616986"/>
                  <a:pt x="2672588" y="617996"/>
                </a:cubicBezTo>
                <a:lnTo>
                  <a:pt x="2672706" y="619144"/>
                </a:lnTo>
                <a:cubicBezTo>
                  <a:pt x="3031556" y="678542"/>
                  <a:pt x="3312595" y="959319"/>
                  <a:pt x="3362871" y="1312185"/>
                </a:cubicBezTo>
                <a:cubicBezTo>
                  <a:pt x="3363039" y="1312238"/>
                  <a:pt x="3363208" y="1312243"/>
                  <a:pt x="3363377" y="1312248"/>
                </a:cubicBezTo>
                <a:lnTo>
                  <a:pt x="3363917" y="1318938"/>
                </a:lnTo>
                <a:cubicBezTo>
                  <a:pt x="3368974" y="1349182"/>
                  <a:pt x="3371423" y="1380067"/>
                  <a:pt x="3371381" y="1411395"/>
                </a:cubicBezTo>
                <a:cubicBezTo>
                  <a:pt x="3372693" y="1417025"/>
                  <a:pt x="3372752" y="1422694"/>
                  <a:pt x="3372752" y="1428376"/>
                </a:cubicBezTo>
                <a:cubicBezTo>
                  <a:pt x="3372752" y="1432198"/>
                  <a:pt x="3372725" y="1436014"/>
                  <a:pt x="3372159" y="1439816"/>
                </a:cubicBezTo>
                <a:lnTo>
                  <a:pt x="3371660" y="1439783"/>
                </a:lnTo>
                <a:lnTo>
                  <a:pt x="3371634" y="1440278"/>
                </a:lnTo>
                <a:lnTo>
                  <a:pt x="3354515" y="1438652"/>
                </a:lnTo>
                <a:cubicBezTo>
                  <a:pt x="3322141" y="1438125"/>
                  <a:pt x="3290261" y="1435144"/>
                  <a:pt x="3259089" y="1429590"/>
                </a:cubicBezTo>
                <a:cubicBezTo>
                  <a:pt x="3253512" y="1430009"/>
                  <a:pt x="3248183" y="1429061"/>
                  <a:pt x="3242872" y="1428050"/>
                </a:cubicBezTo>
                <a:lnTo>
                  <a:pt x="3242756" y="1426902"/>
                </a:lnTo>
                <a:cubicBezTo>
                  <a:pt x="2883905" y="1367503"/>
                  <a:pt x="2602866" y="1086726"/>
                  <a:pt x="2552590" y="733861"/>
                </a:cubicBezTo>
                <a:cubicBezTo>
                  <a:pt x="2552423" y="733808"/>
                  <a:pt x="2552254" y="733803"/>
                  <a:pt x="2552085" y="733798"/>
                </a:cubicBezTo>
                <a:lnTo>
                  <a:pt x="2551547" y="727122"/>
                </a:lnTo>
                <a:cubicBezTo>
                  <a:pt x="2546488" y="696872"/>
                  <a:pt x="2544037" y="665981"/>
                  <a:pt x="2544079" y="634646"/>
                </a:cubicBezTo>
                <a:cubicBezTo>
                  <a:pt x="2542767" y="629018"/>
                  <a:pt x="2542709" y="623351"/>
                  <a:pt x="2542709" y="617670"/>
                </a:cubicBezTo>
                <a:lnTo>
                  <a:pt x="2543303" y="606230"/>
                </a:lnTo>
                <a:lnTo>
                  <a:pt x="2543801" y="606263"/>
                </a:lnTo>
                <a:close/>
                <a:moveTo>
                  <a:pt x="2521076" y="605769"/>
                </a:moveTo>
                <a:lnTo>
                  <a:pt x="2521102" y="606263"/>
                </a:lnTo>
                <a:lnTo>
                  <a:pt x="2521600" y="606230"/>
                </a:lnTo>
                <a:lnTo>
                  <a:pt x="2522194" y="617670"/>
                </a:lnTo>
                <a:cubicBezTo>
                  <a:pt x="2522194" y="623351"/>
                  <a:pt x="2522135" y="629018"/>
                  <a:pt x="2520823" y="634646"/>
                </a:cubicBezTo>
                <a:cubicBezTo>
                  <a:pt x="2520865" y="665981"/>
                  <a:pt x="2518415" y="696872"/>
                  <a:pt x="2513356" y="727122"/>
                </a:cubicBezTo>
                <a:lnTo>
                  <a:pt x="2512818" y="733798"/>
                </a:lnTo>
                <a:cubicBezTo>
                  <a:pt x="2512648" y="733803"/>
                  <a:pt x="2512480" y="733808"/>
                  <a:pt x="2512312" y="733861"/>
                </a:cubicBezTo>
                <a:cubicBezTo>
                  <a:pt x="2462037" y="1086726"/>
                  <a:pt x="2180998" y="1367503"/>
                  <a:pt x="1822147" y="1426902"/>
                </a:cubicBezTo>
                <a:lnTo>
                  <a:pt x="1822030" y="1428050"/>
                </a:lnTo>
                <a:cubicBezTo>
                  <a:pt x="1816720" y="1429061"/>
                  <a:pt x="1811391" y="1430009"/>
                  <a:pt x="1805814" y="1429590"/>
                </a:cubicBezTo>
                <a:cubicBezTo>
                  <a:pt x="1774642" y="1435144"/>
                  <a:pt x="1742762" y="1438125"/>
                  <a:pt x="1710387" y="1438652"/>
                </a:cubicBezTo>
                <a:lnTo>
                  <a:pt x="1693269" y="1440278"/>
                </a:lnTo>
                <a:lnTo>
                  <a:pt x="1693243" y="1439783"/>
                </a:lnTo>
                <a:lnTo>
                  <a:pt x="1692744" y="1439816"/>
                </a:lnTo>
                <a:cubicBezTo>
                  <a:pt x="1692178" y="1436014"/>
                  <a:pt x="1692151" y="1432198"/>
                  <a:pt x="1692151" y="1428376"/>
                </a:cubicBezTo>
                <a:cubicBezTo>
                  <a:pt x="1692151" y="1422694"/>
                  <a:pt x="1692209" y="1417025"/>
                  <a:pt x="1693521" y="1411395"/>
                </a:cubicBezTo>
                <a:cubicBezTo>
                  <a:pt x="1693479" y="1380067"/>
                  <a:pt x="1695929" y="1349182"/>
                  <a:pt x="1700985" y="1318938"/>
                </a:cubicBezTo>
                <a:lnTo>
                  <a:pt x="1701526" y="1312248"/>
                </a:lnTo>
                <a:cubicBezTo>
                  <a:pt x="1701694" y="1312243"/>
                  <a:pt x="1701864" y="1312238"/>
                  <a:pt x="1702031" y="1312185"/>
                </a:cubicBezTo>
                <a:cubicBezTo>
                  <a:pt x="1752308" y="959319"/>
                  <a:pt x="2033347" y="678542"/>
                  <a:pt x="2392197" y="619144"/>
                </a:cubicBezTo>
                <a:lnTo>
                  <a:pt x="2392314" y="617996"/>
                </a:lnTo>
                <a:cubicBezTo>
                  <a:pt x="2397623" y="616986"/>
                  <a:pt x="2402951" y="616038"/>
                  <a:pt x="2408527" y="616457"/>
                </a:cubicBezTo>
                <a:cubicBezTo>
                  <a:pt x="2439710" y="610900"/>
                  <a:pt x="2471603" y="607919"/>
                  <a:pt x="2503988" y="607392"/>
                </a:cubicBezTo>
                <a:close/>
                <a:moveTo>
                  <a:pt x="851676" y="605769"/>
                </a:moveTo>
                <a:lnTo>
                  <a:pt x="868763" y="607392"/>
                </a:lnTo>
                <a:cubicBezTo>
                  <a:pt x="901149" y="607919"/>
                  <a:pt x="933041" y="610900"/>
                  <a:pt x="964225" y="616457"/>
                </a:cubicBezTo>
                <a:cubicBezTo>
                  <a:pt x="969801" y="616038"/>
                  <a:pt x="975129" y="616986"/>
                  <a:pt x="980437" y="617996"/>
                </a:cubicBezTo>
                <a:lnTo>
                  <a:pt x="980555" y="619144"/>
                </a:lnTo>
                <a:cubicBezTo>
                  <a:pt x="1339405" y="678542"/>
                  <a:pt x="1620444" y="959319"/>
                  <a:pt x="1670720" y="1312185"/>
                </a:cubicBezTo>
                <a:cubicBezTo>
                  <a:pt x="1670888" y="1312238"/>
                  <a:pt x="1671057" y="1312243"/>
                  <a:pt x="1671226" y="1312248"/>
                </a:cubicBezTo>
                <a:lnTo>
                  <a:pt x="1671766" y="1318938"/>
                </a:lnTo>
                <a:cubicBezTo>
                  <a:pt x="1676823" y="1349182"/>
                  <a:pt x="1679272" y="1380067"/>
                  <a:pt x="1679230" y="1411395"/>
                </a:cubicBezTo>
                <a:cubicBezTo>
                  <a:pt x="1680542" y="1417025"/>
                  <a:pt x="1680601" y="1422694"/>
                  <a:pt x="1680601" y="1428376"/>
                </a:cubicBezTo>
                <a:cubicBezTo>
                  <a:pt x="1680601" y="1432198"/>
                  <a:pt x="1680574" y="1436014"/>
                  <a:pt x="1680008" y="1439816"/>
                </a:cubicBezTo>
                <a:lnTo>
                  <a:pt x="1679509" y="1439783"/>
                </a:lnTo>
                <a:lnTo>
                  <a:pt x="1679483" y="1440278"/>
                </a:lnTo>
                <a:lnTo>
                  <a:pt x="1662364" y="1438652"/>
                </a:lnTo>
                <a:cubicBezTo>
                  <a:pt x="1629990" y="1438125"/>
                  <a:pt x="1598110" y="1435144"/>
                  <a:pt x="1566938" y="1429590"/>
                </a:cubicBezTo>
                <a:cubicBezTo>
                  <a:pt x="1561361" y="1430009"/>
                  <a:pt x="1556032" y="1429061"/>
                  <a:pt x="1550721" y="1428050"/>
                </a:cubicBezTo>
                <a:lnTo>
                  <a:pt x="1550605" y="1426902"/>
                </a:lnTo>
                <a:cubicBezTo>
                  <a:pt x="1191754" y="1367503"/>
                  <a:pt x="910715" y="1086726"/>
                  <a:pt x="860439" y="733861"/>
                </a:cubicBezTo>
                <a:cubicBezTo>
                  <a:pt x="860272" y="733808"/>
                  <a:pt x="860103" y="733803"/>
                  <a:pt x="859934" y="733798"/>
                </a:cubicBezTo>
                <a:lnTo>
                  <a:pt x="859396" y="727122"/>
                </a:lnTo>
                <a:cubicBezTo>
                  <a:pt x="854337" y="696872"/>
                  <a:pt x="851886" y="665981"/>
                  <a:pt x="851928" y="634646"/>
                </a:cubicBezTo>
                <a:cubicBezTo>
                  <a:pt x="850616" y="629018"/>
                  <a:pt x="850558" y="623351"/>
                  <a:pt x="850558" y="617670"/>
                </a:cubicBezTo>
                <a:lnTo>
                  <a:pt x="851152" y="606230"/>
                </a:lnTo>
                <a:lnTo>
                  <a:pt x="851650" y="606263"/>
                </a:lnTo>
                <a:close/>
                <a:moveTo>
                  <a:pt x="828925" y="605769"/>
                </a:moveTo>
                <a:lnTo>
                  <a:pt x="828951" y="606263"/>
                </a:lnTo>
                <a:lnTo>
                  <a:pt x="829449" y="606230"/>
                </a:lnTo>
                <a:lnTo>
                  <a:pt x="830043" y="617670"/>
                </a:lnTo>
                <a:cubicBezTo>
                  <a:pt x="830043" y="623351"/>
                  <a:pt x="829984" y="629018"/>
                  <a:pt x="828672" y="634646"/>
                </a:cubicBezTo>
                <a:cubicBezTo>
                  <a:pt x="828714" y="665981"/>
                  <a:pt x="826264" y="696872"/>
                  <a:pt x="821205" y="727122"/>
                </a:cubicBezTo>
                <a:lnTo>
                  <a:pt x="820667" y="733798"/>
                </a:lnTo>
                <a:cubicBezTo>
                  <a:pt x="820497" y="733803"/>
                  <a:pt x="820329" y="733808"/>
                  <a:pt x="820161" y="733861"/>
                </a:cubicBezTo>
                <a:cubicBezTo>
                  <a:pt x="769886" y="1086726"/>
                  <a:pt x="488847" y="1367503"/>
                  <a:pt x="129995" y="1426902"/>
                </a:cubicBezTo>
                <a:lnTo>
                  <a:pt x="129879" y="1428050"/>
                </a:lnTo>
                <a:cubicBezTo>
                  <a:pt x="124569" y="1429061"/>
                  <a:pt x="119240" y="1430009"/>
                  <a:pt x="113663" y="1429590"/>
                </a:cubicBezTo>
                <a:cubicBezTo>
                  <a:pt x="82491" y="1435144"/>
                  <a:pt x="50611" y="1438125"/>
                  <a:pt x="18236" y="1438652"/>
                </a:cubicBezTo>
                <a:lnTo>
                  <a:pt x="1118" y="1440278"/>
                </a:lnTo>
                <a:lnTo>
                  <a:pt x="1092" y="1439783"/>
                </a:lnTo>
                <a:lnTo>
                  <a:pt x="593" y="1439816"/>
                </a:lnTo>
                <a:cubicBezTo>
                  <a:pt x="27" y="1436014"/>
                  <a:pt x="0" y="1432198"/>
                  <a:pt x="0" y="1428376"/>
                </a:cubicBezTo>
                <a:cubicBezTo>
                  <a:pt x="0" y="1422694"/>
                  <a:pt x="58" y="1417025"/>
                  <a:pt x="1370" y="1411395"/>
                </a:cubicBezTo>
                <a:cubicBezTo>
                  <a:pt x="1328" y="1380067"/>
                  <a:pt x="3778" y="1349182"/>
                  <a:pt x="8835" y="1318938"/>
                </a:cubicBezTo>
                <a:lnTo>
                  <a:pt x="9375" y="1312248"/>
                </a:lnTo>
                <a:cubicBezTo>
                  <a:pt x="9543" y="1312243"/>
                  <a:pt x="9713" y="1312238"/>
                  <a:pt x="9880" y="1312185"/>
                </a:cubicBezTo>
                <a:cubicBezTo>
                  <a:pt x="60157" y="959319"/>
                  <a:pt x="341196" y="678542"/>
                  <a:pt x="700046" y="619144"/>
                </a:cubicBezTo>
                <a:lnTo>
                  <a:pt x="700163" y="617996"/>
                </a:lnTo>
                <a:cubicBezTo>
                  <a:pt x="705472" y="616986"/>
                  <a:pt x="710800" y="616038"/>
                  <a:pt x="716376" y="616457"/>
                </a:cubicBezTo>
                <a:cubicBezTo>
                  <a:pt x="747559" y="610900"/>
                  <a:pt x="779452" y="607919"/>
                  <a:pt x="811837" y="607392"/>
                </a:cubicBezTo>
                <a:close/>
                <a:moveTo>
                  <a:pt x="8824701" y="0"/>
                </a:moveTo>
                <a:lnTo>
                  <a:pt x="9033411" y="0"/>
                </a:lnTo>
                <a:cubicBezTo>
                  <a:pt x="9066347" y="30426"/>
                  <a:pt x="9096640" y="63469"/>
                  <a:pt x="9123965" y="98781"/>
                </a:cubicBezTo>
                <a:lnTo>
                  <a:pt x="9139239" y="122382"/>
                </a:lnTo>
                <a:lnTo>
                  <a:pt x="9139239" y="425734"/>
                </a:lnTo>
                <a:lnTo>
                  <a:pt x="9104305" y="314451"/>
                </a:lnTo>
                <a:cubicBezTo>
                  <a:pt x="9046997" y="183490"/>
                  <a:pt x="8948803" y="73504"/>
                  <a:pt x="8824701" y="0"/>
                </a:cubicBezTo>
                <a:close/>
                <a:moveTo>
                  <a:pt x="8494877" y="0"/>
                </a:moveTo>
                <a:lnTo>
                  <a:pt x="8628893" y="0"/>
                </a:lnTo>
                <a:cubicBezTo>
                  <a:pt x="8697052" y="198004"/>
                  <a:pt x="8856086" y="355591"/>
                  <a:pt x="9058275" y="426756"/>
                </a:cubicBezTo>
                <a:lnTo>
                  <a:pt x="9139239" y="449526"/>
                </a:lnTo>
                <a:lnTo>
                  <a:pt x="9139239" y="577136"/>
                </a:lnTo>
                <a:lnTo>
                  <a:pt x="9043252" y="554355"/>
                </a:lnTo>
                <a:cubicBezTo>
                  <a:pt x="8776836" y="470904"/>
                  <a:pt x="8569058" y="262348"/>
                  <a:pt x="8494877" y="0"/>
                </a:cubicBezTo>
                <a:close/>
                <a:moveTo>
                  <a:pt x="7876547" y="0"/>
                </a:moveTo>
                <a:lnTo>
                  <a:pt x="8085257" y="0"/>
                </a:lnTo>
                <a:cubicBezTo>
                  <a:pt x="7919787" y="98005"/>
                  <a:pt x="7800378" y="260867"/>
                  <a:pt x="7762527" y="451830"/>
                </a:cubicBezTo>
                <a:cubicBezTo>
                  <a:pt x="8006579" y="399791"/>
                  <a:pt x="8203169" y="226290"/>
                  <a:pt x="8281065" y="0"/>
                </a:cubicBezTo>
                <a:lnTo>
                  <a:pt x="8415081" y="0"/>
                </a:lnTo>
                <a:cubicBezTo>
                  <a:pt x="8330303" y="299826"/>
                  <a:pt x="8071031" y="529393"/>
                  <a:pt x="7749156" y="582253"/>
                </a:cubicBezTo>
                <a:lnTo>
                  <a:pt x="7749040" y="583392"/>
                </a:lnTo>
                <a:cubicBezTo>
                  <a:pt x="7743729" y="584395"/>
                  <a:pt x="7738400" y="585336"/>
                  <a:pt x="7732823" y="584920"/>
                </a:cubicBezTo>
                <a:cubicBezTo>
                  <a:pt x="7701651" y="590430"/>
                  <a:pt x="7669771" y="593388"/>
                  <a:pt x="7637396" y="593911"/>
                </a:cubicBezTo>
                <a:lnTo>
                  <a:pt x="7620278" y="595524"/>
                </a:lnTo>
                <a:lnTo>
                  <a:pt x="7620252" y="595033"/>
                </a:lnTo>
                <a:lnTo>
                  <a:pt x="7619753" y="595066"/>
                </a:lnTo>
                <a:cubicBezTo>
                  <a:pt x="7619187" y="591293"/>
                  <a:pt x="7619160" y="587507"/>
                  <a:pt x="7619160" y="583715"/>
                </a:cubicBezTo>
                <a:cubicBezTo>
                  <a:pt x="7619160" y="578078"/>
                  <a:pt x="7619219" y="572454"/>
                  <a:pt x="7620531" y="566868"/>
                </a:cubicBezTo>
                <a:cubicBezTo>
                  <a:pt x="7620488" y="535786"/>
                  <a:pt x="7622938" y="505143"/>
                  <a:pt x="7627995" y="475137"/>
                </a:cubicBezTo>
                <a:lnTo>
                  <a:pt x="7628535" y="468500"/>
                </a:lnTo>
                <a:cubicBezTo>
                  <a:pt x="7628704" y="468495"/>
                  <a:pt x="7628873" y="468490"/>
                  <a:pt x="7629040" y="468437"/>
                </a:cubicBezTo>
                <a:cubicBezTo>
                  <a:pt x="7655343" y="285283"/>
                  <a:pt x="7744803" y="121704"/>
                  <a:pt x="7876547" y="0"/>
                </a:cubicBezTo>
                <a:close/>
                <a:moveTo>
                  <a:pt x="6802727" y="0"/>
                </a:moveTo>
                <a:lnTo>
                  <a:pt x="6936742" y="0"/>
                </a:lnTo>
                <a:cubicBezTo>
                  <a:pt x="7014638" y="226290"/>
                  <a:pt x="7211228" y="399791"/>
                  <a:pt x="7455280" y="451830"/>
                </a:cubicBezTo>
                <a:cubicBezTo>
                  <a:pt x="7417429" y="260867"/>
                  <a:pt x="7298020" y="98005"/>
                  <a:pt x="7132550" y="0"/>
                </a:cubicBezTo>
                <a:lnTo>
                  <a:pt x="7341259" y="0"/>
                </a:lnTo>
                <a:cubicBezTo>
                  <a:pt x="7473003" y="121704"/>
                  <a:pt x="7562464" y="285283"/>
                  <a:pt x="7588766" y="468437"/>
                </a:cubicBezTo>
                <a:cubicBezTo>
                  <a:pt x="7588934" y="468490"/>
                  <a:pt x="7589103" y="468495"/>
                  <a:pt x="7589272" y="468500"/>
                </a:cubicBezTo>
                <a:lnTo>
                  <a:pt x="7589812" y="475137"/>
                </a:lnTo>
                <a:cubicBezTo>
                  <a:pt x="7594869" y="505143"/>
                  <a:pt x="7597319" y="535786"/>
                  <a:pt x="7597276" y="566868"/>
                </a:cubicBezTo>
                <a:cubicBezTo>
                  <a:pt x="7598588" y="572454"/>
                  <a:pt x="7598647" y="578078"/>
                  <a:pt x="7598647" y="583715"/>
                </a:cubicBezTo>
                <a:cubicBezTo>
                  <a:pt x="7598647" y="587507"/>
                  <a:pt x="7598620" y="591293"/>
                  <a:pt x="7598054" y="595066"/>
                </a:cubicBezTo>
                <a:lnTo>
                  <a:pt x="7597555" y="595033"/>
                </a:lnTo>
                <a:lnTo>
                  <a:pt x="7597529" y="595524"/>
                </a:lnTo>
                <a:lnTo>
                  <a:pt x="7580411" y="593911"/>
                </a:lnTo>
                <a:cubicBezTo>
                  <a:pt x="7548036" y="593388"/>
                  <a:pt x="7516156" y="590430"/>
                  <a:pt x="7484984" y="584920"/>
                </a:cubicBezTo>
                <a:cubicBezTo>
                  <a:pt x="7479407" y="585336"/>
                  <a:pt x="7474078" y="584395"/>
                  <a:pt x="7468767" y="583392"/>
                </a:cubicBezTo>
                <a:lnTo>
                  <a:pt x="7468651" y="582253"/>
                </a:lnTo>
                <a:cubicBezTo>
                  <a:pt x="7146776" y="529393"/>
                  <a:pt x="6887504" y="299826"/>
                  <a:pt x="6802727" y="0"/>
                </a:cubicBezTo>
                <a:close/>
                <a:moveTo>
                  <a:pt x="6184397" y="0"/>
                </a:moveTo>
                <a:lnTo>
                  <a:pt x="6393106" y="0"/>
                </a:lnTo>
                <a:cubicBezTo>
                  <a:pt x="6227636" y="98005"/>
                  <a:pt x="6108227" y="260867"/>
                  <a:pt x="6070376" y="451830"/>
                </a:cubicBezTo>
                <a:cubicBezTo>
                  <a:pt x="6314429" y="399791"/>
                  <a:pt x="6511018" y="226290"/>
                  <a:pt x="6588914" y="0"/>
                </a:cubicBezTo>
                <a:lnTo>
                  <a:pt x="6722931" y="0"/>
                </a:lnTo>
                <a:cubicBezTo>
                  <a:pt x="6638152" y="299826"/>
                  <a:pt x="6378880" y="529393"/>
                  <a:pt x="6057005" y="582253"/>
                </a:cubicBezTo>
                <a:lnTo>
                  <a:pt x="6056889" y="583392"/>
                </a:lnTo>
                <a:cubicBezTo>
                  <a:pt x="6051578" y="584395"/>
                  <a:pt x="6046249" y="585336"/>
                  <a:pt x="6040672" y="584920"/>
                </a:cubicBezTo>
                <a:cubicBezTo>
                  <a:pt x="6009500" y="590430"/>
                  <a:pt x="5977620" y="593388"/>
                  <a:pt x="5945246" y="593911"/>
                </a:cubicBezTo>
                <a:lnTo>
                  <a:pt x="5928127" y="595524"/>
                </a:lnTo>
                <a:lnTo>
                  <a:pt x="5928101" y="595033"/>
                </a:lnTo>
                <a:lnTo>
                  <a:pt x="5927602" y="595066"/>
                </a:lnTo>
                <a:cubicBezTo>
                  <a:pt x="5927036" y="591293"/>
                  <a:pt x="5927009" y="587507"/>
                  <a:pt x="5927009" y="583715"/>
                </a:cubicBezTo>
                <a:cubicBezTo>
                  <a:pt x="5927009" y="578078"/>
                  <a:pt x="5927068" y="572454"/>
                  <a:pt x="5928380" y="566868"/>
                </a:cubicBezTo>
                <a:cubicBezTo>
                  <a:pt x="5928338" y="535786"/>
                  <a:pt x="5930787" y="505143"/>
                  <a:pt x="5935844" y="475137"/>
                </a:cubicBezTo>
                <a:lnTo>
                  <a:pt x="5936384" y="468500"/>
                </a:lnTo>
                <a:cubicBezTo>
                  <a:pt x="5936553" y="468495"/>
                  <a:pt x="5936722" y="468490"/>
                  <a:pt x="5936890" y="468437"/>
                </a:cubicBezTo>
                <a:cubicBezTo>
                  <a:pt x="5963192" y="285283"/>
                  <a:pt x="6052653" y="121703"/>
                  <a:pt x="6184397" y="0"/>
                </a:cubicBezTo>
                <a:close/>
                <a:moveTo>
                  <a:pt x="5110576" y="0"/>
                </a:moveTo>
                <a:lnTo>
                  <a:pt x="5244592" y="0"/>
                </a:lnTo>
                <a:cubicBezTo>
                  <a:pt x="5322488" y="226290"/>
                  <a:pt x="5519077" y="399791"/>
                  <a:pt x="5763129" y="451830"/>
                </a:cubicBezTo>
                <a:cubicBezTo>
                  <a:pt x="5725278" y="260867"/>
                  <a:pt x="5605869" y="98005"/>
                  <a:pt x="5440399" y="0"/>
                </a:cubicBezTo>
                <a:lnTo>
                  <a:pt x="5649109" y="0"/>
                </a:lnTo>
                <a:cubicBezTo>
                  <a:pt x="5780853" y="121704"/>
                  <a:pt x="5870314" y="285283"/>
                  <a:pt x="5896616" y="468437"/>
                </a:cubicBezTo>
                <a:cubicBezTo>
                  <a:pt x="5896783" y="468490"/>
                  <a:pt x="5896953" y="468495"/>
                  <a:pt x="5897121" y="468500"/>
                </a:cubicBezTo>
                <a:lnTo>
                  <a:pt x="5897662" y="475137"/>
                </a:lnTo>
                <a:cubicBezTo>
                  <a:pt x="5902718" y="505143"/>
                  <a:pt x="5905168" y="535786"/>
                  <a:pt x="5905126" y="566868"/>
                </a:cubicBezTo>
                <a:cubicBezTo>
                  <a:pt x="5906438" y="572454"/>
                  <a:pt x="5906496" y="578078"/>
                  <a:pt x="5906496" y="583715"/>
                </a:cubicBezTo>
                <a:cubicBezTo>
                  <a:pt x="5906496" y="587507"/>
                  <a:pt x="5906469" y="591293"/>
                  <a:pt x="5905903" y="595066"/>
                </a:cubicBezTo>
                <a:lnTo>
                  <a:pt x="5905404" y="595033"/>
                </a:lnTo>
                <a:lnTo>
                  <a:pt x="5905378" y="595524"/>
                </a:lnTo>
                <a:lnTo>
                  <a:pt x="5888260" y="593911"/>
                </a:lnTo>
                <a:cubicBezTo>
                  <a:pt x="5855886" y="593388"/>
                  <a:pt x="5824005" y="590430"/>
                  <a:pt x="5792833" y="584920"/>
                </a:cubicBezTo>
                <a:cubicBezTo>
                  <a:pt x="5787256" y="585336"/>
                  <a:pt x="5781927" y="584395"/>
                  <a:pt x="5776617" y="583392"/>
                </a:cubicBezTo>
                <a:lnTo>
                  <a:pt x="5776501" y="582253"/>
                </a:lnTo>
                <a:cubicBezTo>
                  <a:pt x="5454626" y="529393"/>
                  <a:pt x="5195354" y="299826"/>
                  <a:pt x="5110576" y="0"/>
                </a:cubicBezTo>
                <a:close/>
                <a:moveTo>
                  <a:pt x="4492246" y="0"/>
                </a:moveTo>
                <a:lnTo>
                  <a:pt x="4700955" y="0"/>
                </a:lnTo>
                <a:cubicBezTo>
                  <a:pt x="4535485" y="98005"/>
                  <a:pt x="4416076" y="260867"/>
                  <a:pt x="4378225" y="451830"/>
                </a:cubicBezTo>
                <a:cubicBezTo>
                  <a:pt x="4622279" y="399791"/>
                  <a:pt x="4818867" y="226290"/>
                  <a:pt x="4896763" y="0"/>
                </a:cubicBezTo>
                <a:lnTo>
                  <a:pt x="5030779" y="0"/>
                </a:lnTo>
                <a:cubicBezTo>
                  <a:pt x="4946001" y="299826"/>
                  <a:pt x="4686729" y="529393"/>
                  <a:pt x="4364853" y="582253"/>
                </a:cubicBezTo>
                <a:lnTo>
                  <a:pt x="4364737" y="583392"/>
                </a:lnTo>
                <a:cubicBezTo>
                  <a:pt x="4359427" y="584395"/>
                  <a:pt x="4354098" y="585336"/>
                  <a:pt x="4348521" y="584920"/>
                </a:cubicBezTo>
                <a:cubicBezTo>
                  <a:pt x="4317350" y="590430"/>
                  <a:pt x="4285468" y="593388"/>
                  <a:pt x="4253094" y="593911"/>
                </a:cubicBezTo>
                <a:lnTo>
                  <a:pt x="4235976" y="595524"/>
                </a:lnTo>
                <a:lnTo>
                  <a:pt x="4235950" y="595033"/>
                </a:lnTo>
                <a:lnTo>
                  <a:pt x="4235451" y="595066"/>
                </a:lnTo>
                <a:cubicBezTo>
                  <a:pt x="4234885" y="591293"/>
                  <a:pt x="4234858" y="587507"/>
                  <a:pt x="4234858" y="583715"/>
                </a:cubicBezTo>
                <a:cubicBezTo>
                  <a:pt x="4234858" y="578078"/>
                  <a:pt x="4234916" y="572454"/>
                  <a:pt x="4236228" y="566868"/>
                </a:cubicBezTo>
                <a:cubicBezTo>
                  <a:pt x="4236186" y="535786"/>
                  <a:pt x="4238636" y="505143"/>
                  <a:pt x="4243692" y="475137"/>
                </a:cubicBezTo>
                <a:lnTo>
                  <a:pt x="4244233" y="468500"/>
                </a:lnTo>
                <a:cubicBezTo>
                  <a:pt x="4244401" y="468495"/>
                  <a:pt x="4244571" y="468490"/>
                  <a:pt x="4244738" y="468437"/>
                </a:cubicBezTo>
                <a:cubicBezTo>
                  <a:pt x="4271041" y="285283"/>
                  <a:pt x="4360502" y="121704"/>
                  <a:pt x="4492246" y="0"/>
                </a:cubicBezTo>
                <a:close/>
                <a:moveTo>
                  <a:pt x="3418424" y="0"/>
                </a:moveTo>
                <a:lnTo>
                  <a:pt x="3552441" y="0"/>
                </a:lnTo>
                <a:cubicBezTo>
                  <a:pt x="3630337" y="226291"/>
                  <a:pt x="3826926" y="399791"/>
                  <a:pt x="4070978" y="451830"/>
                </a:cubicBezTo>
                <a:cubicBezTo>
                  <a:pt x="4033127" y="260867"/>
                  <a:pt x="3913719" y="98005"/>
                  <a:pt x="3748249" y="0"/>
                </a:cubicBezTo>
                <a:lnTo>
                  <a:pt x="3956957" y="0"/>
                </a:lnTo>
                <a:cubicBezTo>
                  <a:pt x="4088702" y="121703"/>
                  <a:pt x="4178162" y="285283"/>
                  <a:pt x="4204464" y="468437"/>
                </a:cubicBezTo>
                <a:cubicBezTo>
                  <a:pt x="4204632" y="468490"/>
                  <a:pt x="4204801" y="468495"/>
                  <a:pt x="4204970" y="468499"/>
                </a:cubicBezTo>
                <a:lnTo>
                  <a:pt x="4205510" y="475137"/>
                </a:lnTo>
                <a:cubicBezTo>
                  <a:pt x="4210567" y="505143"/>
                  <a:pt x="4213016" y="535786"/>
                  <a:pt x="4212974" y="566868"/>
                </a:cubicBezTo>
                <a:cubicBezTo>
                  <a:pt x="4214286" y="572454"/>
                  <a:pt x="4214345" y="578078"/>
                  <a:pt x="4214345" y="583715"/>
                </a:cubicBezTo>
                <a:cubicBezTo>
                  <a:pt x="4214345" y="587508"/>
                  <a:pt x="4214318" y="591293"/>
                  <a:pt x="4213752" y="595066"/>
                </a:cubicBezTo>
                <a:lnTo>
                  <a:pt x="4213253" y="595033"/>
                </a:lnTo>
                <a:lnTo>
                  <a:pt x="4213227" y="595524"/>
                </a:lnTo>
                <a:lnTo>
                  <a:pt x="4196108" y="593911"/>
                </a:lnTo>
                <a:cubicBezTo>
                  <a:pt x="4163734" y="593388"/>
                  <a:pt x="4131854" y="590430"/>
                  <a:pt x="4100682" y="584920"/>
                </a:cubicBezTo>
                <a:cubicBezTo>
                  <a:pt x="4095105" y="585336"/>
                  <a:pt x="4089776" y="584395"/>
                  <a:pt x="4084465" y="583392"/>
                </a:cubicBezTo>
                <a:lnTo>
                  <a:pt x="4084349" y="582253"/>
                </a:lnTo>
                <a:cubicBezTo>
                  <a:pt x="3762475" y="529393"/>
                  <a:pt x="3503203" y="299826"/>
                  <a:pt x="3418424" y="0"/>
                </a:cubicBezTo>
                <a:close/>
                <a:moveTo>
                  <a:pt x="2800095" y="0"/>
                </a:moveTo>
                <a:lnTo>
                  <a:pt x="3008804" y="0"/>
                </a:lnTo>
                <a:cubicBezTo>
                  <a:pt x="2843334" y="98005"/>
                  <a:pt x="2723925" y="260867"/>
                  <a:pt x="2686074" y="451830"/>
                </a:cubicBezTo>
                <a:cubicBezTo>
                  <a:pt x="2930126" y="399791"/>
                  <a:pt x="3126716" y="226291"/>
                  <a:pt x="3204612" y="0"/>
                </a:cubicBezTo>
                <a:lnTo>
                  <a:pt x="3338628" y="0"/>
                </a:lnTo>
                <a:cubicBezTo>
                  <a:pt x="3253850" y="299826"/>
                  <a:pt x="2994578" y="529393"/>
                  <a:pt x="2672703" y="582253"/>
                </a:cubicBezTo>
                <a:lnTo>
                  <a:pt x="2672586" y="583392"/>
                </a:lnTo>
                <a:cubicBezTo>
                  <a:pt x="2667276" y="584395"/>
                  <a:pt x="2661947" y="585336"/>
                  <a:pt x="2656370" y="584920"/>
                </a:cubicBezTo>
                <a:cubicBezTo>
                  <a:pt x="2625198" y="590430"/>
                  <a:pt x="2593318" y="593388"/>
                  <a:pt x="2560943" y="593911"/>
                </a:cubicBezTo>
                <a:lnTo>
                  <a:pt x="2543825" y="595524"/>
                </a:lnTo>
                <a:lnTo>
                  <a:pt x="2543799" y="595033"/>
                </a:lnTo>
                <a:lnTo>
                  <a:pt x="2543300" y="595066"/>
                </a:lnTo>
                <a:cubicBezTo>
                  <a:pt x="2542734" y="591293"/>
                  <a:pt x="2542707" y="587507"/>
                  <a:pt x="2542707" y="583715"/>
                </a:cubicBezTo>
                <a:cubicBezTo>
                  <a:pt x="2542707" y="578078"/>
                  <a:pt x="2542765" y="572454"/>
                  <a:pt x="2544077" y="566868"/>
                </a:cubicBezTo>
                <a:cubicBezTo>
                  <a:pt x="2544035" y="535786"/>
                  <a:pt x="2546485" y="505143"/>
                  <a:pt x="2551541" y="475137"/>
                </a:cubicBezTo>
                <a:lnTo>
                  <a:pt x="2552082" y="468499"/>
                </a:lnTo>
                <a:cubicBezTo>
                  <a:pt x="2552250" y="468495"/>
                  <a:pt x="2552420" y="468490"/>
                  <a:pt x="2552587" y="468437"/>
                </a:cubicBezTo>
                <a:cubicBezTo>
                  <a:pt x="2578890" y="285283"/>
                  <a:pt x="2668350" y="121703"/>
                  <a:pt x="2800095" y="0"/>
                </a:cubicBezTo>
                <a:close/>
                <a:moveTo>
                  <a:pt x="1726273" y="0"/>
                </a:moveTo>
                <a:lnTo>
                  <a:pt x="1860290" y="0"/>
                </a:lnTo>
                <a:cubicBezTo>
                  <a:pt x="1938186" y="226291"/>
                  <a:pt x="2134775" y="399791"/>
                  <a:pt x="2378827" y="451830"/>
                </a:cubicBezTo>
                <a:cubicBezTo>
                  <a:pt x="2340976" y="260867"/>
                  <a:pt x="2221567" y="98005"/>
                  <a:pt x="2056098" y="0"/>
                </a:cubicBezTo>
                <a:lnTo>
                  <a:pt x="2264806" y="0"/>
                </a:lnTo>
                <a:cubicBezTo>
                  <a:pt x="2396551" y="121703"/>
                  <a:pt x="2486011" y="285283"/>
                  <a:pt x="2512313" y="468437"/>
                </a:cubicBezTo>
                <a:cubicBezTo>
                  <a:pt x="2512481" y="468490"/>
                  <a:pt x="2512650" y="468495"/>
                  <a:pt x="2512819" y="468499"/>
                </a:cubicBezTo>
                <a:lnTo>
                  <a:pt x="2513359" y="475137"/>
                </a:lnTo>
                <a:cubicBezTo>
                  <a:pt x="2518416" y="505143"/>
                  <a:pt x="2520865" y="535786"/>
                  <a:pt x="2520823" y="566868"/>
                </a:cubicBezTo>
                <a:cubicBezTo>
                  <a:pt x="2522135" y="572454"/>
                  <a:pt x="2522194" y="578078"/>
                  <a:pt x="2522194" y="583715"/>
                </a:cubicBezTo>
                <a:cubicBezTo>
                  <a:pt x="2522194" y="587508"/>
                  <a:pt x="2522167" y="591293"/>
                  <a:pt x="2521601" y="595066"/>
                </a:cubicBezTo>
                <a:lnTo>
                  <a:pt x="2521102" y="595033"/>
                </a:lnTo>
                <a:lnTo>
                  <a:pt x="2521076" y="595524"/>
                </a:lnTo>
                <a:lnTo>
                  <a:pt x="2503957" y="593911"/>
                </a:lnTo>
                <a:cubicBezTo>
                  <a:pt x="2471583" y="593388"/>
                  <a:pt x="2439703" y="590430"/>
                  <a:pt x="2408531" y="584920"/>
                </a:cubicBezTo>
                <a:cubicBezTo>
                  <a:pt x="2402954" y="585336"/>
                  <a:pt x="2397625" y="584395"/>
                  <a:pt x="2392314" y="583392"/>
                </a:cubicBezTo>
                <a:lnTo>
                  <a:pt x="2392198" y="582253"/>
                </a:lnTo>
                <a:cubicBezTo>
                  <a:pt x="2070324" y="529393"/>
                  <a:pt x="1811051" y="299826"/>
                  <a:pt x="1726273" y="0"/>
                </a:cubicBezTo>
                <a:close/>
                <a:moveTo>
                  <a:pt x="1107944" y="0"/>
                </a:moveTo>
                <a:lnTo>
                  <a:pt x="1316652" y="0"/>
                </a:lnTo>
                <a:cubicBezTo>
                  <a:pt x="1151183" y="98005"/>
                  <a:pt x="1031774" y="260867"/>
                  <a:pt x="993923" y="451830"/>
                </a:cubicBezTo>
                <a:cubicBezTo>
                  <a:pt x="1237975" y="399791"/>
                  <a:pt x="1434564" y="226291"/>
                  <a:pt x="1512461" y="0"/>
                </a:cubicBezTo>
                <a:lnTo>
                  <a:pt x="1646477" y="0"/>
                </a:lnTo>
                <a:cubicBezTo>
                  <a:pt x="1561699" y="299826"/>
                  <a:pt x="1302427" y="529393"/>
                  <a:pt x="980552" y="582253"/>
                </a:cubicBezTo>
                <a:lnTo>
                  <a:pt x="980435" y="583392"/>
                </a:lnTo>
                <a:cubicBezTo>
                  <a:pt x="975125" y="584395"/>
                  <a:pt x="969796" y="585336"/>
                  <a:pt x="964219" y="584920"/>
                </a:cubicBezTo>
                <a:cubicBezTo>
                  <a:pt x="933047" y="590430"/>
                  <a:pt x="901167" y="593388"/>
                  <a:pt x="868792" y="593911"/>
                </a:cubicBezTo>
                <a:lnTo>
                  <a:pt x="851674" y="595524"/>
                </a:lnTo>
                <a:lnTo>
                  <a:pt x="851648" y="595033"/>
                </a:lnTo>
                <a:lnTo>
                  <a:pt x="851149" y="595066"/>
                </a:lnTo>
                <a:cubicBezTo>
                  <a:pt x="850583" y="591293"/>
                  <a:pt x="850556" y="587507"/>
                  <a:pt x="850556" y="583715"/>
                </a:cubicBezTo>
                <a:cubicBezTo>
                  <a:pt x="850556" y="578078"/>
                  <a:pt x="850614" y="572454"/>
                  <a:pt x="851926" y="566868"/>
                </a:cubicBezTo>
                <a:cubicBezTo>
                  <a:pt x="851884" y="535786"/>
                  <a:pt x="854334" y="505143"/>
                  <a:pt x="859390" y="475137"/>
                </a:cubicBezTo>
                <a:lnTo>
                  <a:pt x="859931" y="468499"/>
                </a:lnTo>
                <a:cubicBezTo>
                  <a:pt x="860099" y="468495"/>
                  <a:pt x="860269" y="468490"/>
                  <a:pt x="860436" y="468437"/>
                </a:cubicBezTo>
                <a:cubicBezTo>
                  <a:pt x="886739" y="285283"/>
                  <a:pt x="976199" y="121704"/>
                  <a:pt x="1107944" y="0"/>
                </a:cubicBezTo>
                <a:close/>
                <a:moveTo>
                  <a:pt x="34122" y="0"/>
                </a:moveTo>
                <a:lnTo>
                  <a:pt x="168138" y="0"/>
                </a:lnTo>
                <a:cubicBezTo>
                  <a:pt x="246034" y="226290"/>
                  <a:pt x="442624" y="399791"/>
                  <a:pt x="686676" y="451830"/>
                </a:cubicBezTo>
                <a:cubicBezTo>
                  <a:pt x="648825" y="260867"/>
                  <a:pt x="529416" y="98005"/>
                  <a:pt x="363946" y="0"/>
                </a:cubicBezTo>
                <a:lnTo>
                  <a:pt x="572655" y="0"/>
                </a:lnTo>
                <a:cubicBezTo>
                  <a:pt x="704400" y="121703"/>
                  <a:pt x="793860" y="285283"/>
                  <a:pt x="820162" y="468437"/>
                </a:cubicBezTo>
                <a:cubicBezTo>
                  <a:pt x="820330" y="468490"/>
                  <a:pt x="820499" y="468495"/>
                  <a:pt x="820668" y="468500"/>
                </a:cubicBezTo>
                <a:lnTo>
                  <a:pt x="821208" y="475137"/>
                </a:lnTo>
                <a:cubicBezTo>
                  <a:pt x="826265" y="505143"/>
                  <a:pt x="828714" y="535786"/>
                  <a:pt x="828672" y="566868"/>
                </a:cubicBezTo>
                <a:cubicBezTo>
                  <a:pt x="829984" y="572454"/>
                  <a:pt x="830043" y="578078"/>
                  <a:pt x="830043" y="583715"/>
                </a:cubicBezTo>
                <a:cubicBezTo>
                  <a:pt x="830043" y="587508"/>
                  <a:pt x="830016" y="591293"/>
                  <a:pt x="829450" y="595066"/>
                </a:cubicBezTo>
                <a:lnTo>
                  <a:pt x="828951" y="595033"/>
                </a:lnTo>
                <a:lnTo>
                  <a:pt x="828925" y="595524"/>
                </a:lnTo>
                <a:lnTo>
                  <a:pt x="811806" y="593911"/>
                </a:lnTo>
                <a:cubicBezTo>
                  <a:pt x="779432" y="593388"/>
                  <a:pt x="747552" y="590430"/>
                  <a:pt x="716380" y="584920"/>
                </a:cubicBezTo>
                <a:cubicBezTo>
                  <a:pt x="710803" y="585336"/>
                  <a:pt x="705474" y="584395"/>
                  <a:pt x="700163" y="583392"/>
                </a:cubicBezTo>
                <a:lnTo>
                  <a:pt x="700047" y="582253"/>
                </a:lnTo>
                <a:cubicBezTo>
                  <a:pt x="378172" y="529393"/>
                  <a:pt x="118900" y="299826"/>
                  <a:pt x="34122"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4960137"/>
            <a:ext cx="5829300" cy="1463040"/>
          </a:xfrm>
        </p:spPr>
        <p:txBody>
          <a:bodyPr anchor="ctr">
            <a:normAutofit/>
          </a:bodyPr>
          <a:lstStyle>
            <a:lvl1pPr algn="r">
              <a:defRPr sz="44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6457950" y="4960137"/>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D9B4CE2-E6B4-4DB0-9F39-A789D3AA620C}" type="datetimeFigureOut">
              <a:rPr lang="en-US" smtClean="0"/>
              <a:t>2/28/2019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E7CA6D-51DB-4749-8AA7-D92657CE209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099197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768096"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91990" y="2286000"/>
            <a:ext cx="35661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D9B4CE2-E6B4-4DB0-9F39-A789D3AA620C}" type="datetimeFigureOut">
              <a:rPr lang="en-US" smtClean="0"/>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491892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768096" y="585216"/>
            <a:ext cx="7290054" cy="14996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768096" y="2179636"/>
            <a:ext cx="3566160" cy="822960"/>
          </a:xfrm>
        </p:spPr>
        <p:txBody>
          <a:bodyPr lIns="137160" rIns="137160" anchor="ctr">
            <a:normAutofit/>
          </a:bodyPr>
          <a:lstStyle>
            <a:lvl1pPr marL="0" indent="0">
              <a:spcBef>
                <a:spcPts val="0"/>
              </a:spcBef>
              <a:spcAft>
                <a:spcPts val="0"/>
              </a:spcAft>
              <a:buNone/>
              <a:defRPr sz="22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68096"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91990" y="2179636"/>
            <a:ext cx="3566160" cy="822960"/>
          </a:xfrm>
        </p:spPr>
        <p:txBody>
          <a:bodyPr lIns="137160" rIns="137160" anchor="ctr">
            <a:normAutofit/>
          </a:bodyPr>
          <a:lstStyle>
            <a:lvl1pPr marL="0" indent="0">
              <a:spcBef>
                <a:spcPts val="0"/>
              </a:spcBef>
              <a:spcAft>
                <a:spcPts val="0"/>
              </a:spcAft>
              <a:buNone/>
              <a:defRPr lang="en-US" sz="22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4491990" y="2967788"/>
            <a:ext cx="356616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9B4CE2-E6B4-4DB0-9F39-A789D3AA620C}" type="datetimeFigureOut">
              <a:rPr lang="en-US" smtClean="0"/>
              <a:t>2/28/2019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823286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D9B4CE2-E6B4-4DB0-9F39-A789D3AA620C}" type="datetimeFigureOut">
              <a:rPr lang="en-US" smtClean="0"/>
              <a:t>2/28/2019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2040958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B4CE2-E6B4-4DB0-9F39-A789D3AA620C}" type="datetimeFigureOut">
              <a:rPr lang="en-US" smtClean="0"/>
              <a:t>2/28/2019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3990387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768096" y="471509"/>
            <a:ext cx="3291840" cy="1737360"/>
          </a:xfrm>
        </p:spPr>
        <p:txBody>
          <a:bodyPr>
            <a:noAutofit/>
          </a:bodyPr>
          <a:lstStyle>
            <a:lvl1pPr>
              <a:lnSpc>
                <a:spcPct val="80000"/>
              </a:lnSpc>
              <a:defRPr sz="3600"/>
            </a:lvl1pPr>
          </a:lstStyle>
          <a:p>
            <a:r>
              <a:rPr lang="en-US"/>
              <a:t>Click to edit Master title style</a:t>
            </a:r>
            <a:endParaRPr lang="en-US" dirty="0"/>
          </a:p>
        </p:txBody>
      </p:sp>
      <p:sp>
        <p:nvSpPr>
          <p:cNvPr id="3" name="Content Placeholder 2"/>
          <p:cNvSpPr>
            <a:spLocks noGrp="1"/>
          </p:cNvSpPr>
          <p:nvPr>
            <p:ph idx="1"/>
          </p:nvPr>
        </p:nvSpPr>
        <p:spPr>
          <a:xfrm>
            <a:off x="4286250" y="822960"/>
            <a:ext cx="4258818" cy="5184648"/>
          </a:xfrm>
        </p:spPr>
        <p:txBody>
          <a:bodyPr>
            <a:normAutofit/>
          </a:bodyPr>
          <a:lstStyle>
            <a:lvl1pPr>
              <a:defRPr sz="2000"/>
            </a:lvl1pPr>
            <a:lvl2pPr>
              <a:defRPr sz="16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8096" y="2257506"/>
            <a:ext cx="329184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D9B4CE2-E6B4-4DB0-9F39-A789D3AA620C}" type="datetimeFigureOut">
              <a:rPr lang="en-US" smtClean="0"/>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CA6D-51DB-4749-8AA7-D92657CE209D}" type="slidenum">
              <a:rPr lang="en-US" smtClean="0"/>
              <a:t>‹#›</a:t>
            </a:fld>
            <a:endParaRPr lang="en-US"/>
          </a:p>
        </p:txBody>
      </p:sp>
    </p:spTree>
    <p:extLst>
      <p:ext uri="{BB962C8B-B14F-4D97-AF65-F5344CB8AC3E}">
        <p14:creationId xmlns:p14="http://schemas.microsoft.com/office/powerpoint/2010/main" val="22241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4960138"/>
            <a:ext cx="5829300" cy="1463040"/>
          </a:xfrm>
        </p:spPr>
        <p:txBody>
          <a:bodyPr anchor="ctr">
            <a:normAutofit/>
          </a:bodyPr>
          <a:lstStyle>
            <a:lvl1pPr algn="r">
              <a:defRPr sz="44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9141714" cy="4572000"/>
          </a:xfrm>
          <a:solidFill>
            <a:schemeClr val="accent1">
              <a:lumMod val="60000"/>
              <a:lumOff val="40000"/>
            </a:schemeClr>
          </a:solidFill>
        </p:spPr>
        <p:txBody>
          <a:bodyPr lIns="457200" tIns="365760"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457950" y="4960138"/>
            <a:ext cx="2400300" cy="1463040"/>
          </a:xfrm>
        </p:spPr>
        <p:txBody>
          <a:bodyPr lIns="91440" rIns="91440" anchor="ctr">
            <a:normAutofit/>
          </a:bodyPr>
          <a:lstStyle>
            <a:lvl1pPr marL="0" indent="0">
              <a:lnSpc>
                <a:spcPct val="100000"/>
              </a:lnSpc>
              <a:spcBef>
                <a:spcPts val="0"/>
              </a:spcBef>
              <a:buNone/>
              <a:defRPr sz="1600">
                <a:solidFill>
                  <a:schemeClr val="tx1">
                    <a:lumMod val="95000"/>
                    <a:lumOff val="5000"/>
                  </a:schemeClr>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9D9B4CE2-E6B4-4DB0-9F39-A789D3AA620C}" type="datetimeFigureOut">
              <a:rPr lang="en-US" smtClean="0"/>
              <a:t>2/28/2019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E7CA6D-51DB-4749-8AA7-D92657CE209D}" type="slidenum">
              <a:rPr lang="en-US" smtClean="0"/>
              <a:t>‹#›</a:t>
            </a:fld>
            <a:endParaRPr lang="en-US"/>
          </a:p>
        </p:txBody>
      </p:sp>
      <p:cxnSp>
        <p:nvCxnSpPr>
          <p:cNvPr id="8" name="Straight Connector 7"/>
          <p:cNvCxnSpPr/>
          <p:nvPr/>
        </p:nvCxnSpPr>
        <p:spPr>
          <a:xfrm flipV="1">
            <a:off x="629013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546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8096" y="585216"/>
            <a:ext cx="7290054"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68096" y="2286000"/>
            <a:ext cx="7290055"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097" y="6470704"/>
            <a:ext cx="161560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D9B4CE2-E6B4-4DB0-9F39-A789D3AA620C}" type="datetimeFigureOut">
              <a:rPr lang="en-US" smtClean="0"/>
              <a:t>2/28/2019</a:t>
            </a:fld>
            <a:endParaRPr lang="en-US"/>
          </a:p>
        </p:txBody>
      </p:sp>
      <p:sp>
        <p:nvSpPr>
          <p:cNvPr id="5" name="Footer Placeholder 4"/>
          <p:cNvSpPr>
            <a:spLocks noGrp="1"/>
          </p:cNvSpPr>
          <p:nvPr>
            <p:ph type="ftr" sz="quarter" idx="3"/>
          </p:nvPr>
        </p:nvSpPr>
        <p:spPr>
          <a:xfrm>
            <a:off x="3632200" y="6470704"/>
            <a:ext cx="4426094"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8128000" y="6470704"/>
            <a:ext cx="730250"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1E7CA6D-51DB-4749-8AA7-D92657CE209D}" type="slidenum">
              <a:rPr lang="en-US" smtClean="0"/>
              <a:t>‹#›</a:t>
            </a:fld>
            <a:endParaRPr lang="en-US"/>
          </a:p>
        </p:txBody>
      </p:sp>
      <p:cxnSp>
        <p:nvCxnSpPr>
          <p:cNvPr id="7" name="Straight Connector 6"/>
          <p:cNvCxnSpPr/>
          <p:nvPr/>
        </p:nvCxnSpPr>
        <p:spPr>
          <a:xfrm flipV="1">
            <a:off x="5715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9096841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44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0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6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t>أنواع الدساتير</a:t>
            </a:r>
            <a:r>
              <a:rPr lang="ar-MA" dirty="0" smtClean="0"/>
              <a:t/>
            </a:r>
            <a:br>
              <a:rPr lang="ar-MA" dirty="0" smtClean="0"/>
            </a:br>
            <a:r>
              <a:rPr lang="ar-MA" dirty="0" smtClean="0"/>
              <a:t>الجزء 1: </a:t>
            </a:r>
            <a:r>
              <a:rPr lang="ar-MA" sz="3200" dirty="0" smtClean="0"/>
              <a:t>(من حيث المصدر)</a:t>
            </a:r>
            <a:endParaRPr lang="ar-SA" sz="3200" dirty="0"/>
          </a:p>
        </p:txBody>
      </p:sp>
      <p:sp>
        <p:nvSpPr>
          <p:cNvPr id="4" name="عنوان فرعي 3"/>
          <p:cNvSpPr>
            <a:spLocks noGrp="1"/>
          </p:cNvSpPr>
          <p:nvPr>
            <p:ph type="subTitle" idx="1"/>
          </p:nvPr>
        </p:nvSpPr>
        <p:spPr/>
        <p:txBody>
          <a:bodyPr/>
          <a:lstStyle/>
          <a:p>
            <a:r>
              <a:rPr lang="ar-SA" smtClean="0"/>
              <a:t>المحاضرة السابعة</a:t>
            </a:r>
            <a:endParaRPr lang="en-US"/>
          </a:p>
        </p:txBody>
      </p:sp>
    </p:spTree>
    <p:extLst>
      <p:ext uri="{BB962C8B-B14F-4D97-AF65-F5344CB8AC3E}">
        <p14:creationId xmlns:p14="http://schemas.microsoft.com/office/powerpoint/2010/main" val="1405725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228600"/>
            <a:ext cx="7290054" cy="1219200"/>
          </a:xfrm>
          <a:solidFill>
            <a:schemeClr val="accent1">
              <a:lumMod val="60000"/>
              <a:lumOff val="40000"/>
            </a:schemeClr>
          </a:solidFill>
        </p:spPr>
        <p:txBody>
          <a:bodyPr/>
          <a:lstStyle/>
          <a:p>
            <a:r>
              <a:rPr lang="ar-MA" b="1" dirty="0" smtClean="0"/>
              <a:t>الدساتير الجامدة</a:t>
            </a:r>
            <a:endParaRPr lang="en-US" b="1"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28052643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9022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EE063D1C-46AD-4E3B-B893-AF2B0C662C1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6BBAB2B5-94E2-4F2D-AD6B-C6663B8227F1}"/>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B6F2A54B-A333-47AC-BA4D-FE7444D7FC4F}"/>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5A2904A5-2FCF-4DD8-8953-78D00F736C47}"/>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35B37CAD-A975-451C-91DB-5C46FDBB1D18}"/>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10DE40FA-859D-4A0F-AAC6-B4365AF1EFBC}"/>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72A75E6E-7B76-4888-B3C3-ABE45DE0FE51}"/>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5282823A-7ADC-4962-AE38-221D51FD7B21}"/>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0DFBC2F7-316D-452F-97F0-C86FD4882672}"/>
                                            </p:graphic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4">
                                            <p:graphicEl>
                                              <a:dgm id="{D7A4DE0E-96EA-4CBA-88A9-B73AFBA05FF4}"/>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dgm id="{E2CB975B-30EE-4220-AEDF-BEDC5E1EFBD8}"/>
                                            </p:graphic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
                                            <p:graphicEl>
                                              <a:dgm id="{482E5CF6-6E8E-4A11-8326-8CFA65324C75}"/>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252984"/>
            <a:ext cx="7290054" cy="1499616"/>
          </a:xfrm>
          <a:ln>
            <a:solidFill>
              <a:schemeClr val="accent1"/>
            </a:solidFill>
          </a:ln>
        </p:spPr>
        <p:txBody>
          <a:bodyPr>
            <a:noAutofit/>
          </a:bodyPr>
          <a:lstStyle/>
          <a:p>
            <a:pPr algn="just" rtl="1"/>
            <a:r>
              <a:rPr lang="ar-SA" sz="2400" dirty="0" smtClean="0">
                <a:ln>
                  <a:solidFill>
                    <a:schemeClr val="tx1"/>
                  </a:solidFill>
                </a:ln>
              </a:rPr>
              <a:t>كل دستور في أي دولة يجب أن ينص في أحد مواده على طريقة واجراءات تعديل هذا الدستور.. </a:t>
            </a:r>
            <a:r>
              <a:rPr lang="ar-SA" sz="2400" u="sng" dirty="0" smtClean="0">
                <a:ln>
                  <a:solidFill>
                    <a:schemeClr val="tx1"/>
                  </a:solidFill>
                </a:ln>
                <a:solidFill>
                  <a:schemeClr val="accent1">
                    <a:lumMod val="75000"/>
                  </a:schemeClr>
                </a:solidFill>
              </a:rPr>
              <a:t>مثال دستور اليابان </a:t>
            </a:r>
            <a:r>
              <a:rPr lang="ar-SA" sz="2400" dirty="0" smtClean="0">
                <a:ln>
                  <a:solidFill>
                    <a:schemeClr val="tx1"/>
                  </a:solidFill>
                </a:ln>
              </a:rPr>
              <a:t>استنتجي منه هل هو دستور مرن أم جامد. وماهي طريقة تعديله؟</a:t>
            </a:r>
            <a:endParaRPr lang="ar-SA" sz="2400" dirty="0">
              <a:ln>
                <a:solidFill>
                  <a:schemeClr val="tx1"/>
                </a:solidFill>
              </a:ln>
            </a:endParaRPr>
          </a:p>
        </p:txBody>
      </p:sp>
      <p:sp>
        <p:nvSpPr>
          <p:cNvPr id="3" name="عنصر نائب للمحتوى 2"/>
          <p:cNvSpPr>
            <a:spLocks noGrp="1"/>
          </p:cNvSpPr>
          <p:nvPr>
            <p:ph idx="1"/>
          </p:nvPr>
        </p:nvSpPr>
        <p:spPr>
          <a:xfrm>
            <a:off x="457200" y="1752600"/>
            <a:ext cx="8153400" cy="4953000"/>
          </a:xfrm>
        </p:spPr>
        <p:txBody>
          <a:bodyPr>
            <a:normAutofit fontScale="92500" lnSpcReduction="20000"/>
          </a:bodyPr>
          <a:lstStyle/>
          <a:p>
            <a:pPr marL="0" algn="just" rtl="1">
              <a:lnSpc>
                <a:spcPct val="100000"/>
              </a:lnSpc>
              <a:spcBef>
                <a:spcPts val="0"/>
              </a:spcBef>
            </a:pPr>
            <a:r>
              <a:rPr lang="ar-SA" sz="1400" b="1" u="sng" dirty="0" smtClean="0">
                <a:solidFill>
                  <a:schemeClr val="accent1">
                    <a:lumMod val="75000"/>
                  </a:schemeClr>
                </a:solidFill>
              </a:rPr>
              <a:t>مقال: تعديل </a:t>
            </a:r>
            <a:r>
              <a:rPr lang="ar-SA" sz="1400" b="1" u="sng" dirty="0">
                <a:solidFill>
                  <a:schemeClr val="accent1">
                    <a:lumMod val="75000"/>
                  </a:schemeClr>
                </a:solidFill>
              </a:rPr>
              <a:t>الدستور.. حديث </a:t>
            </a:r>
            <a:r>
              <a:rPr lang="ar-SA" sz="1400" b="1" u="sng" dirty="0" smtClean="0">
                <a:solidFill>
                  <a:schemeClr val="accent1">
                    <a:lumMod val="75000"/>
                  </a:schemeClr>
                </a:solidFill>
              </a:rPr>
              <a:t>ياباني - </a:t>
            </a:r>
            <a:r>
              <a:rPr lang="ar-SA" sz="1400" b="1" u="sng" dirty="0" err="1" smtClean="0">
                <a:solidFill>
                  <a:schemeClr val="accent1">
                    <a:lumMod val="75000"/>
                  </a:schemeClr>
                </a:solidFill>
              </a:rPr>
              <a:t>د.عبد</a:t>
            </a:r>
            <a:r>
              <a:rPr lang="ar-SA" sz="1400" b="1" u="sng" dirty="0" smtClean="0">
                <a:solidFill>
                  <a:schemeClr val="accent1">
                    <a:lumMod val="75000"/>
                  </a:schemeClr>
                </a:solidFill>
              </a:rPr>
              <a:t> </a:t>
            </a:r>
            <a:r>
              <a:rPr lang="ar-SA" sz="1400" b="1" u="sng" dirty="0">
                <a:solidFill>
                  <a:schemeClr val="accent1">
                    <a:lumMod val="75000"/>
                  </a:schemeClr>
                </a:solidFill>
              </a:rPr>
              <a:t>الله المدني</a:t>
            </a:r>
          </a:p>
          <a:p>
            <a:pPr marL="0" algn="just" rtl="1">
              <a:lnSpc>
                <a:spcPct val="100000"/>
              </a:lnSpc>
              <a:spcBef>
                <a:spcPts val="0"/>
              </a:spcBef>
            </a:pPr>
            <a:r>
              <a:rPr lang="en-US" sz="1200" dirty="0"/>
              <a:t>https://www.alarabiya.net/ar/politics/2018/07/22/</a:t>
            </a:r>
            <a:r>
              <a:rPr lang="ar-SA" sz="1200" dirty="0"/>
              <a:t>تعديل-الدستور-حديث-ياباني.</a:t>
            </a:r>
            <a:r>
              <a:rPr lang="en-US" sz="1200" dirty="0" smtClean="0"/>
              <a:t>html</a:t>
            </a:r>
            <a:endParaRPr lang="ar-SA" sz="1200" dirty="0" smtClean="0"/>
          </a:p>
          <a:p>
            <a:pPr algn="just" rtl="1" fontAlgn="t">
              <a:lnSpc>
                <a:spcPct val="110000"/>
              </a:lnSpc>
            </a:pPr>
            <a:r>
              <a:rPr lang="ar-SA" sz="1600" dirty="0" smtClean="0"/>
              <a:t>المعروف </a:t>
            </a:r>
            <a:r>
              <a:rPr lang="ar-SA" sz="1600" dirty="0"/>
              <a:t>أن دستور اليابان الحالي تمت صياغته على أيدي الأميركيين بعد أن هزموا القوات اليابانية في عام 1945، فحرصوا على أن يتضمن ما يمنع اليابان مستقبلاً من الدخول في نزاع مسلح. ومن هنا جاءت </a:t>
            </a:r>
            <a:r>
              <a:rPr lang="ar-SA" sz="1600" u="sng" dirty="0"/>
              <a:t>المادة التاسعة </a:t>
            </a:r>
            <a:r>
              <a:rPr lang="ar-SA" sz="1600" dirty="0"/>
              <a:t>منه صريحة لجهة ضرورة أن تتخلى اليابان إلى الأبد عن الحروب، وأن تمتنع عن بناء جيشها الخاص، وألا تلجأ إلى القوة كأداة لتسوية نزاعاتها مع الآخر. ورغم هذا، فإن اليابان تحايلت بموافقة الحليف الأميركي على النص الدستوري، فشكلت ما يُعرف بـ«جيش الدفاع الذاتي» للدفاع عن البلاد ضد أي هجوم خارجي، وللقيام أيضاً بمهام أخرى مثل البحث والإنقاذ في حالات الكوارث الطبيعية</a:t>
            </a:r>
            <a:r>
              <a:rPr lang="ar-SA" sz="1600" dirty="0" smtClean="0"/>
              <a:t>...</a:t>
            </a:r>
          </a:p>
          <a:p>
            <a:pPr algn="just" rtl="1" fontAlgn="t">
              <a:lnSpc>
                <a:spcPct val="110000"/>
              </a:lnSpc>
            </a:pPr>
            <a:r>
              <a:rPr lang="ar-SA" sz="1600" dirty="0" smtClean="0"/>
              <a:t>الأمر </a:t>
            </a:r>
            <a:r>
              <a:rPr lang="ar-SA" sz="1600" dirty="0"/>
              <a:t>الآخر المعروف عند البعض هو أن الدستور الياباني من الدساتير التي مر عليها اليوم أكثر من سبعين عاماً دون أي تعديل يتماشى مع ما حدث من تطورات سياسية وتغيرات اقتصادية وتبدلات اجتماعية وتحديات </a:t>
            </a:r>
            <a:r>
              <a:rPr lang="ar-SA" sz="1600" dirty="0" err="1"/>
              <a:t>جيوستراتيجية</a:t>
            </a:r>
            <a:r>
              <a:rPr lang="ar-SA" sz="1600" dirty="0"/>
              <a:t> منذ عام </a:t>
            </a:r>
            <a:r>
              <a:rPr lang="ar-SA" sz="1600" dirty="0" smtClean="0"/>
              <a:t>1945...</a:t>
            </a:r>
            <a:endParaRPr lang="ar-SA" sz="1600" dirty="0"/>
          </a:p>
          <a:p>
            <a:pPr algn="just" rtl="1" fontAlgn="t">
              <a:lnSpc>
                <a:spcPct val="110000"/>
              </a:lnSpc>
            </a:pPr>
            <a:r>
              <a:rPr lang="ar-SA" sz="1600" dirty="0" smtClean="0"/>
              <a:t> على </a:t>
            </a:r>
            <a:r>
              <a:rPr lang="ar-SA" sz="1600" dirty="0"/>
              <a:t>أن الحديث الدائر في اليابان، منذ فوز «الحزب الديمقراطي الليبرالي» -بزعامة رئيس الوزراء الحالي «</a:t>
            </a:r>
            <a:r>
              <a:rPr lang="ar-SA" sz="1600" dirty="0" err="1"/>
              <a:t>شينزو</a:t>
            </a:r>
            <a:r>
              <a:rPr lang="ar-SA" sz="1600" dirty="0"/>
              <a:t> آبي»- بأغلبية ثلثي مقاعد مجلس النواب في انتخابات مبكرة في سبتمبر 2017، هو عن تعديل الدستور، خصوصاً أن «آبي» من كبار دعاة تحويل «قوات الدفاع الذاتي» إلى جيش نظامي كبقية جيوش العالم، قادر على المشاركة في القتال مع الحلفاء خارج حدود البلاد «في ظروف محددة</a:t>
            </a:r>
            <a:r>
              <a:rPr lang="ar-SA" sz="1600" dirty="0" smtClean="0"/>
              <a:t>»....</a:t>
            </a:r>
          </a:p>
          <a:p>
            <a:pPr algn="just" rtl="1" fontAlgn="t">
              <a:lnSpc>
                <a:spcPct val="110000"/>
              </a:lnSpc>
            </a:pPr>
            <a:r>
              <a:rPr lang="ar-SA" sz="1600" u="sng" dirty="0" smtClean="0"/>
              <a:t>والحقيقة </a:t>
            </a:r>
            <a:r>
              <a:rPr lang="ar-SA" sz="1600" u="sng" dirty="0"/>
              <a:t>أن «آبي» ظل لوقت طويل يردد أن تغيير الدستور الياباني ليس بالأمر السهل، وكان محقاً في ذلك لأن الأمر يتطلب أولاً قيام مئة عضو في مجلس النواب أو خمسين عضواً في مجلس الشيوخ بتقديم اقتراح حول الموضوع، ويتطلب ثانياً موافقةَ غالبية ثلثي الأعضاء في كل من المجلسين، ويتطلب أخيراً طرح الموضوع في استفتاء شعبي، فإذا فاز بأغلبية بسيطة صار قانوناً نافذاً. لكن الأمر صار اليوم بالنسبة للزعيم الياباني أسهل من أي وقت مضى، بعدما صار الحزب الحاكم يحظى، للمرة الأولى، بغالبية الثلثين في مجلسي البرلمان، وبالتالي لم تعد هناك صعوبة لتنفيذ ما وصفه بـ«واجبي الوطني كزعيم للحزب الديمقراطي الليبرالي» في مؤتمر صحفي له في يوليو 2016</a:t>
            </a:r>
            <a:r>
              <a:rPr lang="ar-SA" sz="1600" u="sng" dirty="0" smtClean="0"/>
              <a:t>...</a:t>
            </a:r>
            <a:endParaRPr lang="ar-SA" sz="1600" u="sng" dirty="0"/>
          </a:p>
          <a:p>
            <a:pPr marL="0" algn="just" rtl="1">
              <a:lnSpc>
                <a:spcPct val="100000"/>
              </a:lnSpc>
              <a:spcBef>
                <a:spcPts val="0"/>
              </a:spcBef>
            </a:pPr>
            <a:endParaRPr lang="ar-SA" sz="1200" dirty="0"/>
          </a:p>
        </p:txBody>
      </p:sp>
    </p:spTree>
    <p:extLst>
      <p:ext uri="{BB962C8B-B14F-4D97-AF65-F5344CB8AC3E}">
        <p14:creationId xmlns:p14="http://schemas.microsoft.com/office/powerpoint/2010/main" val="3443675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extLst>
              <p:ext uri="{D42A27DB-BD31-4B8C-83A1-F6EECF244321}">
                <p14:modId xmlns:p14="http://schemas.microsoft.com/office/powerpoint/2010/main" val="1114254929"/>
              </p:ext>
            </p:extLst>
          </p:nvPr>
        </p:nvGraphicFramePr>
        <p:xfrm>
          <a:off x="304800" y="304800"/>
          <a:ext cx="86868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3358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017B12C9-8676-4183-A09C-921F9F1FFF5F}"/>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dgm id="{D56AB4AE-2988-44CB-8E9E-F87B3518B230}"/>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dgm id="{96968E59-C62A-479B-944E-9EAB7248EC2A}"/>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graphicEl>
                                              <a:dgm id="{DA5AD5A6-0F2F-4800-82D8-72C8C8A1B514}"/>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graphicEl>
                                              <a:dgm id="{85733F4F-E137-40ED-92B3-ABD3F23279AD}"/>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graphicEl>
                                              <a:dgm id="{2AD6244F-2274-4E6C-AE4E-64403337D9B1}"/>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graphicEl>
                                              <a:dgm id="{4FBB49E4-9716-45E7-8107-B1863E03FF7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2F82E9C6-2458-40FA-AF85-79B38AA57895}"/>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A13C6192-727E-48C3-AB0E-46ECB377E294}"/>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dgm id="{1A2E66BF-4455-4499-BED6-3802256F0CD9}"/>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graphicEl>
                                              <a:dgm id="{FED32909-40FA-4C78-B3CE-8FBF4437149C}"/>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graphicEl>
                                              <a:dgm id="{89BF57AC-D379-4C20-8DF4-CF8AC743D808}"/>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
                                            <p:graphicEl>
                                              <a:dgm id="{ECD6B7EA-9E1A-4FC6-9C12-2CEF9DCD803B}"/>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graphicEl>
                                              <a:dgm id="{45CBED57-4EC9-4786-96E2-A9F5AC56CCA7}"/>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graphicEl>
                                              <a:dgm id="{A136A292-5D6D-4657-8329-6251A63E0EFD}"/>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
                                            <p:graphicEl>
                                              <a:dgm id="{03CD4E8E-61EA-41C0-87AC-C2C4FC2B8CC3}"/>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
                                            <p:graphicEl>
                                              <a:dgm id="{9FA52993-E7FD-4096-9F8F-48AE128DAC97}"/>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
                                            <p:graphicEl>
                                              <a:dgm id="{1772065F-8AA5-489B-9256-77A655063ECE}"/>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
                                            <p:graphicEl>
                                              <a:dgm id="{E183D8D4-A93E-44CA-9DEE-040728B7E661}"/>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
                                            <p:graphicEl>
                                              <a:dgm id="{74CC62A1-3428-4E86-B2B7-71889A03DDFB}"/>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
                                            <p:graphicEl>
                                              <a:dgm id="{1CB31C85-705D-4EE6-9BB0-E015B9F38816}"/>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
                                            <p:graphicEl>
                                              <a:dgm id="{8EDE7AFE-8926-4BE4-84CB-F816D2D92FBC}"/>
                                            </p:graphic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
                                            <p:graphicEl>
                                              <a:dgm id="{793E4B96-415A-4BD0-BCE4-A7882C49ACF0}"/>
                                            </p:graphic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
                                            <p:graphicEl>
                                              <a:dgm id="{1DDF78FC-050F-4535-883E-8A8288941383}"/>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
                                            <p:graphicEl>
                                              <a:dgm id="{36ECB76C-80D4-4F85-9F97-43F077DC83A0}"/>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
                                            <p:graphicEl>
                                              <a:dgm id="{E5AA3DEF-462F-4DED-8625-A3414DD48A1C}"/>
                                            </p:graphic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
                                            <p:graphicEl>
                                              <a:dgm id="{1755FBF9-511E-470E-A9C7-3667F3245148}"/>
                                            </p:graphic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
                                            <p:graphicEl>
                                              <a:dgm id="{B05BAD11-D10D-492A-B4C9-F10ABF204BCA}"/>
                                            </p:graphic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
                                            <p:graphicEl>
                                              <a:dgm id="{8EEC29C7-6090-4356-8188-89203B319D4C}"/>
                                            </p:graphic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5">
                                            <p:graphicEl>
                                              <a:dgm id="{B1944FB7-B531-4273-A114-837F1601C74B}"/>
                                            </p:graphicEl>
                                          </p:spTgt>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
                                            <p:graphicEl>
                                              <a:dgm id="{E18C3B81-D79E-4449-8DFD-FCE777F3CA26}"/>
                                            </p:graphicEl>
                                          </p:spTgt>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
                                            <p:graphicEl>
                                              <a:dgm id="{93E44A83-43CE-4031-BC5E-FA6FD5DD7B33}"/>
                                            </p:graphic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
                                            <p:graphicEl>
                                              <a:dgm id="{DD692F22-1F6D-4870-8659-F1D412C69833}"/>
                                            </p:graphicEl>
                                          </p:spTgt>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
                                            <p:graphicEl>
                                              <a:dgm id="{748F581E-386A-4BA3-9EAD-26F353968918}"/>
                                            </p:graphicEl>
                                          </p:spTgt>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
                                            <p:graphicEl>
                                              <a:dgm id="{06F3C44E-07B6-456C-9562-404C35390848}"/>
                                            </p:graphicEl>
                                          </p:spTgt>
                                        </p:tgtEl>
                                        <p:attrNameLst>
                                          <p:attrName>style.visibility</p:attrName>
                                        </p:attrNameLst>
                                      </p:cBhvr>
                                      <p:to>
                                        <p:strVal val="visible"/>
                                      </p:to>
                                    </p:set>
                                  </p:childTnLst>
                                </p:cTn>
                              </p:par>
                            </p:childTnLst>
                          </p:cTn>
                        </p:par>
                      </p:childTnLst>
                    </p:cTn>
                  </p:par>
                  <p:par>
                    <p:cTn id="97" fill="hold">
                      <p:stCondLst>
                        <p:cond delay="indefinite"/>
                      </p:stCondLst>
                      <p:childTnLst>
                        <p:par>
                          <p:cTn id="98" fill="hold">
                            <p:stCondLst>
                              <p:cond delay="0"/>
                            </p:stCondLst>
                            <p:childTnLst>
                              <p:par>
                                <p:cTn id="99" presetID="1" presetClass="entr" presetSubtype="0" fill="hold" grpId="0" nodeType="clickEffect">
                                  <p:stCondLst>
                                    <p:cond delay="0"/>
                                  </p:stCondLst>
                                  <p:childTnLst>
                                    <p:set>
                                      <p:cBhvr>
                                        <p:cTn id="100" dur="1" fill="hold">
                                          <p:stCondLst>
                                            <p:cond delay="0"/>
                                          </p:stCondLst>
                                        </p:cTn>
                                        <p:tgtEl>
                                          <p:spTgt spid="5">
                                            <p:graphicEl>
                                              <a:dgm id="{E23A2067-46B7-4162-BBFC-F898BB1D0C3A}"/>
                                            </p:graphicEl>
                                          </p:spTgt>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5">
                                            <p:graphicEl>
                                              <a:dgm id="{DC341F04-A608-4491-9987-FE759BADC031}"/>
                                            </p:graphicEl>
                                          </p:spTgt>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5">
                                            <p:graphicEl>
                                              <a:dgm id="{35664ED4-2864-42ED-8583-F57F74FD4C9B}"/>
                                            </p:graphicEl>
                                          </p:spTgt>
                                        </p:tgtEl>
                                        <p:attrNameLst>
                                          <p:attrName>style.visibility</p:attrName>
                                        </p:attrNameLst>
                                      </p:cBhvr>
                                      <p:to>
                                        <p:strVal val="visible"/>
                                      </p:to>
                                    </p:set>
                                  </p:childTnLst>
                                </p:cTn>
                              </p:par>
                            </p:childTnLst>
                          </p:cTn>
                        </p:par>
                      </p:childTnLst>
                    </p:cTn>
                  </p:par>
                  <p:par>
                    <p:cTn id="105" fill="hold">
                      <p:stCondLst>
                        <p:cond delay="indefinite"/>
                      </p:stCondLst>
                      <p:childTnLst>
                        <p:par>
                          <p:cTn id="106" fill="hold">
                            <p:stCondLst>
                              <p:cond delay="0"/>
                            </p:stCondLst>
                            <p:childTnLst>
                              <p:par>
                                <p:cTn id="107" presetID="1" presetClass="entr" presetSubtype="0" fill="hold" grpId="0" nodeType="clickEffect">
                                  <p:stCondLst>
                                    <p:cond delay="0"/>
                                  </p:stCondLst>
                                  <p:childTnLst>
                                    <p:set>
                                      <p:cBhvr>
                                        <p:cTn id="108" dur="1" fill="hold">
                                          <p:stCondLst>
                                            <p:cond delay="0"/>
                                          </p:stCondLst>
                                        </p:cTn>
                                        <p:tgtEl>
                                          <p:spTgt spid="5">
                                            <p:graphicEl>
                                              <a:dgm id="{5C5146CC-C76F-48FE-BAB1-D2F82B3D54F8}"/>
                                            </p:graphicEl>
                                          </p:spTgt>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5">
                                            <p:graphicEl>
                                              <a:dgm id="{C00C473D-BB68-4F78-B2EA-2534056261E0}"/>
                                            </p:graphicEl>
                                          </p:spTgt>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5">
                                            <p:graphicEl>
                                              <a:dgm id="{36E53666-B3A6-4B91-8329-CCD3FB9D563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extLst>
              <p:ext uri="{D42A27DB-BD31-4B8C-83A1-F6EECF244321}">
                <p14:modId xmlns:p14="http://schemas.microsoft.com/office/powerpoint/2010/main" val="2879483149"/>
              </p:ext>
            </p:extLst>
          </p:nvPr>
        </p:nvGraphicFramePr>
        <p:xfrm>
          <a:off x="228600" y="304800"/>
          <a:ext cx="8763000"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85853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017B12C9-8676-4183-A09C-921F9F1FFF5F}"/>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graphicEl>
                                              <a:dgm id="{D56AB4AE-2988-44CB-8E9E-F87B3518B230}"/>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5">
                                            <p:graphicEl>
                                              <a:dgm id="{96968E59-C62A-479B-944E-9EAB7248EC2A}"/>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graphicEl>
                                              <a:dgm id="{DA5AD5A6-0F2F-4800-82D8-72C8C8A1B514}"/>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graphicEl>
                                              <a:dgm id="{85733F4F-E137-40ED-92B3-ABD3F23279AD}"/>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graphicEl>
                                              <a:dgm id="{2AD6244F-2274-4E6C-AE4E-64403337D9B1}"/>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graphicEl>
                                              <a:dgm id="{4FBB49E4-9716-45E7-8107-B1863E03FF7B}"/>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graphicEl>
                                              <a:dgm id="{2F82E9C6-2458-40FA-AF85-79B38AA57895}"/>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
                                            <p:graphicEl>
                                              <a:dgm id="{A13C6192-727E-48C3-AB0E-46ECB377E294}"/>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
                                            <p:graphicEl>
                                              <a:dgm id="{1A2E66BF-4455-4499-BED6-3802256F0CD9}"/>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
                                            <p:graphicEl>
                                              <a:dgm id="{FED32909-40FA-4C78-B3CE-8FBF4437149C}"/>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graphicEl>
                                              <a:dgm id="{89BF57AC-D379-4C20-8DF4-CF8AC743D808}"/>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
                                            <p:graphicEl>
                                              <a:dgm id="{ECD6B7EA-9E1A-4FC6-9C12-2CEF9DCD803B}"/>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
                                            <p:graphicEl>
                                              <a:dgm id="{45CBED57-4EC9-4786-96E2-A9F5AC56CCA7}"/>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5">
                                            <p:graphicEl>
                                              <a:dgm id="{A136A292-5D6D-4657-8329-6251A63E0EFD}"/>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5">
                                            <p:graphicEl>
                                              <a:dgm id="{03CD4E8E-61EA-41C0-87AC-C2C4FC2B8CC3}"/>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5">
                                            <p:graphicEl>
                                              <a:dgm id="{9FA52993-E7FD-4096-9F8F-48AE128DAC97}"/>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5">
                                            <p:graphicEl>
                                              <a:dgm id="{1772065F-8AA5-489B-9256-77A655063ECE}"/>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
                                            <p:graphicEl>
                                              <a:dgm id="{E183D8D4-A93E-44CA-9DEE-040728B7E661}"/>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5">
                                            <p:graphicEl>
                                              <a:dgm id="{74CC62A1-3428-4E86-B2B7-71889A03DDFB}"/>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5">
                                            <p:graphicEl>
                                              <a:dgm id="{1755FBF9-511E-470E-A9C7-3667F3245148}"/>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5">
                                            <p:graphicEl>
                                              <a:dgm id="{B05BAD11-D10D-492A-B4C9-F10ABF204BCA}"/>
                                            </p:graphic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5">
                                            <p:graphicEl>
                                              <a:dgm id="{8EEC29C7-6090-4356-8188-89203B319D4C}"/>
                                            </p:graphic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5">
                                            <p:graphicEl>
                                              <a:dgm id="{40426FA3-FE8A-4599-B4D3-D6EEDC82E3EC}"/>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5">
                                            <p:graphicEl>
                                              <a:dgm id="{C3AA6E99-4707-4042-AD7C-938BECFE0961}"/>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5">
                                            <p:graphicEl>
                                              <a:dgm id="{DC6100A4-26E4-4C11-B100-D37849AEEC07}"/>
                                            </p:graphicEl>
                                          </p:spTgt>
                                        </p:tgtEl>
                                        <p:attrNameLst>
                                          <p:attrName>style.visibility</p:attrName>
                                        </p:attrNameLst>
                                      </p:cBhvr>
                                      <p:to>
                                        <p:strVal val="visible"/>
                                      </p:to>
                                    </p:set>
                                  </p:childTnLst>
                                </p:cTn>
                              </p:par>
                            </p:childTnLst>
                          </p:cTn>
                        </p:par>
                      </p:childTnLst>
                    </p:cTn>
                  </p:par>
                  <p:par>
                    <p:cTn id="73" fill="hold">
                      <p:stCondLst>
                        <p:cond delay="indefinite"/>
                      </p:stCondLst>
                      <p:childTnLst>
                        <p:par>
                          <p:cTn id="74" fill="hold">
                            <p:stCondLst>
                              <p:cond delay="0"/>
                            </p:stCondLst>
                            <p:childTnLst>
                              <p:par>
                                <p:cTn id="75" presetID="1" presetClass="entr" presetSubtype="0" fill="hold" grpId="0" nodeType="clickEffect">
                                  <p:stCondLst>
                                    <p:cond delay="0"/>
                                  </p:stCondLst>
                                  <p:childTnLst>
                                    <p:set>
                                      <p:cBhvr>
                                        <p:cTn id="76" dur="1" fill="hold">
                                          <p:stCondLst>
                                            <p:cond delay="0"/>
                                          </p:stCondLst>
                                        </p:cTn>
                                        <p:tgtEl>
                                          <p:spTgt spid="5">
                                            <p:graphicEl>
                                              <a:dgm id="{1F94D8AC-6969-49FF-8985-CD943B5F6186}"/>
                                            </p:graphicEl>
                                          </p:spTgt>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5">
                                            <p:graphicEl>
                                              <a:dgm id="{E1F9E4A7-3759-4028-9330-8D296735706F}"/>
                                            </p:graphicEl>
                                          </p:spTgt>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5">
                                            <p:graphicEl>
                                              <a:dgm id="{CB685007-A09B-4A8A-928E-36FCBA843A6C}"/>
                                            </p:graphicEl>
                                          </p:spTgt>
                                        </p:tgtEl>
                                        <p:attrNameLst>
                                          <p:attrName>style.visibility</p:attrName>
                                        </p:attrNameLst>
                                      </p:cBhvr>
                                      <p:to>
                                        <p:strVal val="visible"/>
                                      </p:to>
                                    </p:set>
                                  </p:childTnLst>
                                </p:cTn>
                              </p:par>
                            </p:childTnLst>
                          </p:cTn>
                        </p:par>
                      </p:childTnLst>
                    </p:cTn>
                  </p:par>
                  <p:par>
                    <p:cTn id="81" fill="hold">
                      <p:stCondLst>
                        <p:cond delay="indefinite"/>
                      </p:stCondLst>
                      <p:childTnLst>
                        <p:par>
                          <p:cTn id="82" fill="hold">
                            <p:stCondLst>
                              <p:cond delay="0"/>
                            </p:stCondLst>
                            <p:childTnLst>
                              <p:par>
                                <p:cTn id="83" presetID="1" presetClass="entr" presetSubtype="0" fill="hold" grpId="0" nodeType="clickEffect">
                                  <p:stCondLst>
                                    <p:cond delay="0"/>
                                  </p:stCondLst>
                                  <p:childTnLst>
                                    <p:set>
                                      <p:cBhvr>
                                        <p:cTn id="84" dur="1" fill="hold">
                                          <p:stCondLst>
                                            <p:cond delay="0"/>
                                          </p:stCondLst>
                                        </p:cTn>
                                        <p:tgtEl>
                                          <p:spTgt spid="5">
                                            <p:graphicEl>
                                              <a:dgm id="{9764F660-7774-43F9-A936-1C2EEA230288}"/>
                                            </p:graphicEl>
                                          </p:spTgt>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5">
                                            <p:graphicEl>
                                              <a:dgm id="{567C657E-EAFD-4826-8EB4-94378AB8B2E1}"/>
                                            </p:graphicEl>
                                          </p:spTgt>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5">
                                            <p:graphicEl>
                                              <a:dgm id="{F6638A9D-55B3-4F45-9B5A-BE60F05859EE}"/>
                                            </p:graphicEl>
                                          </p:spTgt>
                                        </p:tgtEl>
                                        <p:attrNameLst>
                                          <p:attrName>style.visibility</p:attrName>
                                        </p:attrNameLst>
                                      </p:cBhvr>
                                      <p:to>
                                        <p:strVal val="visible"/>
                                      </p:to>
                                    </p:set>
                                  </p:childTnLst>
                                </p:cTn>
                              </p:par>
                            </p:childTnLst>
                          </p:cTn>
                        </p:par>
                      </p:childTnLst>
                    </p:cTn>
                  </p:par>
                  <p:par>
                    <p:cTn id="89" fill="hold">
                      <p:stCondLst>
                        <p:cond delay="indefinite"/>
                      </p:stCondLst>
                      <p:childTnLst>
                        <p:par>
                          <p:cTn id="90" fill="hold">
                            <p:stCondLst>
                              <p:cond delay="0"/>
                            </p:stCondLst>
                            <p:childTnLst>
                              <p:par>
                                <p:cTn id="91" presetID="1" presetClass="entr" presetSubtype="0" fill="hold" grpId="0" nodeType="clickEffect">
                                  <p:stCondLst>
                                    <p:cond delay="0"/>
                                  </p:stCondLst>
                                  <p:childTnLst>
                                    <p:set>
                                      <p:cBhvr>
                                        <p:cTn id="92" dur="1" fill="hold">
                                          <p:stCondLst>
                                            <p:cond delay="0"/>
                                          </p:stCondLst>
                                        </p:cTn>
                                        <p:tgtEl>
                                          <p:spTgt spid="5">
                                            <p:graphicEl>
                                              <a:dgm id="{DD692F22-1F6D-4870-8659-F1D412C69833}"/>
                                            </p:graphicEl>
                                          </p:spTgt>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5">
                                            <p:graphicEl>
                                              <a:dgm id="{748F581E-386A-4BA3-9EAD-26F353968918}"/>
                                            </p:graphicEl>
                                          </p:spTgt>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5">
                                            <p:graphicEl>
                                              <a:dgm id="{06F3C44E-07B6-456C-9562-404C3539084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accent1"/>
            </a:solidFill>
          </a:ln>
        </p:spPr>
        <p:txBody>
          <a:bodyPr>
            <a:noAutofit/>
          </a:bodyPr>
          <a:lstStyle/>
          <a:p>
            <a:pPr algn="just" rtl="1"/>
            <a:r>
              <a:rPr lang="ar-SA" sz="2800" b="1" dirty="0" smtClean="0"/>
              <a:t>ليست كل دساتير الدول تضع مادة تحظر تعديل الدستور أو جزء معين منه.. ولكن بعض الدول تقوم بذلك في دساتيرها.. </a:t>
            </a:r>
            <a:r>
              <a:rPr lang="ar-SA" sz="2800" b="1" u="sng" dirty="0" smtClean="0"/>
              <a:t>مثال على أحد مواد </a:t>
            </a:r>
            <a:r>
              <a:rPr lang="ar-SA" sz="2800" b="1" u="sng" dirty="0" smtClean="0"/>
              <a:t>الحظر:</a:t>
            </a:r>
            <a:br>
              <a:rPr lang="ar-SA" sz="2800" b="1" u="sng" dirty="0" smtClean="0"/>
            </a:br>
            <a:r>
              <a:rPr lang="ar-SA" sz="2400" dirty="0" smtClean="0">
                <a:solidFill>
                  <a:schemeClr val="accent6">
                    <a:lumMod val="75000"/>
                  </a:schemeClr>
                </a:solidFill>
              </a:rPr>
              <a:t>دستور </a:t>
            </a:r>
            <a:r>
              <a:rPr lang="ar-SA" sz="2400" dirty="0" smtClean="0">
                <a:solidFill>
                  <a:schemeClr val="accent6">
                    <a:lumMod val="75000"/>
                  </a:schemeClr>
                </a:solidFill>
              </a:rPr>
              <a:t>مصر 2014 – مادة 226</a:t>
            </a:r>
            <a:endParaRPr lang="en-US" sz="2800" dirty="0">
              <a:solidFill>
                <a:schemeClr val="accent6">
                  <a:lumMod val="75000"/>
                </a:schemeClr>
              </a:solidFill>
            </a:endParaRPr>
          </a:p>
        </p:txBody>
      </p:sp>
      <p:sp>
        <p:nvSpPr>
          <p:cNvPr id="3" name="Content Placeholder 2"/>
          <p:cNvSpPr>
            <a:spLocks noGrp="1"/>
          </p:cNvSpPr>
          <p:nvPr>
            <p:ph idx="1"/>
          </p:nvPr>
        </p:nvSpPr>
        <p:spPr/>
        <p:txBody>
          <a:bodyPr>
            <a:normAutofit/>
          </a:bodyPr>
          <a:lstStyle/>
          <a:p>
            <a:pPr algn="ctr" rtl="1"/>
            <a:r>
              <a:rPr lang="ar-SA" sz="3600" dirty="0" smtClean="0"/>
              <a:t>«...وفى </a:t>
            </a:r>
            <a:r>
              <a:rPr lang="ar-SA" sz="3600" dirty="0"/>
              <a:t>جميع الأحوال، لا يجوز تعديل النصوص المتعلقة بإعادة إنتخاب رئيس الجمهورية، أوبمبادئ الحرية،</a:t>
            </a:r>
          </a:p>
          <a:p>
            <a:pPr algn="ctr" rtl="1"/>
            <a:r>
              <a:rPr lang="ar-SA" sz="3600" dirty="0"/>
              <a:t>أوالمساواة، ما لم يكن التعديل متعلقاً بالمزيد من الضمانات</a:t>
            </a:r>
            <a:r>
              <a:rPr lang="ar-SA" sz="3600" dirty="0" smtClean="0"/>
              <a:t>.»</a:t>
            </a:r>
            <a:endParaRPr lang="en-US" sz="3600" dirty="0"/>
          </a:p>
        </p:txBody>
      </p:sp>
    </p:spTree>
    <p:extLst>
      <p:ext uri="{BB962C8B-B14F-4D97-AF65-F5344CB8AC3E}">
        <p14:creationId xmlns:p14="http://schemas.microsoft.com/office/powerpoint/2010/main" val="21117150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123983015"/>
              </p:ext>
            </p:extLst>
          </p:nvPr>
        </p:nvGraphicFramePr>
        <p:xfrm>
          <a:off x="457200" y="762000"/>
          <a:ext cx="82296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798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658F9DD8-6D87-4751-98DF-787CB2F1EE2B}"/>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E0B96696-E85F-41F1-8638-9DAE6592E050}"/>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C5BE07B1-CF1F-4BB0-AA1B-4BB2778A26F2}"/>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657DA321-D3D7-4CDD-A892-756849666977}"/>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B6685553-59CB-478B-8152-B4C56C51A9CE}"/>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5B7450B1-AE4E-4ED2-8A32-D6838F505A33}"/>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5D9CF3BC-75DA-4110-84E6-09B514915C99}"/>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3857B192-1EBB-4973-ACF2-F0FB5270778E}"/>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AA2DEA06-2ACB-4B6E-8FE0-4FB668C4441D}"/>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E6AC4830-F79E-48FC-8510-0458AA32FFF8}"/>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76FD611C-F06A-4B27-89C3-F8CAE0BF1897}"/>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graphicEl>
                                              <a:dgm id="{EB8FD6B7-077F-4DC0-9014-3F71DE98CB7C}"/>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27C49214-0A59-41EE-A1C0-9F160A95D864}"/>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114348374"/>
              </p:ext>
            </p:extLst>
          </p:nvPr>
        </p:nvGraphicFramePr>
        <p:xfrm>
          <a:off x="457200" y="260648"/>
          <a:ext cx="8229600" cy="6521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5037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B338FFB9-24EB-4D35-A16E-BB46069D56B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4C6BA1D2-322E-4E8B-8F8C-562B9B4B4430}"/>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6D2482B0-87D8-4054-BBD7-9B35BD6DF8E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F4E13804-091C-41CA-8BFF-95F8BFF86444}"/>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E235E1D5-C549-4171-A7C5-4A80F786E3F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785DD159-A85D-4FE4-985C-9819A7DB1B47}"/>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A983F238-E659-4347-9F1C-DB98A923C982}"/>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BDF6A2F6-BC65-4192-9FE2-0D5814C82F5C}"/>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49E06817-9CC5-4D82-A58B-BBE1545F8C61}"/>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A3497E0A-46C8-43A5-BCD3-3637BABABACB}"/>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92CC846B-6BA8-4F41-A456-E21A6C4D03CF}"/>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graphicEl>
                                              <a:dgm id="{4B1BD4E7-0584-4175-A832-A03C229DCDFE}"/>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C23533C4-90E6-463E-B181-639B252F6A6E}"/>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graphicFrame>
        <p:nvGraphicFramePr>
          <p:cNvPr id="4" name="عنصر نائب للمحتوى 3"/>
          <p:cNvGraphicFramePr>
            <a:graphicFrameLocks/>
          </p:cNvGraphicFramePr>
          <p:nvPr>
            <p:extLst>
              <p:ext uri="{D42A27DB-BD31-4B8C-83A1-F6EECF244321}">
                <p14:modId xmlns:p14="http://schemas.microsoft.com/office/powerpoint/2010/main" val="418573811"/>
              </p:ext>
            </p:extLst>
          </p:nvPr>
        </p:nvGraphicFramePr>
        <p:xfrm>
          <a:off x="457200" y="152400"/>
          <a:ext cx="8229600" cy="65169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01056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B338FFB9-24EB-4D35-A16E-BB46069D56B8}"/>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4C6BA1D2-322E-4E8B-8F8C-562B9B4B4430}"/>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graphicEl>
                                              <a:dgm id="{6D2482B0-87D8-4054-BBD7-9B35BD6DF8EF}"/>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graphicEl>
                                              <a:dgm id="{F4E13804-091C-41CA-8BFF-95F8BFF86444}"/>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graphicEl>
                                              <a:dgm id="{E235E1D5-C549-4171-A7C5-4A80F786E3F8}"/>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785DD159-A85D-4FE4-985C-9819A7DB1B47}"/>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A983F238-E659-4347-9F1C-DB98A923C982}"/>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BDF6A2F6-BC65-4192-9FE2-0D5814C82F5C}"/>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49E06817-9CC5-4D82-A58B-BBE1545F8C61}"/>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CB103022-E525-4498-BB00-D7B6366EBDFA}"/>
                                            </p:graphic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graphicEl>
                                              <a:dgm id="{BAE8417C-8A8D-4EF8-A997-BF3AF7B12AFA}"/>
                                            </p:graphic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graphicEl>
                                              <a:dgm id="{A3497E0A-46C8-43A5-BCD3-3637BABABACB}"/>
                                            </p:graphic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graphicEl>
                                              <a:dgm id="{92CC846B-6BA8-4F41-A456-E21A6C4D03CF}"/>
                                            </p:graphic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
                                            <p:graphicEl>
                                              <a:dgm id="{4B1BD4E7-0584-4175-A832-A03C229DCDFE}"/>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C23533C4-90E6-463E-B181-639B252F6A6E}"/>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graphicEl>
                                              <a:dgm id="{94279D2F-2E2D-4FE5-938E-1589F60E0F2F}"/>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434708F9-1CB3-481B-B361-AF303E0143A4}"/>
                                            </p:graphic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
                                            <p:graphicEl>
                                              <a:dgm id="{3E5D6D74-D4B2-49D8-A9EB-1A444F1C130D}"/>
                                            </p:graphic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
                                            <p:graphicEl>
                                              <a:dgm id="{A5699E14-FDE2-4B88-BB1D-5A2C528A376A}"/>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927464941"/>
              </p:ext>
            </p:extLst>
          </p:nvPr>
        </p:nvGraphicFramePr>
        <p:xfrm>
          <a:off x="685800" y="990600"/>
          <a:ext cx="762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683757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C5CB3434-13A2-4AFD-8607-4CADF82D22FC}"/>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EC2D8119-1D3B-4E6F-9ED1-4DD3BF453884}"/>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F505AA36-8180-455F-A6D0-002B6D3784BF}"/>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3006E89C-E321-4199-85A6-7CA83F921CCC}"/>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63F3C587-41AD-4BFF-B3E5-FD75598E1A61}"/>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3F52CE04-C746-4ED1-B2A3-A00685BA93F7}"/>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1E81C9EA-8115-4941-965B-FC8A52B9F704}"/>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FA6FEC66-3A0F-4CD2-AA63-D952A8D61A92}"/>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B06A950F-94B6-4D28-AA71-8CB68F169CEF}"/>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BE87E15A-519D-471A-BAD4-9D2E09FA3519}"/>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BE7B947B-D0B3-40F7-8BB3-4CBFACC78497}"/>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F0BAFDF8-C884-4BAA-947E-B7C3D8CC5B7E}"/>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4698F76E-9D4B-4BBF-A2C6-A8E14B125CB6}"/>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F31D97F6-6BB1-4A99-81D6-415D6E90080E}"/>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graphicEl>
                                              <a:dgm id="{E32078BB-2608-4CA7-ABEB-2EC008CEBC85}"/>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graphicEl>
                                              <a:dgm id="{07265BA8-1429-4B23-A153-42569D0B7640}"/>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0F7EA412-6946-4B84-AC37-F084AD814524}"/>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graphicEl>
                                              <a:dgm id="{4BF4901D-4C41-4A12-8607-520B498F961D}"/>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C5AD56FE-032A-42BD-A53B-9B5BCB8B4A16}"/>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graphicEl>
                                              <a:dgm id="{61B44C27-6303-496C-BD1A-A5C6C748F87A}"/>
                                            </p:graphic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4">
                                            <p:graphicEl>
                                              <a:dgm id="{22CAC1E3-4A87-461C-96C6-8F694E7F0B14}"/>
                                            </p:graphic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
                                            <p:graphicEl>
                                              <a:dgm id="{D8664CA9-0B0C-4137-B9CF-76428A9D9274}"/>
                                            </p:graphic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
                                            <p:graphicEl>
                                              <a:dgm id="{8D903433-8778-47B0-8DD9-498616F4EF16}"/>
                                            </p:graphicEl>
                                          </p:spTgt>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0" nodeType="clickEffect">
                                  <p:stCondLst>
                                    <p:cond delay="0"/>
                                  </p:stCondLst>
                                  <p:childTnLst>
                                    <p:set>
                                      <p:cBhvr>
                                        <p:cTn id="68" dur="1" fill="hold">
                                          <p:stCondLst>
                                            <p:cond delay="0"/>
                                          </p:stCondLst>
                                        </p:cTn>
                                        <p:tgtEl>
                                          <p:spTgt spid="4">
                                            <p:graphicEl>
                                              <a:dgm id="{947C0871-094F-4BD0-8ADD-2C2C932EE12C}"/>
                                            </p:graphicEl>
                                          </p:spTgt>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4">
                                            <p:graphicEl>
                                              <a:dgm id="{606D2F90-463D-4CEC-A009-4E886AE3D8F1}"/>
                                            </p:graphicEl>
                                          </p:spTgt>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4">
                                            <p:graphicEl>
                                              <a:dgm id="{8C739159-7860-4A2F-970E-71BC6E2BBEDC}"/>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fontScale="90000"/>
          </a:bodyPr>
          <a:lstStyle/>
          <a:p>
            <a:r>
              <a:rPr lang="ar-MA" sz="4800" dirty="0" smtClean="0"/>
              <a:t>أنواع </a:t>
            </a:r>
            <a:r>
              <a:rPr lang="ar-SA" sz="4800" dirty="0" smtClean="0"/>
              <a:t>الدساتير</a:t>
            </a:r>
            <a:r>
              <a:rPr lang="ar-MA" sz="4800" dirty="0"/>
              <a:t/>
            </a:r>
            <a:br>
              <a:rPr lang="ar-MA" sz="4800" dirty="0"/>
            </a:br>
            <a:r>
              <a:rPr lang="ar-MA" sz="4800" dirty="0" smtClean="0"/>
              <a:t>الجزء2: من حيث التعديل</a:t>
            </a:r>
            <a:endParaRPr lang="en-US" sz="4800" dirty="0"/>
          </a:p>
        </p:txBody>
      </p:sp>
      <p:sp>
        <p:nvSpPr>
          <p:cNvPr id="4" name="Subtitle 3"/>
          <p:cNvSpPr>
            <a:spLocks noGrp="1"/>
          </p:cNvSpPr>
          <p:nvPr>
            <p:ph type="subTitle" idx="1"/>
          </p:nvPr>
        </p:nvSpPr>
        <p:spPr/>
        <p:txBody>
          <a:bodyPr/>
          <a:lstStyle/>
          <a:p>
            <a:r>
              <a:rPr lang="ar-MA" dirty="0" smtClean="0"/>
              <a:t>المحاضرة </a:t>
            </a:r>
            <a:r>
              <a:rPr lang="ar-SA" smtClean="0"/>
              <a:t>الثامنة</a:t>
            </a:r>
            <a:endParaRPr lang="en-US" dirty="0"/>
          </a:p>
        </p:txBody>
      </p:sp>
    </p:spTree>
    <p:extLst>
      <p:ext uri="{BB962C8B-B14F-4D97-AF65-F5344CB8AC3E}">
        <p14:creationId xmlns:p14="http://schemas.microsoft.com/office/powerpoint/2010/main" val="26923272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464488142"/>
              </p:ext>
            </p:extLst>
          </p:nvPr>
        </p:nvGraphicFramePr>
        <p:xfrm>
          <a:off x="457200" y="533400"/>
          <a:ext cx="8229600" cy="55927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9557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13DE1A57-C411-493A-9A43-B77C68DDD4C4}"/>
                                            </p:graphic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graphicEl>
                                              <a:dgm id="{D29FFB37-5943-4B49-BC0A-5C4F3B1D8166}"/>
                                            </p:graphic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graphicEl>
                                              <a:dgm id="{A44DD48F-DF8B-4C66-B965-6A6E9DED8BC0}"/>
                                            </p:graphic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graphicEl>
                                              <a:dgm id="{376C7D6A-A732-4F76-BEB3-9958810561E1}"/>
                                            </p:graphic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graphicEl>
                                              <a:dgm id="{0EB4C90B-24BA-4003-830A-B48A229EE384}"/>
                                            </p:graphic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graphicEl>
                                              <a:dgm id="{41BA993D-436F-4D10-A943-A829F2183F2C}"/>
                                            </p:graphic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graphicEl>
                                              <a:dgm id="{F82D5C2F-0476-49C7-AFE8-D0FBD1FD6D85}"/>
                                            </p:graphic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graphicEl>
                                              <a:dgm id="{D95A1ADD-9F30-48E9-A10E-219B8570ED7C}"/>
                                            </p:graphic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graphicEl>
                                              <a:dgm id="{C7AD7B30-AABA-4BBB-A90A-D40C16ABF825}"/>
                                            </p:graphic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graphicEl>
                                              <a:dgm id="{01F537AC-BB94-4CB1-8811-629A33419F35}"/>
                                            </p:graphic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graphicEl>
                                              <a:dgm id="{DE7595CA-B0E9-4675-B8C0-55AC88BD14CD}"/>
                                            </p:graphic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4">
                                            <p:graphicEl>
                                              <a:dgm id="{B228B8D5-C705-485A-899F-12852B6B8D77}"/>
                                            </p:graphic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graphicEl>
                                              <a:dgm id="{3BCAF092-B1B6-4926-A468-71CA4CEE786A}"/>
                                            </p:graphic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graphicEl>
                                              <a:dgm id="{B65F1F74-057C-4A61-8315-4575E812A67B}"/>
                                            </p:graphic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
                                            <p:graphicEl>
                                              <a:dgm id="{6555A95B-DC10-49A6-9DCB-7D089D4BC9CC}"/>
                                            </p:graphic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graphicEl>
                                              <a:dgm id="{9D8AF228-D0D2-45B7-AA0F-7F19CFFED2D9}"/>
                                            </p:graphic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graphicEl>
                                              <a:dgm id="{4EBFD9E8-4602-4856-B628-34DB2BF49A1E}"/>
                                            </p:graphic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4">
                                            <p:graphicEl>
                                              <a:dgm id="{53F2A1ED-68A8-4977-B2E2-B71E83EB0946}"/>
                                            </p:graphic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graphicEl>
                                              <a:dgm id="{E9E78E0B-6FFB-473D-933C-F13F53E73095}"/>
                                            </p:graphic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graphicEl>
                                              <a:dgm id="{9A0EE0CC-99F1-4FFF-A088-7F3AAB27EC7F}"/>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152400"/>
            <a:ext cx="7290054" cy="1295400"/>
          </a:xfrm>
          <a:solidFill>
            <a:srgbClr val="FFC000"/>
          </a:solidFill>
        </p:spPr>
        <p:txBody>
          <a:bodyPr/>
          <a:lstStyle/>
          <a:p>
            <a:r>
              <a:rPr lang="ar-MA" dirty="0" smtClean="0">
                <a:ln w="18415" cmpd="sng">
                  <a:noFill/>
                  <a:prstDash val="solid"/>
                </a:ln>
                <a:solidFill>
                  <a:schemeClr val="tx1"/>
                </a:solidFill>
                <a:effectLst>
                  <a:outerShdw blurRad="63500" dir="3600000" algn="tl" rotWithShape="0">
                    <a:srgbClr val="000000">
                      <a:alpha val="70000"/>
                    </a:srgbClr>
                  </a:outerShdw>
                </a:effectLst>
              </a:rPr>
              <a:t>الدساتير المرنة</a:t>
            </a:r>
            <a:endParaRPr lang="en-US" dirty="0">
              <a:ln w="18415" cmpd="sng">
                <a:noFill/>
                <a:prstDash val="solid"/>
              </a:ln>
              <a:solidFill>
                <a:schemeClr val="tx1"/>
              </a:solidFill>
              <a:effectLst>
                <a:outerShdw blurRad="63500" dir="3600000" algn="tl" rotWithShape="0">
                  <a:srgbClr val="000000">
                    <a:alpha val="70000"/>
                  </a:srgbClr>
                </a:outerShdw>
              </a:effectLst>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683476240"/>
              </p:ext>
            </p:extLst>
          </p:nvPr>
        </p:nvGraphicFramePr>
        <p:xfrm>
          <a:off x="457200" y="1600200"/>
          <a:ext cx="82296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58129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1372BE7F-68EA-4ECD-A779-EFE211D67D5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D211D1D9-B5D7-4239-9772-F4907FDB158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7512C0E1-EC1A-4FF0-9B93-E8973A5ACEB1}"/>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699679B1-0CC0-4CEF-9262-DF3AF06250BB}"/>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BBA06FE0-14DE-43E4-A2C4-151388FBE99E}"/>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6BA94ECC-DD25-4AF0-AB94-C4FDF77AAFD8}"/>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303E9578-C64D-4919-93B8-20E368226C00}"/>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68096" y="228600"/>
            <a:ext cx="7290054" cy="1219200"/>
          </a:xfrm>
          <a:solidFill>
            <a:srgbClr val="FFC000"/>
          </a:solidFill>
        </p:spPr>
        <p:txBody>
          <a:bodyPr/>
          <a:lstStyle/>
          <a:p>
            <a:r>
              <a:rPr lang="ar-MA" dirty="0">
                <a:ln w="18415" cmpd="sng">
                  <a:noFill/>
                  <a:prstDash val="solid"/>
                </a:ln>
                <a:solidFill>
                  <a:schemeClr val="tx1"/>
                </a:solidFill>
                <a:effectLst>
                  <a:outerShdw blurRad="63500" dir="3600000" algn="tl" rotWithShape="0">
                    <a:srgbClr val="000000">
                      <a:alpha val="70000"/>
                    </a:srgbClr>
                  </a:outerShdw>
                </a:effectLst>
              </a:rPr>
              <a:t>الدساتير المرنة</a:t>
            </a:r>
            <a:endParaRPr lang="en-US" dirty="0">
              <a:ln w="18415" cmpd="sng">
                <a:noFill/>
                <a:prstDash val="solid"/>
              </a:ln>
              <a:solidFill>
                <a:schemeClr val="tx1"/>
              </a:solidFill>
              <a:effectLst>
                <a:outerShdw blurRad="63500" dir="3600000" algn="tl" rotWithShape="0">
                  <a:srgbClr val="000000">
                    <a:alpha val="70000"/>
                  </a:srgbClr>
                </a:outerShdw>
              </a:effectLst>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76077754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12879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graphicEl>
                                              <a:dgm id="{1372BE7F-68EA-4ECD-A779-EFE211D67D5A}"/>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graphicEl>
                                              <a:dgm id="{D211D1D9-B5D7-4239-9772-F4907FDB1589}"/>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graphicEl>
                                              <a:dgm id="{E8501696-FEB3-41FA-8155-3C13E1FE32F4}"/>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graphicEl>
                                              <a:dgm id="{7512C0E1-EC1A-4FF0-9B93-E8973A5ACEB1}"/>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graphicEl>
                                              <a:dgm id="{699679B1-0CC0-4CEF-9262-DF3AF06250BB}"/>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graphicEl>
                                              <a:dgm id="{21829406-7039-45C2-9DDF-0596DD398919}"/>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4">
                                            <p:graphicEl>
                                              <a:dgm id="{71A5FF95-D5CF-4F0D-986B-45575A104763}"/>
                                            </p:graphic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graphicEl>
                                              <a:dgm id="{BBA06FE0-14DE-43E4-A2C4-151388FBE99E}"/>
                                            </p:graphic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graphicEl>
                                              <a:dgm id="{6BA94ECC-DD25-4AF0-AB94-C4FDF77AAFD8}"/>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Custom 1">
      <a:majorFont>
        <a:latin typeface="Tw Cen MT Condensed"/>
        <a:ea typeface=""/>
        <a:cs typeface="Calibri"/>
      </a:majorFont>
      <a:minorFont>
        <a:latin typeface="Tw Cen MT"/>
        <a:ea typeface=""/>
        <a:cs typeface="Calibri"/>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xmlns=""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300</TotalTime>
  <Words>829</Words>
  <Application>Microsoft Office PowerPoint</Application>
  <PresentationFormat>عرض على الشاشة (3:4)‏</PresentationFormat>
  <Paragraphs>122</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Integral</vt:lpstr>
      <vt:lpstr>أنواع الدساتير الجزء 1: (من حيث المصدر)</vt:lpstr>
      <vt:lpstr>عرض تقديمي في PowerPoint</vt:lpstr>
      <vt:lpstr>عرض تقديمي في PowerPoint</vt:lpstr>
      <vt:lpstr>عرض تقديمي في PowerPoint</vt:lpstr>
      <vt:lpstr>عرض تقديمي في PowerPoint</vt:lpstr>
      <vt:lpstr>أنواع الدساتير الجزء2: من حيث التعديل</vt:lpstr>
      <vt:lpstr>عرض تقديمي في PowerPoint</vt:lpstr>
      <vt:lpstr>الدساتير المرنة</vt:lpstr>
      <vt:lpstr>الدساتير المرنة</vt:lpstr>
      <vt:lpstr>الدساتير الجامدة</vt:lpstr>
      <vt:lpstr>كل دستور في أي دولة يجب أن ينص في أحد مواده على طريقة واجراءات تعديل هذا الدستور.. مثال دستور اليابان استنتجي منه هل هو دستور مرن أم جامد. وماهي طريقة تعديله؟</vt:lpstr>
      <vt:lpstr>عرض تقديمي في PowerPoint</vt:lpstr>
      <vt:lpstr>عرض تقديمي في PowerPoint</vt:lpstr>
      <vt:lpstr>ليست كل دساتير الدول تضع مادة تحظر تعديل الدستور أو جزء معين منه.. ولكن بعض الدول تقوم بذلك في دساتيرها.. مثال على أحد مواد الحظر: دستور مصر 2014 – مادة 226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dc:title>
  <dc:creator>Neena</dc:creator>
  <cp:lastModifiedBy>haznawi</cp:lastModifiedBy>
  <cp:revision>27</cp:revision>
  <dcterms:created xsi:type="dcterms:W3CDTF">2017-03-01T08:47:22Z</dcterms:created>
  <dcterms:modified xsi:type="dcterms:W3CDTF">2019-02-28T09:46:48Z</dcterms:modified>
</cp:coreProperties>
</file>