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3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F168F-4811-4EBB-9159-AEC15DA1008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11F1B6-02CD-4C4A-B297-107C6085C3F3}">
      <dgm:prSet phldrT="[نص]"/>
      <dgm:spPr/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أشكال الحكومات</a:t>
          </a:r>
          <a:endParaRPr lang="en-US" dirty="0">
            <a:solidFill>
              <a:schemeClr val="tx1"/>
            </a:solidFill>
          </a:endParaRPr>
        </a:p>
      </dgm:t>
    </dgm:pt>
    <dgm:pt modelId="{C6958B96-85EB-421D-98F4-76BF3DFED87A}" type="parTrans" cxnId="{9BB0C346-39A7-4988-B688-71C2A43661AD}">
      <dgm:prSet/>
      <dgm:spPr/>
      <dgm:t>
        <a:bodyPr/>
        <a:lstStyle/>
        <a:p>
          <a:endParaRPr lang="en-US"/>
        </a:p>
      </dgm:t>
    </dgm:pt>
    <dgm:pt modelId="{FE36FFB1-FCBC-4F98-8B66-E663613D954F}" type="sibTrans" cxnId="{9BB0C346-39A7-4988-B688-71C2A43661AD}">
      <dgm:prSet/>
      <dgm:spPr/>
      <dgm:t>
        <a:bodyPr/>
        <a:lstStyle/>
        <a:p>
          <a:endParaRPr lang="en-US"/>
        </a:p>
      </dgm:t>
    </dgm:pt>
    <dgm:pt modelId="{C6C61601-A209-4E1A-B045-6FDC8913FAA3}">
      <dgm:prSet phldrT="[نص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dirty="0" smtClean="0">
              <a:solidFill>
                <a:schemeClr val="tx1"/>
              </a:solidFill>
            </a:rPr>
            <a:t>طريقة اختيار الرئيس</a:t>
          </a:r>
          <a:endParaRPr lang="en-US" dirty="0" smtClean="0">
            <a:solidFill>
              <a:schemeClr val="tx1"/>
            </a:solidFill>
          </a:endParaRPr>
        </a:p>
      </dgm:t>
    </dgm:pt>
    <dgm:pt modelId="{E9F43E68-08F8-4956-82B1-B834753EE200}" type="parTrans" cxnId="{CE9A6B20-C22E-4A75-B50C-7CF8BFE15B9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0073E2C-A08C-4F51-B108-CBA5F5913857}" type="sibTrans" cxnId="{CE9A6B20-C22E-4A75-B50C-7CF8BFE15B99}">
      <dgm:prSet/>
      <dgm:spPr/>
      <dgm:t>
        <a:bodyPr/>
        <a:lstStyle/>
        <a:p>
          <a:endParaRPr lang="en-US"/>
        </a:p>
      </dgm:t>
    </dgm:pt>
    <dgm:pt modelId="{7A4B5C52-AB9D-4EB1-9A5E-F85474D83E37}">
      <dgm:prSet phldrT="[نص]"/>
      <dgm:spPr/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مصدر السيادة</a:t>
          </a:r>
          <a:endParaRPr lang="en-US" dirty="0">
            <a:solidFill>
              <a:schemeClr val="tx1"/>
            </a:solidFill>
          </a:endParaRPr>
        </a:p>
      </dgm:t>
    </dgm:pt>
    <dgm:pt modelId="{5A489341-BB2F-4B78-B4AC-45D0D8F6C9AA}" type="parTrans" cxnId="{72361CE0-BB58-46B1-9946-7972211F8C8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8715E5E-74A2-43E0-A01D-DBF51D57DA1F}" type="sibTrans" cxnId="{72361CE0-BB58-46B1-9946-7972211F8C85}">
      <dgm:prSet/>
      <dgm:spPr/>
      <dgm:t>
        <a:bodyPr/>
        <a:lstStyle/>
        <a:p>
          <a:endParaRPr lang="en-US"/>
        </a:p>
      </dgm:t>
    </dgm:pt>
    <dgm:pt modelId="{765BD36A-8CE2-47ED-9B40-BF943E0FD8A3}">
      <dgm:prSet phldrT="[نص]"/>
      <dgm:spPr/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خضوعها للقانون</a:t>
          </a:r>
          <a:endParaRPr lang="en-US" dirty="0">
            <a:solidFill>
              <a:schemeClr val="tx1"/>
            </a:solidFill>
          </a:endParaRPr>
        </a:p>
      </dgm:t>
    </dgm:pt>
    <dgm:pt modelId="{C916DCD0-65A5-4F18-A0B8-61F9A5DF2BDD}" type="parTrans" cxnId="{857CC877-6D81-4F38-9CE8-6E478CB4BAF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56C4E86-5A37-4365-82EB-C694BC059E54}" type="sibTrans" cxnId="{857CC877-6D81-4F38-9CE8-6E478CB4BAF2}">
      <dgm:prSet/>
      <dgm:spPr/>
      <dgm:t>
        <a:bodyPr/>
        <a:lstStyle/>
        <a:p>
          <a:endParaRPr lang="en-US"/>
        </a:p>
      </dgm:t>
    </dgm:pt>
    <dgm:pt modelId="{AEEB204C-A430-43D6-A33E-BB6D6192F5AB}">
      <dgm:prSet phldrT="[نص]"/>
      <dgm:spPr>
        <a:ln w="57150">
          <a:noFill/>
        </a:ln>
      </dgm:spPr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الفصل بين السلطات</a:t>
          </a:r>
          <a:endParaRPr lang="en-US" dirty="0">
            <a:solidFill>
              <a:schemeClr val="tx1"/>
            </a:solidFill>
          </a:endParaRPr>
        </a:p>
      </dgm:t>
    </dgm:pt>
    <dgm:pt modelId="{56C70791-3BE3-4835-988D-4CF6D82AB3A2}" type="parTrans" cxnId="{36470915-A77F-454B-BA12-CC151AAC337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301B27-24BE-4B9D-9181-B26880046F46}" type="sibTrans" cxnId="{36470915-A77F-454B-BA12-CC151AAC3377}">
      <dgm:prSet/>
      <dgm:spPr/>
      <dgm:t>
        <a:bodyPr/>
        <a:lstStyle/>
        <a:p>
          <a:endParaRPr lang="en-US"/>
        </a:p>
      </dgm:t>
    </dgm:pt>
    <dgm:pt modelId="{53AECFA1-AF26-4965-9D44-2CBF5752AEC0}">
      <dgm:prSet phldrT="[نص]"/>
      <dgm:spPr>
        <a:ln w="57150">
          <a:noFill/>
        </a:ln>
      </dgm:spPr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الرئاسي</a:t>
          </a:r>
          <a:endParaRPr lang="en-US" dirty="0">
            <a:solidFill>
              <a:schemeClr val="tx1"/>
            </a:solidFill>
          </a:endParaRPr>
        </a:p>
      </dgm:t>
    </dgm:pt>
    <dgm:pt modelId="{17513531-E48D-44F9-BDF7-77E9C334A278}" type="parTrans" cxnId="{F47DF639-7219-4860-B10F-ABE5BB0E299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75DA3D0-3C00-4102-ABFE-42DFB5522A60}" type="sibTrans" cxnId="{F47DF639-7219-4860-B10F-ABE5BB0E299D}">
      <dgm:prSet/>
      <dgm:spPr/>
      <dgm:t>
        <a:bodyPr/>
        <a:lstStyle/>
        <a:p>
          <a:endParaRPr lang="en-US"/>
        </a:p>
      </dgm:t>
    </dgm:pt>
    <dgm:pt modelId="{60961FD4-04FC-4295-89F8-6A733D1055F6}">
      <dgm:prSet phldrT="[نص]"/>
      <dgm:spPr>
        <a:ln w="57150">
          <a:noFill/>
        </a:ln>
      </dgm:spPr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البرلماني</a:t>
          </a:r>
          <a:endParaRPr lang="en-US" dirty="0">
            <a:solidFill>
              <a:schemeClr val="tx1"/>
            </a:solidFill>
          </a:endParaRPr>
        </a:p>
      </dgm:t>
    </dgm:pt>
    <dgm:pt modelId="{9DA4B82D-0723-4979-9D6C-992158195A83}" type="parTrans" cxnId="{791FA0AA-B671-4F2C-93E5-292A7AE6379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D888C9D-9CD1-4672-ABDD-EF24DFB5D322}" type="sibTrans" cxnId="{791FA0AA-B671-4F2C-93E5-292A7AE63797}">
      <dgm:prSet/>
      <dgm:spPr/>
      <dgm:t>
        <a:bodyPr/>
        <a:lstStyle/>
        <a:p>
          <a:endParaRPr lang="en-US"/>
        </a:p>
      </dgm:t>
    </dgm:pt>
    <dgm:pt modelId="{DA66C6FE-A78A-4B19-8E78-9F0319AE0A8F}">
      <dgm:prSet phldrT="[نص]"/>
      <dgm:spPr>
        <a:ln w="57150">
          <a:noFill/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dirty="0" smtClean="0">
              <a:solidFill>
                <a:schemeClr val="tx1"/>
              </a:solidFill>
            </a:rPr>
            <a:t>الجمعية النيابية</a:t>
          </a:r>
          <a:endParaRPr lang="en-US" dirty="0" smtClean="0">
            <a:solidFill>
              <a:schemeClr val="tx1"/>
            </a:solidFill>
          </a:endParaRPr>
        </a:p>
      </dgm:t>
    </dgm:pt>
    <dgm:pt modelId="{4721D45E-6801-49BE-AAA6-88131D3A9945}" type="parTrans" cxnId="{F6738D1A-81C2-4157-9006-64891304673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C97CFA6-EE38-45E6-B896-A62052701DAD}" type="sibTrans" cxnId="{F6738D1A-81C2-4157-9006-64891304673C}">
      <dgm:prSet/>
      <dgm:spPr/>
      <dgm:t>
        <a:bodyPr/>
        <a:lstStyle/>
        <a:p>
          <a:endParaRPr lang="en-US"/>
        </a:p>
      </dgm:t>
    </dgm:pt>
    <dgm:pt modelId="{F0854467-41C9-428C-91B2-FCF46E00F4C0}">
      <dgm:prSet phldrT="[نص]"/>
      <dgm:spPr>
        <a:ln w="57150">
          <a:noFill/>
        </a:ln>
      </dgm:spPr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المختلط (شبه الرئاسي)</a:t>
          </a:r>
          <a:endParaRPr lang="en-US" dirty="0">
            <a:solidFill>
              <a:schemeClr val="tx1"/>
            </a:solidFill>
          </a:endParaRPr>
        </a:p>
      </dgm:t>
    </dgm:pt>
    <dgm:pt modelId="{506AE0BF-0303-424B-8169-6DE83468943C}" type="parTrans" cxnId="{61467046-0B1A-49DB-BAFF-26D8C33887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B0EFC39-96A5-4471-98BF-C1EB4A3C115D}" type="sibTrans" cxnId="{61467046-0B1A-49DB-BAFF-26D8C33887DB}">
      <dgm:prSet/>
      <dgm:spPr/>
      <dgm:t>
        <a:bodyPr/>
        <a:lstStyle/>
        <a:p>
          <a:endParaRPr lang="en-US"/>
        </a:p>
      </dgm:t>
    </dgm:pt>
    <dgm:pt modelId="{BF8976B6-7860-46C3-BA85-5B14D4F89A1F}">
      <dgm:prSet phldrT="[نص]"/>
      <dgm:spPr>
        <a:ln w="57150">
          <a:noFill/>
        </a:ln>
      </dgm:spPr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أنظمة خاصة</a:t>
          </a:r>
          <a:endParaRPr lang="en-US" dirty="0">
            <a:solidFill>
              <a:schemeClr val="tx1"/>
            </a:solidFill>
          </a:endParaRPr>
        </a:p>
      </dgm:t>
    </dgm:pt>
    <dgm:pt modelId="{E8B81D3C-85AB-4C78-BEF7-83DABFED0C7A}" type="parTrans" cxnId="{9A1D30E0-2576-40F1-AC80-71976CD431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0AD3D6-3210-4CDA-B330-2F5EAB2A6518}" type="sibTrans" cxnId="{9A1D30E0-2576-40F1-AC80-71976CD431B8}">
      <dgm:prSet/>
      <dgm:spPr/>
      <dgm:t>
        <a:bodyPr/>
        <a:lstStyle/>
        <a:p>
          <a:endParaRPr lang="en-US"/>
        </a:p>
      </dgm:t>
    </dgm:pt>
    <dgm:pt modelId="{838FEF6A-8284-4C95-9ADD-F6B738D39576}">
      <dgm:prSet phldrT="[نص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dirty="0" smtClean="0">
              <a:solidFill>
                <a:schemeClr val="tx1"/>
              </a:solidFill>
            </a:rPr>
            <a:t>ملكية</a:t>
          </a:r>
          <a:endParaRPr lang="en-US" dirty="0" smtClean="0">
            <a:solidFill>
              <a:schemeClr val="tx1"/>
            </a:solidFill>
          </a:endParaRPr>
        </a:p>
      </dgm:t>
    </dgm:pt>
    <dgm:pt modelId="{FDA8CD65-B171-4F22-998B-474B1BBC8F22}" type="parTrans" cxnId="{5235C310-ED6F-4526-90DA-A40D8571DE8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1E3893B-99B1-4869-A937-96FB4BB2B7D3}" type="sibTrans" cxnId="{5235C310-ED6F-4526-90DA-A40D8571DE80}">
      <dgm:prSet/>
      <dgm:spPr/>
      <dgm:t>
        <a:bodyPr/>
        <a:lstStyle/>
        <a:p>
          <a:endParaRPr lang="en-US"/>
        </a:p>
      </dgm:t>
    </dgm:pt>
    <dgm:pt modelId="{45F32778-2263-4952-9428-1713098848DC}">
      <dgm:prSet phldrT="[نص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dirty="0" smtClean="0">
              <a:solidFill>
                <a:schemeClr val="tx1"/>
              </a:solidFill>
            </a:rPr>
            <a:t>جمهورية</a:t>
          </a:r>
          <a:endParaRPr lang="en-US" dirty="0" smtClean="0">
            <a:solidFill>
              <a:schemeClr val="tx1"/>
            </a:solidFill>
          </a:endParaRPr>
        </a:p>
      </dgm:t>
    </dgm:pt>
    <dgm:pt modelId="{91E40600-C5FC-4910-A7FF-378E11B63D62}" type="parTrans" cxnId="{DDCF8C22-23AC-4883-8947-A1595D2A57B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4E614AE-E469-44E5-9BE3-B57ECDC86B54}" type="sibTrans" cxnId="{DDCF8C22-23AC-4883-8947-A1595D2A57B3}">
      <dgm:prSet/>
      <dgm:spPr/>
      <dgm:t>
        <a:bodyPr/>
        <a:lstStyle/>
        <a:p>
          <a:endParaRPr lang="en-US"/>
        </a:p>
      </dgm:t>
    </dgm:pt>
    <dgm:pt modelId="{5EC67600-AE2F-4A5E-88CE-2189B0E9C92A}">
      <dgm:prSet phldrT="[نص]"/>
      <dgm:spPr/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فردية</a:t>
          </a:r>
          <a:endParaRPr lang="en-US" dirty="0">
            <a:solidFill>
              <a:schemeClr val="tx1"/>
            </a:solidFill>
          </a:endParaRPr>
        </a:p>
      </dgm:t>
    </dgm:pt>
    <dgm:pt modelId="{FC8055FF-2BAA-48A4-8E29-12D20A0DEE9B}" type="parTrans" cxnId="{D7EA145C-43F9-43A6-BFCE-3E7CECE97B6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6EDBBAF-06AF-472D-9889-33DC5D7E88A4}" type="sibTrans" cxnId="{D7EA145C-43F9-43A6-BFCE-3E7CECE97B6A}">
      <dgm:prSet/>
      <dgm:spPr/>
      <dgm:t>
        <a:bodyPr/>
        <a:lstStyle/>
        <a:p>
          <a:endParaRPr lang="en-US"/>
        </a:p>
      </dgm:t>
    </dgm:pt>
    <dgm:pt modelId="{D94B7140-5125-4DA3-B2BB-39C09EFAFE8A}">
      <dgm:prSet phldrT="[نص]"/>
      <dgm:spPr/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أقلية</a:t>
          </a:r>
          <a:endParaRPr lang="en-US" dirty="0">
            <a:solidFill>
              <a:schemeClr val="tx1"/>
            </a:solidFill>
          </a:endParaRPr>
        </a:p>
      </dgm:t>
    </dgm:pt>
    <dgm:pt modelId="{F111DBE8-63EF-4524-B28D-47B47B41182E}" type="parTrans" cxnId="{4EE2D3D6-D8D5-41FC-9F68-2B92276E3D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B1B527-A75D-4DB4-A460-14FA008CF160}" type="sibTrans" cxnId="{4EE2D3D6-D8D5-41FC-9F68-2B92276E3D32}">
      <dgm:prSet/>
      <dgm:spPr/>
      <dgm:t>
        <a:bodyPr/>
        <a:lstStyle/>
        <a:p>
          <a:endParaRPr lang="en-US"/>
        </a:p>
      </dgm:t>
    </dgm:pt>
    <dgm:pt modelId="{1AF8BB09-F957-4392-AA6B-003CCCADDD1E}">
      <dgm:prSet phldrT="[نص]"/>
      <dgm:spPr/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ديموقراطية</a:t>
          </a:r>
          <a:endParaRPr lang="en-US" dirty="0">
            <a:solidFill>
              <a:schemeClr val="tx1"/>
            </a:solidFill>
          </a:endParaRPr>
        </a:p>
      </dgm:t>
    </dgm:pt>
    <dgm:pt modelId="{F02E585E-7FE1-4175-ADB8-1E1095FC5655}" type="parTrans" cxnId="{5C656A09-6EB2-429E-AAD6-FEDAA122489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6C0C5B-2F1F-42A0-AD38-36734CCCA81C}" type="sibTrans" cxnId="{5C656A09-6EB2-429E-AAD6-FEDAA122489D}">
      <dgm:prSet/>
      <dgm:spPr/>
      <dgm:t>
        <a:bodyPr/>
        <a:lstStyle/>
        <a:p>
          <a:endParaRPr lang="en-US"/>
        </a:p>
      </dgm:t>
    </dgm:pt>
    <dgm:pt modelId="{4F079302-80CE-4D07-9D9F-C6946BA2556C}">
      <dgm:prSet phldrT="[نص]"/>
      <dgm:spPr/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قانونية</a:t>
          </a:r>
          <a:endParaRPr lang="en-US" dirty="0">
            <a:solidFill>
              <a:schemeClr val="tx1"/>
            </a:solidFill>
          </a:endParaRPr>
        </a:p>
      </dgm:t>
    </dgm:pt>
    <dgm:pt modelId="{F4A64EE1-99F2-4384-BA8E-A0528FDCEBA4}" type="parTrans" cxnId="{06B3E628-8D51-480E-9921-51FA892FCB8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A4ADC2-F46E-4A3C-A934-21C56565BAF9}" type="sibTrans" cxnId="{06B3E628-8D51-480E-9921-51FA892FCB8E}">
      <dgm:prSet/>
      <dgm:spPr/>
      <dgm:t>
        <a:bodyPr/>
        <a:lstStyle/>
        <a:p>
          <a:endParaRPr lang="en-US"/>
        </a:p>
      </dgm:t>
    </dgm:pt>
    <dgm:pt modelId="{BE751931-BF7B-4A48-B896-20C0207CAEF6}">
      <dgm:prSet phldrT="[نص]"/>
      <dgm:spPr/>
      <dgm:t>
        <a:bodyPr/>
        <a:lstStyle/>
        <a:p>
          <a:r>
            <a:rPr lang="ar-MA" dirty="0" smtClean="0">
              <a:solidFill>
                <a:schemeClr val="tx1"/>
              </a:solidFill>
            </a:rPr>
            <a:t>استبدادية</a:t>
          </a:r>
          <a:endParaRPr lang="en-US" dirty="0">
            <a:solidFill>
              <a:schemeClr val="tx1"/>
            </a:solidFill>
          </a:endParaRPr>
        </a:p>
      </dgm:t>
    </dgm:pt>
    <dgm:pt modelId="{B54734D7-3D37-4105-827A-F6BC2A448C78}" type="parTrans" cxnId="{4B6C3AF6-0FFB-4D71-87FF-BC35E9D4ACA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F24B363-F7C7-4A5C-806D-11A204B1E1CF}" type="sibTrans" cxnId="{4B6C3AF6-0FFB-4D71-87FF-BC35E9D4ACA0}">
      <dgm:prSet/>
      <dgm:spPr/>
      <dgm:t>
        <a:bodyPr/>
        <a:lstStyle/>
        <a:p>
          <a:endParaRPr lang="en-US"/>
        </a:p>
      </dgm:t>
    </dgm:pt>
    <dgm:pt modelId="{5E1A64A6-C483-4D87-A4BC-F641A90E3B2D}" type="pres">
      <dgm:prSet presAssocID="{636F168F-4811-4EBB-9159-AEC15DA1008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34D3A9-72A0-4A71-9C41-4D0282955274}" type="pres">
      <dgm:prSet presAssocID="{CB11F1B6-02CD-4C4A-B297-107C6085C3F3}" presName="hierRoot1" presStyleCnt="0">
        <dgm:presLayoutVars>
          <dgm:hierBranch val="init"/>
        </dgm:presLayoutVars>
      </dgm:prSet>
      <dgm:spPr/>
    </dgm:pt>
    <dgm:pt modelId="{5C02CE01-C2A4-4A5E-AA0C-478383BB0ABE}" type="pres">
      <dgm:prSet presAssocID="{CB11F1B6-02CD-4C4A-B297-107C6085C3F3}" presName="rootComposite1" presStyleCnt="0"/>
      <dgm:spPr/>
    </dgm:pt>
    <dgm:pt modelId="{6A511094-C3D5-44C9-A107-D44A774049B2}" type="pres">
      <dgm:prSet presAssocID="{CB11F1B6-02CD-4C4A-B297-107C6085C3F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9C66AC-0331-46D1-942C-AD62FA1C26EC}" type="pres">
      <dgm:prSet presAssocID="{CB11F1B6-02CD-4C4A-B297-107C6085C3F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AE468D6-E86D-4943-90B2-84CB1DE9C60A}" type="pres">
      <dgm:prSet presAssocID="{CB11F1B6-02CD-4C4A-B297-107C6085C3F3}" presName="hierChild2" presStyleCnt="0"/>
      <dgm:spPr/>
    </dgm:pt>
    <dgm:pt modelId="{109A4916-6B7E-4F0D-8587-481AF03938F2}" type="pres">
      <dgm:prSet presAssocID="{E9F43E68-08F8-4956-82B1-B834753EE200}" presName="Name37" presStyleLbl="parChTrans1D2" presStyleIdx="0" presStyleCnt="4"/>
      <dgm:spPr/>
      <dgm:t>
        <a:bodyPr/>
        <a:lstStyle/>
        <a:p>
          <a:endParaRPr lang="en-US"/>
        </a:p>
      </dgm:t>
    </dgm:pt>
    <dgm:pt modelId="{7E445C55-38CF-499B-869C-03E590527738}" type="pres">
      <dgm:prSet presAssocID="{C6C61601-A209-4E1A-B045-6FDC8913FAA3}" presName="hierRoot2" presStyleCnt="0">
        <dgm:presLayoutVars>
          <dgm:hierBranch val="init"/>
        </dgm:presLayoutVars>
      </dgm:prSet>
      <dgm:spPr/>
    </dgm:pt>
    <dgm:pt modelId="{EB31CE9D-D66C-476A-9D87-B6E9540481FB}" type="pres">
      <dgm:prSet presAssocID="{C6C61601-A209-4E1A-B045-6FDC8913FAA3}" presName="rootComposite" presStyleCnt="0"/>
      <dgm:spPr/>
    </dgm:pt>
    <dgm:pt modelId="{4243D3E3-A4C7-4A4C-8AAD-5E1BFA05904A}" type="pres">
      <dgm:prSet presAssocID="{C6C61601-A209-4E1A-B045-6FDC8913FAA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D99C43-1C5E-4F9A-AF8F-1D9A5CC1EE2B}" type="pres">
      <dgm:prSet presAssocID="{C6C61601-A209-4E1A-B045-6FDC8913FAA3}" presName="rootConnector" presStyleLbl="node2" presStyleIdx="0" presStyleCnt="4"/>
      <dgm:spPr/>
      <dgm:t>
        <a:bodyPr/>
        <a:lstStyle/>
        <a:p>
          <a:endParaRPr lang="en-US"/>
        </a:p>
      </dgm:t>
    </dgm:pt>
    <dgm:pt modelId="{2918CAB7-DD53-44DE-BD0B-3267B1F0C413}" type="pres">
      <dgm:prSet presAssocID="{C6C61601-A209-4E1A-B045-6FDC8913FAA3}" presName="hierChild4" presStyleCnt="0"/>
      <dgm:spPr/>
    </dgm:pt>
    <dgm:pt modelId="{C8D2B257-52F5-4D40-88EC-83A58CDA0425}" type="pres">
      <dgm:prSet presAssocID="{FDA8CD65-B171-4F22-998B-474B1BBC8F22}" presName="Name37" presStyleLbl="parChTrans1D3" presStyleIdx="0" presStyleCnt="12"/>
      <dgm:spPr/>
    </dgm:pt>
    <dgm:pt modelId="{DCDC94AE-BD58-44F1-9061-6FFB131CF5F7}" type="pres">
      <dgm:prSet presAssocID="{838FEF6A-8284-4C95-9ADD-F6B738D39576}" presName="hierRoot2" presStyleCnt="0">
        <dgm:presLayoutVars>
          <dgm:hierBranch val="init"/>
        </dgm:presLayoutVars>
      </dgm:prSet>
      <dgm:spPr/>
    </dgm:pt>
    <dgm:pt modelId="{D46E9996-6844-4B31-BB0D-A94CFCD4A783}" type="pres">
      <dgm:prSet presAssocID="{838FEF6A-8284-4C95-9ADD-F6B738D39576}" presName="rootComposite" presStyleCnt="0"/>
      <dgm:spPr/>
    </dgm:pt>
    <dgm:pt modelId="{3CA96AF4-C05C-4054-9444-D64E111F0087}" type="pres">
      <dgm:prSet presAssocID="{838FEF6A-8284-4C95-9ADD-F6B738D39576}" presName="rootText" presStyleLbl="node3" presStyleIdx="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241305-1107-4BD9-BF55-6CE34BDD2113}" type="pres">
      <dgm:prSet presAssocID="{838FEF6A-8284-4C95-9ADD-F6B738D39576}" presName="rootConnector" presStyleLbl="node3" presStyleIdx="0" presStyleCnt="12"/>
      <dgm:spPr/>
      <dgm:t>
        <a:bodyPr/>
        <a:lstStyle/>
        <a:p>
          <a:endParaRPr lang="en-US"/>
        </a:p>
      </dgm:t>
    </dgm:pt>
    <dgm:pt modelId="{E24A9E65-9BFC-439E-A68C-C295F4B8921F}" type="pres">
      <dgm:prSet presAssocID="{838FEF6A-8284-4C95-9ADD-F6B738D39576}" presName="hierChild4" presStyleCnt="0"/>
      <dgm:spPr/>
    </dgm:pt>
    <dgm:pt modelId="{6EF3F40A-D245-4FFA-8F42-80D990F7C23F}" type="pres">
      <dgm:prSet presAssocID="{838FEF6A-8284-4C95-9ADD-F6B738D39576}" presName="hierChild5" presStyleCnt="0"/>
      <dgm:spPr/>
    </dgm:pt>
    <dgm:pt modelId="{0C85B07D-FC28-4974-9C11-CD722EB42A37}" type="pres">
      <dgm:prSet presAssocID="{91E40600-C5FC-4910-A7FF-378E11B63D62}" presName="Name37" presStyleLbl="parChTrans1D3" presStyleIdx="1" presStyleCnt="12"/>
      <dgm:spPr/>
    </dgm:pt>
    <dgm:pt modelId="{4CA2FCC1-C88B-423E-A1C6-601E49ECB05E}" type="pres">
      <dgm:prSet presAssocID="{45F32778-2263-4952-9428-1713098848DC}" presName="hierRoot2" presStyleCnt="0">
        <dgm:presLayoutVars>
          <dgm:hierBranch val="init"/>
        </dgm:presLayoutVars>
      </dgm:prSet>
      <dgm:spPr/>
    </dgm:pt>
    <dgm:pt modelId="{14F7B5A0-B721-4DB3-985E-16AA9D3FC21A}" type="pres">
      <dgm:prSet presAssocID="{45F32778-2263-4952-9428-1713098848DC}" presName="rootComposite" presStyleCnt="0"/>
      <dgm:spPr/>
    </dgm:pt>
    <dgm:pt modelId="{551E40D9-EC2F-40DD-9E20-2108F5783C26}" type="pres">
      <dgm:prSet presAssocID="{45F32778-2263-4952-9428-1713098848DC}" presName="rootText" presStyleLbl="node3" presStyleIdx="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9F5C1C-27EF-4A13-B0CE-09B0706F7706}" type="pres">
      <dgm:prSet presAssocID="{45F32778-2263-4952-9428-1713098848DC}" presName="rootConnector" presStyleLbl="node3" presStyleIdx="1" presStyleCnt="12"/>
      <dgm:spPr/>
      <dgm:t>
        <a:bodyPr/>
        <a:lstStyle/>
        <a:p>
          <a:endParaRPr lang="en-US"/>
        </a:p>
      </dgm:t>
    </dgm:pt>
    <dgm:pt modelId="{A474E4CF-DFEA-483B-B57F-6FB4073443E9}" type="pres">
      <dgm:prSet presAssocID="{45F32778-2263-4952-9428-1713098848DC}" presName="hierChild4" presStyleCnt="0"/>
      <dgm:spPr/>
    </dgm:pt>
    <dgm:pt modelId="{6DAAFB4F-5AAD-454F-9174-509946FEBF66}" type="pres">
      <dgm:prSet presAssocID="{45F32778-2263-4952-9428-1713098848DC}" presName="hierChild5" presStyleCnt="0"/>
      <dgm:spPr/>
    </dgm:pt>
    <dgm:pt modelId="{10667AFB-4FF1-4DFE-8F3D-29713A0FB319}" type="pres">
      <dgm:prSet presAssocID="{C6C61601-A209-4E1A-B045-6FDC8913FAA3}" presName="hierChild5" presStyleCnt="0"/>
      <dgm:spPr/>
    </dgm:pt>
    <dgm:pt modelId="{54B790D6-F7FF-4BB7-9BFF-5AD722B2211D}" type="pres">
      <dgm:prSet presAssocID="{5A489341-BB2F-4B78-B4AC-45D0D8F6C9AA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398B63E-3790-4B6C-8D02-95C33B4B4A05}" type="pres">
      <dgm:prSet presAssocID="{7A4B5C52-AB9D-4EB1-9A5E-F85474D83E37}" presName="hierRoot2" presStyleCnt="0">
        <dgm:presLayoutVars>
          <dgm:hierBranch val="init"/>
        </dgm:presLayoutVars>
      </dgm:prSet>
      <dgm:spPr/>
    </dgm:pt>
    <dgm:pt modelId="{E7FD816F-F755-4D87-87EB-7E414D11BC0D}" type="pres">
      <dgm:prSet presAssocID="{7A4B5C52-AB9D-4EB1-9A5E-F85474D83E37}" presName="rootComposite" presStyleCnt="0"/>
      <dgm:spPr/>
    </dgm:pt>
    <dgm:pt modelId="{6CEDC4D3-AE9B-41ED-9D6A-DAE8512092F0}" type="pres">
      <dgm:prSet presAssocID="{7A4B5C52-AB9D-4EB1-9A5E-F85474D83E3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BEBB11-8D32-40CF-A223-F1271E9776FC}" type="pres">
      <dgm:prSet presAssocID="{7A4B5C52-AB9D-4EB1-9A5E-F85474D83E37}" presName="rootConnector" presStyleLbl="node2" presStyleIdx="1" presStyleCnt="4"/>
      <dgm:spPr/>
      <dgm:t>
        <a:bodyPr/>
        <a:lstStyle/>
        <a:p>
          <a:endParaRPr lang="en-US"/>
        </a:p>
      </dgm:t>
    </dgm:pt>
    <dgm:pt modelId="{E70D7452-3C13-49DF-874A-E72D295166FD}" type="pres">
      <dgm:prSet presAssocID="{7A4B5C52-AB9D-4EB1-9A5E-F85474D83E37}" presName="hierChild4" presStyleCnt="0"/>
      <dgm:spPr/>
    </dgm:pt>
    <dgm:pt modelId="{A3D82E4E-4781-48DE-9E63-6BA573995D8E}" type="pres">
      <dgm:prSet presAssocID="{FC8055FF-2BAA-48A4-8E29-12D20A0DEE9B}" presName="Name37" presStyleLbl="parChTrans1D3" presStyleIdx="2" presStyleCnt="12"/>
      <dgm:spPr/>
    </dgm:pt>
    <dgm:pt modelId="{68D76C97-7F3B-4086-A58C-5FFFF4FB5369}" type="pres">
      <dgm:prSet presAssocID="{5EC67600-AE2F-4A5E-88CE-2189B0E9C92A}" presName="hierRoot2" presStyleCnt="0">
        <dgm:presLayoutVars>
          <dgm:hierBranch val="init"/>
        </dgm:presLayoutVars>
      </dgm:prSet>
      <dgm:spPr/>
    </dgm:pt>
    <dgm:pt modelId="{967DF131-9585-47AC-B836-77D8AAA7B595}" type="pres">
      <dgm:prSet presAssocID="{5EC67600-AE2F-4A5E-88CE-2189B0E9C92A}" presName="rootComposite" presStyleCnt="0"/>
      <dgm:spPr/>
    </dgm:pt>
    <dgm:pt modelId="{2ED52D72-38C7-439B-8485-444BA6C75A5A}" type="pres">
      <dgm:prSet presAssocID="{5EC67600-AE2F-4A5E-88CE-2189B0E9C92A}" presName="rootText" presStyleLbl="node3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FC97FC-9543-4A8E-AF15-580CB8D3224A}" type="pres">
      <dgm:prSet presAssocID="{5EC67600-AE2F-4A5E-88CE-2189B0E9C92A}" presName="rootConnector" presStyleLbl="node3" presStyleIdx="2" presStyleCnt="12"/>
      <dgm:spPr/>
      <dgm:t>
        <a:bodyPr/>
        <a:lstStyle/>
        <a:p>
          <a:endParaRPr lang="en-US"/>
        </a:p>
      </dgm:t>
    </dgm:pt>
    <dgm:pt modelId="{CAEF7760-B2DD-4613-B48F-264D3139AD5E}" type="pres">
      <dgm:prSet presAssocID="{5EC67600-AE2F-4A5E-88CE-2189B0E9C92A}" presName="hierChild4" presStyleCnt="0"/>
      <dgm:spPr/>
    </dgm:pt>
    <dgm:pt modelId="{126CE674-7BA9-423F-BF55-D1C803C9F4AC}" type="pres">
      <dgm:prSet presAssocID="{5EC67600-AE2F-4A5E-88CE-2189B0E9C92A}" presName="hierChild5" presStyleCnt="0"/>
      <dgm:spPr/>
    </dgm:pt>
    <dgm:pt modelId="{59E1A3E9-C0F6-458B-BA54-AD0B439C9575}" type="pres">
      <dgm:prSet presAssocID="{F111DBE8-63EF-4524-B28D-47B47B41182E}" presName="Name37" presStyleLbl="parChTrans1D3" presStyleIdx="3" presStyleCnt="12"/>
      <dgm:spPr/>
    </dgm:pt>
    <dgm:pt modelId="{A7F2E4F9-F0B5-4DA8-B205-1D035D220413}" type="pres">
      <dgm:prSet presAssocID="{D94B7140-5125-4DA3-B2BB-39C09EFAFE8A}" presName="hierRoot2" presStyleCnt="0">
        <dgm:presLayoutVars>
          <dgm:hierBranch val="init"/>
        </dgm:presLayoutVars>
      </dgm:prSet>
      <dgm:spPr/>
    </dgm:pt>
    <dgm:pt modelId="{41B984F7-BDF0-4018-9710-A2A8337697D9}" type="pres">
      <dgm:prSet presAssocID="{D94B7140-5125-4DA3-B2BB-39C09EFAFE8A}" presName="rootComposite" presStyleCnt="0"/>
      <dgm:spPr/>
    </dgm:pt>
    <dgm:pt modelId="{C4717FEB-E8EB-4FB5-B13D-0B68B3DC28D6}" type="pres">
      <dgm:prSet presAssocID="{D94B7140-5125-4DA3-B2BB-39C09EFAFE8A}" presName="rootText" presStyleLbl="node3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7CC09F-E184-40C7-9B0C-041D0A052428}" type="pres">
      <dgm:prSet presAssocID="{D94B7140-5125-4DA3-B2BB-39C09EFAFE8A}" presName="rootConnector" presStyleLbl="node3" presStyleIdx="3" presStyleCnt="12"/>
      <dgm:spPr/>
      <dgm:t>
        <a:bodyPr/>
        <a:lstStyle/>
        <a:p>
          <a:endParaRPr lang="en-US"/>
        </a:p>
      </dgm:t>
    </dgm:pt>
    <dgm:pt modelId="{26C4E3B5-9A13-495E-BA8F-74EE06D6C6D0}" type="pres">
      <dgm:prSet presAssocID="{D94B7140-5125-4DA3-B2BB-39C09EFAFE8A}" presName="hierChild4" presStyleCnt="0"/>
      <dgm:spPr/>
    </dgm:pt>
    <dgm:pt modelId="{269F3450-753C-4F4D-A0F0-D7129C803344}" type="pres">
      <dgm:prSet presAssocID="{D94B7140-5125-4DA3-B2BB-39C09EFAFE8A}" presName="hierChild5" presStyleCnt="0"/>
      <dgm:spPr/>
    </dgm:pt>
    <dgm:pt modelId="{919038EC-DAF3-470D-B36D-98377B568B37}" type="pres">
      <dgm:prSet presAssocID="{F02E585E-7FE1-4175-ADB8-1E1095FC5655}" presName="Name37" presStyleLbl="parChTrans1D3" presStyleIdx="4" presStyleCnt="12"/>
      <dgm:spPr/>
    </dgm:pt>
    <dgm:pt modelId="{CA84D681-CBE9-405B-828E-A28C0DF7F913}" type="pres">
      <dgm:prSet presAssocID="{1AF8BB09-F957-4392-AA6B-003CCCADDD1E}" presName="hierRoot2" presStyleCnt="0">
        <dgm:presLayoutVars>
          <dgm:hierBranch val="init"/>
        </dgm:presLayoutVars>
      </dgm:prSet>
      <dgm:spPr/>
    </dgm:pt>
    <dgm:pt modelId="{62EA9880-04CE-41BE-A676-FC77DF2FD685}" type="pres">
      <dgm:prSet presAssocID="{1AF8BB09-F957-4392-AA6B-003CCCADDD1E}" presName="rootComposite" presStyleCnt="0"/>
      <dgm:spPr/>
    </dgm:pt>
    <dgm:pt modelId="{78CCCB76-4D76-48A7-B76C-2D59645E54EA}" type="pres">
      <dgm:prSet presAssocID="{1AF8BB09-F957-4392-AA6B-003CCCADDD1E}" presName="rootText" presStyleLbl="node3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919E3B-AAC6-470C-A68D-E7ED24427A6A}" type="pres">
      <dgm:prSet presAssocID="{1AF8BB09-F957-4392-AA6B-003CCCADDD1E}" presName="rootConnector" presStyleLbl="node3" presStyleIdx="4" presStyleCnt="12"/>
      <dgm:spPr/>
      <dgm:t>
        <a:bodyPr/>
        <a:lstStyle/>
        <a:p>
          <a:endParaRPr lang="en-US"/>
        </a:p>
      </dgm:t>
    </dgm:pt>
    <dgm:pt modelId="{B4641237-F929-4C4F-AA2F-5EF04A3A328A}" type="pres">
      <dgm:prSet presAssocID="{1AF8BB09-F957-4392-AA6B-003CCCADDD1E}" presName="hierChild4" presStyleCnt="0"/>
      <dgm:spPr/>
    </dgm:pt>
    <dgm:pt modelId="{4672E339-6ADD-4D95-90E9-D1304271853E}" type="pres">
      <dgm:prSet presAssocID="{1AF8BB09-F957-4392-AA6B-003CCCADDD1E}" presName="hierChild5" presStyleCnt="0"/>
      <dgm:spPr/>
    </dgm:pt>
    <dgm:pt modelId="{ECB064E7-2532-4C88-8265-31515BAD5E3F}" type="pres">
      <dgm:prSet presAssocID="{7A4B5C52-AB9D-4EB1-9A5E-F85474D83E37}" presName="hierChild5" presStyleCnt="0"/>
      <dgm:spPr/>
    </dgm:pt>
    <dgm:pt modelId="{23DBB7CA-3443-4F32-A293-C4AB0F53EEFA}" type="pres">
      <dgm:prSet presAssocID="{C916DCD0-65A5-4F18-A0B8-61F9A5DF2BDD}" presName="Name37" presStyleLbl="parChTrans1D2" presStyleIdx="2" presStyleCnt="4"/>
      <dgm:spPr/>
      <dgm:t>
        <a:bodyPr/>
        <a:lstStyle/>
        <a:p>
          <a:endParaRPr lang="en-US"/>
        </a:p>
      </dgm:t>
    </dgm:pt>
    <dgm:pt modelId="{DE3D04BE-C0FE-482B-8B06-DD3A15AD3063}" type="pres">
      <dgm:prSet presAssocID="{765BD36A-8CE2-47ED-9B40-BF943E0FD8A3}" presName="hierRoot2" presStyleCnt="0">
        <dgm:presLayoutVars>
          <dgm:hierBranch val="init"/>
        </dgm:presLayoutVars>
      </dgm:prSet>
      <dgm:spPr/>
    </dgm:pt>
    <dgm:pt modelId="{3BF786FA-8495-436E-AB5B-8D65E4EEF5B9}" type="pres">
      <dgm:prSet presAssocID="{765BD36A-8CE2-47ED-9B40-BF943E0FD8A3}" presName="rootComposite" presStyleCnt="0"/>
      <dgm:spPr/>
    </dgm:pt>
    <dgm:pt modelId="{4A0343B4-3997-4754-8B69-AB4D04DC00B5}" type="pres">
      <dgm:prSet presAssocID="{765BD36A-8CE2-47ED-9B40-BF943E0FD8A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F9274B-7F92-4455-8499-57E8AAA8BA0C}" type="pres">
      <dgm:prSet presAssocID="{765BD36A-8CE2-47ED-9B40-BF943E0FD8A3}" presName="rootConnector" presStyleLbl="node2" presStyleIdx="2" presStyleCnt="4"/>
      <dgm:spPr/>
      <dgm:t>
        <a:bodyPr/>
        <a:lstStyle/>
        <a:p>
          <a:endParaRPr lang="en-US"/>
        </a:p>
      </dgm:t>
    </dgm:pt>
    <dgm:pt modelId="{1DFBB2CB-9CEB-4AE8-B3E7-E4F392FBC1FB}" type="pres">
      <dgm:prSet presAssocID="{765BD36A-8CE2-47ED-9B40-BF943E0FD8A3}" presName="hierChild4" presStyleCnt="0"/>
      <dgm:spPr/>
    </dgm:pt>
    <dgm:pt modelId="{125CA8A6-2FE9-4653-ABC5-49309C326580}" type="pres">
      <dgm:prSet presAssocID="{F4A64EE1-99F2-4384-BA8E-A0528FDCEBA4}" presName="Name37" presStyleLbl="parChTrans1D3" presStyleIdx="5" presStyleCnt="12"/>
      <dgm:spPr/>
    </dgm:pt>
    <dgm:pt modelId="{ABBB1E81-1F61-4303-B005-F6B26FE83F97}" type="pres">
      <dgm:prSet presAssocID="{4F079302-80CE-4D07-9D9F-C6946BA2556C}" presName="hierRoot2" presStyleCnt="0">
        <dgm:presLayoutVars>
          <dgm:hierBranch val="init"/>
        </dgm:presLayoutVars>
      </dgm:prSet>
      <dgm:spPr/>
    </dgm:pt>
    <dgm:pt modelId="{78C0180F-8218-4558-A297-E8A7C21D3C63}" type="pres">
      <dgm:prSet presAssocID="{4F079302-80CE-4D07-9D9F-C6946BA2556C}" presName="rootComposite" presStyleCnt="0"/>
      <dgm:spPr/>
    </dgm:pt>
    <dgm:pt modelId="{73C8FA8C-B327-4BBB-97C6-9AF04E7A82C1}" type="pres">
      <dgm:prSet presAssocID="{4F079302-80CE-4D07-9D9F-C6946BA2556C}" presName="rootText" presStyleLbl="node3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5B761B-E833-49AA-BB9A-AFFCA0990FC3}" type="pres">
      <dgm:prSet presAssocID="{4F079302-80CE-4D07-9D9F-C6946BA2556C}" presName="rootConnector" presStyleLbl="node3" presStyleIdx="5" presStyleCnt="12"/>
      <dgm:spPr/>
      <dgm:t>
        <a:bodyPr/>
        <a:lstStyle/>
        <a:p>
          <a:endParaRPr lang="en-US"/>
        </a:p>
      </dgm:t>
    </dgm:pt>
    <dgm:pt modelId="{10E7B3F8-EF1A-4273-A65E-03AA3F2ABAA3}" type="pres">
      <dgm:prSet presAssocID="{4F079302-80CE-4D07-9D9F-C6946BA2556C}" presName="hierChild4" presStyleCnt="0"/>
      <dgm:spPr/>
    </dgm:pt>
    <dgm:pt modelId="{976408BD-B27F-4B6B-948E-81047ABFAF0B}" type="pres">
      <dgm:prSet presAssocID="{4F079302-80CE-4D07-9D9F-C6946BA2556C}" presName="hierChild5" presStyleCnt="0"/>
      <dgm:spPr/>
    </dgm:pt>
    <dgm:pt modelId="{40E53454-5BB8-44E2-88F5-6552816BD705}" type="pres">
      <dgm:prSet presAssocID="{B54734D7-3D37-4105-827A-F6BC2A448C78}" presName="Name37" presStyleLbl="parChTrans1D3" presStyleIdx="6" presStyleCnt="12"/>
      <dgm:spPr/>
    </dgm:pt>
    <dgm:pt modelId="{7FE2CB87-151A-4D8F-8A4C-A1C39B6B949D}" type="pres">
      <dgm:prSet presAssocID="{BE751931-BF7B-4A48-B896-20C0207CAEF6}" presName="hierRoot2" presStyleCnt="0">
        <dgm:presLayoutVars>
          <dgm:hierBranch val="init"/>
        </dgm:presLayoutVars>
      </dgm:prSet>
      <dgm:spPr/>
    </dgm:pt>
    <dgm:pt modelId="{D7CC31A9-AF0D-4AA0-B6C7-CE860A4D2F09}" type="pres">
      <dgm:prSet presAssocID="{BE751931-BF7B-4A48-B896-20C0207CAEF6}" presName="rootComposite" presStyleCnt="0"/>
      <dgm:spPr/>
    </dgm:pt>
    <dgm:pt modelId="{9B549790-BAF3-43D2-BA17-909C241BD9AE}" type="pres">
      <dgm:prSet presAssocID="{BE751931-BF7B-4A48-B896-20C0207CAEF6}" presName="rootText" presStyleLbl="node3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60EB7E-9B6E-4E68-B4D3-FA22CBD0775C}" type="pres">
      <dgm:prSet presAssocID="{BE751931-BF7B-4A48-B896-20C0207CAEF6}" presName="rootConnector" presStyleLbl="node3" presStyleIdx="6" presStyleCnt="12"/>
      <dgm:spPr/>
      <dgm:t>
        <a:bodyPr/>
        <a:lstStyle/>
        <a:p>
          <a:endParaRPr lang="en-US"/>
        </a:p>
      </dgm:t>
    </dgm:pt>
    <dgm:pt modelId="{9022F9C3-29E1-4847-ADEE-1D68DCF733E6}" type="pres">
      <dgm:prSet presAssocID="{BE751931-BF7B-4A48-B896-20C0207CAEF6}" presName="hierChild4" presStyleCnt="0"/>
      <dgm:spPr/>
    </dgm:pt>
    <dgm:pt modelId="{4264C377-155E-4FF6-9366-76F7615FCAE6}" type="pres">
      <dgm:prSet presAssocID="{BE751931-BF7B-4A48-B896-20C0207CAEF6}" presName="hierChild5" presStyleCnt="0"/>
      <dgm:spPr/>
    </dgm:pt>
    <dgm:pt modelId="{1E28FE45-DC3F-43D7-9198-E8BF7E2EE788}" type="pres">
      <dgm:prSet presAssocID="{765BD36A-8CE2-47ED-9B40-BF943E0FD8A3}" presName="hierChild5" presStyleCnt="0"/>
      <dgm:spPr/>
    </dgm:pt>
    <dgm:pt modelId="{0F442080-6A87-4EC6-BC6B-AB55D0589278}" type="pres">
      <dgm:prSet presAssocID="{56C70791-3BE3-4835-988D-4CF6D82AB3A2}" presName="Name37" presStyleLbl="parChTrans1D2" presStyleIdx="3" presStyleCnt="4"/>
      <dgm:spPr/>
      <dgm:t>
        <a:bodyPr/>
        <a:lstStyle/>
        <a:p>
          <a:endParaRPr lang="en-US"/>
        </a:p>
      </dgm:t>
    </dgm:pt>
    <dgm:pt modelId="{315E7FC2-B617-4F43-9913-C4C273764668}" type="pres">
      <dgm:prSet presAssocID="{AEEB204C-A430-43D6-A33E-BB6D6192F5AB}" presName="hierRoot2" presStyleCnt="0">
        <dgm:presLayoutVars>
          <dgm:hierBranch val="init"/>
        </dgm:presLayoutVars>
      </dgm:prSet>
      <dgm:spPr/>
    </dgm:pt>
    <dgm:pt modelId="{B3DF92E0-8E1A-4E62-8514-DCA7F6B37F0D}" type="pres">
      <dgm:prSet presAssocID="{AEEB204C-A430-43D6-A33E-BB6D6192F5AB}" presName="rootComposite" presStyleCnt="0"/>
      <dgm:spPr/>
    </dgm:pt>
    <dgm:pt modelId="{3F95D4F9-1523-4158-A1C1-B5B428D3FA77}" type="pres">
      <dgm:prSet presAssocID="{AEEB204C-A430-43D6-A33E-BB6D6192F5A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127B4B-E787-47A4-8286-EE3DD632330F}" type="pres">
      <dgm:prSet presAssocID="{AEEB204C-A430-43D6-A33E-BB6D6192F5AB}" presName="rootConnector" presStyleLbl="node2" presStyleIdx="3" presStyleCnt="4"/>
      <dgm:spPr/>
      <dgm:t>
        <a:bodyPr/>
        <a:lstStyle/>
        <a:p>
          <a:endParaRPr lang="en-US"/>
        </a:p>
      </dgm:t>
    </dgm:pt>
    <dgm:pt modelId="{92B050AE-C782-4902-A3F7-CE77B78CF6E7}" type="pres">
      <dgm:prSet presAssocID="{AEEB204C-A430-43D6-A33E-BB6D6192F5AB}" presName="hierChild4" presStyleCnt="0"/>
      <dgm:spPr/>
    </dgm:pt>
    <dgm:pt modelId="{A04EB039-D182-40F3-AF29-D74778DB16DD}" type="pres">
      <dgm:prSet presAssocID="{17513531-E48D-44F9-BDF7-77E9C334A278}" presName="Name37" presStyleLbl="parChTrans1D3" presStyleIdx="7" presStyleCnt="12"/>
      <dgm:spPr/>
      <dgm:t>
        <a:bodyPr/>
        <a:lstStyle/>
        <a:p>
          <a:endParaRPr lang="en-US"/>
        </a:p>
      </dgm:t>
    </dgm:pt>
    <dgm:pt modelId="{A92CCAC1-0E74-476B-8FD0-6DE878DFF28C}" type="pres">
      <dgm:prSet presAssocID="{53AECFA1-AF26-4965-9D44-2CBF5752AEC0}" presName="hierRoot2" presStyleCnt="0">
        <dgm:presLayoutVars>
          <dgm:hierBranch val="init"/>
        </dgm:presLayoutVars>
      </dgm:prSet>
      <dgm:spPr/>
    </dgm:pt>
    <dgm:pt modelId="{B00122FC-435C-4938-B647-EA38EFDD9990}" type="pres">
      <dgm:prSet presAssocID="{53AECFA1-AF26-4965-9D44-2CBF5752AEC0}" presName="rootComposite" presStyleCnt="0"/>
      <dgm:spPr/>
    </dgm:pt>
    <dgm:pt modelId="{3B7F7697-03F6-4C9C-89AB-13E9158EBC01}" type="pres">
      <dgm:prSet presAssocID="{53AECFA1-AF26-4965-9D44-2CBF5752AEC0}" presName="rootText" presStyleLbl="node3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48E365-99CD-4AC7-870D-019C9282F8E5}" type="pres">
      <dgm:prSet presAssocID="{53AECFA1-AF26-4965-9D44-2CBF5752AEC0}" presName="rootConnector" presStyleLbl="node3" presStyleIdx="7" presStyleCnt="12"/>
      <dgm:spPr/>
      <dgm:t>
        <a:bodyPr/>
        <a:lstStyle/>
        <a:p>
          <a:endParaRPr lang="en-US"/>
        </a:p>
      </dgm:t>
    </dgm:pt>
    <dgm:pt modelId="{E4DBBB14-2E19-4E85-8CFA-D28B7AB580C4}" type="pres">
      <dgm:prSet presAssocID="{53AECFA1-AF26-4965-9D44-2CBF5752AEC0}" presName="hierChild4" presStyleCnt="0"/>
      <dgm:spPr/>
    </dgm:pt>
    <dgm:pt modelId="{DAD8F8A5-18FF-43C3-903D-BD53B2753D27}" type="pres">
      <dgm:prSet presAssocID="{53AECFA1-AF26-4965-9D44-2CBF5752AEC0}" presName="hierChild5" presStyleCnt="0"/>
      <dgm:spPr/>
    </dgm:pt>
    <dgm:pt modelId="{2BB74E65-6964-42C3-A301-9377313DD0C3}" type="pres">
      <dgm:prSet presAssocID="{9DA4B82D-0723-4979-9D6C-992158195A83}" presName="Name37" presStyleLbl="parChTrans1D3" presStyleIdx="8" presStyleCnt="12"/>
      <dgm:spPr/>
      <dgm:t>
        <a:bodyPr/>
        <a:lstStyle/>
        <a:p>
          <a:endParaRPr lang="en-US"/>
        </a:p>
      </dgm:t>
    </dgm:pt>
    <dgm:pt modelId="{1588181D-D212-49BD-9680-F556D228514E}" type="pres">
      <dgm:prSet presAssocID="{60961FD4-04FC-4295-89F8-6A733D1055F6}" presName="hierRoot2" presStyleCnt="0">
        <dgm:presLayoutVars>
          <dgm:hierBranch val="init"/>
        </dgm:presLayoutVars>
      </dgm:prSet>
      <dgm:spPr/>
    </dgm:pt>
    <dgm:pt modelId="{A2B25F6D-AB49-4521-9AAA-F30AA8F73EA3}" type="pres">
      <dgm:prSet presAssocID="{60961FD4-04FC-4295-89F8-6A733D1055F6}" presName="rootComposite" presStyleCnt="0"/>
      <dgm:spPr/>
    </dgm:pt>
    <dgm:pt modelId="{40F54865-74E7-4E61-9F30-1784B76174AC}" type="pres">
      <dgm:prSet presAssocID="{60961FD4-04FC-4295-89F8-6A733D1055F6}" presName="rootText" presStyleLbl="node3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7F3D7C-0ABE-4A9E-A310-4DBC15B5262A}" type="pres">
      <dgm:prSet presAssocID="{60961FD4-04FC-4295-89F8-6A733D1055F6}" presName="rootConnector" presStyleLbl="node3" presStyleIdx="8" presStyleCnt="12"/>
      <dgm:spPr/>
      <dgm:t>
        <a:bodyPr/>
        <a:lstStyle/>
        <a:p>
          <a:endParaRPr lang="en-US"/>
        </a:p>
      </dgm:t>
    </dgm:pt>
    <dgm:pt modelId="{E35BF51A-E51D-4207-BAA9-215E441CD908}" type="pres">
      <dgm:prSet presAssocID="{60961FD4-04FC-4295-89F8-6A733D1055F6}" presName="hierChild4" presStyleCnt="0"/>
      <dgm:spPr/>
    </dgm:pt>
    <dgm:pt modelId="{3EF5E89E-87C0-4F11-B15A-807361342D21}" type="pres">
      <dgm:prSet presAssocID="{60961FD4-04FC-4295-89F8-6A733D1055F6}" presName="hierChild5" presStyleCnt="0"/>
      <dgm:spPr/>
    </dgm:pt>
    <dgm:pt modelId="{4BC1FD2B-6160-4143-8556-9E8E7F59C3E2}" type="pres">
      <dgm:prSet presAssocID="{4721D45E-6801-49BE-AAA6-88131D3A9945}" presName="Name37" presStyleLbl="parChTrans1D3" presStyleIdx="9" presStyleCnt="12"/>
      <dgm:spPr/>
      <dgm:t>
        <a:bodyPr/>
        <a:lstStyle/>
        <a:p>
          <a:endParaRPr lang="en-US"/>
        </a:p>
      </dgm:t>
    </dgm:pt>
    <dgm:pt modelId="{5DE729DF-6B94-45F8-9E3D-BF5D62EBAEB8}" type="pres">
      <dgm:prSet presAssocID="{DA66C6FE-A78A-4B19-8E78-9F0319AE0A8F}" presName="hierRoot2" presStyleCnt="0">
        <dgm:presLayoutVars>
          <dgm:hierBranch val="init"/>
        </dgm:presLayoutVars>
      </dgm:prSet>
      <dgm:spPr/>
    </dgm:pt>
    <dgm:pt modelId="{C8399EFB-DD6F-4F4A-903C-4AD94ABB5111}" type="pres">
      <dgm:prSet presAssocID="{DA66C6FE-A78A-4B19-8E78-9F0319AE0A8F}" presName="rootComposite" presStyleCnt="0"/>
      <dgm:spPr/>
    </dgm:pt>
    <dgm:pt modelId="{1BD7CEE5-D84A-4FB4-9E48-CDCE30C915FC}" type="pres">
      <dgm:prSet presAssocID="{DA66C6FE-A78A-4B19-8E78-9F0319AE0A8F}" presName="rootText" presStyleLbl="node3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1EBF75-33F5-476C-A886-A5100CE040FC}" type="pres">
      <dgm:prSet presAssocID="{DA66C6FE-A78A-4B19-8E78-9F0319AE0A8F}" presName="rootConnector" presStyleLbl="node3" presStyleIdx="9" presStyleCnt="12"/>
      <dgm:spPr/>
      <dgm:t>
        <a:bodyPr/>
        <a:lstStyle/>
        <a:p>
          <a:endParaRPr lang="en-US"/>
        </a:p>
      </dgm:t>
    </dgm:pt>
    <dgm:pt modelId="{93A102EB-26A2-423B-9720-86D45259BD1D}" type="pres">
      <dgm:prSet presAssocID="{DA66C6FE-A78A-4B19-8E78-9F0319AE0A8F}" presName="hierChild4" presStyleCnt="0"/>
      <dgm:spPr/>
    </dgm:pt>
    <dgm:pt modelId="{90E2BDF5-F7F9-48CF-8BB6-9C527846D6AA}" type="pres">
      <dgm:prSet presAssocID="{DA66C6FE-A78A-4B19-8E78-9F0319AE0A8F}" presName="hierChild5" presStyleCnt="0"/>
      <dgm:spPr/>
    </dgm:pt>
    <dgm:pt modelId="{96A474A8-BD3E-4259-91CF-37AB4237FE73}" type="pres">
      <dgm:prSet presAssocID="{506AE0BF-0303-424B-8169-6DE83468943C}" presName="Name37" presStyleLbl="parChTrans1D3" presStyleIdx="10" presStyleCnt="12"/>
      <dgm:spPr/>
      <dgm:t>
        <a:bodyPr/>
        <a:lstStyle/>
        <a:p>
          <a:endParaRPr lang="en-US"/>
        </a:p>
      </dgm:t>
    </dgm:pt>
    <dgm:pt modelId="{0DA271CB-56BF-40E2-9BA0-E6C7EEF4E3DC}" type="pres">
      <dgm:prSet presAssocID="{F0854467-41C9-428C-91B2-FCF46E00F4C0}" presName="hierRoot2" presStyleCnt="0">
        <dgm:presLayoutVars>
          <dgm:hierBranch val="init"/>
        </dgm:presLayoutVars>
      </dgm:prSet>
      <dgm:spPr/>
    </dgm:pt>
    <dgm:pt modelId="{6BB0CEED-B537-4EB6-9123-5A484180A21D}" type="pres">
      <dgm:prSet presAssocID="{F0854467-41C9-428C-91B2-FCF46E00F4C0}" presName="rootComposite" presStyleCnt="0"/>
      <dgm:spPr/>
    </dgm:pt>
    <dgm:pt modelId="{FB2D0E01-E581-40BE-928B-6471380D5F8B}" type="pres">
      <dgm:prSet presAssocID="{F0854467-41C9-428C-91B2-FCF46E00F4C0}" presName="rootText" presStyleLbl="node3" presStyleIdx="1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5C7615-022A-41F6-BBC3-FBCFCA745DDF}" type="pres">
      <dgm:prSet presAssocID="{F0854467-41C9-428C-91B2-FCF46E00F4C0}" presName="rootConnector" presStyleLbl="node3" presStyleIdx="10" presStyleCnt="12"/>
      <dgm:spPr/>
      <dgm:t>
        <a:bodyPr/>
        <a:lstStyle/>
        <a:p>
          <a:endParaRPr lang="en-US"/>
        </a:p>
      </dgm:t>
    </dgm:pt>
    <dgm:pt modelId="{0AE8D76C-F3B9-44F1-A63B-5D3275A9BABC}" type="pres">
      <dgm:prSet presAssocID="{F0854467-41C9-428C-91B2-FCF46E00F4C0}" presName="hierChild4" presStyleCnt="0"/>
      <dgm:spPr/>
    </dgm:pt>
    <dgm:pt modelId="{BB81ABA6-E143-482E-A74B-AAC013306D89}" type="pres">
      <dgm:prSet presAssocID="{F0854467-41C9-428C-91B2-FCF46E00F4C0}" presName="hierChild5" presStyleCnt="0"/>
      <dgm:spPr/>
    </dgm:pt>
    <dgm:pt modelId="{D4FFE0FA-6DB5-411B-8E53-2F8F83AEFF58}" type="pres">
      <dgm:prSet presAssocID="{E8B81D3C-85AB-4C78-BEF7-83DABFED0C7A}" presName="Name37" presStyleLbl="parChTrans1D3" presStyleIdx="11" presStyleCnt="12"/>
      <dgm:spPr/>
    </dgm:pt>
    <dgm:pt modelId="{DB3FFD87-9A9F-4461-B838-8C996E25D79B}" type="pres">
      <dgm:prSet presAssocID="{BF8976B6-7860-46C3-BA85-5B14D4F89A1F}" presName="hierRoot2" presStyleCnt="0">
        <dgm:presLayoutVars>
          <dgm:hierBranch val="init"/>
        </dgm:presLayoutVars>
      </dgm:prSet>
      <dgm:spPr/>
    </dgm:pt>
    <dgm:pt modelId="{DB35AE9F-75E1-436C-97A6-C6DA28247FD6}" type="pres">
      <dgm:prSet presAssocID="{BF8976B6-7860-46C3-BA85-5B14D4F89A1F}" presName="rootComposite" presStyleCnt="0"/>
      <dgm:spPr/>
    </dgm:pt>
    <dgm:pt modelId="{DB80093A-E44A-499E-87D4-C8F4B0299C1F}" type="pres">
      <dgm:prSet presAssocID="{BF8976B6-7860-46C3-BA85-5B14D4F89A1F}" presName="rootText" presStyleLbl="node3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484CD9-B245-4EA8-9A6F-C80E3B117857}" type="pres">
      <dgm:prSet presAssocID="{BF8976B6-7860-46C3-BA85-5B14D4F89A1F}" presName="rootConnector" presStyleLbl="node3" presStyleIdx="11" presStyleCnt="12"/>
      <dgm:spPr/>
      <dgm:t>
        <a:bodyPr/>
        <a:lstStyle/>
        <a:p>
          <a:endParaRPr lang="en-US"/>
        </a:p>
      </dgm:t>
    </dgm:pt>
    <dgm:pt modelId="{CDF4E24A-D772-4FBE-9C3E-E5995438510C}" type="pres">
      <dgm:prSet presAssocID="{BF8976B6-7860-46C3-BA85-5B14D4F89A1F}" presName="hierChild4" presStyleCnt="0"/>
      <dgm:spPr/>
    </dgm:pt>
    <dgm:pt modelId="{935EEF8F-3B5E-429F-A6AD-D3CA82DFBC57}" type="pres">
      <dgm:prSet presAssocID="{BF8976B6-7860-46C3-BA85-5B14D4F89A1F}" presName="hierChild5" presStyleCnt="0"/>
      <dgm:spPr/>
    </dgm:pt>
    <dgm:pt modelId="{C40434DA-57E1-4E3D-8D16-C4E138941654}" type="pres">
      <dgm:prSet presAssocID="{AEEB204C-A430-43D6-A33E-BB6D6192F5AB}" presName="hierChild5" presStyleCnt="0"/>
      <dgm:spPr/>
    </dgm:pt>
    <dgm:pt modelId="{4AC4DF66-336D-41BC-A77B-127299F88451}" type="pres">
      <dgm:prSet presAssocID="{CB11F1B6-02CD-4C4A-B297-107C6085C3F3}" presName="hierChild3" presStyleCnt="0"/>
      <dgm:spPr/>
    </dgm:pt>
  </dgm:ptLst>
  <dgm:cxnLst>
    <dgm:cxn modelId="{16425855-1DA0-409B-9755-137CBB33F6DA}" type="presOf" srcId="{D94B7140-5125-4DA3-B2BB-39C09EFAFE8A}" destId="{C4717FEB-E8EB-4FB5-B13D-0B68B3DC28D6}" srcOrd="0" destOrd="0" presId="urn:microsoft.com/office/officeart/2005/8/layout/orgChart1"/>
    <dgm:cxn modelId="{F6738D1A-81C2-4157-9006-64891304673C}" srcId="{AEEB204C-A430-43D6-A33E-BB6D6192F5AB}" destId="{DA66C6FE-A78A-4B19-8E78-9F0319AE0A8F}" srcOrd="2" destOrd="0" parTransId="{4721D45E-6801-49BE-AAA6-88131D3A9945}" sibTransId="{4C97CFA6-EE38-45E6-B896-A62052701DAD}"/>
    <dgm:cxn modelId="{C54C459E-9394-41BB-A078-BAAD06BBFBF3}" type="presOf" srcId="{45F32778-2263-4952-9428-1713098848DC}" destId="{551E40D9-EC2F-40DD-9E20-2108F5783C26}" srcOrd="0" destOrd="0" presId="urn:microsoft.com/office/officeart/2005/8/layout/orgChart1"/>
    <dgm:cxn modelId="{5EC1EB6D-582D-43B4-91ED-173F1DB44F37}" type="presOf" srcId="{C6C61601-A209-4E1A-B045-6FDC8913FAA3}" destId="{D3D99C43-1C5E-4F9A-AF8F-1D9A5CC1EE2B}" srcOrd="1" destOrd="0" presId="urn:microsoft.com/office/officeart/2005/8/layout/orgChart1"/>
    <dgm:cxn modelId="{6CA0E640-2B63-4C59-B966-4F129AABA0F4}" type="presOf" srcId="{636F168F-4811-4EBB-9159-AEC15DA10083}" destId="{5E1A64A6-C483-4D87-A4BC-F641A90E3B2D}" srcOrd="0" destOrd="0" presId="urn:microsoft.com/office/officeart/2005/8/layout/orgChart1"/>
    <dgm:cxn modelId="{E1D261DC-EDE7-4740-9D52-B1B715D37C64}" type="presOf" srcId="{B54734D7-3D37-4105-827A-F6BC2A448C78}" destId="{40E53454-5BB8-44E2-88F5-6552816BD705}" srcOrd="0" destOrd="0" presId="urn:microsoft.com/office/officeart/2005/8/layout/orgChart1"/>
    <dgm:cxn modelId="{56993EA2-386B-4E0F-9BD1-ECE9B3277150}" type="presOf" srcId="{DA66C6FE-A78A-4B19-8E78-9F0319AE0A8F}" destId="{B51EBF75-33F5-476C-A886-A5100CE040FC}" srcOrd="1" destOrd="0" presId="urn:microsoft.com/office/officeart/2005/8/layout/orgChart1"/>
    <dgm:cxn modelId="{ACF5DB18-D4B8-40E1-8E6B-BCBBB81EC0CB}" type="presOf" srcId="{C6C61601-A209-4E1A-B045-6FDC8913FAA3}" destId="{4243D3E3-A4C7-4A4C-8AAD-5E1BFA05904A}" srcOrd="0" destOrd="0" presId="urn:microsoft.com/office/officeart/2005/8/layout/orgChart1"/>
    <dgm:cxn modelId="{9A1D30E0-2576-40F1-AC80-71976CD431B8}" srcId="{AEEB204C-A430-43D6-A33E-BB6D6192F5AB}" destId="{BF8976B6-7860-46C3-BA85-5B14D4F89A1F}" srcOrd="4" destOrd="0" parTransId="{E8B81D3C-85AB-4C78-BEF7-83DABFED0C7A}" sibTransId="{A70AD3D6-3210-4CDA-B330-2F5EAB2A6518}"/>
    <dgm:cxn modelId="{83FB4385-28BA-4F1D-A7E6-0E4D7CE14C0F}" type="presOf" srcId="{D94B7140-5125-4DA3-B2BB-39C09EFAFE8A}" destId="{9C7CC09F-E184-40C7-9B0C-041D0A052428}" srcOrd="1" destOrd="0" presId="urn:microsoft.com/office/officeart/2005/8/layout/orgChart1"/>
    <dgm:cxn modelId="{72361CE0-BB58-46B1-9946-7972211F8C85}" srcId="{CB11F1B6-02CD-4C4A-B297-107C6085C3F3}" destId="{7A4B5C52-AB9D-4EB1-9A5E-F85474D83E37}" srcOrd="1" destOrd="0" parTransId="{5A489341-BB2F-4B78-B4AC-45D0D8F6C9AA}" sibTransId="{48715E5E-74A2-43E0-A01D-DBF51D57DA1F}"/>
    <dgm:cxn modelId="{5235C310-ED6F-4526-90DA-A40D8571DE80}" srcId="{C6C61601-A209-4E1A-B045-6FDC8913FAA3}" destId="{838FEF6A-8284-4C95-9ADD-F6B738D39576}" srcOrd="0" destOrd="0" parTransId="{FDA8CD65-B171-4F22-998B-474B1BBC8F22}" sibTransId="{41E3893B-99B1-4869-A937-96FB4BB2B7D3}"/>
    <dgm:cxn modelId="{06B3E628-8D51-480E-9921-51FA892FCB8E}" srcId="{765BD36A-8CE2-47ED-9B40-BF943E0FD8A3}" destId="{4F079302-80CE-4D07-9D9F-C6946BA2556C}" srcOrd="0" destOrd="0" parTransId="{F4A64EE1-99F2-4384-BA8E-A0528FDCEBA4}" sibTransId="{69A4ADC2-F46E-4A3C-A934-21C56565BAF9}"/>
    <dgm:cxn modelId="{C281A387-C594-46A4-80B7-2B142D7401F7}" type="presOf" srcId="{DA66C6FE-A78A-4B19-8E78-9F0319AE0A8F}" destId="{1BD7CEE5-D84A-4FB4-9E48-CDCE30C915FC}" srcOrd="0" destOrd="0" presId="urn:microsoft.com/office/officeart/2005/8/layout/orgChart1"/>
    <dgm:cxn modelId="{791FA0AA-B671-4F2C-93E5-292A7AE63797}" srcId="{AEEB204C-A430-43D6-A33E-BB6D6192F5AB}" destId="{60961FD4-04FC-4295-89F8-6A733D1055F6}" srcOrd="1" destOrd="0" parTransId="{9DA4B82D-0723-4979-9D6C-992158195A83}" sibTransId="{2D888C9D-9CD1-4672-ABDD-EF24DFB5D322}"/>
    <dgm:cxn modelId="{9CF61EA3-9FA2-4FE3-8EB6-E416DBEACFA3}" type="presOf" srcId="{E9F43E68-08F8-4956-82B1-B834753EE200}" destId="{109A4916-6B7E-4F0D-8587-481AF03938F2}" srcOrd="0" destOrd="0" presId="urn:microsoft.com/office/officeart/2005/8/layout/orgChart1"/>
    <dgm:cxn modelId="{9BB0C346-39A7-4988-B688-71C2A43661AD}" srcId="{636F168F-4811-4EBB-9159-AEC15DA10083}" destId="{CB11F1B6-02CD-4C4A-B297-107C6085C3F3}" srcOrd="0" destOrd="0" parTransId="{C6958B96-85EB-421D-98F4-76BF3DFED87A}" sibTransId="{FE36FFB1-FCBC-4F98-8B66-E663613D954F}"/>
    <dgm:cxn modelId="{F47DF639-7219-4860-B10F-ABE5BB0E299D}" srcId="{AEEB204C-A430-43D6-A33E-BB6D6192F5AB}" destId="{53AECFA1-AF26-4965-9D44-2CBF5752AEC0}" srcOrd="0" destOrd="0" parTransId="{17513531-E48D-44F9-BDF7-77E9C334A278}" sibTransId="{375DA3D0-3C00-4102-ABFE-42DFB5522A60}"/>
    <dgm:cxn modelId="{E0D3D7D0-4FF0-4413-BE5D-A87ECA2C496D}" type="presOf" srcId="{91E40600-C5FC-4910-A7FF-378E11B63D62}" destId="{0C85B07D-FC28-4974-9C11-CD722EB42A37}" srcOrd="0" destOrd="0" presId="urn:microsoft.com/office/officeart/2005/8/layout/orgChart1"/>
    <dgm:cxn modelId="{F279CC48-C406-4A3A-B1F8-4982D9B686A9}" type="presOf" srcId="{56C70791-3BE3-4835-988D-4CF6D82AB3A2}" destId="{0F442080-6A87-4EC6-BC6B-AB55D0589278}" srcOrd="0" destOrd="0" presId="urn:microsoft.com/office/officeart/2005/8/layout/orgChart1"/>
    <dgm:cxn modelId="{69989BF6-F67B-4B9D-AB58-7FBCA4136D99}" type="presOf" srcId="{9DA4B82D-0723-4979-9D6C-992158195A83}" destId="{2BB74E65-6964-42C3-A301-9377313DD0C3}" srcOrd="0" destOrd="0" presId="urn:microsoft.com/office/officeart/2005/8/layout/orgChart1"/>
    <dgm:cxn modelId="{F5B5FD8F-F44E-4F12-969A-D5E71CE388FF}" type="presOf" srcId="{CB11F1B6-02CD-4C4A-B297-107C6085C3F3}" destId="{B79C66AC-0331-46D1-942C-AD62FA1C26EC}" srcOrd="1" destOrd="0" presId="urn:microsoft.com/office/officeart/2005/8/layout/orgChart1"/>
    <dgm:cxn modelId="{8C94F420-0C65-48CE-A87C-30FD9A299EEE}" type="presOf" srcId="{838FEF6A-8284-4C95-9ADD-F6B738D39576}" destId="{04241305-1107-4BD9-BF55-6CE34BDD2113}" srcOrd="1" destOrd="0" presId="urn:microsoft.com/office/officeart/2005/8/layout/orgChart1"/>
    <dgm:cxn modelId="{FF159F58-AAF4-4A35-9CC9-E0D03FF992B4}" type="presOf" srcId="{765BD36A-8CE2-47ED-9B40-BF943E0FD8A3}" destId="{91F9274B-7F92-4455-8499-57E8AAA8BA0C}" srcOrd="1" destOrd="0" presId="urn:microsoft.com/office/officeart/2005/8/layout/orgChart1"/>
    <dgm:cxn modelId="{36470915-A77F-454B-BA12-CC151AAC3377}" srcId="{CB11F1B6-02CD-4C4A-B297-107C6085C3F3}" destId="{AEEB204C-A430-43D6-A33E-BB6D6192F5AB}" srcOrd="3" destOrd="0" parTransId="{56C70791-3BE3-4835-988D-4CF6D82AB3A2}" sibTransId="{1C301B27-24BE-4B9D-9181-B26880046F46}"/>
    <dgm:cxn modelId="{C0BAF8F6-38F5-4BFD-9965-F6E0C9A08661}" type="presOf" srcId="{5EC67600-AE2F-4A5E-88CE-2189B0E9C92A}" destId="{45FC97FC-9543-4A8E-AF15-580CB8D3224A}" srcOrd="1" destOrd="0" presId="urn:microsoft.com/office/officeart/2005/8/layout/orgChart1"/>
    <dgm:cxn modelId="{1E860683-7936-4631-872E-0E0B735CAA15}" type="presOf" srcId="{AEEB204C-A430-43D6-A33E-BB6D6192F5AB}" destId="{3F95D4F9-1523-4158-A1C1-B5B428D3FA77}" srcOrd="0" destOrd="0" presId="urn:microsoft.com/office/officeart/2005/8/layout/orgChart1"/>
    <dgm:cxn modelId="{CE9A6B20-C22E-4A75-B50C-7CF8BFE15B99}" srcId="{CB11F1B6-02CD-4C4A-B297-107C6085C3F3}" destId="{C6C61601-A209-4E1A-B045-6FDC8913FAA3}" srcOrd="0" destOrd="0" parTransId="{E9F43E68-08F8-4956-82B1-B834753EE200}" sibTransId="{10073E2C-A08C-4F51-B108-CBA5F5913857}"/>
    <dgm:cxn modelId="{DDCF8C22-23AC-4883-8947-A1595D2A57B3}" srcId="{C6C61601-A209-4E1A-B045-6FDC8913FAA3}" destId="{45F32778-2263-4952-9428-1713098848DC}" srcOrd="1" destOrd="0" parTransId="{91E40600-C5FC-4910-A7FF-378E11B63D62}" sibTransId="{94E614AE-E469-44E5-9BE3-B57ECDC86B54}"/>
    <dgm:cxn modelId="{FCA10CE1-6AE5-465A-832D-9FDDE5AEE6DB}" type="presOf" srcId="{BE751931-BF7B-4A48-B896-20C0207CAEF6}" destId="{9B549790-BAF3-43D2-BA17-909C241BD9AE}" srcOrd="0" destOrd="0" presId="urn:microsoft.com/office/officeart/2005/8/layout/orgChart1"/>
    <dgm:cxn modelId="{BBAEE2AC-2DD3-45E1-8C95-A9FBA2D98CA3}" type="presOf" srcId="{5A489341-BB2F-4B78-B4AC-45D0D8F6C9AA}" destId="{54B790D6-F7FF-4BB7-9BFF-5AD722B2211D}" srcOrd="0" destOrd="0" presId="urn:microsoft.com/office/officeart/2005/8/layout/orgChart1"/>
    <dgm:cxn modelId="{39E625F4-D6ED-42CB-9B30-82BF3C11E327}" type="presOf" srcId="{CB11F1B6-02CD-4C4A-B297-107C6085C3F3}" destId="{6A511094-C3D5-44C9-A107-D44A774049B2}" srcOrd="0" destOrd="0" presId="urn:microsoft.com/office/officeart/2005/8/layout/orgChart1"/>
    <dgm:cxn modelId="{0DE6961D-945D-418C-8C8B-470AB0627362}" type="presOf" srcId="{AEEB204C-A430-43D6-A33E-BB6D6192F5AB}" destId="{1F127B4B-E787-47A4-8286-EE3DD632330F}" srcOrd="1" destOrd="0" presId="urn:microsoft.com/office/officeart/2005/8/layout/orgChart1"/>
    <dgm:cxn modelId="{ED564C23-CD95-4024-A855-5C52FDAEF6E0}" type="presOf" srcId="{5EC67600-AE2F-4A5E-88CE-2189B0E9C92A}" destId="{2ED52D72-38C7-439B-8485-444BA6C75A5A}" srcOrd="0" destOrd="0" presId="urn:microsoft.com/office/officeart/2005/8/layout/orgChart1"/>
    <dgm:cxn modelId="{61467046-0B1A-49DB-BAFF-26D8C33887DB}" srcId="{AEEB204C-A430-43D6-A33E-BB6D6192F5AB}" destId="{F0854467-41C9-428C-91B2-FCF46E00F4C0}" srcOrd="3" destOrd="0" parTransId="{506AE0BF-0303-424B-8169-6DE83468943C}" sibTransId="{6B0EFC39-96A5-4471-98BF-C1EB4A3C115D}"/>
    <dgm:cxn modelId="{4B6C3AF6-0FFB-4D71-87FF-BC35E9D4ACA0}" srcId="{765BD36A-8CE2-47ED-9B40-BF943E0FD8A3}" destId="{BE751931-BF7B-4A48-B896-20C0207CAEF6}" srcOrd="1" destOrd="0" parTransId="{B54734D7-3D37-4105-827A-F6BC2A448C78}" sibTransId="{6F24B363-F7C7-4A5C-806D-11A204B1E1CF}"/>
    <dgm:cxn modelId="{325CD895-617B-4D42-9CF0-7EBE73A0516E}" type="presOf" srcId="{E8B81D3C-85AB-4C78-BEF7-83DABFED0C7A}" destId="{D4FFE0FA-6DB5-411B-8E53-2F8F83AEFF58}" srcOrd="0" destOrd="0" presId="urn:microsoft.com/office/officeart/2005/8/layout/orgChart1"/>
    <dgm:cxn modelId="{81B170D7-31E3-40CB-841B-F53132864511}" type="presOf" srcId="{BF8976B6-7860-46C3-BA85-5B14D4F89A1F}" destId="{DB80093A-E44A-499E-87D4-C8F4B0299C1F}" srcOrd="0" destOrd="0" presId="urn:microsoft.com/office/officeart/2005/8/layout/orgChart1"/>
    <dgm:cxn modelId="{029D77DA-0C4A-4673-A0F4-085AC9944321}" type="presOf" srcId="{FDA8CD65-B171-4F22-998B-474B1BBC8F22}" destId="{C8D2B257-52F5-4D40-88EC-83A58CDA0425}" srcOrd="0" destOrd="0" presId="urn:microsoft.com/office/officeart/2005/8/layout/orgChart1"/>
    <dgm:cxn modelId="{A282C788-3A97-45D6-ADD2-BAD4A67925DA}" type="presOf" srcId="{F02E585E-7FE1-4175-ADB8-1E1095FC5655}" destId="{919038EC-DAF3-470D-B36D-98377B568B37}" srcOrd="0" destOrd="0" presId="urn:microsoft.com/office/officeart/2005/8/layout/orgChart1"/>
    <dgm:cxn modelId="{D18430E5-1B23-4FDA-8977-3623E53FD55A}" type="presOf" srcId="{45F32778-2263-4952-9428-1713098848DC}" destId="{CB9F5C1C-27EF-4A13-B0CE-09B0706F7706}" srcOrd="1" destOrd="0" presId="urn:microsoft.com/office/officeart/2005/8/layout/orgChart1"/>
    <dgm:cxn modelId="{75E42AFD-DCDC-426A-959A-641653324D66}" type="presOf" srcId="{60961FD4-04FC-4295-89F8-6A733D1055F6}" destId="{40F54865-74E7-4E61-9F30-1784B76174AC}" srcOrd="0" destOrd="0" presId="urn:microsoft.com/office/officeart/2005/8/layout/orgChart1"/>
    <dgm:cxn modelId="{01A982D2-DCCA-4E3E-AD30-A3BCFAEC346E}" type="presOf" srcId="{4721D45E-6801-49BE-AAA6-88131D3A9945}" destId="{4BC1FD2B-6160-4143-8556-9E8E7F59C3E2}" srcOrd="0" destOrd="0" presId="urn:microsoft.com/office/officeart/2005/8/layout/orgChart1"/>
    <dgm:cxn modelId="{A6DE732B-F1B7-412B-B74B-9DE85AE22266}" type="presOf" srcId="{4F079302-80CE-4D07-9D9F-C6946BA2556C}" destId="{0E5B761B-E833-49AA-BB9A-AFFCA0990FC3}" srcOrd="1" destOrd="0" presId="urn:microsoft.com/office/officeart/2005/8/layout/orgChart1"/>
    <dgm:cxn modelId="{E775E448-F1B5-46EE-BAF4-61983012AE3B}" type="presOf" srcId="{F0854467-41C9-428C-91B2-FCF46E00F4C0}" destId="{715C7615-022A-41F6-BBC3-FBCFCA745DDF}" srcOrd="1" destOrd="0" presId="urn:microsoft.com/office/officeart/2005/8/layout/orgChart1"/>
    <dgm:cxn modelId="{04E665CD-399E-4A95-9378-D491C91D82A0}" type="presOf" srcId="{7A4B5C52-AB9D-4EB1-9A5E-F85474D83E37}" destId="{6CEDC4D3-AE9B-41ED-9D6A-DAE8512092F0}" srcOrd="0" destOrd="0" presId="urn:microsoft.com/office/officeart/2005/8/layout/orgChart1"/>
    <dgm:cxn modelId="{4AC3A5A3-9675-4C5A-840C-13737DA0A1CC}" type="presOf" srcId="{7A4B5C52-AB9D-4EB1-9A5E-F85474D83E37}" destId="{EBBEBB11-8D32-40CF-A223-F1271E9776FC}" srcOrd="1" destOrd="0" presId="urn:microsoft.com/office/officeart/2005/8/layout/orgChart1"/>
    <dgm:cxn modelId="{822D5201-5AAE-4901-A166-C17EBF90B59F}" type="presOf" srcId="{1AF8BB09-F957-4392-AA6B-003CCCADDD1E}" destId="{FB919E3B-AAC6-470C-A68D-E7ED24427A6A}" srcOrd="1" destOrd="0" presId="urn:microsoft.com/office/officeart/2005/8/layout/orgChart1"/>
    <dgm:cxn modelId="{D50A531C-776B-4A55-AF55-3A64A45DD747}" type="presOf" srcId="{1AF8BB09-F957-4392-AA6B-003CCCADDD1E}" destId="{78CCCB76-4D76-48A7-B76C-2D59645E54EA}" srcOrd="0" destOrd="0" presId="urn:microsoft.com/office/officeart/2005/8/layout/orgChart1"/>
    <dgm:cxn modelId="{DD1FA610-6775-4A81-988D-BF69974732EB}" type="presOf" srcId="{BF8976B6-7860-46C3-BA85-5B14D4F89A1F}" destId="{FF484CD9-B245-4EA8-9A6F-C80E3B117857}" srcOrd="1" destOrd="0" presId="urn:microsoft.com/office/officeart/2005/8/layout/orgChart1"/>
    <dgm:cxn modelId="{4EE2D3D6-D8D5-41FC-9F68-2B92276E3D32}" srcId="{7A4B5C52-AB9D-4EB1-9A5E-F85474D83E37}" destId="{D94B7140-5125-4DA3-B2BB-39C09EFAFE8A}" srcOrd="1" destOrd="0" parTransId="{F111DBE8-63EF-4524-B28D-47B47B41182E}" sibTransId="{64B1B527-A75D-4DB4-A460-14FA008CF160}"/>
    <dgm:cxn modelId="{AC5554DC-D564-4345-9F47-E399ED53C3FC}" type="presOf" srcId="{FC8055FF-2BAA-48A4-8E29-12D20A0DEE9B}" destId="{A3D82E4E-4781-48DE-9E63-6BA573995D8E}" srcOrd="0" destOrd="0" presId="urn:microsoft.com/office/officeart/2005/8/layout/orgChart1"/>
    <dgm:cxn modelId="{7FC32674-AA71-4742-BF1C-A1E895B5CD89}" type="presOf" srcId="{17513531-E48D-44F9-BDF7-77E9C334A278}" destId="{A04EB039-D182-40F3-AF29-D74778DB16DD}" srcOrd="0" destOrd="0" presId="urn:microsoft.com/office/officeart/2005/8/layout/orgChart1"/>
    <dgm:cxn modelId="{F88726F3-B2CA-4516-9507-DC18D6013F3A}" type="presOf" srcId="{F111DBE8-63EF-4524-B28D-47B47B41182E}" destId="{59E1A3E9-C0F6-458B-BA54-AD0B439C9575}" srcOrd="0" destOrd="0" presId="urn:microsoft.com/office/officeart/2005/8/layout/orgChart1"/>
    <dgm:cxn modelId="{16EE7A28-DF58-4F12-A29C-5E235E20532C}" type="presOf" srcId="{F4A64EE1-99F2-4384-BA8E-A0528FDCEBA4}" destId="{125CA8A6-2FE9-4653-ABC5-49309C326580}" srcOrd="0" destOrd="0" presId="urn:microsoft.com/office/officeart/2005/8/layout/orgChart1"/>
    <dgm:cxn modelId="{63A92878-086D-4585-9373-4B41EC16C5D9}" type="presOf" srcId="{506AE0BF-0303-424B-8169-6DE83468943C}" destId="{96A474A8-BD3E-4259-91CF-37AB4237FE73}" srcOrd="0" destOrd="0" presId="urn:microsoft.com/office/officeart/2005/8/layout/orgChart1"/>
    <dgm:cxn modelId="{BCFF57E9-13BF-4EC0-A560-3817830CD203}" type="presOf" srcId="{53AECFA1-AF26-4965-9D44-2CBF5752AEC0}" destId="{AA48E365-99CD-4AC7-870D-019C9282F8E5}" srcOrd="1" destOrd="0" presId="urn:microsoft.com/office/officeart/2005/8/layout/orgChart1"/>
    <dgm:cxn modelId="{D7EA145C-43F9-43A6-BFCE-3E7CECE97B6A}" srcId="{7A4B5C52-AB9D-4EB1-9A5E-F85474D83E37}" destId="{5EC67600-AE2F-4A5E-88CE-2189B0E9C92A}" srcOrd="0" destOrd="0" parTransId="{FC8055FF-2BAA-48A4-8E29-12D20A0DEE9B}" sibTransId="{F6EDBBAF-06AF-472D-9889-33DC5D7E88A4}"/>
    <dgm:cxn modelId="{CF8BBD7A-B1B5-407E-A82A-948B863D13AA}" type="presOf" srcId="{60961FD4-04FC-4295-89F8-6A733D1055F6}" destId="{607F3D7C-0ABE-4A9E-A310-4DBC15B5262A}" srcOrd="1" destOrd="0" presId="urn:microsoft.com/office/officeart/2005/8/layout/orgChart1"/>
    <dgm:cxn modelId="{22EB1B1B-4958-454B-B264-E717710B3B57}" type="presOf" srcId="{BE751931-BF7B-4A48-B896-20C0207CAEF6}" destId="{C360EB7E-9B6E-4E68-B4D3-FA22CBD0775C}" srcOrd="1" destOrd="0" presId="urn:microsoft.com/office/officeart/2005/8/layout/orgChart1"/>
    <dgm:cxn modelId="{06040224-FD45-4523-AE59-C3140A0EBBCF}" type="presOf" srcId="{4F079302-80CE-4D07-9D9F-C6946BA2556C}" destId="{73C8FA8C-B327-4BBB-97C6-9AF04E7A82C1}" srcOrd="0" destOrd="0" presId="urn:microsoft.com/office/officeart/2005/8/layout/orgChart1"/>
    <dgm:cxn modelId="{F4FF0AD5-B6FC-4A5A-A412-B545B7B4A7EC}" type="presOf" srcId="{53AECFA1-AF26-4965-9D44-2CBF5752AEC0}" destId="{3B7F7697-03F6-4C9C-89AB-13E9158EBC01}" srcOrd="0" destOrd="0" presId="urn:microsoft.com/office/officeart/2005/8/layout/orgChart1"/>
    <dgm:cxn modelId="{7CA3917F-396F-4A93-89A7-6BD60B75CC1F}" type="presOf" srcId="{F0854467-41C9-428C-91B2-FCF46E00F4C0}" destId="{FB2D0E01-E581-40BE-928B-6471380D5F8B}" srcOrd="0" destOrd="0" presId="urn:microsoft.com/office/officeart/2005/8/layout/orgChart1"/>
    <dgm:cxn modelId="{A449A507-F6D5-41AF-B855-089B7A5E3568}" type="presOf" srcId="{C916DCD0-65A5-4F18-A0B8-61F9A5DF2BDD}" destId="{23DBB7CA-3443-4F32-A293-C4AB0F53EEFA}" srcOrd="0" destOrd="0" presId="urn:microsoft.com/office/officeart/2005/8/layout/orgChart1"/>
    <dgm:cxn modelId="{857CC877-6D81-4F38-9CE8-6E478CB4BAF2}" srcId="{CB11F1B6-02CD-4C4A-B297-107C6085C3F3}" destId="{765BD36A-8CE2-47ED-9B40-BF943E0FD8A3}" srcOrd="2" destOrd="0" parTransId="{C916DCD0-65A5-4F18-A0B8-61F9A5DF2BDD}" sibTransId="{D56C4E86-5A37-4365-82EB-C694BC059E54}"/>
    <dgm:cxn modelId="{CC8F9C64-D6BC-4BE6-9493-9CDFC35A6C6F}" type="presOf" srcId="{765BD36A-8CE2-47ED-9B40-BF943E0FD8A3}" destId="{4A0343B4-3997-4754-8B69-AB4D04DC00B5}" srcOrd="0" destOrd="0" presId="urn:microsoft.com/office/officeart/2005/8/layout/orgChart1"/>
    <dgm:cxn modelId="{5C656A09-6EB2-429E-AAD6-FEDAA122489D}" srcId="{7A4B5C52-AB9D-4EB1-9A5E-F85474D83E37}" destId="{1AF8BB09-F957-4392-AA6B-003CCCADDD1E}" srcOrd="2" destOrd="0" parTransId="{F02E585E-7FE1-4175-ADB8-1E1095FC5655}" sibTransId="{5B6C0C5B-2F1F-42A0-AD38-36734CCCA81C}"/>
    <dgm:cxn modelId="{C2054075-E837-412C-B817-E151AC350033}" type="presOf" srcId="{838FEF6A-8284-4C95-9ADD-F6B738D39576}" destId="{3CA96AF4-C05C-4054-9444-D64E111F0087}" srcOrd="0" destOrd="0" presId="urn:microsoft.com/office/officeart/2005/8/layout/orgChart1"/>
    <dgm:cxn modelId="{72D3DADD-48D1-482E-89A1-EAF5CD41AE53}" type="presParOf" srcId="{5E1A64A6-C483-4D87-A4BC-F641A90E3B2D}" destId="{B834D3A9-72A0-4A71-9C41-4D0282955274}" srcOrd="0" destOrd="0" presId="urn:microsoft.com/office/officeart/2005/8/layout/orgChart1"/>
    <dgm:cxn modelId="{6DE63D99-4C80-455E-808E-CD6738A32FAA}" type="presParOf" srcId="{B834D3A9-72A0-4A71-9C41-4D0282955274}" destId="{5C02CE01-C2A4-4A5E-AA0C-478383BB0ABE}" srcOrd="0" destOrd="0" presId="urn:microsoft.com/office/officeart/2005/8/layout/orgChart1"/>
    <dgm:cxn modelId="{89525D8F-D213-4965-BEB9-2EAFCB4A2A28}" type="presParOf" srcId="{5C02CE01-C2A4-4A5E-AA0C-478383BB0ABE}" destId="{6A511094-C3D5-44C9-A107-D44A774049B2}" srcOrd="0" destOrd="0" presId="urn:microsoft.com/office/officeart/2005/8/layout/orgChart1"/>
    <dgm:cxn modelId="{354C106B-B421-47FA-88B1-F981EF4D647E}" type="presParOf" srcId="{5C02CE01-C2A4-4A5E-AA0C-478383BB0ABE}" destId="{B79C66AC-0331-46D1-942C-AD62FA1C26EC}" srcOrd="1" destOrd="0" presId="urn:microsoft.com/office/officeart/2005/8/layout/orgChart1"/>
    <dgm:cxn modelId="{DB21D4FA-8B6D-4E0E-BBD3-E6A3407CA6E1}" type="presParOf" srcId="{B834D3A9-72A0-4A71-9C41-4D0282955274}" destId="{5AE468D6-E86D-4943-90B2-84CB1DE9C60A}" srcOrd="1" destOrd="0" presId="urn:microsoft.com/office/officeart/2005/8/layout/orgChart1"/>
    <dgm:cxn modelId="{D49C643D-2FD7-47EE-9099-DAB7E825FFC1}" type="presParOf" srcId="{5AE468D6-E86D-4943-90B2-84CB1DE9C60A}" destId="{109A4916-6B7E-4F0D-8587-481AF03938F2}" srcOrd="0" destOrd="0" presId="urn:microsoft.com/office/officeart/2005/8/layout/orgChart1"/>
    <dgm:cxn modelId="{C8E9017C-5273-4866-9F57-A36AC3249B82}" type="presParOf" srcId="{5AE468D6-E86D-4943-90B2-84CB1DE9C60A}" destId="{7E445C55-38CF-499B-869C-03E590527738}" srcOrd="1" destOrd="0" presId="urn:microsoft.com/office/officeart/2005/8/layout/orgChart1"/>
    <dgm:cxn modelId="{B57595A4-EA70-442F-B92B-8C4CE09D84FC}" type="presParOf" srcId="{7E445C55-38CF-499B-869C-03E590527738}" destId="{EB31CE9D-D66C-476A-9D87-B6E9540481FB}" srcOrd="0" destOrd="0" presId="urn:microsoft.com/office/officeart/2005/8/layout/orgChart1"/>
    <dgm:cxn modelId="{716CB02F-63BD-4492-A653-79DCEA73C73C}" type="presParOf" srcId="{EB31CE9D-D66C-476A-9D87-B6E9540481FB}" destId="{4243D3E3-A4C7-4A4C-8AAD-5E1BFA05904A}" srcOrd="0" destOrd="0" presId="urn:microsoft.com/office/officeart/2005/8/layout/orgChart1"/>
    <dgm:cxn modelId="{FFFB2303-603F-4204-9DA5-85C8C8B80ADA}" type="presParOf" srcId="{EB31CE9D-D66C-476A-9D87-B6E9540481FB}" destId="{D3D99C43-1C5E-4F9A-AF8F-1D9A5CC1EE2B}" srcOrd="1" destOrd="0" presId="urn:microsoft.com/office/officeart/2005/8/layout/orgChart1"/>
    <dgm:cxn modelId="{81DE9CAF-CEE4-458B-AC91-F2CA18734428}" type="presParOf" srcId="{7E445C55-38CF-499B-869C-03E590527738}" destId="{2918CAB7-DD53-44DE-BD0B-3267B1F0C413}" srcOrd="1" destOrd="0" presId="urn:microsoft.com/office/officeart/2005/8/layout/orgChart1"/>
    <dgm:cxn modelId="{94EDF475-36DD-40FD-A02C-454C8979894E}" type="presParOf" srcId="{2918CAB7-DD53-44DE-BD0B-3267B1F0C413}" destId="{C8D2B257-52F5-4D40-88EC-83A58CDA0425}" srcOrd="0" destOrd="0" presId="urn:microsoft.com/office/officeart/2005/8/layout/orgChart1"/>
    <dgm:cxn modelId="{C6047114-A44B-4306-8C9B-C0A42CB3849F}" type="presParOf" srcId="{2918CAB7-DD53-44DE-BD0B-3267B1F0C413}" destId="{DCDC94AE-BD58-44F1-9061-6FFB131CF5F7}" srcOrd="1" destOrd="0" presId="urn:microsoft.com/office/officeart/2005/8/layout/orgChart1"/>
    <dgm:cxn modelId="{6F0FCE6B-F065-4706-B504-F0428C016897}" type="presParOf" srcId="{DCDC94AE-BD58-44F1-9061-6FFB131CF5F7}" destId="{D46E9996-6844-4B31-BB0D-A94CFCD4A783}" srcOrd="0" destOrd="0" presId="urn:microsoft.com/office/officeart/2005/8/layout/orgChart1"/>
    <dgm:cxn modelId="{AA204D91-FA56-40E1-B29A-14E025E0767E}" type="presParOf" srcId="{D46E9996-6844-4B31-BB0D-A94CFCD4A783}" destId="{3CA96AF4-C05C-4054-9444-D64E111F0087}" srcOrd="0" destOrd="0" presId="urn:microsoft.com/office/officeart/2005/8/layout/orgChart1"/>
    <dgm:cxn modelId="{86475652-879A-4A94-AAF5-373D3A5B7779}" type="presParOf" srcId="{D46E9996-6844-4B31-BB0D-A94CFCD4A783}" destId="{04241305-1107-4BD9-BF55-6CE34BDD2113}" srcOrd="1" destOrd="0" presId="urn:microsoft.com/office/officeart/2005/8/layout/orgChart1"/>
    <dgm:cxn modelId="{B318C780-7FC7-4B20-8D4A-60021F7627ED}" type="presParOf" srcId="{DCDC94AE-BD58-44F1-9061-6FFB131CF5F7}" destId="{E24A9E65-9BFC-439E-A68C-C295F4B8921F}" srcOrd="1" destOrd="0" presId="urn:microsoft.com/office/officeart/2005/8/layout/orgChart1"/>
    <dgm:cxn modelId="{71ED7C68-CC9B-40DC-8223-1ADE998B4A32}" type="presParOf" srcId="{DCDC94AE-BD58-44F1-9061-6FFB131CF5F7}" destId="{6EF3F40A-D245-4FFA-8F42-80D990F7C23F}" srcOrd="2" destOrd="0" presId="urn:microsoft.com/office/officeart/2005/8/layout/orgChart1"/>
    <dgm:cxn modelId="{0C9DF553-4302-424F-A62D-51679BCABC9C}" type="presParOf" srcId="{2918CAB7-DD53-44DE-BD0B-3267B1F0C413}" destId="{0C85B07D-FC28-4974-9C11-CD722EB42A37}" srcOrd="2" destOrd="0" presId="urn:microsoft.com/office/officeart/2005/8/layout/orgChart1"/>
    <dgm:cxn modelId="{8FDB3F5B-B03A-4394-9853-F1704A04C96C}" type="presParOf" srcId="{2918CAB7-DD53-44DE-BD0B-3267B1F0C413}" destId="{4CA2FCC1-C88B-423E-A1C6-601E49ECB05E}" srcOrd="3" destOrd="0" presId="urn:microsoft.com/office/officeart/2005/8/layout/orgChart1"/>
    <dgm:cxn modelId="{1AC05AC0-2AC8-4A29-B3C4-2527A47BA27A}" type="presParOf" srcId="{4CA2FCC1-C88B-423E-A1C6-601E49ECB05E}" destId="{14F7B5A0-B721-4DB3-985E-16AA9D3FC21A}" srcOrd="0" destOrd="0" presId="urn:microsoft.com/office/officeart/2005/8/layout/orgChart1"/>
    <dgm:cxn modelId="{A9C7F911-A47D-49BD-98D6-CBE094E1E1D7}" type="presParOf" srcId="{14F7B5A0-B721-4DB3-985E-16AA9D3FC21A}" destId="{551E40D9-EC2F-40DD-9E20-2108F5783C26}" srcOrd="0" destOrd="0" presId="urn:microsoft.com/office/officeart/2005/8/layout/orgChart1"/>
    <dgm:cxn modelId="{39D8A544-B840-41FF-918E-DA90140FF976}" type="presParOf" srcId="{14F7B5A0-B721-4DB3-985E-16AA9D3FC21A}" destId="{CB9F5C1C-27EF-4A13-B0CE-09B0706F7706}" srcOrd="1" destOrd="0" presId="urn:microsoft.com/office/officeart/2005/8/layout/orgChart1"/>
    <dgm:cxn modelId="{761D8C09-18AB-4D14-A412-10C5180607EB}" type="presParOf" srcId="{4CA2FCC1-C88B-423E-A1C6-601E49ECB05E}" destId="{A474E4CF-DFEA-483B-B57F-6FB4073443E9}" srcOrd="1" destOrd="0" presId="urn:microsoft.com/office/officeart/2005/8/layout/orgChart1"/>
    <dgm:cxn modelId="{A0A6B7A9-F42F-43FE-93F2-8E2844690170}" type="presParOf" srcId="{4CA2FCC1-C88B-423E-A1C6-601E49ECB05E}" destId="{6DAAFB4F-5AAD-454F-9174-509946FEBF66}" srcOrd="2" destOrd="0" presId="urn:microsoft.com/office/officeart/2005/8/layout/orgChart1"/>
    <dgm:cxn modelId="{F5FCB8CB-F499-4AD3-B523-262DC8729A46}" type="presParOf" srcId="{7E445C55-38CF-499B-869C-03E590527738}" destId="{10667AFB-4FF1-4DFE-8F3D-29713A0FB319}" srcOrd="2" destOrd="0" presId="urn:microsoft.com/office/officeart/2005/8/layout/orgChart1"/>
    <dgm:cxn modelId="{5FD1A92C-2C2E-4A8A-8B3A-50CA46AAAE77}" type="presParOf" srcId="{5AE468D6-E86D-4943-90B2-84CB1DE9C60A}" destId="{54B790D6-F7FF-4BB7-9BFF-5AD722B2211D}" srcOrd="2" destOrd="0" presId="urn:microsoft.com/office/officeart/2005/8/layout/orgChart1"/>
    <dgm:cxn modelId="{0F65A1D1-F24E-4A32-9F0A-F6D45BBAFB78}" type="presParOf" srcId="{5AE468D6-E86D-4943-90B2-84CB1DE9C60A}" destId="{B398B63E-3790-4B6C-8D02-95C33B4B4A05}" srcOrd="3" destOrd="0" presId="urn:microsoft.com/office/officeart/2005/8/layout/orgChart1"/>
    <dgm:cxn modelId="{FDAF8CC6-D469-436D-8163-96E2FEBB8B45}" type="presParOf" srcId="{B398B63E-3790-4B6C-8D02-95C33B4B4A05}" destId="{E7FD816F-F755-4D87-87EB-7E414D11BC0D}" srcOrd="0" destOrd="0" presId="urn:microsoft.com/office/officeart/2005/8/layout/orgChart1"/>
    <dgm:cxn modelId="{29E69246-869C-4107-AF94-141DFAE2D24D}" type="presParOf" srcId="{E7FD816F-F755-4D87-87EB-7E414D11BC0D}" destId="{6CEDC4D3-AE9B-41ED-9D6A-DAE8512092F0}" srcOrd="0" destOrd="0" presId="urn:microsoft.com/office/officeart/2005/8/layout/orgChart1"/>
    <dgm:cxn modelId="{2F4E8B7A-CF55-484D-9775-6391C9368BE8}" type="presParOf" srcId="{E7FD816F-F755-4D87-87EB-7E414D11BC0D}" destId="{EBBEBB11-8D32-40CF-A223-F1271E9776FC}" srcOrd="1" destOrd="0" presId="urn:microsoft.com/office/officeart/2005/8/layout/orgChart1"/>
    <dgm:cxn modelId="{161A5402-DA88-46D2-B16C-569C3D85B29F}" type="presParOf" srcId="{B398B63E-3790-4B6C-8D02-95C33B4B4A05}" destId="{E70D7452-3C13-49DF-874A-E72D295166FD}" srcOrd="1" destOrd="0" presId="urn:microsoft.com/office/officeart/2005/8/layout/orgChart1"/>
    <dgm:cxn modelId="{C1CD6414-8E14-4D8F-B990-E17D02FA8A7E}" type="presParOf" srcId="{E70D7452-3C13-49DF-874A-E72D295166FD}" destId="{A3D82E4E-4781-48DE-9E63-6BA573995D8E}" srcOrd="0" destOrd="0" presId="urn:microsoft.com/office/officeart/2005/8/layout/orgChart1"/>
    <dgm:cxn modelId="{173275C7-7C1A-4F74-A21A-87371703ACB5}" type="presParOf" srcId="{E70D7452-3C13-49DF-874A-E72D295166FD}" destId="{68D76C97-7F3B-4086-A58C-5FFFF4FB5369}" srcOrd="1" destOrd="0" presId="urn:microsoft.com/office/officeart/2005/8/layout/orgChart1"/>
    <dgm:cxn modelId="{0FC1300C-791E-4216-8BCE-8F5F050451AA}" type="presParOf" srcId="{68D76C97-7F3B-4086-A58C-5FFFF4FB5369}" destId="{967DF131-9585-47AC-B836-77D8AAA7B595}" srcOrd="0" destOrd="0" presId="urn:microsoft.com/office/officeart/2005/8/layout/orgChart1"/>
    <dgm:cxn modelId="{37713583-9B58-48FA-9755-EE35A2692D83}" type="presParOf" srcId="{967DF131-9585-47AC-B836-77D8AAA7B595}" destId="{2ED52D72-38C7-439B-8485-444BA6C75A5A}" srcOrd="0" destOrd="0" presId="urn:microsoft.com/office/officeart/2005/8/layout/orgChart1"/>
    <dgm:cxn modelId="{C9E634DF-C055-47FD-9E68-4B6B08DBF762}" type="presParOf" srcId="{967DF131-9585-47AC-B836-77D8AAA7B595}" destId="{45FC97FC-9543-4A8E-AF15-580CB8D3224A}" srcOrd="1" destOrd="0" presId="urn:microsoft.com/office/officeart/2005/8/layout/orgChart1"/>
    <dgm:cxn modelId="{C968D73D-5EBE-47D3-BF32-0B0AA70DFBF0}" type="presParOf" srcId="{68D76C97-7F3B-4086-A58C-5FFFF4FB5369}" destId="{CAEF7760-B2DD-4613-B48F-264D3139AD5E}" srcOrd="1" destOrd="0" presId="urn:microsoft.com/office/officeart/2005/8/layout/orgChart1"/>
    <dgm:cxn modelId="{B9E9BC0C-8A71-4838-9C9E-FFE359A9FE71}" type="presParOf" srcId="{68D76C97-7F3B-4086-A58C-5FFFF4FB5369}" destId="{126CE674-7BA9-423F-BF55-D1C803C9F4AC}" srcOrd="2" destOrd="0" presId="urn:microsoft.com/office/officeart/2005/8/layout/orgChart1"/>
    <dgm:cxn modelId="{59E7A29C-8101-42C5-A0A5-18573CE61430}" type="presParOf" srcId="{E70D7452-3C13-49DF-874A-E72D295166FD}" destId="{59E1A3E9-C0F6-458B-BA54-AD0B439C9575}" srcOrd="2" destOrd="0" presId="urn:microsoft.com/office/officeart/2005/8/layout/orgChart1"/>
    <dgm:cxn modelId="{54A0D9AB-0E57-4B5E-923F-3C13551CD83F}" type="presParOf" srcId="{E70D7452-3C13-49DF-874A-E72D295166FD}" destId="{A7F2E4F9-F0B5-4DA8-B205-1D035D220413}" srcOrd="3" destOrd="0" presId="urn:microsoft.com/office/officeart/2005/8/layout/orgChart1"/>
    <dgm:cxn modelId="{DBFBD669-41B0-4597-8E49-6A79A3E1EAAC}" type="presParOf" srcId="{A7F2E4F9-F0B5-4DA8-B205-1D035D220413}" destId="{41B984F7-BDF0-4018-9710-A2A8337697D9}" srcOrd="0" destOrd="0" presId="urn:microsoft.com/office/officeart/2005/8/layout/orgChart1"/>
    <dgm:cxn modelId="{AB2C4DD4-6AA7-4AF5-87B6-BD41FBA53709}" type="presParOf" srcId="{41B984F7-BDF0-4018-9710-A2A8337697D9}" destId="{C4717FEB-E8EB-4FB5-B13D-0B68B3DC28D6}" srcOrd="0" destOrd="0" presId="urn:microsoft.com/office/officeart/2005/8/layout/orgChart1"/>
    <dgm:cxn modelId="{5F88D684-0A62-41CD-B7AC-3730A064320B}" type="presParOf" srcId="{41B984F7-BDF0-4018-9710-A2A8337697D9}" destId="{9C7CC09F-E184-40C7-9B0C-041D0A052428}" srcOrd="1" destOrd="0" presId="urn:microsoft.com/office/officeart/2005/8/layout/orgChart1"/>
    <dgm:cxn modelId="{37828657-CD28-49C6-A649-9962529860C9}" type="presParOf" srcId="{A7F2E4F9-F0B5-4DA8-B205-1D035D220413}" destId="{26C4E3B5-9A13-495E-BA8F-74EE06D6C6D0}" srcOrd="1" destOrd="0" presId="urn:microsoft.com/office/officeart/2005/8/layout/orgChart1"/>
    <dgm:cxn modelId="{AE442F7B-D062-4D22-A3FF-3AA8CA42D380}" type="presParOf" srcId="{A7F2E4F9-F0B5-4DA8-B205-1D035D220413}" destId="{269F3450-753C-4F4D-A0F0-D7129C803344}" srcOrd="2" destOrd="0" presId="urn:microsoft.com/office/officeart/2005/8/layout/orgChart1"/>
    <dgm:cxn modelId="{178AE127-2C62-42D0-A23E-1A4A39817BCC}" type="presParOf" srcId="{E70D7452-3C13-49DF-874A-E72D295166FD}" destId="{919038EC-DAF3-470D-B36D-98377B568B37}" srcOrd="4" destOrd="0" presId="urn:microsoft.com/office/officeart/2005/8/layout/orgChart1"/>
    <dgm:cxn modelId="{48EF7480-D9A5-425D-926B-5DBBB80D20D6}" type="presParOf" srcId="{E70D7452-3C13-49DF-874A-E72D295166FD}" destId="{CA84D681-CBE9-405B-828E-A28C0DF7F913}" srcOrd="5" destOrd="0" presId="urn:microsoft.com/office/officeart/2005/8/layout/orgChart1"/>
    <dgm:cxn modelId="{6C0EF7B8-7009-4852-8BBF-F4A2D5C8391B}" type="presParOf" srcId="{CA84D681-CBE9-405B-828E-A28C0DF7F913}" destId="{62EA9880-04CE-41BE-A676-FC77DF2FD685}" srcOrd="0" destOrd="0" presId="urn:microsoft.com/office/officeart/2005/8/layout/orgChart1"/>
    <dgm:cxn modelId="{34DA5020-129A-47BF-B23A-DA994ECF16F7}" type="presParOf" srcId="{62EA9880-04CE-41BE-A676-FC77DF2FD685}" destId="{78CCCB76-4D76-48A7-B76C-2D59645E54EA}" srcOrd="0" destOrd="0" presId="urn:microsoft.com/office/officeart/2005/8/layout/orgChart1"/>
    <dgm:cxn modelId="{6D74F0CF-9943-4EBC-B674-6B8040FD14BE}" type="presParOf" srcId="{62EA9880-04CE-41BE-A676-FC77DF2FD685}" destId="{FB919E3B-AAC6-470C-A68D-E7ED24427A6A}" srcOrd="1" destOrd="0" presId="urn:microsoft.com/office/officeart/2005/8/layout/orgChart1"/>
    <dgm:cxn modelId="{09B6F96F-1678-4CAF-B1A0-246744589598}" type="presParOf" srcId="{CA84D681-CBE9-405B-828E-A28C0DF7F913}" destId="{B4641237-F929-4C4F-AA2F-5EF04A3A328A}" srcOrd="1" destOrd="0" presId="urn:microsoft.com/office/officeart/2005/8/layout/orgChart1"/>
    <dgm:cxn modelId="{4F26E9D3-6194-4CC2-893C-E2E6744992E4}" type="presParOf" srcId="{CA84D681-CBE9-405B-828E-A28C0DF7F913}" destId="{4672E339-6ADD-4D95-90E9-D1304271853E}" srcOrd="2" destOrd="0" presId="urn:microsoft.com/office/officeart/2005/8/layout/orgChart1"/>
    <dgm:cxn modelId="{1CDC4CD0-2C2F-4643-B56C-5BF7F5119AEC}" type="presParOf" srcId="{B398B63E-3790-4B6C-8D02-95C33B4B4A05}" destId="{ECB064E7-2532-4C88-8265-31515BAD5E3F}" srcOrd="2" destOrd="0" presId="urn:microsoft.com/office/officeart/2005/8/layout/orgChart1"/>
    <dgm:cxn modelId="{D0435C0A-08A8-445E-BC72-C85B36289B51}" type="presParOf" srcId="{5AE468D6-E86D-4943-90B2-84CB1DE9C60A}" destId="{23DBB7CA-3443-4F32-A293-C4AB0F53EEFA}" srcOrd="4" destOrd="0" presId="urn:microsoft.com/office/officeart/2005/8/layout/orgChart1"/>
    <dgm:cxn modelId="{1DBA5E06-73D6-430B-96D5-19D5F2A2EA51}" type="presParOf" srcId="{5AE468D6-E86D-4943-90B2-84CB1DE9C60A}" destId="{DE3D04BE-C0FE-482B-8B06-DD3A15AD3063}" srcOrd="5" destOrd="0" presId="urn:microsoft.com/office/officeart/2005/8/layout/orgChart1"/>
    <dgm:cxn modelId="{5E5711D1-0050-4B77-9B63-06529DD724B2}" type="presParOf" srcId="{DE3D04BE-C0FE-482B-8B06-DD3A15AD3063}" destId="{3BF786FA-8495-436E-AB5B-8D65E4EEF5B9}" srcOrd="0" destOrd="0" presId="urn:microsoft.com/office/officeart/2005/8/layout/orgChart1"/>
    <dgm:cxn modelId="{D01E03D5-88A8-44DD-86E7-C3F01A02F47B}" type="presParOf" srcId="{3BF786FA-8495-436E-AB5B-8D65E4EEF5B9}" destId="{4A0343B4-3997-4754-8B69-AB4D04DC00B5}" srcOrd="0" destOrd="0" presId="urn:microsoft.com/office/officeart/2005/8/layout/orgChart1"/>
    <dgm:cxn modelId="{687A8B57-11CE-4FAD-8C20-356D16CC7495}" type="presParOf" srcId="{3BF786FA-8495-436E-AB5B-8D65E4EEF5B9}" destId="{91F9274B-7F92-4455-8499-57E8AAA8BA0C}" srcOrd="1" destOrd="0" presId="urn:microsoft.com/office/officeart/2005/8/layout/orgChart1"/>
    <dgm:cxn modelId="{FE43C1AF-D773-418A-927B-CD90FC117CCF}" type="presParOf" srcId="{DE3D04BE-C0FE-482B-8B06-DD3A15AD3063}" destId="{1DFBB2CB-9CEB-4AE8-B3E7-E4F392FBC1FB}" srcOrd="1" destOrd="0" presId="urn:microsoft.com/office/officeart/2005/8/layout/orgChart1"/>
    <dgm:cxn modelId="{59BD77B5-BA06-4252-8AA8-C205E106FBCA}" type="presParOf" srcId="{1DFBB2CB-9CEB-4AE8-B3E7-E4F392FBC1FB}" destId="{125CA8A6-2FE9-4653-ABC5-49309C326580}" srcOrd="0" destOrd="0" presId="urn:microsoft.com/office/officeart/2005/8/layout/orgChart1"/>
    <dgm:cxn modelId="{DE9E5BE3-328B-45D4-A9DE-D3E37234297E}" type="presParOf" srcId="{1DFBB2CB-9CEB-4AE8-B3E7-E4F392FBC1FB}" destId="{ABBB1E81-1F61-4303-B005-F6B26FE83F97}" srcOrd="1" destOrd="0" presId="urn:microsoft.com/office/officeart/2005/8/layout/orgChart1"/>
    <dgm:cxn modelId="{EC5CD2B1-B176-4042-A437-3FE68CD784C5}" type="presParOf" srcId="{ABBB1E81-1F61-4303-B005-F6B26FE83F97}" destId="{78C0180F-8218-4558-A297-E8A7C21D3C63}" srcOrd="0" destOrd="0" presId="urn:microsoft.com/office/officeart/2005/8/layout/orgChart1"/>
    <dgm:cxn modelId="{3CEEEA49-3AA8-4F2B-B1A4-CC3E6CF92F10}" type="presParOf" srcId="{78C0180F-8218-4558-A297-E8A7C21D3C63}" destId="{73C8FA8C-B327-4BBB-97C6-9AF04E7A82C1}" srcOrd="0" destOrd="0" presId="urn:microsoft.com/office/officeart/2005/8/layout/orgChart1"/>
    <dgm:cxn modelId="{4E170C51-E213-421C-A25E-F99F605A1954}" type="presParOf" srcId="{78C0180F-8218-4558-A297-E8A7C21D3C63}" destId="{0E5B761B-E833-49AA-BB9A-AFFCA0990FC3}" srcOrd="1" destOrd="0" presId="urn:microsoft.com/office/officeart/2005/8/layout/orgChart1"/>
    <dgm:cxn modelId="{4DA0A3C0-55E8-41E2-8D06-13496AF8D9F9}" type="presParOf" srcId="{ABBB1E81-1F61-4303-B005-F6B26FE83F97}" destId="{10E7B3F8-EF1A-4273-A65E-03AA3F2ABAA3}" srcOrd="1" destOrd="0" presId="urn:microsoft.com/office/officeart/2005/8/layout/orgChart1"/>
    <dgm:cxn modelId="{5A4274BD-3089-442A-81E2-0995E1639000}" type="presParOf" srcId="{ABBB1E81-1F61-4303-B005-F6B26FE83F97}" destId="{976408BD-B27F-4B6B-948E-81047ABFAF0B}" srcOrd="2" destOrd="0" presId="urn:microsoft.com/office/officeart/2005/8/layout/orgChart1"/>
    <dgm:cxn modelId="{1588061C-0015-49BB-BF89-2B7703DF7719}" type="presParOf" srcId="{1DFBB2CB-9CEB-4AE8-B3E7-E4F392FBC1FB}" destId="{40E53454-5BB8-44E2-88F5-6552816BD705}" srcOrd="2" destOrd="0" presId="urn:microsoft.com/office/officeart/2005/8/layout/orgChart1"/>
    <dgm:cxn modelId="{3D6879DA-F442-4B9D-8575-D81269942A5D}" type="presParOf" srcId="{1DFBB2CB-9CEB-4AE8-B3E7-E4F392FBC1FB}" destId="{7FE2CB87-151A-4D8F-8A4C-A1C39B6B949D}" srcOrd="3" destOrd="0" presId="urn:microsoft.com/office/officeart/2005/8/layout/orgChart1"/>
    <dgm:cxn modelId="{B4147792-368B-4876-9AD5-29065B4096E0}" type="presParOf" srcId="{7FE2CB87-151A-4D8F-8A4C-A1C39B6B949D}" destId="{D7CC31A9-AF0D-4AA0-B6C7-CE860A4D2F09}" srcOrd="0" destOrd="0" presId="urn:microsoft.com/office/officeart/2005/8/layout/orgChart1"/>
    <dgm:cxn modelId="{8938CA4A-3416-49FC-A7E7-98BDF2B576DC}" type="presParOf" srcId="{D7CC31A9-AF0D-4AA0-B6C7-CE860A4D2F09}" destId="{9B549790-BAF3-43D2-BA17-909C241BD9AE}" srcOrd="0" destOrd="0" presId="urn:microsoft.com/office/officeart/2005/8/layout/orgChart1"/>
    <dgm:cxn modelId="{B5620330-9C34-48F4-B9AC-304FC406FA14}" type="presParOf" srcId="{D7CC31A9-AF0D-4AA0-B6C7-CE860A4D2F09}" destId="{C360EB7E-9B6E-4E68-B4D3-FA22CBD0775C}" srcOrd="1" destOrd="0" presId="urn:microsoft.com/office/officeart/2005/8/layout/orgChart1"/>
    <dgm:cxn modelId="{A08B054E-947C-40C1-9262-B9E3C3CD795A}" type="presParOf" srcId="{7FE2CB87-151A-4D8F-8A4C-A1C39B6B949D}" destId="{9022F9C3-29E1-4847-ADEE-1D68DCF733E6}" srcOrd="1" destOrd="0" presId="urn:microsoft.com/office/officeart/2005/8/layout/orgChart1"/>
    <dgm:cxn modelId="{39C585EB-51FE-49BF-8721-33E23EED3569}" type="presParOf" srcId="{7FE2CB87-151A-4D8F-8A4C-A1C39B6B949D}" destId="{4264C377-155E-4FF6-9366-76F7615FCAE6}" srcOrd="2" destOrd="0" presId="urn:microsoft.com/office/officeart/2005/8/layout/orgChart1"/>
    <dgm:cxn modelId="{E22E8A85-14ED-454E-9409-14D5745BCBFC}" type="presParOf" srcId="{DE3D04BE-C0FE-482B-8B06-DD3A15AD3063}" destId="{1E28FE45-DC3F-43D7-9198-E8BF7E2EE788}" srcOrd="2" destOrd="0" presId="urn:microsoft.com/office/officeart/2005/8/layout/orgChart1"/>
    <dgm:cxn modelId="{A666DE0B-4665-4E9A-A738-C1C84164BAF5}" type="presParOf" srcId="{5AE468D6-E86D-4943-90B2-84CB1DE9C60A}" destId="{0F442080-6A87-4EC6-BC6B-AB55D0589278}" srcOrd="6" destOrd="0" presId="urn:microsoft.com/office/officeart/2005/8/layout/orgChart1"/>
    <dgm:cxn modelId="{1E571E39-777D-4BC7-9ECD-5029A0D9C821}" type="presParOf" srcId="{5AE468D6-E86D-4943-90B2-84CB1DE9C60A}" destId="{315E7FC2-B617-4F43-9913-C4C273764668}" srcOrd="7" destOrd="0" presId="urn:microsoft.com/office/officeart/2005/8/layout/orgChart1"/>
    <dgm:cxn modelId="{7A6FD6D2-C279-4F1C-9D7F-F62A11D09E09}" type="presParOf" srcId="{315E7FC2-B617-4F43-9913-C4C273764668}" destId="{B3DF92E0-8E1A-4E62-8514-DCA7F6B37F0D}" srcOrd="0" destOrd="0" presId="urn:microsoft.com/office/officeart/2005/8/layout/orgChart1"/>
    <dgm:cxn modelId="{4B43CF6C-2F2D-4355-B403-8C452A4FF867}" type="presParOf" srcId="{B3DF92E0-8E1A-4E62-8514-DCA7F6B37F0D}" destId="{3F95D4F9-1523-4158-A1C1-B5B428D3FA77}" srcOrd="0" destOrd="0" presId="urn:microsoft.com/office/officeart/2005/8/layout/orgChart1"/>
    <dgm:cxn modelId="{A7ADEFD8-9350-46C6-AAB1-9EDA4396264A}" type="presParOf" srcId="{B3DF92E0-8E1A-4E62-8514-DCA7F6B37F0D}" destId="{1F127B4B-E787-47A4-8286-EE3DD632330F}" srcOrd="1" destOrd="0" presId="urn:microsoft.com/office/officeart/2005/8/layout/orgChart1"/>
    <dgm:cxn modelId="{9B9A7DB6-7642-4587-B887-C31B2BD4B319}" type="presParOf" srcId="{315E7FC2-B617-4F43-9913-C4C273764668}" destId="{92B050AE-C782-4902-A3F7-CE77B78CF6E7}" srcOrd="1" destOrd="0" presId="urn:microsoft.com/office/officeart/2005/8/layout/orgChart1"/>
    <dgm:cxn modelId="{98508B07-28AC-4575-B59C-8EB34A35634C}" type="presParOf" srcId="{92B050AE-C782-4902-A3F7-CE77B78CF6E7}" destId="{A04EB039-D182-40F3-AF29-D74778DB16DD}" srcOrd="0" destOrd="0" presId="urn:microsoft.com/office/officeart/2005/8/layout/orgChart1"/>
    <dgm:cxn modelId="{1471F909-F0C3-4B5F-B420-FA83CE73995B}" type="presParOf" srcId="{92B050AE-C782-4902-A3F7-CE77B78CF6E7}" destId="{A92CCAC1-0E74-476B-8FD0-6DE878DFF28C}" srcOrd="1" destOrd="0" presId="urn:microsoft.com/office/officeart/2005/8/layout/orgChart1"/>
    <dgm:cxn modelId="{06FE605F-F9C1-4E53-82EA-388CA22877B1}" type="presParOf" srcId="{A92CCAC1-0E74-476B-8FD0-6DE878DFF28C}" destId="{B00122FC-435C-4938-B647-EA38EFDD9990}" srcOrd="0" destOrd="0" presId="urn:microsoft.com/office/officeart/2005/8/layout/orgChart1"/>
    <dgm:cxn modelId="{B1F39BA6-5320-4F9F-BBDE-C7B4CEADEAF9}" type="presParOf" srcId="{B00122FC-435C-4938-B647-EA38EFDD9990}" destId="{3B7F7697-03F6-4C9C-89AB-13E9158EBC01}" srcOrd="0" destOrd="0" presId="urn:microsoft.com/office/officeart/2005/8/layout/orgChart1"/>
    <dgm:cxn modelId="{FAE2D089-0F9B-4CD9-809B-38975FC3590F}" type="presParOf" srcId="{B00122FC-435C-4938-B647-EA38EFDD9990}" destId="{AA48E365-99CD-4AC7-870D-019C9282F8E5}" srcOrd="1" destOrd="0" presId="urn:microsoft.com/office/officeart/2005/8/layout/orgChart1"/>
    <dgm:cxn modelId="{29797712-BD3D-4F60-B93A-1D3F2719B0FE}" type="presParOf" srcId="{A92CCAC1-0E74-476B-8FD0-6DE878DFF28C}" destId="{E4DBBB14-2E19-4E85-8CFA-D28B7AB580C4}" srcOrd="1" destOrd="0" presId="urn:microsoft.com/office/officeart/2005/8/layout/orgChart1"/>
    <dgm:cxn modelId="{25855F01-A36F-4CDA-BA0A-C9A49511E0DD}" type="presParOf" srcId="{A92CCAC1-0E74-476B-8FD0-6DE878DFF28C}" destId="{DAD8F8A5-18FF-43C3-903D-BD53B2753D27}" srcOrd="2" destOrd="0" presId="urn:microsoft.com/office/officeart/2005/8/layout/orgChart1"/>
    <dgm:cxn modelId="{4617307D-F81A-4113-81AD-221F5CBA84D8}" type="presParOf" srcId="{92B050AE-C782-4902-A3F7-CE77B78CF6E7}" destId="{2BB74E65-6964-42C3-A301-9377313DD0C3}" srcOrd="2" destOrd="0" presId="urn:microsoft.com/office/officeart/2005/8/layout/orgChart1"/>
    <dgm:cxn modelId="{DB617FCD-3E6E-4F81-A39F-D60CA9B5BC90}" type="presParOf" srcId="{92B050AE-C782-4902-A3F7-CE77B78CF6E7}" destId="{1588181D-D212-49BD-9680-F556D228514E}" srcOrd="3" destOrd="0" presId="urn:microsoft.com/office/officeart/2005/8/layout/orgChart1"/>
    <dgm:cxn modelId="{CEC5843B-52D3-4703-8D79-8119A7C74AEB}" type="presParOf" srcId="{1588181D-D212-49BD-9680-F556D228514E}" destId="{A2B25F6D-AB49-4521-9AAA-F30AA8F73EA3}" srcOrd="0" destOrd="0" presId="urn:microsoft.com/office/officeart/2005/8/layout/orgChart1"/>
    <dgm:cxn modelId="{C617A489-2C4E-4619-BC8F-2209D40F1EBB}" type="presParOf" srcId="{A2B25F6D-AB49-4521-9AAA-F30AA8F73EA3}" destId="{40F54865-74E7-4E61-9F30-1784B76174AC}" srcOrd="0" destOrd="0" presId="urn:microsoft.com/office/officeart/2005/8/layout/orgChart1"/>
    <dgm:cxn modelId="{70CA0325-83A8-41B0-894D-54091DB54816}" type="presParOf" srcId="{A2B25F6D-AB49-4521-9AAA-F30AA8F73EA3}" destId="{607F3D7C-0ABE-4A9E-A310-4DBC15B5262A}" srcOrd="1" destOrd="0" presId="urn:microsoft.com/office/officeart/2005/8/layout/orgChart1"/>
    <dgm:cxn modelId="{F332DFD4-CCEA-40FE-BD35-3775B4F7B98F}" type="presParOf" srcId="{1588181D-D212-49BD-9680-F556D228514E}" destId="{E35BF51A-E51D-4207-BAA9-215E441CD908}" srcOrd="1" destOrd="0" presId="urn:microsoft.com/office/officeart/2005/8/layout/orgChart1"/>
    <dgm:cxn modelId="{2C1AB6FA-37AA-4AE4-85F9-E908864BA9C8}" type="presParOf" srcId="{1588181D-D212-49BD-9680-F556D228514E}" destId="{3EF5E89E-87C0-4F11-B15A-807361342D21}" srcOrd="2" destOrd="0" presId="urn:microsoft.com/office/officeart/2005/8/layout/orgChart1"/>
    <dgm:cxn modelId="{6E5C1744-9F31-4837-B34B-EC7425BA3A45}" type="presParOf" srcId="{92B050AE-C782-4902-A3F7-CE77B78CF6E7}" destId="{4BC1FD2B-6160-4143-8556-9E8E7F59C3E2}" srcOrd="4" destOrd="0" presId="urn:microsoft.com/office/officeart/2005/8/layout/orgChart1"/>
    <dgm:cxn modelId="{65FF4135-182D-4A9B-816C-CC86DD64857F}" type="presParOf" srcId="{92B050AE-C782-4902-A3F7-CE77B78CF6E7}" destId="{5DE729DF-6B94-45F8-9E3D-BF5D62EBAEB8}" srcOrd="5" destOrd="0" presId="urn:microsoft.com/office/officeart/2005/8/layout/orgChart1"/>
    <dgm:cxn modelId="{1A195496-6C3B-4500-B822-874B361F5D5F}" type="presParOf" srcId="{5DE729DF-6B94-45F8-9E3D-BF5D62EBAEB8}" destId="{C8399EFB-DD6F-4F4A-903C-4AD94ABB5111}" srcOrd="0" destOrd="0" presId="urn:microsoft.com/office/officeart/2005/8/layout/orgChart1"/>
    <dgm:cxn modelId="{301D26AB-5402-4833-A2F6-3326D864783A}" type="presParOf" srcId="{C8399EFB-DD6F-4F4A-903C-4AD94ABB5111}" destId="{1BD7CEE5-D84A-4FB4-9E48-CDCE30C915FC}" srcOrd="0" destOrd="0" presId="urn:microsoft.com/office/officeart/2005/8/layout/orgChart1"/>
    <dgm:cxn modelId="{B5FD9DB5-0451-408A-8C8A-685FB8CC0A56}" type="presParOf" srcId="{C8399EFB-DD6F-4F4A-903C-4AD94ABB5111}" destId="{B51EBF75-33F5-476C-A886-A5100CE040FC}" srcOrd="1" destOrd="0" presId="urn:microsoft.com/office/officeart/2005/8/layout/orgChart1"/>
    <dgm:cxn modelId="{1A78C2A8-F599-4B6F-A240-E78275E3A083}" type="presParOf" srcId="{5DE729DF-6B94-45F8-9E3D-BF5D62EBAEB8}" destId="{93A102EB-26A2-423B-9720-86D45259BD1D}" srcOrd="1" destOrd="0" presId="urn:microsoft.com/office/officeart/2005/8/layout/orgChart1"/>
    <dgm:cxn modelId="{819D7433-1825-4C05-BAD2-C7B2686758BC}" type="presParOf" srcId="{5DE729DF-6B94-45F8-9E3D-BF5D62EBAEB8}" destId="{90E2BDF5-F7F9-48CF-8BB6-9C527846D6AA}" srcOrd="2" destOrd="0" presId="urn:microsoft.com/office/officeart/2005/8/layout/orgChart1"/>
    <dgm:cxn modelId="{EEA61110-9DFB-43BC-865D-E90C2629D438}" type="presParOf" srcId="{92B050AE-C782-4902-A3F7-CE77B78CF6E7}" destId="{96A474A8-BD3E-4259-91CF-37AB4237FE73}" srcOrd="6" destOrd="0" presId="urn:microsoft.com/office/officeart/2005/8/layout/orgChart1"/>
    <dgm:cxn modelId="{425B899E-0077-4017-96E0-CC9DE6B3994A}" type="presParOf" srcId="{92B050AE-C782-4902-A3F7-CE77B78CF6E7}" destId="{0DA271CB-56BF-40E2-9BA0-E6C7EEF4E3DC}" srcOrd="7" destOrd="0" presId="urn:microsoft.com/office/officeart/2005/8/layout/orgChart1"/>
    <dgm:cxn modelId="{193889C6-D5A4-4580-B95E-2AD6A30F96BE}" type="presParOf" srcId="{0DA271CB-56BF-40E2-9BA0-E6C7EEF4E3DC}" destId="{6BB0CEED-B537-4EB6-9123-5A484180A21D}" srcOrd="0" destOrd="0" presId="urn:microsoft.com/office/officeart/2005/8/layout/orgChart1"/>
    <dgm:cxn modelId="{A2A53B08-2A53-443C-AA21-A95F3ED7BF9C}" type="presParOf" srcId="{6BB0CEED-B537-4EB6-9123-5A484180A21D}" destId="{FB2D0E01-E581-40BE-928B-6471380D5F8B}" srcOrd="0" destOrd="0" presId="urn:microsoft.com/office/officeart/2005/8/layout/orgChart1"/>
    <dgm:cxn modelId="{F756EF86-1913-4280-9282-BD6DF577D95E}" type="presParOf" srcId="{6BB0CEED-B537-4EB6-9123-5A484180A21D}" destId="{715C7615-022A-41F6-BBC3-FBCFCA745DDF}" srcOrd="1" destOrd="0" presId="urn:microsoft.com/office/officeart/2005/8/layout/orgChart1"/>
    <dgm:cxn modelId="{A7D4C374-68B9-4C64-AC4A-5B02741C2CAC}" type="presParOf" srcId="{0DA271CB-56BF-40E2-9BA0-E6C7EEF4E3DC}" destId="{0AE8D76C-F3B9-44F1-A63B-5D3275A9BABC}" srcOrd="1" destOrd="0" presId="urn:microsoft.com/office/officeart/2005/8/layout/orgChart1"/>
    <dgm:cxn modelId="{9D0FCF97-3338-4645-8809-74DEC5CD277D}" type="presParOf" srcId="{0DA271CB-56BF-40E2-9BA0-E6C7EEF4E3DC}" destId="{BB81ABA6-E143-482E-A74B-AAC013306D89}" srcOrd="2" destOrd="0" presId="urn:microsoft.com/office/officeart/2005/8/layout/orgChart1"/>
    <dgm:cxn modelId="{AE7C17BC-8BAE-4F39-8728-FA951AB8DC5B}" type="presParOf" srcId="{92B050AE-C782-4902-A3F7-CE77B78CF6E7}" destId="{D4FFE0FA-6DB5-411B-8E53-2F8F83AEFF58}" srcOrd="8" destOrd="0" presId="urn:microsoft.com/office/officeart/2005/8/layout/orgChart1"/>
    <dgm:cxn modelId="{30581BBB-33DE-4CDF-BF83-3597583AA5A2}" type="presParOf" srcId="{92B050AE-C782-4902-A3F7-CE77B78CF6E7}" destId="{DB3FFD87-9A9F-4461-B838-8C996E25D79B}" srcOrd="9" destOrd="0" presId="urn:microsoft.com/office/officeart/2005/8/layout/orgChart1"/>
    <dgm:cxn modelId="{4C47FDD6-7AF3-43C2-A315-5DADA7C393AF}" type="presParOf" srcId="{DB3FFD87-9A9F-4461-B838-8C996E25D79B}" destId="{DB35AE9F-75E1-436C-97A6-C6DA28247FD6}" srcOrd="0" destOrd="0" presId="urn:microsoft.com/office/officeart/2005/8/layout/orgChart1"/>
    <dgm:cxn modelId="{2B1977FB-A31A-42F7-9A1A-5E42BFA58028}" type="presParOf" srcId="{DB35AE9F-75E1-436C-97A6-C6DA28247FD6}" destId="{DB80093A-E44A-499E-87D4-C8F4B0299C1F}" srcOrd="0" destOrd="0" presId="urn:microsoft.com/office/officeart/2005/8/layout/orgChart1"/>
    <dgm:cxn modelId="{13FC7883-6634-4B26-A9A9-E2CD5E84EA3B}" type="presParOf" srcId="{DB35AE9F-75E1-436C-97A6-C6DA28247FD6}" destId="{FF484CD9-B245-4EA8-9A6F-C80E3B117857}" srcOrd="1" destOrd="0" presId="urn:microsoft.com/office/officeart/2005/8/layout/orgChart1"/>
    <dgm:cxn modelId="{DFCE4F1D-4014-404A-A039-29C714E90B50}" type="presParOf" srcId="{DB3FFD87-9A9F-4461-B838-8C996E25D79B}" destId="{CDF4E24A-D772-4FBE-9C3E-E5995438510C}" srcOrd="1" destOrd="0" presId="urn:microsoft.com/office/officeart/2005/8/layout/orgChart1"/>
    <dgm:cxn modelId="{98470D60-1F99-4585-9277-B4BBC7112431}" type="presParOf" srcId="{DB3FFD87-9A9F-4461-B838-8C996E25D79B}" destId="{935EEF8F-3B5E-429F-A6AD-D3CA82DFBC57}" srcOrd="2" destOrd="0" presId="urn:microsoft.com/office/officeart/2005/8/layout/orgChart1"/>
    <dgm:cxn modelId="{830C9F4D-E7BE-45CC-B695-9455927E074D}" type="presParOf" srcId="{315E7FC2-B617-4F43-9913-C4C273764668}" destId="{C40434DA-57E1-4E3D-8D16-C4E138941654}" srcOrd="2" destOrd="0" presId="urn:microsoft.com/office/officeart/2005/8/layout/orgChart1"/>
    <dgm:cxn modelId="{15842E73-5E9D-49B0-9175-E605FC97A7AB}" type="presParOf" srcId="{B834D3A9-72A0-4A71-9C41-4D0282955274}" destId="{4AC4DF66-336D-41BC-A77B-127299F884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95EF7C-833A-43FE-B768-B4E83D7DB9C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20843B-CCB8-4E84-AD3C-88D541FD3E8F}">
      <dgm:prSet phldrT="[نص]" custT="1"/>
      <dgm:spPr/>
      <dgm:t>
        <a:bodyPr/>
        <a:lstStyle/>
        <a:p>
          <a:r>
            <a:rPr lang="ar-MA" sz="1800" dirty="0" smtClean="0"/>
            <a:t>البرلماني</a:t>
          </a:r>
          <a:endParaRPr lang="en-US" sz="1800" dirty="0"/>
        </a:p>
      </dgm:t>
    </dgm:pt>
    <dgm:pt modelId="{6644D3BA-2B35-44E2-B3DB-CC4098088688}" type="parTrans" cxnId="{7BBC09F2-A8A5-40F1-A2DC-C7D08A5A45E1}">
      <dgm:prSet/>
      <dgm:spPr/>
      <dgm:t>
        <a:bodyPr/>
        <a:lstStyle/>
        <a:p>
          <a:endParaRPr lang="en-US"/>
        </a:p>
      </dgm:t>
    </dgm:pt>
    <dgm:pt modelId="{1BFC36D8-6E39-4239-84EA-9CEDCAE3D872}" type="sibTrans" cxnId="{7BBC09F2-A8A5-40F1-A2DC-C7D08A5A45E1}">
      <dgm:prSet/>
      <dgm:spPr/>
      <dgm:t>
        <a:bodyPr/>
        <a:lstStyle/>
        <a:p>
          <a:endParaRPr lang="en-US"/>
        </a:p>
      </dgm:t>
    </dgm:pt>
    <dgm:pt modelId="{5F229C88-A380-4D91-A401-5EC3BAA3CF45}">
      <dgm:prSet phldrT="[نص]" custT="1"/>
      <dgm:spPr/>
      <dgm:t>
        <a:bodyPr/>
        <a:lstStyle/>
        <a:p>
          <a:pPr rtl="1"/>
          <a:r>
            <a:rPr lang="ar-MA" sz="1800" dirty="0" smtClean="0"/>
            <a:t>رئيس دولة + رئيس مجلس وزراء (حكومة)</a:t>
          </a:r>
          <a:endParaRPr lang="en-US" sz="1800" dirty="0" smtClean="0"/>
        </a:p>
        <a:p>
          <a:pPr rtl="1"/>
          <a:r>
            <a:rPr lang="en-US" sz="1800" dirty="0" smtClean="0"/>
            <a:t>**</a:t>
          </a:r>
          <a:r>
            <a:rPr lang="ar-MA" sz="1800" dirty="0" smtClean="0"/>
            <a:t>رئيس الدولة ممكن ملك وممكن رئيس بالانتخاب</a:t>
          </a:r>
          <a:r>
            <a:rPr lang="en-US" sz="1800" dirty="0" smtClean="0"/>
            <a:t>**</a:t>
          </a:r>
          <a:endParaRPr lang="en-US" sz="1800" dirty="0"/>
        </a:p>
      </dgm:t>
    </dgm:pt>
    <dgm:pt modelId="{C3EAA5D7-905B-4BCB-BE3D-745F8FD9A8AD}" type="parTrans" cxnId="{C06BE2ED-2DA8-471F-A013-5F5A1B490BC4}">
      <dgm:prSet/>
      <dgm:spPr/>
      <dgm:t>
        <a:bodyPr/>
        <a:lstStyle/>
        <a:p>
          <a:endParaRPr lang="en-US"/>
        </a:p>
      </dgm:t>
    </dgm:pt>
    <dgm:pt modelId="{9B2ED54F-7642-4DC0-8CBA-5EC4AF505A7C}" type="sibTrans" cxnId="{C06BE2ED-2DA8-471F-A013-5F5A1B490BC4}">
      <dgm:prSet/>
      <dgm:spPr/>
      <dgm:t>
        <a:bodyPr/>
        <a:lstStyle/>
        <a:p>
          <a:endParaRPr lang="en-US"/>
        </a:p>
      </dgm:t>
    </dgm:pt>
    <dgm:pt modelId="{F8897E01-91BD-43DB-AFBB-044DEFD0D193}">
      <dgm:prSet phldrT="[نص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dirty="0" smtClean="0"/>
            <a:t>قوة الرقابة بين السلطتين</a:t>
          </a:r>
          <a:endParaRPr lang="en-US" dirty="0" smtClean="0"/>
        </a:p>
      </dgm:t>
    </dgm:pt>
    <dgm:pt modelId="{25FBDED5-8E90-44CF-9B22-FC4EC08E62A9}" type="parTrans" cxnId="{2E9D432E-313F-46CC-973D-7B7DB7572736}">
      <dgm:prSet/>
      <dgm:spPr/>
      <dgm:t>
        <a:bodyPr/>
        <a:lstStyle/>
        <a:p>
          <a:endParaRPr lang="en-US"/>
        </a:p>
      </dgm:t>
    </dgm:pt>
    <dgm:pt modelId="{61FDA73B-587C-463B-9E5C-7D67DC967831}" type="sibTrans" cxnId="{2E9D432E-313F-46CC-973D-7B7DB7572736}">
      <dgm:prSet/>
      <dgm:spPr/>
      <dgm:t>
        <a:bodyPr/>
        <a:lstStyle/>
        <a:p>
          <a:endParaRPr lang="en-US"/>
        </a:p>
      </dgm:t>
    </dgm:pt>
    <dgm:pt modelId="{6EBC5FFF-4C43-427A-9FF3-4605ADCA3FB5}">
      <dgm:prSet phldrT="[نص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dirty="0" smtClean="0"/>
            <a:t>الفصل المرن بين السلطتين التنفيذية والتشريعية</a:t>
          </a:r>
          <a:endParaRPr lang="en-US" dirty="0" smtClean="0"/>
        </a:p>
      </dgm:t>
    </dgm:pt>
    <dgm:pt modelId="{31049BC0-20DE-4778-BEED-FCD2CDD557B4}" type="parTrans" cxnId="{6C059242-C849-4624-950F-B82C6DB56AAE}">
      <dgm:prSet/>
      <dgm:spPr/>
      <dgm:t>
        <a:bodyPr/>
        <a:lstStyle/>
        <a:p>
          <a:endParaRPr lang="en-US"/>
        </a:p>
      </dgm:t>
    </dgm:pt>
    <dgm:pt modelId="{B0814794-4512-425E-A3E0-E9F083B8406A}" type="sibTrans" cxnId="{6C059242-C849-4624-950F-B82C6DB56AAE}">
      <dgm:prSet/>
      <dgm:spPr/>
      <dgm:t>
        <a:bodyPr/>
        <a:lstStyle/>
        <a:p>
          <a:endParaRPr lang="en-US"/>
        </a:p>
      </dgm:t>
    </dgm:pt>
    <dgm:pt modelId="{BA8CCAD7-B401-42DD-BD2E-AC04D82E6FB0}">
      <dgm:prSet phldrT="[نص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dirty="0" smtClean="0"/>
            <a:t>ثنائية السلطة التنفيذية</a:t>
          </a:r>
          <a:endParaRPr lang="en-US" dirty="0" smtClean="0"/>
        </a:p>
      </dgm:t>
    </dgm:pt>
    <dgm:pt modelId="{356BF27C-317A-42D1-A93E-80DB6B779875}" type="parTrans" cxnId="{AE3BA538-7602-4AD0-8FFC-1627605A0C69}">
      <dgm:prSet/>
      <dgm:spPr/>
      <dgm:t>
        <a:bodyPr/>
        <a:lstStyle/>
        <a:p>
          <a:endParaRPr lang="en-US"/>
        </a:p>
      </dgm:t>
    </dgm:pt>
    <dgm:pt modelId="{67700339-97D9-4FF3-AFB0-2DC18B37AE32}" type="sibTrans" cxnId="{AE3BA538-7602-4AD0-8FFC-1627605A0C69}">
      <dgm:prSet/>
      <dgm:spPr/>
      <dgm:t>
        <a:bodyPr/>
        <a:lstStyle/>
        <a:p>
          <a:endParaRPr lang="en-US"/>
        </a:p>
      </dgm:t>
    </dgm:pt>
    <dgm:pt modelId="{908FDC86-0074-4327-BE82-9087638D96B9}">
      <dgm:prSet phldrT="[نص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dirty="0" smtClean="0"/>
            <a:t>- جواز الجمع بين عضوية السلطتين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dirty="0" smtClean="0"/>
            <a:t>- للوزراء الدخول للبرلمان دون دعوة خاصة لشرح سياستهم والدفاع عنها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dirty="0" smtClean="0"/>
            <a:t>- للوزراء حق اقتراح قوانين واعداد مشروعات قوانين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dirty="0" smtClean="0"/>
            <a:t>- الحكومة هي التي تعد مشروع الميزانية</a:t>
          </a:r>
          <a:endParaRPr lang="en-US" sz="1400" dirty="0" smtClean="0"/>
        </a:p>
      </dgm:t>
    </dgm:pt>
    <dgm:pt modelId="{47431792-1582-42B0-9E02-BB98B8958BAA}" type="parTrans" cxnId="{61AE4EF8-6488-4DAB-8C52-7FA3892915B8}">
      <dgm:prSet/>
      <dgm:spPr/>
      <dgm:t>
        <a:bodyPr/>
        <a:lstStyle/>
        <a:p>
          <a:endParaRPr lang="en-US"/>
        </a:p>
      </dgm:t>
    </dgm:pt>
    <dgm:pt modelId="{8B38CF08-47D8-4C85-8756-B8B9ED478F30}" type="sibTrans" cxnId="{61AE4EF8-6488-4DAB-8C52-7FA3892915B8}">
      <dgm:prSet/>
      <dgm:spPr/>
      <dgm:t>
        <a:bodyPr/>
        <a:lstStyle/>
        <a:p>
          <a:endParaRPr lang="en-US"/>
        </a:p>
      </dgm:t>
    </dgm:pt>
    <dgm:pt modelId="{38ED5983-D018-41A4-8EA0-6F0C7EC1D040}">
      <dgm:prSet phldrT="[نص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200" dirty="0" smtClean="0"/>
            <a:t>- رقابة التشريعية على التنفيذية (حق السؤال – الاستجواب – اجراء تحقيق -تحريك المسؤولية الوزارية)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200" dirty="0" smtClean="0"/>
            <a:t>- رقابة التنفيذية على التشريعية (حق دعوة البرلمان للانعقاد - حق الاعتراض على القوانين – حل البرلمان)</a:t>
          </a:r>
          <a:endParaRPr lang="en-US" sz="1200" dirty="0" smtClean="0"/>
        </a:p>
      </dgm:t>
    </dgm:pt>
    <dgm:pt modelId="{F3A08917-CA97-44EF-9EDF-D530368E5AE6}" type="parTrans" cxnId="{2B22801A-896A-41CB-8726-E9E2A70A24D8}">
      <dgm:prSet/>
      <dgm:spPr/>
      <dgm:t>
        <a:bodyPr/>
        <a:lstStyle/>
        <a:p>
          <a:endParaRPr lang="en-US"/>
        </a:p>
      </dgm:t>
    </dgm:pt>
    <dgm:pt modelId="{504BF513-2176-4ADB-B429-7F28E4570F84}" type="sibTrans" cxnId="{2B22801A-896A-41CB-8726-E9E2A70A24D8}">
      <dgm:prSet/>
      <dgm:spPr/>
      <dgm:t>
        <a:bodyPr/>
        <a:lstStyle/>
        <a:p>
          <a:endParaRPr lang="en-US"/>
        </a:p>
      </dgm:t>
    </dgm:pt>
    <dgm:pt modelId="{5D5E2F5E-7E6A-4B74-91B8-F0EC8F061E2F}" type="pres">
      <dgm:prSet presAssocID="{EE95EF7C-833A-43FE-B768-B4E83D7DB9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03A098-E06E-4D12-99FE-5E64FDEC48CF}" type="pres">
      <dgm:prSet presAssocID="{F8897E01-91BD-43DB-AFBB-044DEFD0D193}" presName="boxAndChildren" presStyleCnt="0"/>
      <dgm:spPr/>
    </dgm:pt>
    <dgm:pt modelId="{874D1E0E-0557-41E2-BDD1-1440A6066C1F}" type="pres">
      <dgm:prSet presAssocID="{F8897E01-91BD-43DB-AFBB-044DEFD0D193}" presName="parentTextBox" presStyleLbl="node1" presStyleIdx="0" presStyleCnt="4"/>
      <dgm:spPr/>
      <dgm:t>
        <a:bodyPr/>
        <a:lstStyle/>
        <a:p>
          <a:endParaRPr lang="en-US"/>
        </a:p>
      </dgm:t>
    </dgm:pt>
    <dgm:pt modelId="{8C6C26A3-8C39-424A-92BC-6D3F28EAE380}" type="pres">
      <dgm:prSet presAssocID="{F8897E01-91BD-43DB-AFBB-044DEFD0D193}" presName="entireBox" presStyleLbl="node1" presStyleIdx="0" presStyleCnt="4"/>
      <dgm:spPr/>
      <dgm:t>
        <a:bodyPr/>
        <a:lstStyle/>
        <a:p>
          <a:endParaRPr lang="en-US"/>
        </a:p>
      </dgm:t>
    </dgm:pt>
    <dgm:pt modelId="{4EB3649F-59D2-495C-A582-BD7E363ABD8A}" type="pres">
      <dgm:prSet presAssocID="{F8897E01-91BD-43DB-AFBB-044DEFD0D193}" presName="descendantBox" presStyleCnt="0"/>
      <dgm:spPr/>
    </dgm:pt>
    <dgm:pt modelId="{4EE320AF-9772-47DC-8F66-2D09FBDEB192}" type="pres">
      <dgm:prSet presAssocID="{38ED5983-D018-41A4-8EA0-6F0C7EC1D040}" presName="childTextBox" presStyleLbl="fgAccFollowNode1" presStyleIdx="0" presStyleCnt="3" custScaleY="135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4CE067-80D1-4011-9412-4E9C4AA2DDD3}" type="pres">
      <dgm:prSet presAssocID="{B0814794-4512-425E-A3E0-E9F083B8406A}" presName="sp" presStyleCnt="0"/>
      <dgm:spPr/>
    </dgm:pt>
    <dgm:pt modelId="{A9E120D6-A0AC-485D-AB18-E12C6079CBB0}" type="pres">
      <dgm:prSet presAssocID="{6EBC5FFF-4C43-427A-9FF3-4605ADCA3FB5}" presName="arrowAndChildren" presStyleCnt="0"/>
      <dgm:spPr/>
    </dgm:pt>
    <dgm:pt modelId="{C482F5C2-8CE3-4004-AA65-207D185B3E86}" type="pres">
      <dgm:prSet presAssocID="{6EBC5FFF-4C43-427A-9FF3-4605ADCA3FB5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71EDEDB5-9E3F-4A0C-BBEB-DBB97431151A}" type="pres">
      <dgm:prSet presAssocID="{6EBC5FFF-4C43-427A-9FF3-4605ADCA3FB5}" presName="arrow" presStyleLbl="node1" presStyleIdx="1" presStyleCnt="4" custScaleY="119547"/>
      <dgm:spPr/>
      <dgm:t>
        <a:bodyPr/>
        <a:lstStyle/>
        <a:p>
          <a:endParaRPr lang="en-US"/>
        </a:p>
      </dgm:t>
    </dgm:pt>
    <dgm:pt modelId="{17997966-FB58-406E-835A-64E04A82AA40}" type="pres">
      <dgm:prSet presAssocID="{6EBC5FFF-4C43-427A-9FF3-4605ADCA3FB5}" presName="descendantArrow" presStyleCnt="0"/>
      <dgm:spPr/>
    </dgm:pt>
    <dgm:pt modelId="{9595B107-8EDA-41BF-9015-78F8942AC192}" type="pres">
      <dgm:prSet presAssocID="{908FDC86-0074-4327-BE82-9087638D96B9}" presName="childTextArrow" presStyleLbl="fgAccFollowNode1" presStyleIdx="1" presStyleCnt="3" custScaleY="164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E05566-4614-4EED-9F8C-2B2382FEB31E}" type="pres">
      <dgm:prSet presAssocID="{67700339-97D9-4FF3-AFB0-2DC18B37AE32}" presName="sp" presStyleCnt="0"/>
      <dgm:spPr/>
    </dgm:pt>
    <dgm:pt modelId="{D0A8654E-B3D6-4160-B048-64FC5FA36DA6}" type="pres">
      <dgm:prSet presAssocID="{BA8CCAD7-B401-42DD-BD2E-AC04D82E6FB0}" presName="arrowAndChildren" presStyleCnt="0"/>
      <dgm:spPr/>
    </dgm:pt>
    <dgm:pt modelId="{9A663716-3E84-44E5-8D90-7D2552E62EA7}" type="pres">
      <dgm:prSet presAssocID="{BA8CCAD7-B401-42DD-BD2E-AC04D82E6FB0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CBC1D737-AABF-4578-B75C-2A9F0C3F8805}" type="pres">
      <dgm:prSet presAssocID="{BA8CCAD7-B401-42DD-BD2E-AC04D82E6FB0}" presName="arrow" presStyleLbl="node1" presStyleIdx="2" presStyleCnt="4"/>
      <dgm:spPr/>
      <dgm:t>
        <a:bodyPr/>
        <a:lstStyle/>
        <a:p>
          <a:endParaRPr lang="en-US"/>
        </a:p>
      </dgm:t>
    </dgm:pt>
    <dgm:pt modelId="{F70895B8-2819-4B39-9541-68D297DC27AC}" type="pres">
      <dgm:prSet presAssocID="{BA8CCAD7-B401-42DD-BD2E-AC04D82E6FB0}" presName="descendantArrow" presStyleCnt="0"/>
      <dgm:spPr/>
    </dgm:pt>
    <dgm:pt modelId="{13D24A5E-273B-40FA-A76A-B04158D0A24E}" type="pres">
      <dgm:prSet presAssocID="{5F229C88-A380-4D91-A401-5EC3BAA3CF45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8E4CA-BD2B-4347-8AD5-F28773B02A4F}" type="pres">
      <dgm:prSet presAssocID="{1BFC36D8-6E39-4239-84EA-9CEDCAE3D872}" presName="sp" presStyleCnt="0"/>
      <dgm:spPr/>
    </dgm:pt>
    <dgm:pt modelId="{C11B1AF6-68E0-487E-B515-29FE806D3193}" type="pres">
      <dgm:prSet presAssocID="{F520843B-CCB8-4E84-AD3C-88D541FD3E8F}" presName="arrowAndChildren" presStyleCnt="0"/>
      <dgm:spPr/>
    </dgm:pt>
    <dgm:pt modelId="{79B46BF4-4612-4262-9C22-745DDEC14021}" type="pres">
      <dgm:prSet presAssocID="{F520843B-CCB8-4E84-AD3C-88D541FD3E8F}" presName="parentTextArrow" presStyleLbl="node1" presStyleIdx="3" presStyleCnt="4" custScaleY="35212" custLinFactNeighborX="-87" custLinFactNeighborY="-93"/>
      <dgm:spPr/>
      <dgm:t>
        <a:bodyPr/>
        <a:lstStyle/>
        <a:p>
          <a:endParaRPr lang="en-US"/>
        </a:p>
      </dgm:t>
    </dgm:pt>
  </dgm:ptLst>
  <dgm:cxnLst>
    <dgm:cxn modelId="{2E9D432E-313F-46CC-973D-7B7DB7572736}" srcId="{EE95EF7C-833A-43FE-B768-B4E83D7DB9C4}" destId="{F8897E01-91BD-43DB-AFBB-044DEFD0D193}" srcOrd="3" destOrd="0" parTransId="{25FBDED5-8E90-44CF-9B22-FC4EC08E62A9}" sibTransId="{61FDA73B-587C-463B-9E5C-7D67DC967831}"/>
    <dgm:cxn modelId="{8A938A69-D6CC-47C9-ADC7-809BCEF68B93}" type="presOf" srcId="{F8897E01-91BD-43DB-AFBB-044DEFD0D193}" destId="{874D1E0E-0557-41E2-BDD1-1440A6066C1F}" srcOrd="0" destOrd="0" presId="urn:microsoft.com/office/officeart/2005/8/layout/process4"/>
    <dgm:cxn modelId="{6C059242-C849-4624-950F-B82C6DB56AAE}" srcId="{EE95EF7C-833A-43FE-B768-B4E83D7DB9C4}" destId="{6EBC5FFF-4C43-427A-9FF3-4605ADCA3FB5}" srcOrd="2" destOrd="0" parTransId="{31049BC0-20DE-4778-BEED-FCD2CDD557B4}" sibTransId="{B0814794-4512-425E-A3E0-E9F083B8406A}"/>
    <dgm:cxn modelId="{C06BE2ED-2DA8-471F-A013-5F5A1B490BC4}" srcId="{BA8CCAD7-B401-42DD-BD2E-AC04D82E6FB0}" destId="{5F229C88-A380-4D91-A401-5EC3BAA3CF45}" srcOrd="0" destOrd="0" parTransId="{C3EAA5D7-905B-4BCB-BE3D-745F8FD9A8AD}" sibTransId="{9B2ED54F-7642-4DC0-8CBA-5EC4AF505A7C}"/>
    <dgm:cxn modelId="{61AE4EF8-6488-4DAB-8C52-7FA3892915B8}" srcId="{6EBC5FFF-4C43-427A-9FF3-4605ADCA3FB5}" destId="{908FDC86-0074-4327-BE82-9087638D96B9}" srcOrd="0" destOrd="0" parTransId="{47431792-1582-42B0-9E02-BB98B8958BAA}" sibTransId="{8B38CF08-47D8-4C85-8756-B8B9ED478F30}"/>
    <dgm:cxn modelId="{DEA0393B-02D4-4D1F-B4A9-499A88F3342B}" type="presOf" srcId="{38ED5983-D018-41A4-8EA0-6F0C7EC1D040}" destId="{4EE320AF-9772-47DC-8F66-2D09FBDEB192}" srcOrd="0" destOrd="0" presId="urn:microsoft.com/office/officeart/2005/8/layout/process4"/>
    <dgm:cxn modelId="{8DCBE96C-DD6E-4CB2-A90B-39ADEAB64386}" type="presOf" srcId="{6EBC5FFF-4C43-427A-9FF3-4605ADCA3FB5}" destId="{C482F5C2-8CE3-4004-AA65-207D185B3E86}" srcOrd="0" destOrd="0" presId="urn:microsoft.com/office/officeart/2005/8/layout/process4"/>
    <dgm:cxn modelId="{B4EAC28E-1868-49A7-9A25-6619944D1F29}" type="presOf" srcId="{EE95EF7C-833A-43FE-B768-B4E83D7DB9C4}" destId="{5D5E2F5E-7E6A-4B74-91B8-F0EC8F061E2F}" srcOrd="0" destOrd="0" presId="urn:microsoft.com/office/officeart/2005/8/layout/process4"/>
    <dgm:cxn modelId="{7798660E-12DA-4273-A8C0-4C23935D7F35}" type="presOf" srcId="{908FDC86-0074-4327-BE82-9087638D96B9}" destId="{9595B107-8EDA-41BF-9015-78F8942AC192}" srcOrd="0" destOrd="0" presId="urn:microsoft.com/office/officeart/2005/8/layout/process4"/>
    <dgm:cxn modelId="{BBB7265B-8FA3-4EDC-9900-CCFC83A0784E}" type="presOf" srcId="{F520843B-CCB8-4E84-AD3C-88D541FD3E8F}" destId="{79B46BF4-4612-4262-9C22-745DDEC14021}" srcOrd="0" destOrd="0" presId="urn:microsoft.com/office/officeart/2005/8/layout/process4"/>
    <dgm:cxn modelId="{C286B9D4-4A41-4B7C-BF1F-4D9FD2489049}" type="presOf" srcId="{F8897E01-91BD-43DB-AFBB-044DEFD0D193}" destId="{8C6C26A3-8C39-424A-92BC-6D3F28EAE380}" srcOrd="1" destOrd="0" presId="urn:microsoft.com/office/officeart/2005/8/layout/process4"/>
    <dgm:cxn modelId="{3EFD1A7E-0554-45F3-A1CA-7D5AF1022D15}" type="presOf" srcId="{5F229C88-A380-4D91-A401-5EC3BAA3CF45}" destId="{13D24A5E-273B-40FA-A76A-B04158D0A24E}" srcOrd="0" destOrd="0" presId="urn:microsoft.com/office/officeart/2005/8/layout/process4"/>
    <dgm:cxn modelId="{4334B29C-2A65-4DCD-9C26-2D5A0AF3A937}" type="presOf" srcId="{BA8CCAD7-B401-42DD-BD2E-AC04D82E6FB0}" destId="{CBC1D737-AABF-4578-B75C-2A9F0C3F8805}" srcOrd="1" destOrd="0" presId="urn:microsoft.com/office/officeart/2005/8/layout/process4"/>
    <dgm:cxn modelId="{AE3BA538-7602-4AD0-8FFC-1627605A0C69}" srcId="{EE95EF7C-833A-43FE-B768-B4E83D7DB9C4}" destId="{BA8CCAD7-B401-42DD-BD2E-AC04D82E6FB0}" srcOrd="1" destOrd="0" parTransId="{356BF27C-317A-42D1-A93E-80DB6B779875}" sibTransId="{67700339-97D9-4FF3-AFB0-2DC18B37AE32}"/>
    <dgm:cxn modelId="{7BBC09F2-A8A5-40F1-A2DC-C7D08A5A45E1}" srcId="{EE95EF7C-833A-43FE-B768-B4E83D7DB9C4}" destId="{F520843B-CCB8-4E84-AD3C-88D541FD3E8F}" srcOrd="0" destOrd="0" parTransId="{6644D3BA-2B35-44E2-B3DB-CC4098088688}" sibTransId="{1BFC36D8-6E39-4239-84EA-9CEDCAE3D872}"/>
    <dgm:cxn modelId="{2B22801A-896A-41CB-8726-E9E2A70A24D8}" srcId="{F8897E01-91BD-43DB-AFBB-044DEFD0D193}" destId="{38ED5983-D018-41A4-8EA0-6F0C7EC1D040}" srcOrd="0" destOrd="0" parTransId="{F3A08917-CA97-44EF-9EDF-D530368E5AE6}" sibTransId="{504BF513-2176-4ADB-B429-7F28E4570F84}"/>
    <dgm:cxn modelId="{C17C04BF-D19A-4A34-9DA7-666F3CF81683}" type="presOf" srcId="{6EBC5FFF-4C43-427A-9FF3-4605ADCA3FB5}" destId="{71EDEDB5-9E3F-4A0C-BBEB-DBB97431151A}" srcOrd="1" destOrd="0" presId="urn:microsoft.com/office/officeart/2005/8/layout/process4"/>
    <dgm:cxn modelId="{14F364F4-32CB-4320-A67E-F7F0EECD06C0}" type="presOf" srcId="{BA8CCAD7-B401-42DD-BD2E-AC04D82E6FB0}" destId="{9A663716-3E84-44E5-8D90-7D2552E62EA7}" srcOrd="0" destOrd="0" presId="urn:microsoft.com/office/officeart/2005/8/layout/process4"/>
    <dgm:cxn modelId="{77F1A75D-81F3-471F-83C6-FAB809830BD1}" type="presParOf" srcId="{5D5E2F5E-7E6A-4B74-91B8-F0EC8F061E2F}" destId="{0C03A098-E06E-4D12-99FE-5E64FDEC48CF}" srcOrd="0" destOrd="0" presId="urn:microsoft.com/office/officeart/2005/8/layout/process4"/>
    <dgm:cxn modelId="{5C3ECBA4-A583-4653-9F76-40521359FC80}" type="presParOf" srcId="{0C03A098-E06E-4D12-99FE-5E64FDEC48CF}" destId="{874D1E0E-0557-41E2-BDD1-1440A6066C1F}" srcOrd="0" destOrd="0" presId="urn:microsoft.com/office/officeart/2005/8/layout/process4"/>
    <dgm:cxn modelId="{E49F4D8C-B16A-4672-877C-96CF48B6CCF5}" type="presParOf" srcId="{0C03A098-E06E-4D12-99FE-5E64FDEC48CF}" destId="{8C6C26A3-8C39-424A-92BC-6D3F28EAE380}" srcOrd="1" destOrd="0" presId="urn:microsoft.com/office/officeart/2005/8/layout/process4"/>
    <dgm:cxn modelId="{D74F75E1-C516-4517-A141-D780ACFF2B1A}" type="presParOf" srcId="{0C03A098-E06E-4D12-99FE-5E64FDEC48CF}" destId="{4EB3649F-59D2-495C-A582-BD7E363ABD8A}" srcOrd="2" destOrd="0" presId="urn:microsoft.com/office/officeart/2005/8/layout/process4"/>
    <dgm:cxn modelId="{89B77B23-872B-4490-81D8-054738DF73BE}" type="presParOf" srcId="{4EB3649F-59D2-495C-A582-BD7E363ABD8A}" destId="{4EE320AF-9772-47DC-8F66-2D09FBDEB192}" srcOrd="0" destOrd="0" presId="urn:microsoft.com/office/officeart/2005/8/layout/process4"/>
    <dgm:cxn modelId="{017C02F3-696D-4E82-8EBD-A21D3D9A7EFB}" type="presParOf" srcId="{5D5E2F5E-7E6A-4B74-91B8-F0EC8F061E2F}" destId="{604CE067-80D1-4011-9412-4E9C4AA2DDD3}" srcOrd="1" destOrd="0" presId="urn:microsoft.com/office/officeart/2005/8/layout/process4"/>
    <dgm:cxn modelId="{C7A605C6-D0FD-4F23-8EFE-5BF9B200BD8A}" type="presParOf" srcId="{5D5E2F5E-7E6A-4B74-91B8-F0EC8F061E2F}" destId="{A9E120D6-A0AC-485D-AB18-E12C6079CBB0}" srcOrd="2" destOrd="0" presId="urn:microsoft.com/office/officeart/2005/8/layout/process4"/>
    <dgm:cxn modelId="{FA82BC45-2A5A-414C-829B-93A8EBAEADC2}" type="presParOf" srcId="{A9E120D6-A0AC-485D-AB18-E12C6079CBB0}" destId="{C482F5C2-8CE3-4004-AA65-207D185B3E86}" srcOrd="0" destOrd="0" presId="urn:microsoft.com/office/officeart/2005/8/layout/process4"/>
    <dgm:cxn modelId="{A35926C4-C851-4E2C-815B-9619AB77A798}" type="presParOf" srcId="{A9E120D6-A0AC-485D-AB18-E12C6079CBB0}" destId="{71EDEDB5-9E3F-4A0C-BBEB-DBB97431151A}" srcOrd="1" destOrd="0" presId="urn:microsoft.com/office/officeart/2005/8/layout/process4"/>
    <dgm:cxn modelId="{DF651F99-BB38-476A-BAAD-24F69AC09C55}" type="presParOf" srcId="{A9E120D6-A0AC-485D-AB18-E12C6079CBB0}" destId="{17997966-FB58-406E-835A-64E04A82AA40}" srcOrd="2" destOrd="0" presId="urn:microsoft.com/office/officeart/2005/8/layout/process4"/>
    <dgm:cxn modelId="{D43854EF-8832-4ACF-9083-9B5FD79FCA50}" type="presParOf" srcId="{17997966-FB58-406E-835A-64E04A82AA40}" destId="{9595B107-8EDA-41BF-9015-78F8942AC192}" srcOrd="0" destOrd="0" presId="urn:microsoft.com/office/officeart/2005/8/layout/process4"/>
    <dgm:cxn modelId="{84A6D26D-B22E-4D14-9324-5532FEA1C7DF}" type="presParOf" srcId="{5D5E2F5E-7E6A-4B74-91B8-F0EC8F061E2F}" destId="{56E05566-4614-4EED-9F8C-2B2382FEB31E}" srcOrd="3" destOrd="0" presId="urn:microsoft.com/office/officeart/2005/8/layout/process4"/>
    <dgm:cxn modelId="{04A9B440-2013-4FB0-95F1-6D741A385518}" type="presParOf" srcId="{5D5E2F5E-7E6A-4B74-91B8-F0EC8F061E2F}" destId="{D0A8654E-B3D6-4160-B048-64FC5FA36DA6}" srcOrd="4" destOrd="0" presId="urn:microsoft.com/office/officeart/2005/8/layout/process4"/>
    <dgm:cxn modelId="{22F34A08-588A-4B32-AD60-5B2DA8F2F49D}" type="presParOf" srcId="{D0A8654E-B3D6-4160-B048-64FC5FA36DA6}" destId="{9A663716-3E84-44E5-8D90-7D2552E62EA7}" srcOrd="0" destOrd="0" presId="urn:microsoft.com/office/officeart/2005/8/layout/process4"/>
    <dgm:cxn modelId="{6C83CFA3-D786-4F89-90F0-1D4B13E30906}" type="presParOf" srcId="{D0A8654E-B3D6-4160-B048-64FC5FA36DA6}" destId="{CBC1D737-AABF-4578-B75C-2A9F0C3F8805}" srcOrd="1" destOrd="0" presId="urn:microsoft.com/office/officeart/2005/8/layout/process4"/>
    <dgm:cxn modelId="{EF1E01C6-E3DD-4C2D-88ED-C91E47D312C2}" type="presParOf" srcId="{D0A8654E-B3D6-4160-B048-64FC5FA36DA6}" destId="{F70895B8-2819-4B39-9541-68D297DC27AC}" srcOrd="2" destOrd="0" presId="urn:microsoft.com/office/officeart/2005/8/layout/process4"/>
    <dgm:cxn modelId="{79178FF0-444A-46B6-B71A-0DD7CDF2595F}" type="presParOf" srcId="{F70895B8-2819-4B39-9541-68D297DC27AC}" destId="{13D24A5E-273B-40FA-A76A-B04158D0A24E}" srcOrd="0" destOrd="0" presId="urn:microsoft.com/office/officeart/2005/8/layout/process4"/>
    <dgm:cxn modelId="{4CE8FB51-FE75-4DAD-9C98-FF4BEB64E9D3}" type="presParOf" srcId="{5D5E2F5E-7E6A-4B74-91B8-F0EC8F061E2F}" destId="{CE08E4CA-BD2B-4347-8AD5-F28773B02A4F}" srcOrd="5" destOrd="0" presId="urn:microsoft.com/office/officeart/2005/8/layout/process4"/>
    <dgm:cxn modelId="{46AB7C31-6CC9-4A61-81A2-2507D14097AA}" type="presParOf" srcId="{5D5E2F5E-7E6A-4B74-91B8-F0EC8F061E2F}" destId="{C11B1AF6-68E0-487E-B515-29FE806D3193}" srcOrd="6" destOrd="0" presId="urn:microsoft.com/office/officeart/2005/8/layout/process4"/>
    <dgm:cxn modelId="{FEA3C270-8790-4E23-BE28-B19055A76904}" type="presParOf" srcId="{C11B1AF6-68E0-487E-B515-29FE806D3193}" destId="{79B46BF4-4612-4262-9C22-745DDEC140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95EF7C-833A-43FE-B768-B4E83D7DB9C4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520843B-CCB8-4E84-AD3C-88D541FD3E8F}">
      <dgm:prSet phldrT="[نص]" custT="1"/>
      <dgm:spPr/>
      <dgm:t>
        <a:bodyPr/>
        <a:lstStyle/>
        <a:p>
          <a:r>
            <a:rPr lang="ar-MA" sz="1800" dirty="0" smtClean="0"/>
            <a:t>الرئاسي</a:t>
          </a:r>
          <a:endParaRPr lang="en-US" sz="1800" dirty="0"/>
        </a:p>
      </dgm:t>
    </dgm:pt>
    <dgm:pt modelId="{6644D3BA-2B35-44E2-B3DB-CC4098088688}" type="parTrans" cxnId="{7BBC09F2-A8A5-40F1-A2DC-C7D08A5A45E1}">
      <dgm:prSet/>
      <dgm:spPr/>
      <dgm:t>
        <a:bodyPr/>
        <a:lstStyle/>
        <a:p>
          <a:endParaRPr lang="en-US"/>
        </a:p>
      </dgm:t>
    </dgm:pt>
    <dgm:pt modelId="{1BFC36D8-6E39-4239-84EA-9CEDCAE3D872}" type="sibTrans" cxnId="{7BBC09F2-A8A5-40F1-A2DC-C7D08A5A45E1}">
      <dgm:prSet/>
      <dgm:spPr/>
      <dgm:t>
        <a:bodyPr/>
        <a:lstStyle/>
        <a:p>
          <a:endParaRPr lang="en-US"/>
        </a:p>
      </dgm:t>
    </dgm:pt>
    <dgm:pt modelId="{5F229C88-A380-4D91-A401-5EC3BAA3CF45}">
      <dgm:prSet phldrT="[نص]" custT="1"/>
      <dgm:spPr/>
      <dgm:t>
        <a:bodyPr/>
        <a:lstStyle/>
        <a:p>
          <a:pPr rtl="1"/>
          <a:r>
            <a:rPr lang="ar-MA" sz="1800" dirty="0" smtClean="0"/>
            <a:t>رئيس دولة فقط</a:t>
          </a:r>
        </a:p>
        <a:p>
          <a:pPr rtl="1"/>
          <a:r>
            <a:rPr lang="en-US" sz="1800" dirty="0" smtClean="0"/>
            <a:t>**</a:t>
          </a:r>
          <a:r>
            <a:rPr lang="ar-MA" sz="1800" dirty="0" smtClean="0"/>
            <a:t>بالانتخاب </a:t>
          </a:r>
          <a:r>
            <a:rPr lang="en-US" sz="1800" dirty="0" smtClean="0"/>
            <a:t>**</a:t>
          </a:r>
          <a:endParaRPr lang="en-US" sz="1800" dirty="0"/>
        </a:p>
      </dgm:t>
    </dgm:pt>
    <dgm:pt modelId="{C3EAA5D7-905B-4BCB-BE3D-745F8FD9A8AD}" type="parTrans" cxnId="{C06BE2ED-2DA8-471F-A013-5F5A1B490BC4}">
      <dgm:prSet/>
      <dgm:spPr/>
      <dgm:t>
        <a:bodyPr/>
        <a:lstStyle/>
        <a:p>
          <a:endParaRPr lang="en-US"/>
        </a:p>
      </dgm:t>
    </dgm:pt>
    <dgm:pt modelId="{9B2ED54F-7642-4DC0-8CBA-5EC4AF505A7C}" type="sibTrans" cxnId="{C06BE2ED-2DA8-471F-A013-5F5A1B490BC4}">
      <dgm:prSet/>
      <dgm:spPr/>
      <dgm:t>
        <a:bodyPr/>
        <a:lstStyle/>
        <a:p>
          <a:endParaRPr lang="en-US"/>
        </a:p>
      </dgm:t>
    </dgm:pt>
    <dgm:pt modelId="{F8897E01-91BD-43DB-AFBB-044DEFD0D193}">
      <dgm:prSet phldrT="[نص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dirty="0" smtClean="0"/>
            <a:t>محدودية الرقابة بين السلطتين</a:t>
          </a:r>
          <a:endParaRPr lang="en-US" dirty="0" smtClean="0"/>
        </a:p>
      </dgm:t>
    </dgm:pt>
    <dgm:pt modelId="{25FBDED5-8E90-44CF-9B22-FC4EC08E62A9}" type="parTrans" cxnId="{2E9D432E-313F-46CC-973D-7B7DB7572736}">
      <dgm:prSet/>
      <dgm:spPr/>
      <dgm:t>
        <a:bodyPr/>
        <a:lstStyle/>
        <a:p>
          <a:endParaRPr lang="en-US"/>
        </a:p>
      </dgm:t>
    </dgm:pt>
    <dgm:pt modelId="{61FDA73B-587C-463B-9E5C-7D67DC967831}" type="sibTrans" cxnId="{2E9D432E-313F-46CC-973D-7B7DB7572736}">
      <dgm:prSet/>
      <dgm:spPr/>
      <dgm:t>
        <a:bodyPr/>
        <a:lstStyle/>
        <a:p>
          <a:endParaRPr lang="en-US"/>
        </a:p>
      </dgm:t>
    </dgm:pt>
    <dgm:pt modelId="{6EBC5FFF-4C43-427A-9FF3-4605ADCA3FB5}">
      <dgm:prSet phldrT="[نص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dirty="0" smtClean="0"/>
            <a:t>الفصل شبه التام بين السلطتين التنفيذية والتشريعية</a:t>
          </a:r>
          <a:endParaRPr lang="en-US" dirty="0" smtClean="0"/>
        </a:p>
      </dgm:t>
    </dgm:pt>
    <dgm:pt modelId="{31049BC0-20DE-4778-BEED-FCD2CDD557B4}" type="parTrans" cxnId="{6C059242-C849-4624-950F-B82C6DB56AAE}">
      <dgm:prSet/>
      <dgm:spPr/>
      <dgm:t>
        <a:bodyPr/>
        <a:lstStyle/>
        <a:p>
          <a:endParaRPr lang="en-US"/>
        </a:p>
      </dgm:t>
    </dgm:pt>
    <dgm:pt modelId="{B0814794-4512-425E-A3E0-E9F083B8406A}" type="sibTrans" cxnId="{6C059242-C849-4624-950F-B82C6DB56AAE}">
      <dgm:prSet/>
      <dgm:spPr/>
      <dgm:t>
        <a:bodyPr/>
        <a:lstStyle/>
        <a:p>
          <a:endParaRPr lang="en-US"/>
        </a:p>
      </dgm:t>
    </dgm:pt>
    <dgm:pt modelId="{BA8CCAD7-B401-42DD-BD2E-AC04D82E6FB0}">
      <dgm:prSet phldrT="[نص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dirty="0" smtClean="0"/>
            <a:t>فردية السلطة التنفيذية</a:t>
          </a:r>
          <a:endParaRPr lang="en-US" dirty="0" smtClean="0"/>
        </a:p>
      </dgm:t>
    </dgm:pt>
    <dgm:pt modelId="{356BF27C-317A-42D1-A93E-80DB6B779875}" type="parTrans" cxnId="{AE3BA538-7602-4AD0-8FFC-1627605A0C69}">
      <dgm:prSet/>
      <dgm:spPr/>
      <dgm:t>
        <a:bodyPr/>
        <a:lstStyle/>
        <a:p>
          <a:endParaRPr lang="en-US"/>
        </a:p>
      </dgm:t>
    </dgm:pt>
    <dgm:pt modelId="{67700339-97D9-4FF3-AFB0-2DC18B37AE32}" type="sibTrans" cxnId="{AE3BA538-7602-4AD0-8FFC-1627605A0C69}">
      <dgm:prSet/>
      <dgm:spPr/>
      <dgm:t>
        <a:bodyPr/>
        <a:lstStyle/>
        <a:p>
          <a:endParaRPr lang="en-US"/>
        </a:p>
      </dgm:t>
    </dgm:pt>
    <dgm:pt modelId="{908FDC86-0074-4327-BE82-9087638D96B9}">
      <dgm:prSet phldrT="[نص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dirty="0" smtClean="0"/>
            <a:t>- </a:t>
          </a:r>
          <a:r>
            <a:rPr lang="ar-MA" sz="1400" b="1" u="sng" dirty="0" smtClean="0"/>
            <a:t>عدم</a:t>
          </a:r>
          <a:r>
            <a:rPr lang="ar-MA" sz="1400" dirty="0" smtClean="0"/>
            <a:t> جواز الجمع بين عضوية السلطتين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dirty="0" smtClean="0"/>
            <a:t>- </a:t>
          </a:r>
          <a:r>
            <a:rPr lang="ar-MA" sz="1400" b="1" u="sng" dirty="0" smtClean="0"/>
            <a:t>لا يجوز </a:t>
          </a:r>
          <a:r>
            <a:rPr lang="ar-MA" sz="1400" dirty="0" smtClean="0"/>
            <a:t>للوزراء الدخول للبرلمان لشرح سياستهم والدفاع عنها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dirty="0" smtClean="0"/>
            <a:t>- </a:t>
          </a:r>
          <a:r>
            <a:rPr lang="ar-MA" sz="1400" b="1" u="sng" dirty="0" smtClean="0"/>
            <a:t>لا يجوز </a:t>
          </a:r>
          <a:r>
            <a:rPr lang="ar-MA" sz="1400" dirty="0" smtClean="0"/>
            <a:t>للرئيس و الوزراء اقتراح قوانين واعداد مشروعات قوانين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dirty="0" smtClean="0"/>
            <a:t>- الحكومة </a:t>
          </a:r>
          <a:r>
            <a:rPr lang="ar-MA" sz="1400" b="1" u="sng" dirty="0" smtClean="0"/>
            <a:t>لا تعد </a:t>
          </a:r>
          <a:r>
            <a:rPr lang="ar-MA" sz="1400" dirty="0" smtClean="0"/>
            <a:t>مشروع الميزانية</a:t>
          </a:r>
          <a:endParaRPr lang="en-US" sz="1400" dirty="0" smtClean="0"/>
        </a:p>
      </dgm:t>
    </dgm:pt>
    <dgm:pt modelId="{47431792-1582-42B0-9E02-BB98B8958BAA}" type="parTrans" cxnId="{61AE4EF8-6488-4DAB-8C52-7FA3892915B8}">
      <dgm:prSet/>
      <dgm:spPr/>
      <dgm:t>
        <a:bodyPr/>
        <a:lstStyle/>
        <a:p>
          <a:endParaRPr lang="en-US"/>
        </a:p>
      </dgm:t>
    </dgm:pt>
    <dgm:pt modelId="{8B38CF08-47D8-4C85-8756-B8B9ED478F30}" type="sibTrans" cxnId="{61AE4EF8-6488-4DAB-8C52-7FA3892915B8}">
      <dgm:prSet/>
      <dgm:spPr/>
      <dgm:t>
        <a:bodyPr/>
        <a:lstStyle/>
        <a:p>
          <a:endParaRPr lang="en-US"/>
        </a:p>
      </dgm:t>
    </dgm:pt>
    <dgm:pt modelId="{38ED5983-D018-41A4-8EA0-6F0C7EC1D040}">
      <dgm:prSet phldrT="[نص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200" dirty="0" smtClean="0"/>
            <a:t>- رقابة التشريعية على التنفيذية (تعيين كبار الموظفين – الموافقة على المعاهدات الدولية)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200" dirty="0" smtClean="0"/>
            <a:t>- رقابة التنفيذية على التشريعية (حق دعوة البرلمان للانعقاد »للضرورة» - حق الاعتراض على القوانين – تقديم توصيات تشريعية)</a:t>
          </a:r>
          <a:endParaRPr lang="en-US" sz="1200" dirty="0" smtClean="0"/>
        </a:p>
      </dgm:t>
    </dgm:pt>
    <dgm:pt modelId="{F3A08917-CA97-44EF-9EDF-D530368E5AE6}" type="parTrans" cxnId="{2B22801A-896A-41CB-8726-E9E2A70A24D8}">
      <dgm:prSet/>
      <dgm:spPr/>
      <dgm:t>
        <a:bodyPr/>
        <a:lstStyle/>
        <a:p>
          <a:endParaRPr lang="en-US"/>
        </a:p>
      </dgm:t>
    </dgm:pt>
    <dgm:pt modelId="{504BF513-2176-4ADB-B429-7F28E4570F84}" type="sibTrans" cxnId="{2B22801A-896A-41CB-8726-E9E2A70A24D8}">
      <dgm:prSet/>
      <dgm:spPr/>
      <dgm:t>
        <a:bodyPr/>
        <a:lstStyle/>
        <a:p>
          <a:endParaRPr lang="en-US"/>
        </a:p>
      </dgm:t>
    </dgm:pt>
    <dgm:pt modelId="{5D5E2F5E-7E6A-4B74-91B8-F0EC8F061E2F}" type="pres">
      <dgm:prSet presAssocID="{EE95EF7C-833A-43FE-B768-B4E83D7DB9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03A098-E06E-4D12-99FE-5E64FDEC48CF}" type="pres">
      <dgm:prSet presAssocID="{F8897E01-91BD-43DB-AFBB-044DEFD0D193}" presName="boxAndChildren" presStyleCnt="0"/>
      <dgm:spPr/>
    </dgm:pt>
    <dgm:pt modelId="{874D1E0E-0557-41E2-BDD1-1440A6066C1F}" type="pres">
      <dgm:prSet presAssocID="{F8897E01-91BD-43DB-AFBB-044DEFD0D193}" presName="parentTextBox" presStyleLbl="node1" presStyleIdx="0" presStyleCnt="4"/>
      <dgm:spPr/>
      <dgm:t>
        <a:bodyPr/>
        <a:lstStyle/>
        <a:p>
          <a:endParaRPr lang="en-US"/>
        </a:p>
      </dgm:t>
    </dgm:pt>
    <dgm:pt modelId="{8C6C26A3-8C39-424A-92BC-6D3F28EAE380}" type="pres">
      <dgm:prSet presAssocID="{F8897E01-91BD-43DB-AFBB-044DEFD0D193}" presName="entireBox" presStyleLbl="node1" presStyleIdx="0" presStyleCnt="4"/>
      <dgm:spPr/>
      <dgm:t>
        <a:bodyPr/>
        <a:lstStyle/>
        <a:p>
          <a:endParaRPr lang="en-US"/>
        </a:p>
      </dgm:t>
    </dgm:pt>
    <dgm:pt modelId="{4EB3649F-59D2-495C-A582-BD7E363ABD8A}" type="pres">
      <dgm:prSet presAssocID="{F8897E01-91BD-43DB-AFBB-044DEFD0D193}" presName="descendantBox" presStyleCnt="0"/>
      <dgm:spPr/>
    </dgm:pt>
    <dgm:pt modelId="{4EE320AF-9772-47DC-8F66-2D09FBDEB192}" type="pres">
      <dgm:prSet presAssocID="{38ED5983-D018-41A4-8EA0-6F0C7EC1D040}" presName="childTextBox" presStyleLbl="fgAccFollowNode1" presStyleIdx="0" presStyleCnt="3" custScaleY="139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4CE067-80D1-4011-9412-4E9C4AA2DDD3}" type="pres">
      <dgm:prSet presAssocID="{B0814794-4512-425E-A3E0-E9F083B8406A}" presName="sp" presStyleCnt="0"/>
      <dgm:spPr/>
    </dgm:pt>
    <dgm:pt modelId="{A9E120D6-A0AC-485D-AB18-E12C6079CBB0}" type="pres">
      <dgm:prSet presAssocID="{6EBC5FFF-4C43-427A-9FF3-4605ADCA3FB5}" presName="arrowAndChildren" presStyleCnt="0"/>
      <dgm:spPr/>
    </dgm:pt>
    <dgm:pt modelId="{C482F5C2-8CE3-4004-AA65-207D185B3E86}" type="pres">
      <dgm:prSet presAssocID="{6EBC5FFF-4C43-427A-9FF3-4605ADCA3FB5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71EDEDB5-9E3F-4A0C-BBEB-DBB97431151A}" type="pres">
      <dgm:prSet presAssocID="{6EBC5FFF-4C43-427A-9FF3-4605ADCA3FB5}" presName="arrow" presStyleLbl="node1" presStyleIdx="1" presStyleCnt="4" custScaleY="119547"/>
      <dgm:spPr/>
      <dgm:t>
        <a:bodyPr/>
        <a:lstStyle/>
        <a:p>
          <a:endParaRPr lang="en-US"/>
        </a:p>
      </dgm:t>
    </dgm:pt>
    <dgm:pt modelId="{17997966-FB58-406E-835A-64E04A82AA40}" type="pres">
      <dgm:prSet presAssocID="{6EBC5FFF-4C43-427A-9FF3-4605ADCA3FB5}" presName="descendantArrow" presStyleCnt="0"/>
      <dgm:spPr/>
    </dgm:pt>
    <dgm:pt modelId="{9595B107-8EDA-41BF-9015-78F8942AC192}" type="pres">
      <dgm:prSet presAssocID="{908FDC86-0074-4327-BE82-9087638D96B9}" presName="childTextArrow" presStyleLbl="fgAccFollowNode1" presStyleIdx="1" presStyleCnt="3" custScaleY="164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E05566-4614-4EED-9F8C-2B2382FEB31E}" type="pres">
      <dgm:prSet presAssocID="{67700339-97D9-4FF3-AFB0-2DC18B37AE32}" presName="sp" presStyleCnt="0"/>
      <dgm:spPr/>
    </dgm:pt>
    <dgm:pt modelId="{D0A8654E-B3D6-4160-B048-64FC5FA36DA6}" type="pres">
      <dgm:prSet presAssocID="{BA8CCAD7-B401-42DD-BD2E-AC04D82E6FB0}" presName="arrowAndChildren" presStyleCnt="0"/>
      <dgm:spPr/>
    </dgm:pt>
    <dgm:pt modelId="{9A663716-3E84-44E5-8D90-7D2552E62EA7}" type="pres">
      <dgm:prSet presAssocID="{BA8CCAD7-B401-42DD-BD2E-AC04D82E6FB0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CBC1D737-AABF-4578-B75C-2A9F0C3F8805}" type="pres">
      <dgm:prSet presAssocID="{BA8CCAD7-B401-42DD-BD2E-AC04D82E6FB0}" presName="arrow" presStyleLbl="node1" presStyleIdx="2" presStyleCnt="4"/>
      <dgm:spPr/>
      <dgm:t>
        <a:bodyPr/>
        <a:lstStyle/>
        <a:p>
          <a:endParaRPr lang="en-US"/>
        </a:p>
      </dgm:t>
    </dgm:pt>
    <dgm:pt modelId="{F70895B8-2819-4B39-9541-68D297DC27AC}" type="pres">
      <dgm:prSet presAssocID="{BA8CCAD7-B401-42DD-BD2E-AC04D82E6FB0}" presName="descendantArrow" presStyleCnt="0"/>
      <dgm:spPr/>
    </dgm:pt>
    <dgm:pt modelId="{13D24A5E-273B-40FA-A76A-B04158D0A24E}" type="pres">
      <dgm:prSet presAssocID="{5F229C88-A380-4D91-A401-5EC3BAA3CF45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8E4CA-BD2B-4347-8AD5-F28773B02A4F}" type="pres">
      <dgm:prSet presAssocID="{1BFC36D8-6E39-4239-84EA-9CEDCAE3D872}" presName="sp" presStyleCnt="0"/>
      <dgm:spPr/>
    </dgm:pt>
    <dgm:pt modelId="{C11B1AF6-68E0-487E-B515-29FE806D3193}" type="pres">
      <dgm:prSet presAssocID="{F520843B-CCB8-4E84-AD3C-88D541FD3E8F}" presName="arrowAndChildren" presStyleCnt="0"/>
      <dgm:spPr/>
    </dgm:pt>
    <dgm:pt modelId="{79B46BF4-4612-4262-9C22-745DDEC14021}" type="pres">
      <dgm:prSet presAssocID="{F520843B-CCB8-4E84-AD3C-88D541FD3E8F}" presName="parentTextArrow" presStyleLbl="node1" presStyleIdx="3" presStyleCnt="4" custScaleY="35212" custLinFactNeighborX="-87" custLinFactNeighborY="-93"/>
      <dgm:spPr/>
      <dgm:t>
        <a:bodyPr/>
        <a:lstStyle/>
        <a:p>
          <a:endParaRPr lang="en-US"/>
        </a:p>
      </dgm:t>
    </dgm:pt>
  </dgm:ptLst>
  <dgm:cxnLst>
    <dgm:cxn modelId="{2E9D432E-313F-46CC-973D-7B7DB7572736}" srcId="{EE95EF7C-833A-43FE-B768-B4E83D7DB9C4}" destId="{F8897E01-91BD-43DB-AFBB-044DEFD0D193}" srcOrd="3" destOrd="0" parTransId="{25FBDED5-8E90-44CF-9B22-FC4EC08E62A9}" sibTransId="{61FDA73B-587C-463B-9E5C-7D67DC967831}"/>
    <dgm:cxn modelId="{0513F13B-B4CC-4EB9-9A9F-10E1ACA0462E}" type="presOf" srcId="{908FDC86-0074-4327-BE82-9087638D96B9}" destId="{9595B107-8EDA-41BF-9015-78F8942AC192}" srcOrd="0" destOrd="0" presId="urn:microsoft.com/office/officeart/2005/8/layout/process4"/>
    <dgm:cxn modelId="{B079B702-BA41-43F7-99B8-5ACC0D6314EB}" type="presOf" srcId="{BA8CCAD7-B401-42DD-BD2E-AC04D82E6FB0}" destId="{9A663716-3E84-44E5-8D90-7D2552E62EA7}" srcOrd="0" destOrd="0" presId="urn:microsoft.com/office/officeart/2005/8/layout/process4"/>
    <dgm:cxn modelId="{9D59402B-D9F9-4263-A8C5-D824BC5D5A3E}" type="presOf" srcId="{5F229C88-A380-4D91-A401-5EC3BAA3CF45}" destId="{13D24A5E-273B-40FA-A76A-B04158D0A24E}" srcOrd="0" destOrd="0" presId="urn:microsoft.com/office/officeart/2005/8/layout/process4"/>
    <dgm:cxn modelId="{6C059242-C849-4624-950F-B82C6DB56AAE}" srcId="{EE95EF7C-833A-43FE-B768-B4E83D7DB9C4}" destId="{6EBC5FFF-4C43-427A-9FF3-4605ADCA3FB5}" srcOrd="2" destOrd="0" parTransId="{31049BC0-20DE-4778-BEED-FCD2CDD557B4}" sibTransId="{B0814794-4512-425E-A3E0-E9F083B8406A}"/>
    <dgm:cxn modelId="{C06BE2ED-2DA8-471F-A013-5F5A1B490BC4}" srcId="{BA8CCAD7-B401-42DD-BD2E-AC04D82E6FB0}" destId="{5F229C88-A380-4D91-A401-5EC3BAA3CF45}" srcOrd="0" destOrd="0" parTransId="{C3EAA5D7-905B-4BCB-BE3D-745F8FD9A8AD}" sibTransId="{9B2ED54F-7642-4DC0-8CBA-5EC4AF505A7C}"/>
    <dgm:cxn modelId="{169D4804-CA1D-41A6-BA74-9BEEE0D1E142}" type="presOf" srcId="{F8897E01-91BD-43DB-AFBB-044DEFD0D193}" destId="{874D1E0E-0557-41E2-BDD1-1440A6066C1F}" srcOrd="0" destOrd="0" presId="urn:microsoft.com/office/officeart/2005/8/layout/process4"/>
    <dgm:cxn modelId="{61AE4EF8-6488-4DAB-8C52-7FA3892915B8}" srcId="{6EBC5FFF-4C43-427A-9FF3-4605ADCA3FB5}" destId="{908FDC86-0074-4327-BE82-9087638D96B9}" srcOrd="0" destOrd="0" parTransId="{47431792-1582-42B0-9E02-BB98B8958BAA}" sibTransId="{8B38CF08-47D8-4C85-8756-B8B9ED478F30}"/>
    <dgm:cxn modelId="{0C42166E-4287-4322-9ADE-16A2EB149AD0}" type="presOf" srcId="{38ED5983-D018-41A4-8EA0-6F0C7EC1D040}" destId="{4EE320AF-9772-47DC-8F66-2D09FBDEB192}" srcOrd="0" destOrd="0" presId="urn:microsoft.com/office/officeart/2005/8/layout/process4"/>
    <dgm:cxn modelId="{E4C86783-35AE-44CD-9C38-0E72C8C19329}" type="presOf" srcId="{6EBC5FFF-4C43-427A-9FF3-4605ADCA3FB5}" destId="{C482F5C2-8CE3-4004-AA65-207D185B3E86}" srcOrd="0" destOrd="0" presId="urn:microsoft.com/office/officeart/2005/8/layout/process4"/>
    <dgm:cxn modelId="{CE540060-6D54-41A7-9411-8AC59DDFA88F}" type="presOf" srcId="{F8897E01-91BD-43DB-AFBB-044DEFD0D193}" destId="{8C6C26A3-8C39-424A-92BC-6D3F28EAE380}" srcOrd="1" destOrd="0" presId="urn:microsoft.com/office/officeart/2005/8/layout/process4"/>
    <dgm:cxn modelId="{D9BC5269-43D1-47E5-8196-33670622B9C1}" type="presOf" srcId="{6EBC5FFF-4C43-427A-9FF3-4605ADCA3FB5}" destId="{71EDEDB5-9E3F-4A0C-BBEB-DBB97431151A}" srcOrd="1" destOrd="0" presId="urn:microsoft.com/office/officeart/2005/8/layout/process4"/>
    <dgm:cxn modelId="{AE3BA538-7602-4AD0-8FFC-1627605A0C69}" srcId="{EE95EF7C-833A-43FE-B768-B4E83D7DB9C4}" destId="{BA8CCAD7-B401-42DD-BD2E-AC04D82E6FB0}" srcOrd="1" destOrd="0" parTransId="{356BF27C-317A-42D1-A93E-80DB6B779875}" sibTransId="{67700339-97D9-4FF3-AFB0-2DC18B37AE32}"/>
    <dgm:cxn modelId="{A132EBD8-6920-4A9E-A717-E221A3DD6A71}" type="presOf" srcId="{F520843B-CCB8-4E84-AD3C-88D541FD3E8F}" destId="{79B46BF4-4612-4262-9C22-745DDEC14021}" srcOrd="0" destOrd="0" presId="urn:microsoft.com/office/officeart/2005/8/layout/process4"/>
    <dgm:cxn modelId="{7BBC09F2-A8A5-40F1-A2DC-C7D08A5A45E1}" srcId="{EE95EF7C-833A-43FE-B768-B4E83D7DB9C4}" destId="{F520843B-CCB8-4E84-AD3C-88D541FD3E8F}" srcOrd="0" destOrd="0" parTransId="{6644D3BA-2B35-44E2-B3DB-CC4098088688}" sibTransId="{1BFC36D8-6E39-4239-84EA-9CEDCAE3D872}"/>
    <dgm:cxn modelId="{2B22801A-896A-41CB-8726-E9E2A70A24D8}" srcId="{F8897E01-91BD-43DB-AFBB-044DEFD0D193}" destId="{38ED5983-D018-41A4-8EA0-6F0C7EC1D040}" srcOrd="0" destOrd="0" parTransId="{F3A08917-CA97-44EF-9EDF-D530368E5AE6}" sibTransId="{504BF513-2176-4ADB-B429-7F28E4570F84}"/>
    <dgm:cxn modelId="{BE7C5499-DF5F-4ED5-83BB-5B332B749020}" type="presOf" srcId="{BA8CCAD7-B401-42DD-BD2E-AC04D82E6FB0}" destId="{CBC1D737-AABF-4578-B75C-2A9F0C3F8805}" srcOrd="1" destOrd="0" presId="urn:microsoft.com/office/officeart/2005/8/layout/process4"/>
    <dgm:cxn modelId="{FDB45D6F-0456-4F65-B7FE-DE4A30489C99}" type="presOf" srcId="{EE95EF7C-833A-43FE-B768-B4E83D7DB9C4}" destId="{5D5E2F5E-7E6A-4B74-91B8-F0EC8F061E2F}" srcOrd="0" destOrd="0" presId="urn:microsoft.com/office/officeart/2005/8/layout/process4"/>
    <dgm:cxn modelId="{A64ED083-DD1F-4B82-BED3-E70AC34CE4B5}" type="presParOf" srcId="{5D5E2F5E-7E6A-4B74-91B8-F0EC8F061E2F}" destId="{0C03A098-E06E-4D12-99FE-5E64FDEC48CF}" srcOrd="0" destOrd="0" presId="urn:microsoft.com/office/officeart/2005/8/layout/process4"/>
    <dgm:cxn modelId="{9D4E3A91-97FA-42D4-9F08-2C48FBEDC833}" type="presParOf" srcId="{0C03A098-E06E-4D12-99FE-5E64FDEC48CF}" destId="{874D1E0E-0557-41E2-BDD1-1440A6066C1F}" srcOrd="0" destOrd="0" presId="urn:microsoft.com/office/officeart/2005/8/layout/process4"/>
    <dgm:cxn modelId="{65B696E2-E338-4DA6-87B4-134CD577B634}" type="presParOf" srcId="{0C03A098-E06E-4D12-99FE-5E64FDEC48CF}" destId="{8C6C26A3-8C39-424A-92BC-6D3F28EAE380}" srcOrd="1" destOrd="0" presId="urn:microsoft.com/office/officeart/2005/8/layout/process4"/>
    <dgm:cxn modelId="{DEF11253-17E8-4329-9A45-8916CB6F2885}" type="presParOf" srcId="{0C03A098-E06E-4D12-99FE-5E64FDEC48CF}" destId="{4EB3649F-59D2-495C-A582-BD7E363ABD8A}" srcOrd="2" destOrd="0" presId="urn:microsoft.com/office/officeart/2005/8/layout/process4"/>
    <dgm:cxn modelId="{C5569DF0-9800-4AC6-A61A-6423655462E8}" type="presParOf" srcId="{4EB3649F-59D2-495C-A582-BD7E363ABD8A}" destId="{4EE320AF-9772-47DC-8F66-2D09FBDEB192}" srcOrd="0" destOrd="0" presId="urn:microsoft.com/office/officeart/2005/8/layout/process4"/>
    <dgm:cxn modelId="{48AC205D-8582-4BEC-9AFE-30D96D5F1C17}" type="presParOf" srcId="{5D5E2F5E-7E6A-4B74-91B8-F0EC8F061E2F}" destId="{604CE067-80D1-4011-9412-4E9C4AA2DDD3}" srcOrd="1" destOrd="0" presId="urn:microsoft.com/office/officeart/2005/8/layout/process4"/>
    <dgm:cxn modelId="{1529CDC5-D2B5-42FD-8175-D8A706DE30CC}" type="presParOf" srcId="{5D5E2F5E-7E6A-4B74-91B8-F0EC8F061E2F}" destId="{A9E120D6-A0AC-485D-AB18-E12C6079CBB0}" srcOrd="2" destOrd="0" presId="urn:microsoft.com/office/officeart/2005/8/layout/process4"/>
    <dgm:cxn modelId="{1E8CF3F8-2294-4D4C-A392-C03863B8021F}" type="presParOf" srcId="{A9E120D6-A0AC-485D-AB18-E12C6079CBB0}" destId="{C482F5C2-8CE3-4004-AA65-207D185B3E86}" srcOrd="0" destOrd="0" presId="urn:microsoft.com/office/officeart/2005/8/layout/process4"/>
    <dgm:cxn modelId="{8ECD5728-6DA5-416F-9E56-8D3557415483}" type="presParOf" srcId="{A9E120D6-A0AC-485D-AB18-E12C6079CBB0}" destId="{71EDEDB5-9E3F-4A0C-BBEB-DBB97431151A}" srcOrd="1" destOrd="0" presId="urn:microsoft.com/office/officeart/2005/8/layout/process4"/>
    <dgm:cxn modelId="{177DE6CF-C329-43CB-B52C-6D9650191E18}" type="presParOf" srcId="{A9E120D6-A0AC-485D-AB18-E12C6079CBB0}" destId="{17997966-FB58-406E-835A-64E04A82AA40}" srcOrd="2" destOrd="0" presId="urn:microsoft.com/office/officeart/2005/8/layout/process4"/>
    <dgm:cxn modelId="{4FC13475-362D-4E08-A343-A7F4328BF0FD}" type="presParOf" srcId="{17997966-FB58-406E-835A-64E04A82AA40}" destId="{9595B107-8EDA-41BF-9015-78F8942AC192}" srcOrd="0" destOrd="0" presId="urn:microsoft.com/office/officeart/2005/8/layout/process4"/>
    <dgm:cxn modelId="{E90EEC76-A27F-4FA1-8CAA-CBB57C455282}" type="presParOf" srcId="{5D5E2F5E-7E6A-4B74-91B8-F0EC8F061E2F}" destId="{56E05566-4614-4EED-9F8C-2B2382FEB31E}" srcOrd="3" destOrd="0" presId="urn:microsoft.com/office/officeart/2005/8/layout/process4"/>
    <dgm:cxn modelId="{2F18E4B2-E747-4CCA-8F6D-75205E679CAA}" type="presParOf" srcId="{5D5E2F5E-7E6A-4B74-91B8-F0EC8F061E2F}" destId="{D0A8654E-B3D6-4160-B048-64FC5FA36DA6}" srcOrd="4" destOrd="0" presId="urn:microsoft.com/office/officeart/2005/8/layout/process4"/>
    <dgm:cxn modelId="{29D1EE80-33A5-4054-B86B-A66C2754D272}" type="presParOf" srcId="{D0A8654E-B3D6-4160-B048-64FC5FA36DA6}" destId="{9A663716-3E84-44E5-8D90-7D2552E62EA7}" srcOrd="0" destOrd="0" presId="urn:microsoft.com/office/officeart/2005/8/layout/process4"/>
    <dgm:cxn modelId="{DC32A7FD-8626-4938-B5BD-C8C17C4CD95E}" type="presParOf" srcId="{D0A8654E-B3D6-4160-B048-64FC5FA36DA6}" destId="{CBC1D737-AABF-4578-B75C-2A9F0C3F8805}" srcOrd="1" destOrd="0" presId="urn:microsoft.com/office/officeart/2005/8/layout/process4"/>
    <dgm:cxn modelId="{DCFC8BF5-F4BE-4B07-ABAB-B021BCE01A9F}" type="presParOf" srcId="{D0A8654E-B3D6-4160-B048-64FC5FA36DA6}" destId="{F70895B8-2819-4B39-9541-68D297DC27AC}" srcOrd="2" destOrd="0" presId="urn:microsoft.com/office/officeart/2005/8/layout/process4"/>
    <dgm:cxn modelId="{CF7442EA-8C82-4146-AED8-79DC54BCAEFA}" type="presParOf" srcId="{F70895B8-2819-4B39-9541-68D297DC27AC}" destId="{13D24A5E-273B-40FA-A76A-B04158D0A24E}" srcOrd="0" destOrd="0" presId="urn:microsoft.com/office/officeart/2005/8/layout/process4"/>
    <dgm:cxn modelId="{A88116E4-40E0-4D71-8CC2-3931B48BDB49}" type="presParOf" srcId="{5D5E2F5E-7E6A-4B74-91B8-F0EC8F061E2F}" destId="{CE08E4CA-BD2B-4347-8AD5-F28773B02A4F}" srcOrd="5" destOrd="0" presId="urn:microsoft.com/office/officeart/2005/8/layout/process4"/>
    <dgm:cxn modelId="{97D3688F-454F-4F42-A075-514A0E6AEF21}" type="presParOf" srcId="{5D5E2F5E-7E6A-4B74-91B8-F0EC8F061E2F}" destId="{C11B1AF6-68E0-487E-B515-29FE806D3193}" srcOrd="6" destOrd="0" presId="urn:microsoft.com/office/officeart/2005/8/layout/process4"/>
    <dgm:cxn modelId="{8EBC53A7-97BB-4B47-991E-4FA7DE4770B7}" type="presParOf" srcId="{C11B1AF6-68E0-487E-B515-29FE806D3193}" destId="{79B46BF4-4612-4262-9C22-745DDEC140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95EF7C-833A-43FE-B768-B4E83D7DB9C4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20843B-CCB8-4E84-AD3C-88D541FD3E8F}">
      <dgm:prSet phldrT="[نص]" custT="1"/>
      <dgm:spPr>
        <a:solidFill>
          <a:srgbClr val="00B050"/>
        </a:solidFill>
      </dgm:spPr>
      <dgm:t>
        <a:bodyPr/>
        <a:lstStyle/>
        <a:p>
          <a:r>
            <a:rPr lang="ar-MA" sz="2800" dirty="0" smtClean="0"/>
            <a:t>المختلط</a:t>
          </a:r>
          <a:endParaRPr lang="en-US" sz="1800" dirty="0"/>
        </a:p>
      </dgm:t>
    </dgm:pt>
    <dgm:pt modelId="{6644D3BA-2B35-44E2-B3DB-CC4098088688}" type="parTrans" cxnId="{7BBC09F2-A8A5-40F1-A2DC-C7D08A5A45E1}">
      <dgm:prSet/>
      <dgm:spPr/>
      <dgm:t>
        <a:bodyPr/>
        <a:lstStyle/>
        <a:p>
          <a:endParaRPr lang="en-US"/>
        </a:p>
      </dgm:t>
    </dgm:pt>
    <dgm:pt modelId="{1BFC36D8-6E39-4239-84EA-9CEDCAE3D872}" type="sibTrans" cxnId="{7BBC09F2-A8A5-40F1-A2DC-C7D08A5A45E1}">
      <dgm:prSet/>
      <dgm:spPr/>
      <dgm:t>
        <a:bodyPr/>
        <a:lstStyle/>
        <a:p>
          <a:endParaRPr lang="en-US"/>
        </a:p>
      </dgm:t>
    </dgm:pt>
    <dgm:pt modelId="{5F229C88-A380-4D91-A401-5EC3BAA3CF45}">
      <dgm:prSet phldrT="[نص]" custT="1"/>
      <dgm:spPr/>
      <dgm:t>
        <a:bodyPr/>
        <a:lstStyle/>
        <a:p>
          <a:pPr rtl="1"/>
          <a:r>
            <a:rPr lang="ar-MA" sz="1800" dirty="0" smtClean="0"/>
            <a:t>- ثنائية السلطة التنفيذية</a:t>
          </a:r>
        </a:p>
        <a:p>
          <a:pPr rtl="1"/>
          <a:r>
            <a:rPr lang="ar-MA" sz="1800" dirty="0" smtClean="0"/>
            <a:t>- الحكومة مسؤولة سياسياً أمام البرلمان</a:t>
          </a:r>
        </a:p>
        <a:p>
          <a:pPr rtl="1"/>
          <a:r>
            <a:rPr lang="ar-MA" sz="1800" dirty="0" smtClean="0"/>
            <a:t>- رقابة فعالة بين السلطتين (اسقاط الحكومة – حل البرلمان)</a:t>
          </a:r>
          <a:endParaRPr lang="en-US" sz="1800" dirty="0"/>
        </a:p>
      </dgm:t>
    </dgm:pt>
    <dgm:pt modelId="{C3EAA5D7-905B-4BCB-BE3D-745F8FD9A8AD}" type="parTrans" cxnId="{C06BE2ED-2DA8-471F-A013-5F5A1B490BC4}">
      <dgm:prSet/>
      <dgm:spPr/>
      <dgm:t>
        <a:bodyPr/>
        <a:lstStyle/>
        <a:p>
          <a:endParaRPr lang="en-US"/>
        </a:p>
      </dgm:t>
    </dgm:pt>
    <dgm:pt modelId="{9B2ED54F-7642-4DC0-8CBA-5EC4AF505A7C}" type="sibTrans" cxnId="{C06BE2ED-2DA8-471F-A013-5F5A1B490BC4}">
      <dgm:prSet/>
      <dgm:spPr/>
      <dgm:t>
        <a:bodyPr/>
        <a:lstStyle/>
        <a:p>
          <a:endParaRPr lang="en-US"/>
        </a:p>
      </dgm:t>
    </dgm:pt>
    <dgm:pt modelId="{6EBC5FFF-4C43-427A-9FF3-4605ADCA3FB5}">
      <dgm:prSet phldrT="[نص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3200" dirty="0" smtClean="0"/>
            <a:t>الرئاسي</a:t>
          </a:r>
          <a:endParaRPr lang="en-US" sz="3200" dirty="0" smtClean="0"/>
        </a:p>
      </dgm:t>
    </dgm:pt>
    <dgm:pt modelId="{31049BC0-20DE-4778-BEED-FCD2CDD557B4}" type="parTrans" cxnId="{6C059242-C849-4624-950F-B82C6DB56AAE}">
      <dgm:prSet/>
      <dgm:spPr/>
      <dgm:t>
        <a:bodyPr/>
        <a:lstStyle/>
        <a:p>
          <a:endParaRPr lang="en-US"/>
        </a:p>
      </dgm:t>
    </dgm:pt>
    <dgm:pt modelId="{B0814794-4512-425E-A3E0-E9F083B8406A}" type="sibTrans" cxnId="{6C059242-C849-4624-950F-B82C6DB56AAE}">
      <dgm:prSet/>
      <dgm:spPr/>
      <dgm:t>
        <a:bodyPr/>
        <a:lstStyle/>
        <a:p>
          <a:endParaRPr lang="en-US"/>
        </a:p>
      </dgm:t>
    </dgm:pt>
    <dgm:pt modelId="{BA8CCAD7-B401-42DD-BD2E-AC04D82E6FB0}">
      <dgm:prSet phldrT="[نص]" custT="1"/>
      <dgm:spPr>
        <a:solidFill>
          <a:schemeClr val="accent1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2800" dirty="0" smtClean="0"/>
            <a:t>البرلماني</a:t>
          </a:r>
          <a:endParaRPr lang="en-US" sz="2800" dirty="0" smtClean="0"/>
        </a:p>
      </dgm:t>
    </dgm:pt>
    <dgm:pt modelId="{356BF27C-317A-42D1-A93E-80DB6B779875}" type="parTrans" cxnId="{AE3BA538-7602-4AD0-8FFC-1627605A0C69}">
      <dgm:prSet/>
      <dgm:spPr/>
      <dgm:t>
        <a:bodyPr/>
        <a:lstStyle/>
        <a:p>
          <a:endParaRPr lang="en-US"/>
        </a:p>
      </dgm:t>
    </dgm:pt>
    <dgm:pt modelId="{67700339-97D9-4FF3-AFB0-2DC18B37AE32}" type="sibTrans" cxnId="{AE3BA538-7602-4AD0-8FFC-1627605A0C69}">
      <dgm:prSet/>
      <dgm:spPr/>
      <dgm:t>
        <a:bodyPr/>
        <a:lstStyle/>
        <a:p>
          <a:endParaRPr lang="en-US"/>
        </a:p>
      </dgm:t>
    </dgm:pt>
    <dgm:pt modelId="{908FDC86-0074-4327-BE82-9087638D96B9}">
      <dgm:prSet phldrT="[نص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600" dirty="0" smtClean="0"/>
            <a:t>رئيس الدولة لا بد أن يكون ......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MA" sz="1600" dirty="0" smtClean="0"/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600" dirty="0" smtClean="0"/>
            <a:t>يترتب على ذلك (مسؤول أمام الشعب – له اختصاصات فعلية وليس فقط شرفية  «تعيين الحكومة وكبار الموظفين – رئاسة مجلس الوزراء أحياناً»</a:t>
          </a:r>
          <a:endParaRPr lang="en-US" sz="1600" dirty="0" smtClean="0"/>
        </a:p>
      </dgm:t>
    </dgm:pt>
    <dgm:pt modelId="{47431792-1582-42B0-9E02-BB98B8958BAA}" type="parTrans" cxnId="{61AE4EF8-6488-4DAB-8C52-7FA3892915B8}">
      <dgm:prSet/>
      <dgm:spPr/>
      <dgm:t>
        <a:bodyPr/>
        <a:lstStyle/>
        <a:p>
          <a:endParaRPr lang="en-US"/>
        </a:p>
      </dgm:t>
    </dgm:pt>
    <dgm:pt modelId="{8B38CF08-47D8-4C85-8756-B8B9ED478F30}" type="sibTrans" cxnId="{61AE4EF8-6488-4DAB-8C52-7FA3892915B8}">
      <dgm:prSet/>
      <dgm:spPr/>
      <dgm:t>
        <a:bodyPr/>
        <a:lstStyle/>
        <a:p>
          <a:endParaRPr lang="en-US"/>
        </a:p>
      </dgm:t>
    </dgm:pt>
    <dgm:pt modelId="{5D5E2F5E-7E6A-4B74-91B8-F0EC8F061E2F}" type="pres">
      <dgm:prSet presAssocID="{EE95EF7C-833A-43FE-B768-B4E83D7DB9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01E0FD-DB0C-4006-8413-5748ABE9A984}" type="pres">
      <dgm:prSet presAssocID="{6EBC5FFF-4C43-427A-9FF3-4605ADCA3FB5}" presName="boxAndChildren" presStyleCnt="0"/>
      <dgm:spPr/>
    </dgm:pt>
    <dgm:pt modelId="{04FE8BDB-3843-4536-AC6E-22F087B2DD21}" type="pres">
      <dgm:prSet presAssocID="{6EBC5FFF-4C43-427A-9FF3-4605ADCA3FB5}" presName="parentTextBox" presStyleLbl="node1" presStyleIdx="0" presStyleCnt="3"/>
      <dgm:spPr/>
      <dgm:t>
        <a:bodyPr/>
        <a:lstStyle/>
        <a:p>
          <a:endParaRPr lang="en-US"/>
        </a:p>
      </dgm:t>
    </dgm:pt>
    <dgm:pt modelId="{F65CECD9-BC03-4E16-9DB9-AB81F8ECF077}" type="pres">
      <dgm:prSet presAssocID="{6EBC5FFF-4C43-427A-9FF3-4605ADCA3FB5}" presName="entireBox" presStyleLbl="node1" presStyleIdx="0" presStyleCnt="3"/>
      <dgm:spPr/>
      <dgm:t>
        <a:bodyPr/>
        <a:lstStyle/>
        <a:p>
          <a:endParaRPr lang="en-US"/>
        </a:p>
      </dgm:t>
    </dgm:pt>
    <dgm:pt modelId="{D7767C24-A48D-4860-985C-7C6274E39ABC}" type="pres">
      <dgm:prSet presAssocID="{6EBC5FFF-4C43-427A-9FF3-4605ADCA3FB5}" presName="descendantBox" presStyleCnt="0"/>
      <dgm:spPr/>
    </dgm:pt>
    <dgm:pt modelId="{AACC8D1C-DC63-4699-9254-BFC26B150ECC}" type="pres">
      <dgm:prSet presAssocID="{908FDC86-0074-4327-BE82-9087638D96B9}" presName="childTextBox" presStyleLbl="fgAccFollowNode1" presStyleIdx="0" presStyleCnt="2" custScaleY="158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E05566-4614-4EED-9F8C-2B2382FEB31E}" type="pres">
      <dgm:prSet presAssocID="{67700339-97D9-4FF3-AFB0-2DC18B37AE32}" presName="sp" presStyleCnt="0"/>
      <dgm:spPr/>
    </dgm:pt>
    <dgm:pt modelId="{D0A8654E-B3D6-4160-B048-64FC5FA36DA6}" type="pres">
      <dgm:prSet presAssocID="{BA8CCAD7-B401-42DD-BD2E-AC04D82E6FB0}" presName="arrowAndChildren" presStyleCnt="0"/>
      <dgm:spPr/>
    </dgm:pt>
    <dgm:pt modelId="{9A663716-3E84-44E5-8D90-7D2552E62EA7}" type="pres">
      <dgm:prSet presAssocID="{BA8CCAD7-B401-42DD-BD2E-AC04D82E6FB0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CBC1D737-AABF-4578-B75C-2A9F0C3F8805}" type="pres">
      <dgm:prSet presAssocID="{BA8CCAD7-B401-42DD-BD2E-AC04D82E6FB0}" presName="arrow" presStyleLbl="node1" presStyleIdx="1" presStyleCnt="3"/>
      <dgm:spPr/>
      <dgm:t>
        <a:bodyPr/>
        <a:lstStyle/>
        <a:p>
          <a:endParaRPr lang="en-US"/>
        </a:p>
      </dgm:t>
    </dgm:pt>
    <dgm:pt modelId="{F70895B8-2819-4B39-9541-68D297DC27AC}" type="pres">
      <dgm:prSet presAssocID="{BA8CCAD7-B401-42DD-BD2E-AC04D82E6FB0}" presName="descendantArrow" presStyleCnt="0"/>
      <dgm:spPr/>
    </dgm:pt>
    <dgm:pt modelId="{13D24A5E-273B-40FA-A76A-B04158D0A24E}" type="pres">
      <dgm:prSet presAssocID="{5F229C88-A380-4D91-A401-5EC3BAA3CF45}" presName="childTextArrow" presStyleLbl="fgAccFollowNode1" presStyleIdx="1" presStyleCnt="2" custScaleY="147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8E4CA-BD2B-4347-8AD5-F28773B02A4F}" type="pres">
      <dgm:prSet presAssocID="{1BFC36D8-6E39-4239-84EA-9CEDCAE3D872}" presName="sp" presStyleCnt="0"/>
      <dgm:spPr/>
    </dgm:pt>
    <dgm:pt modelId="{C11B1AF6-68E0-487E-B515-29FE806D3193}" type="pres">
      <dgm:prSet presAssocID="{F520843B-CCB8-4E84-AD3C-88D541FD3E8F}" presName="arrowAndChildren" presStyleCnt="0"/>
      <dgm:spPr/>
    </dgm:pt>
    <dgm:pt modelId="{79B46BF4-4612-4262-9C22-745DDEC14021}" type="pres">
      <dgm:prSet presAssocID="{F520843B-CCB8-4E84-AD3C-88D541FD3E8F}" presName="parentTextArrow" presStyleLbl="node1" presStyleIdx="2" presStyleCnt="3" custScaleY="35212" custLinFactNeighborX="-87" custLinFactNeighborY="-93"/>
      <dgm:spPr/>
      <dgm:t>
        <a:bodyPr/>
        <a:lstStyle/>
        <a:p>
          <a:endParaRPr lang="en-US"/>
        </a:p>
      </dgm:t>
    </dgm:pt>
  </dgm:ptLst>
  <dgm:cxnLst>
    <dgm:cxn modelId="{6568AD32-E59A-40FC-9389-882263B3F5B2}" type="presOf" srcId="{BA8CCAD7-B401-42DD-BD2E-AC04D82E6FB0}" destId="{9A663716-3E84-44E5-8D90-7D2552E62EA7}" srcOrd="0" destOrd="0" presId="urn:microsoft.com/office/officeart/2005/8/layout/process4"/>
    <dgm:cxn modelId="{199B046C-6F75-4D38-BE62-964C53408796}" type="presOf" srcId="{5F229C88-A380-4D91-A401-5EC3BAA3CF45}" destId="{13D24A5E-273B-40FA-A76A-B04158D0A24E}" srcOrd="0" destOrd="0" presId="urn:microsoft.com/office/officeart/2005/8/layout/process4"/>
    <dgm:cxn modelId="{6C059242-C849-4624-950F-B82C6DB56AAE}" srcId="{EE95EF7C-833A-43FE-B768-B4E83D7DB9C4}" destId="{6EBC5FFF-4C43-427A-9FF3-4605ADCA3FB5}" srcOrd="2" destOrd="0" parTransId="{31049BC0-20DE-4778-BEED-FCD2CDD557B4}" sibTransId="{B0814794-4512-425E-A3E0-E9F083B8406A}"/>
    <dgm:cxn modelId="{C06BE2ED-2DA8-471F-A013-5F5A1B490BC4}" srcId="{BA8CCAD7-B401-42DD-BD2E-AC04D82E6FB0}" destId="{5F229C88-A380-4D91-A401-5EC3BAA3CF45}" srcOrd="0" destOrd="0" parTransId="{C3EAA5D7-905B-4BCB-BE3D-745F8FD9A8AD}" sibTransId="{9B2ED54F-7642-4DC0-8CBA-5EC4AF505A7C}"/>
    <dgm:cxn modelId="{61AE4EF8-6488-4DAB-8C52-7FA3892915B8}" srcId="{6EBC5FFF-4C43-427A-9FF3-4605ADCA3FB5}" destId="{908FDC86-0074-4327-BE82-9087638D96B9}" srcOrd="0" destOrd="0" parTransId="{47431792-1582-42B0-9E02-BB98B8958BAA}" sibTransId="{8B38CF08-47D8-4C85-8756-B8B9ED478F30}"/>
    <dgm:cxn modelId="{94F72A7C-EAC5-49F0-B09B-69D99206F8CD}" type="presOf" srcId="{F520843B-CCB8-4E84-AD3C-88D541FD3E8F}" destId="{79B46BF4-4612-4262-9C22-745DDEC14021}" srcOrd="0" destOrd="0" presId="urn:microsoft.com/office/officeart/2005/8/layout/process4"/>
    <dgm:cxn modelId="{2BF1B368-6F99-4D5A-9004-3109F4879F13}" type="presOf" srcId="{EE95EF7C-833A-43FE-B768-B4E83D7DB9C4}" destId="{5D5E2F5E-7E6A-4B74-91B8-F0EC8F061E2F}" srcOrd="0" destOrd="0" presId="urn:microsoft.com/office/officeart/2005/8/layout/process4"/>
    <dgm:cxn modelId="{94A003E5-8A4F-4918-8B7A-B35A19B8643B}" type="presOf" srcId="{BA8CCAD7-B401-42DD-BD2E-AC04D82E6FB0}" destId="{CBC1D737-AABF-4578-B75C-2A9F0C3F8805}" srcOrd="1" destOrd="0" presId="urn:microsoft.com/office/officeart/2005/8/layout/process4"/>
    <dgm:cxn modelId="{D5C32EB8-C111-4DE7-B5FF-CD5ECEAC5442}" type="presOf" srcId="{6EBC5FFF-4C43-427A-9FF3-4605ADCA3FB5}" destId="{04FE8BDB-3843-4536-AC6E-22F087B2DD21}" srcOrd="0" destOrd="0" presId="urn:microsoft.com/office/officeart/2005/8/layout/process4"/>
    <dgm:cxn modelId="{F5A2306A-D9BC-4723-BDA2-1C206A22950A}" type="presOf" srcId="{908FDC86-0074-4327-BE82-9087638D96B9}" destId="{AACC8D1C-DC63-4699-9254-BFC26B150ECC}" srcOrd="0" destOrd="0" presId="urn:microsoft.com/office/officeart/2005/8/layout/process4"/>
    <dgm:cxn modelId="{AE3BA538-7602-4AD0-8FFC-1627605A0C69}" srcId="{EE95EF7C-833A-43FE-B768-B4E83D7DB9C4}" destId="{BA8CCAD7-B401-42DD-BD2E-AC04D82E6FB0}" srcOrd="1" destOrd="0" parTransId="{356BF27C-317A-42D1-A93E-80DB6B779875}" sibTransId="{67700339-97D9-4FF3-AFB0-2DC18B37AE32}"/>
    <dgm:cxn modelId="{CF96BD5B-E2F4-4185-976D-3DFF541EC916}" type="presOf" srcId="{6EBC5FFF-4C43-427A-9FF3-4605ADCA3FB5}" destId="{F65CECD9-BC03-4E16-9DB9-AB81F8ECF077}" srcOrd="1" destOrd="0" presId="urn:microsoft.com/office/officeart/2005/8/layout/process4"/>
    <dgm:cxn modelId="{7BBC09F2-A8A5-40F1-A2DC-C7D08A5A45E1}" srcId="{EE95EF7C-833A-43FE-B768-B4E83D7DB9C4}" destId="{F520843B-CCB8-4E84-AD3C-88D541FD3E8F}" srcOrd="0" destOrd="0" parTransId="{6644D3BA-2B35-44E2-B3DB-CC4098088688}" sibTransId="{1BFC36D8-6E39-4239-84EA-9CEDCAE3D872}"/>
    <dgm:cxn modelId="{7ADD0629-09FF-4C9C-A9E0-DD6781BE8C56}" type="presParOf" srcId="{5D5E2F5E-7E6A-4B74-91B8-F0EC8F061E2F}" destId="{A101E0FD-DB0C-4006-8413-5748ABE9A984}" srcOrd="0" destOrd="0" presId="urn:microsoft.com/office/officeart/2005/8/layout/process4"/>
    <dgm:cxn modelId="{6AA88251-B0CD-40A4-B92B-7C9F796DC14A}" type="presParOf" srcId="{A101E0FD-DB0C-4006-8413-5748ABE9A984}" destId="{04FE8BDB-3843-4536-AC6E-22F087B2DD21}" srcOrd="0" destOrd="0" presId="urn:microsoft.com/office/officeart/2005/8/layout/process4"/>
    <dgm:cxn modelId="{51069277-99DF-4943-BA13-84973DF2801C}" type="presParOf" srcId="{A101E0FD-DB0C-4006-8413-5748ABE9A984}" destId="{F65CECD9-BC03-4E16-9DB9-AB81F8ECF077}" srcOrd="1" destOrd="0" presId="urn:microsoft.com/office/officeart/2005/8/layout/process4"/>
    <dgm:cxn modelId="{19A84B5E-4EA0-4D6D-B410-6D154779199E}" type="presParOf" srcId="{A101E0FD-DB0C-4006-8413-5748ABE9A984}" destId="{D7767C24-A48D-4860-985C-7C6274E39ABC}" srcOrd="2" destOrd="0" presId="urn:microsoft.com/office/officeart/2005/8/layout/process4"/>
    <dgm:cxn modelId="{08713905-98A7-4C8A-9033-C4E8B8180E9E}" type="presParOf" srcId="{D7767C24-A48D-4860-985C-7C6274E39ABC}" destId="{AACC8D1C-DC63-4699-9254-BFC26B150ECC}" srcOrd="0" destOrd="0" presId="urn:microsoft.com/office/officeart/2005/8/layout/process4"/>
    <dgm:cxn modelId="{07D74E24-9229-4DC8-AC7F-E4DAB598893B}" type="presParOf" srcId="{5D5E2F5E-7E6A-4B74-91B8-F0EC8F061E2F}" destId="{56E05566-4614-4EED-9F8C-2B2382FEB31E}" srcOrd="1" destOrd="0" presId="urn:microsoft.com/office/officeart/2005/8/layout/process4"/>
    <dgm:cxn modelId="{2DE0A2EF-E107-44C6-86B3-A24F9E38F079}" type="presParOf" srcId="{5D5E2F5E-7E6A-4B74-91B8-F0EC8F061E2F}" destId="{D0A8654E-B3D6-4160-B048-64FC5FA36DA6}" srcOrd="2" destOrd="0" presId="urn:microsoft.com/office/officeart/2005/8/layout/process4"/>
    <dgm:cxn modelId="{CF42EB18-291A-4980-B0BF-EEDB2E73800A}" type="presParOf" srcId="{D0A8654E-B3D6-4160-B048-64FC5FA36DA6}" destId="{9A663716-3E84-44E5-8D90-7D2552E62EA7}" srcOrd="0" destOrd="0" presId="urn:microsoft.com/office/officeart/2005/8/layout/process4"/>
    <dgm:cxn modelId="{FA90E425-CB86-4004-9DC1-7AC23AE07F24}" type="presParOf" srcId="{D0A8654E-B3D6-4160-B048-64FC5FA36DA6}" destId="{CBC1D737-AABF-4578-B75C-2A9F0C3F8805}" srcOrd="1" destOrd="0" presId="urn:microsoft.com/office/officeart/2005/8/layout/process4"/>
    <dgm:cxn modelId="{B21868E6-918D-4F32-A9B9-928855B6B4AE}" type="presParOf" srcId="{D0A8654E-B3D6-4160-B048-64FC5FA36DA6}" destId="{F70895B8-2819-4B39-9541-68D297DC27AC}" srcOrd="2" destOrd="0" presId="urn:microsoft.com/office/officeart/2005/8/layout/process4"/>
    <dgm:cxn modelId="{FFC39EE1-0538-46E0-B27C-9AF39C82272F}" type="presParOf" srcId="{F70895B8-2819-4B39-9541-68D297DC27AC}" destId="{13D24A5E-273B-40FA-A76A-B04158D0A24E}" srcOrd="0" destOrd="0" presId="urn:microsoft.com/office/officeart/2005/8/layout/process4"/>
    <dgm:cxn modelId="{8349823F-104E-4D55-865C-23DB8E2F2D7F}" type="presParOf" srcId="{5D5E2F5E-7E6A-4B74-91B8-F0EC8F061E2F}" destId="{CE08E4CA-BD2B-4347-8AD5-F28773B02A4F}" srcOrd="3" destOrd="0" presId="urn:microsoft.com/office/officeart/2005/8/layout/process4"/>
    <dgm:cxn modelId="{8005E534-CAAD-4345-A360-366FD266376E}" type="presParOf" srcId="{5D5E2F5E-7E6A-4B74-91B8-F0EC8F061E2F}" destId="{C11B1AF6-68E0-487E-B515-29FE806D3193}" srcOrd="4" destOrd="0" presId="urn:microsoft.com/office/officeart/2005/8/layout/process4"/>
    <dgm:cxn modelId="{0E1E0F8D-9AF2-4C88-AA08-D966CF61FDDE}" type="presParOf" srcId="{C11B1AF6-68E0-487E-B515-29FE806D3193}" destId="{79B46BF4-4612-4262-9C22-745DDEC140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6C4C80-0FED-4E19-9162-969F416925C3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3FDF292-1265-4AB0-BF4C-9FAB6450F9A5}">
      <dgm:prSet phldrT="[نص]" custT="1"/>
      <dgm:spPr>
        <a:solidFill>
          <a:schemeClr val="accent2"/>
        </a:solidFill>
      </dgm:spPr>
      <dgm:t>
        <a:bodyPr/>
        <a:lstStyle/>
        <a:p>
          <a:r>
            <a:rPr lang="ar-MA" sz="2400" b="1" u="sng" dirty="0" smtClean="0">
              <a:solidFill>
                <a:schemeClr val="tx1"/>
              </a:solidFill>
            </a:rPr>
            <a:t>السلطة التشريعية</a:t>
          </a:r>
          <a:endParaRPr lang="en-US" sz="2400" b="1" u="sng" dirty="0">
            <a:solidFill>
              <a:schemeClr val="tx1"/>
            </a:solidFill>
          </a:endParaRPr>
        </a:p>
      </dgm:t>
    </dgm:pt>
    <dgm:pt modelId="{BF6DF94B-B4F3-454C-9716-71A3E464A906}" type="parTrans" cxnId="{3AED6A69-598E-495F-9D85-A96A65C0F5E6}">
      <dgm:prSet/>
      <dgm:spPr/>
      <dgm:t>
        <a:bodyPr/>
        <a:lstStyle/>
        <a:p>
          <a:endParaRPr lang="en-US"/>
        </a:p>
      </dgm:t>
    </dgm:pt>
    <dgm:pt modelId="{3818109E-ED80-461C-BFCB-07120024BDB1}" type="sibTrans" cxnId="{3AED6A69-598E-495F-9D85-A96A65C0F5E6}">
      <dgm:prSet/>
      <dgm:spPr/>
      <dgm:t>
        <a:bodyPr/>
        <a:lstStyle/>
        <a:p>
          <a:endParaRPr lang="en-US"/>
        </a:p>
      </dgm:t>
    </dgm:pt>
    <dgm:pt modelId="{6C8858D6-DCA2-46BF-996C-4AD3CAAD5B8E}">
      <dgm:prSet phldrT="[نص]" custT="1"/>
      <dgm:spPr>
        <a:noFill/>
        <a:ln>
          <a:noFill/>
        </a:ln>
      </dgm:spPr>
      <dgm:t>
        <a:bodyPr/>
        <a:lstStyle/>
        <a:p>
          <a:r>
            <a:rPr lang="ar-MA" sz="2000" dirty="0" smtClean="0">
              <a:solidFill>
                <a:schemeClr val="tx1"/>
              </a:solidFill>
            </a:rPr>
            <a:t>تختار الحكومة + تحدد اختصاصاتهم +تلزمهم بسياسة معينة +الغاء وتعديل قراراتهم +رقابة على أعمالهم</a:t>
          </a:r>
          <a:endParaRPr lang="en-US" sz="2000" dirty="0">
            <a:solidFill>
              <a:schemeClr val="tx1"/>
            </a:solidFill>
          </a:endParaRPr>
        </a:p>
      </dgm:t>
    </dgm:pt>
    <dgm:pt modelId="{D6995AC6-C445-4705-BB65-675BA0A3EE49}" type="parTrans" cxnId="{AF1953A8-8D1D-40FF-8821-9BA26AFC00C2}">
      <dgm:prSet/>
      <dgm:spPr/>
      <dgm:t>
        <a:bodyPr/>
        <a:lstStyle/>
        <a:p>
          <a:endParaRPr lang="en-US"/>
        </a:p>
      </dgm:t>
    </dgm:pt>
    <dgm:pt modelId="{319EE878-4441-433A-A284-BCCE19B3AE3A}" type="sibTrans" cxnId="{AF1953A8-8D1D-40FF-8821-9BA26AFC00C2}">
      <dgm:prSet/>
      <dgm:spPr/>
      <dgm:t>
        <a:bodyPr/>
        <a:lstStyle/>
        <a:p>
          <a:endParaRPr lang="en-US"/>
        </a:p>
      </dgm:t>
    </dgm:pt>
    <dgm:pt modelId="{0E217B32-F648-45E0-95A5-A60F12F6D24F}">
      <dgm:prSet phldrT="[نص]" custT="1"/>
      <dgm:spPr>
        <a:solidFill>
          <a:srgbClr val="FF66CC"/>
        </a:solidFill>
      </dgm:spPr>
      <dgm:t>
        <a:bodyPr/>
        <a:lstStyle/>
        <a:p>
          <a:r>
            <a:rPr lang="ar-MA" sz="2400" b="1" u="sng" dirty="0" smtClean="0">
              <a:solidFill>
                <a:schemeClr val="tx1"/>
              </a:solidFill>
            </a:rPr>
            <a:t>السلطة التنفيذية</a:t>
          </a:r>
          <a:endParaRPr lang="en-US" sz="2400" b="1" u="sng" dirty="0">
            <a:solidFill>
              <a:schemeClr val="tx1"/>
            </a:solidFill>
          </a:endParaRPr>
        </a:p>
      </dgm:t>
    </dgm:pt>
    <dgm:pt modelId="{D56EE0F0-3568-4285-9DB5-22E5DF7A299F}" type="parTrans" cxnId="{1FACE28D-9CC3-4C0B-B52F-53702887CA27}">
      <dgm:prSet/>
      <dgm:spPr/>
      <dgm:t>
        <a:bodyPr/>
        <a:lstStyle/>
        <a:p>
          <a:endParaRPr lang="en-US"/>
        </a:p>
      </dgm:t>
    </dgm:pt>
    <dgm:pt modelId="{87C644B4-9EA8-4E9D-80EC-A985436C2C7E}" type="sibTrans" cxnId="{1FACE28D-9CC3-4C0B-B52F-53702887CA27}">
      <dgm:prSet/>
      <dgm:spPr/>
      <dgm:t>
        <a:bodyPr/>
        <a:lstStyle/>
        <a:p>
          <a:endParaRPr lang="en-US"/>
        </a:p>
      </dgm:t>
    </dgm:pt>
    <dgm:pt modelId="{615C2AE5-3B1F-4F54-9EFA-5270FA1248B9}">
      <dgm:prSet phldrT="[نص]" custT="1"/>
      <dgm:spPr>
        <a:solidFill>
          <a:srgbClr val="FF66CC"/>
        </a:solidFill>
        <a:ln>
          <a:noFill/>
        </a:ln>
      </dgm:spPr>
      <dgm:t>
        <a:bodyPr/>
        <a:lstStyle/>
        <a:p>
          <a:r>
            <a:rPr lang="ar-MA" sz="2000" dirty="0" smtClean="0">
              <a:solidFill>
                <a:schemeClr val="tx1"/>
              </a:solidFill>
            </a:rPr>
            <a:t>غير قابلين للعزل قبل انتهاء مدة عضويتهم 4 سنوات</a:t>
          </a:r>
          <a:endParaRPr lang="en-US" sz="2000" dirty="0">
            <a:solidFill>
              <a:schemeClr val="tx1"/>
            </a:solidFill>
          </a:endParaRPr>
        </a:p>
      </dgm:t>
    </dgm:pt>
    <dgm:pt modelId="{98FCC8E8-5652-403A-859B-FBA600FFB40D}" type="parTrans" cxnId="{4DECEA45-A5C0-474F-922E-882FEAA85CC9}">
      <dgm:prSet/>
      <dgm:spPr/>
      <dgm:t>
        <a:bodyPr/>
        <a:lstStyle/>
        <a:p>
          <a:endParaRPr lang="en-US"/>
        </a:p>
      </dgm:t>
    </dgm:pt>
    <dgm:pt modelId="{D09D5457-D934-4A44-B246-65F797B88C5A}" type="sibTrans" cxnId="{4DECEA45-A5C0-474F-922E-882FEAA85CC9}">
      <dgm:prSet/>
      <dgm:spPr/>
      <dgm:t>
        <a:bodyPr/>
        <a:lstStyle/>
        <a:p>
          <a:endParaRPr lang="en-US"/>
        </a:p>
      </dgm:t>
    </dgm:pt>
    <dgm:pt modelId="{D4D3D09A-D73B-494C-89AA-1671041706CF}" type="pres">
      <dgm:prSet presAssocID="{C86C4C80-0FED-4E19-9162-969F416925C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A4A119-3642-45D9-A4EA-0FFDE5AC4CEB}" type="pres">
      <dgm:prSet presAssocID="{C86C4C80-0FED-4E19-9162-969F416925C3}" presName="comp1" presStyleCnt="0"/>
      <dgm:spPr/>
    </dgm:pt>
    <dgm:pt modelId="{FCD4CA4E-41E7-4D95-B34B-5A0877A192C6}" type="pres">
      <dgm:prSet presAssocID="{C86C4C80-0FED-4E19-9162-969F416925C3}" presName="circle1" presStyleLbl="node1" presStyleIdx="0" presStyleCnt="4" custScaleX="127911"/>
      <dgm:spPr/>
      <dgm:t>
        <a:bodyPr/>
        <a:lstStyle/>
        <a:p>
          <a:endParaRPr lang="en-US"/>
        </a:p>
      </dgm:t>
    </dgm:pt>
    <dgm:pt modelId="{A371B6CC-1EBA-435C-83ED-BE5C6DB7DCE2}" type="pres">
      <dgm:prSet presAssocID="{C86C4C80-0FED-4E19-9162-969F416925C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31722-034E-48D7-B0DB-47BE5B36EF37}" type="pres">
      <dgm:prSet presAssocID="{C86C4C80-0FED-4E19-9162-969F416925C3}" presName="comp2" presStyleCnt="0"/>
      <dgm:spPr/>
    </dgm:pt>
    <dgm:pt modelId="{F94F4F96-87FF-4E7F-9C06-B04C591B41C0}" type="pres">
      <dgm:prSet presAssocID="{C86C4C80-0FED-4E19-9162-969F416925C3}" presName="circle2" presStyleLbl="node1" presStyleIdx="1" presStyleCnt="4" custScaleX="185603"/>
      <dgm:spPr/>
      <dgm:t>
        <a:bodyPr/>
        <a:lstStyle/>
        <a:p>
          <a:endParaRPr lang="en-US"/>
        </a:p>
      </dgm:t>
    </dgm:pt>
    <dgm:pt modelId="{AC08BE5D-8836-4409-A774-0A04F9D0EA3A}" type="pres">
      <dgm:prSet presAssocID="{C86C4C80-0FED-4E19-9162-969F416925C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56BEE-9563-4BA9-84E3-18854112C8A7}" type="pres">
      <dgm:prSet presAssocID="{C86C4C80-0FED-4E19-9162-969F416925C3}" presName="comp3" presStyleCnt="0"/>
      <dgm:spPr/>
    </dgm:pt>
    <dgm:pt modelId="{ADBAA5E0-E297-4A90-B2F7-84F30494E78D}" type="pres">
      <dgm:prSet presAssocID="{C86C4C80-0FED-4E19-9162-969F416925C3}" presName="circle3" presStyleLbl="node1" presStyleIdx="2" presStyleCnt="4" custScaleY="86258" custLinFactNeighborY="4457"/>
      <dgm:spPr/>
      <dgm:t>
        <a:bodyPr/>
        <a:lstStyle/>
        <a:p>
          <a:endParaRPr lang="en-US"/>
        </a:p>
      </dgm:t>
    </dgm:pt>
    <dgm:pt modelId="{37F24D24-6796-4EDF-80A5-E779993FEAAD}" type="pres">
      <dgm:prSet presAssocID="{C86C4C80-0FED-4E19-9162-969F416925C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7487E-9D05-4133-AF21-33780316B8BB}" type="pres">
      <dgm:prSet presAssocID="{C86C4C80-0FED-4E19-9162-969F416925C3}" presName="comp4" presStyleCnt="0"/>
      <dgm:spPr/>
    </dgm:pt>
    <dgm:pt modelId="{672FC0EE-5ACF-45E5-990E-F9327F1D774F}" type="pres">
      <dgm:prSet presAssocID="{C86C4C80-0FED-4E19-9162-969F416925C3}" presName="circle4" presStyleLbl="node1" presStyleIdx="3" presStyleCnt="4" custScaleY="85794" custLinFactNeighborY="696"/>
      <dgm:spPr/>
      <dgm:t>
        <a:bodyPr/>
        <a:lstStyle/>
        <a:p>
          <a:endParaRPr lang="en-US"/>
        </a:p>
      </dgm:t>
    </dgm:pt>
    <dgm:pt modelId="{B9DCCEA9-E416-4E9D-B6D6-34CC17FBD009}" type="pres">
      <dgm:prSet presAssocID="{C86C4C80-0FED-4E19-9162-969F416925C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ACE28D-9CC3-4C0B-B52F-53702887CA27}" srcId="{C86C4C80-0FED-4E19-9162-969F416925C3}" destId="{0E217B32-F648-45E0-95A5-A60F12F6D24F}" srcOrd="2" destOrd="0" parTransId="{D56EE0F0-3568-4285-9DB5-22E5DF7A299F}" sibTransId="{87C644B4-9EA8-4E9D-80EC-A985436C2C7E}"/>
    <dgm:cxn modelId="{60F1CFDA-E347-4F15-98A6-B7EA6A9BD535}" type="presOf" srcId="{A3FDF292-1265-4AB0-BF4C-9FAB6450F9A5}" destId="{FCD4CA4E-41E7-4D95-B34B-5A0877A192C6}" srcOrd="0" destOrd="0" presId="urn:microsoft.com/office/officeart/2005/8/layout/venn2"/>
    <dgm:cxn modelId="{92D24902-ED47-4787-B5B9-7F1727EC452C}" type="presOf" srcId="{6C8858D6-DCA2-46BF-996C-4AD3CAAD5B8E}" destId="{F94F4F96-87FF-4E7F-9C06-B04C591B41C0}" srcOrd="0" destOrd="0" presId="urn:microsoft.com/office/officeart/2005/8/layout/venn2"/>
    <dgm:cxn modelId="{DB5B7B5E-236A-4173-AE91-FFB475203DD1}" type="presOf" srcId="{A3FDF292-1265-4AB0-BF4C-9FAB6450F9A5}" destId="{A371B6CC-1EBA-435C-83ED-BE5C6DB7DCE2}" srcOrd="1" destOrd="0" presId="urn:microsoft.com/office/officeart/2005/8/layout/venn2"/>
    <dgm:cxn modelId="{B67ADFB5-0345-4FF6-B74C-FC24F6DA6567}" type="presOf" srcId="{615C2AE5-3B1F-4F54-9EFA-5270FA1248B9}" destId="{B9DCCEA9-E416-4E9D-B6D6-34CC17FBD009}" srcOrd="1" destOrd="0" presId="urn:microsoft.com/office/officeart/2005/8/layout/venn2"/>
    <dgm:cxn modelId="{4DECEA45-A5C0-474F-922E-882FEAA85CC9}" srcId="{C86C4C80-0FED-4E19-9162-969F416925C3}" destId="{615C2AE5-3B1F-4F54-9EFA-5270FA1248B9}" srcOrd="3" destOrd="0" parTransId="{98FCC8E8-5652-403A-859B-FBA600FFB40D}" sibTransId="{D09D5457-D934-4A44-B246-65F797B88C5A}"/>
    <dgm:cxn modelId="{DD2C7148-E566-4CEA-8EF3-B0DEAA5F4485}" type="presOf" srcId="{C86C4C80-0FED-4E19-9162-969F416925C3}" destId="{D4D3D09A-D73B-494C-89AA-1671041706CF}" srcOrd="0" destOrd="0" presId="urn:microsoft.com/office/officeart/2005/8/layout/venn2"/>
    <dgm:cxn modelId="{7D1DB518-FAE4-4BA8-BCA4-B47E600AEF1F}" type="presOf" srcId="{0E217B32-F648-45E0-95A5-A60F12F6D24F}" destId="{ADBAA5E0-E297-4A90-B2F7-84F30494E78D}" srcOrd="0" destOrd="0" presId="urn:microsoft.com/office/officeart/2005/8/layout/venn2"/>
    <dgm:cxn modelId="{60D4AFFD-E332-4401-AA38-FA72943D9E55}" type="presOf" srcId="{6C8858D6-DCA2-46BF-996C-4AD3CAAD5B8E}" destId="{AC08BE5D-8836-4409-A774-0A04F9D0EA3A}" srcOrd="1" destOrd="0" presId="urn:microsoft.com/office/officeart/2005/8/layout/venn2"/>
    <dgm:cxn modelId="{3AED6A69-598E-495F-9D85-A96A65C0F5E6}" srcId="{C86C4C80-0FED-4E19-9162-969F416925C3}" destId="{A3FDF292-1265-4AB0-BF4C-9FAB6450F9A5}" srcOrd="0" destOrd="0" parTransId="{BF6DF94B-B4F3-454C-9716-71A3E464A906}" sibTransId="{3818109E-ED80-461C-BFCB-07120024BDB1}"/>
    <dgm:cxn modelId="{AF1953A8-8D1D-40FF-8821-9BA26AFC00C2}" srcId="{C86C4C80-0FED-4E19-9162-969F416925C3}" destId="{6C8858D6-DCA2-46BF-996C-4AD3CAAD5B8E}" srcOrd="1" destOrd="0" parTransId="{D6995AC6-C445-4705-BB65-675BA0A3EE49}" sibTransId="{319EE878-4441-433A-A284-BCCE19B3AE3A}"/>
    <dgm:cxn modelId="{5CC5F022-06BC-426E-AA10-E697DAC029A0}" type="presOf" srcId="{615C2AE5-3B1F-4F54-9EFA-5270FA1248B9}" destId="{672FC0EE-5ACF-45E5-990E-F9327F1D774F}" srcOrd="0" destOrd="0" presId="urn:microsoft.com/office/officeart/2005/8/layout/venn2"/>
    <dgm:cxn modelId="{A632D52A-D7AF-4B8C-977D-21C10E27ADD8}" type="presOf" srcId="{0E217B32-F648-45E0-95A5-A60F12F6D24F}" destId="{37F24D24-6796-4EDF-80A5-E779993FEAAD}" srcOrd="1" destOrd="0" presId="urn:microsoft.com/office/officeart/2005/8/layout/venn2"/>
    <dgm:cxn modelId="{64A56E76-C693-4C38-88C0-4A5415889F0A}" type="presParOf" srcId="{D4D3D09A-D73B-494C-89AA-1671041706CF}" destId="{E5A4A119-3642-45D9-A4EA-0FFDE5AC4CEB}" srcOrd="0" destOrd="0" presId="urn:microsoft.com/office/officeart/2005/8/layout/venn2"/>
    <dgm:cxn modelId="{1757E254-06E1-462D-AFC8-D9F53AB9F0A9}" type="presParOf" srcId="{E5A4A119-3642-45D9-A4EA-0FFDE5AC4CEB}" destId="{FCD4CA4E-41E7-4D95-B34B-5A0877A192C6}" srcOrd="0" destOrd="0" presId="urn:microsoft.com/office/officeart/2005/8/layout/venn2"/>
    <dgm:cxn modelId="{DD8E4162-930F-400B-B705-A1DE6BAF2701}" type="presParOf" srcId="{E5A4A119-3642-45D9-A4EA-0FFDE5AC4CEB}" destId="{A371B6CC-1EBA-435C-83ED-BE5C6DB7DCE2}" srcOrd="1" destOrd="0" presId="urn:microsoft.com/office/officeart/2005/8/layout/venn2"/>
    <dgm:cxn modelId="{F6600C3B-A078-4204-928B-7A36D7FC76A3}" type="presParOf" srcId="{D4D3D09A-D73B-494C-89AA-1671041706CF}" destId="{EF931722-034E-48D7-B0DB-47BE5B36EF37}" srcOrd="1" destOrd="0" presId="urn:microsoft.com/office/officeart/2005/8/layout/venn2"/>
    <dgm:cxn modelId="{D9217922-8962-4669-BA95-7C68D38F0006}" type="presParOf" srcId="{EF931722-034E-48D7-B0DB-47BE5B36EF37}" destId="{F94F4F96-87FF-4E7F-9C06-B04C591B41C0}" srcOrd="0" destOrd="0" presId="urn:microsoft.com/office/officeart/2005/8/layout/venn2"/>
    <dgm:cxn modelId="{F815B12C-386E-4D64-983F-F2F77840C2F7}" type="presParOf" srcId="{EF931722-034E-48D7-B0DB-47BE5B36EF37}" destId="{AC08BE5D-8836-4409-A774-0A04F9D0EA3A}" srcOrd="1" destOrd="0" presId="urn:microsoft.com/office/officeart/2005/8/layout/venn2"/>
    <dgm:cxn modelId="{D971F545-A163-403A-B0D2-F202ACA8C845}" type="presParOf" srcId="{D4D3D09A-D73B-494C-89AA-1671041706CF}" destId="{71F56BEE-9563-4BA9-84E3-18854112C8A7}" srcOrd="2" destOrd="0" presId="urn:microsoft.com/office/officeart/2005/8/layout/venn2"/>
    <dgm:cxn modelId="{CCE00C8B-3AF8-445A-A67A-CC4B365CE1ED}" type="presParOf" srcId="{71F56BEE-9563-4BA9-84E3-18854112C8A7}" destId="{ADBAA5E0-E297-4A90-B2F7-84F30494E78D}" srcOrd="0" destOrd="0" presId="urn:microsoft.com/office/officeart/2005/8/layout/venn2"/>
    <dgm:cxn modelId="{433B7523-0AA8-41F7-A210-3F2504E1CA21}" type="presParOf" srcId="{71F56BEE-9563-4BA9-84E3-18854112C8A7}" destId="{37F24D24-6796-4EDF-80A5-E779993FEAAD}" srcOrd="1" destOrd="0" presId="urn:microsoft.com/office/officeart/2005/8/layout/venn2"/>
    <dgm:cxn modelId="{8318CF00-5B22-419C-8182-AC2D4871FD7C}" type="presParOf" srcId="{D4D3D09A-D73B-494C-89AA-1671041706CF}" destId="{C057487E-9D05-4133-AF21-33780316B8BB}" srcOrd="3" destOrd="0" presId="urn:microsoft.com/office/officeart/2005/8/layout/venn2"/>
    <dgm:cxn modelId="{4434D3FE-C9C2-4355-8CAA-D4E88A2B9BA4}" type="presParOf" srcId="{C057487E-9D05-4133-AF21-33780316B8BB}" destId="{672FC0EE-5ACF-45E5-990E-F9327F1D774F}" srcOrd="0" destOrd="0" presId="urn:microsoft.com/office/officeart/2005/8/layout/venn2"/>
    <dgm:cxn modelId="{40FF1798-3953-4B44-B376-1A6CA72F3425}" type="presParOf" srcId="{C057487E-9D05-4133-AF21-33780316B8BB}" destId="{B9DCCEA9-E416-4E9D-B6D6-34CC17FBD00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FE0FA-6DB5-411B-8E53-2F8F83AEFF58}">
      <dsp:nvSpPr>
        <dsp:cNvPr id="0" name=""/>
        <dsp:cNvSpPr/>
      </dsp:nvSpPr>
      <dsp:spPr>
        <a:xfrm>
          <a:off x="885863" y="1431944"/>
          <a:ext cx="176861" cy="3890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0948"/>
              </a:lnTo>
              <a:lnTo>
                <a:pt x="176861" y="389094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474A8-BD3E-4259-91CF-37AB4237FE73}">
      <dsp:nvSpPr>
        <dsp:cNvPr id="0" name=""/>
        <dsp:cNvSpPr/>
      </dsp:nvSpPr>
      <dsp:spPr>
        <a:xfrm>
          <a:off x="885863" y="1431944"/>
          <a:ext cx="176861" cy="305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3805"/>
              </a:lnTo>
              <a:lnTo>
                <a:pt x="176861" y="305380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1FD2B-6160-4143-8556-9E8E7F59C3E2}">
      <dsp:nvSpPr>
        <dsp:cNvPr id="0" name=""/>
        <dsp:cNvSpPr/>
      </dsp:nvSpPr>
      <dsp:spPr>
        <a:xfrm>
          <a:off x="885863" y="1431944"/>
          <a:ext cx="176861" cy="2216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661"/>
              </a:lnTo>
              <a:lnTo>
                <a:pt x="176861" y="221666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74E65-6964-42C3-A301-9377313DD0C3}">
      <dsp:nvSpPr>
        <dsp:cNvPr id="0" name=""/>
        <dsp:cNvSpPr/>
      </dsp:nvSpPr>
      <dsp:spPr>
        <a:xfrm>
          <a:off x="885863" y="1431944"/>
          <a:ext cx="176861" cy="137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518"/>
              </a:lnTo>
              <a:lnTo>
                <a:pt x="176861" y="13795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EB039-D182-40F3-AF29-D74778DB16DD}">
      <dsp:nvSpPr>
        <dsp:cNvPr id="0" name=""/>
        <dsp:cNvSpPr/>
      </dsp:nvSpPr>
      <dsp:spPr>
        <a:xfrm>
          <a:off x="885863" y="1431944"/>
          <a:ext cx="176861" cy="542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374"/>
              </a:lnTo>
              <a:lnTo>
                <a:pt x="176861" y="54237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42080-6A87-4EC6-BC6B-AB55D0589278}">
      <dsp:nvSpPr>
        <dsp:cNvPr id="0" name=""/>
        <dsp:cNvSpPr/>
      </dsp:nvSpPr>
      <dsp:spPr>
        <a:xfrm>
          <a:off x="1357493" y="594800"/>
          <a:ext cx="2140021" cy="247605"/>
        </a:xfrm>
        <a:custGeom>
          <a:avLst/>
          <a:gdLst/>
          <a:ahLst/>
          <a:cxnLst/>
          <a:rect l="0" t="0" r="0" b="0"/>
          <a:pathLst>
            <a:path>
              <a:moveTo>
                <a:pt x="2140021" y="0"/>
              </a:moveTo>
              <a:lnTo>
                <a:pt x="2140021" y="123802"/>
              </a:lnTo>
              <a:lnTo>
                <a:pt x="0" y="123802"/>
              </a:lnTo>
              <a:lnTo>
                <a:pt x="0" y="24760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53454-5BB8-44E2-88F5-6552816BD705}">
      <dsp:nvSpPr>
        <dsp:cNvPr id="0" name=""/>
        <dsp:cNvSpPr/>
      </dsp:nvSpPr>
      <dsp:spPr>
        <a:xfrm>
          <a:off x="2312544" y="1431944"/>
          <a:ext cx="176861" cy="137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518"/>
              </a:lnTo>
              <a:lnTo>
                <a:pt x="176861" y="13795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CA8A6-2FE9-4653-ABC5-49309C326580}">
      <dsp:nvSpPr>
        <dsp:cNvPr id="0" name=""/>
        <dsp:cNvSpPr/>
      </dsp:nvSpPr>
      <dsp:spPr>
        <a:xfrm>
          <a:off x="2312544" y="1431944"/>
          <a:ext cx="176861" cy="542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374"/>
              </a:lnTo>
              <a:lnTo>
                <a:pt x="176861" y="54237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BB7CA-3443-4F32-A293-C4AB0F53EEFA}">
      <dsp:nvSpPr>
        <dsp:cNvPr id="0" name=""/>
        <dsp:cNvSpPr/>
      </dsp:nvSpPr>
      <dsp:spPr>
        <a:xfrm>
          <a:off x="2784175" y="594800"/>
          <a:ext cx="713340" cy="247605"/>
        </a:xfrm>
        <a:custGeom>
          <a:avLst/>
          <a:gdLst/>
          <a:ahLst/>
          <a:cxnLst/>
          <a:rect l="0" t="0" r="0" b="0"/>
          <a:pathLst>
            <a:path>
              <a:moveTo>
                <a:pt x="713340" y="0"/>
              </a:moveTo>
              <a:lnTo>
                <a:pt x="713340" y="123802"/>
              </a:lnTo>
              <a:lnTo>
                <a:pt x="0" y="123802"/>
              </a:lnTo>
              <a:lnTo>
                <a:pt x="0" y="24760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038EC-DAF3-470D-B36D-98377B568B37}">
      <dsp:nvSpPr>
        <dsp:cNvPr id="0" name=""/>
        <dsp:cNvSpPr/>
      </dsp:nvSpPr>
      <dsp:spPr>
        <a:xfrm>
          <a:off x="3739226" y="1431944"/>
          <a:ext cx="176861" cy="2216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661"/>
              </a:lnTo>
              <a:lnTo>
                <a:pt x="176861" y="221666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1A3E9-C0F6-458B-BA54-AD0B439C9575}">
      <dsp:nvSpPr>
        <dsp:cNvPr id="0" name=""/>
        <dsp:cNvSpPr/>
      </dsp:nvSpPr>
      <dsp:spPr>
        <a:xfrm>
          <a:off x="3739226" y="1431944"/>
          <a:ext cx="176861" cy="137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518"/>
              </a:lnTo>
              <a:lnTo>
                <a:pt x="176861" y="13795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82E4E-4781-48DE-9E63-6BA573995D8E}">
      <dsp:nvSpPr>
        <dsp:cNvPr id="0" name=""/>
        <dsp:cNvSpPr/>
      </dsp:nvSpPr>
      <dsp:spPr>
        <a:xfrm>
          <a:off x="3739226" y="1431944"/>
          <a:ext cx="176861" cy="542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374"/>
              </a:lnTo>
              <a:lnTo>
                <a:pt x="176861" y="54237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790D6-F7FF-4BB7-9BFF-5AD722B2211D}">
      <dsp:nvSpPr>
        <dsp:cNvPr id="0" name=""/>
        <dsp:cNvSpPr/>
      </dsp:nvSpPr>
      <dsp:spPr>
        <a:xfrm>
          <a:off x="3497515" y="594800"/>
          <a:ext cx="713340" cy="247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802"/>
              </a:lnTo>
              <a:lnTo>
                <a:pt x="713340" y="123802"/>
              </a:lnTo>
              <a:lnTo>
                <a:pt x="713340" y="24760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5B07D-FC28-4974-9C11-CD722EB42A37}">
      <dsp:nvSpPr>
        <dsp:cNvPr id="0" name=""/>
        <dsp:cNvSpPr/>
      </dsp:nvSpPr>
      <dsp:spPr>
        <a:xfrm>
          <a:off x="5165907" y="1431944"/>
          <a:ext cx="176861" cy="137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518"/>
              </a:lnTo>
              <a:lnTo>
                <a:pt x="176861" y="13795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2B257-52F5-4D40-88EC-83A58CDA0425}">
      <dsp:nvSpPr>
        <dsp:cNvPr id="0" name=""/>
        <dsp:cNvSpPr/>
      </dsp:nvSpPr>
      <dsp:spPr>
        <a:xfrm>
          <a:off x="5165907" y="1431944"/>
          <a:ext cx="176861" cy="542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374"/>
              </a:lnTo>
              <a:lnTo>
                <a:pt x="176861" y="54237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A4916-6B7E-4F0D-8587-481AF03938F2}">
      <dsp:nvSpPr>
        <dsp:cNvPr id="0" name=""/>
        <dsp:cNvSpPr/>
      </dsp:nvSpPr>
      <dsp:spPr>
        <a:xfrm>
          <a:off x="3497515" y="594800"/>
          <a:ext cx="2140021" cy="247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802"/>
              </a:lnTo>
              <a:lnTo>
                <a:pt x="2140021" y="123802"/>
              </a:lnTo>
              <a:lnTo>
                <a:pt x="2140021" y="24760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11094-C3D5-44C9-A107-D44A774049B2}">
      <dsp:nvSpPr>
        <dsp:cNvPr id="0" name=""/>
        <dsp:cNvSpPr/>
      </dsp:nvSpPr>
      <dsp:spPr>
        <a:xfrm>
          <a:off x="2907977" y="5263"/>
          <a:ext cx="1179075" cy="589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أشكال الحكومات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907977" y="5263"/>
        <a:ext cx="1179075" cy="589537"/>
      </dsp:txXfrm>
    </dsp:sp>
    <dsp:sp modelId="{4243D3E3-A4C7-4A4C-8AAD-5E1BFA05904A}">
      <dsp:nvSpPr>
        <dsp:cNvPr id="0" name=""/>
        <dsp:cNvSpPr/>
      </dsp:nvSpPr>
      <dsp:spPr>
        <a:xfrm>
          <a:off x="5047999" y="842406"/>
          <a:ext cx="1179075" cy="5895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800" kern="1200" dirty="0" smtClean="0">
              <a:solidFill>
                <a:schemeClr val="tx1"/>
              </a:solidFill>
            </a:rPr>
            <a:t>طريقة اختيار الرئيس</a:t>
          </a:r>
          <a:endParaRPr lang="en-US" sz="1800" kern="1200" dirty="0" smtClean="0">
            <a:solidFill>
              <a:schemeClr val="tx1"/>
            </a:solidFill>
          </a:endParaRPr>
        </a:p>
      </dsp:txBody>
      <dsp:txXfrm>
        <a:off x="5047999" y="842406"/>
        <a:ext cx="1179075" cy="589537"/>
      </dsp:txXfrm>
    </dsp:sp>
    <dsp:sp modelId="{3CA96AF4-C05C-4054-9444-D64E111F0087}">
      <dsp:nvSpPr>
        <dsp:cNvPr id="0" name=""/>
        <dsp:cNvSpPr/>
      </dsp:nvSpPr>
      <dsp:spPr>
        <a:xfrm>
          <a:off x="5342768" y="1679550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800" kern="1200" dirty="0" smtClean="0">
              <a:solidFill>
                <a:schemeClr val="tx1"/>
              </a:solidFill>
            </a:rPr>
            <a:t>ملكية</a:t>
          </a:r>
          <a:endParaRPr lang="en-US" sz="1800" kern="1200" dirty="0" smtClean="0">
            <a:solidFill>
              <a:schemeClr val="tx1"/>
            </a:solidFill>
          </a:endParaRPr>
        </a:p>
      </dsp:txBody>
      <dsp:txXfrm>
        <a:off x="5342768" y="1679550"/>
        <a:ext cx="1179075" cy="589537"/>
      </dsp:txXfrm>
    </dsp:sp>
    <dsp:sp modelId="{551E40D9-EC2F-40DD-9E20-2108F5783C26}">
      <dsp:nvSpPr>
        <dsp:cNvPr id="0" name=""/>
        <dsp:cNvSpPr/>
      </dsp:nvSpPr>
      <dsp:spPr>
        <a:xfrm>
          <a:off x="5342768" y="2516693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800" kern="1200" dirty="0" smtClean="0">
              <a:solidFill>
                <a:schemeClr val="tx1"/>
              </a:solidFill>
            </a:rPr>
            <a:t>جمهورية</a:t>
          </a:r>
          <a:endParaRPr lang="en-US" sz="1800" kern="1200" dirty="0" smtClean="0">
            <a:solidFill>
              <a:schemeClr val="tx1"/>
            </a:solidFill>
          </a:endParaRPr>
        </a:p>
      </dsp:txBody>
      <dsp:txXfrm>
        <a:off x="5342768" y="2516693"/>
        <a:ext cx="1179075" cy="589537"/>
      </dsp:txXfrm>
    </dsp:sp>
    <dsp:sp modelId="{6CEDC4D3-AE9B-41ED-9D6A-DAE8512092F0}">
      <dsp:nvSpPr>
        <dsp:cNvPr id="0" name=""/>
        <dsp:cNvSpPr/>
      </dsp:nvSpPr>
      <dsp:spPr>
        <a:xfrm>
          <a:off x="3621318" y="842406"/>
          <a:ext cx="1179075" cy="5895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مصدر السيادة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621318" y="842406"/>
        <a:ext cx="1179075" cy="589537"/>
      </dsp:txXfrm>
    </dsp:sp>
    <dsp:sp modelId="{2ED52D72-38C7-439B-8485-444BA6C75A5A}">
      <dsp:nvSpPr>
        <dsp:cNvPr id="0" name=""/>
        <dsp:cNvSpPr/>
      </dsp:nvSpPr>
      <dsp:spPr>
        <a:xfrm>
          <a:off x="3916087" y="1679550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فردية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916087" y="1679550"/>
        <a:ext cx="1179075" cy="589537"/>
      </dsp:txXfrm>
    </dsp:sp>
    <dsp:sp modelId="{C4717FEB-E8EB-4FB5-B13D-0B68B3DC28D6}">
      <dsp:nvSpPr>
        <dsp:cNvPr id="0" name=""/>
        <dsp:cNvSpPr/>
      </dsp:nvSpPr>
      <dsp:spPr>
        <a:xfrm>
          <a:off x="3916087" y="2516693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أقلية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916087" y="2516693"/>
        <a:ext cx="1179075" cy="589537"/>
      </dsp:txXfrm>
    </dsp:sp>
    <dsp:sp modelId="{78CCCB76-4D76-48A7-B76C-2D59645E54EA}">
      <dsp:nvSpPr>
        <dsp:cNvPr id="0" name=""/>
        <dsp:cNvSpPr/>
      </dsp:nvSpPr>
      <dsp:spPr>
        <a:xfrm>
          <a:off x="3916087" y="3353837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ديموقراطية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916087" y="3353837"/>
        <a:ext cx="1179075" cy="589537"/>
      </dsp:txXfrm>
    </dsp:sp>
    <dsp:sp modelId="{4A0343B4-3997-4754-8B69-AB4D04DC00B5}">
      <dsp:nvSpPr>
        <dsp:cNvPr id="0" name=""/>
        <dsp:cNvSpPr/>
      </dsp:nvSpPr>
      <dsp:spPr>
        <a:xfrm>
          <a:off x="2194637" y="842406"/>
          <a:ext cx="1179075" cy="5895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خضوعها للقانون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194637" y="842406"/>
        <a:ext cx="1179075" cy="589537"/>
      </dsp:txXfrm>
    </dsp:sp>
    <dsp:sp modelId="{73C8FA8C-B327-4BBB-97C6-9AF04E7A82C1}">
      <dsp:nvSpPr>
        <dsp:cNvPr id="0" name=""/>
        <dsp:cNvSpPr/>
      </dsp:nvSpPr>
      <dsp:spPr>
        <a:xfrm>
          <a:off x="2489406" y="1679550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قانونية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489406" y="1679550"/>
        <a:ext cx="1179075" cy="589537"/>
      </dsp:txXfrm>
    </dsp:sp>
    <dsp:sp modelId="{9B549790-BAF3-43D2-BA17-909C241BD9AE}">
      <dsp:nvSpPr>
        <dsp:cNvPr id="0" name=""/>
        <dsp:cNvSpPr/>
      </dsp:nvSpPr>
      <dsp:spPr>
        <a:xfrm>
          <a:off x="2489406" y="2516693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استبدادية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489406" y="2516693"/>
        <a:ext cx="1179075" cy="589537"/>
      </dsp:txXfrm>
    </dsp:sp>
    <dsp:sp modelId="{3F95D4F9-1523-4158-A1C1-B5B428D3FA77}">
      <dsp:nvSpPr>
        <dsp:cNvPr id="0" name=""/>
        <dsp:cNvSpPr/>
      </dsp:nvSpPr>
      <dsp:spPr>
        <a:xfrm>
          <a:off x="767956" y="842406"/>
          <a:ext cx="1179075" cy="5895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71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الفصل بين السلطات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767956" y="842406"/>
        <a:ext cx="1179075" cy="589537"/>
      </dsp:txXfrm>
    </dsp:sp>
    <dsp:sp modelId="{3B7F7697-03F6-4C9C-89AB-13E9158EBC01}">
      <dsp:nvSpPr>
        <dsp:cNvPr id="0" name=""/>
        <dsp:cNvSpPr/>
      </dsp:nvSpPr>
      <dsp:spPr>
        <a:xfrm>
          <a:off x="1062725" y="1679550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71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الرئاسي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62725" y="1679550"/>
        <a:ext cx="1179075" cy="589537"/>
      </dsp:txXfrm>
    </dsp:sp>
    <dsp:sp modelId="{40F54865-74E7-4E61-9F30-1784B76174AC}">
      <dsp:nvSpPr>
        <dsp:cNvPr id="0" name=""/>
        <dsp:cNvSpPr/>
      </dsp:nvSpPr>
      <dsp:spPr>
        <a:xfrm>
          <a:off x="1062725" y="2516693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71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البرلماني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62725" y="2516693"/>
        <a:ext cx="1179075" cy="589537"/>
      </dsp:txXfrm>
    </dsp:sp>
    <dsp:sp modelId="{1BD7CEE5-D84A-4FB4-9E48-CDCE30C915FC}">
      <dsp:nvSpPr>
        <dsp:cNvPr id="0" name=""/>
        <dsp:cNvSpPr/>
      </dsp:nvSpPr>
      <dsp:spPr>
        <a:xfrm>
          <a:off x="1062725" y="3353837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71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800" kern="1200" dirty="0" smtClean="0">
              <a:solidFill>
                <a:schemeClr val="tx1"/>
              </a:solidFill>
            </a:rPr>
            <a:t>الجمعية النيابية</a:t>
          </a:r>
          <a:endParaRPr lang="en-US" sz="1800" kern="1200" dirty="0" smtClean="0">
            <a:solidFill>
              <a:schemeClr val="tx1"/>
            </a:solidFill>
          </a:endParaRPr>
        </a:p>
      </dsp:txBody>
      <dsp:txXfrm>
        <a:off x="1062725" y="3353837"/>
        <a:ext cx="1179075" cy="589537"/>
      </dsp:txXfrm>
    </dsp:sp>
    <dsp:sp modelId="{FB2D0E01-E581-40BE-928B-6471380D5F8B}">
      <dsp:nvSpPr>
        <dsp:cNvPr id="0" name=""/>
        <dsp:cNvSpPr/>
      </dsp:nvSpPr>
      <dsp:spPr>
        <a:xfrm>
          <a:off x="1062725" y="4190980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71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المختلط (شبه الرئاسي)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62725" y="4190980"/>
        <a:ext cx="1179075" cy="589537"/>
      </dsp:txXfrm>
    </dsp:sp>
    <dsp:sp modelId="{DB80093A-E44A-499E-87D4-C8F4B0299C1F}">
      <dsp:nvSpPr>
        <dsp:cNvPr id="0" name=""/>
        <dsp:cNvSpPr/>
      </dsp:nvSpPr>
      <dsp:spPr>
        <a:xfrm>
          <a:off x="1062725" y="5028124"/>
          <a:ext cx="1179075" cy="5895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71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</a:rPr>
            <a:t>أنظمة خاصة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62725" y="5028124"/>
        <a:ext cx="1179075" cy="589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C26A3-8C39-424A-92BC-6D3F28EAE380}">
      <dsp:nvSpPr>
        <dsp:cNvPr id="0" name=""/>
        <dsp:cNvSpPr/>
      </dsp:nvSpPr>
      <dsp:spPr>
        <a:xfrm>
          <a:off x="0" y="5143809"/>
          <a:ext cx="4343400" cy="1327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2000" kern="1200" dirty="0" smtClean="0"/>
            <a:t>قوة الرقابة بين السلطتين</a:t>
          </a:r>
          <a:endParaRPr lang="en-US" sz="2000" kern="1200" dirty="0" smtClean="0"/>
        </a:p>
      </dsp:txBody>
      <dsp:txXfrm>
        <a:off x="0" y="5143809"/>
        <a:ext cx="4343400" cy="717076"/>
      </dsp:txXfrm>
    </dsp:sp>
    <dsp:sp modelId="{4EE320AF-9772-47DC-8F66-2D09FBDEB192}">
      <dsp:nvSpPr>
        <dsp:cNvPr id="0" name=""/>
        <dsp:cNvSpPr/>
      </dsp:nvSpPr>
      <dsp:spPr>
        <a:xfrm>
          <a:off x="0" y="5726818"/>
          <a:ext cx="4343400" cy="8258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200" kern="1200" dirty="0" smtClean="0"/>
            <a:t>- رقابة التشريعية على التنفيذية (حق السؤال – الاستجواب – اجراء تحقيق -تحريك المسؤولية الوزارية)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200" kern="1200" dirty="0" smtClean="0"/>
            <a:t>- رقابة التنفيذية على التشريعية (حق دعوة البرلمان للانعقاد - حق الاعتراض على القوانين – حل البرلمان)</a:t>
          </a:r>
          <a:endParaRPr lang="en-US" sz="1200" kern="1200" dirty="0" smtClean="0"/>
        </a:p>
      </dsp:txBody>
      <dsp:txXfrm>
        <a:off x="0" y="5726818"/>
        <a:ext cx="4343400" cy="825859"/>
      </dsp:txXfrm>
    </dsp:sp>
    <dsp:sp modelId="{71EDEDB5-9E3F-4A0C-BBEB-DBB97431151A}">
      <dsp:nvSpPr>
        <dsp:cNvPr id="0" name=""/>
        <dsp:cNvSpPr/>
      </dsp:nvSpPr>
      <dsp:spPr>
        <a:xfrm rot="10800000">
          <a:off x="0" y="2722172"/>
          <a:ext cx="4343400" cy="244155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2000" kern="1200" dirty="0" smtClean="0"/>
            <a:t>الفصل المرن بين السلطتين التنفيذية والتشريعية</a:t>
          </a:r>
          <a:endParaRPr lang="en-US" sz="2000" kern="1200" dirty="0" smtClean="0"/>
        </a:p>
      </dsp:txBody>
      <dsp:txXfrm rot="-10800000">
        <a:off x="0" y="2722172"/>
        <a:ext cx="4343400" cy="856985"/>
      </dsp:txXfrm>
    </dsp:sp>
    <dsp:sp modelId="{9595B107-8EDA-41BF-9015-78F8942AC192}">
      <dsp:nvSpPr>
        <dsp:cNvPr id="0" name=""/>
        <dsp:cNvSpPr/>
      </dsp:nvSpPr>
      <dsp:spPr>
        <a:xfrm>
          <a:off x="0" y="3440705"/>
          <a:ext cx="4343400" cy="10065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kern="1200" dirty="0" smtClean="0"/>
            <a:t>- جواز الجمع بين عضوية السلطتين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kern="1200" dirty="0" smtClean="0"/>
            <a:t>- للوزراء الدخول للبرلمان دون دعوة خاصة لشرح سياستهم والدفاع عنها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kern="1200" dirty="0" smtClean="0"/>
            <a:t>- للوزراء حق اقتراح قوانين واعداد مشروعات قوانين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kern="1200" dirty="0" smtClean="0"/>
            <a:t>- الحكومة هي التي تعد مشروع الميزانية</a:t>
          </a:r>
          <a:endParaRPr lang="en-US" sz="1400" kern="1200" dirty="0" smtClean="0"/>
        </a:p>
      </dsp:txBody>
      <dsp:txXfrm>
        <a:off x="0" y="3440705"/>
        <a:ext cx="4343400" cy="1006531"/>
      </dsp:txXfrm>
    </dsp:sp>
    <dsp:sp modelId="{CBC1D737-AABF-4578-B75C-2A9F0C3F8805}">
      <dsp:nvSpPr>
        <dsp:cNvPr id="0" name=""/>
        <dsp:cNvSpPr/>
      </dsp:nvSpPr>
      <dsp:spPr>
        <a:xfrm rot="10800000">
          <a:off x="0" y="699751"/>
          <a:ext cx="4343400" cy="20423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2000" kern="1200" dirty="0" smtClean="0"/>
            <a:t>ثنائية السلطة التنفيذية</a:t>
          </a:r>
          <a:endParaRPr lang="en-US" sz="2000" kern="1200" dirty="0" smtClean="0"/>
        </a:p>
      </dsp:txBody>
      <dsp:txXfrm rot="-10800000">
        <a:off x="0" y="699751"/>
        <a:ext cx="4343400" cy="716861"/>
      </dsp:txXfrm>
    </dsp:sp>
    <dsp:sp modelId="{13D24A5E-273B-40FA-A76A-B04158D0A24E}">
      <dsp:nvSpPr>
        <dsp:cNvPr id="0" name=""/>
        <dsp:cNvSpPr/>
      </dsp:nvSpPr>
      <dsp:spPr>
        <a:xfrm>
          <a:off x="0" y="1416612"/>
          <a:ext cx="4343400" cy="610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/>
            <a:t>رئيس دولة + رئيس مجلس وزراء (حكومة)</a:t>
          </a:r>
          <a:endParaRPr lang="en-US" sz="1800" kern="1200" dirty="0" smtClean="0"/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**</a:t>
          </a:r>
          <a:r>
            <a:rPr lang="ar-MA" sz="1800" kern="1200" dirty="0" smtClean="0"/>
            <a:t>رئيس الدولة ممكن ملك وممكن رئيس بالانتخاب</a:t>
          </a:r>
          <a:r>
            <a:rPr lang="en-US" sz="1800" kern="1200" dirty="0" smtClean="0"/>
            <a:t>**</a:t>
          </a:r>
          <a:endParaRPr lang="en-US" sz="1800" kern="1200" dirty="0"/>
        </a:p>
      </dsp:txBody>
      <dsp:txXfrm>
        <a:off x="0" y="1416612"/>
        <a:ext cx="4343400" cy="610659"/>
      </dsp:txXfrm>
    </dsp:sp>
    <dsp:sp modelId="{79B46BF4-4612-4262-9C22-745DDEC14021}">
      <dsp:nvSpPr>
        <dsp:cNvPr id="0" name=""/>
        <dsp:cNvSpPr/>
      </dsp:nvSpPr>
      <dsp:spPr>
        <a:xfrm rot="10800000">
          <a:off x="0" y="0"/>
          <a:ext cx="4343400" cy="7191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/>
            <a:t>البرلماني</a:t>
          </a:r>
          <a:endParaRPr lang="en-US" sz="1800" kern="1200" dirty="0"/>
        </a:p>
      </dsp:txBody>
      <dsp:txXfrm rot="10800000">
        <a:off x="0" y="0"/>
        <a:ext cx="4343400" cy="467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C26A3-8C39-424A-92BC-6D3F28EAE380}">
      <dsp:nvSpPr>
        <dsp:cNvPr id="0" name=""/>
        <dsp:cNvSpPr/>
      </dsp:nvSpPr>
      <dsp:spPr>
        <a:xfrm>
          <a:off x="0" y="5133273"/>
          <a:ext cx="4400550" cy="13247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900" kern="1200" dirty="0" smtClean="0"/>
            <a:t>محدودية الرقابة بين السلطتين</a:t>
          </a:r>
          <a:endParaRPr lang="en-US" sz="1900" kern="1200" dirty="0" smtClean="0"/>
        </a:p>
      </dsp:txBody>
      <dsp:txXfrm>
        <a:off x="0" y="5133273"/>
        <a:ext cx="4400550" cy="715348"/>
      </dsp:txXfrm>
    </dsp:sp>
    <dsp:sp modelId="{4EE320AF-9772-47DC-8F66-2D09FBDEB192}">
      <dsp:nvSpPr>
        <dsp:cNvPr id="0" name=""/>
        <dsp:cNvSpPr/>
      </dsp:nvSpPr>
      <dsp:spPr>
        <a:xfrm>
          <a:off x="0" y="5702806"/>
          <a:ext cx="4400550" cy="84801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200" kern="1200" dirty="0" smtClean="0"/>
            <a:t>- رقابة التشريعية على التنفيذية (تعيين كبار الموظفين – الموافقة على المعاهدات الدولية)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200" kern="1200" dirty="0" smtClean="0"/>
            <a:t>- رقابة التنفيذية على التشريعية (حق دعوة البرلمان للانعقاد »للضرورة» - حق الاعتراض على القوانين – تقديم توصيات تشريعية)</a:t>
          </a:r>
          <a:endParaRPr lang="en-US" sz="1200" kern="1200" dirty="0" smtClean="0"/>
        </a:p>
      </dsp:txBody>
      <dsp:txXfrm>
        <a:off x="0" y="5702806"/>
        <a:ext cx="4400550" cy="848012"/>
      </dsp:txXfrm>
    </dsp:sp>
    <dsp:sp modelId="{71EDEDB5-9E3F-4A0C-BBEB-DBB97431151A}">
      <dsp:nvSpPr>
        <dsp:cNvPr id="0" name=""/>
        <dsp:cNvSpPr/>
      </dsp:nvSpPr>
      <dsp:spPr>
        <a:xfrm rot="10800000">
          <a:off x="0" y="2717472"/>
          <a:ext cx="4400550" cy="2435672"/>
        </a:xfrm>
        <a:prstGeom prst="upArrowCallout">
          <a:avLst/>
        </a:prstGeom>
        <a:solidFill>
          <a:schemeClr val="accent3">
            <a:hueOff val="-3163842"/>
            <a:satOff val="-2079"/>
            <a:lumOff val="-405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900" kern="1200" dirty="0" smtClean="0"/>
            <a:t>الفصل شبه التام بين السلطتين التنفيذية والتشريعية</a:t>
          </a:r>
          <a:endParaRPr lang="en-US" sz="1900" kern="1200" dirty="0" smtClean="0"/>
        </a:p>
      </dsp:txBody>
      <dsp:txXfrm rot="-10800000">
        <a:off x="0" y="2717472"/>
        <a:ext cx="4400550" cy="854920"/>
      </dsp:txXfrm>
    </dsp:sp>
    <dsp:sp modelId="{9595B107-8EDA-41BF-9015-78F8942AC192}">
      <dsp:nvSpPr>
        <dsp:cNvPr id="0" name=""/>
        <dsp:cNvSpPr/>
      </dsp:nvSpPr>
      <dsp:spPr>
        <a:xfrm>
          <a:off x="0" y="3434274"/>
          <a:ext cx="4400550" cy="1004106"/>
        </a:xfrm>
        <a:prstGeom prst="rect">
          <a:avLst/>
        </a:prstGeom>
        <a:solidFill>
          <a:schemeClr val="accent3">
            <a:tint val="40000"/>
            <a:alpha val="90000"/>
            <a:hueOff val="-4804078"/>
            <a:satOff val="-3139"/>
            <a:lumOff val="-1395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4804078"/>
              <a:satOff val="-3139"/>
              <a:lumOff val="-13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kern="1200" dirty="0" smtClean="0"/>
            <a:t>- </a:t>
          </a:r>
          <a:r>
            <a:rPr lang="ar-MA" sz="1400" b="1" u="sng" kern="1200" dirty="0" smtClean="0"/>
            <a:t>عدم</a:t>
          </a:r>
          <a:r>
            <a:rPr lang="ar-MA" sz="1400" kern="1200" dirty="0" smtClean="0"/>
            <a:t> جواز الجمع بين عضوية السلطتين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kern="1200" dirty="0" smtClean="0"/>
            <a:t>- </a:t>
          </a:r>
          <a:r>
            <a:rPr lang="ar-MA" sz="1400" b="1" u="sng" kern="1200" dirty="0" smtClean="0"/>
            <a:t>لا يجوز </a:t>
          </a:r>
          <a:r>
            <a:rPr lang="ar-MA" sz="1400" kern="1200" dirty="0" smtClean="0"/>
            <a:t>للوزراء الدخول للبرلمان لشرح سياستهم والدفاع عنها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kern="1200" dirty="0" smtClean="0"/>
            <a:t>- </a:t>
          </a:r>
          <a:r>
            <a:rPr lang="ar-MA" sz="1400" b="1" u="sng" kern="1200" dirty="0" smtClean="0"/>
            <a:t>لا يجوز </a:t>
          </a:r>
          <a:r>
            <a:rPr lang="ar-MA" sz="1400" kern="1200" dirty="0" smtClean="0"/>
            <a:t>للرئيس و الوزراء اقتراح قوانين واعداد مشروعات قوانين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400" kern="1200" dirty="0" smtClean="0"/>
            <a:t>- الحكومة </a:t>
          </a:r>
          <a:r>
            <a:rPr lang="ar-MA" sz="1400" b="1" u="sng" kern="1200" dirty="0" smtClean="0"/>
            <a:t>لا تعد </a:t>
          </a:r>
          <a:r>
            <a:rPr lang="ar-MA" sz="1400" kern="1200" dirty="0" smtClean="0"/>
            <a:t>مشروع الميزانية</a:t>
          </a:r>
          <a:endParaRPr lang="en-US" sz="1400" kern="1200" dirty="0" smtClean="0"/>
        </a:p>
      </dsp:txBody>
      <dsp:txXfrm>
        <a:off x="0" y="3434274"/>
        <a:ext cx="4400550" cy="1004106"/>
      </dsp:txXfrm>
    </dsp:sp>
    <dsp:sp modelId="{CBC1D737-AABF-4578-B75C-2A9F0C3F8805}">
      <dsp:nvSpPr>
        <dsp:cNvPr id="0" name=""/>
        <dsp:cNvSpPr/>
      </dsp:nvSpPr>
      <dsp:spPr>
        <a:xfrm rot="10800000">
          <a:off x="0" y="699925"/>
          <a:ext cx="4400550" cy="2037418"/>
        </a:xfrm>
        <a:prstGeom prst="upArrowCallout">
          <a:avLst/>
        </a:prstGeom>
        <a:solidFill>
          <a:schemeClr val="accent3">
            <a:hueOff val="-6327683"/>
            <a:satOff val="-4157"/>
            <a:lumOff val="-810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900" kern="1200" dirty="0" smtClean="0"/>
            <a:t>فردية السلطة التنفيذية</a:t>
          </a:r>
          <a:endParaRPr lang="en-US" sz="1900" kern="1200" dirty="0" smtClean="0"/>
        </a:p>
      </dsp:txBody>
      <dsp:txXfrm rot="-10800000">
        <a:off x="0" y="699925"/>
        <a:ext cx="4400550" cy="715133"/>
      </dsp:txXfrm>
    </dsp:sp>
    <dsp:sp modelId="{13D24A5E-273B-40FA-A76A-B04158D0A24E}">
      <dsp:nvSpPr>
        <dsp:cNvPr id="0" name=""/>
        <dsp:cNvSpPr/>
      </dsp:nvSpPr>
      <dsp:spPr>
        <a:xfrm>
          <a:off x="0" y="1415059"/>
          <a:ext cx="4400550" cy="609187"/>
        </a:xfrm>
        <a:prstGeom prst="rect">
          <a:avLst/>
        </a:prstGeom>
        <a:solidFill>
          <a:schemeClr val="accent3">
            <a:tint val="40000"/>
            <a:alpha val="90000"/>
            <a:hueOff val="-9608156"/>
            <a:satOff val="-6279"/>
            <a:lumOff val="-2791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9608156"/>
              <a:satOff val="-6279"/>
              <a:lumOff val="-27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/>
            <a:t>رئيس دولة فقط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**</a:t>
          </a:r>
          <a:r>
            <a:rPr lang="ar-MA" sz="1800" kern="1200" dirty="0" smtClean="0"/>
            <a:t>بالانتخاب </a:t>
          </a:r>
          <a:r>
            <a:rPr lang="en-US" sz="1800" kern="1200" dirty="0" smtClean="0"/>
            <a:t>**</a:t>
          </a:r>
          <a:endParaRPr lang="en-US" sz="1800" kern="1200" dirty="0"/>
        </a:p>
      </dsp:txBody>
      <dsp:txXfrm>
        <a:off x="0" y="1415059"/>
        <a:ext cx="4400550" cy="609187"/>
      </dsp:txXfrm>
    </dsp:sp>
    <dsp:sp modelId="{79B46BF4-4612-4262-9C22-745DDEC14021}">
      <dsp:nvSpPr>
        <dsp:cNvPr id="0" name=""/>
        <dsp:cNvSpPr/>
      </dsp:nvSpPr>
      <dsp:spPr>
        <a:xfrm rot="10800000">
          <a:off x="0" y="485"/>
          <a:ext cx="4400550" cy="717415"/>
        </a:xfrm>
        <a:prstGeom prst="upArrowCallou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/>
            <a:t>الرئاسي</a:t>
          </a:r>
          <a:endParaRPr lang="en-US" sz="1800" kern="1200" dirty="0"/>
        </a:p>
      </dsp:txBody>
      <dsp:txXfrm rot="10800000">
        <a:off x="0" y="485"/>
        <a:ext cx="4400550" cy="4661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CECD9-BC03-4E16-9DB9-AB81F8ECF077}">
      <dsp:nvSpPr>
        <dsp:cNvPr id="0" name=""/>
        <dsp:cNvSpPr/>
      </dsp:nvSpPr>
      <dsp:spPr>
        <a:xfrm>
          <a:off x="0" y="4243901"/>
          <a:ext cx="4400550" cy="20702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3200" kern="1200" dirty="0" smtClean="0"/>
            <a:t>الرئاسي</a:t>
          </a:r>
          <a:endParaRPr lang="en-US" sz="3200" kern="1200" dirty="0" smtClean="0"/>
        </a:p>
      </dsp:txBody>
      <dsp:txXfrm>
        <a:off x="0" y="4243901"/>
        <a:ext cx="4400550" cy="1117947"/>
      </dsp:txXfrm>
    </dsp:sp>
    <dsp:sp modelId="{AACC8D1C-DC63-4699-9254-BFC26B150ECC}">
      <dsp:nvSpPr>
        <dsp:cNvPr id="0" name=""/>
        <dsp:cNvSpPr/>
      </dsp:nvSpPr>
      <dsp:spPr>
        <a:xfrm>
          <a:off x="0" y="5040765"/>
          <a:ext cx="4400550" cy="151168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600" kern="1200" dirty="0" smtClean="0"/>
            <a:t>رئيس الدولة لا بد أن يكون ......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MA" sz="1600" kern="1200" dirty="0" smtClean="0"/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1600" kern="1200" dirty="0" smtClean="0"/>
            <a:t>يترتب على ذلك (مسؤول أمام الشعب – له اختصاصات فعلية وليس فقط شرفية  «تعيين الحكومة وكبار الموظفين – رئاسة مجلس الوزراء أحياناً»</a:t>
          </a:r>
          <a:endParaRPr lang="en-US" sz="1600" kern="1200" dirty="0" smtClean="0"/>
        </a:p>
      </dsp:txBody>
      <dsp:txXfrm>
        <a:off x="0" y="5040765"/>
        <a:ext cx="4400550" cy="1511683"/>
      </dsp:txXfrm>
    </dsp:sp>
    <dsp:sp modelId="{CBC1D737-AABF-4578-B75C-2A9F0C3F8805}">
      <dsp:nvSpPr>
        <dsp:cNvPr id="0" name=""/>
        <dsp:cNvSpPr/>
      </dsp:nvSpPr>
      <dsp:spPr>
        <a:xfrm rot="10800000">
          <a:off x="0" y="1090875"/>
          <a:ext cx="4400550" cy="3184080"/>
        </a:xfrm>
        <a:prstGeom prst="upArrowCallou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MA" sz="2800" kern="1200" dirty="0" smtClean="0"/>
            <a:t>البرلماني</a:t>
          </a:r>
          <a:endParaRPr lang="en-US" sz="2800" kern="1200" dirty="0" smtClean="0"/>
        </a:p>
      </dsp:txBody>
      <dsp:txXfrm rot="-10800000">
        <a:off x="0" y="1090875"/>
        <a:ext cx="4400550" cy="1117612"/>
      </dsp:txXfrm>
    </dsp:sp>
    <dsp:sp modelId="{13D24A5E-273B-40FA-A76A-B04158D0A24E}">
      <dsp:nvSpPr>
        <dsp:cNvPr id="0" name=""/>
        <dsp:cNvSpPr/>
      </dsp:nvSpPr>
      <dsp:spPr>
        <a:xfrm>
          <a:off x="0" y="1981873"/>
          <a:ext cx="4400550" cy="1405268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/>
            <a:t>- ثنائية السلطة التنفيذية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/>
            <a:t>- الحكومة مسؤولة سياسياً أمام البرلمان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/>
            <a:t>- رقابة فعالة بين السلطتين (اسقاط الحكومة – حل البرلمان)</a:t>
          </a:r>
          <a:endParaRPr lang="en-US" sz="1800" kern="1200" dirty="0"/>
        </a:p>
      </dsp:txBody>
      <dsp:txXfrm>
        <a:off x="0" y="1981873"/>
        <a:ext cx="4400550" cy="1405268"/>
      </dsp:txXfrm>
    </dsp:sp>
    <dsp:sp modelId="{79B46BF4-4612-4262-9C22-745DDEC14021}">
      <dsp:nvSpPr>
        <dsp:cNvPr id="0" name=""/>
        <dsp:cNvSpPr/>
      </dsp:nvSpPr>
      <dsp:spPr>
        <a:xfrm rot="10800000">
          <a:off x="0" y="0"/>
          <a:ext cx="4400550" cy="1121178"/>
        </a:xfrm>
        <a:prstGeom prst="upArrowCallou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kern="1200" dirty="0" smtClean="0"/>
            <a:t>المختلط</a:t>
          </a:r>
          <a:endParaRPr lang="en-US" sz="1800" kern="1200" dirty="0"/>
        </a:p>
      </dsp:txBody>
      <dsp:txXfrm rot="10800000">
        <a:off x="0" y="0"/>
        <a:ext cx="4400550" cy="7285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4CA4E-41E7-4D95-B34B-5A0877A192C6}">
      <dsp:nvSpPr>
        <dsp:cNvPr id="0" name=""/>
        <dsp:cNvSpPr/>
      </dsp:nvSpPr>
      <dsp:spPr>
        <a:xfrm>
          <a:off x="143175" y="0"/>
          <a:ext cx="6704998" cy="5241925"/>
        </a:xfrm>
        <a:prstGeom prst="ellips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400" b="1" u="sng" kern="1200" dirty="0" smtClean="0">
              <a:solidFill>
                <a:schemeClr val="tx1"/>
              </a:solidFill>
            </a:rPr>
            <a:t>السلطة التشريعية</a:t>
          </a:r>
          <a:endParaRPr lang="en-US" sz="2400" b="1" u="sng" kern="1200" dirty="0">
            <a:solidFill>
              <a:schemeClr val="tx1"/>
            </a:solidFill>
          </a:endParaRPr>
        </a:p>
      </dsp:txBody>
      <dsp:txXfrm>
        <a:off x="2558316" y="262096"/>
        <a:ext cx="1874717" cy="786288"/>
      </dsp:txXfrm>
    </dsp:sp>
    <dsp:sp modelId="{F94F4F96-87FF-4E7F-9C06-B04C591B41C0}">
      <dsp:nvSpPr>
        <dsp:cNvPr id="0" name=""/>
        <dsp:cNvSpPr/>
      </dsp:nvSpPr>
      <dsp:spPr>
        <a:xfrm>
          <a:off x="-395993" y="1048385"/>
          <a:ext cx="7783336" cy="4193540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>
              <a:solidFill>
                <a:schemeClr val="tx1"/>
              </a:solidFill>
            </a:rPr>
            <a:t>تختار الحكومة + تحدد اختصاصاتهم +تلزمهم بسياسة معينة +الغاء وتعديل قراراتهم +رقابة على أعمالهم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35537" y="1299997"/>
        <a:ext cx="2720275" cy="754837"/>
      </dsp:txXfrm>
    </dsp:sp>
    <dsp:sp modelId="{ADBAA5E0-E297-4A90-B2F7-84F30494E78D}">
      <dsp:nvSpPr>
        <dsp:cNvPr id="0" name=""/>
        <dsp:cNvSpPr/>
      </dsp:nvSpPr>
      <dsp:spPr>
        <a:xfrm>
          <a:off x="1923097" y="2453053"/>
          <a:ext cx="3145155" cy="2712947"/>
        </a:xfrm>
        <a:prstGeom prst="ellipse">
          <a:avLst/>
        </a:prstGeom>
        <a:solidFill>
          <a:srgbClr val="FF66CC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400" b="1" u="sng" kern="1200" dirty="0" smtClean="0">
              <a:solidFill>
                <a:schemeClr val="tx1"/>
              </a:solidFill>
            </a:rPr>
            <a:t>السلطة التنفيذية</a:t>
          </a:r>
          <a:endParaRPr lang="en-US" sz="2400" b="1" u="sng" kern="1200" dirty="0">
            <a:solidFill>
              <a:schemeClr val="tx1"/>
            </a:solidFill>
          </a:endParaRPr>
        </a:p>
      </dsp:txBody>
      <dsp:txXfrm>
        <a:off x="2762853" y="2656524"/>
        <a:ext cx="1465642" cy="610413"/>
      </dsp:txXfrm>
    </dsp:sp>
    <dsp:sp modelId="{672FC0EE-5ACF-45E5-990E-F9327F1D774F}">
      <dsp:nvSpPr>
        <dsp:cNvPr id="0" name=""/>
        <dsp:cNvSpPr/>
      </dsp:nvSpPr>
      <dsp:spPr>
        <a:xfrm>
          <a:off x="2447289" y="3308682"/>
          <a:ext cx="2096770" cy="1798902"/>
        </a:xfrm>
        <a:prstGeom prst="ellipse">
          <a:avLst/>
        </a:prstGeom>
        <a:solidFill>
          <a:srgbClr val="FF66CC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kern="1200" dirty="0" smtClean="0">
              <a:solidFill>
                <a:schemeClr val="tx1"/>
              </a:solidFill>
            </a:rPr>
            <a:t>غير قابلين للعزل قبل انتهاء مدة عضويتهم 4 سنوات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754354" y="3758407"/>
        <a:ext cx="1482640" cy="899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973FE-3A9C-47D6-8A1C-10CBD2E4B75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84613-6A7A-46A4-8BF6-30B62805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2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84613-6A7A-46A4-8BF6-30B62805EC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8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68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75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4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91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8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5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8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5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6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96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smtClean="0"/>
              <a:t>أشكال </a:t>
            </a:r>
            <a:r>
              <a:rPr lang="ar-MA" dirty="0" smtClean="0"/>
              <a:t>الحكومات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ar-MA" sz="2000" dirty="0" smtClean="0"/>
              <a:t>المحاضرة </a:t>
            </a:r>
            <a:r>
              <a:rPr lang="ar-MA" sz="2000" dirty="0" smtClean="0"/>
              <a:t>الخامسة</a:t>
            </a:r>
            <a:endParaRPr lang="ar-MA" sz="2000" dirty="0" smtClean="0"/>
          </a:p>
        </p:txBody>
      </p:sp>
    </p:spTree>
    <p:extLst>
      <p:ext uri="{BB962C8B-B14F-4D97-AF65-F5344CB8AC3E}">
        <p14:creationId xmlns:p14="http://schemas.microsoft.com/office/powerpoint/2010/main" val="11690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692805"/>
              </p:ext>
            </p:extLst>
          </p:nvPr>
        </p:nvGraphicFramePr>
        <p:xfrm>
          <a:off x="768350" y="685800"/>
          <a:ext cx="7289800" cy="562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87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511094-C3D5-44C9-A107-D44A77404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9A4916-6B7E-4F0D-8587-481AF0393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43D3E3-A4C7-4A4C-8AAD-5E1BFA059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D2B257-52F5-4D40-88EC-83A58CDA0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A96AF4-C05C-4054-9444-D64E111F0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85B07D-FC28-4974-9C11-CD722EB42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1E40D9-EC2F-40DD-9E20-2108F5783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B790D6-F7FF-4BB7-9BFF-5AD722B22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EDC4D3-AE9B-41ED-9D6A-DAE851209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D82E4E-4781-48DE-9E63-6BA573995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D52D72-38C7-439B-8485-444BA6C75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E1A3E9-C0F6-458B-BA54-AD0B439C9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717FEB-E8EB-4FB5-B13D-0B68B3DC2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9038EC-DAF3-470D-B36D-98377B568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CCB76-4D76-48A7-B76C-2D59645E5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DBB7CA-3443-4F32-A293-C4AB0F53E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0343B4-3997-4754-8B69-AB4D04DC0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5CA8A6-2FE9-4653-ABC5-49309C326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C8FA8C-B327-4BBB-97C6-9AF04E7A8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E53454-5BB8-44E2-88F5-6552816BD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549790-BAF3-43D2-BA17-909C241BD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442080-6A87-4EC6-BC6B-AB55D0589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95D4F9-1523-4158-A1C1-B5B428D3F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4EB039-D182-40F3-AF29-D74778DB1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7F7697-03F6-4C9C-89AB-13E9158EB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B74E65-6964-42C3-A301-9377313DD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F54865-74E7-4E61-9F30-1784B7617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C1FD2B-6160-4143-8556-9E8E7F59C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D7CEE5-D84A-4FB4-9E48-CDCE30C91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A474A8-BD3E-4259-91CF-37AB4237F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2D0E01-E581-40BE-928B-6471380D5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FFE0FA-6DB5-411B-8E53-2F8F83AEF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80093A-E44A-499E-87D4-C8F4B0299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04423"/>
              </p:ext>
            </p:extLst>
          </p:nvPr>
        </p:nvGraphicFramePr>
        <p:xfrm>
          <a:off x="4648200" y="152400"/>
          <a:ext cx="4343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091758"/>
              </p:ext>
            </p:extLst>
          </p:nvPr>
        </p:nvGraphicFramePr>
        <p:xfrm>
          <a:off x="95250" y="152400"/>
          <a:ext cx="440055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28168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46BF4-4612-4262-9C22-745DDEC14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C1D737-AABF-4578-B75C-2A9F0C3F8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D24A5E-273B-40FA-A76A-B04158D0A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EDEDB5-9E3F-4A0C-BBEB-DBB974311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95B107-8EDA-41BF-9015-78F8942AC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6C26A3-8C39-424A-92BC-6D3F28EAE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E320AF-9772-47DC-8F66-2D09FBDEB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B46BF4-4612-4262-9C22-745DDEC14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C1D737-AABF-4578-B75C-2A9F0C3F8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D24A5E-273B-40FA-A76A-B04158D0A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EDEDB5-9E3F-4A0C-BBEB-DBB974311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95B107-8EDA-41BF-9015-78F8942AC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6C26A3-8C39-424A-92BC-6D3F28EAE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E320AF-9772-47DC-8F66-2D09FBDEB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119263"/>
              </p:ext>
            </p:extLst>
          </p:nvPr>
        </p:nvGraphicFramePr>
        <p:xfrm>
          <a:off x="2076450" y="152400"/>
          <a:ext cx="440055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29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46BF4-4612-4262-9C22-745DDEC14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C1D737-AABF-4578-B75C-2A9F0C3F8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D24A5E-273B-40FA-A76A-B04158D0A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5CECD9-BC03-4E16-9DB9-AB81F8ECF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C8D1C-DC63-4699-9254-BFC26B150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90600" y="0"/>
            <a:ext cx="7290054" cy="1499616"/>
          </a:xfrm>
        </p:spPr>
        <p:txBody>
          <a:bodyPr>
            <a:normAutofit/>
          </a:bodyPr>
          <a:lstStyle/>
          <a:p>
            <a:pPr algn="ctr"/>
            <a:r>
              <a:rPr lang="ar-MA" sz="4000" dirty="0" smtClean="0"/>
              <a:t>نظام الجمعية النيابية /النظام </a:t>
            </a:r>
            <a:r>
              <a:rPr lang="ar-MA" sz="4000" dirty="0" err="1" smtClean="0"/>
              <a:t>المجلسي</a:t>
            </a:r>
            <a:endParaRPr lang="en-US" sz="40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422518"/>
              </p:ext>
            </p:extLst>
          </p:nvPr>
        </p:nvGraphicFramePr>
        <p:xfrm>
          <a:off x="1143000" y="1235075"/>
          <a:ext cx="6991350" cy="5241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212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D4CA4E-41E7-4D95-B34B-5A0877A192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4F4F96-87FF-4E7F-9C06-B04C591B41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BAA5E0-E297-4A90-B2F7-84F30494E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2FC0EE-5ACF-45E5-990E-F9327F1D7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ustom 1">
      <a:majorFont>
        <a:latin typeface="Tw Cen MT Condensed"/>
        <a:ea typeface=""/>
        <a:cs typeface="Calibri"/>
      </a:majorFont>
      <a:minorFont>
        <a:latin typeface="Tw Cen MT"/>
        <a:ea typeface=""/>
        <a:cs typeface="Calibri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304</TotalTime>
  <Words>322</Words>
  <Application>Microsoft Office PowerPoint</Application>
  <PresentationFormat>عرض على الشاشة (3:4)‏</PresentationFormat>
  <Paragraphs>58</Paragraphs>
  <Slides>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Integral</vt:lpstr>
      <vt:lpstr>أشكال الحكومات</vt:lpstr>
      <vt:lpstr>عرض تقديمي في PowerPoint</vt:lpstr>
      <vt:lpstr>عرض تقديمي في PowerPoint</vt:lpstr>
      <vt:lpstr>عرض تقديمي في PowerPoint</vt:lpstr>
      <vt:lpstr>نظام الجمعية النيابية /النظام المجلسي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</dc:title>
  <dc:creator>Neena</dc:creator>
  <cp:lastModifiedBy>Neena</cp:lastModifiedBy>
  <cp:revision>40</cp:revision>
  <dcterms:created xsi:type="dcterms:W3CDTF">2017-03-01T08:47:22Z</dcterms:created>
  <dcterms:modified xsi:type="dcterms:W3CDTF">2019-02-07T16:31:19Z</dcterms:modified>
</cp:coreProperties>
</file>