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6" r:id="rId3"/>
    <p:sldId id="259" r:id="rId4"/>
    <p:sldId id="258" r:id="rId5"/>
    <p:sldId id="261" r:id="rId6"/>
    <p:sldId id="269" r:id="rId7"/>
    <p:sldId id="260" r:id="rId8"/>
    <p:sldId id="266" r:id="rId9"/>
    <p:sldId id="262" r:id="rId10"/>
    <p:sldId id="270" r:id="rId11"/>
    <p:sldId id="263" r:id="rId12"/>
    <p:sldId id="264" r:id="rId13"/>
    <p:sldId id="265" r:id="rId14"/>
    <p:sldId id="271" r:id="rId15"/>
    <p:sldId id="272" r:id="rId16"/>
    <p:sldId id="267" r:id="rId17"/>
    <p:sldId id="268" r:id="rId18"/>
  </p:sldIdLst>
  <p:sldSz cx="9144000" cy="5143500" type="screen16x9"/>
  <p:notesSz cx="6858000" cy="9144000"/>
  <p:defaultTextStyle>
    <a:defPPr>
      <a:defRPr lang="en-US"/>
    </a:defPPr>
    <a:lvl1pPr marL="0" algn="l" defTabSz="914355" rtl="0" eaLnBrk="1" latinLnBrk="0" hangingPunct="1">
      <a:defRPr sz="1800" kern="1200">
        <a:solidFill>
          <a:schemeClr val="tx1"/>
        </a:solidFill>
        <a:latin typeface="+mn-lt"/>
        <a:ea typeface="+mn-ea"/>
        <a:cs typeface="+mn-cs"/>
      </a:defRPr>
    </a:lvl1pPr>
    <a:lvl2pPr marL="457178"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4"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8" algn="l" defTabSz="91435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3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image" Target="../media/image4.jp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E65FDC-CF71-430D-AA75-5218B0D75A71}" type="doc">
      <dgm:prSet loTypeId="urn:microsoft.com/office/officeart/2005/8/layout/list1" loCatId="list" qsTypeId="urn:microsoft.com/office/officeart/2005/8/quickstyle/simple1" qsCatId="simple" csTypeId="urn:microsoft.com/office/officeart/2005/8/colors/accent0_2" csCatId="mainScheme" phldr="1"/>
      <dgm:spPr/>
      <dgm:t>
        <a:bodyPr/>
        <a:lstStyle/>
        <a:p>
          <a:endParaRPr lang="en-US"/>
        </a:p>
      </dgm:t>
    </dgm:pt>
    <dgm:pt modelId="{DF0B6FC2-37D8-45EA-9762-C55F3FB92FEE}">
      <dgm:prSet custT="1"/>
      <dgm:spPr/>
      <dgm:t>
        <a:bodyPr/>
        <a:lstStyle/>
        <a:p>
          <a:pPr rtl="1"/>
          <a:r>
            <a:rPr lang="ar-SA" sz="1800" smtClean="0"/>
            <a:t>الإطلاع على الجو الوظيفي في الوزارة ومعرفة قوانيها.</a:t>
          </a:r>
          <a:endParaRPr lang="en-US" sz="1800"/>
        </a:p>
      </dgm:t>
    </dgm:pt>
    <dgm:pt modelId="{7F5AC7BA-D062-402C-8920-A80362E48829}" type="parTrans" cxnId="{B7DDF7C7-4446-4EB0-8605-9E80EB17EDAF}">
      <dgm:prSet/>
      <dgm:spPr/>
      <dgm:t>
        <a:bodyPr/>
        <a:lstStyle/>
        <a:p>
          <a:endParaRPr lang="en-US" sz="2000"/>
        </a:p>
      </dgm:t>
    </dgm:pt>
    <dgm:pt modelId="{37CB22DB-31E4-477B-B218-DB7083211959}" type="sibTrans" cxnId="{B7DDF7C7-4446-4EB0-8605-9E80EB17EDAF}">
      <dgm:prSet/>
      <dgm:spPr/>
      <dgm:t>
        <a:bodyPr/>
        <a:lstStyle/>
        <a:p>
          <a:endParaRPr lang="en-US" sz="2000"/>
        </a:p>
      </dgm:t>
    </dgm:pt>
    <dgm:pt modelId="{317ABFE3-B098-4B88-ACC8-F05C2023ACB6}">
      <dgm:prSet custT="1"/>
      <dgm:spPr/>
      <dgm:t>
        <a:bodyPr/>
        <a:lstStyle/>
        <a:p>
          <a:pPr rtl="1"/>
          <a:r>
            <a:rPr lang="ar-SA" sz="1800" smtClean="0"/>
            <a:t>الإلتزام بوقت الدوام بالحضور والانصراف.</a:t>
          </a:r>
          <a:endParaRPr lang="en-US" sz="1800"/>
        </a:p>
      </dgm:t>
    </dgm:pt>
    <dgm:pt modelId="{DA64A432-4A2B-4F3A-817C-1829DC2A1880}" type="parTrans" cxnId="{944CE92B-DB47-4B34-8BAE-3821A10846A6}">
      <dgm:prSet/>
      <dgm:spPr/>
      <dgm:t>
        <a:bodyPr/>
        <a:lstStyle/>
        <a:p>
          <a:endParaRPr lang="en-US" sz="2000"/>
        </a:p>
      </dgm:t>
    </dgm:pt>
    <dgm:pt modelId="{C3792EA5-1E41-4FA9-B454-16607650151E}" type="sibTrans" cxnId="{944CE92B-DB47-4B34-8BAE-3821A10846A6}">
      <dgm:prSet/>
      <dgm:spPr/>
      <dgm:t>
        <a:bodyPr/>
        <a:lstStyle/>
        <a:p>
          <a:endParaRPr lang="en-US" sz="2000"/>
        </a:p>
      </dgm:t>
    </dgm:pt>
    <dgm:pt modelId="{722A0812-1D65-4229-B179-3A01379B3CAE}">
      <dgm:prSet custT="1"/>
      <dgm:spPr/>
      <dgm:t>
        <a:bodyPr/>
        <a:lstStyle/>
        <a:p>
          <a:pPr rtl="1"/>
          <a:r>
            <a:rPr lang="ar-SA" sz="1800" dirty="0" smtClean="0"/>
            <a:t>سرعة إنجاز الأعمال وإتقانها.</a:t>
          </a:r>
          <a:endParaRPr lang="en-US" sz="1800" dirty="0"/>
        </a:p>
      </dgm:t>
    </dgm:pt>
    <dgm:pt modelId="{6B251982-ECCB-4831-97AB-1DB8E1D556DA}" type="parTrans" cxnId="{67E10083-0917-4090-BD88-A41436754393}">
      <dgm:prSet/>
      <dgm:spPr/>
      <dgm:t>
        <a:bodyPr/>
        <a:lstStyle/>
        <a:p>
          <a:endParaRPr lang="en-US" sz="2000"/>
        </a:p>
      </dgm:t>
    </dgm:pt>
    <dgm:pt modelId="{5DCDC6CE-806C-4888-96C7-E440ED13F650}" type="sibTrans" cxnId="{67E10083-0917-4090-BD88-A41436754393}">
      <dgm:prSet/>
      <dgm:spPr/>
      <dgm:t>
        <a:bodyPr/>
        <a:lstStyle/>
        <a:p>
          <a:endParaRPr lang="en-US" sz="2000"/>
        </a:p>
      </dgm:t>
    </dgm:pt>
    <dgm:pt modelId="{1A837272-D490-43BB-96D9-3F899765EEFB}">
      <dgm:prSet custT="1"/>
      <dgm:spPr/>
      <dgm:t>
        <a:bodyPr/>
        <a:lstStyle/>
        <a:p>
          <a:pPr rtl="1"/>
          <a:r>
            <a:rPr lang="ar-SA" sz="1800" smtClean="0"/>
            <a:t>معرف خطوات العمل الرسمية وطريقة استقبال السفراء.</a:t>
          </a:r>
          <a:endParaRPr lang="en-US" sz="1800"/>
        </a:p>
      </dgm:t>
    </dgm:pt>
    <dgm:pt modelId="{BA00AD97-1DB0-4373-815A-3D64E08330AE}" type="parTrans" cxnId="{775FFC11-7894-4E81-BD6C-08D436AF4678}">
      <dgm:prSet/>
      <dgm:spPr/>
      <dgm:t>
        <a:bodyPr/>
        <a:lstStyle/>
        <a:p>
          <a:endParaRPr lang="en-US" sz="2000"/>
        </a:p>
      </dgm:t>
    </dgm:pt>
    <dgm:pt modelId="{186B9B63-D058-49E2-AC44-9DC9FC2F39DB}" type="sibTrans" cxnId="{775FFC11-7894-4E81-BD6C-08D436AF4678}">
      <dgm:prSet/>
      <dgm:spPr/>
      <dgm:t>
        <a:bodyPr/>
        <a:lstStyle/>
        <a:p>
          <a:endParaRPr lang="en-US" sz="2000"/>
        </a:p>
      </dgm:t>
    </dgm:pt>
    <dgm:pt modelId="{34D4EC8A-6D5C-4AE0-9CAB-EDD974F1F0A3}">
      <dgm:prSet custT="1"/>
      <dgm:spPr/>
      <dgm:t>
        <a:bodyPr/>
        <a:lstStyle/>
        <a:p>
          <a:pPr rtl="1"/>
          <a:r>
            <a:rPr lang="ar-SA" sz="1800" dirty="0" smtClean="0"/>
            <a:t>التعرف على طريقة جدولة الزيارات الخاصة بالسفراء والوزراء </a:t>
          </a:r>
          <a:endParaRPr lang="en-US" sz="1800" dirty="0"/>
        </a:p>
      </dgm:t>
    </dgm:pt>
    <dgm:pt modelId="{5C741EC3-AD9B-4832-9CF0-42AE5F5B6F2A}" type="parTrans" cxnId="{4341A4D0-1A0A-491E-A43D-D6D39DD9E9A6}">
      <dgm:prSet/>
      <dgm:spPr/>
      <dgm:t>
        <a:bodyPr/>
        <a:lstStyle/>
        <a:p>
          <a:endParaRPr lang="en-US" sz="2000"/>
        </a:p>
      </dgm:t>
    </dgm:pt>
    <dgm:pt modelId="{904041F0-F9E2-4B26-9281-584C3613086D}" type="sibTrans" cxnId="{4341A4D0-1A0A-491E-A43D-D6D39DD9E9A6}">
      <dgm:prSet/>
      <dgm:spPr/>
      <dgm:t>
        <a:bodyPr/>
        <a:lstStyle/>
        <a:p>
          <a:endParaRPr lang="en-US" sz="2000"/>
        </a:p>
      </dgm:t>
    </dgm:pt>
    <dgm:pt modelId="{C55BA0DE-510B-48C6-915D-4465DEA4367C}">
      <dgm:prSet custT="1"/>
      <dgm:spPr/>
      <dgm:t>
        <a:bodyPr/>
        <a:lstStyle/>
        <a:p>
          <a:pPr rtl="1"/>
          <a:r>
            <a:rPr lang="ar-SA" sz="1800" smtClean="0"/>
            <a:t>معرفة البيئة الجديدة وسهولة التكيف معها ومعرفة الصورة الواقعية للعمل الوظيفي.</a:t>
          </a:r>
          <a:endParaRPr lang="en-US" sz="1800"/>
        </a:p>
      </dgm:t>
    </dgm:pt>
    <dgm:pt modelId="{AA5A3EA7-FFC5-4524-899D-51D074C387A5}" type="parTrans" cxnId="{F1BE152D-ABCC-48CE-9275-C4003BAF4B32}">
      <dgm:prSet/>
      <dgm:spPr/>
      <dgm:t>
        <a:bodyPr/>
        <a:lstStyle/>
        <a:p>
          <a:endParaRPr lang="en-US" sz="2000"/>
        </a:p>
      </dgm:t>
    </dgm:pt>
    <dgm:pt modelId="{13C53FEC-062A-4DF3-8FB1-F9FD6C70351D}" type="sibTrans" cxnId="{F1BE152D-ABCC-48CE-9275-C4003BAF4B32}">
      <dgm:prSet/>
      <dgm:spPr/>
      <dgm:t>
        <a:bodyPr/>
        <a:lstStyle/>
        <a:p>
          <a:endParaRPr lang="en-US" sz="2000"/>
        </a:p>
      </dgm:t>
    </dgm:pt>
    <dgm:pt modelId="{A0FDD9D8-F109-4E87-96DB-0144BA77F901}" type="pres">
      <dgm:prSet presAssocID="{37E65FDC-CF71-430D-AA75-5218B0D75A71}" presName="linear" presStyleCnt="0">
        <dgm:presLayoutVars>
          <dgm:dir val="rev"/>
          <dgm:animLvl val="lvl"/>
          <dgm:resizeHandles val="exact"/>
        </dgm:presLayoutVars>
      </dgm:prSet>
      <dgm:spPr/>
      <dgm:t>
        <a:bodyPr/>
        <a:lstStyle/>
        <a:p>
          <a:endParaRPr lang="en-US"/>
        </a:p>
      </dgm:t>
    </dgm:pt>
    <dgm:pt modelId="{21145675-08AF-4556-8019-B0286A4FB980}" type="pres">
      <dgm:prSet presAssocID="{DF0B6FC2-37D8-45EA-9762-C55F3FB92FEE}" presName="parentLin" presStyleCnt="0"/>
      <dgm:spPr/>
    </dgm:pt>
    <dgm:pt modelId="{433331BC-42C5-4C6F-ADC1-B4C252C37EDA}" type="pres">
      <dgm:prSet presAssocID="{DF0B6FC2-37D8-45EA-9762-C55F3FB92FEE}" presName="parentLeftMargin" presStyleLbl="node1" presStyleIdx="0" presStyleCnt="6"/>
      <dgm:spPr/>
      <dgm:t>
        <a:bodyPr/>
        <a:lstStyle/>
        <a:p>
          <a:endParaRPr lang="en-US"/>
        </a:p>
      </dgm:t>
    </dgm:pt>
    <dgm:pt modelId="{AE67456D-F2A3-4DC6-B4C0-13821AB5EB3E}" type="pres">
      <dgm:prSet presAssocID="{DF0B6FC2-37D8-45EA-9762-C55F3FB92FEE}" presName="parentText" presStyleLbl="node1" presStyleIdx="0" presStyleCnt="6">
        <dgm:presLayoutVars>
          <dgm:chMax val="0"/>
          <dgm:bulletEnabled val="1"/>
        </dgm:presLayoutVars>
      </dgm:prSet>
      <dgm:spPr/>
      <dgm:t>
        <a:bodyPr/>
        <a:lstStyle/>
        <a:p>
          <a:endParaRPr lang="en-US"/>
        </a:p>
      </dgm:t>
    </dgm:pt>
    <dgm:pt modelId="{82620142-D72D-4956-881F-1D9236E193A0}" type="pres">
      <dgm:prSet presAssocID="{DF0B6FC2-37D8-45EA-9762-C55F3FB92FEE}" presName="negativeSpace" presStyleCnt="0"/>
      <dgm:spPr/>
    </dgm:pt>
    <dgm:pt modelId="{80F00E85-591C-44AC-8F0B-AA7A9F1D8621}" type="pres">
      <dgm:prSet presAssocID="{DF0B6FC2-37D8-45EA-9762-C55F3FB92FEE}" presName="childText" presStyleLbl="conFgAcc1" presStyleIdx="0" presStyleCnt="6" custLinFactNeighborY="-11911">
        <dgm:presLayoutVars>
          <dgm:bulletEnabled val="1"/>
        </dgm:presLayoutVars>
      </dgm:prSet>
      <dgm:spPr/>
    </dgm:pt>
    <dgm:pt modelId="{A762EE99-B852-4D27-8B54-36BECFC3EFAC}" type="pres">
      <dgm:prSet presAssocID="{37CB22DB-31E4-477B-B218-DB7083211959}" presName="spaceBetweenRectangles" presStyleCnt="0"/>
      <dgm:spPr/>
    </dgm:pt>
    <dgm:pt modelId="{A53080B8-1E70-4807-9A8E-65324DDB5EBC}" type="pres">
      <dgm:prSet presAssocID="{317ABFE3-B098-4B88-ACC8-F05C2023ACB6}" presName="parentLin" presStyleCnt="0"/>
      <dgm:spPr/>
    </dgm:pt>
    <dgm:pt modelId="{7D25B7A8-BD8F-4C34-B2F9-CD1D98FC92CC}" type="pres">
      <dgm:prSet presAssocID="{317ABFE3-B098-4B88-ACC8-F05C2023ACB6}" presName="parentLeftMargin" presStyleLbl="node1" presStyleIdx="0" presStyleCnt="6"/>
      <dgm:spPr/>
      <dgm:t>
        <a:bodyPr/>
        <a:lstStyle/>
        <a:p>
          <a:endParaRPr lang="en-US"/>
        </a:p>
      </dgm:t>
    </dgm:pt>
    <dgm:pt modelId="{9EAB5F21-6B1E-4721-AA8A-9BA9FFC928C8}" type="pres">
      <dgm:prSet presAssocID="{317ABFE3-B098-4B88-ACC8-F05C2023ACB6}" presName="parentText" presStyleLbl="node1" presStyleIdx="1" presStyleCnt="6">
        <dgm:presLayoutVars>
          <dgm:chMax val="0"/>
          <dgm:bulletEnabled val="1"/>
        </dgm:presLayoutVars>
      </dgm:prSet>
      <dgm:spPr/>
      <dgm:t>
        <a:bodyPr/>
        <a:lstStyle/>
        <a:p>
          <a:endParaRPr lang="en-US"/>
        </a:p>
      </dgm:t>
    </dgm:pt>
    <dgm:pt modelId="{725C494C-400F-4870-BBB9-AC6C9C4094AE}" type="pres">
      <dgm:prSet presAssocID="{317ABFE3-B098-4B88-ACC8-F05C2023ACB6}" presName="negativeSpace" presStyleCnt="0"/>
      <dgm:spPr/>
    </dgm:pt>
    <dgm:pt modelId="{260FA447-F01E-4F7E-8E25-DFAD423F236F}" type="pres">
      <dgm:prSet presAssocID="{317ABFE3-B098-4B88-ACC8-F05C2023ACB6}" presName="childText" presStyleLbl="conFgAcc1" presStyleIdx="1" presStyleCnt="6">
        <dgm:presLayoutVars>
          <dgm:bulletEnabled val="1"/>
        </dgm:presLayoutVars>
      </dgm:prSet>
      <dgm:spPr/>
    </dgm:pt>
    <dgm:pt modelId="{51A69B13-75AF-4B94-B47F-BE0A3FA6D501}" type="pres">
      <dgm:prSet presAssocID="{C3792EA5-1E41-4FA9-B454-16607650151E}" presName="spaceBetweenRectangles" presStyleCnt="0"/>
      <dgm:spPr/>
    </dgm:pt>
    <dgm:pt modelId="{79E550E5-4804-4218-BF0E-80646E478996}" type="pres">
      <dgm:prSet presAssocID="{722A0812-1D65-4229-B179-3A01379B3CAE}" presName="parentLin" presStyleCnt="0"/>
      <dgm:spPr/>
    </dgm:pt>
    <dgm:pt modelId="{1967F345-3099-4F03-B333-362C648CF7BA}" type="pres">
      <dgm:prSet presAssocID="{722A0812-1D65-4229-B179-3A01379B3CAE}" presName="parentLeftMargin" presStyleLbl="node1" presStyleIdx="1" presStyleCnt="6"/>
      <dgm:spPr/>
      <dgm:t>
        <a:bodyPr/>
        <a:lstStyle/>
        <a:p>
          <a:endParaRPr lang="en-US"/>
        </a:p>
      </dgm:t>
    </dgm:pt>
    <dgm:pt modelId="{687E75A5-AB9F-4D59-B40B-2F826C2BBAB1}" type="pres">
      <dgm:prSet presAssocID="{722A0812-1D65-4229-B179-3A01379B3CAE}" presName="parentText" presStyleLbl="node1" presStyleIdx="2" presStyleCnt="6">
        <dgm:presLayoutVars>
          <dgm:chMax val="0"/>
          <dgm:bulletEnabled val="1"/>
        </dgm:presLayoutVars>
      </dgm:prSet>
      <dgm:spPr/>
      <dgm:t>
        <a:bodyPr/>
        <a:lstStyle/>
        <a:p>
          <a:endParaRPr lang="en-US"/>
        </a:p>
      </dgm:t>
    </dgm:pt>
    <dgm:pt modelId="{2B763040-296B-4A8A-9B6F-E0B2A620A33F}" type="pres">
      <dgm:prSet presAssocID="{722A0812-1D65-4229-B179-3A01379B3CAE}" presName="negativeSpace" presStyleCnt="0"/>
      <dgm:spPr/>
    </dgm:pt>
    <dgm:pt modelId="{61E590EB-1998-4D40-84C8-4AC73537DA7A}" type="pres">
      <dgm:prSet presAssocID="{722A0812-1D65-4229-B179-3A01379B3CAE}" presName="childText" presStyleLbl="conFgAcc1" presStyleIdx="2" presStyleCnt="6">
        <dgm:presLayoutVars>
          <dgm:bulletEnabled val="1"/>
        </dgm:presLayoutVars>
      </dgm:prSet>
      <dgm:spPr/>
    </dgm:pt>
    <dgm:pt modelId="{45C577B3-4EB5-43D1-9DD9-4FF369E9B9A5}" type="pres">
      <dgm:prSet presAssocID="{5DCDC6CE-806C-4888-96C7-E440ED13F650}" presName="spaceBetweenRectangles" presStyleCnt="0"/>
      <dgm:spPr/>
    </dgm:pt>
    <dgm:pt modelId="{876246D0-76C8-494A-B5CE-743B34C196CB}" type="pres">
      <dgm:prSet presAssocID="{1A837272-D490-43BB-96D9-3F899765EEFB}" presName="parentLin" presStyleCnt="0"/>
      <dgm:spPr/>
    </dgm:pt>
    <dgm:pt modelId="{CDF43C9B-EE47-41A3-8BE9-16DE5F4E365B}" type="pres">
      <dgm:prSet presAssocID="{1A837272-D490-43BB-96D9-3F899765EEFB}" presName="parentLeftMargin" presStyleLbl="node1" presStyleIdx="2" presStyleCnt="6"/>
      <dgm:spPr/>
      <dgm:t>
        <a:bodyPr/>
        <a:lstStyle/>
        <a:p>
          <a:endParaRPr lang="en-US"/>
        </a:p>
      </dgm:t>
    </dgm:pt>
    <dgm:pt modelId="{E3791807-9702-4D19-B16C-604A8993194D}" type="pres">
      <dgm:prSet presAssocID="{1A837272-D490-43BB-96D9-3F899765EEFB}" presName="parentText" presStyleLbl="node1" presStyleIdx="3" presStyleCnt="6">
        <dgm:presLayoutVars>
          <dgm:chMax val="0"/>
          <dgm:bulletEnabled val="1"/>
        </dgm:presLayoutVars>
      </dgm:prSet>
      <dgm:spPr/>
      <dgm:t>
        <a:bodyPr/>
        <a:lstStyle/>
        <a:p>
          <a:endParaRPr lang="en-US"/>
        </a:p>
      </dgm:t>
    </dgm:pt>
    <dgm:pt modelId="{6263B84E-CBF7-4CD0-8FCE-F2B238C08352}" type="pres">
      <dgm:prSet presAssocID="{1A837272-D490-43BB-96D9-3F899765EEFB}" presName="negativeSpace" presStyleCnt="0"/>
      <dgm:spPr/>
    </dgm:pt>
    <dgm:pt modelId="{AFD14D45-A7F2-4B80-9B94-550A2A9FA678}" type="pres">
      <dgm:prSet presAssocID="{1A837272-D490-43BB-96D9-3F899765EEFB}" presName="childText" presStyleLbl="conFgAcc1" presStyleIdx="3" presStyleCnt="6">
        <dgm:presLayoutVars>
          <dgm:bulletEnabled val="1"/>
        </dgm:presLayoutVars>
      </dgm:prSet>
      <dgm:spPr/>
    </dgm:pt>
    <dgm:pt modelId="{6A3E82CC-25F4-49E5-B750-36C467F138C7}" type="pres">
      <dgm:prSet presAssocID="{186B9B63-D058-49E2-AC44-9DC9FC2F39DB}" presName="spaceBetweenRectangles" presStyleCnt="0"/>
      <dgm:spPr/>
    </dgm:pt>
    <dgm:pt modelId="{95AF1805-16E0-4012-A5C2-905D05E4ADC3}" type="pres">
      <dgm:prSet presAssocID="{34D4EC8A-6D5C-4AE0-9CAB-EDD974F1F0A3}" presName="parentLin" presStyleCnt="0"/>
      <dgm:spPr/>
    </dgm:pt>
    <dgm:pt modelId="{559ACBB2-DB05-4CD4-AA66-98787C83F796}" type="pres">
      <dgm:prSet presAssocID="{34D4EC8A-6D5C-4AE0-9CAB-EDD974F1F0A3}" presName="parentLeftMargin" presStyleLbl="node1" presStyleIdx="3" presStyleCnt="6"/>
      <dgm:spPr/>
      <dgm:t>
        <a:bodyPr/>
        <a:lstStyle/>
        <a:p>
          <a:endParaRPr lang="en-US"/>
        </a:p>
      </dgm:t>
    </dgm:pt>
    <dgm:pt modelId="{5981E349-4027-419C-AD88-1B45670E7CD0}" type="pres">
      <dgm:prSet presAssocID="{34D4EC8A-6D5C-4AE0-9CAB-EDD974F1F0A3}" presName="parentText" presStyleLbl="node1" presStyleIdx="4" presStyleCnt="6">
        <dgm:presLayoutVars>
          <dgm:chMax val="0"/>
          <dgm:bulletEnabled val="1"/>
        </dgm:presLayoutVars>
      </dgm:prSet>
      <dgm:spPr/>
      <dgm:t>
        <a:bodyPr/>
        <a:lstStyle/>
        <a:p>
          <a:endParaRPr lang="en-US"/>
        </a:p>
      </dgm:t>
    </dgm:pt>
    <dgm:pt modelId="{C1619B0B-D696-4927-88F8-E9A8345763E9}" type="pres">
      <dgm:prSet presAssocID="{34D4EC8A-6D5C-4AE0-9CAB-EDD974F1F0A3}" presName="negativeSpace" presStyleCnt="0"/>
      <dgm:spPr/>
    </dgm:pt>
    <dgm:pt modelId="{705B2829-D26A-438F-898A-7009A15B45D1}" type="pres">
      <dgm:prSet presAssocID="{34D4EC8A-6D5C-4AE0-9CAB-EDD974F1F0A3}" presName="childText" presStyleLbl="conFgAcc1" presStyleIdx="4" presStyleCnt="6">
        <dgm:presLayoutVars>
          <dgm:bulletEnabled val="1"/>
        </dgm:presLayoutVars>
      </dgm:prSet>
      <dgm:spPr/>
    </dgm:pt>
    <dgm:pt modelId="{E712386D-D71F-4DE9-9A8E-71D0FF2E2D31}" type="pres">
      <dgm:prSet presAssocID="{904041F0-F9E2-4B26-9281-584C3613086D}" presName="spaceBetweenRectangles" presStyleCnt="0"/>
      <dgm:spPr/>
    </dgm:pt>
    <dgm:pt modelId="{25F40779-519A-423B-8858-AB35A62B0743}" type="pres">
      <dgm:prSet presAssocID="{C55BA0DE-510B-48C6-915D-4465DEA4367C}" presName="parentLin" presStyleCnt="0"/>
      <dgm:spPr/>
    </dgm:pt>
    <dgm:pt modelId="{06BAE97C-C975-4178-8E4E-642FC72D7A39}" type="pres">
      <dgm:prSet presAssocID="{C55BA0DE-510B-48C6-915D-4465DEA4367C}" presName="parentLeftMargin" presStyleLbl="node1" presStyleIdx="4" presStyleCnt="6"/>
      <dgm:spPr/>
      <dgm:t>
        <a:bodyPr/>
        <a:lstStyle/>
        <a:p>
          <a:endParaRPr lang="en-US"/>
        </a:p>
      </dgm:t>
    </dgm:pt>
    <dgm:pt modelId="{F9819164-A26A-4CB8-94D6-022CE526D358}" type="pres">
      <dgm:prSet presAssocID="{C55BA0DE-510B-48C6-915D-4465DEA4367C}" presName="parentText" presStyleLbl="node1" presStyleIdx="5" presStyleCnt="6">
        <dgm:presLayoutVars>
          <dgm:chMax val="0"/>
          <dgm:bulletEnabled val="1"/>
        </dgm:presLayoutVars>
      </dgm:prSet>
      <dgm:spPr/>
      <dgm:t>
        <a:bodyPr/>
        <a:lstStyle/>
        <a:p>
          <a:endParaRPr lang="en-US"/>
        </a:p>
      </dgm:t>
    </dgm:pt>
    <dgm:pt modelId="{82F08935-845B-4D14-A1CA-646DEAC64F2D}" type="pres">
      <dgm:prSet presAssocID="{C55BA0DE-510B-48C6-915D-4465DEA4367C}" presName="negativeSpace" presStyleCnt="0"/>
      <dgm:spPr/>
    </dgm:pt>
    <dgm:pt modelId="{BF0DB1E2-5EEE-45F1-AE2F-EC566C385DE3}" type="pres">
      <dgm:prSet presAssocID="{C55BA0DE-510B-48C6-915D-4465DEA4367C}" presName="childText" presStyleLbl="conFgAcc1" presStyleIdx="5" presStyleCnt="6">
        <dgm:presLayoutVars>
          <dgm:bulletEnabled val="1"/>
        </dgm:presLayoutVars>
      </dgm:prSet>
      <dgm:spPr/>
    </dgm:pt>
  </dgm:ptLst>
  <dgm:cxnLst>
    <dgm:cxn modelId="{775FFC11-7894-4E81-BD6C-08D436AF4678}" srcId="{37E65FDC-CF71-430D-AA75-5218B0D75A71}" destId="{1A837272-D490-43BB-96D9-3F899765EEFB}" srcOrd="3" destOrd="0" parTransId="{BA00AD97-1DB0-4373-815A-3D64E08330AE}" sibTransId="{186B9B63-D058-49E2-AC44-9DC9FC2F39DB}"/>
    <dgm:cxn modelId="{46102040-9314-46C4-B574-C1E94E2E2E70}" type="presOf" srcId="{37E65FDC-CF71-430D-AA75-5218B0D75A71}" destId="{A0FDD9D8-F109-4E87-96DB-0144BA77F901}" srcOrd="0" destOrd="0" presId="urn:microsoft.com/office/officeart/2005/8/layout/list1"/>
    <dgm:cxn modelId="{B7DDF7C7-4446-4EB0-8605-9E80EB17EDAF}" srcId="{37E65FDC-CF71-430D-AA75-5218B0D75A71}" destId="{DF0B6FC2-37D8-45EA-9762-C55F3FB92FEE}" srcOrd="0" destOrd="0" parTransId="{7F5AC7BA-D062-402C-8920-A80362E48829}" sibTransId="{37CB22DB-31E4-477B-B218-DB7083211959}"/>
    <dgm:cxn modelId="{F1BE152D-ABCC-48CE-9275-C4003BAF4B32}" srcId="{37E65FDC-CF71-430D-AA75-5218B0D75A71}" destId="{C55BA0DE-510B-48C6-915D-4465DEA4367C}" srcOrd="5" destOrd="0" parTransId="{AA5A3EA7-FFC5-4524-899D-51D074C387A5}" sibTransId="{13C53FEC-062A-4DF3-8FB1-F9FD6C70351D}"/>
    <dgm:cxn modelId="{9D3D5C33-F091-44E7-9ACD-719902E542FF}" type="presOf" srcId="{317ABFE3-B098-4B88-ACC8-F05C2023ACB6}" destId="{9EAB5F21-6B1E-4721-AA8A-9BA9FFC928C8}" srcOrd="1" destOrd="0" presId="urn:microsoft.com/office/officeart/2005/8/layout/list1"/>
    <dgm:cxn modelId="{8073EADF-1C29-4F77-AC2D-378E12D88111}" type="presOf" srcId="{1A837272-D490-43BB-96D9-3F899765EEFB}" destId="{CDF43C9B-EE47-41A3-8BE9-16DE5F4E365B}" srcOrd="0" destOrd="0" presId="urn:microsoft.com/office/officeart/2005/8/layout/list1"/>
    <dgm:cxn modelId="{76B9396F-A8F6-4B9C-AC56-353BEC0AFD95}" type="presOf" srcId="{722A0812-1D65-4229-B179-3A01379B3CAE}" destId="{1967F345-3099-4F03-B333-362C648CF7BA}" srcOrd="0" destOrd="0" presId="urn:microsoft.com/office/officeart/2005/8/layout/list1"/>
    <dgm:cxn modelId="{E80463BF-D15D-4944-8D39-823BF97A8C74}" type="presOf" srcId="{C55BA0DE-510B-48C6-915D-4465DEA4367C}" destId="{06BAE97C-C975-4178-8E4E-642FC72D7A39}" srcOrd="0" destOrd="0" presId="urn:microsoft.com/office/officeart/2005/8/layout/list1"/>
    <dgm:cxn modelId="{A8D2AC0F-F1EE-4259-8427-22ACA78046F7}" type="presOf" srcId="{DF0B6FC2-37D8-45EA-9762-C55F3FB92FEE}" destId="{AE67456D-F2A3-4DC6-B4C0-13821AB5EB3E}" srcOrd="1" destOrd="0" presId="urn:microsoft.com/office/officeart/2005/8/layout/list1"/>
    <dgm:cxn modelId="{67E10083-0917-4090-BD88-A41436754393}" srcId="{37E65FDC-CF71-430D-AA75-5218B0D75A71}" destId="{722A0812-1D65-4229-B179-3A01379B3CAE}" srcOrd="2" destOrd="0" parTransId="{6B251982-ECCB-4831-97AB-1DB8E1D556DA}" sibTransId="{5DCDC6CE-806C-4888-96C7-E440ED13F650}"/>
    <dgm:cxn modelId="{0A4D6CC0-B755-42E5-96A3-EBEC1F6915F5}" type="presOf" srcId="{34D4EC8A-6D5C-4AE0-9CAB-EDD974F1F0A3}" destId="{559ACBB2-DB05-4CD4-AA66-98787C83F796}" srcOrd="0" destOrd="0" presId="urn:microsoft.com/office/officeart/2005/8/layout/list1"/>
    <dgm:cxn modelId="{4A559A11-3860-4131-B4F0-C730210B0FEA}" type="presOf" srcId="{1A837272-D490-43BB-96D9-3F899765EEFB}" destId="{E3791807-9702-4D19-B16C-604A8993194D}" srcOrd="1" destOrd="0" presId="urn:microsoft.com/office/officeart/2005/8/layout/list1"/>
    <dgm:cxn modelId="{B3496A96-8353-4505-8171-DC4498CB7EA5}" type="presOf" srcId="{34D4EC8A-6D5C-4AE0-9CAB-EDD974F1F0A3}" destId="{5981E349-4027-419C-AD88-1B45670E7CD0}" srcOrd="1" destOrd="0" presId="urn:microsoft.com/office/officeart/2005/8/layout/list1"/>
    <dgm:cxn modelId="{4341A4D0-1A0A-491E-A43D-D6D39DD9E9A6}" srcId="{37E65FDC-CF71-430D-AA75-5218B0D75A71}" destId="{34D4EC8A-6D5C-4AE0-9CAB-EDD974F1F0A3}" srcOrd="4" destOrd="0" parTransId="{5C741EC3-AD9B-4832-9CF0-42AE5F5B6F2A}" sibTransId="{904041F0-F9E2-4B26-9281-584C3613086D}"/>
    <dgm:cxn modelId="{3B6C1A12-332F-4EF9-ACB0-BA14BD94DA9E}" type="presOf" srcId="{C55BA0DE-510B-48C6-915D-4465DEA4367C}" destId="{F9819164-A26A-4CB8-94D6-022CE526D358}" srcOrd="1" destOrd="0" presId="urn:microsoft.com/office/officeart/2005/8/layout/list1"/>
    <dgm:cxn modelId="{1DF06B51-3209-49F0-90E8-0D36666A5AA0}" type="presOf" srcId="{317ABFE3-B098-4B88-ACC8-F05C2023ACB6}" destId="{7D25B7A8-BD8F-4C34-B2F9-CD1D98FC92CC}" srcOrd="0" destOrd="0" presId="urn:microsoft.com/office/officeart/2005/8/layout/list1"/>
    <dgm:cxn modelId="{2B74EBAE-2596-4311-948E-71417DB8B45F}" type="presOf" srcId="{DF0B6FC2-37D8-45EA-9762-C55F3FB92FEE}" destId="{433331BC-42C5-4C6F-ADC1-B4C252C37EDA}" srcOrd="0" destOrd="0" presId="urn:microsoft.com/office/officeart/2005/8/layout/list1"/>
    <dgm:cxn modelId="{AE96697D-729F-4E37-A110-EE75F4FFB4DC}" type="presOf" srcId="{722A0812-1D65-4229-B179-3A01379B3CAE}" destId="{687E75A5-AB9F-4D59-B40B-2F826C2BBAB1}" srcOrd="1" destOrd="0" presId="urn:microsoft.com/office/officeart/2005/8/layout/list1"/>
    <dgm:cxn modelId="{944CE92B-DB47-4B34-8BAE-3821A10846A6}" srcId="{37E65FDC-CF71-430D-AA75-5218B0D75A71}" destId="{317ABFE3-B098-4B88-ACC8-F05C2023ACB6}" srcOrd="1" destOrd="0" parTransId="{DA64A432-4A2B-4F3A-817C-1829DC2A1880}" sibTransId="{C3792EA5-1E41-4FA9-B454-16607650151E}"/>
    <dgm:cxn modelId="{060E5894-2DB5-4DE1-B264-B53D6AC19703}" type="presParOf" srcId="{A0FDD9D8-F109-4E87-96DB-0144BA77F901}" destId="{21145675-08AF-4556-8019-B0286A4FB980}" srcOrd="0" destOrd="0" presId="urn:microsoft.com/office/officeart/2005/8/layout/list1"/>
    <dgm:cxn modelId="{E37A6647-47E4-4EB9-BE8F-EB27B46847F9}" type="presParOf" srcId="{21145675-08AF-4556-8019-B0286A4FB980}" destId="{433331BC-42C5-4C6F-ADC1-B4C252C37EDA}" srcOrd="0" destOrd="0" presId="urn:microsoft.com/office/officeart/2005/8/layout/list1"/>
    <dgm:cxn modelId="{C6A36472-F5AE-43E6-B460-E43C05D10863}" type="presParOf" srcId="{21145675-08AF-4556-8019-B0286A4FB980}" destId="{AE67456D-F2A3-4DC6-B4C0-13821AB5EB3E}" srcOrd="1" destOrd="0" presId="urn:microsoft.com/office/officeart/2005/8/layout/list1"/>
    <dgm:cxn modelId="{FFA0A3D1-D85A-4C60-A738-140F50B46CBD}" type="presParOf" srcId="{A0FDD9D8-F109-4E87-96DB-0144BA77F901}" destId="{82620142-D72D-4956-881F-1D9236E193A0}" srcOrd="1" destOrd="0" presId="urn:microsoft.com/office/officeart/2005/8/layout/list1"/>
    <dgm:cxn modelId="{45051AB6-0E9B-41D3-8F9F-FA452C4AEBD2}" type="presParOf" srcId="{A0FDD9D8-F109-4E87-96DB-0144BA77F901}" destId="{80F00E85-591C-44AC-8F0B-AA7A9F1D8621}" srcOrd="2" destOrd="0" presId="urn:microsoft.com/office/officeart/2005/8/layout/list1"/>
    <dgm:cxn modelId="{07A6885A-5008-4AAB-A8A8-3B94672BCBDC}" type="presParOf" srcId="{A0FDD9D8-F109-4E87-96DB-0144BA77F901}" destId="{A762EE99-B852-4D27-8B54-36BECFC3EFAC}" srcOrd="3" destOrd="0" presId="urn:microsoft.com/office/officeart/2005/8/layout/list1"/>
    <dgm:cxn modelId="{49943752-3363-441B-8495-6D034B2916BA}" type="presParOf" srcId="{A0FDD9D8-F109-4E87-96DB-0144BA77F901}" destId="{A53080B8-1E70-4807-9A8E-65324DDB5EBC}" srcOrd="4" destOrd="0" presId="urn:microsoft.com/office/officeart/2005/8/layout/list1"/>
    <dgm:cxn modelId="{BE7E857B-DC36-47FE-982D-EE28874EFE06}" type="presParOf" srcId="{A53080B8-1E70-4807-9A8E-65324DDB5EBC}" destId="{7D25B7A8-BD8F-4C34-B2F9-CD1D98FC92CC}" srcOrd="0" destOrd="0" presId="urn:microsoft.com/office/officeart/2005/8/layout/list1"/>
    <dgm:cxn modelId="{2AB8762E-3478-4627-99BD-1FE65363BD7C}" type="presParOf" srcId="{A53080B8-1E70-4807-9A8E-65324DDB5EBC}" destId="{9EAB5F21-6B1E-4721-AA8A-9BA9FFC928C8}" srcOrd="1" destOrd="0" presId="urn:microsoft.com/office/officeart/2005/8/layout/list1"/>
    <dgm:cxn modelId="{3A844AB4-62EF-439E-A307-F793E8A1B286}" type="presParOf" srcId="{A0FDD9D8-F109-4E87-96DB-0144BA77F901}" destId="{725C494C-400F-4870-BBB9-AC6C9C4094AE}" srcOrd="5" destOrd="0" presId="urn:microsoft.com/office/officeart/2005/8/layout/list1"/>
    <dgm:cxn modelId="{E5D280AA-9E1B-497F-AE48-04D0BFFA6D3A}" type="presParOf" srcId="{A0FDD9D8-F109-4E87-96DB-0144BA77F901}" destId="{260FA447-F01E-4F7E-8E25-DFAD423F236F}" srcOrd="6" destOrd="0" presId="urn:microsoft.com/office/officeart/2005/8/layout/list1"/>
    <dgm:cxn modelId="{66D93327-384D-4D13-AA9A-A2598CDB8ADE}" type="presParOf" srcId="{A0FDD9D8-F109-4E87-96DB-0144BA77F901}" destId="{51A69B13-75AF-4B94-B47F-BE0A3FA6D501}" srcOrd="7" destOrd="0" presId="urn:microsoft.com/office/officeart/2005/8/layout/list1"/>
    <dgm:cxn modelId="{9E2681B8-D5C0-464A-8A34-4F845030A532}" type="presParOf" srcId="{A0FDD9D8-F109-4E87-96DB-0144BA77F901}" destId="{79E550E5-4804-4218-BF0E-80646E478996}" srcOrd="8" destOrd="0" presId="urn:microsoft.com/office/officeart/2005/8/layout/list1"/>
    <dgm:cxn modelId="{4E874A00-4ED1-4E38-9914-D2652206AACF}" type="presParOf" srcId="{79E550E5-4804-4218-BF0E-80646E478996}" destId="{1967F345-3099-4F03-B333-362C648CF7BA}" srcOrd="0" destOrd="0" presId="urn:microsoft.com/office/officeart/2005/8/layout/list1"/>
    <dgm:cxn modelId="{5A02E397-7531-45B3-9B68-9DC41813EADD}" type="presParOf" srcId="{79E550E5-4804-4218-BF0E-80646E478996}" destId="{687E75A5-AB9F-4D59-B40B-2F826C2BBAB1}" srcOrd="1" destOrd="0" presId="urn:microsoft.com/office/officeart/2005/8/layout/list1"/>
    <dgm:cxn modelId="{62488FB7-24A0-4951-B5E1-8EE73F8970A6}" type="presParOf" srcId="{A0FDD9D8-F109-4E87-96DB-0144BA77F901}" destId="{2B763040-296B-4A8A-9B6F-E0B2A620A33F}" srcOrd="9" destOrd="0" presId="urn:microsoft.com/office/officeart/2005/8/layout/list1"/>
    <dgm:cxn modelId="{9F1C54BE-AD65-4C74-885C-790A149954F9}" type="presParOf" srcId="{A0FDD9D8-F109-4E87-96DB-0144BA77F901}" destId="{61E590EB-1998-4D40-84C8-4AC73537DA7A}" srcOrd="10" destOrd="0" presId="urn:microsoft.com/office/officeart/2005/8/layout/list1"/>
    <dgm:cxn modelId="{81565BB9-BE3B-434A-A8C4-6FBA976ED26E}" type="presParOf" srcId="{A0FDD9D8-F109-4E87-96DB-0144BA77F901}" destId="{45C577B3-4EB5-43D1-9DD9-4FF369E9B9A5}" srcOrd="11" destOrd="0" presId="urn:microsoft.com/office/officeart/2005/8/layout/list1"/>
    <dgm:cxn modelId="{333B8769-A2CC-4B0D-BCBC-2A3F4C97AF0B}" type="presParOf" srcId="{A0FDD9D8-F109-4E87-96DB-0144BA77F901}" destId="{876246D0-76C8-494A-B5CE-743B34C196CB}" srcOrd="12" destOrd="0" presId="urn:microsoft.com/office/officeart/2005/8/layout/list1"/>
    <dgm:cxn modelId="{004AAD28-C0CA-4938-B21D-EC809F888F55}" type="presParOf" srcId="{876246D0-76C8-494A-B5CE-743B34C196CB}" destId="{CDF43C9B-EE47-41A3-8BE9-16DE5F4E365B}" srcOrd="0" destOrd="0" presId="urn:microsoft.com/office/officeart/2005/8/layout/list1"/>
    <dgm:cxn modelId="{C60356CB-67F8-45AD-8A01-8B5B25BA2B20}" type="presParOf" srcId="{876246D0-76C8-494A-B5CE-743B34C196CB}" destId="{E3791807-9702-4D19-B16C-604A8993194D}" srcOrd="1" destOrd="0" presId="urn:microsoft.com/office/officeart/2005/8/layout/list1"/>
    <dgm:cxn modelId="{02436369-EC0C-4E9A-B058-6ECD6C0554CE}" type="presParOf" srcId="{A0FDD9D8-F109-4E87-96DB-0144BA77F901}" destId="{6263B84E-CBF7-4CD0-8FCE-F2B238C08352}" srcOrd="13" destOrd="0" presId="urn:microsoft.com/office/officeart/2005/8/layout/list1"/>
    <dgm:cxn modelId="{D246D363-D5AF-43C6-9644-11AAD047FFDA}" type="presParOf" srcId="{A0FDD9D8-F109-4E87-96DB-0144BA77F901}" destId="{AFD14D45-A7F2-4B80-9B94-550A2A9FA678}" srcOrd="14" destOrd="0" presId="urn:microsoft.com/office/officeart/2005/8/layout/list1"/>
    <dgm:cxn modelId="{79A22917-69BF-4E53-8EEA-6478E360ACF0}" type="presParOf" srcId="{A0FDD9D8-F109-4E87-96DB-0144BA77F901}" destId="{6A3E82CC-25F4-49E5-B750-36C467F138C7}" srcOrd="15" destOrd="0" presId="urn:microsoft.com/office/officeart/2005/8/layout/list1"/>
    <dgm:cxn modelId="{60D86CAB-A94B-42ED-A087-520654C7F34F}" type="presParOf" srcId="{A0FDD9D8-F109-4E87-96DB-0144BA77F901}" destId="{95AF1805-16E0-4012-A5C2-905D05E4ADC3}" srcOrd="16" destOrd="0" presId="urn:microsoft.com/office/officeart/2005/8/layout/list1"/>
    <dgm:cxn modelId="{80D2089E-C65D-441C-A714-911228F28829}" type="presParOf" srcId="{95AF1805-16E0-4012-A5C2-905D05E4ADC3}" destId="{559ACBB2-DB05-4CD4-AA66-98787C83F796}" srcOrd="0" destOrd="0" presId="urn:microsoft.com/office/officeart/2005/8/layout/list1"/>
    <dgm:cxn modelId="{75B70881-38ED-482E-BB43-44E656437DC5}" type="presParOf" srcId="{95AF1805-16E0-4012-A5C2-905D05E4ADC3}" destId="{5981E349-4027-419C-AD88-1B45670E7CD0}" srcOrd="1" destOrd="0" presId="urn:microsoft.com/office/officeart/2005/8/layout/list1"/>
    <dgm:cxn modelId="{D83067A5-9AEB-42C2-838D-0499C1883DBE}" type="presParOf" srcId="{A0FDD9D8-F109-4E87-96DB-0144BA77F901}" destId="{C1619B0B-D696-4927-88F8-E9A8345763E9}" srcOrd="17" destOrd="0" presId="urn:microsoft.com/office/officeart/2005/8/layout/list1"/>
    <dgm:cxn modelId="{33A4E3D6-160F-4A7E-AF6C-53AA3820E20B}" type="presParOf" srcId="{A0FDD9D8-F109-4E87-96DB-0144BA77F901}" destId="{705B2829-D26A-438F-898A-7009A15B45D1}" srcOrd="18" destOrd="0" presId="urn:microsoft.com/office/officeart/2005/8/layout/list1"/>
    <dgm:cxn modelId="{A2C7ABD2-8CFF-4EC8-AAC2-DFE00B2E4D48}" type="presParOf" srcId="{A0FDD9D8-F109-4E87-96DB-0144BA77F901}" destId="{E712386D-D71F-4DE9-9A8E-71D0FF2E2D31}" srcOrd="19" destOrd="0" presId="urn:microsoft.com/office/officeart/2005/8/layout/list1"/>
    <dgm:cxn modelId="{A6640B79-45CE-4F45-84E5-839566D0721C}" type="presParOf" srcId="{A0FDD9D8-F109-4E87-96DB-0144BA77F901}" destId="{25F40779-519A-423B-8858-AB35A62B0743}" srcOrd="20" destOrd="0" presId="urn:microsoft.com/office/officeart/2005/8/layout/list1"/>
    <dgm:cxn modelId="{E043BD73-294B-4F91-ABD0-2E4D23E7A817}" type="presParOf" srcId="{25F40779-519A-423B-8858-AB35A62B0743}" destId="{06BAE97C-C975-4178-8E4E-642FC72D7A39}" srcOrd="0" destOrd="0" presId="urn:microsoft.com/office/officeart/2005/8/layout/list1"/>
    <dgm:cxn modelId="{2BA869CB-5C2C-4C02-B412-DB345845B719}" type="presParOf" srcId="{25F40779-519A-423B-8858-AB35A62B0743}" destId="{F9819164-A26A-4CB8-94D6-022CE526D358}" srcOrd="1" destOrd="0" presId="urn:microsoft.com/office/officeart/2005/8/layout/list1"/>
    <dgm:cxn modelId="{76F21B98-3B38-4C99-98A1-3B4288D1EDFC}" type="presParOf" srcId="{A0FDD9D8-F109-4E87-96DB-0144BA77F901}" destId="{82F08935-845B-4D14-A1CA-646DEAC64F2D}" srcOrd="21" destOrd="0" presId="urn:microsoft.com/office/officeart/2005/8/layout/list1"/>
    <dgm:cxn modelId="{6AB78CB2-CDE3-4773-96F4-6CCB7E61BCC4}" type="presParOf" srcId="{A0FDD9D8-F109-4E87-96DB-0144BA77F901}" destId="{BF0DB1E2-5EEE-45F1-AE2F-EC566C385DE3}"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E14320-0FE3-4A69-9F60-D672EB6E410B}" type="doc">
      <dgm:prSet loTypeId="urn:microsoft.com/office/officeart/2008/layout/VerticalCurvedList" loCatId="list" qsTypeId="urn:microsoft.com/office/officeart/2005/8/quickstyle/3d1" qsCatId="3D" csTypeId="urn:microsoft.com/office/officeart/2005/8/colors/accent0_2" csCatId="mainScheme" phldr="1"/>
      <dgm:spPr/>
      <dgm:t>
        <a:bodyPr/>
        <a:lstStyle/>
        <a:p>
          <a:endParaRPr lang="en-US"/>
        </a:p>
      </dgm:t>
    </dgm:pt>
    <dgm:pt modelId="{8FD1D58E-1899-41E4-99E4-C4D765DB0C54}">
      <dgm:prSet/>
      <dgm:spPr>
        <a:solidFill>
          <a:schemeClr val="bg2">
            <a:lumMod val="90000"/>
          </a:schemeClr>
        </a:solidFill>
      </dgm:spPr>
      <dgm:t>
        <a:bodyPr/>
        <a:lstStyle/>
        <a:p>
          <a:pPr rtl="1"/>
          <a:r>
            <a:rPr lang="ar-SA" b="1" smtClean="0"/>
            <a:t>تطبيق الإجراءات، والتنظيمات، وقواعد الأسبقية، والأنظمة، والأعراف، والتقاليد الواجب مراعاتها في المناسبات الرسمية.</a:t>
          </a:r>
          <a:endParaRPr lang="en-US"/>
        </a:p>
      </dgm:t>
    </dgm:pt>
    <dgm:pt modelId="{B9C6C7E6-447E-4C97-98C3-1B08AAA18C76}" type="parTrans" cxnId="{945F4A50-B2E0-460D-9590-3C1F6639CA94}">
      <dgm:prSet/>
      <dgm:spPr/>
      <dgm:t>
        <a:bodyPr/>
        <a:lstStyle/>
        <a:p>
          <a:endParaRPr lang="en-US"/>
        </a:p>
      </dgm:t>
    </dgm:pt>
    <dgm:pt modelId="{EBB7A6CD-75A7-4221-B74F-146F806B5233}" type="sibTrans" cxnId="{945F4A50-B2E0-460D-9590-3C1F6639CA94}">
      <dgm:prSet/>
      <dgm:spPr/>
      <dgm:t>
        <a:bodyPr/>
        <a:lstStyle/>
        <a:p>
          <a:endParaRPr lang="en-US"/>
        </a:p>
      </dgm:t>
    </dgm:pt>
    <dgm:pt modelId="{D0A71700-0BED-4D39-B274-9BCA51858021}">
      <dgm:prSet/>
      <dgm:spPr>
        <a:solidFill>
          <a:schemeClr val="bg2">
            <a:lumMod val="90000"/>
          </a:schemeClr>
        </a:solidFill>
      </dgm:spPr>
      <dgm:t>
        <a:bodyPr/>
        <a:lstStyle/>
        <a:p>
          <a:pPr rtl="1"/>
          <a:r>
            <a:rPr lang="ar-SA" b="1" smtClean="0"/>
            <a:t>تطبيق مراسم الاستقبال والتوديع في زيارة رسمية.</a:t>
          </a:r>
          <a:endParaRPr lang="en-US"/>
        </a:p>
      </dgm:t>
    </dgm:pt>
    <dgm:pt modelId="{1B47AC01-7FA6-48AB-8033-C78A0C138BBF}" type="parTrans" cxnId="{085F744C-C4D0-4A36-BB19-E888816F24BD}">
      <dgm:prSet/>
      <dgm:spPr/>
      <dgm:t>
        <a:bodyPr/>
        <a:lstStyle/>
        <a:p>
          <a:endParaRPr lang="en-US"/>
        </a:p>
      </dgm:t>
    </dgm:pt>
    <dgm:pt modelId="{C5B4C274-935B-4DE1-9AFD-FE72766F862F}" type="sibTrans" cxnId="{085F744C-C4D0-4A36-BB19-E888816F24BD}">
      <dgm:prSet/>
      <dgm:spPr/>
      <dgm:t>
        <a:bodyPr/>
        <a:lstStyle/>
        <a:p>
          <a:endParaRPr lang="en-US"/>
        </a:p>
      </dgm:t>
    </dgm:pt>
    <dgm:pt modelId="{7BA1789E-DF40-4F7E-B97C-FB8268D16F5B}">
      <dgm:prSet/>
      <dgm:spPr>
        <a:solidFill>
          <a:schemeClr val="bg2">
            <a:lumMod val="90000"/>
          </a:schemeClr>
        </a:solidFill>
      </dgm:spPr>
      <dgm:t>
        <a:bodyPr/>
        <a:lstStyle/>
        <a:p>
          <a:pPr rtl="1"/>
          <a:r>
            <a:rPr lang="ar-SA" b="1" smtClean="0"/>
            <a:t>القيام ببعض المهام ( مقابل بعض السفراء والتعامل معهم).</a:t>
          </a:r>
          <a:endParaRPr lang="en-US"/>
        </a:p>
      </dgm:t>
    </dgm:pt>
    <dgm:pt modelId="{501FAF50-8521-491C-A8C6-C432E5DF853F}" type="parTrans" cxnId="{62AE65D5-4D0A-47A6-82DD-037149DD0D83}">
      <dgm:prSet/>
      <dgm:spPr/>
      <dgm:t>
        <a:bodyPr/>
        <a:lstStyle/>
        <a:p>
          <a:endParaRPr lang="en-US"/>
        </a:p>
      </dgm:t>
    </dgm:pt>
    <dgm:pt modelId="{9AD8D39A-507B-4BDC-803F-DC280E87C48D}" type="sibTrans" cxnId="{62AE65D5-4D0A-47A6-82DD-037149DD0D83}">
      <dgm:prSet/>
      <dgm:spPr/>
      <dgm:t>
        <a:bodyPr/>
        <a:lstStyle/>
        <a:p>
          <a:endParaRPr lang="en-US"/>
        </a:p>
      </dgm:t>
    </dgm:pt>
    <dgm:pt modelId="{E7B673F8-15C5-45E5-B0F5-01DC1EDFB7CD}">
      <dgm:prSet/>
      <dgm:spPr>
        <a:solidFill>
          <a:schemeClr val="bg2">
            <a:lumMod val="90000"/>
          </a:schemeClr>
        </a:solidFill>
      </dgm:spPr>
      <dgm:t>
        <a:bodyPr/>
        <a:lstStyle/>
        <a:p>
          <a:pPr rtl="1"/>
          <a:r>
            <a:rPr lang="ar-SA" b="1" smtClean="0"/>
            <a:t>الإشراف على مراسم جميع الاحتفالات التي يحضرها الوزراء والسفراء.</a:t>
          </a:r>
          <a:endParaRPr lang="en-US"/>
        </a:p>
      </dgm:t>
    </dgm:pt>
    <dgm:pt modelId="{C21124D2-D3AB-4DA9-9C9F-BA1C1321CB2A}" type="parTrans" cxnId="{2874CC0F-D574-4C74-9A59-D9D1C47BA1AA}">
      <dgm:prSet/>
      <dgm:spPr/>
      <dgm:t>
        <a:bodyPr/>
        <a:lstStyle/>
        <a:p>
          <a:endParaRPr lang="en-US"/>
        </a:p>
      </dgm:t>
    </dgm:pt>
    <dgm:pt modelId="{3364F243-85A8-4B45-A7BC-DF68A6CBDF81}" type="sibTrans" cxnId="{2874CC0F-D574-4C74-9A59-D9D1C47BA1AA}">
      <dgm:prSet/>
      <dgm:spPr/>
      <dgm:t>
        <a:bodyPr/>
        <a:lstStyle/>
        <a:p>
          <a:endParaRPr lang="en-US"/>
        </a:p>
      </dgm:t>
    </dgm:pt>
    <dgm:pt modelId="{3A3312B3-91ED-42ED-B29F-F3C94DD99278}">
      <dgm:prSet/>
      <dgm:spPr>
        <a:solidFill>
          <a:schemeClr val="bg2">
            <a:lumMod val="90000"/>
          </a:schemeClr>
        </a:solidFill>
      </dgm:spPr>
      <dgm:t>
        <a:bodyPr/>
        <a:lstStyle/>
        <a:p>
          <a:pPr rtl="1"/>
          <a:r>
            <a:rPr lang="ar-SA" b="1" smtClean="0"/>
            <a:t>استقبال الوفود، وتنظيم الاجتماعات، والحفلات والمآدب.</a:t>
          </a:r>
          <a:endParaRPr lang="en-US"/>
        </a:p>
      </dgm:t>
    </dgm:pt>
    <dgm:pt modelId="{1E87E4F6-999D-4690-861F-64EC017AFC7C}" type="parTrans" cxnId="{2DC2C324-5FCA-44A3-AAE2-E1B83369383E}">
      <dgm:prSet/>
      <dgm:spPr/>
      <dgm:t>
        <a:bodyPr/>
        <a:lstStyle/>
        <a:p>
          <a:endParaRPr lang="en-US"/>
        </a:p>
      </dgm:t>
    </dgm:pt>
    <dgm:pt modelId="{5394A25A-2279-49C5-9979-1A52548957B4}" type="sibTrans" cxnId="{2DC2C324-5FCA-44A3-AAE2-E1B83369383E}">
      <dgm:prSet/>
      <dgm:spPr/>
      <dgm:t>
        <a:bodyPr/>
        <a:lstStyle/>
        <a:p>
          <a:endParaRPr lang="en-US"/>
        </a:p>
      </dgm:t>
    </dgm:pt>
    <dgm:pt modelId="{B33D8629-F821-488F-AFBB-68CE7BB7D123}">
      <dgm:prSet/>
      <dgm:spPr>
        <a:solidFill>
          <a:schemeClr val="bg2">
            <a:lumMod val="90000"/>
          </a:schemeClr>
        </a:solidFill>
      </dgm:spPr>
      <dgm:t>
        <a:bodyPr/>
        <a:lstStyle/>
        <a:p>
          <a:pPr rtl="1"/>
          <a:r>
            <a:rPr lang="ar-SA" b="1" smtClean="0"/>
            <a:t>العمل علي تنفيذ الانظمة واللوائح والقرارات والتعليمات الخاصة بالعلاقات العامة والمراسم. والعمل علي تعميمها وشرحها وتفسيرها لجميع الادارات الأخرى في الوزارة بما يؤدي الى تعميم الشفافية في التطبيق.</a:t>
          </a:r>
          <a:endParaRPr lang="en-US"/>
        </a:p>
      </dgm:t>
    </dgm:pt>
    <dgm:pt modelId="{77096914-D1A2-4F1D-A0DC-F67C77384B1B}" type="parTrans" cxnId="{1D4E6839-6B8B-4CD1-9320-1F3ECA0BA437}">
      <dgm:prSet/>
      <dgm:spPr/>
      <dgm:t>
        <a:bodyPr/>
        <a:lstStyle/>
        <a:p>
          <a:endParaRPr lang="en-US"/>
        </a:p>
      </dgm:t>
    </dgm:pt>
    <dgm:pt modelId="{8A9037D6-C452-45F8-8038-54559DCF58F0}" type="sibTrans" cxnId="{1D4E6839-6B8B-4CD1-9320-1F3ECA0BA437}">
      <dgm:prSet/>
      <dgm:spPr/>
      <dgm:t>
        <a:bodyPr/>
        <a:lstStyle/>
        <a:p>
          <a:endParaRPr lang="en-US"/>
        </a:p>
      </dgm:t>
    </dgm:pt>
    <dgm:pt modelId="{119D4E31-C8B3-4A39-A00D-84A0FC4E63D0}" type="pres">
      <dgm:prSet presAssocID="{77E14320-0FE3-4A69-9F60-D672EB6E410B}" presName="Name0" presStyleCnt="0">
        <dgm:presLayoutVars>
          <dgm:chMax val="7"/>
          <dgm:chPref val="7"/>
          <dgm:dir val="rev"/>
        </dgm:presLayoutVars>
      </dgm:prSet>
      <dgm:spPr/>
      <dgm:t>
        <a:bodyPr/>
        <a:lstStyle/>
        <a:p>
          <a:endParaRPr lang="en-US"/>
        </a:p>
      </dgm:t>
    </dgm:pt>
    <dgm:pt modelId="{025F4DC5-62DD-4F32-8D4C-594228BA8926}" type="pres">
      <dgm:prSet presAssocID="{77E14320-0FE3-4A69-9F60-D672EB6E410B}" presName="Name1" presStyleCnt="0"/>
      <dgm:spPr/>
    </dgm:pt>
    <dgm:pt modelId="{9916F228-75E8-485A-B831-01E30C58C48C}" type="pres">
      <dgm:prSet presAssocID="{77E14320-0FE3-4A69-9F60-D672EB6E410B}" presName="cycle" presStyleCnt="0"/>
      <dgm:spPr/>
    </dgm:pt>
    <dgm:pt modelId="{B0987F01-2974-4F9E-97CB-6D2DB7857718}" type="pres">
      <dgm:prSet presAssocID="{77E14320-0FE3-4A69-9F60-D672EB6E410B}" presName="srcNode" presStyleLbl="node1" presStyleIdx="0" presStyleCnt="6"/>
      <dgm:spPr/>
    </dgm:pt>
    <dgm:pt modelId="{983E58F5-332D-43C4-8A20-32F2A5370F25}" type="pres">
      <dgm:prSet presAssocID="{77E14320-0FE3-4A69-9F60-D672EB6E410B}" presName="conn" presStyleLbl="parChTrans1D2" presStyleIdx="0" presStyleCnt="1"/>
      <dgm:spPr/>
      <dgm:t>
        <a:bodyPr/>
        <a:lstStyle/>
        <a:p>
          <a:endParaRPr lang="en-US"/>
        </a:p>
      </dgm:t>
    </dgm:pt>
    <dgm:pt modelId="{4A6F20DC-6DB4-4C3A-90A0-D4A6F69E10F0}" type="pres">
      <dgm:prSet presAssocID="{77E14320-0FE3-4A69-9F60-D672EB6E410B}" presName="extraNode" presStyleLbl="node1" presStyleIdx="0" presStyleCnt="6"/>
      <dgm:spPr/>
    </dgm:pt>
    <dgm:pt modelId="{C858FE33-870A-4FAE-AD2E-01F59AD23655}" type="pres">
      <dgm:prSet presAssocID="{77E14320-0FE3-4A69-9F60-D672EB6E410B}" presName="dstNode" presStyleLbl="node1" presStyleIdx="0" presStyleCnt="6"/>
      <dgm:spPr/>
    </dgm:pt>
    <dgm:pt modelId="{D66D6FFD-5578-4297-AD2E-28BEF0BA2A06}" type="pres">
      <dgm:prSet presAssocID="{8FD1D58E-1899-41E4-99E4-C4D765DB0C54}" presName="text_1" presStyleLbl="node1" presStyleIdx="0" presStyleCnt="6">
        <dgm:presLayoutVars>
          <dgm:bulletEnabled val="1"/>
        </dgm:presLayoutVars>
      </dgm:prSet>
      <dgm:spPr/>
      <dgm:t>
        <a:bodyPr/>
        <a:lstStyle/>
        <a:p>
          <a:endParaRPr lang="en-US"/>
        </a:p>
      </dgm:t>
    </dgm:pt>
    <dgm:pt modelId="{25C03D34-60A8-43A6-B962-F112E8FF58A1}" type="pres">
      <dgm:prSet presAssocID="{8FD1D58E-1899-41E4-99E4-C4D765DB0C54}" presName="accent_1" presStyleCnt="0"/>
      <dgm:spPr/>
    </dgm:pt>
    <dgm:pt modelId="{399D79C8-1BD5-4AB5-90EC-DE141969BBE6}" type="pres">
      <dgm:prSet presAssocID="{8FD1D58E-1899-41E4-99E4-C4D765DB0C54}" presName="accentRepeatNode" presStyleLbl="solidFgAcc1" presStyleIdx="0" presStyleCnt="6"/>
      <dgm:spPr>
        <a:blipFill rotWithShape="0">
          <a:blip xmlns:r="http://schemas.openxmlformats.org/officeDocument/2006/relationships" r:embed="rId1"/>
          <a:stretch>
            <a:fillRect/>
          </a:stretch>
        </a:blipFill>
        <a:ln>
          <a:solidFill>
            <a:schemeClr val="bg2"/>
          </a:solidFill>
        </a:ln>
      </dgm:spPr>
    </dgm:pt>
    <dgm:pt modelId="{0E54907E-5252-4FAE-BCEA-C0D983D9D8DD}" type="pres">
      <dgm:prSet presAssocID="{D0A71700-0BED-4D39-B274-9BCA51858021}" presName="text_2" presStyleLbl="node1" presStyleIdx="1" presStyleCnt="6">
        <dgm:presLayoutVars>
          <dgm:bulletEnabled val="1"/>
        </dgm:presLayoutVars>
      </dgm:prSet>
      <dgm:spPr/>
      <dgm:t>
        <a:bodyPr/>
        <a:lstStyle/>
        <a:p>
          <a:endParaRPr lang="en-US"/>
        </a:p>
      </dgm:t>
    </dgm:pt>
    <dgm:pt modelId="{3F59E888-0490-46EA-BD0E-80BCD99B893C}" type="pres">
      <dgm:prSet presAssocID="{D0A71700-0BED-4D39-B274-9BCA51858021}" presName="accent_2" presStyleCnt="0"/>
      <dgm:spPr/>
    </dgm:pt>
    <dgm:pt modelId="{655F6CFA-76AB-40DA-8CDA-4CE85E9BC130}" type="pres">
      <dgm:prSet presAssocID="{D0A71700-0BED-4D39-B274-9BCA51858021}" presName="accentRepeatNode" presStyleLbl="solidFgAcc1" presStyleIdx="1" presStyleCnt="6"/>
      <dgm:spPr>
        <a:blipFill rotWithShape="0">
          <a:blip xmlns:r="http://schemas.openxmlformats.org/officeDocument/2006/relationships" r:embed="rId1"/>
          <a:stretch>
            <a:fillRect/>
          </a:stretch>
        </a:blipFill>
        <a:ln>
          <a:solidFill>
            <a:schemeClr val="bg2"/>
          </a:solidFill>
        </a:ln>
      </dgm:spPr>
    </dgm:pt>
    <dgm:pt modelId="{69F1C2EC-2D96-447F-B940-2883EE3DD32D}" type="pres">
      <dgm:prSet presAssocID="{7BA1789E-DF40-4F7E-B97C-FB8268D16F5B}" presName="text_3" presStyleLbl="node1" presStyleIdx="2" presStyleCnt="6">
        <dgm:presLayoutVars>
          <dgm:bulletEnabled val="1"/>
        </dgm:presLayoutVars>
      </dgm:prSet>
      <dgm:spPr/>
      <dgm:t>
        <a:bodyPr/>
        <a:lstStyle/>
        <a:p>
          <a:endParaRPr lang="en-US"/>
        </a:p>
      </dgm:t>
    </dgm:pt>
    <dgm:pt modelId="{3B020003-9323-49B8-A6C4-817CEAB8510A}" type="pres">
      <dgm:prSet presAssocID="{7BA1789E-DF40-4F7E-B97C-FB8268D16F5B}" presName="accent_3" presStyleCnt="0"/>
      <dgm:spPr/>
    </dgm:pt>
    <dgm:pt modelId="{8A7EA257-2E7C-492A-AD69-CE995224FA5B}" type="pres">
      <dgm:prSet presAssocID="{7BA1789E-DF40-4F7E-B97C-FB8268D16F5B}" presName="accentRepeatNode" presStyleLbl="solidFgAcc1" presStyleIdx="2" presStyleCnt="6"/>
      <dgm:spPr>
        <a:blipFill rotWithShape="0">
          <a:blip xmlns:r="http://schemas.openxmlformats.org/officeDocument/2006/relationships" r:embed="rId1"/>
          <a:stretch>
            <a:fillRect/>
          </a:stretch>
        </a:blipFill>
        <a:ln>
          <a:solidFill>
            <a:schemeClr val="bg2"/>
          </a:solidFill>
        </a:ln>
      </dgm:spPr>
    </dgm:pt>
    <dgm:pt modelId="{3A87DB30-36D0-409E-8E94-142C2198381E}" type="pres">
      <dgm:prSet presAssocID="{E7B673F8-15C5-45E5-B0F5-01DC1EDFB7CD}" presName="text_4" presStyleLbl="node1" presStyleIdx="3" presStyleCnt="6">
        <dgm:presLayoutVars>
          <dgm:bulletEnabled val="1"/>
        </dgm:presLayoutVars>
      </dgm:prSet>
      <dgm:spPr/>
      <dgm:t>
        <a:bodyPr/>
        <a:lstStyle/>
        <a:p>
          <a:endParaRPr lang="en-US"/>
        </a:p>
      </dgm:t>
    </dgm:pt>
    <dgm:pt modelId="{4965F2E9-8F60-4FBE-9066-F500C912866E}" type="pres">
      <dgm:prSet presAssocID="{E7B673F8-15C5-45E5-B0F5-01DC1EDFB7CD}" presName="accent_4" presStyleCnt="0"/>
      <dgm:spPr/>
    </dgm:pt>
    <dgm:pt modelId="{68BB74E7-3540-4308-9EF8-5B2AFD3AD998}" type="pres">
      <dgm:prSet presAssocID="{E7B673F8-15C5-45E5-B0F5-01DC1EDFB7CD}" presName="accentRepeatNode" presStyleLbl="solidFgAcc1" presStyleIdx="3" presStyleCnt="6"/>
      <dgm:spPr>
        <a:blipFill rotWithShape="0">
          <a:blip xmlns:r="http://schemas.openxmlformats.org/officeDocument/2006/relationships" r:embed="rId1"/>
          <a:stretch>
            <a:fillRect/>
          </a:stretch>
        </a:blipFill>
        <a:ln>
          <a:solidFill>
            <a:schemeClr val="bg2"/>
          </a:solidFill>
        </a:ln>
      </dgm:spPr>
    </dgm:pt>
    <dgm:pt modelId="{7BDDEE48-9E3E-4A6A-A54B-A7C235D1231C}" type="pres">
      <dgm:prSet presAssocID="{3A3312B3-91ED-42ED-B29F-F3C94DD99278}" presName="text_5" presStyleLbl="node1" presStyleIdx="4" presStyleCnt="6">
        <dgm:presLayoutVars>
          <dgm:bulletEnabled val="1"/>
        </dgm:presLayoutVars>
      </dgm:prSet>
      <dgm:spPr/>
      <dgm:t>
        <a:bodyPr/>
        <a:lstStyle/>
        <a:p>
          <a:endParaRPr lang="en-US"/>
        </a:p>
      </dgm:t>
    </dgm:pt>
    <dgm:pt modelId="{C2FC28A8-E74E-4BB9-8FE0-30F56AA79AAE}" type="pres">
      <dgm:prSet presAssocID="{3A3312B3-91ED-42ED-B29F-F3C94DD99278}" presName="accent_5" presStyleCnt="0"/>
      <dgm:spPr/>
    </dgm:pt>
    <dgm:pt modelId="{83F99BAE-75BC-46AE-9673-7C02E7D8B887}" type="pres">
      <dgm:prSet presAssocID="{3A3312B3-91ED-42ED-B29F-F3C94DD99278}" presName="accentRepeatNode" presStyleLbl="solidFgAcc1" presStyleIdx="4" presStyleCnt="6"/>
      <dgm:spPr>
        <a:blipFill rotWithShape="0">
          <a:blip xmlns:r="http://schemas.openxmlformats.org/officeDocument/2006/relationships" r:embed="rId1"/>
          <a:stretch>
            <a:fillRect/>
          </a:stretch>
        </a:blipFill>
        <a:ln>
          <a:solidFill>
            <a:schemeClr val="bg2"/>
          </a:solidFill>
        </a:ln>
      </dgm:spPr>
    </dgm:pt>
    <dgm:pt modelId="{960B25E0-DC4E-402E-A99E-9C8D9E9868FD}" type="pres">
      <dgm:prSet presAssocID="{B33D8629-F821-488F-AFBB-68CE7BB7D123}" presName="text_6" presStyleLbl="node1" presStyleIdx="5" presStyleCnt="6">
        <dgm:presLayoutVars>
          <dgm:bulletEnabled val="1"/>
        </dgm:presLayoutVars>
      </dgm:prSet>
      <dgm:spPr/>
      <dgm:t>
        <a:bodyPr/>
        <a:lstStyle/>
        <a:p>
          <a:endParaRPr lang="en-US"/>
        </a:p>
      </dgm:t>
    </dgm:pt>
    <dgm:pt modelId="{4283CB9C-BDD5-4B98-AC3C-2DE16EFA81B2}" type="pres">
      <dgm:prSet presAssocID="{B33D8629-F821-488F-AFBB-68CE7BB7D123}" presName="accent_6" presStyleCnt="0"/>
      <dgm:spPr/>
    </dgm:pt>
    <dgm:pt modelId="{1D8DCB26-29C9-45F1-BB63-C649DA071E5E}" type="pres">
      <dgm:prSet presAssocID="{B33D8629-F821-488F-AFBB-68CE7BB7D123}" presName="accentRepeatNode" presStyleLbl="solidFgAcc1" presStyleIdx="5" presStyleCnt="6"/>
      <dgm:spPr>
        <a:blipFill rotWithShape="0">
          <a:blip xmlns:r="http://schemas.openxmlformats.org/officeDocument/2006/relationships" r:embed="rId1"/>
          <a:stretch>
            <a:fillRect/>
          </a:stretch>
        </a:blipFill>
        <a:ln>
          <a:solidFill>
            <a:schemeClr val="bg2"/>
          </a:solidFill>
        </a:ln>
      </dgm:spPr>
    </dgm:pt>
  </dgm:ptLst>
  <dgm:cxnLst>
    <dgm:cxn modelId="{2891CCC0-95E2-4ABA-8DA4-1DFB678939A0}" type="presOf" srcId="{77E14320-0FE3-4A69-9F60-D672EB6E410B}" destId="{119D4E31-C8B3-4A39-A00D-84A0FC4E63D0}" srcOrd="0" destOrd="0" presId="urn:microsoft.com/office/officeart/2008/layout/VerticalCurvedList"/>
    <dgm:cxn modelId="{D6BCF046-6061-423D-BDB5-CFC492484447}" type="presOf" srcId="{E7B673F8-15C5-45E5-B0F5-01DC1EDFB7CD}" destId="{3A87DB30-36D0-409E-8E94-142C2198381E}" srcOrd="0" destOrd="0" presId="urn:microsoft.com/office/officeart/2008/layout/VerticalCurvedList"/>
    <dgm:cxn modelId="{C7A268D5-7323-49D6-8047-03300149497A}" type="presOf" srcId="{3A3312B3-91ED-42ED-B29F-F3C94DD99278}" destId="{7BDDEE48-9E3E-4A6A-A54B-A7C235D1231C}" srcOrd="0" destOrd="0" presId="urn:microsoft.com/office/officeart/2008/layout/VerticalCurvedList"/>
    <dgm:cxn modelId="{62AE65D5-4D0A-47A6-82DD-037149DD0D83}" srcId="{77E14320-0FE3-4A69-9F60-D672EB6E410B}" destId="{7BA1789E-DF40-4F7E-B97C-FB8268D16F5B}" srcOrd="2" destOrd="0" parTransId="{501FAF50-8521-491C-A8C6-C432E5DF853F}" sibTransId="{9AD8D39A-507B-4BDC-803F-DC280E87C48D}"/>
    <dgm:cxn modelId="{2874CC0F-D574-4C74-9A59-D9D1C47BA1AA}" srcId="{77E14320-0FE3-4A69-9F60-D672EB6E410B}" destId="{E7B673F8-15C5-45E5-B0F5-01DC1EDFB7CD}" srcOrd="3" destOrd="0" parTransId="{C21124D2-D3AB-4DA9-9C9F-BA1C1321CB2A}" sibTransId="{3364F243-85A8-4B45-A7BC-DF68A6CBDF81}"/>
    <dgm:cxn modelId="{1D4E6839-6B8B-4CD1-9320-1F3ECA0BA437}" srcId="{77E14320-0FE3-4A69-9F60-D672EB6E410B}" destId="{B33D8629-F821-488F-AFBB-68CE7BB7D123}" srcOrd="5" destOrd="0" parTransId="{77096914-D1A2-4F1D-A0DC-F67C77384B1B}" sibTransId="{8A9037D6-C452-45F8-8038-54559DCF58F0}"/>
    <dgm:cxn modelId="{AD29DC82-C571-478D-AAC7-64FEED39100C}" type="presOf" srcId="{B33D8629-F821-488F-AFBB-68CE7BB7D123}" destId="{960B25E0-DC4E-402E-A99E-9C8D9E9868FD}" srcOrd="0" destOrd="0" presId="urn:microsoft.com/office/officeart/2008/layout/VerticalCurvedList"/>
    <dgm:cxn modelId="{2DC2C324-5FCA-44A3-AAE2-E1B83369383E}" srcId="{77E14320-0FE3-4A69-9F60-D672EB6E410B}" destId="{3A3312B3-91ED-42ED-B29F-F3C94DD99278}" srcOrd="4" destOrd="0" parTransId="{1E87E4F6-999D-4690-861F-64EC017AFC7C}" sibTransId="{5394A25A-2279-49C5-9979-1A52548957B4}"/>
    <dgm:cxn modelId="{261FE162-6DD2-40F3-978E-1264DDF766BE}" type="presOf" srcId="{D0A71700-0BED-4D39-B274-9BCA51858021}" destId="{0E54907E-5252-4FAE-BCEA-C0D983D9D8DD}" srcOrd="0" destOrd="0" presId="urn:microsoft.com/office/officeart/2008/layout/VerticalCurvedList"/>
    <dgm:cxn modelId="{085F744C-C4D0-4A36-BB19-E888816F24BD}" srcId="{77E14320-0FE3-4A69-9F60-D672EB6E410B}" destId="{D0A71700-0BED-4D39-B274-9BCA51858021}" srcOrd="1" destOrd="0" parTransId="{1B47AC01-7FA6-48AB-8033-C78A0C138BBF}" sibTransId="{C5B4C274-935B-4DE1-9AFD-FE72766F862F}"/>
    <dgm:cxn modelId="{945F4A50-B2E0-460D-9590-3C1F6639CA94}" srcId="{77E14320-0FE3-4A69-9F60-D672EB6E410B}" destId="{8FD1D58E-1899-41E4-99E4-C4D765DB0C54}" srcOrd="0" destOrd="0" parTransId="{B9C6C7E6-447E-4C97-98C3-1B08AAA18C76}" sibTransId="{EBB7A6CD-75A7-4221-B74F-146F806B5233}"/>
    <dgm:cxn modelId="{9BE458C0-2D3B-4743-9400-C226218BDE37}" type="presOf" srcId="{8FD1D58E-1899-41E4-99E4-C4D765DB0C54}" destId="{D66D6FFD-5578-4297-AD2E-28BEF0BA2A06}" srcOrd="0" destOrd="0" presId="urn:microsoft.com/office/officeart/2008/layout/VerticalCurvedList"/>
    <dgm:cxn modelId="{D9DF08A7-D8A3-4FCE-A766-BA84FEFB7D03}" type="presOf" srcId="{7BA1789E-DF40-4F7E-B97C-FB8268D16F5B}" destId="{69F1C2EC-2D96-447F-B940-2883EE3DD32D}" srcOrd="0" destOrd="0" presId="urn:microsoft.com/office/officeart/2008/layout/VerticalCurvedList"/>
    <dgm:cxn modelId="{CDD6C087-D02A-4A95-9844-6BA60099C8CC}" type="presOf" srcId="{EBB7A6CD-75A7-4221-B74F-146F806B5233}" destId="{983E58F5-332D-43C4-8A20-32F2A5370F25}" srcOrd="0" destOrd="0" presId="urn:microsoft.com/office/officeart/2008/layout/VerticalCurvedList"/>
    <dgm:cxn modelId="{218EB0E9-F3B1-4BC6-A744-D61290C7C121}" type="presParOf" srcId="{119D4E31-C8B3-4A39-A00D-84A0FC4E63D0}" destId="{025F4DC5-62DD-4F32-8D4C-594228BA8926}" srcOrd="0" destOrd="0" presId="urn:microsoft.com/office/officeart/2008/layout/VerticalCurvedList"/>
    <dgm:cxn modelId="{BC978C25-8D3C-4F9E-A0F7-9A37750AFD13}" type="presParOf" srcId="{025F4DC5-62DD-4F32-8D4C-594228BA8926}" destId="{9916F228-75E8-485A-B831-01E30C58C48C}" srcOrd="0" destOrd="0" presId="urn:microsoft.com/office/officeart/2008/layout/VerticalCurvedList"/>
    <dgm:cxn modelId="{E57A34CD-0CAA-468C-A729-691508696B4F}" type="presParOf" srcId="{9916F228-75E8-485A-B831-01E30C58C48C}" destId="{B0987F01-2974-4F9E-97CB-6D2DB7857718}" srcOrd="0" destOrd="0" presId="urn:microsoft.com/office/officeart/2008/layout/VerticalCurvedList"/>
    <dgm:cxn modelId="{59956212-2B63-4D6A-86E0-DF682D5B0DF9}" type="presParOf" srcId="{9916F228-75E8-485A-B831-01E30C58C48C}" destId="{983E58F5-332D-43C4-8A20-32F2A5370F25}" srcOrd="1" destOrd="0" presId="urn:microsoft.com/office/officeart/2008/layout/VerticalCurvedList"/>
    <dgm:cxn modelId="{5F2ADD15-6000-47BA-8810-B810C0B9DB2A}" type="presParOf" srcId="{9916F228-75E8-485A-B831-01E30C58C48C}" destId="{4A6F20DC-6DB4-4C3A-90A0-D4A6F69E10F0}" srcOrd="2" destOrd="0" presId="urn:microsoft.com/office/officeart/2008/layout/VerticalCurvedList"/>
    <dgm:cxn modelId="{5FDB7E24-FB30-4D13-97E4-F80D7B3AA904}" type="presParOf" srcId="{9916F228-75E8-485A-B831-01E30C58C48C}" destId="{C858FE33-870A-4FAE-AD2E-01F59AD23655}" srcOrd="3" destOrd="0" presId="urn:microsoft.com/office/officeart/2008/layout/VerticalCurvedList"/>
    <dgm:cxn modelId="{11B05BE5-65DA-4683-9AC7-3272461145B7}" type="presParOf" srcId="{025F4DC5-62DD-4F32-8D4C-594228BA8926}" destId="{D66D6FFD-5578-4297-AD2E-28BEF0BA2A06}" srcOrd="1" destOrd="0" presId="urn:microsoft.com/office/officeart/2008/layout/VerticalCurvedList"/>
    <dgm:cxn modelId="{B4878C75-59B9-4CC6-9D23-DA2D02094C9C}" type="presParOf" srcId="{025F4DC5-62DD-4F32-8D4C-594228BA8926}" destId="{25C03D34-60A8-43A6-B962-F112E8FF58A1}" srcOrd="2" destOrd="0" presId="urn:microsoft.com/office/officeart/2008/layout/VerticalCurvedList"/>
    <dgm:cxn modelId="{49B87345-D359-4451-A5E7-EB6F8BCE52C1}" type="presParOf" srcId="{25C03D34-60A8-43A6-B962-F112E8FF58A1}" destId="{399D79C8-1BD5-4AB5-90EC-DE141969BBE6}" srcOrd="0" destOrd="0" presId="urn:microsoft.com/office/officeart/2008/layout/VerticalCurvedList"/>
    <dgm:cxn modelId="{694C1580-CE06-40B0-A5AF-1CC7798F1A1D}" type="presParOf" srcId="{025F4DC5-62DD-4F32-8D4C-594228BA8926}" destId="{0E54907E-5252-4FAE-BCEA-C0D983D9D8DD}" srcOrd="3" destOrd="0" presId="urn:microsoft.com/office/officeart/2008/layout/VerticalCurvedList"/>
    <dgm:cxn modelId="{670BA99E-C436-4BBA-B847-7BE9E746B627}" type="presParOf" srcId="{025F4DC5-62DD-4F32-8D4C-594228BA8926}" destId="{3F59E888-0490-46EA-BD0E-80BCD99B893C}" srcOrd="4" destOrd="0" presId="urn:microsoft.com/office/officeart/2008/layout/VerticalCurvedList"/>
    <dgm:cxn modelId="{7EFB6E50-4D03-477C-85BD-6D5D8D8CD2E8}" type="presParOf" srcId="{3F59E888-0490-46EA-BD0E-80BCD99B893C}" destId="{655F6CFA-76AB-40DA-8CDA-4CE85E9BC130}" srcOrd="0" destOrd="0" presId="urn:microsoft.com/office/officeart/2008/layout/VerticalCurvedList"/>
    <dgm:cxn modelId="{9C68458C-EBFA-44F6-86FB-26189D869188}" type="presParOf" srcId="{025F4DC5-62DD-4F32-8D4C-594228BA8926}" destId="{69F1C2EC-2D96-447F-B940-2883EE3DD32D}" srcOrd="5" destOrd="0" presId="urn:microsoft.com/office/officeart/2008/layout/VerticalCurvedList"/>
    <dgm:cxn modelId="{794C0A31-ED81-42B5-AF7C-AFF36098B334}" type="presParOf" srcId="{025F4DC5-62DD-4F32-8D4C-594228BA8926}" destId="{3B020003-9323-49B8-A6C4-817CEAB8510A}" srcOrd="6" destOrd="0" presId="urn:microsoft.com/office/officeart/2008/layout/VerticalCurvedList"/>
    <dgm:cxn modelId="{0BCD347E-E0F0-4A86-AA22-CAAA519DAB42}" type="presParOf" srcId="{3B020003-9323-49B8-A6C4-817CEAB8510A}" destId="{8A7EA257-2E7C-492A-AD69-CE995224FA5B}" srcOrd="0" destOrd="0" presId="urn:microsoft.com/office/officeart/2008/layout/VerticalCurvedList"/>
    <dgm:cxn modelId="{3DD174F7-6E53-4BFB-956A-0709102CAFEA}" type="presParOf" srcId="{025F4DC5-62DD-4F32-8D4C-594228BA8926}" destId="{3A87DB30-36D0-409E-8E94-142C2198381E}" srcOrd="7" destOrd="0" presId="urn:microsoft.com/office/officeart/2008/layout/VerticalCurvedList"/>
    <dgm:cxn modelId="{D502C48D-D7A9-4048-9F2E-4DFF291C2388}" type="presParOf" srcId="{025F4DC5-62DD-4F32-8D4C-594228BA8926}" destId="{4965F2E9-8F60-4FBE-9066-F500C912866E}" srcOrd="8" destOrd="0" presId="urn:microsoft.com/office/officeart/2008/layout/VerticalCurvedList"/>
    <dgm:cxn modelId="{06F87DD6-C546-4DDC-8FD0-180429EA2DED}" type="presParOf" srcId="{4965F2E9-8F60-4FBE-9066-F500C912866E}" destId="{68BB74E7-3540-4308-9EF8-5B2AFD3AD998}" srcOrd="0" destOrd="0" presId="urn:microsoft.com/office/officeart/2008/layout/VerticalCurvedList"/>
    <dgm:cxn modelId="{7FEEA1EA-AE8B-4319-BA7B-A801BBCBD850}" type="presParOf" srcId="{025F4DC5-62DD-4F32-8D4C-594228BA8926}" destId="{7BDDEE48-9E3E-4A6A-A54B-A7C235D1231C}" srcOrd="9" destOrd="0" presId="urn:microsoft.com/office/officeart/2008/layout/VerticalCurvedList"/>
    <dgm:cxn modelId="{EBB538F3-E349-4EA8-B537-87CA80C75412}" type="presParOf" srcId="{025F4DC5-62DD-4F32-8D4C-594228BA8926}" destId="{C2FC28A8-E74E-4BB9-8FE0-30F56AA79AAE}" srcOrd="10" destOrd="0" presId="urn:microsoft.com/office/officeart/2008/layout/VerticalCurvedList"/>
    <dgm:cxn modelId="{EB378BA0-9707-4FD0-B615-98C75244D6C7}" type="presParOf" srcId="{C2FC28A8-E74E-4BB9-8FE0-30F56AA79AAE}" destId="{83F99BAE-75BC-46AE-9673-7C02E7D8B887}" srcOrd="0" destOrd="0" presId="urn:microsoft.com/office/officeart/2008/layout/VerticalCurvedList"/>
    <dgm:cxn modelId="{A563ADF5-7681-4F94-B345-9CCBE9CA1BC4}" type="presParOf" srcId="{025F4DC5-62DD-4F32-8D4C-594228BA8926}" destId="{960B25E0-DC4E-402E-A99E-9C8D9E9868FD}" srcOrd="11" destOrd="0" presId="urn:microsoft.com/office/officeart/2008/layout/VerticalCurvedList"/>
    <dgm:cxn modelId="{9824E849-A214-408A-AD43-BD0F6E0F395B}" type="presParOf" srcId="{025F4DC5-62DD-4F32-8D4C-594228BA8926}" destId="{4283CB9C-BDD5-4B98-AC3C-2DE16EFA81B2}" srcOrd="12" destOrd="0" presId="urn:microsoft.com/office/officeart/2008/layout/VerticalCurvedList"/>
    <dgm:cxn modelId="{784492AF-BCAB-4D46-A16D-DF09E13A9CF3}" type="presParOf" srcId="{4283CB9C-BDD5-4B98-AC3C-2DE16EFA81B2}" destId="{1D8DCB26-29C9-45F1-BB63-C649DA071E5E}" srcOrd="0" destOrd="0" presId="urn:microsoft.com/office/officeart/2008/layout/VerticalCurvedLis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C1911C-A256-40A3-A80F-891AA01A340D}" type="doc">
      <dgm:prSet loTypeId="urn:microsoft.com/office/officeart/2005/8/layout/vList2" loCatId="list" qsTypeId="urn:microsoft.com/office/officeart/2005/8/quickstyle/3d4" qsCatId="3D" csTypeId="urn:microsoft.com/office/officeart/2005/8/colors/accent0_2" csCatId="mainScheme"/>
      <dgm:spPr/>
      <dgm:t>
        <a:bodyPr/>
        <a:lstStyle/>
        <a:p>
          <a:endParaRPr lang="en-US"/>
        </a:p>
      </dgm:t>
    </dgm:pt>
    <dgm:pt modelId="{008AFECF-5A50-47F6-A55E-D986C4187DCB}">
      <dgm:prSet/>
      <dgm:spPr/>
      <dgm:t>
        <a:bodyPr/>
        <a:lstStyle/>
        <a:p>
          <a:pPr rtl="1"/>
          <a:r>
            <a:rPr lang="ar-SA" b="1" dirty="0" smtClean="0"/>
            <a:t>العمل على التأكد من صحة المعلومات الواردة لنا واستخراج المعلومات الخاصة بالبعثات الأجنبية. </a:t>
          </a:r>
          <a:endParaRPr lang="en-US" b="1" dirty="0"/>
        </a:p>
      </dgm:t>
    </dgm:pt>
    <dgm:pt modelId="{F0454179-84AA-46B6-BCEF-8A530F549DFC}" type="parTrans" cxnId="{CEE984F9-D71F-4EBE-8F22-8196A1B70D4E}">
      <dgm:prSet/>
      <dgm:spPr/>
      <dgm:t>
        <a:bodyPr/>
        <a:lstStyle/>
        <a:p>
          <a:endParaRPr lang="en-US" b="1"/>
        </a:p>
      </dgm:t>
    </dgm:pt>
    <dgm:pt modelId="{4607601D-56CB-4088-89C3-718FD3D777C4}" type="sibTrans" cxnId="{CEE984F9-D71F-4EBE-8F22-8196A1B70D4E}">
      <dgm:prSet/>
      <dgm:spPr/>
      <dgm:t>
        <a:bodyPr/>
        <a:lstStyle/>
        <a:p>
          <a:endParaRPr lang="en-US" b="1"/>
        </a:p>
      </dgm:t>
    </dgm:pt>
    <dgm:pt modelId="{AE3B6F9C-AB1D-410E-A340-83180C25468B}">
      <dgm:prSet/>
      <dgm:spPr/>
      <dgm:t>
        <a:bodyPr/>
        <a:lstStyle/>
        <a:p>
          <a:pPr rtl="1"/>
          <a:r>
            <a:rPr lang="ar-SA" b="1" smtClean="0"/>
            <a:t>التنسيق والتعاون مع الأقسام المختلفة ذات العلاقة بالمراسم .</a:t>
          </a:r>
          <a:endParaRPr lang="en-US" b="1"/>
        </a:p>
      </dgm:t>
    </dgm:pt>
    <dgm:pt modelId="{28947B55-F69D-4093-B9C7-83F40693256E}" type="parTrans" cxnId="{896C603F-7686-481C-B9D2-80D45FBB124E}">
      <dgm:prSet/>
      <dgm:spPr/>
      <dgm:t>
        <a:bodyPr/>
        <a:lstStyle/>
        <a:p>
          <a:endParaRPr lang="en-US" b="1"/>
        </a:p>
      </dgm:t>
    </dgm:pt>
    <dgm:pt modelId="{7ADD4B01-C7A0-4CBE-8A23-968F5B22207F}" type="sibTrans" cxnId="{896C603F-7686-481C-B9D2-80D45FBB124E}">
      <dgm:prSet/>
      <dgm:spPr/>
      <dgm:t>
        <a:bodyPr/>
        <a:lstStyle/>
        <a:p>
          <a:endParaRPr lang="en-US" b="1"/>
        </a:p>
      </dgm:t>
    </dgm:pt>
    <dgm:pt modelId="{C28E3E14-3456-4943-8BE3-A3B2CAD8C91A}">
      <dgm:prSet/>
      <dgm:spPr/>
      <dgm:t>
        <a:bodyPr/>
        <a:lstStyle/>
        <a:p>
          <a:pPr rtl="1"/>
          <a:r>
            <a:rPr lang="ar-SA" b="1" smtClean="0"/>
            <a:t>تحسين الأداء  واعداد ملفات خاصة تحتوي على السيرة الذاتية بالسفراء.  </a:t>
          </a:r>
          <a:endParaRPr lang="en-US" b="1"/>
        </a:p>
      </dgm:t>
    </dgm:pt>
    <dgm:pt modelId="{9F96E2B6-2AD5-439B-91AA-158B45E276B0}" type="parTrans" cxnId="{229CEA60-02FD-43CC-94C7-3ABB8AE4EB81}">
      <dgm:prSet/>
      <dgm:spPr/>
      <dgm:t>
        <a:bodyPr/>
        <a:lstStyle/>
        <a:p>
          <a:endParaRPr lang="en-US" b="1"/>
        </a:p>
      </dgm:t>
    </dgm:pt>
    <dgm:pt modelId="{BD203BC2-FDFD-437A-A381-7D4B22DF3F3A}" type="sibTrans" cxnId="{229CEA60-02FD-43CC-94C7-3ABB8AE4EB81}">
      <dgm:prSet/>
      <dgm:spPr/>
      <dgm:t>
        <a:bodyPr/>
        <a:lstStyle/>
        <a:p>
          <a:endParaRPr lang="en-US" b="1"/>
        </a:p>
      </dgm:t>
    </dgm:pt>
    <dgm:pt modelId="{61A1B409-0BD4-4B27-A003-7626D8734284}">
      <dgm:prSet/>
      <dgm:spPr/>
      <dgm:t>
        <a:bodyPr/>
        <a:lstStyle/>
        <a:p>
          <a:pPr rtl="1"/>
          <a:r>
            <a:rPr lang="ar-SA" b="1" smtClean="0"/>
            <a:t>القدرة على إدارة الوقت وترتيب الأولويات لتحقيق الاهداف المنوط بها  في الوقت المحدد.</a:t>
          </a:r>
          <a:endParaRPr lang="en-US" b="1"/>
        </a:p>
      </dgm:t>
    </dgm:pt>
    <dgm:pt modelId="{02868713-ACB1-4F13-B9CD-D4AC5A8730A8}" type="parTrans" cxnId="{6662A161-C0BD-4092-8135-01DFAEB04B82}">
      <dgm:prSet/>
      <dgm:spPr/>
      <dgm:t>
        <a:bodyPr/>
        <a:lstStyle/>
        <a:p>
          <a:endParaRPr lang="en-US" b="1"/>
        </a:p>
      </dgm:t>
    </dgm:pt>
    <dgm:pt modelId="{5D95665F-AF0F-49C6-AA48-AA346056AF63}" type="sibTrans" cxnId="{6662A161-C0BD-4092-8135-01DFAEB04B82}">
      <dgm:prSet/>
      <dgm:spPr/>
      <dgm:t>
        <a:bodyPr/>
        <a:lstStyle/>
        <a:p>
          <a:endParaRPr lang="en-US" b="1"/>
        </a:p>
      </dgm:t>
    </dgm:pt>
    <dgm:pt modelId="{2FC2E49E-F245-4F08-8636-6965FDAB0C5D}">
      <dgm:prSet/>
      <dgm:spPr/>
      <dgm:t>
        <a:bodyPr/>
        <a:lstStyle/>
        <a:p>
          <a:pPr rtl="1"/>
          <a:r>
            <a:rPr lang="ar-SA" b="1" smtClean="0"/>
            <a:t>القدرة على استخراج المعلومات اللازمة لتدعيم لوائحي من مصدرها الصحيح.  </a:t>
          </a:r>
          <a:endParaRPr lang="en-US" b="1"/>
        </a:p>
      </dgm:t>
    </dgm:pt>
    <dgm:pt modelId="{1CACE791-1A9B-4F1A-B661-032984A521B6}" type="parTrans" cxnId="{1F723904-B8AE-4BD5-8314-4EDE530D029A}">
      <dgm:prSet/>
      <dgm:spPr/>
      <dgm:t>
        <a:bodyPr/>
        <a:lstStyle/>
        <a:p>
          <a:endParaRPr lang="en-US" b="1"/>
        </a:p>
      </dgm:t>
    </dgm:pt>
    <dgm:pt modelId="{B5BEEB37-F979-4FDA-982E-0F564DFED03F}" type="sibTrans" cxnId="{1F723904-B8AE-4BD5-8314-4EDE530D029A}">
      <dgm:prSet/>
      <dgm:spPr/>
      <dgm:t>
        <a:bodyPr/>
        <a:lstStyle/>
        <a:p>
          <a:endParaRPr lang="en-US" b="1"/>
        </a:p>
      </dgm:t>
    </dgm:pt>
    <dgm:pt modelId="{D18B8B6B-319F-430F-A7A4-DF7736F7F040}">
      <dgm:prSet/>
      <dgm:spPr/>
      <dgm:t>
        <a:bodyPr/>
        <a:lstStyle/>
        <a:p>
          <a:pPr rtl="1"/>
          <a:r>
            <a:rPr lang="ar-SA" b="1" smtClean="0"/>
            <a:t>توفير الوقت والجهد من خلال العمل على تطوير الأداء الخاصة بالإدارة</a:t>
          </a:r>
          <a:endParaRPr lang="en-US" b="1"/>
        </a:p>
      </dgm:t>
    </dgm:pt>
    <dgm:pt modelId="{5494C2E6-B061-4C79-99DF-BBA414BE5422}" type="parTrans" cxnId="{FEB51AEE-D406-43BB-9EDD-855E2AA445F6}">
      <dgm:prSet/>
      <dgm:spPr/>
      <dgm:t>
        <a:bodyPr/>
        <a:lstStyle/>
        <a:p>
          <a:endParaRPr lang="en-US" b="1"/>
        </a:p>
      </dgm:t>
    </dgm:pt>
    <dgm:pt modelId="{8E956724-CA11-4BE0-81A6-52720DF524B0}" type="sibTrans" cxnId="{FEB51AEE-D406-43BB-9EDD-855E2AA445F6}">
      <dgm:prSet/>
      <dgm:spPr/>
      <dgm:t>
        <a:bodyPr/>
        <a:lstStyle/>
        <a:p>
          <a:endParaRPr lang="en-US" b="1"/>
        </a:p>
      </dgm:t>
    </dgm:pt>
    <dgm:pt modelId="{0B0EAD8A-266A-42CF-B48B-FC2009619CAE}">
      <dgm:prSet/>
      <dgm:spPr/>
      <dgm:t>
        <a:bodyPr/>
        <a:lstStyle/>
        <a:p>
          <a:pPr rtl="1"/>
          <a:r>
            <a:rPr lang="ar-SA" b="1" smtClean="0"/>
            <a:t>حفظ السجلات والمستندات والقيام بالأرشفة.</a:t>
          </a:r>
          <a:endParaRPr lang="en-US" b="1"/>
        </a:p>
      </dgm:t>
    </dgm:pt>
    <dgm:pt modelId="{4466EBB1-0AED-401F-B1F6-655E3AE82E76}" type="parTrans" cxnId="{2CBFE1CF-DED6-497A-A38C-EE4A8A98E0BD}">
      <dgm:prSet/>
      <dgm:spPr/>
      <dgm:t>
        <a:bodyPr/>
        <a:lstStyle/>
        <a:p>
          <a:endParaRPr lang="en-US" b="1"/>
        </a:p>
      </dgm:t>
    </dgm:pt>
    <dgm:pt modelId="{AC5AC706-8712-4C53-9E71-02257908A530}" type="sibTrans" cxnId="{2CBFE1CF-DED6-497A-A38C-EE4A8A98E0BD}">
      <dgm:prSet/>
      <dgm:spPr/>
      <dgm:t>
        <a:bodyPr/>
        <a:lstStyle/>
        <a:p>
          <a:endParaRPr lang="en-US" b="1"/>
        </a:p>
      </dgm:t>
    </dgm:pt>
    <dgm:pt modelId="{847E7A5B-1AE4-4671-A109-8344776023B0}">
      <dgm:prSet/>
      <dgm:spPr/>
      <dgm:t>
        <a:bodyPr/>
        <a:lstStyle/>
        <a:p>
          <a:pPr rtl="1"/>
          <a:r>
            <a:rPr lang="ar-SA" b="1" smtClean="0"/>
            <a:t>كيفية التعامل مع السفراء والوزراء.</a:t>
          </a:r>
          <a:endParaRPr lang="en-US" b="1"/>
        </a:p>
      </dgm:t>
    </dgm:pt>
    <dgm:pt modelId="{F537B4B8-7D3B-4004-B169-6FE113274ACC}" type="parTrans" cxnId="{2F374A86-40D7-488E-9830-736012776303}">
      <dgm:prSet/>
      <dgm:spPr/>
      <dgm:t>
        <a:bodyPr/>
        <a:lstStyle/>
        <a:p>
          <a:endParaRPr lang="en-US" b="1"/>
        </a:p>
      </dgm:t>
    </dgm:pt>
    <dgm:pt modelId="{5238AFC2-9356-4B73-A4FB-533C4AD03B65}" type="sibTrans" cxnId="{2F374A86-40D7-488E-9830-736012776303}">
      <dgm:prSet/>
      <dgm:spPr/>
      <dgm:t>
        <a:bodyPr/>
        <a:lstStyle/>
        <a:p>
          <a:endParaRPr lang="en-US" b="1"/>
        </a:p>
      </dgm:t>
    </dgm:pt>
    <dgm:pt modelId="{D0CAB06B-149C-4FD4-9F70-C0988359911B}" type="pres">
      <dgm:prSet presAssocID="{05C1911C-A256-40A3-A80F-891AA01A340D}" presName="linear" presStyleCnt="0">
        <dgm:presLayoutVars>
          <dgm:animLvl val="lvl"/>
          <dgm:resizeHandles val="exact"/>
        </dgm:presLayoutVars>
      </dgm:prSet>
      <dgm:spPr/>
      <dgm:t>
        <a:bodyPr/>
        <a:lstStyle/>
        <a:p>
          <a:endParaRPr lang="en-US"/>
        </a:p>
      </dgm:t>
    </dgm:pt>
    <dgm:pt modelId="{5734F499-F143-4ED2-8B42-CE328475FD24}" type="pres">
      <dgm:prSet presAssocID="{008AFECF-5A50-47F6-A55E-D986C4187DCB}" presName="parentText" presStyleLbl="node1" presStyleIdx="0" presStyleCnt="8">
        <dgm:presLayoutVars>
          <dgm:chMax val="0"/>
          <dgm:bulletEnabled val="1"/>
        </dgm:presLayoutVars>
      </dgm:prSet>
      <dgm:spPr/>
      <dgm:t>
        <a:bodyPr/>
        <a:lstStyle/>
        <a:p>
          <a:endParaRPr lang="en-US"/>
        </a:p>
      </dgm:t>
    </dgm:pt>
    <dgm:pt modelId="{51315A19-3D35-48E6-A55C-3BDCC78AC200}" type="pres">
      <dgm:prSet presAssocID="{4607601D-56CB-4088-89C3-718FD3D777C4}" presName="spacer" presStyleCnt="0"/>
      <dgm:spPr/>
    </dgm:pt>
    <dgm:pt modelId="{1193BBCB-50EA-44D5-AC8C-F661B344CBB6}" type="pres">
      <dgm:prSet presAssocID="{AE3B6F9C-AB1D-410E-A340-83180C25468B}" presName="parentText" presStyleLbl="node1" presStyleIdx="1" presStyleCnt="8">
        <dgm:presLayoutVars>
          <dgm:chMax val="0"/>
          <dgm:bulletEnabled val="1"/>
        </dgm:presLayoutVars>
      </dgm:prSet>
      <dgm:spPr/>
      <dgm:t>
        <a:bodyPr/>
        <a:lstStyle/>
        <a:p>
          <a:endParaRPr lang="en-US"/>
        </a:p>
      </dgm:t>
    </dgm:pt>
    <dgm:pt modelId="{74986BCF-D138-4AC3-90BD-6303B5B94612}" type="pres">
      <dgm:prSet presAssocID="{7ADD4B01-C7A0-4CBE-8A23-968F5B22207F}" presName="spacer" presStyleCnt="0"/>
      <dgm:spPr/>
    </dgm:pt>
    <dgm:pt modelId="{4938E647-1868-4E4A-B11E-12D03E412F3F}" type="pres">
      <dgm:prSet presAssocID="{C28E3E14-3456-4943-8BE3-A3B2CAD8C91A}" presName="parentText" presStyleLbl="node1" presStyleIdx="2" presStyleCnt="8">
        <dgm:presLayoutVars>
          <dgm:chMax val="0"/>
          <dgm:bulletEnabled val="1"/>
        </dgm:presLayoutVars>
      </dgm:prSet>
      <dgm:spPr/>
      <dgm:t>
        <a:bodyPr/>
        <a:lstStyle/>
        <a:p>
          <a:endParaRPr lang="en-US"/>
        </a:p>
      </dgm:t>
    </dgm:pt>
    <dgm:pt modelId="{C00C6F44-6A61-4321-ADEB-2E82DAC5A380}" type="pres">
      <dgm:prSet presAssocID="{BD203BC2-FDFD-437A-A381-7D4B22DF3F3A}" presName="spacer" presStyleCnt="0"/>
      <dgm:spPr/>
    </dgm:pt>
    <dgm:pt modelId="{C5109B91-E2CA-4DED-ACD7-A7A87DB0B35B}" type="pres">
      <dgm:prSet presAssocID="{61A1B409-0BD4-4B27-A003-7626D8734284}" presName="parentText" presStyleLbl="node1" presStyleIdx="3" presStyleCnt="8">
        <dgm:presLayoutVars>
          <dgm:chMax val="0"/>
          <dgm:bulletEnabled val="1"/>
        </dgm:presLayoutVars>
      </dgm:prSet>
      <dgm:spPr/>
      <dgm:t>
        <a:bodyPr/>
        <a:lstStyle/>
        <a:p>
          <a:endParaRPr lang="en-US"/>
        </a:p>
      </dgm:t>
    </dgm:pt>
    <dgm:pt modelId="{277D9D08-BE64-43FA-AF32-1C4810F7CD88}" type="pres">
      <dgm:prSet presAssocID="{5D95665F-AF0F-49C6-AA48-AA346056AF63}" presName="spacer" presStyleCnt="0"/>
      <dgm:spPr/>
    </dgm:pt>
    <dgm:pt modelId="{0E4CE079-B77F-4573-A51F-E62E75CC6059}" type="pres">
      <dgm:prSet presAssocID="{2FC2E49E-F245-4F08-8636-6965FDAB0C5D}" presName="parentText" presStyleLbl="node1" presStyleIdx="4" presStyleCnt="8">
        <dgm:presLayoutVars>
          <dgm:chMax val="0"/>
          <dgm:bulletEnabled val="1"/>
        </dgm:presLayoutVars>
      </dgm:prSet>
      <dgm:spPr/>
      <dgm:t>
        <a:bodyPr/>
        <a:lstStyle/>
        <a:p>
          <a:endParaRPr lang="en-US"/>
        </a:p>
      </dgm:t>
    </dgm:pt>
    <dgm:pt modelId="{D424C7A1-A5FE-4A1E-9F5B-27BC8F1AB1AD}" type="pres">
      <dgm:prSet presAssocID="{B5BEEB37-F979-4FDA-982E-0F564DFED03F}" presName="spacer" presStyleCnt="0"/>
      <dgm:spPr/>
    </dgm:pt>
    <dgm:pt modelId="{E28BCC95-EBE4-48A5-B3EB-3A1EB74080CD}" type="pres">
      <dgm:prSet presAssocID="{D18B8B6B-319F-430F-A7A4-DF7736F7F040}" presName="parentText" presStyleLbl="node1" presStyleIdx="5" presStyleCnt="8">
        <dgm:presLayoutVars>
          <dgm:chMax val="0"/>
          <dgm:bulletEnabled val="1"/>
        </dgm:presLayoutVars>
      </dgm:prSet>
      <dgm:spPr/>
      <dgm:t>
        <a:bodyPr/>
        <a:lstStyle/>
        <a:p>
          <a:endParaRPr lang="en-US"/>
        </a:p>
      </dgm:t>
    </dgm:pt>
    <dgm:pt modelId="{82FAE84F-12DD-4579-9B67-805AE344737F}" type="pres">
      <dgm:prSet presAssocID="{8E956724-CA11-4BE0-81A6-52720DF524B0}" presName="spacer" presStyleCnt="0"/>
      <dgm:spPr/>
    </dgm:pt>
    <dgm:pt modelId="{D5333DDC-5235-4024-8BEA-8EB7CAC17E9B}" type="pres">
      <dgm:prSet presAssocID="{0B0EAD8A-266A-42CF-B48B-FC2009619CAE}" presName="parentText" presStyleLbl="node1" presStyleIdx="6" presStyleCnt="8">
        <dgm:presLayoutVars>
          <dgm:chMax val="0"/>
          <dgm:bulletEnabled val="1"/>
        </dgm:presLayoutVars>
      </dgm:prSet>
      <dgm:spPr/>
      <dgm:t>
        <a:bodyPr/>
        <a:lstStyle/>
        <a:p>
          <a:endParaRPr lang="en-US"/>
        </a:p>
      </dgm:t>
    </dgm:pt>
    <dgm:pt modelId="{73D7BC17-6D71-4435-BD37-9DACA730F170}" type="pres">
      <dgm:prSet presAssocID="{AC5AC706-8712-4C53-9E71-02257908A530}" presName="spacer" presStyleCnt="0"/>
      <dgm:spPr/>
    </dgm:pt>
    <dgm:pt modelId="{023EA7E1-14DF-4620-9154-220E9D7C9E9C}" type="pres">
      <dgm:prSet presAssocID="{847E7A5B-1AE4-4671-A109-8344776023B0}" presName="parentText" presStyleLbl="node1" presStyleIdx="7" presStyleCnt="8">
        <dgm:presLayoutVars>
          <dgm:chMax val="0"/>
          <dgm:bulletEnabled val="1"/>
        </dgm:presLayoutVars>
      </dgm:prSet>
      <dgm:spPr/>
      <dgm:t>
        <a:bodyPr/>
        <a:lstStyle/>
        <a:p>
          <a:endParaRPr lang="en-US"/>
        </a:p>
      </dgm:t>
    </dgm:pt>
  </dgm:ptLst>
  <dgm:cxnLst>
    <dgm:cxn modelId="{CEE984F9-D71F-4EBE-8F22-8196A1B70D4E}" srcId="{05C1911C-A256-40A3-A80F-891AA01A340D}" destId="{008AFECF-5A50-47F6-A55E-D986C4187DCB}" srcOrd="0" destOrd="0" parTransId="{F0454179-84AA-46B6-BCEF-8A530F549DFC}" sibTransId="{4607601D-56CB-4088-89C3-718FD3D777C4}"/>
    <dgm:cxn modelId="{F00D0F07-20E6-4960-91DF-5AE731D6B965}" type="presOf" srcId="{D18B8B6B-319F-430F-A7A4-DF7736F7F040}" destId="{E28BCC95-EBE4-48A5-B3EB-3A1EB74080CD}" srcOrd="0" destOrd="0" presId="urn:microsoft.com/office/officeart/2005/8/layout/vList2"/>
    <dgm:cxn modelId="{2F374A86-40D7-488E-9830-736012776303}" srcId="{05C1911C-A256-40A3-A80F-891AA01A340D}" destId="{847E7A5B-1AE4-4671-A109-8344776023B0}" srcOrd="7" destOrd="0" parTransId="{F537B4B8-7D3B-4004-B169-6FE113274ACC}" sibTransId="{5238AFC2-9356-4B73-A4FB-533C4AD03B65}"/>
    <dgm:cxn modelId="{1F723904-B8AE-4BD5-8314-4EDE530D029A}" srcId="{05C1911C-A256-40A3-A80F-891AA01A340D}" destId="{2FC2E49E-F245-4F08-8636-6965FDAB0C5D}" srcOrd="4" destOrd="0" parTransId="{1CACE791-1A9B-4F1A-B661-032984A521B6}" sibTransId="{B5BEEB37-F979-4FDA-982E-0F564DFED03F}"/>
    <dgm:cxn modelId="{06BF7C3D-C067-4F60-BE0A-F4E79D550F68}" type="presOf" srcId="{0B0EAD8A-266A-42CF-B48B-FC2009619CAE}" destId="{D5333DDC-5235-4024-8BEA-8EB7CAC17E9B}" srcOrd="0" destOrd="0" presId="urn:microsoft.com/office/officeart/2005/8/layout/vList2"/>
    <dgm:cxn modelId="{A4CF785D-4D2E-44E0-AF93-24CACA6D9D22}" type="presOf" srcId="{2FC2E49E-F245-4F08-8636-6965FDAB0C5D}" destId="{0E4CE079-B77F-4573-A51F-E62E75CC6059}" srcOrd="0" destOrd="0" presId="urn:microsoft.com/office/officeart/2005/8/layout/vList2"/>
    <dgm:cxn modelId="{79C49721-CFF6-4C64-B028-2DCB106B454B}" type="presOf" srcId="{008AFECF-5A50-47F6-A55E-D986C4187DCB}" destId="{5734F499-F143-4ED2-8B42-CE328475FD24}" srcOrd="0" destOrd="0" presId="urn:microsoft.com/office/officeart/2005/8/layout/vList2"/>
    <dgm:cxn modelId="{229CEA60-02FD-43CC-94C7-3ABB8AE4EB81}" srcId="{05C1911C-A256-40A3-A80F-891AA01A340D}" destId="{C28E3E14-3456-4943-8BE3-A3B2CAD8C91A}" srcOrd="2" destOrd="0" parTransId="{9F96E2B6-2AD5-439B-91AA-158B45E276B0}" sibTransId="{BD203BC2-FDFD-437A-A381-7D4B22DF3F3A}"/>
    <dgm:cxn modelId="{896C603F-7686-481C-B9D2-80D45FBB124E}" srcId="{05C1911C-A256-40A3-A80F-891AA01A340D}" destId="{AE3B6F9C-AB1D-410E-A340-83180C25468B}" srcOrd="1" destOrd="0" parTransId="{28947B55-F69D-4093-B9C7-83F40693256E}" sibTransId="{7ADD4B01-C7A0-4CBE-8A23-968F5B22207F}"/>
    <dgm:cxn modelId="{101E3911-920B-4F46-8BDB-490CA2FF8032}" type="presOf" srcId="{AE3B6F9C-AB1D-410E-A340-83180C25468B}" destId="{1193BBCB-50EA-44D5-AC8C-F661B344CBB6}" srcOrd="0" destOrd="0" presId="urn:microsoft.com/office/officeart/2005/8/layout/vList2"/>
    <dgm:cxn modelId="{48A6C8D2-4056-4977-B8EF-58B456A3E048}" type="presOf" srcId="{847E7A5B-1AE4-4671-A109-8344776023B0}" destId="{023EA7E1-14DF-4620-9154-220E9D7C9E9C}" srcOrd="0" destOrd="0" presId="urn:microsoft.com/office/officeart/2005/8/layout/vList2"/>
    <dgm:cxn modelId="{F4259F56-A87A-4F78-9A7B-9EAEC19ACE9E}" type="presOf" srcId="{C28E3E14-3456-4943-8BE3-A3B2CAD8C91A}" destId="{4938E647-1868-4E4A-B11E-12D03E412F3F}" srcOrd="0" destOrd="0" presId="urn:microsoft.com/office/officeart/2005/8/layout/vList2"/>
    <dgm:cxn modelId="{1117778B-2C7F-4B55-A8CB-5340E8B261AD}" type="presOf" srcId="{61A1B409-0BD4-4B27-A003-7626D8734284}" destId="{C5109B91-E2CA-4DED-ACD7-A7A87DB0B35B}" srcOrd="0" destOrd="0" presId="urn:microsoft.com/office/officeart/2005/8/layout/vList2"/>
    <dgm:cxn modelId="{4FA5AAD5-8BE3-45E1-9AA0-1F39B9BABC72}" type="presOf" srcId="{05C1911C-A256-40A3-A80F-891AA01A340D}" destId="{D0CAB06B-149C-4FD4-9F70-C0988359911B}" srcOrd="0" destOrd="0" presId="urn:microsoft.com/office/officeart/2005/8/layout/vList2"/>
    <dgm:cxn modelId="{6662A161-C0BD-4092-8135-01DFAEB04B82}" srcId="{05C1911C-A256-40A3-A80F-891AA01A340D}" destId="{61A1B409-0BD4-4B27-A003-7626D8734284}" srcOrd="3" destOrd="0" parTransId="{02868713-ACB1-4F13-B9CD-D4AC5A8730A8}" sibTransId="{5D95665F-AF0F-49C6-AA48-AA346056AF63}"/>
    <dgm:cxn modelId="{FEB51AEE-D406-43BB-9EDD-855E2AA445F6}" srcId="{05C1911C-A256-40A3-A80F-891AA01A340D}" destId="{D18B8B6B-319F-430F-A7A4-DF7736F7F040}" srcOrd="5" destOrd="0" parTransId="{5494C2E6-B061-4C79-99DF-BBA414BE5422}" sibTransId="{8E956724-CA11-4BE0-81A6-52720DF524B0}"/>
    <dgm:cxn modelId="{2CBFE1CF-DED6-497A-A38C-EE4A8A98E0BD}" srcId="{05C1911C-A256-40A3-A80F-891AA01A340D}" destId="{0B0EAD8A-266A-42CF-B48B-FC2009619CAE}" srcOrd="6" destOrd="0" parTransId="{4466EBB1-0AED-401F-B1F6-655E3AE82E76}" sibTransId="{AC5AC706-8712-4C53-9E71-02257908A530}"/>
    <dgm:cxn modelId="{73482FF2-125B-4D78-9D17-04BCEF533231}" type="presParOf" srcId="{D0CAB06B-149C-4FD4-9F70-C0988359911B}" destId="{5734F499-F143-4ED2-8B42-CE328475FD24}" srcOrd="0" destOrd="0" presId="urn:microsoft.com/office/officeart/2005/8/layout/vList2"/>
    <dgm:cxn modelId="{EF5C9FE0-CD8A-4683-86C7-BCECAB947D6F}" type="presParOf" srcId="{D0CAB06B-149C-4FD4-9F70-C0988359911B}" destId="{51315A19-3D35-48E6-A55C-3BDCC78AC200}" srcOrd="1" destOrd="0" presId="urn:microsoft.com/office/officeart/2005/8/layout/vList2"/>
    <dgm:cxn modelId="{35DA3CED-12F2-4A9E-9206-7C3A8E7BEDEF}" type="presParOf" srcId="{D0CAB06B-149C-4FD4-9F70-C0988359911B}" destId="{1193BBCB-50EA-44D5-AC8C-F661B344CBB6}" srcOrd="2" destOrd="0" presId="urn:microsoft.com/office/officeart/2005/8/layout/vList2"/>
    <dgm:cxn modelId="{F581C1BA-AAC9-4CB4-8B70-63E9E846A700}" type="presParOf" srcId="{D0CAB06B-149C-4FD4-9F70-C0988359911B}" destId="{74986BCF-D138-4AC3-90BD-6303B5B94612}" srcOrd="3" destOrd="0" presId="urn:microsoft.com/office/officeart/2005/8/layout/vList2"/>
    <dgm:cxn modelId="{CD611C9F-EC8C-4628-808A-00592B295912}" type="presParOf" srcId="{D0CAB06B-149C-4FD4-9F70-C0988359911B}" destId="{4938E647-1868-4E4A-B11E-12D03E412F3F}" srcOrd="4" destOrd="0" presId="urn:microsoft.com/office/officeart/2005/8/layout/vList2"/>
    <dgm:cxn modelId="{8674FCF1-3F46-4F9B-836A-9A234B0B4F3A}" type="presParOf" srcId="{D0CAB06B-149C-4FD4-9F70-C0988359911B}" destId="{C00C6F44-6A61-4321-ADEB-2E82DAC5A380}" srcOrd="5" destOrd="0" presId="urn:microsoft.com/office/officeart/2005/8/layout/vList2"/>
    <dgm:cxn modelId="{2F42C026-B502-4514-AC87-B1F36D4E05FC}" type="presParOf" srcId="{D0CAB06B-149C-4FD4-9F70-C0988359911B}" destId="{C5109B91-E2CA-4DED-ACD7-A7A87DB0B35B}" srcOrd="6" destOrd="0" presId="urn:microsoft.com/office/officeart/2005/8/layout/vList2"/>
    <dgm:cxn modelId="{A6FE0011-31F3-488B-B22D-28BE81EE7490}" type="presParOf" srcId="{D0CAB06B-149C-4FD4-9F70-C0988359911B}" destId="{277D9D08-BE64-43FA-AF32-1C4810F7CD88}" srcOrd="7" destOrd="0" presId="urn:microsoft.com/office/officeart/2005/8/layout/vList2"/>
    <dgm:cxn modelId="{C049E5DA-BDD6-4641-8D4E-BF34F24F6765}" type="presParOf" srcId="{D0CAB06B-149C-4FD4-9F70-C0988359911B}" destId="{0E4CE079-B77F-4573-A51F-E62E75CC6059}" srcOrd="8" destOrd="0" presId="urn:microsoft.com/office/officeart/2005/8/layout/vList2"/>
    <dgm:cxn modelId="{8B61E3F3-497B-4C2D-AA0B-16F250B5F376}" type="presParOf" srcId="{D0CAB06B-149C-4FD4-9F70-C0988359911B}" destId="{D424C7A1-A5FE-4A1E-9F5B-27BC8F1AB1AD}" srcOrd="9" destOrd="0" presId="urn:microsoft.com/office/officeart/2005/8/layout/vList2"/>
    <dgm:cxn modelId="{03FD74CC-55EE-43EC-8ACD-002C90A139B9}" type="presParOf" srcId="{D0CAB06B-149C-4FD4-9F70-C0988359911B}" destId="{E28BCC95-EBE4-48A5-B3EB-3A1EB74080CD}" srcOrd="10" destOrd="0" presId="urn:microsoft.com/office/officeart/2005/8/layout/vList2"/>
    <dgm:cxn modelId="{2E90E836-3B1F-4BE8-A758-2D85C6CA61F8}" type="presParOf" srcId="{D0CAB06B-149C-4FD4-9F70-C0988359911B}" destId="{82FAE84F-12DD-4579-9B67-805AE344737F}" srcOrd="11" destOrd="0" presId="urn:microsoft.com/office/officeart/2005/8/layout/vList2"/>
    <dgm:cxn modelId="{3CC00761-084F-4725-9AAD-58D47A2B9242}" type="presParOf" srcId="{D0CAB06B-149C-4FD4-9F70-C0988359911B}" destId="{D5333DDC-5235-4024-8BEA-8EB7CAC17E9B}" srcOrd="12" destOrd="0" presId="urn:microsoft.com/office/officeart/2005/8/layout/vList2"/>
    <dgm:cxn modelId="{62F94DEF-40C5-4DB8-8610-5D5DCB41FE33}" type="presParOf" srcId="{D0CAB06B-149C-4FD4-9F70-C0988359911B}" destId="{73D7BC17-6D71-4435-BD37-9DACA730F170}" srcOrd="13" destOrd="0" presId="urn:microsoft.com/office/officeart/2005/8/layout/vList2"/>
    <dgm:cxn modelId="{C74F8512-B966-421A-A284-829C85AAB271}" type="presParOf" srcId="{D0CAB06B-149C-4FD4-9F70-C0988359911B}" destId="{023EA7E1-14DF-4620-9154-220E9D7C9E9C}"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1F4531-9717-4BC0-98FF-20EDBCE8E8CB}" type="doc">
      <dgm:prSet loTypeId="urn:microsoft.com/office/officeart/2005/8/layout/vList2" loCatId="list" qsTypeId="urn:microsoft.com/office/officeart/2005/8/quickstyle/3d2" qsCatId="3D" csTypeId="urn:microsoft.com/office/officeart/2005/8/colors/accent0_2" csCatId="mainScheme"/>
      <dgm:spPr/>
      <dgm:t>
        <a:bodyPr/>
        <a:lstStyle/>
        <a:p>
          <a:endParaRPr lang="en-US"/>
        </a:p>
      </dgm:t>
    </dgm:pt>
    <dgm:pt modelId="{A7BAFA58-B239-47E0-8A5D-B675E523D0DC}">
      <dgm:prSet/>
      <dgm:spPr/>
      <dgm:t>
        <a:bodyPr/>
        <a:lstStyle/>
        <a:p>
          <a:pPr rtl="1"/>
          <a:r>
            <a:rPr lang="ar-SA" b="1" dirty="0" smtClean="0"/>
            <a:t>التواصل مع السفراء حيث أن كل شخصية تختلف عن الاخرى  من الناحية الشخصية والعلم والرقي الاخلاقي</a:t>
          </a:r>
          <a:r>
            <a:rPr lang="en-US" b="1" dirty="0" smtClean="0"/>
            <a:t>.</a:t>
          </a:r>
          <a:endParaRPr lang="en-US" b="1" dirty="0"/>
        </a:p>
      </dgm:t>
    </dgm:pt>
    <dgm:pt modelId="{CE728220-481E-4819-A18C-7750688EFB91}" type="parTrans" cxnId="{A30CEA81-B05F-4516-A30E-90E8D51A1A7A}">
      <dgm:prSet/>
      <dgm:spPr/>
      <dgm:t>
        <a:bodyPr/>
        <a:lstStyle/>
        <a:p>
          <a:endParaRPr lang="en-US" b="1"/>
        </a:p>
      </dgm:t>
    </dgm:pt>
    <dgm:pt modelId="{B0DAE1C4-92C2-4635-A67C-E6555BA4A0B9}" type="sibTrans" cxnId="{A30CEA81-B05F-4516-A30E-90E8D51A1A7A}">
      <dgm:prSet/>
      <dgm:spPr/>
      <dgm:t>
        <a:bodyPr/>
        <a:lstStyle/>
        <a:p>
          <a:endParaRPr lang="en-US" b="1"/>
        </a:p>
      </dgm:t>
    </dgm:pt>
    <dgm:pt modelId="{24234D06-B8C8-4FB0-B077-AE6F16D2CD27}">
      <dgm:prSet/>
      <dgm:spPr/>
      <dgm:t>
        <a:bodyPr/>
        <a:lstStyle/>
        <a:p>
          <a:pPr rtl="1"/>
          <a:r>
            <a:rPr lang="ar-SA" b="1" smtClean="0"/>
            <a:t>التأقلم مع بيئة العمل والموظفين والمديرين</a:t>
          </a:r>
          <a:r>
            <a:rPr lang="en-US" b="1" smtClean="0"/>
            <a:t>. </a:t>
          </a:r>
          <a:endParaRPr lang="en-US" b="1"/>
        </a:p>
      </dgm:t>
    </dgm:pt>
    <dgm:pt modelId="{7B7D45CF-69B8-468D-AD95-DBEB6F35C0E6}" type="parTrans" cxnId="{54D12456-E22A-429D-8C18-4A46EB0BF548}">
      <dgm:prSet/>
      <dgm:spPr/>
      <dgm:t>
        <a:bodyPr/>
        <a:lstStyle/>
        <a:p>
          <a:endParaRPr lang="en-US" b="1"/>
        </a:p>
      </dgm:t>
    </dgm:pt>
    <dgm:pt modelId="{F5CF8521-715E-4742-A36A-2FDBD7D2ABAC}" type="sibTrans" cxnId="{54D12456-E22A-429D-8C18-4A46EB0BF548}">
      <dgm:prSet/>
      <dgm:spPr/>
      <dgm:t>
        <a:bodyPr/>
        <a:lstStyle/>
        <a:p>
          <a:endParaRPr lang="en-US" b="1"/>
        </a:p>
      </dgm:t>
    </dgm:pt>
    <dgm:pt modelId="{E2C5EFCF-B980-4AA1-B196-FF34D687EBA2}">
      <dgm:prSet/>
      <dgm:spPr/>
      <dgm:t>
        <a:bodyPr/>
        <a:lstStyle/>
        <a:p>
          <a:pPr rtl="1"/>
          <a:r>
            <a:rPr lang="ar-SA" b="1" dirty="0" smtClean="0"/>
            <a:t>حضور الاجتماعات والتعامل مع المديرين وتلقي النقد والتعليمات والتوجيهات بصدر رحب من الموظفين الأسبق لي بالخبرة</a:t>
          </a:r>
          <a:r>
            <a:rPr lang="en-US" b="1" dirty="0" smtClean="0"/>
            <a:t>.</a:t>
          </a:r>
          <a:endParaRPr lang="en-US" b="1" dirty="0"/>
        </a:p>
      </dgm:t>
    </dgm:pt>
    <dgm:pt modelId="{0FE75114-6D05-4F43-9F4C-8E38A66476F8}" type="parTrans" cxnId="{F417FCA0-C256-4453-87E4-66B9C070C24D}">
      <dgm:prSet/>
      <dgm:spPr/>
      <dgm:t>
        <a:bodyPr/>
        <a:lstStyle/>
        <a:p>
          <a:endParaRPr lang="en-US" b="1"/>
        </a:p>
      </dgm:t>
    </dgm:pt>
    <dgm:pt modelId="{A44FBEA5-01DE-4379-AA3F-C77307D078D4}" type="sibTrans" cxnId="{F417FCA0-C256-4453-87E4-66B9C070C24D}">
      <dgm:prSet/>
      <dgm:spPr/>
      <dgm:t>
        <a:bodyPr/>
        <a:lstStyle/>
        <a:p>
          <a:endParaRPr lang="en-US" b="1"/>
        </a:p>
      </dgm:t>
    </dgm:pt>
    <dgm:pt modelId="{65E8436C-DC69-43F0-A78E-D143023C1C1E}">
      <dgm:prSet/>
      <dgm:spPr/>
      <dgm:t>
        <a:bodyPr/>
        <a:lstStyle/>
        <a:p>
          <a:pPr rtl="1"/>
          <a:r>
            <a:rPr lang="ar-SA" b="1" smtClean="0"/>
            <a:t>تطبيق ما تعلمته والعمل فيه في بيئة العمل</a:t>
          </a:r>
          <a:r>
            <a:rPr lang="en-US" b="1" smtClean="0"/>
            <a:t>.</a:t>
          </a:r>
          <a:endParaRPr lang="en-US" b="1"/>
        </a:p>
      </dgm:t>
    </dgm:pt>
    <dgm:pt modelId="{2B6B1B34-9C60-4A9B-B083-2ED0B8187B45}" type="parTrans" cxnId="{409C79AC-A49F-49F3-ACDC-8165F4FCD254}">
      <dgm:prSet/>
      <dgm:spPr/>
      <dgm:t>
        <a:bodyPr/>
        <a:lstStyle/>
        <a:p>
          <a:endParaRPr lang="en-US" b="1"/>
        </a:p>
      </dgm:t>
    </dgm:pt>
    <dgm:pt modelId="{BF71528F-43A5-42CB-8044-8AD77326C70C}" type="sibTrans" cxnId="{409C79AC-A49F-49F3-ACDC-8165F4FCD254}">
      <dgm:prSet/>
      <dgm:spPr/>
      <dgm:t>
        <a:bodyPr/>
        <a:lstStyle/>
        <a:p>
          <a:endParaRPr lang="en-US" b="1"/>
        </a:p>
      </dgm:t>
    </dgm:pt>
    <dgm:pt modelId="{0B0251AC-2DE5-4307-AB18-E80A63EBD570}">
      <dgm:prSet/>
      <dgm:spPr/>
      <dgm:t>
        <a:bodyPr/>
        <a:lstStyle/>
        <a:p>
          <a:pPr rtl="1"/>
          <a:r>
            <a:rPr lang="ar-SA" b="1" dirty="0" smtClean="0"/>
            <a:t>تحمل المسئولية والانضباط الوظيفي والتعامل مع الآخرين وعدم الخوف من طرح أفكاره وآرائه.</a:t>
          </a:r>
          <a:endParaRPr lang="en-US" b="1" dirty="0"/>
        </a:p>
      </dgm:t>
    </dgm:pt>
    <dgm:pt modelId="{B284CD7C-2448-4E89-B445-73605A1482FC}" type="parTrans" cxnId="{0BC62F41-5AB6-4B6C-8BDB-26A1909C7A85}">
      <dgm:prSet/>
      <dgm:spPr/>
      <dgm:t>
        <a:bodyPr/>
        <a:lstStyle/>
        <a:p>
          <a:endParaRPr lang="en-US" b="1"/>
        </a:p>
      </dgm:t>
    </dgm:pt>
    <dgm:pt modelId="{62CABCDB-C573-4A34-8333-59AA9AFFC685}" type="sibTrans" cxnId="{0BC62F41-5AB6-4B6C-8BDB-26A1909C7A85}">
      <dgm:prSet/>
      <dgm:spPr/>
      <dgm:t>
        <a:bodyPr/>
        <a:lstStyle/>
        <a:p>
          <a:endParaRPr lang="en-US" b="1"/>
        </a:p>
      </dgm:t>
    </dgm:pt>
    <dgm:pt modelId="{10C40048-383A-4BC4-B230-E020DD679A0B}" type="pres">
      <dgm:prSet presAssocID="{D61F4531-9717-4BC0-98FF-20EDBCE8E8CB}" presName="linear" presStyleCnt="0">
        <dgm:presLayoutVars>
          <dgm:animLvl val="lvl"/>
          <dgm:resizeHandles val="exact"/>
        </dgm:presLayoutVars>
      </dgm:prSet>
      <dgm:spPr/>
      <dgm:t>
        <a:bodyPr/>
        <a:lstStyle/>
        <a:p>
          <a:endParaRPr lang="en-US"/>
        </a:p>
      </dgm:t>
    </dgm:pt>
    <dgm:pt modelId="{319F70F2-27A7-4EBF-94C9-2420C2A5BACB}" type="pres">
      <dgm:prSet presAssocID="{A7BAFA58-B239-47E0-8A5D-B675E523D0DC}" presName="parentText" presStyleLbl="node1" presStyleIdx="0" presStyleCnt="5" custLinFactY="-24132" custLinFactNeighborY="-100000">
        <dgm:presLayoutVars>
          <dgm:chMax val="0"/>
          <dgm:bulletEnabled val="1"/>
        </dgm:presLayoutVars>
      </dgm:prSet>
      <dgm:spPr/>
      <dgm:t>
        <a:bodyPr/>
        <a:lstStyle/>
        <a:p>
          <a:endParaRPr lang="en-US"/>
        </a:p>
      </dgm:t>
    </dgm:pt>
    <dgm:pt modelId="{96AC51F4-5E60-44F6-9276-304E22155263}" type="pres">
      <dgm:prSet presAssocID="{B0DAE1C4-92C2-4635-A67C-E6555BA4A0B9}" presName="spacer" presStyleCnt="0"/>
      <dgm:spPr/>
    </dgm:pt>
    <dgm:pt modelId="{1329D64E-CF71-4A76-8C5C-81B5FE081BB0}" type="pres">
      <dgm:prSet presAssocID="{24234D06-B8C8-4FB0-B077-AE6F16D2CD27}" presName="parentText" presStyleLbl="node1" presStyleIdx="1" presStyleCnt="5" custLinFactNeighborY="-66990">
        <dgm:presLayoutVars>
          <dgm:chMax val="0"/>
          <dgm:bulletEnabled val="1"/>
        </dgm:presLayoutVars>
      </dgm:prSet>
      <dgm:spPr/>
      <dgm:t>
        <a:bodyPr/>
        <a:lstStyle/>
        <a:p>
          <a:endParaRPr lang="en-US"/>
        </a:p>
      </dgm:t>
    </dgm:pt>
    <dgm:pt modelId="{82D07801-05A5-4D54-90C8-9F98D0953E32}" type="pres">
      <dgm:prSet presAssocID="{F5CF8521-715E-4742-A36A-2FDBD7D2ABAC}" presName="spacer" presStyleCnt="0"/>
      <dgm:spPr/>
    </dgm:pt>
    <dgm:pt modelId="{907DDA60-0517-406C-8766-26AF91D25390}" type="pres">
      <dgm:prSet presAssocID="{E2C5EFCF-B980-4AA1-B196-FF34D687EBA2}" presName="parentText" presStyleLbl="node1" presStyleIdx="2" presStyleCnt="5" custLinFactNeighborY="309">
        <dgm:presLayoutVars>
          <dgm:chMax val="0"/>
          <dgm:bulletEnabled val="1"/>
        </dgm:presLayoutVars>
      </dgm:prSet>
      <dgm:spPr/>
      <dgm:t>
        <a:bodyPr/>
        <a:lstStyle/>
        <a:p>
          <a:endParaRPr lang="en-US"/>
        </a:p>
      </dgm:t>
    </dgm:pt>
    <dgm:pt modelId="{3263C68B-FE4E-4E82-B534-866A528EB581}" type="pres">
      <dgm:prSet presAssocID="{A44FBEA5-01DE-4379-AA3F-C77307D078D4}" presName="spacer" presStyleCnt="0"/>
      <dgm:spPr/>
    </dgm:pt>
    <dgm:pt modelId="{30AAA868-2254-4E18-A783-FF99A46B9FA4}" type="pres">
      <dgm:prSet presAssocID="{65E8436C-DC69-43F0-A78E-D143023C1C1E}" presName="parentText" presStyleLbl="node1" presStyleIdx="3" presStyleCnt="5" custLinFactNeighborY="67609">
        <dgm:presLayoutVars>
          <dgm:chMax val="0"/>
          <dgm:bulletEnabled val="1"/>
        </dgm:presLayoutVars>
      </dgm:prSet>
      <dgm:spPr/>
      <dgm:t>
        <a:bodyPr/>
        <a:lstStyle/>
        <a:p>
          <a:endParaRPr lang="en-US"/>
        </a:p>
      </dgm:t>
    </dgm:pt>
    <dgm:pt modelId="{B8D64C87-CAA3-4487-935E-408657FD9D4C}" type="pres">
      <dgm:prSet presAssocID="{BF71528F-43A5-42CB-8044-8AD77326C70C}" presName="spacer" presStyleCnt="0"/>
      <dgm:spPr/>
    </dgm:pt>
    <dgm:pt modelId="{7179A976-B14F-449B-98FF-F37B2BD79791}" type="pres">
      <dgm:prSet presAssocID="{0B0251AC-2DE5-4307-AB18-E80A63EBD570}" presName="parentText" presStyleLbl="node1" presStyleIdx="4" presStyleCnt="5" custLinFactY="24206" custLinFactNeighborY="100000">
        <dgm:presLayoutVars>
          <dgm:chMax val="0"/>
          <dgm:bulletEnabled val="1"/>
        </dgm:presLayoutVars>
      </dgm:prSet>
      <dgm:spPr/>
      <dgm:t>
        <a:bodyPr/>
        <a:lstStyle/>
        <a:p>
          <a:endParaRPr lang="en-US"/>
        </a:p>
      </dgm:t>
    </dgm:pt>
  </dgm:ptLst>
  <dgm:cxnLst>
    <dgm:cxn modelId="{71F14479-46C5-4DF8-B3D6-81C55DCB3673}" type="presOf" srcId="{65E8436C-DC69-43F0-A78E-D143023C1C1E}" destId="{30AAA868-2254-4E18-A783-FF99A46B9FA4}" srcOrd="0" destOrd="0" presId="urn:microsoft.com/office/officeart/2005/8/layout/vList2"/>
    <dgm:cxn modelId="{54D12456-E22A-429D-8C18-4A46EB0BF548}" srcId="{D61F4531-9717-4BC0-98FF-20EDBCE8E8CB}" destId="{24234D06-B8C8-4FB0-B077-AE6F16D2CD27}" srcOrd="1" destOrd="0" parTransId="{7B7D45CF-69B8-468D-AD95-DBEB6F35C0E6}" sibTransId="{F5CF8521-715E-4742-A36A-2FDBD7D2ABAC}"/>
    <dgm:cxn modelId="{59CB1B2F-A99B-4003-B17C-428CE7A6188D}" type="presOf" srcId="{0B0251AC-2DE5-4307-AB18-E80A63EBD570}" destId="{7179A976-B14F-449B-98FF-F37B2BD79791}" srcOrd="0" destOrd="0" presId="urn:microsoft.com/office/officeart/2005/8/layout/vList2"/>
    <dgm:cxn modelId="{3B908992-2A79-4808-B101-83B002E0DCB6}" type="presOf" srcId="{24234D06-B8C8-4FB0-B077-AE6F16D2CD27}" destId="{1329D64E-CF71-4A76-8C5C-81B5FE081BB0}" srcOrd="0" destOrd="0" presId="urn:microsoft.com/office/officeart/2005/8/layout/vList2"/>
    <dgm:cxn modelId="{65CFEE5B-CB69-4FB0-8EBB-448E8B1FA070}" type="presOf" srcId="{D61F4531-9717-4BC0-98FF-20EDBCE8E8CB}" destId="{10C40048-383A-4BC4-B230-E020DD679A0B}" srcOrd="0" destOrd="0" presId="urn:microsoft.com/office/officeart/2005/8/layout/vList2"/>
    <dgm:cxn modelId="{A26C21E2-89B1-41B3-BB87-336DC974646C}" type="presOf" srcId="{A7BAFA58-B239-47E0-8A5D-B675E523D0DC}" destId="{319F70F2-27A7-4EBF-94C9-2420C2A5BACB}" srcOrd="0" destOrd="0" presId="urn:microsoft.com/office/officeart/2005/8/layout/vList2"/>
    <dgm:cxn modelId="{59839C38-CF9B-451D-B106-9E4CE4AC6AB3}" type="presOf" srcId="{E2C5EFCF-B980-4AA1-B196-FF34D687EBA2}" destId="{907DDA60-0517-406C-8766-26AF91D25390}" srcOrd="0" destOrd="0" presId="urn:microsoft.com/office/officeart/2005/8/layout/vList2"/>
    <dgm:cxn modelId="{0BC62F41-5AB6-4B6C-8BDB-26A1909C7A85}" srcId="{D61F4531-9717-4BC0-98FF-20EDBCE8E8CB}" destId="{0B0251AC-2DE5-4307-AB18-E80A63EBD570}" srcOrd="4" destOrd="0" parTransId="{B284CD7C-2448-4E89-B445-73605A1482FC}" sibTransId="{62CABCDB-C573-4A34-8333-59AA9AFFC685}"/>
    <dgm:cxn modelId="{F417FCA0-C256-4453-87E4-66B9C070C24D}" srcId="{D61F4531-9717-4BC0-98FF-20EDBCE8E8CB}" destId="{E2C5EFCF-B980-4AA1-B196-FF34D687EBA2}" srcOrd="2" destOrd="0" parTransId="{0FE75114-6D05-4F43-9F4C-8E38A66476F8}" sibTransId="{A44FBEA5-01DE-4379-AA3F-C77307D078D4}"/>
    <dgm:cxn modelId="{A30CEA81-B05F-4516-A30E-90E8D51A1A7A}" srcId="{D61F4531-9717-4BC0-98FF-20EDBCE8E8CB}" destId="{A7BAFA58-B239-47E0-8A5D-B675E523D0DC}" srcOrd="0" destOrd="0" parTransId="{CE728220-481E-4819-A18C-7750688EFB91}" sibTransId="{B0DAE1C4-92C2-4635-A67C-E6555BA4A0B9}"/>
    <dgm:cxn modelId="{409C79AC-A49F-49F3-ACDC-8165F4FCD254}" srcId="{D61F4531-9717-4BC0-98FF-20EDBCE8E8CB}" destId="{65E8436C-DC69-43F0-A78E-D143023C1C1E}" srcOrd="3" destOrd="0" parTransId="{2B6B1B34-9C60-4A9B-B083-2ED0B8187B45}" sibTransId="{BF71528F-43A5-42CB-8044-8AD77326C70C}"/>
    <dgm:cxn modelId="{ACEFCEF9-FC61-4388-AE40-E92778FB0D7C}" type="presParOf" srcId="{10C40048-383A-4BC4-B230-E020DD679A0B}" destId="{319F70F2-27A7-4EBF-94C9-2420C2A5BACB}" srcOrd="0" destOrd="0" presId="urn:microsoft.com/office/officeart/2005/8/layout/vList2"/>
    <dgm:cxn modelId="{53E93AA2-89F0-4BDE-BA72-EB6F4EB6FFF7}" type="presParOf" srcId="{10C40048-383A-4BC4-B230-E020DD679A0B}" destId="{96AC51F4-5E60-44F6-9276-304E22155263}" srcOrd="1" destOrd="0" presId="urn:microsoft.com/office/officeart/2005/8/layout/vList2"/>
    <dgm:cxn modelId="{990EB923-C514-403D-B2E0-148C77CE2BAB}" type="presParOf" srcId="{10C40048-383A-4BC4-B230-E020DD679A0B}" destId="{1329D64E-CF71-4A76-8C5C-81B5FE081BB0}" srcOrd="2" destOrd="0" presId="urn:microsoft.com/office/officeart/2005/8/layout/vList2"/>
    <dgm:cxn modelId="{E7231D37-7AB2-45A2-8465-1F9AFFC74673}" type="presParOf" srcId="{10C40048-383A-4BC4-B230-E020DD679A0B}" destId="{82D07801-05A5-4D54-90C8-9F98D0953E32}" srcOrd="3" destOrd="0" presId="urn:microsoft.com/office/officeart/2005/8/layout/vList2"/>
    <dgm:cxn modelId="{4F925370-59C4-4E23-9A8E-FE2BC03D58F0}" type="presParOf" srcId="{10C40048-383A-4BC4-B230-E020DD679A0B}" destId="{907DDA60-0517-406C-8766-26AF91D25390}" srcOrd="4" destOrd="0" presId="urn:microsoft.com/office/officeart/2005/8/layout/vList2"/>
    <dgm:cxn modelId="{BB32D1E8-8D05-40BD-8E4B-38AFE901E142}" type="presParOf" srcId="{10C40048-383A-4BC4-B230-E020DD679A0B}" destId="{3263C68B-FE4E-4E82-B534-866A528EB581}" srcOrd="5" destOrd="0" presId="urn:microsoft.com/office/officeart/2005/8/layout/vList2"/>
    <dgm:cxn modelId="{8BFEF1D1-CA11-4332-8635-F3729877A7CA}" type="presParOf" srcId="{10C40048-383A-4BC4-B230-E020DD679A0B}" destId="{30AAA868-2254-4E18-A783-FF99A46B9FA4}" srcOrd="6" destOrd="0" presId="urn:microsoft.com/office/officeart/2005/8/layout/vList2"/>
    <dgm:cxn modelId="{19C65FEE-9949-4690-9D7C-A39DA35B1045}" type="presParOf" srcId="{10C40048-383A-4BC4-B230-E020DD679A0B}" destId="{B8D64C87-CAA3-4487-935E-408657FD9D4C}" srcOrd="7" destOrd="0" presId="urn:microsoft.com/office/officeart/2005/8/layout/vList2"/>
    <dgm:cxn modelId="{9C12B000-C98B-48A8-B231-52D36816D035}" type="presParOf" srcId="{10C40048-383A-4BC4-B230-E020DD679A0B}" destId="{7179A976-B14F-449B-98FF-F37B2BD7979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9590C5-998A-4A83-9447-8F4D6C58FC59}"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en-US"/>
        </a:p>
      </dgm:t>
    </dgm:pt>
    <dgm:pt modelId="{82CFD226-507C-4110-B7B8-1545EC382AE6}">
      <dgm:prSet/>
      <dgm:spPr/>
      <dgm:t>
        <a:bodyPr/>
        <a:lstStyle/>
        <a:p>
          <a:pPr rtl="1"/>
          <a:r>
            <a:rPr lang="ar-SA" b="1" smtClean="0"/>
            <a:t>مساعدة الإدارة في تحديد الأهداف التي تؤدي إلى زيادة التفاهم بين الوزارة والزوار.</a:t>
          </a:r>
          <a:endParaRPr lang="en-US" b="1"/>
        </a:p>
      </dgm:t>
    </dgm:pt>
    <dgm:pt modelId="{A2B42540-AA93-4BDF-AA35-8C759F180E18}" type="parTrans" cxnId="{0DE4A973-9D28-4782-926A-61DA92E030CF}">
      <dgm:prSet/>
      <dgm:spPr/>
      <dgm:t>
        <a:bodyPr/>
        <a:lstStyle/>
        <a:p>
          <a:endParaRPr lang="en-US" b="1"/>
        </a:p>
      </dgm:t>
    </dgm:pt>
    <dgm:pt modelId="{861BF883-A9A8-411C-B6E6-5753A694E471}" type="sibTrans" cxnId="{0DE4A973-9D28-4782-926A-61DA92E030CF}">
      <dgm:prSet/>
      <dgm:spPr/>
      <dgm:t>
        <a:bodyPr/>
        <a:lstStyle/>
        <a:p>
          <a:endParaRPr lang="en-US" b="1"/>
        </a:p>
      </dgm:t>
    </dgm:pt>
    <dgm:pt modelId="{50747E06-02A3-4175-9052-8DC16BBEB3F8}">
      <dgm:prSet/>
      <dgm:spPr/>
      <dgm:t>
        <a:bodyPr/>
        <a:lstStyle/>
        <a:p>
          <a:pPr rtl="1"/>
          <a:r>
            <a:rPr lang="ar-SA" b="1" smtClean="0"/>
            <a:t>تطبيق تنفيذ نظام الأسبقية وقواعد البروتوكول، وتقديم المشورة الخاصة بها.</a:t>
          </a:r>
          <a:endParaRPr lang="en-US" b="1"/>
        </a:p>
      </dgm:t>
    </dgm:pt>
    <dgm:pt modelId="{FC03C2DB-6DAD-48ED-8DD8-D9F40511D341}" type="parTrans" cxnId="{281184BF-8CC9-4837-BF87-AC45F4F7193C}">
      <dgm:prSet/>
      <dgm:spPr/>
      <dgm:t>
        <a:bodyPr/>
        <a:lstStyle/>
        <a:p>
          <a:endParaRPr lang="en-US" b="1"/>
        </a:p>
      </dgm:t>
    </dgm:pt>
    <dgm:pt modelId="{09120D49-F740-4E1E-A097-832D01271F26}" type="sibTrans" cxnId="{281184BF-8CC9-4837-BF87-AC45F4F7193C}">
      <dgm:prSet/>
      <dgm:spPr/>
      <dgm:t>
        <a:bodyPr/>
        <a:lstStyle/>
        <a:p>
          <a:endParaRPr lang="en-US" b="1"/>
        </a:p>
      </dgm:t>
    </dgm:pt>
    <dgm:pt modelId="{EAFECEE2-CF3E-4D74-92FF-19AAFAAC60E6}">
      <dgm:prSet/>
      <dgm:spPr/>
      <dgm:t>
        <a:bodyPr/>
        <a:lstStyle/>
        <a:p>
          <a:pPr rtl="1"/>
          <a:r>
            <a:rPr lang="ar-SA" b="1" smtClean="0"/>
            <a:t>تنفيذ البرامج الخاصة بالزيارات بما يتناسب مع  أهمية ووقت الزيارة.</a:t>
          </a:r>
          <a:endParaRPr lang="en-US" b="1"/>
        </a:p>
      </dgm:t>
    </dgm:pt>
    <dgm:pt modelId="{F190C1DD-E83B-4416-BC0E-FEDBCF82038E}" type="parTrans" cxnId="{AB02CB60-EF0E-4FAB-A251-BA0A60FDE686}">
      <dgm:prSet/>
      <dgm:spPr/>
      <dgm:t>
        <a:bodyPr/>
        <a:lstStyle/>
        <a:p>
          <a:endParaRPr lang="en-US" b="1"/>
        </a:p>
      </dgm:t>
    </dgm:pt>
    <dgm:pt modelId="{B71AD6F3-CB58-4D5E-AE83-6B84170C1CE5}" type="sibTrans" cxnId="{AB02CB60-EF0E-4FAB-A251-BA0A60FDE686}">
      <dgm:prSet/>
      <dgm:spPr/>
      <dgm:t>
        <a:bodyPr/>
        <a:lstStyle/>
        <a:p>
          <a:endParaRPr lang="en-US" b="1"/>
        </a:p>
      </dgm:t>
    </dgm:pt>
    <dgm:pt modelId="{0A51DAF4-2298-4525-8B05-0BBC45435CBC}">
      <dgm:prSet/>
      <dgm:spPr/>
      <dgm:t>
        <a:bodyPr/>
        <a:lstStyle/>
        <a:p>
          <a:pPr rtl="1"/>
          <a:r>
            <a:rPr lang="ar-SA" b="1" smtClean="0"/>
            <a:t>الاشتراك في تنظيم المآدب والدعوات، والسهر للزوار.</a:t>
          </a:r>
          <a:endParaRPr lang="en-US" b="1"/>
        </a:p>
      </dgm:t>
    </dgm:pt>
    <dgm:pt modelId="{AFF03523-EAB8-41BF-9738-276B6A37E5DB}" type="parTrans" cxnId="{2F322309-9EE4-4CE3-B3C7-CF9CFFA83CBA}">
      <dgm:prSet/>
      <dgm:spPr/>
      <dgm:t>
        <a:bodyPr/>
        <a:lstStyle/>
        <a:p>
          <a:endParaRPr lang="en-US" b="1"/>
        </a:p>
      </dgm:t>
    </dgm:pt>
    <dgm:pt modelId="{4438F72F-6195-4A55-8C75-9EF5A56CC4AC}" type="sibTrans" cxnId="{2F322309-9EE4-4CE3-B3C7-CF9CFFA83CBA}">
      <dgm:prSet/>
      <dgm:spPr/>
      <dgm:t>
        <a:bodyPr/>
        <a:lstStyle/>
        <a:p>
          <a:endParaRPr lang="en-US" b="1"/>
        </a:p>
      </dgm:t>
    </dgm:pt>
    <dgm:pt modelId="{898775DB-C21E-477E-8A06-52ED5AC66551}" type="pres">
      <dgm:prSet presAssocID="{149590C5-998A-4A83-9447-8F4D6C58FC59}" presName="linear" presStyleCnt="0">
        <dgm:presLayoutVars>
          <dgm:animLvl val="lvl"/>
          <dgm:resizeHandles val="exact"/>
        </dgm:presLayoutVars>
      </dgm:prSet>
      <dgm:spPr/>
      <dgm:t>
        <a:bodyPr/>
        <a:lstStyle/>
        <a:p>
          <a:endParaRPr lang="en-US"/>
        </a:p>
      </dgm:t>
    </dgm:pt>
    <dgm:pt modelId="{258C9EC2-9F23-41EE-BA89-11C82DD1045E}" type="pres">
      <dgm:prSet presAssocID="{82CFD226-507C-4110-B7B8-1545EC382AE6}" presName="parentText" presStyleLbl="node1" presStyleIdx="0" presStyleCnt="4">
        <dgm:presLayoutVars>
          <dgm:chMax val="0"/>
          <dgm:bulletEnabled val="1"/>
        </dgm:presLayoutVars>
      </dgm:prSet>
      <dgm:spPr/>
      <dgm:t>
        <a:bodyPr/>
        <a:lstStyle/>
        <a:p>
          <a:endParaRPr lang="en-US"/>
        </a:p>
      </dgm:t>
    </dgm:pt>
    <dgm:pt modelId="{9F52834E-7794-41C7-BA0A-539501CE2AB7}" type="pres">
      <dgm:prSet presAssocID="{861BF883-A9A8-411C-B6E6-5753A694E471}" presName="spacer" presStyleCnt="0"/>
      <dgm:spPr/>
    </dgm:pt>
    <dgm:pt modelId="{C102B377-EFDD-4199-8575-A0CC1B66CA94}" type="pres">
      <dgm:prSet presAssocID="{50747E06-02A3-4175-9052-8DC16BBEB3F8}" presName="parentText" presStyleLbl="node1" presStyleIdx="1" presStyleCnt="4">
        <dgm:presLayoutVars>
          <dgm:chMax val="0"/>
          <dgm:bulletEnabled val="1"/>
        </dgm:presLayoutVars>
      </dgm:prSet>
      <dgm:spPr/>
      <dgm:t>
        <a:bodyPr/>
        <a:lstStyle/>
        <a:p>
          <a:endParaRPr lang="en-US"/>
        </a:p>
      </dgm:t>
    </dgm:pt>
    <dgm:pt modelId="{025833B3-E7FE-41A1-B341-3F8F4D91B8A5}" type="pres">
      <dgm:prSet presAssocID="{09120D49-F740-4E1E-A097-832D01271F26}" presName="spacer" presStyleCnt="0"/>
      <dgm:spPr/>
    </dgm:pt>
    <dgm:pt modelId="{CE0E7D02-AEC8-4A67-930A-75EDD8F5AD72}" type="pres">
      <dgm:prSet presAssocID="{EAFECEE2-CF3E-4D74-92FF-19AAFAAC60E6}" presName="parentText" presStyleLbl="node1" presStyleIdx="2" presStyleCnt="4">
        <dgm:presLayoutVars>
          <dgm:chMax val="0"/>
          <dgm:bulletEnabled val="1"/>
        </dgm:presLayoutVars>
      </dgm:prSet>
      <dgm:spPr/>
      <dgm:t>
        <a:bodyPr/>
        <a:lstStyle/>
        <a:p>
          <a:endParaRPr lang="en-US"/>
        </a:p>
      </dgm:t>
    </dgm:pt>
    <dgm:pt modelId="{0E69DA6E-5D63-4ABF-860B-85872DB85C49}" type="pres">
      <dgm:prSet presAssocID="{B71AD6F3-CB58-4D5E-AE83-6B84170C1CE5}" presName="spacer" presStyleCnt="0"/>
      <dgm:spPr/>
    </dgm:pt>
    <dgm:pt modelId="{1E5C124D-1C9A-4BA7-B2E9-B61202384C51}" type="pres">
      <dgm:prSet presAssocID="{0A51DAF4-2298-4525-8B05-0BBC45435CBC}" presName="parentText" presStyleLbl="node1" presStyleIdx="3" presStyleCnt="4">
        <dgm:presLayoutVars>
          <dgm:chMax val="0"/>
          <dgm:bulletEnabled val="1"/>
        </dgm:presLayoutVars>
      </dgm:prSet>
      <dgm:spPr/>
      <dgm:t>
        <a:bodyPr/>
        <a:lstStyle/>
        <a:p>
          <a:endParaRPr lang="en-US"/>
        </a:p>
      </dgm:t>
    </dgm:pt>
  </dgm:ptLst>
  <dgm:cxnLst>
    <dgm:cxn modelId="{AB02CB60-EF0E-4FAB-A251-BA0A60FDE686}" srcId="{149590C5-998A-4A83-9447-8F4D6C58FC59}" destId="{EAFECEE2-CF3E-4D74-92FF-19AAFAAC60E6}" srcOrd="2" destOrd="0" parTransId="{F190C1DD-E83B-4416-BC0E-FEDBCF82038E}" sibTransId="{B71AD6F3-CB58-4D5E-AE83-6B84170C1CE5}"/>
    <dgm:cxn modelId="{281184BF-8CC9-4837-BF87-AC45F4F7193C}" srcId="{149590C5-998A-4A83-9447-8F4D6C58FC59}" destId="{50747E06-02A3-4175-9052-8DC16BBEB3F8}" srcOrd="1" destOrd="0" parTransId="{FC03C2DB-6DAD-48ED-8DD8-D9F40511D341}" sibTransId="{09120D49-F740-4E1E-A097-832D01271F26}"/>
    <dgm:cxn modelId="{DDD2E3C6-4F2A-4509-8640-AE0C2D26C8A8}" type="presOf" srcId="{0A51DAF4-2298-4525-8B05-0BBC45435CBC}" destId="{1E5C124D-1C9A-4BA7-B2E9-B61202384C51}" srcOrd="0" destOrd="0" presId="urn:microsoft.com/office/officeart/2005/8/layout/vList2"/>
    <dgm:cxn modelId="{2F322309-9EE4-4CE3-B3C7-CF9CFFA83CBA}" srcId="{149590C5-998A-4A83-9447-8F4D6C58FC59}" destId="{0A51DAF4-2298-4525-8B05-0BBC45435CBC}" srcOrd="3" destOrd="0" parTransId="{AFF03523-EAB8-41BF-9738-276B6A37E5DB}" sibTransId="{4438F72F-6195-4A55-8C75-9EF5A56CC4AC}"/>
    <dgm:cxn modelId="{ADF52DAC-07DD-4192-B907-38B6C40F9526}" type="presOf" srcId="{82CFD226-507C-4110-B7B8-1545EC382AE6}" destId="{258C9EC2-9F23-41EE-BA89-11C82DD1045E}" srcOrd="0" destOrd="0" presId="urn:microsoft.com/office/officeart/2005/8/layout/vList2"/>
    <dgm:cxn modelId="{C31756C9-75B7-4AEB-83CA-85D4E6FD7D97}" type="presOf" srcId="{50747E06-02A3-4175-9052-8DC16BBEB3F8}" destId="{C102B377-EFDD-4199-8575-A0CC1B66CA94}" srcOrd="0" destOrd="0" presId="urn:microsoft.com/office/officeart/2005/8/layout/vList2"/>
    <dgm:cxn modelId="{0DE4A973-9D28-4782-926A-61DA92E030CF}" srcId="{149590C5-998A-4A83-9447-8F4D6C58FC59}" destId="{82CFD226-507C-4110-B7B8-1545EC382AE6}" srcOrd="0" destOrd="0" parTransId="{A2B42540-AA93-4BDF-AA35-8C759F180E18}" sibTransId="{861BF883-A9A8-411C-B6E6-5753A694E471}"/>
    <dgm:cxn modelId="{1ECDDBBC-7A27-40E1-961E-9C420DF52C4B}" type="presOf" srcId="{149590C5-998A-4A83-9447-8F4D6C58FC59}" destId="{898775DB-C21E-477E-8A06-52ED5AC66551}" srcOrd="0" destOrd="0" presId="urn:microsoft.com/office/officeart/2005/8/layout/vList2"/>
    <dgm:cxn modelId="{7E82EB88-410D-43AA-A1D0-E2A5F5B4F33F}" type="presOf" srcId="{EAFECEE2-CF3E-4D74-92FF-19AAFAAC60E6}" destId="{CE0E7D02-AEC8-4A67-930A-75EDD8F5AD72}" srcOrd="0" destOrd="0" presId="urn:microsoft.com/office/officeart/2005/8/layout/vList2"/>
    <dgm:cxn modelId="{28B58FFF-CAB2-4B4E-B357-C3A8D080166F}" type="presParOf" srcId="{898775DB-C21E-477E-8A06-52ED5AC66551}" destId="{258C9EC2-9F23-41EE-BA89-11C82DD1045E}" srcOrd="0" destOrd="0" presId="urn:microsoft.com/office/officeart/2005/8/layout/vList2"/>
    <dgm:cxn modelId="{9825D47C-E299-427E-A843-0546FC90E05A}" type="presParOf" srcId="{898775DB-C21E-477E-8A06-52ED5AC66551}" destId="{9F52834E-7794-41C7-BA0A-539501CE2AB7}" srcOrd="1" destOrd="0" presId="urn:microsoft.com/office/officeart/2005/8/layout/vList2"/>
    <dgm:cxn modelId="{C2B193CF-2A09-4DEA-B609-EE796647CFEA}" type="presParOf" srcId="{898775DB-C21E-477E-8A06-52ED5AC66551}" destId="{C102B377-EFDD-4199-8575-A0CC1B66CA94}" srcOrd="2" destOrd="0" presId="urn:microsoft.com/office/officeart/2005/8/layout/vList2"/>
    <dgm:cxn modelId="{95601B1D-8752-4099-A1AE-F44FEC8F4658}" type="presParOf" srcId="{898775DB-C21E-477E-8A06-52ED5AC66551}" destId="{025833B3-E7FE-41A1-B341-3F8F4D91B8A5}" srcOrd="3" destOrd="0" presId="urn:microsoft.com/office/officeart/2005/8/layout/vList2"/>
    <dgm:cxn modelId="{5CBF2F3C-B7EB-4F9D-97C0-7F386C935BF6}" type="presParOf" srcId="{898775DB-C21E-477E-8A06-52ED5AC66551}" destId="{CE0E7D02-AEC8-4A67-930A-75EDD8F5AD72}" srcOrd="4" destOrd="0" presId="urn:microsoft.com/office/officeart/2005/8/layout/vList2"/>
    <dgm:cxn modelId="{F52F20EE-208A-4A1E-8C4F-0A615199AF07}" type="presParOf" srcId="{898775DB-C21E-477E-8A06-52ED5AC66551}" destId="{0E69DA6E-5D63-4ABF-860B-85872DB85C49}" srcOrd="5" destOrd="0" presId="urn:microsoft.com/office/officeart/2005/8/layout/vList2"/>
    <dgm:cxn modelId="{60ED5133-D6F0-4719-BFA6-482573C6425D}" type="presParOf" srcId="{898775DB-C21E-477E-8A06-52ED5AC66551}" destId="{1E5C124D-1C9A-4BA7-B2E9-B61202384C5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F00E85-591C-44AC-8F0B-AA7A9F1D8621}">
      <dsp:nvSpPr>
        <dsp:cNvPr id="0" name=""/>
        <dsp:cNvSpPr/>
      </dsp:nvSpPr>
      <dsp:spPr>
        <a:xfrm>
          <a:off x="0" y="312785"/>
          <a:ext cx="7306878" cy="428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67456D-F2A3-4DC6-B4C0-13821AB5EB3E}">
      <dsp:nvSpPr>
        <dsp:cNvPr id="0" name=""/>
        <dsp:cNvSpPr/>
      </dsp:nvSpPr>
      <dsp:spPr>
        <a:xfrm>
          <a:off x="1826719" y="72799"/>
          <a:ext cx="5114814" cy="5018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328" tIns="0" rIns="193328" bIns="0" numCol="1" spcCol="1270" anchor="ctr" anchorCtr="0">
          <a:noAutofit/>
        </a:bodyPr>
        <a:lstStyle/>
        <a:p>
          <a:pPr lvl="0" algn="r" defTabSz="800100" rtl="1">
            <a:lnSpc>
              <a:spcPct val="90000"/>
            </a:lnSpc>
            <a:spcBef>
              <a:spcPct val="0"/>
            </a:spcBef>
            <a:spcAft>
              <a:spcPct val="35000"/>
            </a:spcAft>
          </a:pPr>
          <a:r>
            <a:rPr lang="ar-SA" sz="1800" kern="1200" smtClean="0"/>
            <a:t>الإطلاع على الجو الوظيفي في الوزارة ومعرفة قوانيها.</a:t>
          </a:r>
          <a:endParaRPr lang="en-US" sz="1800" kern="1200"/>
        </a:p>
      </dsp:txBody>
      <dsp:txXfrm>
        <a:off x="1851217" y="97297"/>
        <a:ext cx="5065818" cy="452844"/>
      </dsp:txXfrm>
    </dsp:sp>
    <dsp:sp modelId="{260FA447-F01E-4F7E-8E25-DFAD423F236F}">
      <dsp:nvSpPr>
        <dsp:cNvPr id="0" name=""/>
        <dsp:cNvSpPr/>
      </dsp:nvSpPr>
      <dsp:spPr>
        <a:xfrm>
          <a:off x="0" y="1094839"/>
          <a:ext cx="7306878" cy="428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AB5F21-6B1E-4721-AA8A-9BA9FFC928C8}">
      <dsp:nvSpPr>
        <dsp:cNvPr id="0" name=""/>
        <dsp:cNvSpPr/>
      </dsp:nvSpPr>
      <dsp:spPr>
        <a:xfrm>
          <a:off x="1826719" y="843920"/>
          <a:ext cx="5114814" cy="5018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328" tIns="0" rIns="193328" bIns="0" numCol="1" spcCol="1270" anchor="ctr" anchorCtr="0">
          <a:noAutofit/>
        </a:bodyPr>
        <a:lstStyle/>
        <a:p>
          <a:pPr lvl="0" algn="r" defTabSz="800100" rtl="1">
            <a:lnSpc>
              <a:spcPct val="90000"/>
            </a:lnSpc>
            <a:spcBef>
              <a:spcPct val="0"/>
            </a:spcBef>
            <a:spcAft>
              <a:spcPct val="35000"/>
            </a:spcAft>
          </a:pPr>
          <a:r>
            <a:rPr lang="ar-SA" sz="1800" kern="1200" smtClean="0"/>
            <a:t>الإلتزام بوقت الدوام بالحضور والانصراف.</a:t>
          </a:r>
          <a:endParaRPr lang="en-US" sz="1800" kern="1200"/>
        </a:p>
      </dsp:txBody>
      <dsp:txXfrm>
        <a:off x="1851217" y="868418"/>
        <a:ext cx="5065818" cy="452844"/>
      </dsp:txXfrm>
    </dsp:sp>
    <dsp:sp modelId="{61E590EB-1998-4D40-84C8-4AC73537DA7A}">
      <dsp:nvSpPr>
        <dsp:cNvPr id="0" name=""/>
        <dsp:cNvSpPr/>
      </dsp:nvSpPr>
      <dsp:spPr>
        <a:xfrm>
          <a:off x="0" y="1865960"/>
          <a:ext cx="7306878" cy="428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7E75A5-AB9F-4D59-B40B-2F826C2BBAB1}">
      <dsp:nvSpPr>
        <dsp:cNvPr id="0" name=""/>
        <dsp:cNvSpPr/>
      </dsp:nvSpPr>
      <dsp:spPr>
        <a:xfrm>
          <a:off x="1826719" y="1615039"/>
          <a:ext cx="5114814" cy="5018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328" tIns="0" rIns="193328" bIns="0" numCol="1" spcCol="1270" anchor="ctr" anchorCtr="0">
          <a:noAutofit/>
        </a:bodyPr>
        <a:lstStyle/>
        <a:p>
          <a:pPr lvl="0" algn="r" defTabSz="800100" rtl="1">
            <a:lnSpc>
              <a:spcPct val="90000"/>
            </a:lnSpc>
            <a:spcBef>
              <a:spcPct val="0"/>
            </a:spcBef>
            <a:spcAft>
              <a:spcPct val="35000"/>
            </a:spcAft>
          </a:pPr>
          <a:r>
            <a:rPr lang="ar-SA" sz="1800" kern="1200" dirty="0" smtClean="0"/>
            <a:t>سرعة إنجاز الأعمال وإتقانها.</a:t>
          </a:r>
          <a:endParaRPr lang="en-US" sz="1800" kern="1200" dirty="0"/>
        </a:p>
      </dsp:txBody>
      <dsp:txXfrm>
        <a:off x="1851217" y="1639537"/>
        <a:ext cx="5065818" cy="452844"/>
      </dsp:txXfrm>
    </dsp:sp>
    <dsp:sp modelId="{AFD14D45-A7F2-4B80-9B94-550A2A9FA678}">
      <dsp:nvSpPr>
        <dsp:cNvPr id="0" name=""/>
        <dsp:cNvSpPr/>
      </dsp:nvSpPr>
      <dsp:spPr>
        <a:xfrm>
          <a:off x="0" y="2637080"/>
          <a:ext cx="7306878" cy="428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791807-9702-4D19-B16C-604A8993194D}">
      <dsp:nvSpPr>
        <dsp:cNvPr id="0" name=""/>
        <dsp:cNvSpPr/>
      </dsp:nvSpPr>
      <dsp:spPr>
        <a:xfrm>
          <a:off x="1826719" y="2386160"/>
          <a:ext cx="5114814" cy="5018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328" tIns="0" rIns="193328" bIns="0" numCol="1" spcCol="1270" anchor="ctr" anchorCtr="0">
          <a:noAutofit/>
        </a:bodyPr>
        <a:lstStyle/>
        <a:p>
          <a:pPr lvl="0" algn="r" defTabSz="800100" rtl="1">
            <a:lnSpc>
              <a:spcPct val="90000"/>
            </a:lnSpc>
            <a:spcBef>
              <a:spcPct val="0"/>
            </a:spcBef>
            <a:spcAft>
              <a:spcPct val="35000"/>
            </a:spcAft>
          </a:pPr>
          <a:r>
            <a:rPr lang="ar-SA" sz="1800" kern="1200" smtClean="0"/>
            <a:t>معرف خطوات العمل الرسمية وطريقة استقبال السفراء.</a:t>
          </a:r>
          <a:endParaRPr lang="en-US" sz="1800" kern="1200"/>
        </a:p>
      </dsp:txBody>
      <dsp:txXfrm>
        <a:off x="1851217" y="2410658"/>
        <a:ext cx="5065818" cy="452844"/>
      </dsp:txXfrm>
    </dsp:sp>
    <dsp:sp modelId="{705B2829-D26A-438F-898A-7009A15B45D1}">
      <dsp:nvSpPr>
        <dsp:cNvPr id="0" name=""/>
        <dsp:cNvSpPr/>
      </dsp:nvSpPr>
      <dsp:spPr>
        <a:xfrm>
          <a:off x="0" y="3408200"/>
          <a:ext cx="7306878" cy="428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81E349-4027-419C-AD88-1B45670E7CD0}">
      <dsp:nvSpPr>
        <dsp:cNvPr id="0" name=""/>
        <dsp:cNvSpPr/>
      </dsp:nvSpPr>
      <dsp:spPr>
        <a:xfrm>
          <a:off x="1826719" y="3157280"/>
          <a:ext cx="5114814" cy="5018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328" tIns="0" rIns="193328" bIns="0" numCol="1" spcCol="1270" anchor="ctr" anchorCtr="0">
          <a:noAutofit/>
        </a:bodyPr>
        <a:lstStyle/>
        <a:p>
          <a:pPr lvl="0" algn="r" defTabSz="800100" rtl="1">
            <a:lnSpc>
              <a:spcPct val="90000"/>
            </a:lnSpc>
            <a:spcBef>
              <a:spcPct val="0"/>
            </a:spcBef>
            <a:spcAft>
              <a:spcPct val="35000"/>
            </a:spcAft>
          </a:pPr>
          <a:r>
            <a:rPr lang="ar-SA" sz="1800" kern="1200" dirty="0" smtClean="0"/>
            <a:t>التعرف على طريقة جدولة الزيارات الخاصة بالسفراء والوزراء </a:t>
          </a:r>
          <a:endParaRPr lang="en-US" sz="1800" kern="1200" dirty="0"/>
        </a:p>
      </dsp:txBody>
      <dsp:txXfrm>
        <a:off x="1851217" y="3181778"/>
        <a:ext cx="5065818" cy="452844"/>
      </dsp:txXfrm>
    </dsp:sp>
    <dsp:sp modelId="{BF0DB1E2-5EEE-45F1-AE2F-EC566C385DE3}">
      <dsp:nvSpPr>
        <dsp:cNvPr id="0" name=""/>
        <dsp:cNvSpPr/>
      </dsp:nvSpPr>
      <dsp:spPr>
        <a:xfrm>
          <a:off x="0" y="4179320"/>
          <a:ext cx="7306878" cy="428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819164-A26A-4CB8-94D6-022CE526D358}">
      <dsp:nvSpPr>
        <dsp:cNvPr id="0" name=""/>
        <dsp:cNvSpPr/>
      </dsp:nvSpPr>
      <dsp:spPr>
        <a:xfrm>
          <a:off x="1826719" y="3928400"/>
          <a:ext cx="5114814" cy="50184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328" tIns="0" rIns="193328" bIns="0" numCol="1" spcCol="1270" anchor="ctr" anchorCtr="0">
          <a:noAutofit/>
        </a:bodyPr>
        <a:lstStyle/>
        <a:p>
          <a:pPr lvl="0" algn="r" defTabSz="800100" rtl="1">
            <a:lnSpc>
              <a:spcPct val="90000"/>
            </a:lnSpc>
            <a:spcBef>
              <a:spcPct val="0"/>
            </a:spcBef>
            <a:spcAft>
              <a:spcPct val="35000"/>
            </a:spcAft>
          </a:pPr>
          <a:r>
            <a:rPr lang="ar-SA" sz="1800" kern="1200" smtClean="0"/>
            <a:t>معرفة البيئة الجديدة وسهولة التكيف معها ومعرفة الصورة الواقعية للعمل الوظيفي.</a:t>
          </a:r>
          <a:endParaRPr lang="en-US" sz="1800" kern="1200"/>
        </a:p>
      </dsp:txBody>
      <dsp:txXfrm>
        <a:off x="1851217" y="3952898"/>
        <a:ext cx="5065818"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3E58F5-332D-43C4-8A20-32F2A5370F25}">
      <dsp:nvSpPr>
        <dsp:cNvPr id="0" name=""/>
        <dsp:cNvSpPr/>
      </dsp:nvSpPr>
      <dsp:spPr>
        <a:xfrm>
          <a:off x="7209620" y="-688294"/>
          <a:ext cx="5346907" cy="5346907"/>
        </a:xfrm>
        <a:prstGeom prst="blockArc">
          <a:avLst>
            <a:gd name="adj1" fmla="val 8100000"/>
            <a:gd name="adj2" fmla="val 13500000"/>
            <a:gd name="adj3" fmla="val 404"/>
          </a:avLst>
        </a:prstGeom>
        <a:noFill/>
        <a:ln w="25400" cap="flat" cmpd="sng" algn="ctr">
          <a:solidFill>
            <a:schemeClr val="dk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66D6FFD-5578-4297-AD2E-28BEF0BA2A06}">
      <dsp:nvSpPr>
        <dsp:cNvPr id="0" name=""/>
        <dsp:cNvSpPr/>
      </dsp:nvSpPr>
      <dsp:spPr>
        <a:xfrm>
          <a:off x="53706" y="209076"/>
          <a:ext cx="7693781" cy="417995"/>
        </a:xfrm>
        <a:prstGeom prst="rect">
          <a:avLst/>
        </a:prstGeom>
        <a:solidFill>
          <a:schemeClr val="bg2">
            <a:lumMod val="9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31784" bIns="30480" numCol="1" spcCol="1270" anchor="ctr" anchorCtr="0">
          <a:noAutofit/>
        </a:bodyPr>
        <a:lstStyle/>
        <a:p>
          <a:pPr lvl="0" algn="r" defTabSz="533400" rtl="1">
            <a:lnSpc>
              <a:spcPct val="90000"/>
            </a:lnSpc>
            <a:spcBef>
              <a:spcPct val="0"/>
            </a:spcBef>
            <a:spcAft>
              <a:spcPct val="35000"/>
            </a:spcAft>
          </a:pPr>
          <a:r>
            <a:rPr lang="ar-SA" sz="1200" b="1" kern="1200" smtClean="0"/>
            <a:t>تطبيق الإجراءات، والتنظيمات، وقواعد الأسبقية، والأنظمة، والأعراف، والتقاليد الواجب مراعاتها في المناسبات الرسمية.</a:t>
          </a:r>
          <a:endParaRPr lang="en-US" sz="1200" kern="1200"/>
        </a:p>
      </dsp:txBody>
      <dsp:txXfrm>
        <a:off x="53706" y="209076"/>
        <a:ext cx="7693781" cy="417995"/>
      </dsp:txXfrm>
    </dsp:sp>
    <dsp:sp modelId="{399D79C8-1BD5-4AB5-90EC-DE141969BBE6}">
      <dsp:nvSpPr>
        <dsp:cNvPr id="0" name=""/>
        <dsp:cNvSpPr/>
      </dsp:nvSpPr>
      <dsp:spPr>
        <a:xfrm>
          <a:off x="7486241" y="156827"/>
          <a:ext cx="522493" cy="522493"/>
        </a:xfrm>
        <a:prstGeom prst="ellipse">
          <a:avLst/>
        </a:prstGeom>
        <a:blipFill rotWithShape="0">
          <a:blip xmlns:r="http://schemas.openxmlformats.org/officeDocument/2006/relationships" r:embed="rId1"/>
          <a:stretch>
            <a:fillRect/>
          </a:stretch>
        </a:blipFill>
        <a:ln w="9525" cap="flat" cmpd="sng" algn="ctr">
          <a:solidFill>
            <a:schemeClr val="bg2"/>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E54907E-5252-4FAE-BCEA-C0D983D9D8DD}">
      <dsp:nvSpPr>
        <dsp:cNvPr id="0" name=""/>
        <dsp:cNvSpPr/>
      </dsp:nvSpPr>
      <dsp:spPr>
        <a:xfrm>
          <a:off x="53706" y="835990"/>
          <a:ext cx="7349951" cy="417995"/>
        </a:xfrm>
        <a:prstGeom prst="rect">
          <a:avLst/>
        </a:prstGeom>
        <a:solidFill>
          <a:schemeClr val="bg2">
            <a:lumMod val="9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31784" bIns="30480" numCol="1" spcCol="1270" anchor="ctr" anchorCtr="0">
          <a:noAutofit/>
        </a:bodyPr>
        <a:lstStyle/>
        <a:p>
          <a:pPr lvl="0" algn="r" defTabSz="533400" rtl="1">
            <a:lnSpc>
              <a:spcPct val="90000"/>
            </a:lnSpc>
            <a:spcBef>
              <a:spcPct val="0"/>
            </a:spcBef>
            <a:spcAft>
              <a:spcPct val="35000"/>
            </a:spcAft>
          </a:pPr>
          <a:r>
            <a:rPr lang="ar-SA" sz="1200" b="1" kern="1200" smtClean="0"/>
            <a:t>تطبيق مراسم الاستقبال والتوديع في زيارة رسمية.</a:t>
          </a:r>
          <a:endParaRPr lang="en-US" sz="1200" kern="1200"/>
        </a:p>
      </dsp:txBody>
      <dsp:txXfrm>
        <a:off x="53706" y="835990"/>
        <a:ext cx="7349951" cy="417995"/>
      </dsp:txXfrm>
    </dsp:sp>
    <dsp:sp modelId="{655F6CFA-76AB-40DA-8CDA-4CE85E9BC130}">
      <dsp:nvSpPr>
        <dsp:cNvPr id="0" name=""/>
        <dsp:cNvSpPr/>
      </dsp:nvSpPr>
      <dsp:spPr>
        <a:xfrm>
          <a:off x="7142411" y="783740"/>
          <a:ext cx="522493" cy="522493"/>
        </a:xfrm>
        <a:prstGeom prst="ellipse">
          <a:avLst/>
        </a:prstGeom>
        <a:blipFill rotWithShape="0">
          <a:blip xmlns:r="http://schemas.openxmlformats.org/officeDocument/2006/relationships" r:embed="rId1"/>
          <a:stretch>
            <a:fillRect/>
          </a:stretch>
        </a:blipFill>
        <a:ln w="9525" cap="flat" cmpd="sng" algn="ctr">
          <a:solidFill>
            <a:schemeClr val="bg2"/>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9F1C2EC-2D96-447F-B940-2883EE3DD32D}">
      <dsp:nvSpPr>
        <dsp:cNvPr id="0" name=""/>
        <dsp:cNvSpPr/>
      </dsp:nvSpPr>
      <dsp:spPr>
        <a:xfrm>
          <a:off x="53706" y="1462903"/>
          <a:ext cx="7192726" cy="417995"/>
        </a:xfrm>
        <a:prstGeom prst="rect">
          <a:avLst/>
        </a:prstGeom>
        <a:solidFill>
          <a:schemeClr val="bg2">
            <a:lumMod val="9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31784" bIns="30480" numCol="1" spcCol="1270" anchor="ctr" anchorCtr="0">
          <a:noAutofit/>
        </a:bodyPr>
        <a:lstStyle/>
        <a:p>
          <a:pPr lvl="0" algn="r" defTabSz="533400" rtl="1">
            <a:lnSpc>
              <a:spcPct val="90000"/>
            </a:lnSpc>
            <a:spcBef>
              <a:spcPct val="0"/>
            </a:spcBef>
            <a:spcAft>
              <a:spcPct val="35000"/>
            </a:spcAft>
          </a:pPr>
          <a:r>
            <a:rPr lang="ar-SA" sz="1200" b="1" kern="1200" smtClean="0"/>
            <a:t>القيام ببعض المهام ( مقابل بعض السفراء والتعامل معهم).</a:t>
          </a:r>
          <a:endParaRPr lang="en-US" sz="1200" kern="1200"/>
        </a:p>
      </dsp:txBody>
      <dsp:txXfrm>
        <a:off x="53706" y="1462903"/>
        <a:ext cx="7192726" cy="417995"/>
      </dsp:txXfrm>
    </dsp:sp>
    <dsp:sp modelId="{8A7EA257-2E7C-492A-AD69-CE995224FA5B}">
      <dsp:nvSpPr>
        <dsp:cNvPr id="0" name=""/>
        <dsp:cNvSpPr/>
      </dsp:nvSpPr>
      <dsp:spPr>
        <a:xfrm>
          <a:off x="6985186" y="1410653"/>
          <a:ext cx="522493" cy="522493"/>
        </a:xfrm>
        <a:prstGeom prst="ellipse">
          <a:avLst/>
        </a:prstGeom>
        <a:blipFill rotWithShape="0">
          <a:blip xmlns:r="http://schemas.openxmlformats.org/officeDocument/2006/relationships" r:embed="rId1"/>
          <a:stretch>
            <a:fillRect/>
          </a:stretch>
        </a:blipFill>
        <a:ln w="9525" cap="flat" cmpd="sng" algn="ctr">
          <a:solidFill>
            <a:schemeClr val="bg2"/>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A87DB30-36D0-409E-8E94-142C2198381E}">
      <dsp:nvSpPr>
        <dsp:cNvPr id="0" name=""/>
        <dsp:cNvSpPr/>
      </dsp:nvSpPr>
      <dsp:spPr>
        <a:xfrm>
          <a:off x="53706" y="2089419"/>
          <a:ext cx="7192726" cy="417995"/>
        </a:xfrm>
        <a:prstGeom prst="rect">
          <a:avLst/>
        </a:prstGeom>
        <a:solidFill>
          <a:schemeClr val="bg2">
            <a:lumMod val="9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31784" bIns="30480" numCol="1" spcCol="1270" anchor="ctr" anchorCtr="0">
          <a:noAutofit/>
        </a:bodyPr>
        <a:lstStyle/>
        <a:p>
          <a:pPr lvl="0" algn="r" defTabSz="533400" rtl="1">
            <a:lnSpc>
              <a:spcPct val="90000"/>
            </a:lnSpc>
            <a:spcBef>
              <a:spcPct val="0"/>
            </a:spcBef>
            <a:spcAft>
              <a:spcPct val="35000"/>
            </a:spcAft>
          </a:pPr>
          <a:r>
            <a:rPr lang="ar-SA" sz="1200" b="1" kern="1200" smtClean="0"/>
            <a:t>الإشراف على مراسم جميع الاحتفالات التي يحضرها الوزراء والسفراء.</a:t>
          </a:r>
          <a:endParaRPr lang="en-US" sz="1200" kern="1200"/>
        </a:p>
      </dsp:txBody>
      <dsp:txXfrm>
        <a:off x="53706" y="2089419"/>
        <a:ext cx="7192726" cy="417995"/>
      </dsp:txXfrm>
    </dsp:sp>
    <dsp:sp modelId="{68BB74E7-3540-4308-9EF8-5B2AFD3AD998}">
      <dsp:nvSpPr>
        <dsp:cNvPr id="0" name=""/>
        <dsp:cNvSpPr/>
      </dsp:nvSpPr>
      <dsp:spPr>
        <a:xfrm>
          <a:off x="6985186" y="2037170"/>
          <a:ext cx="522493" cy="522493"/>
        </a:xfrm>
        <a:prstGeom prst="ellipse">
          <a:avLst/>
        </a:prstGeom>
        <a:blipFill rotWithShape="0">
          <a:blip xmlns:r="http://schemas.openxmlformats.org/officeDocument/2006/relationships" r:embed="rId1"/>
          <a:stretch>
            <a:fillRect/>
          </a:stretch>
        </a:blipFill>
        <a:ln w="9525" cap="flat" cmpd="sng" algn="ctr">
          <a:solidFill>
            <a:schemeClr val="bg2"/>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BDDEE48-9E3E-4A6A-A54B-A7C235D1231C}">
      <dsp:nvSpPr>
        <dsp:cNvPr id="0" name=""/>
        <dsp:cNvSpPr/>
      </dsp:nvSpPr>
      <dsp:spPr>
        <a:xfrm>
          <a:off x="53706" y="2716332"/>
          <a:ext cx="7349951" cy="417995"/>
        </a:xfrm>
        <a:prstGeom prst="rect">
          <a:avLst/>
        </a:prstGeom>
        <a:solidFill>
          <a:schemeClr val="bg2">
            <a:lumMod val="9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31784" bIns="30480" numCol="1" spcCol="1270" anchor="ctr" anchorCtr="0">
          <a:noAutofit/>
        </a:bodyPr>
        <a:lstStyle/>
        <a:p>
          <a:pPr lvl="0" algn="r" defTabSz="533400" rtl="1">
            <a:lnSpc>
              <a:spcPct val="90000"/>
            </a:lnSpc>
            <a:spcBef>
              <a:spcPct val="0"/>
            </a:spcBef>
            <a:spcAft>
              <a:spcPct val="35000"/>
            </a:spcAft>
          </a:pPr>
          <a:r>
            <a:rPr lang="ar-SA" sz="1200" b="1" kern="1200" smtClean="0"/>
            <a:t>استقبال الوفود، وتنظيم الاجتماعات، والحفلات والمآدب.</a:t>
          </a:r>
          <a:endParaRPr lang="en-US" sz="1200" kern="1200"/>
        </a:p>
      </dsp:txBody>
      <dsp:txXfrm>
        <a:off x="53706" y="2716332"/>
        <a:ext cx="7349951" cy="417995"/>
      </dsp:txXfrm>
    </dsp:sp>
    <dsp:sp modelId="{83F99BAE-75BC-46AE-9673-7C02E7D8B887}">
      <dsp:nvSpPr>
        <dsp:cNvPr id="0" name=""/>
        <dsp:cNvSpPr/>
      </dsp:nvSpPr>
      <dsp:spPr>
        <a:xfrm>
          <a:off x="7142411" y="2664083"/>
          <a:ext cx="522493" cy="522493"/>
        </a:xfrm>
        <a:prstGeom prst="ellipse">
          <a:avLst/>
        </a:prstGeom>
        <a:blipFill rotWithShape="0">
          <a:blip xmlns:r="http://schemas.openxmlformats.org/officeDocument/2006/relationships" r:embed="rId1"/>
          <a:stretch>
            <a:fillRect/>
          </a:stretch>
        </a:blipFill>
        <a:ln w="9525" cap="flat" cmpd="sng" algn="ctr">
          <a:solidFill>
            <a:schemeClr val="bg2"/>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60B25E0-DC4E-402E-A99E-9C8D9E9868FD}">
      <dsp:nvSpPr>
        <dsp:cNvPr id="0" name=""/>
        <dsp:cNvSpPr/>
      </dsp:nvSpPr>
      <dsp:spPr>
        <a:xfrm>
          <a:off x="53706" y="3343245"/>
          <a:ext cx="7693781" cy="417995"/>
        </a:xfrm>
        <a:prstGeom prst="rect">
          <a:avLst/>
        </a:prstGeom>
        <a:solidFill>
          <a:schemeClr val="bg2">
            <a:lumMod val="9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31784" bIns="30480" numCol="1" spcCol="1270" anchor="ctr" anchorCtr="0">
          <a:noAutofit/>
        </a:bodyPr>
        <a:lstStyle/>
        <a:p>
          <a:pPr lvl="0" algn="r" defTabSz="533400" rtl="1">
            <a:lnSpc>
              <a:spcPct val="90000"/>
            </a:lnSpc>
            <a:spcBef>
              <a:spcPct val="0"/>
            </a:spcBef>
            <a:spcAft>
              <a:spcPct val="35000"/>
            </a:spcAft>
          </a:pPr>
          <a:r>
            <a:rPr lang="ar-SA" sz="1200" b="1" kern="1200" smtClean="0"/>
            <a:t>العمل علي تنفيذ الانظمة واللوائح والقرارات والتعليمات الخاصة بالعلاقات العامة والمراسم. والعمل علي تعميمها وشرحها وتفسيرها لجميع الادارات الأخرى في الوزارة بما يؤدي الى تعميم الشفافية في التطبيق.</a:t>
          </a:r>
          <a:endParaRPr lang="en-US" sz="1200" kern="1200"/>
        </a:p>
      </dsp:txBody>
      <dsp:txXfrm>
        <a:off x="53706" y="3343245"/>
        <a:ext cx="7693781" cy="417995"/>
      </dsp:txXfrm>
    </dsp:sp>
    <dsp:sp modelId="{1D8DCB26-29C9-45F1-BB63-C649DA071E5E}">
      <dsp:nvSpPr>
        <dsp:cNvPr id="0" name=""/>
        <dsp:cNvSpPr/>
      </dsp:nvSpPr>
      <dsp:spPr>
        <a:xfrm>
          <a:off x="7486241" y="3290996"/>
          <a:ext cx="522493" cy="522493"/>
        </a:xfrm>
        <a:prstGeom prst="ellipse">
          <a:avLst/>
        </a:prstGeom>
        <a:blipFill rotWithShape="0">
          <a:blip xmlns:r="http://schemas.openxmlformats.org/officeDocument/2006/relationships" r:embed="rId1"/>
          <a:stretch>
            <a:fillRect/>
          </a:stretch>
        </a:blipFill>
        <a:ln w="9525" cap="flat" cmpd="sng" algn="ctr">
          <a:solidFill>
            <a:schemeClr val="bg2"/>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34F499-F143-4ED2-8B42-CE328475FD24}">
      <dsp:nvSpPr>
        <dsp:cNvPr id="0" name=""/>
        <dsp:cNvSpPr/>
      </dsp:nvSpPr>
      <dsp:spPr>
        <a:xfrm>
          <a:off x="0" y="247777"/>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dirty="0" smtClean="0"/>
            <a:t>العمل على التأكد من صحة المعلومات الواردة لنا واستخراج المعلومات الخاصة بالبعثات الأجنبية. </a:t>
          </a:r>
          <a:endParaRPr lang="en-US" sz="1900" b="1" kern="1200" dirty="0"/>
        </a:p>
      </dsp:txBody>
      <dsp:txXfrm>
        <a:off x="22246" y="270023"/>
        <a:ext cx="7660364" cy="411223"/>
      </dsp:txXfrm>
    </dsp:sp>
    <dsp:sp modelId="{1193BBCB-50EA-44D5-AC8C-F661B344CBB6}">
      <dsp:nvSpPr>
        <dsp:cNvPr id="0" name=""/>
        <dsp:cNvSpPr/>
      </dsp:nvSpPr>
      <dsp:spPr>
        <a:xfrm>
          <a:off x="0" y="758212"/>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التنسيق والتعاون مع الأقسام المختلفة ذات العلاقة بالمراسم .</a:t>
          </a:r>
          <a:endParaRPr lang="en-US" sz="1900" b="1" kern="1200"/>
        </a:p>
      </dsp:txBody>
      <dsp:txXfrm>
        <a:off x="22246" y="780458"/>
        <a:ext cx="7660364" cy="411223"/>
      </dsp:txXfrm>
    </dsp:sp>
    <dsp:sp modelId="{4938E647-1868-4E4A-B11E-12D03E412F3F}">
      <dsp:nvSpPr>
        <dsp:cNvPr id="0" name=""/>
        <dsp:cNvSpPr/>
      </dsp:nvSpPr>
      <dsp:spPr>
        <a:xfrm>
          <a:off x="0" y="1268647"/>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تحسين الأداء  واعداد ملفات خاصة تحتوي على السيرة الذاتية بالسفراء.  </a:t>
          </a:r>
          <a:endParaRPr lang="en-US" sz="1900" b="1" kern="1200"/>
        </a:p>
      </dsp:txBody>
      <dsp:txXfrm>
        <a:off x="22246" y="1290893"/>
        <a:ext cx="7660364" cy="411223"/>
      </dsp:txXfrm>
    </dsp:sp>
    <dsp:sp modelId="{C5109B91-E2CA-4DED-ACD7-A7A87DB0B35B}">
      <dsp:nvSpPr>
        <dsp:cNvPr id="0" name=""/>
        <dsp:cNvSpPr/>
      </dsp:nvSpPr>
      <dsp:spPr>
        <a:xfrm>
          <a:off x="0" y="1779082"/>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القدرة على إدارة الوقت وترتيب الأولويات لتحقيق الاهداف المنوط بها  في الوقت المحدد.</a:t>
          </a:r>
          <a:endParaRPr lang="en-US" sz="1900" b="1" kern="1200"/>
        </a:p>
      </dsp:txBody>
      <dsp:txXfrm>
        <a:off x="22246" y="1801328"/>
        <a:ext cx="7660364" cy="411223"/>
      </dsp:txXfrm>
    </dsp:sp>
    <dsp:sp modelId="{0E4CE079-B77F-4573-A51F-E62E75CC6059}">
      <dsp:nvSpPr>
        <dsp:cNvPr id="0" name=""/>
        <dsp:cNvSpPr/>
      </dsp:nvSpPr>
      <dsp:spPr>
        <a:xfrm>
          <a:off x="0" y="2289517"/>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القدرة على استخراج المعلومات اللازمة لتدعيم لوائحي من مصدرها الصحيح.  </a:t>
          </a:r>
          <a:endParaRPr lang="en-US" sz="1900" b="1" kern="1200"/>
        </a:p>
      </dsp:txBody>
      <dsp:txXfrm>
        <a:off x="22246" y="2311763"/>
        <a:ext cx="7660364" cy="411223"/>
      </dsp:txXfrm>
    </dsp:sp>
    <dsp:sp modelId="{E28BCC95-EBE4-48A5-B3EB-3A1EB74080CD}">
      <dsp:nvSpPr>
        <dsp:cNvPr id="0" name=""/>
        <dsp:cNvSpPr/>
      </dsp:nvSpPr>
      <dsp:spPr>
        <a:xfrm>
          <a:off x="0" y="2799952"/>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توفير الوقت والجهد من خلال العمل على تطوير الأداء الخاصة بالإدارة</a:t>
          </a:r>
          <a:endParaRPr lang="en-US" sz="1900" b="1" kern="1200"/>
        </a:p>
      </dsp:txBody>
      <dsp:txXfrm>
        <a:off x="22246" y="2822198"/>
        <a:ext cx="7660364" cy="411223"/>
      </dsp:txXfrm>
    </dsp:sp>
    <dsp:sp modelId="{D5333DDC-5235-4024-8BEA-8EB7CAC17E9B}">
      <dsp:nvSpPr>
        <dsp:cNvPr id="0" name=""/>
        <dsp:cNvSpPr/>
      </dsp:nvSpPr>
      <dsp:spPr>
        <a:xfrm>
          <a:off x="0" y="3310387"/>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حفظ السجلات والمستندات والقيام بالأرشفة.</a:t>
          </a:r>
          <a:endParaRPr lang="en-US" sz="1900" b="1" kern="1200"/>
        </a:p>
      </dsp:txBody>
      <dsp:txXfrm>
        <a:off x="22246" y="3332633"/>
        <a:ext cx="7660364" cy="411223"/>
      </dsp:txXfrm>
    </dsp:sp>
    <dsp:sp modelId="{023EA7E1-14DF-4620-9154-220E9D7C9E9C}">
      <dsp:nvSpPr>
        <dsp:cNvPr id="0" name=""/>
        <dsp:cNvSpPr/>
      </dsp:nvSpPr>
      <dsp:spPr>
        <a:xfrm>
          <a:off x="0" y="3820822"/>
          <a:ext cx="7704856" cy="455715"/>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b="1" kern="1200" smtClean="0"/>
            <a:t>كيفية التعامل مع السفراء والوزراء.</a:t>
          </a:r>
          <a:endParaRPr lang="en-US" sz="1900" b="1" kern="1200"/>
        </a:p>
      </dsp:txBody>
      <dsp:txXfrm>
        <a:off x="22246" y="3843068"/>
        <a:ext cx="7660364" cy="4112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9F70F2-27A7-4EBF-94C9-2420C2A5BACB}">
      <dsp:nvSpPr>
        <dsp:cNvPr id="0" name=""/>
        <dsp:cNvSpPr/>
      </dsp:nvSpPr>
      <dsp:spPr>
        <a:xfrm>
          <a:off x="0" y="504321"/>
          <a:ext cx="8130529" cy="359774"/>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r" defTabSz="666750" rtl="1">
            <a:lnSpc>
              <a:spcPct val="90000"/>
            </a:lnSpc>
            <a:spcBef>
              <a:spcPct val="0"/>
            </a:spcBef>
            <a:spcAft>
              <a:spcPct val="35000"/>
            </a:spcAft>
          </a:pPr>
          <a:r>
            <a:rPr lang="ar-SA" sz="1500" b="1" kern="1200" dirty="0" smtClean="0"/>
            <a:t>التواصل مع السفراء حيث أن كل شخصية تختلف عن الاخرى  من الناحية الشخصية والعلم والرقي الاخلاقي</a:t>
          </a:r>
          <a:r>
            <a:rPr lang="en-US" sz="1500" b="1" kern="1200" dirty="0" smtClean="0"/>
            <a:t>.</a:t>
          </a:r>
          <a:endParaRPr lang="en-US" sz="1500" b="1" kern="1200" dirty="0"/>
        </a:p>
      </dsp:txBody>
      <dsp:txXfrm>
        <a:off x="17563" y="521884"/>
        <a:ext cx="8095403" cy="324648"/>
      </dsp:txXfrm>
    </dsp:sp>
    <dsp:sp modelId="{1329D64E-CF71-4A76-8C5C-81B5FE081BB0}">
      <dsp:nvSpPr>
        <dsp:cNvPr id="0" name=""/>
        <dsp:cNvSpPr/>
      </dsp:nvSpPr>
      <dsp:spPr>
        <a:xfrm>
          <a:off x="0" y="1008377"/>
          <a:ext cx="8130529" cy="359774"/>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r" defTabSz="666750" rtl="1">
            <a:lnSpc>
              <a:spcPct val="90000"/>
            </a:lnSpc>
            <a:spcBef>
              <a:spcPct val="0"/>
            </a:spcBef>
            <a:spcAft>
              <a:spcPct val="35000"/>
            </a:spcAft>
          </a:pPr>
          <a:r>
            <a:rPr lang="ar-SA" sz="1500" b="1" kern="1200" smtClean="0"/>
            <a:t>التأقلم مع بيئة العمل والموظفين والمديرين</a:t>
          </a:r>
          <a:r>
            <a:rPr lang="en-US" sz="1500" b="1" kern="1200" smtClean="0"/>
            <a:t>. </a:t>
          </a:r>
          <a:endParaRPr lang="en-US" sz="1500" b="1" kern="1200"/>
        </a:p>
      </dsp:txBody>
      <dsp:txXfrm>
        <a:off x="17563" y="1025940"/>
        <a:ext cx="8095403" cy="324648"/>
      </dsp:txXfrm>
    </dsp:sp>
    <dsp:sp modelId="{907DDA60-0517-406C-8766-26AF91D25390}">
      <dsp:nvSpPr>
        <dsp:cNvPr id="0" name=""/>
        <dsp:cNvSpPr/>
      </dsp:nvSpPr>
      <dsp:spPr>
        <a:xfrm>
          <a:off x="0" y="1440425"/>
          <a:ext cx="8130529" cy="359774"/>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r" defTabSz="666750" rtl="1">
            <a:lnSpc>
              <a:spcPct val="90000"/>
            </a:lnSpc>
            <a:spcBef>
              <a:spcPct val="0"/>
            </a:spcBef>
            <a:spcAft>
              <a:spcPct val="35000"/>
            </a:spcAft>
          </a:pPr>
          <a:r>
            <a:rPr lang="ar-SA" sz="1500" b="1" kern="1200" dirty="0" smtClean="0"/>
            <a:t>حضور الاجتماعات والتعامل مع المديرين وتلقي النقد والتعليمات والتوجيهات بصدر رحب من الموظفين الأسبق لي بالخبرة</a:t>
          </a:r>
          <a:r>
            <a:rPr lang="en-US" sz="1500" b="1" kern="1200" dirty="0" smtClean="0"/>
            <a:t>.</a:t>
          </a:r>
          <a:endParaRPr lang="en-US" sz="1500" b="1" kern="1200" dirty="0"/>
        </a:p>
      </dsp:txBody>
      <dsp:txXfrm>
        <a:off x="17563" y="1457988"/>
        <a:ext cx="8095403" cy="324648"/>
      </dsp:txXfrm>
    </dsp:sp>
    <dsp:sp modelId="{30AAA868-2254-4E18-A783-FF99A46B9FA4}">
      <dsp:nvSpPr>
        <dsp:cNvPr id="0" name=""/>
        <dsp:cNvSpPr/>
      </dsp:nvSpPr>
      <dsp:spPr>
        <a:xfrm>
          <a:off x="0" y="1872474"/>
          <a:ext cx="8130529" cy="359774"/>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r" defTabSz="666750" rtl="1">
            <a:lnSpc>
              <a:spcPct val="90000"/>
            </a:lnSpc>
            <a:spcBef>
              <a:spcPct val="0"/>
            </a:spcBef>
            <a:spcAft>
              <a:spcPct val="35000"/>
            </a:spcAft>
          </a:pPr>
          <a:r>
            <a:rPr lang="ar-SA" sz="1500" b="1" kern="1200" smtClean="0"/>
            <a:t>تطبيق ما تعلمته والعمل فيه في بيئة العمل</a:t>
          </a:r>
          <a:r>
            <a:rPr lang="en-US" sz="1500" b="1" kern="1200" smtClean="0"/>
            <a:t>.</a:t>
          </a:r>
          <a:endParaRPr lang="en-US" sz="1500" b="1" kern="1200"/>
        </a:p>
      </dsp:txBody>
      <dsp:txXfrm>
        <a:off x="17563" y="1890037"/>
        <a:ext cx="8095403" cy="324648"/>
      </dsp:txXfrm>
    </dsp:sp>
    <dsp:sp modelId="{7179A976-B14F-449B-98FF-F37B2BD79791}">
      <dsp:nvSpPr>
        <dsp:cNvPr id="0" name=""/>
        <dsp:cNvSpPr/>
      </dsp:nvSpPr>
      <dsp:spPr>
        <a:xfrm>
          <a:off x="0" y="2376529"/>
          <a:ext cx="8130529" cy="359774"/>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r" defTabSz="666750" rtl="1">
            <a:lnSpc>
              <a:spcPct val="90000"/>
            </a:lnSpc>
            <a:spcBef>
              <a:spcPct val="0"/>
            </a:spcBef>
            <a:spcAft>
              <a:spcPct val="35000"/>
            </a:spcAft>
          </a:pPr>
          <a:r>
            <a:rPr lang="ar-SA" sz="1500" b="1" kern="1200" dirty="0" smtClean="0"/>
            <a:t>تحمل المسئولية والانضباط الوظيفي والتعامل مع الآخرين وعدم الخوف من طرح أفكاره وآرائه.</a:t>
          </a:r>
          <a:endParaRPr lang="en-US" sz="1500" b="1" kern="1200" dirty="0"/>
        </a:p>
      </dsp:txBody>
      <dsp:txXfrm>
        <a:off x="17563" y="2394092"/>
        <a:ext cx="8095403" cy="3246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C9EC2-9F23-41EE-BA89-11C82DD1045E}">
      <dsp:nvSpPr>
        <dsp:cNvPr id="0" name=""/>
        <dsp:cNvSpPr/>
      </dsp:nvSpPr>
      <dsp:spPr>
        <a:xfrm>
          <a:off x="0" y="309497"/>
          <a:ext cx="8262664" cy="55165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SA" sz="2300" b="1" kern="1200" smtClean="0"/>
            <a:t>مساعدة الإدارة في تحديد الأهداف التي تؤدي إلى زيادة التفاهم بين الوزارة والزوار.</a:t>
          </a:r>
          <a:endParaRPr lang="en-US" sz="2300" b="1" kern="1200"/>
        </a:p>
      </dsp:txBody>
      <dsp:txXfrm>
        <a:off x="26930" y="336427"/>
        <a:ext cx="8208804" cy="497795"/>
      </dsp:txXfrm>
    </dsp:sp>
    <dsp:sp modelId="{C102B377-EFDD-4199-8575-A0CC1B66CA94}">
      <dsp:nvSpPr>
        <dsp:cNvPr id="0" name=""/>
        <dsp:cNvSpPr/>
      </dsp:nvSpPr>
      <dsp:spPr>
        <a:xfrm>
          <a:off x="0" y="927392"/>
          <a:ext cx="8262664" cy="55165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SA" sz="2300" b="1" kern="1200" smtClean="0"/>
            <a:t>تطبيق تنفيذ نظام الأسبقية وقواعد البروتوكول، وتقديم المشورة الخاصة بها.</a:t>
          </a:r>
          <a:endParaRPr lang="en-US" sz="2300" b="1" kern="1200"/>
        </a:p>
      </dsp:txBody>
      <dsp:txXfrm>
        <a:off x="26930" y="954322"/>
        <a:ext cx="8208804" cy="497795"/>
      </dsp:txXfrm>
    </dsp:sp>
    <dsp:sp modelId="{CE0E7D02-AEC8-4A67-930A-75EDD8F5AD72}">
      <dsp:nvSpPr>
        <dsp:cNvPr id="0" name=""/>
        <dsp:cNvSpPr/>
      </dsp:nvSpPr>
      <dsp:spPr>
        <a:xfrm>
          <a:off x="0" y="1545287"/>
          <a:ext cx="8262664" cy="55165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SA" sz="2300" b="1" kern="1200" smtClean="0"/>
            <a:t>تنفيذ البرامج الخاصة بالزيارات بما يتناسب مع  أهمية ووقت الزيارة.</a:t>
          </a:r>
          <a:endParaRPr lang="en-US" sz="2300" b="1" kern="1200"/>
        </a:p>
      </dsp:txBody>
      <dsp:txXfrm>
        <a:off x="26930" y="1572217"/>
        <a:ext cx="8208804" cy="497795"/>
      </dsp:txXfrm>
    </dsp:sp>
    <dsp:sp modelId="{1E5C124D-1C9A-4BA7-B2E9-B61202384C51}">
      <dsp:nvSpPr>
        <dsp:cNvPr id="0" name=""/>
        <dsp:cNvSpPr/>
      </dsp:nvSpPr>
      <dsp:spPr>
        <a:xfrm>
          <a:off x="0" y="2163183"/>
          <a:ext cx="8262664" cy="55165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SA" sz="2300" b="1" kern="1200" smtClean="0"/>
            <a:t>الاشتراك في تنظيم المآدب والدعوات، والسهر للزوار.</a:t>
          </a:r>
          <a:endParaRPr lang="en-US" sz="2300" b="1" kern="1200"/>
        </a:p>
      </dsp:txBody>
      <dsp:txXfrm>
        <a:off x="26930" y="2190113"/>
        <a:ext cx="8208804" cy="49779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62354E-23CB-4D13-A3C5-8618270CAD9F}" type="datetimeFigureOut">
              <a:rPr lang="en-US" smtClean="0"/>
              <a:t>12/17/2019</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69F54A-1ACC-4B08-A596-4A31CB33A291}" type="slidenum">
              <a:rPr lang="en-US" smtClean="0"/>
              <a:t>‹#›</a:t>
            </a:fld>
            <a:endParaRPr lang="en-US"/>
          </a:p>
        </p:txBody>
      </p:sp>
    </p:spTree>
    <p:extLst>
      <p:ext uri="{BB962C8B-B14F-4D97-AF65-F5344CB8AC3E}">
        <p14:creationId xmlns:p14="http://schemas.microsoft.com/office/powerpoint/2010/main" val="3127052688"/>
      </p:ext>
    </p:extLst>
  </p:cSld>
  <p:clrMap bg1="lt1" tx1="dk1" bg2="lt2" tx2="dk2" accent1="accent1" accent2="accent2" accent3="accent3" accent4="accent4" accent5="accent5" accent6="accent6" hlink="hlink" folHlink="folHlink"/>
  <p:notesStyle>
    <a:lvl1pPr marL="0" algn="l" defTabSz="914355" rtl="0" eaLnBrk="1" latinLnBrk="0" hangingPunct="1">
      <a:defRPr sz="1200" kern="1200">
        <a:solidFill>
          <a:schemeClr val="tx1"/>
        </a:solidFill>
        <a:latin typeface="+mn-lt"/>
        <a:ea typeface="+mn-ea"/>
        <a:cs typeface="+mn-cs"/>
      </a:defRPr>
    </a:lvl1pPr>
    <a:lvl2pPr marL="457178" algn="l" defTabSz="914355" rtl="0" eaLnBrk="1" latinLnBrk="0" hangingPunct="1">
      <a:defRPr sz="1200" kern="1200">
        <a:solidFill>
          <a:schemeClr val="tx1"/>
        </a:solidFill>
        <a:latin typeface="+mn-lt"/>
        <a:ea typeface="+mn-ea"/>
        <a:cs typeface="+mn-cs"/>
      </a:defRPr>
    </a:lvl2pPr>
    <a:lvl3pPr marL="914355" algn="l" defTabSz="914355" rtl="0" eaLnBrk="1" latinLnBrk="0" hangingPunct="1">
      <a:defRPr sz="1200" kern="1200">
        <a:solidFill>
          <a:schemeClr val="tx1"/>
        </a:solidFill>
        <a:latin typeface="+mn-lt"/>
        <a:ea typeface="+mn-ea"/>
        <a:cs typeface="+mn-cs"/>
      </a:defRPr>
    </a:lvl3pPr>
    <a:lvl4pPr marL="1371532" algn="l" defTabSz="914355" rtl="0" eaLnBrk="1" latinLnBrk="0" hangingPunct="1">
      <a:defRPr sz="1200" kern="1200">
        <a:solidFill>
          <a:schemeClr val="tx1"/>
        </a:solidFill>
        <a:latin typeface="+mn-lt"/>
        <a:ea typeface="+mn-ea"/>
        <a:cs typeface="+mn-cs"/>
      </a:defRPr>
    </a:lvl4pPr>
    <a:lvl5pPr marL="1828709" algn="l" defTabSz="914355" rtl="0" eaLnBrk="1" latinLnBrk="0" hangingPunct="1">
      <a:defRPr sz="1200" kern="1200">
        <a:solidFill>
          <a:schemeClr val="tx1"/>
        </a:solidFill>
        <a:latin typeface="+mn-lt"/>
        <a:ea typeface="+mn-ea"/>
        <a:cs typeface="+mn-cs"/>
      </a:defRPr>
    </a:lvl5pPr>
    <a:lvl6pPr marL="2285886" algn="l" defTabSz="914355" rtl="0" eaLnBrk="1" latinLnBrk="0" hangingPunct="1">
      <a:defRPr sz="1200" kern="1200">
        <a:solidFill>
          <a:schemeClr val="tx1"/>
        </a:solidFill>
        <a:latin typeface="+mn-lt"/>
        <a:ea typeface="+mn-ea"/>
        <a:cs typeface="+mn-cs"/>
      </a:defRPr>
    </a:lvl6pPr>
    <a:lvl7pPr marL="2743064" algn="l" defTabSz="914355" rtl="0" eaLnBrk="1" latinLnBrk="0" hangingPunct="1">
      <a:defRPr sz="1200" kern="1200">
        <a:solidFill>
          <a:schemeClr val="tx1"/>
        </a:solidFill>
        <a:latin typeface="+mn-lt"/>
        <a:ea typeface="+mn-ea"/>
        <a:cs typeface="+mn-cs"/>
      </a:defRPr>
    </a:lvl7pPr>
    <a:lvl8pPr marL="3200240" algn="l" defTabSz="914355" rtl="0" eaLnBrk="1" latinLnBrk="0" hangingPunct="1">
      <a:defRPr sz="1200" kern="1200">
        <a:solidFill>
          <a:schemeClr val="tx1"/>
        </a:solidFill>
        <a:latin typeface="+mn-lt"/>
        <a:ea typeface="+mn-ea"/>
        <a:cs typeface="+mn-cs"/>
      </a:defRPr>
    </a:lvl8pPr>
    <a:lvl9pPr marL="3657418" algn="l" defTabSz="91435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A369F54A-1ACC-4B08-A596-4A31CB33A291}" type="slidenum">
              <a:rPr lang="en-US" smtClean="0"/>
              <a:t>6</a:t>
            </a:fld>
            <a:endParaRPr lang="en-US"/>
          </a:p>
        </p:txBody>
      </p:sp>
    </p:spTree>
    <p:extLst>
      <p:ext uri="{BB962C8B-B14F-4D97-AF65-F5344CB8AC3E}">
        <p14:creationId xmlns:p14="http://schemas.microsoft.com/office/powerpoint/2010/main" val="2727839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21"/>
            <a:ext cx="7772400" cy="1102519"/>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5"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4"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83004A3-FE25-4C20-BF43-1BE3939968EF}" type="datetimeFigureOut">
              <a:rPr lang="en-US" smtClean="0"/>
              <a:t>12/17/2019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2529988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83004A3-FE25-4C20-BF43-1BE3939968EF}" type="datetimeFigureOut">
              <a:rPr lang="en-US" smtClean="0"/>
              <a:t>12/17/2019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8316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154783"/>
            <a:ext cx="2057400" cy="329088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154783"/>
            <a:ext cx="6019800" cy="329088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83004A3-FE25-4C20-BF43-1BE3939968EF}" type="datetimeFigureOut">
              <a:rPr lang="en-US" smtClean="0"/>
              <a:t>12/17/2019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2887153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22"/>
            <a:ext cx="7772400" cy="1102519"/>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grpSp>
        <p:nvGrpSpPr>
          <p:cNvPr id="9" name="مجموعة 8"/>
          <p:cNvGrpSpPr/>
          <p:nvPr/>
        </p:nvGrpSpPr>
        <p:grpSpPr>
          <a:xfrm flipV="1">
            <a:off x="-40732" y="5020030"/>
            <a:ext cx="9252000" cy="144008"/>
            <a:chOff x="-40732" y="2643758"/>
            <a:chExt cx="9252000" cy="144008"/>
          </a:xfrm>
        </p:grpSpPr>
        <p:sp>
          <p:nvSpPr>
            <p:cNvPr id="10" name="Shape"/>
            <p:cNvSpPr/>
            <p:nvPr/>
          </p:nvSpPr>
          <p:spPr>
            <a:xfrm>
              <a:off x="-40732" y="2643758"/>
              <a:ext cx="9252000" cy="36000"/>
            </a:xfrm>
            <a:prstGeom prst="rect">
              <a:avLst/>
            </a:prstGeom>
            <a:gradFill flip="none" rotWithShape="1">
              <a:gsLst>
                <a:gs pos="6896">
                  <a:srgbClr val="007AAA"/>
                </a:gs>
                <a:gs pos="15323">
                  <a:srgbClr val="1E5F7D"/>
                </a:gs>
              </a:gsLst>
              <a:lin ang="5400000" scaled="0"/>
            </a:gradFill>
            <a:ln w="12700" cap="flat">
              <a:noFill/>
              <a:miter lim="400000"/>
            </a:ln>
            <a:effectLst/>
          </p:spPr>
          <p:txBody>
            <a:bodyPr wrap="square" lIns="91437" tIns="91437" rIns="91437" bIns="91437" numCol="1" anchor="ctr">
              <a:noAutofit/>
            </a:bodyPr>
            <a:lstStyle/>
            <a:p>
              <a:pPr>
                <a:defRPr sz="3600" b="0">
                  <a:solidFill>
                    <a:srgbClr val="000000"/>
                  </a:solidFill>
                  <a:latin typeface="Calibri"/>
                  <a:ea typeface="Calibri"/>
                  <a:cs typeface="Calibri"/>
                  <a:sym typeface="Calibri"/>
                </a:defRPr>
              </a:pPr>
              <a:endParaRPr dirty="0">
                <a:latin typeface="Calibri"/>
                <a:ea typeface="Calibri"/>
                <a:cs typeface="Calibri"/>
              </a:endParaRPr>
            </a:p>
          </p:txBody>
        </p:sp>
        <p:sp>
          <p:nvSpPr>
            <p:cNvPr id="11" name="Shape"/>
            <p:cNvSpPr/>
            <p:nvPr/>
          </p:nvSpPr>
          <p:spPr>
            <a:xfrm>
              <a:off x="-40732" y="2715766"/>
              <a:ext cx="9252000" cy="72000"/>
            </a:xfrm>
            <a:prstGeom prst="rect">
              <a:avLst/>
            </a:prstGeom>
            <a:gradFill flip="none" rotWithShape="1">
              <a:gsLst>
                <a:gs pos="6896">
                  <a:srgbClr val="007AAA"/>
                </a:gs>
                <a:gs pos="15323">
                  <a:srgbClr val="1E5F7D"/>
                </a:gs>
              </a:gsLst>
              <a:lin ang="5400000" scaled="0"/>
            </a:gradFill>
            <a:ln w="12700" cap="flat">
              <a:noFill/>
              <a:miter lim="400000"/>
            </a:ln>
            <a:effectLst/>
          </p:spPr>
          <p:txBody>
            <a:bodyPr wrap="square" lIns="91437" tIns="91437" rIns="91437" bIns="91437" numCol="1" anchor="ctr">
              <a:noAutofit/>
            </a:bodyPr>
            <a:lstStyle/>
            <a:p>
              <a:pPr>
                <a:defRPr sz="3600" b="0">
                  <a:solidFill>
                    <a:srgbClr val="000000"/>
                  </a:solidFill>
                  <a:latin typeface="Calibri"/>
                  <a:ea typeface="Calibri"/>
                  <a:cs typeface="Calibri"/>
                  <a:sym typeface="Calibri"/>
                </a:defRPr>
              </a:pPr>
              <a:endParaRPr dirty="0">
                <a:latin typeface="Calibri"/>
                <a:ea typeface="Calibri"/>
                <a:cs typeface="Calibri"/>
              </a:endParaRPr>
            </a:p>
          </p:txBody>
        </p:sp>
      </p:grpSp>
    </p:spTree>
    <p:extLst>
      <p:ext uri="{BB962C8B-B14F-4D97-AF65-F5344CB8AC3E}">
        <p14:creationId xmlns:p14="http://schemas.microsoft.com/office/powerpoint/2010/main" val="190956109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
        <p:nvSpPr>
          <p:cNvPr id="7" name="مستطيل 6"/>
          <p:cNvSpPr/>
          <p:nvPr userDrawn="1"/>
        </p:nvSpPr>
        <p:spPr>
          <a:xfrm>
            <a:off x="0" y="4984019"/>
            <a:ext cx="9144000" cy="25202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1" anchor="ctr"/>
          <a:lstStyle/>
          <a:p>
            <a:pPr algn="ctr" defTabSz="914378" rtl="1"/>
            <a:endParaRPr lang="ar-SA">
              <a:solidFill>
                <a:prstClr val="white"/>
              </a:solidFill>
            </a:endParaRPr>
          </a:p>
        </p:txBody>
      </p:sp>
    </p:spTree>
    <p:extLst>
      <p:ext uri="{BB962C8B-B14F-4D97-AF65-F5344CB8AC3E}">
        <p14:creationId xmlns:p14="http://schemas.microsoft.com/office/powerpoint/2010/main" val="57781729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
        <p:nvSpPr>
          <p:cNvPr id="7" name="مستطيل 6"/>
          <p:cNvSpPr/>
          <p:nvPr userDrawn="1"/>
        </p:nvSpPr>
        <p:spPr>
          <a:xfrm>
            <a:off x="0" y="4984019"/>
            <a:ext cx="9144000" cy="25202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1" anchor="ctr"/>
          <a:lstStyle/>
          <a:p>
            <a:pPr algn="ctr" defTabSz="914378" rtl="1"/>
            <a:endParaRPr lang="ar-SA">
              <a:solidFill>
                <a:prstClr val="white"/>
              </a:solidFill>
            </a:endParaRPr>
          </a:p>
        </p:txBody>
      </p:sp>
      <p:sp>
        <p:nvSpPr>
          <p:cNvPr id="8" name="مربع نص 7"/>
          <p:cNvSpPr txBox="1"/>
          <p:nvPr userDrawn="1"/>
        </p:nvSpPr>
        <p:spPr>
          <a:xfrm>
            <a:off x="-756592" y="4949756"/>
            <a:ext cx="3384376" cy="615553"/>
          </a:xfrm>
          <a:prstGeom prst="rect">
            <a:avLst/>
          </a:prstGeom>
          <a:noFill/>
        </p:spPr>
        <p:txBody>
          <a:bodyPr wrap="square" lIns="91438" tIns="45719" rIns="91438" bIns="45719" rtlCol="1">
            <a:spAutoFit/>
          </a:bodyPr>
          <a:lstStyle/>
          <a:p>
            <a:pPr algn="r" defTabSz="914378" rtl="1">
              <a:defRPr/>
            </a:pPr>
            <a:r>
              <a:rPr lang="ar-SA" sz="16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rPr>
              <a:t> الاختلاف وتقبل الشعوب </a:t>
            </a:r>
          </a:p>
          <a:p>
            <a:pPr algn="r" defTabSz="914378" rtl="1"/>
            <a:endParaRPr lang="ar-SA" dirty="0">
              <a:solidFill>
                <a:prstClr val="black"/>
              </a:solidFill>
            </a:endParaRPr>
          </a:p>
        </p:txBody>
      </p:sp>
    </p:spTree>
    <p:extLst>
      <p:ext uri="{BB962C8B-B14F-4D97-AF65-F5344CB8AC3E}">
        <p14:creationId xmlns:p14="http://schemas.microsoft.com/office/powerpoint/2010/main" val="34242371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
        <p:nvSpPr>
          <p:cNvPr id="8" name="مستطيل 7"/>
          <p:cNvSpPr/>
          <p:nvPr userDrawn="1"/>
        </p:nvSpPr>
        <p:spPr>
          <a:xfrm>
            <a:off x="0" y="4984019"/>
            <a:ext cx="9144000" cy="25202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1" anchor="ctr"/>
          <a:lstStyle/>
          <a:p>
            <a:pPr algn="ctr" defTabSz="914378" rtl="1"/>
            <a:endParaRPr lang="ar-SA">
              <a:solidFill>
                <a:prstClr val="white"/>
              </a:solidFill>
            </a:endParaRPr>
          </a:p>
        </p:txBody>
      </p:sp>
      <p:sp>
        <p:nvSpPr>
          <p:cNvPr id="9" name="مربع نص 8"/>
          <p:cNvSpPr txBox="1"/>
          <p:nvPr userDrawn="1"/>
        </p:nvSpPr>
        <p:spPr>
          <a:xfrm>
            <a:off x="-756592" y="4949756"/>
            <a:ext cx="3384376" cy="615553"/>
          </a:xfrm>
          <a:prstGeom prst="rect">
            <a:avLst/>
          </a:prstGeom>
          <a:noFill/>
        </p:spPr>
        <p:txBody>
          <a:bodyPr wrap="square" lIns="91438" tIns="45719" rIns="91438" bIns="45719" rtlCol="1">
            <a:spAutoFit/>
          </a:bodyPr>
          <a:lstStyle/>
          <a:p>
            <a:pPr algn="r" defTabSz="914378" rtl="1">
              <a:defRPr/>
            </a:pPr>
            <a:r>
              <a:rPr lang="ar-SA" sz="16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rPr>
              <a:t> الاختلاف وتقبل الشعوب </a:t>
            </a:r>
          </a:p>
          <a:p>
            <a:pPr algn="r" defTabSz="914378" rtl="1"/>
            <a:endParaRPr lang="ar-SA" dirty="0">
              <a:solidFill>
                <a:prstClr val="black"/>
              </a:solidFill>
            </a:endParaRPr>
          </a:p>
        </p:txBody>
      </p:sp>
    </p:spTree>
    <p:extLst>
      <p:ext uri="{BB962C8B-B14F-4D97-AF65-F5344CB8AC3E}">
        <p14:creationId xmlns:p14="http://schemas.microsoft.com/office/powerpoint/2010/main" val="365692196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05979"/>
            <a:ext cx="8229600" cy="85725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31"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3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
        <p:nvSpPr>
          <p:cNvPr id="10" name="مستطيل 9"/>
          <p:cNvSpPr/>
          <p:nvPr userDrawn="1"/>
        </p:nvSpPr>
        <p:spPr>
          <a:xfrm>
            <a:off x="0" y="4984019"/>
            <a:ext cx="9144000" cy="25202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1" anchor="ctr"/>
          <a:lstStyle/>
          <a:p>
            <a:pPr algn="ctr" defTabSz="914378" rtl="1"/>
            <a:endParaRPr lang="ar-SA">
              <a:solidFill>
                <a:prstClr val="white"/>
              </a:solidFill>
            </a:endParaRPr>
          </a:p>
        </p:txBody>
      </p:sp>
      <p:sp>
        <p:nvSpPr>
          <p:cNvPr id="11" name="مربع نص 10"/>
          <p:cNvSpPr txBox="1"/>
          <p:nvPr userDrawn="1"/>
        </p:nvSpPr>
        <p:spPr>
          <a:xfrm>
            <a:off x="-756592" y="4949756"/>
            <a:ext cx="3384376" cy="615553"/>
          </a:xfrm>
          <a:prstGeom prst="rect">
            <a:avLst/>
          </a:prstGeom>
          <a:noFill/>
        </p:spPr>
        <p:txBody>
          <a:bodyPr wrap="square" lIns="91438" tIns="45719" rIns="91438" bIns="45719" rtlCol="1">
            <a:spAutoFit/>
          </a:bodyPr>
          <a:lstStyle/>
          <a:p>
            <a:pPr algn="r" defTabSz="914378" rtl="1">
              <a:defRPr/>
            </a:pPr>
            <a:r>
              <a:rPr lang="ar-SA" sz="16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rPr>
              <a:t> الاختلاف وتقبل الشعوب </a:t>
            </a:r>
          </a:p>
          <a:p>
            <a:pPr algn="r" defTabSz="914378" rtl="1"/>
            <a:endParaRPr lang="ar-SA" dirty="0">
              <a:solidFill>
                <a:prstClr val="black"/>
              </a:solidFill>
            </a:endParaRPr>
          </a:p>
        </p:txBody>
      </p:sp>
    </p:spTree>
    <p:extLst>
      <p:ext uri="{BB962C8B-B14F-4D97-AF65-F5344CB8AC3E}">
        <p14:creationId xmlns:p14="http://schemas.microsoft.com/office/powerpoint/2010/main" val="192410673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
        <p:nvSpPr>
          <p:cNvPr id="6" name="مستطيل 5"/>
          <p:cNvSpPr/>
          <p:nvPr userDrawn="1"/>
        </p:nvSpPr>
        <p:spPr>
          <a:xfrm>
            <a:off x="0" y="4984019"/>
            <a:ext cx="9144000" cy="252028"/>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1" anchor="ctr"/>
          <a:lstStyle/>
          <a:p>
            <a:pPr algn="ctr" defTabSz="914378" rtl="1"/>
            <a:endParaRPr lang="ar-SA">
              <a:solidFill>
                <a:prstClr val="white"/>
              </a:solidFill>
            </a:endParaRPr>
          </a:p>
        </p:txBody>
      </p:sp>
      <p:sp>
        <p:nvSpPr>
          <p:cNvPr id="7" name="مربع نص 6"/>
          <p:cNvSpPr txBox="1"/>
          <p:nvPr userDrawn="1"/>
        </p:nvSpPr>
        <p:spPr>
          <a:xfrm>
            <a:off x="-756592" y="4949756"/>
            <a:ext cx="3384376" cy="615553"/>
          </a:xfrm>
          <a:prstGeom prst="rect">
            <a:avLst/>
          </a:prstGeom>
          <a:noFill/>
        </p:spPr>
        <p:txBody>
          <a:bodyPr wrap="square" lIns="91438" tIns="45719" rIns="91438" bIns="45719" rtlCol="1">
            <a:spAutoFit/>
          </a:bodyPr>
          <a:lstStyle/>
          <a:p>
            <a:pPr algn="r" defTabSz="914378" rtl="1">
              <a:defRPr/>
            </a:pPr>
            <a:r>
              <a:rPr lang="ar-SA" sz="16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rPr>
              <a:t> الاختلاف وتقبل الشعوب </a:t>
            </a:r>
          </a:p>
          <a:p>
            <a:pPr algn="r" defTabSz="914378" rtl="1"/>
            <a:endParaRPr lang="ar-SA" dirty="0">
              <a:solidFill>
                <a:prstClr val="black"/>
              </a:solidFill>
            </a:endParaRPr>
          </a:p>
        </p:txBody>
      </p:sp>
    </p:spTree>
    <p:extLst>
      <p:ext uri="{BB962C8B-B14F-4D97-AF65-F5344CB8AC3E}">
        <p14:creationId xmlns:p14="http://schemas.microsoft.com/office/powerpoint/2010/main" val="365818475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704474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5" y="204787"/>
            <a:ext cx="3008313" cy="8715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5" y="1076328"/>
            <a:ext cx="3008313" cy="351829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7679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83004A3-FE25-4C20-BF43-1BE3939968EF}" type="datetimeFigureOut">
              <a:rPr lang="en-US" smtClean="0"/>
              <a:t>12/17/2019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2472045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1"/>
            <a:ext cx="5486400" cy="425054"/>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endParaRPr lang="ar-SA"/>
          </a:p>
        </p:txBody>
      </p:sp>
      <p:sp>
        <p:nvSpPr>
          <p:cNvPr id="4" name="عنصر نائب للنص 3"/>
          <p:cNvSpPr>
            <a:spLocks noGrp="1"/>
          </p:cNvSpPr>
          <p:nvPr>
            <p:ph type="body" sz="half" idx="2"/>
          </p:nvPr>
        </p:nvSpPr>
        <p:spPr>
          <a:xfrm>
            <a:off x="1792288" y="4025506"/>
            <a:ext cx="5486400" cy="603647"/>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1543971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442814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154783"/>
            <a:ext cx="2057400" cy="329088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154783"/>
            <a:ext cx="6019800" cy="329088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CE971C-98F3-4540-A506-C2F6A2E8BD80}" type="datetimeFigureOut">
              <a:rPr lang="ar-SA" smtClean="0">
                <a:solidFill>
                  <a:prstClr val="black">
                    <a:tint val="75000"/>
                  </a:prstClr>
                </a:solidFill>
              </a:rPr>
              <a:pPr/>
              <a:t>20/04/1441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FEA9300-6C0F-423E-AB7E-94A8BC2C48B7}"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2953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5"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4"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83004A3-FE25-4C20-BF43-1BE3939968EF}" type="datetimeFigureOut">
              <a:rPr lang="en-US" smtClean="0"/>
              <a:t>12/17/2019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3241164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83004A3-FE25-4C20-BF43-1BE3939968EF}" type="datetimeFigureOut">
              <a:rPr lang="en-US" smtClean="0"/>
              <a:t>12/17/2019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399554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05979"/>
            <a:ext cx="8229600" cy="85725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178" indent="0">
              <a:buNone/>
              <a:defRPr sz="2000" b="1"/>
            </a:lvl2pPr>
            <a:lvl3pPr marL="914355" indent="0">
              <a:buNone/>
              <a:defRPr sz="1800" b="1"/>
            </a:lvl3pPr>
            <a:lvl4pPr marL="1371532" indent="0">
              <a:buNone/>
              <a:defRPr sz="1600" b="1"/>
            </a:lvl4pPr>
            <a:lvl5pPr marL="1828709" indent="0">
              <a:buNone/>
              <a:defRPr sz="1600" b="1"/>
            </a:lvl5pPr>
            <a:lvl6pPr marL="2285886" indent="0">
              <a:buNone/>
              <a:defRPr sz="1600" b="1"/>
            </a:lvl6pPr>
            <a:lvl7pPr marL="2743064" indent="0">
              <a:buNone/>
              <a:defRPr sz="1600" b="1"/>
            </a:lvl7pPr>
            <a:lvl8pPr marL="3200240" indent="0">
              <a:buNone/>
              <a:defRPr sz="1600" b="1"/>
            </a:lvl8pPr>
            <a:lvl9pPr marL="3657418"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8" y="1151335"/>
            <a:ext cx="4041775" cy="479822"/>
          </a:xfrm>
        </p:spPr>
        <p:txBody>
          <a:bodyPr anchor="b"/>
          <a:lstStyle>
            <a:lvl1pPr marL="0" indent="0">
              <a:buNone/>
              <a:defRPr sz="2400" b="1"/>
            </a:lvl1pPr>
            <a:lvl2pPr marL="457178" indent="0">
              <a:buNone/>
              <a:defRPr sz="2000" b="1"/>
            </a:lvl2pPr>
            <a:lvl3pPr marL="914355" indent="0">
              <a:buNone/>
              <a:defRPr sz="1800" b="1"/>
            </a:lvl3pPr>
            <a:lvl4pPr marL="1371532" indent="0">
              <a:buNone/>
              <a:defRPr sz="1600" b="1"/>
            </a:lvl4pPr>
            <a:lvl5pPr marL="1828709" indent="0">
              <a:buNone/>
              <a:defRPr sz="1600" b="1"/>
            </a:lvl5pPr>
            <a:lvl6pPr marL="2285886" indent="0">
              <a:buNone/>
              <a:defRPr sz="1600" b="1"/>
            </a:lvl6pPr>
            <a:lvl7pPr marL="2743064" indent="0">
              <a:buNone/>
              <a:defRPr sz="1600" b="1"/>
            </a:lvl7pPr>
            <a:lvl8pPr marL="3200240" indent="0">
              <a:buNone/>
              <a:defRPr sz="1600" b="1"/>
            </a:lvl8pPr>
            <a:lvl9pPr marL="3657418"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83004A3-FE25-4C20-BF43-1BE3939968EF}" type="datetimeFigureOut">
              <a:rPr lang="en-US" smtClean="0"/>
              <a:t>12/17/2019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229554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83004A3-FE25-4C20-BF43-1BE3939968EF}" type="datetimeFigureOut">
              <a:rPr lang="en-US" smtClean="0"/>
              <a:t>12/17/2019</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287788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83004A3-FE25-4C20-BF43-1BE3939968EF}" type="datetimeFigureOut">
              <a:rPr lang="en-US" smtClean="0"/>
              <a:t>12/17/2019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162856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2" y="204787"/>
            <a:ext cx="3008313" cy="8715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2" y="1076328"/>
            <a:ext cx="3008313" cy="3518297"/>
          </a:xfrm>
        </p:spPr>
        <p:txBody>
          <a:bodyPr/>
          <a:lstStyle>
            <a:lvl1pPr marL="0" indent="0">
              <a:buNone/>
              <a:defRPr sz="1400"/>
            </a:lvl1pPr>
            <a:lvl2pPr marL="457178" indent="0">
              <a:buNone/>
              <a:defRPr sz="1200"/>
            </a:lvl2pPr>
            <a:lvl3pPr marL="914355"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8"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83004A3-FE25-4C20-BF43-1BE3939968EF}" type="datetimeFigureOut">
              <a:rPr lang="en-US" smtClean="0"/>
              <a:t>12/17/2019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3839217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1"/>
            <a:ext cx="5486400" cy="425054"/>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178" indent="0">
              <a:buNone/>
              <a:defRPr sz="2800"/>
            </a:lvl2pPr>
            <a:lvl3pPr marL="914355"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8" indent="0">
              <a:buNone/>
              <a:defRPr sz="2000"/>
            </a:lvl9pPr>
          </a:lstStyle>
          <a:p>
            <a:endParaRPr lang="en-US"/>
          </a:p>
        </p:txBody>
      </p:sp>
      <p:sp>
        <p:nvSpPr>
          <p:cNvPr id="4" name="عنصر نائب للنص 3"/>
          <p:cNvSpPr>
            <a:spLocks noGrp="1"/>
          </p:cNvSpPr>
          <p:nvPr>
            <p:ph type="body" sz="half" idx="2"/>
          </p:nvPr>
        </p:nvSpPr>
        <p:spPr>
          <a:xfrm>
            <a:off x="1792288" y="4025505"/>
            <a:ext cx="5486400" cy="603647"/>
          </a:xfrm>
        </p:spPr>
        <p:txBody>
          <a:bodyPr/>
          <a:lstStyle>
            <a:lvl1pPr marL="0" indent="0">
              <a:buNone/>
              <a:defRPr sz="1400"/>
            </a:lvl1pPr>
            <a:lvl2pPr marL="457178" indent="0">
              <a:buNone/>
              <a:defRPr sz="1200"/>
            </a:lvl2pPr>
            <a:lvl3pPr marL="914355"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8"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83004A3-FE25-4C20-BF43-1BE3939968EF}" type="datetimeFigureOut">
              <a:rPr lang="en-US" smtClean="0"/>
              <a:t>12/17/2019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7AE761B-4C0C-4825-B45B-91EC8C4B5FB9}" type="slidenum">
              <a:rPr lang="en-US" smtClean="0"/>
              <a:t>‹#›</a:t>
            </a:fld>
            <a:endParaRPr lang="en-US"/>
          </a:p>
        </p:txBody>
      </p:sp>
    </p:spTree>
    <p:extLst>
      <p:ext uri="{BB962C8B-B14F-4D97-AF65-F5344CB8AC3E}">
        <p14:creationId xmlns:p14="http://schemas.microsoft.com/office/powerpoint/2010/main" val="265363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36" tIns="45718" rIns="91436" bIns="45718"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36" tIns="45718" rIns="91436" bIns="45718"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4767264"/>
            <a:ext cx="2133600" cy="273844"/>
          </a:xfrm>
          <a:prstGeom prst="rect">
            <a:avLst/>
          </a:prstGeom>
        </p:spPr>
        <p:txBody>
          <a:bodyPr vert="horz" lIns="91436" tIns="45718" rIns="91436" bIns="45718" rtlCol="0" anchor="ctr"/>
          <a:lstStyle>
            <a:lvl1pPr algn="l">
              <a:defRPr sz="1200">
                <a:solidFill>
                  <a:schemeClr val="tx1">
                    <a:tint val="75000"/>
                  </a:schemeClr>
                </a:solidFill>
              </a:defRPr>
            </a:lvl1pPr>
          </a:lstStyle>
          <a:p>
            <a:fld id="{483004A3-FE25-4C20-BF43-1BE3939968EF}" type="datetimeFigureOut">
              <a:rPr lang="en-US" smtClean="0"/>
              <a:t>12/17/2019</a:t>
            </a:fld>
            <a:endParaRPr lang="en-US"/>
          </a:p>
        </p:txBody>
      </p:sp>
      <p:sp>
        <p:nvSpPr>
          <p:cNvPr id="5" name="عنصر نائب للتذييل 4"/>
          <p:cNvSpPr>
            <a:spLocks noGrp="1"/>
          </p:cNvSpPr>
          <p:nvPr>
            <p:ph type="ftr" sz="quarter" idx="3"/>
          </p:nvPr>
        </p:nvSpPr>
        <p:spPr>
          <a:xfrm>
            <a:off x="3124200" y="4767264"/>
            <a:ext cx="2895600" cy="273844"/>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4767264"/>
            <a:ext cx="2133600" cy="273844"/>
          </a:xfrm>
          <a:prstGeom prst="rect">
            <a:avLst/>
          </a:prstGeom>
        </p:spPr>
        <p:txBody>
          <a:bodyPr vert="horz" lIns="91436" tIns="45718" rIns="91436" bIns="45718" rtlCol="0" anchor="ctr"/>
          <a:lstStyle>
            <a:lvl1pPr algn="r">
              <a:defRPr sz="1200">
                <a:solidFill>
                  <a:schemeClr val="tx1">
                    <a:tint val="75000"/>
                  </a:schemeClr>
                </a:solidFill>
              </a:defRPr>
            </a:lvl1pPr>
          </a:lstStyle>
          <a:p>
            <a:fld id="{37AE761B-4C0C-4825-B45B-91EC8C4B5FB9}" type="slidenum">
              <a:rPr lang="en-US" smtClean="0"/>
              <a:t>‹#›</a:t>
            </a:fld>
            <a:endParaRPr lang="en-US"/>
          </a:p>
        </p:txBody>
      </p:sp>
      <p:grpSp>
        <p:nvGrpSpPr>
          <p:cNvPr id="14" name="مجموعة 13"/>
          <p:cNvGrpSpPr/>
          <p:nvPr userDrawn="1"/>
        </p:nvGrpSpPr>
        <p:grpSpPr>
          <a:xfrm>
            <a:off x="-40732" y="-20538"/>
            <a:ext cx="9256038" cy="5155043"/>
            <a:chOff x="-40732" y="-20538"/>
            <a:chExt cx="9256038" cy="5155043"/>
          </a:xfrm>
        </p:grpSpPr>
        <p:grpSp>
          <p:nvGrpSpPr>
            <p:cNvPr id="15" name="مجموعة 14"/>
            <p:cNvGrpSpPr/>
            <p:nvPr/>
          </p:nvGrpSpPr>
          <p:grpSpPr>
            <a:xfrm rot="10800000">
              <a:off x="-36512" y="5054175"/>
              <a:ext cx="9251818" cy="80330"/>
              <a:chOff x="0" y="465770"/>
              <a:chExt cx="7648575" cy="80330"/>
            </a:xfrm>
          </p:grpSpPr>
          <p:cxnSp>
            <p:nvCxnSpPr>
              <p:cNvPr id="19" name="Straight Connector 43">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 xmlns:lc="http://schemas.openxmlformats.org/drawingml/2006/lockedCanvas" id="{876097DE-3C7D-0A49-B19A-9CD4F882EE15}"/>
                  </a:ext>
                </a:extLst>
              </p:cNvPr>
              <p:cNvCxnSpPr/>
              <p:nvPr/>
            </p:nvCxnSpPr>
            <p:spPr>
              <a:xfrm>
                <a:off x="0" y="546100"/>
                <a:ext cx="7648575" cy="0"/>
              </a:xfrm>
              <a:prstGeom prst="line">
                <a:avLst/>
              </a:prstGeom>
              <a:noFill/>
              <a:ln w="28575" cap="flat" cmpd="sng" algn="ctr">
                <a:solidFill>
                  <a:srgbClr val="535353">
                    <a:lumMod val="75000"/>
                  </a:srgbClr>
                </a:solidFill>
                <a:prstDash val="solid"/>
              </a:ln>
              <a:effectLst/>
            </p:spPr>
          </p:cxnSp>
          <p:cxnSp>
            <p:nvCxnSpPr>
              <p:cNvPr id="20" name="Straight Connector 4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 xmlns:lc="http://schemas.openxmlformats.org/drawingml/2006/lockedCanvas" id="{01BF8934-E92C-084C-B62C-4324634D1806}"/>
                  </a:ext>
                </a:extLst>
              </p:cNvPr>
              <p:cNvCxnSpPr/>
              <p:nvPr/>
            </p:nvCxnSpPr>
            <p:spPr>
              <a:xfrm>
                <a:off x="0" y="465770"/>
                <a:ext cx="7648575" cy="0"/>
              </a:xfrm>
              <a:prstGeom prst="line">
                <a:avLst/>
              </a:prstGeom>
              <a:noFill/>
              <a:ln w="76200" cap="flat" cmpd="sng" algn="ctr">
                <a:solidFill>
                  <a:srgbClr val="535353">
                    <a:lumMod val="75000"/>
                  </a:srgbClr>
                </a:solidFill>
                <a:prstDash val="solid"/>
              </a:ln>
              <a:effectLst/>
            </p:spPr>
          </p:cxnSp>
        </p:grpSp>
        <p:grpSp>
          <p:nvGrpSpPr>
            <p:cNvPr id="16" name="مجموعة 15"/>
            <p:cNvGrpSpPr/>
            <p:nvPr/>
          </p:nvGrpSpPr>
          <p:grpSpPr>
            <a:xfrm flipV="1">
              <a:off x="-40732" y="-20538"/>
              <a:ext cx="9252000" cy="144008"/>
              <a:chOff x="-40732" y="2643758"/>
              <a:chExt cx="9252000" cy="144008"/>
            </a:xfrm>
          </p:grpSpPr>
          <p:sp>
            <p:nvSpPr>
              <p:cNvPr id="17" name="Shape"/>
              <p:cNvSpPr/>
              <p:nvPr/>
            </p:nvSpPr>
            <p:spPr>
              <a:xfrm>
                <a:off x="-40732" y="2643758"/>
                <a:ext cx="9252000" cy="36000"/>
              </a:xfrm>
              <a:prstGeom prst="rect">
                <a:avLst/>
              </a:prstGeom>
              <a:gradFill flip="none" rotWithShape="1">
                <a:gsLst>
                  <a:gs pos="6896">
                    <a:srgbClr val="007AAA"/>
                  </a:gs>
                  <a:gs pos="15323">
                    <a:srgbClr val="1E5F7D"/>
                  </a:gs>
                </a:gsLst>
                <a:lin ang="5400000" scaled="0"/>
              </a:gradFill>
              <a:ln w="12700" cap="flat">
                <a:noFill/>
                <a:miter lim="400000"/>
              </a:ln>
              <a:effectLst/>
            </p:spPr>
            <p:txBody>
              <a:bodyPr wrap="square" lIns="91437" tIns="91437" rIns="91437" bIns="91437"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600" b="0">
                    <a:solidFill>
                      <a:srgbClr val="000000"/>
                    </a:solidFill>
                    <a:latin typeface="Calibri"/>
                    <a:ea typeface="Calibri"/>
                    <a:cs typeface="Calibri"/>
                    <a:sym typeface="Calibri"/>
                  </a:defRPr>
                </a:pPr>
                <a:endParaRPr kumimoji="0" sz="36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8" name="Shape"/>
              <p:cNvSpPr/>
              <p:nvPr/>
            </p:nvSpPr>
            <p:spPr>
              <a:xfrm>
                <a:off x="-40732" y="2715766"/>
                <a:ext cx="9252000" cy="72000"/>
              </a:xfrm>
              <a:prstGeom prst="rect">
                <a:avLst/>
              </a:prstGeom>
              <a:gradFill flip="none" rotWithShape="1">
                <a:gsLst>
                  <a:gs pos="6896">
                    <a:srgbClr val="007AAA"/>
                  </a:gs>
                  <a:gs pos="15323">
                    <a:srgbClr val="1E5F7D"/>
                  </a:gs>
                </a:gsLst>
                <a:lin ang="5400000" scaled="0"/>
              </a:gradFill>
              <a:ln w="12700" cap="flat">
                <a:noFill/>
                <a:miter lim="400000"/>
              </a:ln>
              <a:effectLst/>
            </p:spPr>
            <p:txBody>
              <a:bodyPr wrap="square" lIns="91437" tIns="91437" rIns="91437" bIns="91437"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600" b="0">
                    <a:solidFill>
                      <a:srgbClr val="000000"/>
                    </a:solidFill>
                    <a:latin typeface="Calibri"/>
                    <a:ea typeface="Calibri"/>
                    <a:cs typeface="Calibri"/>
                    <a:sym typeface="Calibri"/>
                  </a:defRPr>
                </a:pPr>
                <a:endParaRPr kumimoji="0" sz="36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grpSp>
      </p:grpSp>
    </p:spTree>
    <p:extLst>
      <p:ext uri="{BB962C8B-B14F-4D97-AF65-F5344CB8AC3E}">
        <p14:creationId xmlns:p14="http://schemas.microsoft.com/office/powerpoint/2010/main" val="3006625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55" rtl="0" eaLnBrk="1" latinLnBrk="0" hangingPunct="1">
        <a:spcBef>
          <a:spcPct val="0"/>
        </a:spcBef>
        <a:buNone/>
        <a:defRPr sz="4400" kern="1200">
          <a:solidFill>
            <a:schemeClr val="tx1"/>
          </a:solidFill>
          <a:latin typeface="+mj-lt"/>
          <a:ea typeface="+mj-ea"/>
          <a:cs typeface="+mj-cs"/>
        </a:defRPr>
      </a:lvl1pPr>
    </p:titleStyle>
    <p:bodyStyle>
      <a:lvl1pPr marL="342884" indent="-342884" algn="l" defTabSz="91435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13" indent="-285736" algn="l" defTabSz="91435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44" indent="-228588" algn="l" defTabSz="91435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20" indent="-228588" algn="l" defTabSz="91435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97" indent="-228588" algn="l" defTabSz="91435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74" indent="-228588" algn="l" defTabSz="91435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8" algn="l" defTabSz="91435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8" algn="l" defTabSz="91435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8" algn="l" defTabSz="91435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5" rtl="0" eaLnBrk="1" latinLnBrk="0" hangingPunct="1">
        <a:defRPr sz="1800" kern="1200">
          <a:solidFill>
            <a:schemeClr val="tx1"/>
          </a:solidFill>
          <a:latin typeface="+mn-lt"/>
          <a:ea typeface="+mn-ea"/>
          <a:cs typeface="+mn-cs"/>
        </a:defRPr>
      </a:lvl1pPr>
      <a:lvl2pPr marL="457178"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4"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8" algn="l" defTabSz="91435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000">
              <a:schemeClr val="accent1">
                <a:lumMod val="20000"/>
                <a:lumOff val="80000"/>
              </a:schemeClr>
            </a:gs>
            <a:gs pos="98000">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38" tIns="45719" rIns="91438" bIns="45719"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38" tIns="45719" rIns="91438" bIns="45719"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4767264"/>
            <a:ext cx="2133600" cy="273844"/>
          </a:xfrm>
          <a:prstGeom prst="rect">
            <a:avLst/>
          </a:prstGeom>
        </p:spPr>
        <p:txBody>
          <a:bodyPr vert="horz" lIns="91438" tIns="45719" rIns="91438" bIns="45719" rtlCol="1" anchor="ctr"/>
          <a:lstStyle>
            <a:lvl1pPr algn="r">
              <a:defRPr sz="1200">
                <a:solidFill>
                  <a:schemeClr val="tx1">
                    <a:tint val="75000"/>
                  </a:schemeClr>
                </a:solidFill>
              </a:defRPr>
            </a:lvl1pPr>
          </a:lstStyle>
          <a:p>
            <a:pPr defTabSz="914378" rtl="1"/>
            <a:fld id="{6DCE971C-98F3-4540-A506-C2F6A2E8BD80}" type="datetimeFigureOut">
              <a:rPr lang="ar-SA" smtClean="0">
                <a:solidFill>
                  <a:prstClr val="black">
                    <a:tint val="75000"/>
                  </a:prstClr>
                </a:solidFill>
              </a:rPr>
              <a:pPr defTabSz="914378" rtl="1"/>
              <a:t>20/04/1441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4767264"/>
            <a:ext cx="2895600" cy="273844"/>
          </a:xfrm>
          <a:prstGeom prst="rect">
            <a:avLst/>
          </a:prstGeom>
        </p:spPr>
        <p:txBody>
          <a:bodyPr vert="horz" lIns="91438" tIns="45719" rIns="91438" bIns="45719" rtlCol="1" anchor="ctr"/>
          <a:lstStyle>
            <a:lvl1pPr algn="ctr">
              <a:defRPr sz="1200">
                <a:solidFill>
                  <a:schemeClr val="tx1">
                    <a:tint val="75000"/>
                  </a:schemeClr>
                </a:solidFill>
              </a:defRPr>
            </a:lvl1pPr>
          </a:lstStyle>
          <a:p>
            <a:pPr defTabSz="914378"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4767264"/>
            <a:ext cx="2133600" cy="273844"/>
          </a:xfrm>
          <a:prstGeom prst="rect">
            <a:avLst/>
          </a:prstGeom>
        </p:spPr>
        <p:txBody>
          <a:bodyPr vert="horz" lIns="91438" tIns="45719" rIns="91438" bIns="45719" rtlCol="1" anchor="ctr"/>
          <a:lstStyle>
            <a:lvl1pPr algn="l">
              <a:defRPr sz="1200">
                <a:solidFill>
                  <a:schemeClr val="tx1">
                    <a:tint val="75000"/>
                  </a:schemeClr>
                </a:solidFill>
              </a:defRPr>
            </a:lvl1pPr>
          </a:lstStyle>
          <a:p>
            <a:pPr defTabSz="914378" rtl="1"/>
            <a:fld id="{1FEA9300-6C0F-423E-AB7E-94A8BC2C48B7}" type="slidenum">
              <a:rPr lang="ar-SA" smtClean="0">
                <a:solidFill>
                  <a:prstClr val="black">
                    <a:tint val="75000"/>
                  </a:prstClr>
                </a:solidFill>
              </a:rPr>
              <a:pPr defTabSz="914378" rtl="1"/>
              <a:t>‹#›</a:t>
            </a:fld>
            <a:endParaRPr lang="ar-SA">
              <a:solidFill>
                <a:prstClr val="black">
                  <a:tint val="75000"/>
                </a:prstClr>
              </a:solidFill>
            </a:endParaRPr>
          </a:p>
        </p:txBody>
      </p:sp>
    </p:spTree>
    <p:extLst>
      <p:ext uri="{BB962C8B-B14F-4D97-AF65-F5344CB8AC3E}">
        <p14:creationId xmlns:p14="http://schemas.microsoft.com/office/powerpoint/2010/main" val="4262741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378" rtl="1" eaLnBrk="1" latinLnBrk="0" hangingPunct="1">
        <a:spcBef>
          <a:spcPct val="0"/>
        </a:spcBef>
        <a:buNone/>
        <a:defRPr sz="4400" kern="1200">
          <a:solidFill>
            <a:schemeClr val="tx1"/>
          </a:solidFill>
          <a:latin typeface="+mj-lt"/>
          <a:ea typeface="+mj-ea"/>
          <a:cs typeface="+mj-cs"/>
        </a:defRPr>
      </a:lvl1pPr>
    </p:titleStyle>
    <p:bodyStyle>
      <a:lvl1pPr marL="342892" indent="-342892" algn="r" defTabSz="914378"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1" indent="-285743" algn="r" defTabSz="914378"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2" indent="-228594" algn="r" defTabSz="914378"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r" defTabSz="914378"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8" indent="-228594" algn="r" defTabSz="914378"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r" defTabSz="914378"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r" defTabSz="914378"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r" defTabSz="914378"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r" defTabSz="914378"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378" rtl="1" eaLnBrk="1" latinLnBrk="0" hangingPunct="1">
        <a:defRPr sz="1800" kern="1200">
          <a:solidFill>
            <a:schemeClr val="tx1"/>
          </a:solidFill>
          <a:latin typeface="+mn-lt"/>
          <a:ea typeface="+mn-ea"/>
          <a:cs typeface="+mn-cs"/>
        </a:defRPr>
      </a:lvl1pPr>
      <a:lvl2pPr marL="457189" algn="r" defTabSz="914378" rtl="1" eaLnBrk="1" latinLnBrk="0" hangingPunct="1">
        <a:defRPr sz="1800" kern="1200">
          <a:solidFill>
            <a:schemeClr val="tx1"/>
          </a:solidFill>
          <a:latin typeface="+mn-lt"/>
          <a:ea typeface="+mn-ea"/>
          <a:cs typeface="+mn-cs"/>
        </a:defRPr>
      </a:lvl2pPr>
      <a:lvl3pPr marL="914378" algn="r" defTabSz="914378" rtl="1" eaLnBrk="1" latinLnBrk="0" hangingPunct="1">
        <a:defRPr sz="1800" kern="1200">
          <a:solidFill>
            <a:schemeClr val="tx1"/>
          </a:solidFill>
          <a:latin typeface="+mn-lt"/>
          <a:ea typeface="+mn-ea"/>
          <a:cs typeface="+mn-cs"/>
        </a:defRPr>
      </a:lvl3pPr>
      <a:lvl4pPr marL="1371566" algn="r" defTabSz="914378" rtl="1" eaLnBrk="1" latinLnBrk="0" hangingPunct="1">
        <a:defRPr sz="1800" kern="1200">
          <a:solidFill>
            <a:schemeClr val="tx1"/>
          </a:solidFill>
          <a:latin typeface="+mn-lt"/>
          <a:ea typeface="+mn-ea"/>
          <a:cs typeface="+mn-cs"/>
        </a:defRPr>
      </a:lvl4pPr>
      <a:lvl5pPr marL="1828754" algn="r" defTabSz="914378" rtl="1" eaLnBrk="1" latinLnBrk="0" hangingPunct="1">
        <a:defRPr sz="1800" kern="1200">
          <a:solidFill>
            <a:schemeClr val="tx1"/>
          </a:solidFill>
          <a:latin typeface="+mn-lt"/>
          <a:ea typeface="+mn-ea"/>
          <a:cs typeface="+mn-cs"/>
        </a:defRPr>
      </a:lvl5pPr>
      <a:lvl6pPr marL="2285943" algn="r" defTabSz="914378" rtl="1" eaLnBrk="1" latinLnBrk="0" hangingPunct="1">
        <a:defRPr sz="1800" kern="1200">
          <a:solidFill>
            <a:schemeClr val="tx1"/>
          </a:solidFill>
          <a:latin typeface="+mn-lt"/>
          <a:ea typeface="+mn-ea"/>
          <a:cs typeface="+mn-cs"/>
        </a:defRPr>
      </a:lvl6pPr>
      <a:lvl7pPr marL="2743132" algn="r" defTabSz="914378" rtl="1" eaLnBrk="1" latinLnBrk="0" hangingPunct="1">
        <a:defRPr sz="1800" kern="1200">
          <a:solidFill>
            <a:schemeClr val="tx1"/>
          </a:solidFill>
          <a:latin typeface="+mn-lt"/>
          <a:ea typeface="+mn-ea"/>
          <a:cs typeface="+mn-cs"/>
        </a:defRPr>
      </a:lvl7pPr>
      <a:lvl8pPr marL="3200320" algn="r" defTabSz="914378" rtl="1" eaLnBrk="1" latinLnBrk="0" hangingPunct="1">
        <a:defRPr sz="1800" kern="1200">
          <a:solidFill>
            <a:schemeClr val="tx1"/>
          </a:solidFill>
          <a:latin typeface="+mn-lt"/>
          <a:ea typeface="+mn-ea"/>
          <a:cs typeface="+mn-cs"/>
        </a:defRPr>
      </a:lvl8pPr>
      <a:lvl9pPr marL="3657509" algn="r" defTabSz="914378"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png"/><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g"/><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مجموعة 4"/>
          <p:cNvGrpSpPr/>
          <p:nvPr/>
        </p:nvGrpSpPr>
        <p:grpSpPr>
          <a:xfrm>
            <a:off x="1667964" y="1550957"/>
            <a:ext cx="5840081" cy="1020793"/>
            <a:chOff x="1651960" y="1714079"/>
            <a:chExt cx="5840081" cy="1020793"/>
          </a:xfrm>
        </p:grpSpPr>
        <p:grpSp>
          <p:nvGrpSpPr>
            <p:cNvPr id="6" name="مجموعة 5"/>
            <p:cNvGrpSpPr/>
            <p:nvPr/>
          </p:nvGrpSpPr>
          <p:grpSpPr>
            <a:xfrm>
              <a:off x="1651960" y="1750376"/>
              <a:ext cx="5840081" cy="984496"/>
              <a:chOff x="2399666" y="786492"/>
              <a:chExt cx="4800523" cy="942340"/>
            </a:xfrm>
          </p:grpSpPr>
          <p:sp>
            <p:nvSpPr>
              <p:cNvPr id="8" name="Shape"/>
              <p:cNvSpPr/>
              <p:nvPr/>
            </p:nvSpPr>
            <p:spPr>
              <a:xfrm flipH="1">
                <a:off x="6247688" y="977519"/>
                <a:ext cx="952501" cy="7513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lnTo>
                      <a:pt x="4724" y="10529"/>
                    </a:lnTo>
                    <a:lnTo>
                      <a:pt x="0" y="0"/>
                    </a:lnTo>
                    <a:close/>
                  </a:path>
                </a:pathLst>
              </a:custGeom>
              <a:gradFill>
                <a:gsLst>
                  <a:gs pos="0">
                    <a:srgbClr val="3ECAFF"/>
                  </a:gs>
                  <a:gs pos="100000">
                    <a:srgbClr val="2691E2"/>
                  </a:gs>
                </a:gsLst>
                <a:lin ang="5461067"/>
              </a:gradFill>
              <a:ln w="12700">
                <a:miter lim="400000"/>
              </a:ln>
            </p:spPr>
            <p:txBody>
              <a:bodyPr lIns="34289" tIns="34290" rIns="34289" bIns="34290" anchor="ctr"/>
              <a:lstStyle/>
              <a:p>
                <a:endParaRPr/>
              </a:p>
            </p:txBody>
          </p:sp>
          <p:sp>
            <p:nvSpPr>
              <p:cNvPr id="9" name="Shape"/>
              <p:cNvSpPr/>
              <p:nvPr/>
            </p:nvSpPr>
            <p:spPr>
              <a:xfrm>
                <a:off x="2399666" y="977519"/>
                <a:ext cx="952501" cy="75131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lnTo>
                      <a:pt x="4724" y="10529"/>
                    </a:lnTo>
                    <a:lnTo>
                      <a:pt x="0" y="0"/>
                    </a:lnTo>
                    <a:close/>
                  </a:path>
                </a:pathLst>
              </a:custGeom>
              <a:gradFill>
                <a:gsLst>
                  <a:gs pos="0">
                    <a:srgbClr val="3ECAFF"/>
                  </a:gs>
                  <a:gs pos="100000">
                    <a:srgbClr val="2691E2"/>
                  </a:gs>
                </a:gsLst>
                <a:lin ang="5461067"/>
              </a:gradFill>
              <a:ln w="12700">
                <a:miter lim="400000"/>
              </a:ln>
            </p:spPr>
            <p:txBody>
              <a:bodyPr lIns="34289" tIns="34290" rIns="34289" bIns="34290" anchor="ctr"/>
              <a:lstStyle/>
              <a:p>
                <a:endParaRPr/>
              </a:p>
            </p:txBody>
          </p:sp>
          <p:sp>
            <p:nvSpPr>
              <p:cNvPr id="10" name="Rectangle"/>
              <p:cNvSpPr/>
              <p:nvPr/>
            </p:nvSpPr>
            <p:spPr>
              <a:xfrm>
                <a:off x="3109794" y="786492"/>
                <a:ext cx="3389791" cy="751312"/>
              </a:xfrm>
              <a:prstGeom prst="rect">
                <a:avLst/>
              </a:prstGeom>
              <a:gradFill>
                <a:gsLst>
                  <a:gs pos="0">
                    <a:srgbClr val="3ECAFF"/>
                  </a:gs>
                  <a:gs pos="100000">
                    <a:srgbClr val="2691E2"/>
                  </a:gs>
                </a:gsLst>
                <a:lin ang="5461067"/>
              </a:gradFill>
              <a:ln w="12700">
                <a:miter lim="400000"/>
              </a:ln>
              <a:effectLst>
                <a:outerShdw blurRad="279400" dist="252918" dir="5400000" rotWithShape="0">
                  <a:srgbClr val="000000">
                    <a:alpha val="55719"/>
                  </a:srgbClr>
                </a:outerShdw>
              </a:effectLst>
            </p:spPr>
            <p:txBody>
              <a:bodyPr lIns="34289" tIns="34290" rIns="34289" bIns="34290" anchor="ctr"/>
              <a:lstStyle/>
              <a:p>
                <a:endParaRPr/>
              </a:p>
            </p:txBody>
          </p:sp>
        </p:grpSp>
        <p:sp>
          <p:nvSpPr>
            <p:cNvPr id="7" name="مستطيل 6"/>
            <p:cNvSpPr/>
            <p:nvPr/>
          </p:nvSpPr>
          <p:spPr>
            <a:xfrm>
              <a:off x="2699792" y="1714079"/>
              <a:ext cx="3744416" cy="774571"/>
            </a:xfrm>
            <a:prstGeom prst="rect">
              <a:avLst/>
            </a:prstGeom>
          </p:spPr>
          <p:txBody>
            <a:bodyPr wrap="square">
              <a:spAutoFit/>
            </a:bodyPr>
            <a:lstStyle/>
            <a:p>
              <a:pPr lvl="0" algn="ctr" rtl="1">
                <a:spcAft>
                  <a:spcPts val="1000"/>
                </a:spcAft>
              </a:pPr>
              <a:r>
                <a:rPr lang="ar-SA"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a:cs typeface="Traditional Arabic"/>
                </a:rPr>
                <a:t>التقرير النهائي لمادة التدريب الميداني </a:t>
              </a:r>
            </a:p>
            <a:p>
              <a:pPr lvl="0" algn="ctr" rtl="1">
                <a:spcAft>
                  <a:spcPts val="1000"/>
                </a:spcAft>
              </a:pPr>
              <a:r>
                <a:rPr lang="ar-SA" b="1" cap="all" dirty="0" smtClean="0">
                  <a:ln w="9000" cmpd="sng">
                    <a:solidFill>
                      <a:schemeClr val="accent4">
                        <a:shade val="50000"/>
                        <a:satMod val="120000"/>
                      </a:schemeClr>
                    </a:solidFill>
                    <a:prstDash val="solid"/>
                  </a:ln>
                  <a:effectLst>
                    <a:reflection blurRad="12700" stA="28000" endPos="45000" dist="1000" dir="5400000" sy="-100000" algn="bl" rotWithShape="0"/>
                  </a:effectLst>
                  <a:ea typeface="Calibri"/>
                  <a:cs typeface="Traditional Arabic"/>
                </a:rPr>
                <a:t>العلاقات العامة والمراسم بالوزارة الخارجية</a:t>
              </a:r>
              <a:endParaRPr lang="en-US" sz="1000" b="1" cap="all" dirty="0">
                <a:ln w="9000" cmpd="sng">
                  <a:solidFill>
                    <a:schemeClr val="accent4">
                      <a:shade val="50000"/>
                      <a:satMod val="120000"/>
                    </a:schemeClr>
                  </a:solidFill>
                  <a:prstDash val="solid"/>
                </a:ln>
                <a:effectLst>
                  <a:reflection blurRad="12700" stA="28000" endPos="45000" dist="1000" dir="5400000" sy="-100000" algn="bl" rotWithShape="0"/>
                </a:effectLst>
                <a:ea typeface="Calibri"/>
                <a:cs typeface="Arial"/>
              </a:endParaRPr>
            </a:p>
          </p:txBody>
        </p:sp>
      </p:grpSp>
      <p:pic>
        <p:nvPicPr>
          <p:cNvPr id="15" name="Picture 2" descr="C:\Users\Mahmoud\Desktop\صور وشعارات\1073921.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504" y="310216"/>
            <a:ext cx="1368152" cy="1368152"/>
          </a:xfrm>
          <a:prstGeom prst="rect">
            <a:avLst/>
          </a:prstGeom>
          <a:noFill/>
          <a:extLst>
            <a:ext uri="{909E8E84-426E-40DD-AFC4-6F175D3DCCD1}">
              <a14:hiddenFill xmlns:a14="http://schemas.microsoft.com/office/drawing/2010/main">
                <a:solidFill>
                  <a:srgbClr val="FFFFFF"/>
                </a:solidFill>
              </a14:hiddenFill>
            </a:ext>
          </a:extLst>
        </p:spPr>
      </p:pic>
      <p:sp>
        <p:nvSpPr>
          <p:cNvPr id="4" name="مستطيل مستدير الزوايا 3"/>
          <p:cNvSpPr/>
          <p:nvPr/>
        </p:nvSpPr>
        <p:spPr>
          <a:xfrm>
            <a:off x="2691035" y="2859782"/>
            <a:ext cx="3964689" cy="172819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ar-SA" sz="2000" b="1" dirty="0" smtClean="0"/>
              <a:t>اعداد: </a:t>
            </a:r>
            <a:r>
              <a:rPr lang="ar-EG" sz="2000" b="1" dirty="0" smtClean="0"/>
              <a:t>فهد بن عبدالله بن مشنان الدوسري</a:t>
            </a:r>
          </a:p>
        </p:txBody>
      </p:sp>
      <p:pic>
        <p:nvPicPr>
          <p:cNvPr id="1026" name="Picture 2" descr="نتيجة بحث الصور عن وزارة الخارجية"/>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313664"/>
            <a:ext cx="1802375" cy="1200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470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038671"/>
            <a:ext cx="8640960" cy="2954655"/>
          </a:xfrm>
          <a:prstGeom prst="rect">
            <a:avLst/>
          </a:prstGeom>
        </p:spPr>
        <p:txBody>
          <a:bodyPr wrap="square">
            <a:spAutoFit/>
          </a:bodyPr>
          <a:lstStyle/>
          <a:p>
            <a:pPr algn="justLow" rtl="1">
              <a:lnSpc>
                <a:spcPct val="200000"/>
              </a:lnSpc>
            </a:pPr>
            <a:endParaRPr lang="ar-SA" sz="1200" dirty="0" smtClean="0"/>
          </a:p>
          <a:p>
            <a:pPr algn="justLow" rtl="1">
              <a:lnSpc>
                <a:spcPct val="200000"/>
              </a:lnSpc>
            </a:pPr>
            <a:r>
              <a:rPr lang="ar-SA" dirty="0" smtClean="0"/>
              <a:t>ما </a:t>
            </a:r>
            <a:r>
              <a:rPr lang="ar-SA" dirty="0"/>
              <a:t>قمت بدراسته وتدربت عليه هو أن ينفذ المتدرب أمر مديريه وعلى المتدرب حسن التعامل مع المتدربين معه من حيث المشاركة في اتخاذ القرار والمشاركة في الآراء والأفكار وهذا ما كان موجود في الأنشطة ،  حيث يوجد الترابط والتعامل الجيد في </a:t>
            </a:r>
            <a:r>
              <a:rPr lang="ar-SA" dirty="0" smtClean="0"/>
              <a:t>قسم العلاقات العامة وأنه </a:t>
            </a:r>
            <a:r>
              <a:rPr lang="ar-SA" dirty="0"/>
              <a:t>يوجد التعاون بين المتدربين والمديرين، وعدم التسلط والجور من الموظفين، وتنفيذ الأوامر المطلوبة بشكل يحقق الأهداف المرجوة </a:t>
            </a:r>
            <a:r>
              <a:rPr lang="ar-SA" dirty="0" smtClean="0"/>
              <a:t>:-</a:t>
            </a:r>
          </a:p>
          <a:p>
            <a:pPr algn="justLow" rtl="1"/>
            <a:endParaRPr lang="en-US" dirty="0"/>
          </a:p>
        </p:txBody>
      </p:sp>
      <p:grpSp>
        <p:nvGrpSpPr>
          <p:cNvPr id="3" name="مجموعة 2"/>
          <p:cNvGrpSpPr/>
          <p:nvPr/>
        </p:nvGrpSpPr>
        <p:grpSpPr>
          <a:xfrm>
            <a:off x="6156176" y="128790"/>
            <a:ext cx="2725663" cy="851307"/>
            <a:chOff x="6156176" y="128790"/>
            <a:chExt cx="2725663" cy="851307"/>
          </a:xfrm>
        </p:grpSpPr>
        <p:sp>
          <p:nvSpPr>
            <p:cNvPr id="4" name="مربع نص 3"/>
            <p:cNvSpPr txBox="1"/>
            <p:nvPr/>
          </p:nvSpPr>
          <p:spPr>
            <a:xfrm>
              <a:off x="6156176" y="371440"/>
              <a:ext cx="2376264" cy="461665"/>
            </a:xfrm>
            <a:prstGeom prst="rect">
              <a:avLst/>
            </a:prstGeom>
            <a:noFill/>
          </p:spPr>
          <p:txBody>
            <a:bodyPr wrap="square" rtlCol="0">
              <a:spAutoFit/>
            </a:bodyPr>
            <a:lstStyle/>
            <a:p>
              <a:pPr algn="ctr" rtl="1"/>
              <a:r>
                <a:rPr lang="ar-SA" sz="2400" b="1" dirty="0" smtClean="0">
                  <a:solidFill>
                    <a:srgbClr val="C00000"/>
                  </a:solidFill>
                  <a:cs typeface="Traditional Arabic" pitchFamily="2" charset="-78"/>
                </a:rPr>
                <a:t>الخبرات الميدانية</a:t>
              </a:r>
              <a:endParaRPr lang="en-US" sz="2400" b="1" dirty="0">
                <a:solidFill>
                  <a:srgbClr val="C00000"/>
                </a:solidFill>
                <a:cs typeface="Traditional Arabic" pitchFamily="2" charset="-78"/>
              </a:endParaRPr>
            </a:p>
          </p:txBody>
        </p:sp>
        <p:sp>
          <p:nvSpPr>
            <p:cNvPr id="5"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6"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solidFill>
              <a:schemeClr val="lt1">
                <a:hueOff val="0"/>
                <a:satOff val="0"/>
                <a:lumOff val="0"/>
              </a:schemeClr>
            </a:solid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grpSp>
        <p:nvGrpSpPr>
          <p:cNvPr id="7" name="Group 99"/>
          <p:cNvGrpSpPr/>
          <p:nvPr/>
        </p:nvGrpSpPr>
        <p:grpSpPr>
          <a:xfrm>
            <a:off x="5873877" y="429276"/>
            <a:ext cx="714347" cy="342274"/>
            <a:chOff x="-534988" y="385763"/>
            <a:chExt cx="7991476" cy="3829050"/>
          </a:xfrm>
          <a:solidFill>
            <a:schemeClr val="accent2"/>
          </a:solidFill>
        </p:grpSpPr>
        <p:sp>
          <p:nvSpPr>
            <p:cNvPr id="8" name="Freeform 18"/>
            <p:cNvSpPr>
              <a:spLocks/>
            </p:cNvSpPr>
            <p:nvPr/>
          </p:nvSpPr>
          <p:spPr bwMode="auto">
            <a:xfrm>
              <a:off x="1703387" y="2752725"/>
              <a:ext cx="3519488" cy="1462088"/>
            </a:xfrm>
            <a:custGeom>
              <a:avLst/>
              <a:gdLst>
                <a:gd name="T0" fmla="*/ 768 w 2217"/>
                <a:gd name="T1" fmla="*/ 41 h 921"/>
                <a:gd name="T2" fmla="*/ 803 w 2217"/>
                <a:gd name="T3" fmla="*/ 153 h 921"/>
                <a:gd name="T4" fmla="*/ 850 w 2217"/>
                <a:gd name="T5" fmla="*/ 293 h 921"/>
                <a:gd name="T6" fmla="*/ 899 w 2217"/>
                <a:gd name="T7" fmla="*/ 440 h 921"/>
                <a:gd name="T8" fmla="*/ 942 w 2217"/>
                <a:gd name="T9" fmla="*/ 562 h 921"/>
                <a:gd name="T10" fmla="*/ 968 w 2217"/>
                <a:gd name="T11" fmla="*/ 632 h 921"/>
                <a:gd name="T12" fmla="*/ 971 w 2217"/>
                <a:gd name="T13" fmla="*/ 142 h 921"/>
                <a:gd name="T14" fmla="*/ 973 w 2217"/>
                <a:gd name="T15" fmla="*/ 46 h 921"/>
                <a:gd name="T16" fmla="*/ 1105 w 2217"/>
                <a:gd name="T17" fmla="*/ 70 h 921"/>
                <a:gd name="T18" fmla="*/ 1243 w 2217"/>
                <a:gd name="T19" fmla="*/ 44 h 921"/>
                <a:gd name="T20" fmla="*/ 1243 w 2217"/>
                <a:gd name="T21" fmla="*/ 142 h 921"/>
                <a:gd name="T22" fmla="*/ 1246 w 2217"/>
                <a:gd name="T23" fmla="*/ 632 h 921"/>
                <a:gd name="T24" fmla="*/ 1272 w 2217"/>
                <a:gd name="T25" fmla="*/ 562 h 921"/>
                <a:gd name="T26" fmla="*/ 1313 w 2217"/>
                <a:gd name="T27" fmla="*/ 440 h 921"/>
                <a:gd name="T28" fmla="*/ 1364 w 2217"/>
                <a:gd name="T29" fmla="*/ 293 h 921"/>
                <a:gd name="T30" fmla="*/ 1411 w 2217"/>
                <a:gd name="T31" fmla="*/ 153 h 921"/>
                <a:gd name="T32" fmla="*/ 1446 w 2217"/>
                <a:gd name="T33" fmla="*/ 43 h 921"/>
                <a:gd name="T34" fmla="*/ 1557 w 2217"/>
                <a:gd name="T35" fmla="*/ 35 h 921"/>
                <a:gd name="T36" fmla="*/ 1753 w 2217"/>
                <a:gd name="T37" fmla="*/ 113 h 921"/>
                <a:gd name="T38" fmla="*/ 1800 w 2217"/>
                <a:gd name="T39" fmla="*/ 131 h 921"/>
                <a:gd name="T40" fmla="*/ 1878 w 2217"/>
                <a:gd name="T41" fmla="*/ 163 h 921"/>
                <a:gd name="T42" fmla="*/ 1959 w 2217"/>
                <a:gd name="T43" fmla="*/ 198 h 921"/>
                <a:gd name="T44" fmla="*/ 1999 w 2217"/>
                <a:gd name="T45" fmla="*/ 217 h 921"/>
                <a:gd name="T46" fmla="*/ 2010 w 2217"/>
                <a:gd name="T47" fmla="*/ 221 h 921"/>
                <a:gd name="T48" fmla="*/ 2016 w 2217"/>
                <a:gd name="T49" fmla="*/ 224 h 921"/>
                <a:gd name="T50" fmla="*/ 2051 w 2217"/>
                <a:gd name="T51" fmla="*/ 258 h 921"/>
                <a:gd name="T52" fmla="*/ 2080 w 2217"/>
                <a:gd name="T53" fmla="*/ 295 h 921"/>
                <a:gd name="T54" fmla="*/ 2095 w 2217"/>
                <a:gd name="T55" fmla="*/ 324 h 921"/>
                <a:gd name="T56" fmla="*/ 2124 w 2217"/>
                <a:gd name="T57" fmla="*/ 415 h 921"/>
                <a:gd name="T58" fmla="*/ 2168 w 2217"/>
                <a:gd name="T59" fmla="*/ 554 h 921"/>
                <a:gd name="T60" fmla="*/ 2205 w 2217"/>
                <a:gd name="T61" fmla="*/ 683 h 921"/>
                <a:gd name="T62" fmla="*/ 2217 w 2217"/>
                <a:gd name="T63" fmla="*/ 739 h 921"/>
                <a:gd name="T64" fmla="*/ 2187 w 2217"/>
                <a:gd name="T65" fmla="*/ 841 h 921"/>
                <a:gd name="T66" fmla="*/ 2107 w 2217"/>
                <a:gd name="T67" fmla="*/ 907 h 921"/>
                <a:gd name="T68" fmla="*/ 181 w 2217"/>
                <a:gd name="T69" fmla="*/ 921 h 921"/>
                <a:gd name="T70" fmla="*/ 79 w 2217"/>
                <a:gd name="T71" fmla="*/ 890 h 921"/>
                <a:gd name="T72" fmla="*/ 13 w 2217"/>
                <a:gd name="T73" fmla="*/ 811 h 921"/>
                <a:gd name="T74" fmla="*/ 1 w 2217"/>
                <a:gd name="T75" fmla="*/ 712 h 921"/>
                <a:gd name="T76" fmla="*/ 32 w 2217"/>
                <a:gd name="T77" fmla="*/ 600 h 921"/>
                <a:gd name="T78" fmla="*/ 76 w 2217"/>
                <a:gd name="T79" fmla="*/ 458 h 921"/>
                <a:gd name="T80" fmla="*/ 114 w 2217"/>
                <a:gd name="T81" fmla="*/ 342 h 921"/>
                <a:gd name="T82" fmla="*/ 123 w 2217"/>
                <a:gd name="T83" fmla="*/ 313 h 921"/>
                <a:gd name="T84" fmla="*/ 134 w 2217"/>
                <a:gd name="T85" fmla="*/ 290 h 921"/>
                <a:gd name="T86" fmla="*/ 168 w 2217"/>
                <a:gd name="T87" fmla="*/ 252 h 921"/>
                <a:gd name="T88" fmla="*/ 195 w 2217"/>
                <a:gd name="T89" fmla="*/ 226 h 921"/>
                <a:gd name="T90" fmla="*/ 203 w 2217"/>
                <a:gd name="T91" fmla="*/ 221 h 921"/>
                <a:gd name="T92" fmla="*/ 213 w 2217"/>
                <a:gd name="T93" fmla="*/ 215 h 921"/>
                <a:gd name="T94" fmla="*/ 255 w 2217"/>
                <a:gd name="T95" fmla="*/ 197 h 921"/>
                <a:gd name="T96" fmla="*/ 336 w 2217"/>
                <a:gd name="T97" fmla="*/ 163 h 921"/>
                <a:gd name="T98" fmla="*/ 414 w 2217"/>
                <a:gd name="T99" fmla="*/ 131 h 921"/>
                <a:gd name="T100" fmla="*/ 461 w 2217"/>
                <a:gd name="T101" fmla="*/ 111 h 921"/>
                <a:gd name="T102" fmla="*/ 656 w 2217"/>
                <a:gd name="T103" fmla="*/ 35 h 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217" h="921">
                  <a:moveTo>
                    <a:pt x="756" y="0"/>
                  </a:moveTo>
                  <a:lnTo>
                    <a:pt x="760" y="17"/>
                  </a:lnTo>
                  <a:lnTo>
                    <a:pt x="768" y="41"/>
                  </a:lnTo>
                  <a:lnTo>
                    <a:pt x="777" y="73"/>
                  </a:lnTo>
                  <a:lnTo>
                    <a:pt x="789" y="110"/>
                  </a:lnTo>
                  <a:lnTo>
                    <a:pt x="803" y="153"/>
                  </a:lnTo>
                  <a:lnTo>
                    <a:pt x="817" y="197"/>
                  </a:lnTo>
                  <a:lnTo>
                    <a:pt x="834" y="244"/>
                  </a:lnTo>
                  <a:lnTo>
                    <a:pt x="850" y="293"/>
                  </a:lnTo>
                  <a:lnTo>
                    <a:pt x="867" y="343"/>
                  </a:lnTo>
                  <a:lnTo>
                    <a:pt x="884" y="392"/>
                  </a:lnTo>
                  <a:lnTo>
                    <a:pt x="899" y="440"/>
                  </a:lnTo>
                  <a:lnTo>
                    <a:pt x="915" y="484"/>
                  </a:lnTo>
                  <a:lnTo>
                    <a:pt x="930" y="525"/>
                  </a:lnTo>
                  <a:lnTo>
                    <a:pt x="942" y="562"/>
                  </a:lnTo>
                  <a:lnTo>
                    <a:pt x="953" y="592"/>
                  </a:lnTo>
                  <a:lnTo>
                    <a:pt x="962" y="615"/>
                  </a:lnTo>
                  <a:lnTo>
                    <a:pt x="968" y="632"/>
                  </a:lnTo>
                  <a:lnTo>
                    <a:pt x="989" y="177"/>
                  </a:lnTo>
                  <a:lnTo>
                    <a:pt x="980" y="160"/>
                  </a:lnTo>
                  <a:lnTo>
                    <a:pt x="971" y="142"/>
                  </a:lnTo>
                  <a:lnTo>
                    <a:pt x="902" y="6"/>
                  </a:lnTo>
                  <a:lnTo>
                    <a:pt x="936" y="27"/>
                  </a:lnTo>
                  <a:lnTo>
                    <a:pt x="973" y="46"/>
                  </a:lnTo>
                  <a:lnTo>
                    <a:pt x="1014" y="59"/>
                  </a:lnTo>
                  <a:lnTo>
                    <a:pt x="1058" y="69"/>
                  </a:lnTo>
                  <a:lnTo>
                    <a:pt x="1105" y="70"/>
                  </a:lnTo>
                  <a:lnTo>
                    <a:pt x="1154" y="67"/>
                  </a:lnTo>
                  <a:lnTo>
                    <a:pt x="1200" y="59"/>
                  </a:lnTo>
                  <a:lnTo>
                    <a:pt x="1243" y="44"/>
                  </a:lnTo>
                  <a:lnTo>
                    <a:pt x="1280" y="26"/>
                  </a:lnTo>
                  <a:lnTo>
                    <a:pt x="1313" y="3"/>
                  </a:lnTo>
                  <a:lnTo>
                    <a:pt x="1243" y="142"/>
                  </a:lnTo>
                  <a:lnTo>
                    <a:pt x="1234" y="160"/>
                  </a:lnTo>
                  <a:lnTo>
                    <a:pt x="1225" y="177"/>
                  </a:lnTo>
                  <a:lnTo>
                    <a:pt x="1246" y="632"/>
                  </a:lnTo>
                  <a:lnTo>
                    <a:pt x="1252" y="617"/>
                  </a:lnTo>
                  <a:lnTo>
                    <a:pt x="1260" y="592"/>
                  </a:lnTo>
                  <a:lnTo>
                    <a:pt x="1272" y="562"/>
                  </a:lnTo>
                  <a:lnTo>
                    <a:pt x="1284" y="525"/>
                  </a:lnTo>
                  <a:lnTo>
                    <a:pt x="1298" y="484"/>
                  </a:lnTo>
                  <a:lnTo>
                    <a:pt x="1313" y="440"/>
                  </a:lnTo>
                  <a:lnTo>
                    <a:pt x="1330" y="392"/>
                  </a:lnTo>
                  <a:lnTo>
                    <a:pt x="1347" y="343"/>
                  </a:lnTo>
                  <a:lnTo>
                    <a:pt x="1364" y="293"/>
                  </a:lnTo>
                  <a:lnTo>
                    <a:pt x="1380" y="244"/>
                  </a:lnTo>
                  <a:lnTo>
                    <a:pt x="1396" y="197"/>
                  </a:lnTo>
                  <a:lnTo>
                    <a:pt x="1411" y="153"/>
                  </a:lnTo>
                  <a:lnTo>
                    <a:pt x="1425" y="110"/>
                  </a:lnTo>
                  <a:lnTo>
                    <a:pt x="1437" y="73"/>
                  </a:lnTo>
                  <a:lnTo>
                    <a:pt x="1446" y="43"/>
                  </a:lnTo>
                  <a:lnTo>
                    <a:pt x="1454" y="18"/>
                  </a:lnTo>
                  <a:lnTo>
                    <a:pt x="1458" y="0"/>
                  </a:lnTo>
                  <a:lnTo>
                    <a:pt x="1557" y="35"/>
                  </a:lnTo>
                  <a:lnTo>
                    <a:pt x="1654" y="72"/>
                  </a:lnTo>
                  <a:lnTo>
                    <a:pt x="1748" y="111"/>
                  </a:lnTo>
                  <a:lnTo>
                    <a:pt x="1753" y="113"/>
                  </a:lnTo>
                  <a:lnTo>
                    <a:pt x="1764" y="117"/>
                  </a:lnTo>
                  <a:lnTo>
                    <a:pt x="1779" y="124"/>
                  </a:lnTo>
                  <a:lnTo>
                    <a:pt x="1800" y="131"/>
                  </a:lnTo>
                  <a:lnTo>
                    <a:pt x="1825" y="142"/>
                  </a:lnTo>
                  <a:lnTo>
                    <a:pt x="1851" y="153"/>
                  </a:lnTo>
                  <a:lnTo>
                    <a:pt x="1878" y="163"/>
                  </a:lnTo>
                  <a:lnTo>
                    <a:pt x="1906" y="175"/>
                  </a:lnTo>
                  <a:lnTo>
                    <a:pt x="1933" y="186"/>
                  </a:lnTo>
                  <a:lnTo>
                    <a:pt x="1959" y="198"/>
                  </a:lnTo>
                  <a:lnTo>
                    <a:pt x="1981" y="208"/>
                  </a:lnTo>
                  <a:lnTo>
                    <a:pt x="1997" y="215"/>
                  </a:lnTo>
                  <a:lnTo>
                    <a:pt x="1999" y="217"/>
                  </a:lnTo>
                  <a:lnTo>
                    <a:pt x="2002" y="217"/>
                  </a:lnTo>
                  <a:lnTo>
                    <a:pt x="2005" y="220"/>
                  </a:lnTo>
                  <a:lnTo>
                    <a:pt x="2010" y="221"/>
                  </a:lnTo>
                  <a:lnTo>
                    <a:pt x="2013" y="223"/>
                  </a:lnTo>
                  <a:lnTo>
                    <a:pt x="2014" y="224"/>
                  </a:lnTo>
                  <a:lnTo>
                    <a:pt x="2016" y="224"/>
                  </a:lnTo>
                  <a:lnTo>
                    <a:pt x="2028" y="234"/>
                  </a:lnTo>
                  <a:lnTo>
                    <a:pt x="2040" y="244"/>
                  </a:lnTo>
                  <a:lnTo>
                    <a:pt x="2051" y="258"/>
                  </a:lnTo>
                  <a:lnTo>
                    <a:pt x="2063" y="272"/>
                  </a:lnTo>
                  <a:lnTo>
                    <a:pt x="2072" y="284"/>
                  </a:lnTo>
                  <a:lnTo>
                    <a:pt x="2080" y="295"/>
                  </a:lnTo>
                  <a:lnTo>
                    <a:pt x="2084" y="302"/>
                  </a:lnTo>
                  <a:lnTo>
                    <a:pt x="2087" y="304"/>
                  </a:lnTo>
                  <a:lnTo>
                    <a:pt x="2095" y="324"/>
                  </a:lnTo>
                  <a:lnTo>
                    <a:pt x="2100" y="343"/>
                  </a:lnTo>
                  <a:lnTo>
                    <a:pt x="2110" y="376"/>
                  </a:lnTo>
                  <a:lnTo>
                    <a:pt x="2124" y="415"/>
                  </a:lnTo>
                  <a:lnTo>
                    <a:pt x="2138" y="460"/>
                  </a:lnTo>
                  <a:lnTo>
                    <a:pt x="2153" y="507"/>
                  </a:lnTo>
                  <a:lnTo>
                    <a:pt x="2168" y="554"/>
                  </a:lnTo>
                  <a:lnTo>
                    <a:pt x="2182" y="602"/>
                  </a:lnTo>
                  <a:lnTo>
                    <a:pt x="2194" y="644"/>
                  </a:lnTo>
                  <a:lnTo>
                    <a:pt x="2205" y="683"/>
                  </a:lnTo>
                  <a:lnTo>
                    <a:pt x="2213" y="713"/>
                  </a:lnTo>
                  <a:lnTo>
                    <a:pt x="2214" y="727"/>
                  </a:lnTo>
                  <a:lnTo>
                    <a:pt x="2217" y="739"/>
                  </a:lnTo>
                  <a:lnTo>
                    <a:pt x="2214" y="776"/>
                  </a:lnTo>
                  <a:lnTo>
                    <a:pt x="2204" y="811"/>
                  </a:lnTo>
                  <a:lnTo>
                    <a:pt x="2187" y="841"/>
                  </a:lnTo>
                  <a:lnTo>
                    <a:pt x="2164" y="867"/>
                  </a:lnTo>
                  <a:lnTo>
                    <a:pt x="2138" y="890"/>
                  </a:lnTo>
                  <a:lnTo>
                    <a:pt x="2107" y="907"/>
                  </a:lnTo>
                  <a:lnTo>
                    <a:pt x="2072" y="918"/>
                  </a:lnTo>
                  <a:lnTo>
                    <a:pt x="2036" y="921"/>
                  </a:lnTo>
                  <a:lnTo>
                    <a:pt x="181" y="921"/>
                  </a:lnTo>
                  <a:lnTo>
                    <a:pt x="145" y="918"/>
                  </a:lnTo>
                  <a:lnTo>
                    <a:pt x="110" y="907"/>
                  </a:lnTo>
                  <a:lnTo>
                    <a:pt x="79" y="890"/>
                  </a:lnTo>
                  <a:lnTo>
                    <a:pt x="53" y="867"/>
                  </a:lnTo>
                  <a:lnTo>
                    <a:pt x="30" y="841"/>
                  </a:lnTo>
                  <a:lnTo>
                    <a:pt x="13" y="811"/>
                  </a:lnTo>
                  <a:lnTo>
                    <a:pt x="3" y="776"/>
                  </a:lnTo>
                  <a:lnTo>
                    <a:pt x="0" y="739"/>
                  </a:lnTo>
                  <a:lnTo>
                    <a:pt x="1" y="712"/>
                  </a:lnTo>
                  <a:lnTo>
                    <a:pt x="9" y="683"/>
                  </a:lnTo>
                  <a:lnTo>
                    <a:pt x="20" y="643"/>
                  </a:lnTo>
                  <a:lnTo>
                    <a:pt x="32" y="600"/>
                  </a:lnTo>
                  <a:lnTo>
                    <a:pt x="45" y="553"/>
                  </a:lnTo>
                  <a:lnTo>
                    <a:pt x="61" y="505"/>
                  </a:lnTo>
                  <a:lnTo>
                    <a:pt x="76" y="458"/>
                  </a:lnTo>
                  <a:lnTo>
                    <a:pt x="90" y="414"/>
                  </a:lnTo>
                  <a:lnTo>
                    <a:pt x="104" y="374"/>
                  </a:lnTo>
                  <a:lnTo>
                    <a:pt x="114" y="342"/>
                  </a:lnTo>
                  <a:lnTo>
                    <a:pt x="116" y="333"/>
                  </a:lnTo>
                  <a:lnTo>
                    <a:pt x="119" y="322"/>
                  </a:lnTo>
                  <a:lnTo>
                    <a:pt x="123" y="313"/>
                  </a:lnTo>
                  <a:lnTo>
                    <a:pt x="125" y="305"/>
                  </a:lnTo>
                  <a:lnTo>
                    <a:pt x="126" y="304"/>
                  </a:lnTo>
                  <a:lnTo>
                    <a:pt x="134" y="290"/>
                  </a:lnTo>
                  <a:lnTo>
                    <a:pt x="145" y="276"/>
                  </a:lnTo>
                  <a:lnTo>
                    <a:pt x="155" y="264"/>
                  </a:lnTo>
                  <a:lnTo>
                    <a:pt x="168" y="252"/>
                  </a:lnTo>
                  <a:lnTo>
                    <a:pt x="180" y="240"/>
                  </a:lnTo>
                  <a:lnTo>
                    <a:pt x="189" y="232"/>
                  </a:lnTo>
                  <a:lnTo>
                    <a:pt x="195" y="226"/>
                  </a:lnTo>
                  <a:lnTo>
                    <a:pt x="198" y="224"/>
                  </a:lnTo>
                  <a:lnTo>
                    <a:pt x="200" y="223"/>
                  </a:lnTo>
                  <a:lnTo>
                    <a:pt x="203" y="221"/>
                  </a:lnTo>
                  <a:lnTo>
                    <a:pt x="207" y="220"/>
                  </a:lnTo>
                  <a:lnTo>
                    <a:pt x="210" y="217"/>
                  </a:lnTo>
                  <a:lnTo>
                    <a:pt x="213" y="215"/>
                  </a:lnTo>
                  <a:lnTo>
                    <a:pt x="215" y="215"/>
                  </a:lnTo>
                  <a:lnTo>
                    <a:pt x="233" y="206"/>
                  </a:lnTo>
                  <a:lnTo>
                    <a:pt x="255" y="197"/>
                  </a:lnTo>
                  <a:lnTo>
                    <a:pt x="281" y="186"/>
                  </a:lnTo>
                  <a:lnTo>
                    <a:pt x="307" y="175"/>
                  </a:lnTo>
                  <a:lnTo>
                    <a:pt x="336" y="163"/>
                  </a:lnTo>
                  <a:lnTo>
                    <a:pt x="363" y="151"/>
                  </a:lnTo>
                  <a:lnTo>
                    <a:pt x="389" y="140"/>
                  </a:lnTo>
                  <a:lnTo>
                    <a:pt x="414" y="131"/>
                  </a:lnTo>
                  <a:lnTo>
                    <a:pt x="435" y="122"/>
                  </a:lnTo>
                  <a:lnTo>
                    <a:pt x="450" y="116"/>
                  </a:lnTo>
                  <a:lnTo>
                    <a:pt x="461" y="111"/>
                  </a:lnTo>
                  <a:lnTo>
                    <a:pt x="464" y="110"/>
                  </a:lnTo>
                  <a:lnTo>
                    <a:pt x="560" y="72"/>
                  </a:lnTo>
                  <a:lnTo>
                    <a:pt x="656" y="35"/>
                  </a:lnTo>
                  <a:lnTo>
                    <a:pt x="7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9" name="Freeform 19"/>
            <p:cNvSpPr>
              <a:spLocks/>
            </p:cNvSpPr>
            <p:nvPr/>
          </p:nvSpPr>
          <p:spPr bwMode="auto">
            <a:xfrm>
              <a:off x="2540000" y="393700"/>
              <a:ext cx="1839913" cy="2227263"/>
            </a:xfrm>
            <a:custGeom>
              <a:avLst/>
              <a:gdLst>
                <a:gd name="T0" fmla="*/ 589 w 1159"/>
                <a:gd name="T1" fmla="*/ 0 h 1403"/>
                <a:gd name="T2" fmla="*/ 714 w 1159"/>
                <a:gd name="T3" fmla="*/ 16 h 1403"/>
                <a:gd name="T4" fmla="*/ 827 w 1159"/>
                <a:gd name="T5" fmla="*/ 64 h 1403"/>
                <a:gd name="T6" fmla="*/ 922 w 1159"/>
                <a:gd name="T7" fmla="*/ 137 h 1403"/>
                <a:gd name="T8" fmla="*/ 995 w 1159"/>
                <a:gd name="T9" fmla="*/ 232 h 1403"/>
                <a:gd name="T10" fmla="*/ 1043 w 1159"/>
                <a:gd name="T11" fmla="*/ 345 h 1403"/>
                <a:gd name="T12" fmla="*/ 1060 w 1159"/>
                <a:gd name="T13" fmla="*/ 469 h 1403"/>
                <a:gd name="T14" fmla="*/ 1058 w 1159"/>
                <a:gd name="T15" fmla="*/ 510 h 1403"/>
                <a:gd name="T16" fmla="*/ 1055 w 1159"/>
                <a:gd name="T17" fmla="*/ 569 h 1403"/>
                <a:gd name="T18" fmla="*/ 1053 w 1159"/>
                <a:gd name="T19" fmla="*/ 626 h 1403"/>
                <a:gd name="T20" fmla="*/ 1058 w 1159"/>
                <a:gd name="T21" fmla="*/ 644 h 1403"/>
                <a:gd name="T22" fmla="*/ 1076 w 1159"/>
                <a:gd name="T23" fmla="*/ 643 h 1403"/>
                <a:gd name="T24" fmla="*/ 1101 w 1159"/>
                <a:gd name="T25" fmla="*/ 644 h 1403"/>
                <a:gd name="T26" fmla="*/ 1127 w 1159"/>
                <a:gd name="T27" fmla="*/ 653 h 1403"/>
                <a:gd name="T28" fmla="*/ 1148 w 1159"/>
                <a:gd name="T29" fmla="*/ 676 h 1403"/>
                <a:gd name="T30" fmla="*/ 1159 w 1159"/>
                <a:gd name="T31" fmla="*/ 716 h 1403"/>
                <a:gd name="T32" fmla="*/ 1153 w 1159"/>
                <a:gd name="T33" fmla="*/ 797 h 1403"/>
                <a:gd name="T34" fmla="*/ 1134 w 1159"/>
                <a:gd name="T35" fmla="*/ 876 h 1403"/>
                <a:gd name="T36" fmla="*/ 1111 w 1159"/>
                <a:gd name="T37" fmla="*/ 927 h 1403"/>
                <a:gd name="T38" fmla="*/ 1087 w 1159"/>
                <a:gd name="T39" fmla="*/ 953 h 1403"/>
                <a:gd name="T40" fmla="*/ 1063 w 1159"/>
                <a:gd name="T41" fmla="*/ 963 h 1403"/>
                <a:gd name="T42" fmla="*/ 1044 w 1159"/>
                <a:gd name="T43" fmla="*/ 965 h 1403"/>
                <a:gd name="T44" fmla="*/ 1032 w 1159"/>
                <a:gd name="T45" fmla="*/ 962 h 1403"/>
                <a:gd name="T46" fmla="*/ 1006 w 1159"/>
                <a:gd name="T47" fmla="*/ 1026 h 1403"/>
                <a:gd name="T48" fmla="*/ 953 w 1159"/>
                <a:gd name="T49" fmla="*/ 1138 h 1403"/>
                <a:gd name="T50" fmla="*/ 890 w 1159"/>
                <a:gd name="T51" fmla="*/ 1226 h 1403"/>
                <a:gd name="T52" fmla="*/ 824 w 1159"/>
                <a:gd name="T53" fmla="*/ 1292 h 1403"/>
                <a:gd name="T54" fmla="*/ 739 w 1159"/>
                <a:gd name="T55" fmla="*/ 1351 h 1403"/>
                <a:gd name="T56" fmla="*/ 664 w 1159"/>
                <a:gd name="T57" fmla="*/ 1385 h 1403"/>
                <a:gd name="T58" fmla="*/ 610 w 1159"/>
                <a:gd name="T59" fmla="*/ 1400 h 1403"/>
                <a:gd name="T60" fmla="*/ 589 w 1159"/>
                <a:gd name="T61" fmla="*/ 1403 h 1403"/>
                <a:gd name="T62" fmla="*/ 565 w 1159"/>
                <a:gd name="T63" fmla="*/ 1402 h 1403"/>
                <a:gd name="T64" fmla="*/ 526 w 1159"/>
                <a:gd name="T65" fmla="*/ 1394 h 1403"/>
                <a:gd name="T66" fmla="*/ 461 w 1159"/>
                <a:gd name="T67" fmla="*/ 1370 h 1403"/>
                <a:gd name="T68" fmla="*/ 378 w 1159"/>
                <a:gd name="T69" fmla="*/ 1324 h 1403"/>
                <a:gd name="T70" fmla="*/ 300 w 1159"/>
                <a:gd name="T71" fmla="*/ 1260 h 1403"/>
                <a:gd name="T72" fmla="*/ 238 w 1159"/>
                <a:gd name="T73" fmla="*/ 1183 h 1403"/>
                <a:gd name="T74" fmla="*/ 178 w 1159"/>
                <a:gd name="T75" fmla="*/ 1086 h 1403"/>
                <a:gd name="T76" fmla="*/ 129 w 1159"/>
                <a:gd name="T77" fmla="*/ 960 h 1403"/>
                <a:gd name="T78" fmla="*/ 123 w 1159"/>
                <a:gd name="T79" fmla="*/ 963 h 1403"/>
                <a:gd name="T80" fmla="*/ 106 w 1159"/>
                <a:gd name="T81" fmla="*/ 965 h 1403"/>
                <a:gd name="T82" fmla="*/ 85 w 1159"/>
                <a:gd name="T83" fmla="*/ 960 h 1403"/>
                <a:gd name="T84" fmla="*/ 61 w 1159"/>
                <a:gd name="T85" fmla="*/ 942 h 1403"/>
                <a:gd name="T86" fmla="*/ 36 w 1159"/>
                <a:gd name="T87" fmla="*/ 904 h 1403"/>
                <a:gd name="T88" fmla="*/ 15 w 1159"/>
                <a:gd name="T89" fmla="*/ 841 h 1403"/>
                <a:gd name="T90" fmla="*/ 1 w 1159"/>
                <a:gd name="T91" fmla="*/ 745 h 1403"/>
                <a:gd name="T92" fmla="*/ 4 w 1159"/>
                <a:gd name="T93" fmla="*/ 695 h 1403"/>
                <a:gd name="T94" fmla="*/ 21 w 1159"/>
                <a:gd name="T95" fmla="*/ 663 h 1403"/>
                <a:gd name="T96" fmla="*/ 45 w 1159"/>
                <a:gd name="T97" fmla="*/ 647 h 1403"/>
                <a:gd name="T98" fmla="*/ 71 w 1159"/>
                <a:gd name="T99" fmla="*/ 643 h 1403"/>
                <a:gd name="T100" fmla="*/ 93 w 1159"/>
                <a:gd name="T101" fmla="*/ 643 h 1403"/>
                <a:gd name="T102" fmla="*/ 106 w 1159"/>
                <a:gd name="T103" fmla="*/ 644 h 1403"/>
                <a:gd name="T104" fmla="*/ 105 w 1159"/>
                <a:gd name="T105" fmla="*/ 600 h 1403"/>
                <a:gd name="T106" fmla="*/ 102 w 1159"/>
                <a:gd name="T107" fmla="*/ 539 h 1403"/>
                <a:gd name="T108" fmla="*/ 100 w 1159"/>
                <a:gd name="T109" fmla="*/ 485 h 1403"/>
                <a:gd name="T110" fmla="*/ 103 w 1159"/>
                <a:gd name="T111" fmla="*/ 406 h 1403"/>
                <a:gd name="T112" fmla="*/ 137 w 1159"/>
                <a:gd name="T113" fmla="*/ 287 h 1403"/>
                <a:gd name="T114" fmla="*/ 198 w 1159"/>
                <a:gd name="T115" fmla="*/ 183 h 1403"/>
                <a:gd name="T116" fmla="*/ 282 w 1159"/>
                <a:gd name="T117" fmla="*/ 97 h 1403"/>
                <a:gd name="T118" fmla="*/ 386 w 1159"/>
                <a:gd name="T119" fmla="*/ 36 h 1403"/>
                <a:gd name="T120" fmla="*/ 505 w 1159"/>
                <a:gd name="T121" fmla="*/ 4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9" h="1403">
                  <a:moveTo>
                    <a:pt x="569" y="0"/>
                  </a:moveTo>
                  <a:lnTo>
                    <a:pt x="589" y="0"/>
                  </a:lnTo>
                  <a:lnTo>
                    <a:pt x="653" y="4"/>
                  </a:lnTo>
                  <a:lnTo>
                    <a:pt x="714" y="16"/>
                  </a:lnTo>
                  <a:lnTo>
                    <a:pt x="772" y="36"/>
                  </a:lnTo>
                  <a:lnTo>
                    <a:pt x="827" y="64"/>
                  </a:lnTo>
                  <a:lnTo>
                    <a:pt x="876" y="97"/>
                  </a:lnTo>
                  <a:lnTo>
                    <a:pt x="922" y="137"/>
                  </a:lnTo>
                  <a:lnTo>
                    <a:pt x="962" y="183"/>
                  </a:lnTo>
                  <a:lnTo>
                    <a:pt x="995" y="232"/>
                  </a:lnTo>
                  <a:lnTo>
                    <a:pt x="1023" y="287"/>
                  </a:lnTo>
                  <a:lnTo>
                    <a:pt x="1043" y="345"/>
                  </a:lnTo>
                  <a:lnTo>
                    <a:pt x="1055" y="406"/>
                  </a:lnTo>
                  <a:lnTo>
                    <a:pt x="1060" y="469"/>
                  </a:lnTo>
                  <a:lnTo>
                    <a:pt x="1060" y="485"/>
                  </a:lnTo>
                  <a:lnTo>
                    <a:pt x="1058" y="510"/>
                  </a:lnTo>
                  <a:lnTo>
                    <a:pt x="1056" y="539"/>
                  </a:lnTo>
                  <a:lnTo>
                    <a:pt x="1055" y="569"/>
                  </a:lnTo>
                  <a:lnTo>
                    <a:pt x="1055" y="600"/>
                  </a:lnTo>
                  <a:lnTo>
                    <a:pt x="1053" y="626"/>
                  </a:lnTo>
                  <a:lnTo>
                    <a:pt x="1053" y="644"/>
                  </a:lnTo>
                  <a:lnTo>
                    <a:pt x="1058" y="644"/>
                  </a:lnTo>
                  <a:lnTo>
                    <a:pt x="1066" y="643"/>
                  </a:lnTo>
                  <a:lnTo>
                    <a:pt x="1076" y="643"/>
                  </a:lnTo>
                  <a:lnTo>
                    <a:pt x="1089" y="643"/>
                  </a:lnTo>
                  <a:lnTo>
                    <a:pt x="1101" y="644"/>
                  </a:lnTo>
                  <a:lnTo>
                    <a:pt x="1114" y="647"/>
                  </a:lnTo>
                  <a:lnTo>
                    <a:pt x="1127" y="653"/>
                  </a:lnTo>
                  <a:lnTo>
                    <a:pt x="1139" y="663"/>
                  </a:lnTo>
                  <a:lnTo>
                    <a:pt x="1148" y="676"/>
                  </a:lnTo>
                  <a:lnTo>
                    <a:pt x="1156" y="695"/>
                  </a:lnTo>
                  <a:lnTo>
                    <a:pt x="1159" y="716"/>
                  </a:lnTo>
                  <a:lnTo>
                    <a:pt x="1159" y="745"/>
                  </a:lnTo>
                  <a:lnTo>
                    <a:pt x="1153" y="797"/>
                  </a:lnTo>
                  <a:lnTo>
                    <a:pt x="1144" y="841"/>
                  </a:lnTo>
                  <a:lnTo>
                    <a:pt x="1134" y="876"/>
                  </a:lnTo>
                  <a:lnTo>
                    <a:pt x="1124" y="905"/>
                  </a:lnTo>
                  <a:lnTo>
                    <a:pt x="1111" y="927"/>
                  </a:lnTo>
                  <a:lnTo>
                    <a:pt x="1099" y="942"/>
                  </a:lnTo>
                  <a:lnTo>
                    <a:pt x="1087" y="953"/>
                  </a:lnTo>
                  <a:lnTo>
                    <a:pt x="1075" y="960"/>
                  </a:lnTo>
                  <a:lnTo>
                    <a:pt x="1063" y="963"/>
                  </a:lnTo>
                  <a:lnTo>
                    <a:pt x="1053" y="965"/>
                  </a:lnTo>
                  <a:lnTo>
                    <a:pt x="1044" y="965"/>
                  </a:lnTo>
                  <a:lnTo>
                    <a:pt x="1037" y="963"/>
                  </a:lnTo>
                  <a:lnTo>
                    <a:pt x="1032" y="962"/>
                  </a:lnTo>
                  <a:lnTo>
                    <a:pt x="1030" y="960"/>
                  </a:lnTo>
                  <a:lnTo>
                    <a:pt x="1006" y="1026"/>
                  </a:lnTo>
                  <a:lnTo>
                    <a:pt x="980" y="1086"/>
                  </a:lnTo>
                  <a:lnTo>
                    <a:pt x="953" y="1138"/>
                  </a:lnTo>
                  <a:lnTo>
                    <a:pt x="922" y="1185"/>
                  </a:lnTo>
                  <a:lnTo>
                    <a:pt x="890" y="1226"/>
                  </a:lnTo>
                  <a:lnTo>
                    <a:pt x="858" y="1261"/>
                  </a:lnTo>
                  <a:lnTo>
                    <a:pt x="824" y="1292"/>
                  </a:lnTo>
                  <a:lnTo>
                    <a:pt x="780" y="1325"/>
                  </a:lnTo>
                  <a:lnTo>
                    <a:pt x="739" y="1351"/>
                  </a:lnTo>
                  <a:lnTo>
                    <a:pt x="699" y="1371"/>
                  </a:lnTo>
                  <a:lnTo>
                    <a:pt x="664" y="1385"/>
                  </a:lnTo>
                  <a:lnTo>
                    <a:pt x="633" y="1394"/>
                  </a:lnTo>
                  <a:lnTo>
                    <a:pt x="610" y="1400"/>
                  </a:lnTo>
                  <a:lnTo>
                    <a:pt x="595" y="1402"/>
                  </a:lnTo>
                  <a:lnTo>
                    <a:pt x="589" y="1403"/>
                  </a:lnTo>
                  <a:lnTo>
                    <a:pt x="571" y="1403"/>
                  </a:lnTo>
                  <a:lnTo>
                    <a:pt x="565" y="1402"/>
                  </a:lnTo>
                  <a:lnTo>
                    <a:pt x="549" y="1400"/>
                  </a:lnTo>
                  <a:lnTo>
                    <a:pt x="526" y="1394"/>
                  </a:lnTo>
                  <a:lnTo>
                    <a:pt x="496" y="1385"/>
                  </a:lnTo>
                  <a:lnTo>
                    <a:pt x="461" y="1370"/>
                  </a:lnTo>
                  <a:lnTo>
                    <a:pt x="421" y="1350"/>
                  </a:lnTo>
                  <a:lnTo>
                    <a:pt x="378" y="1324"/>
                  </a:lnTo>
                  <a:lnTo>
                    <a:pt x="334" y="1290"/>
                  </a:lnTo>
                  <a:lnTo>
                    <a:pt x="300" y="1260"/>
                  </a:lnTo>
                  <a:lnTo>
                    <a:pt x="268" y="1225"/>
                  </a:lnTo>
                  <a:lnTo>
                    <a:pt x="238" y="1183"/>
                  </a:lnTo>
                  <a:lnTo>
                    <a:pt x="207" y="1138"/>
                  </a:lnTo>
                  <a:lnTo>
                    <a:pt x="178" y="1086"/>
                  </a:lnTo>
                  <a:lnTo>
                    <a:pt x="152" y="1026"/>
                  </a:lnTo>
                  <a:lnTo>
                    <a:pt x="129" y="960"/>
                  </a:lnTo>
                  <a:lnTo>
                    <a:pt x="128" y="962"/>
                  </a:lnTo>
                  <a:lnTo>
                    <a:pt x="123" y="963"/>
                  </a:lnTo>
                  <a:lnTo>
                    <a:pt x="116" y="965"/>
                  </a:lnTo>
                  <a:lnTo>
                    <a:pt x="106" y="965"/>
                  </a:lnTo>
                  <a:lnTo>
                    <a:pt x="97" y="963"/>
                  </a:lnTo>
                  <a:lnTo>
                    <a:pt x="85" y="960"/>
                  </a:lnTo>
                  <a:lnTo>
                    <a:pt x="73" y="953"/>
                  </a:lnTo>
                  <a:lnTo>
                    <a:pt x="61" y="942"/>
                  </a:lnTo>
                  <a:lnTo>
                    <a:pt x="48" y="927"/>
                  </a:lnTo>
                  <a:lnTo>
                    <a:pt x="36" y="904"/>
                  </a:lnTo>
                  <a:lnTo>
                    <a:pt x="26" y="876"/>
                  </a:lnTo>
                  <a:lnTo>
                    <a:pt x="15" y="841"/>
                  </a:lnTo>
                  <a:lnTo>
                    <a:pt x="7" y="797"/>
                  </a:lnTo>
                  <a:lnTo>
                    <a:pt x="1" y="745"/>
                  </a:lnTo>
                  <a:lnTo>
                    <a:pt x="0" y="716"/>
                  </a:lnTo>
                  <a:lnTo>
                    <a:pt x="4" y="695"/>
                  </a:lnTo>
                  <a:lnTo>
                    <a:pt x="10" y="676"/>
                  </a:lnTo>
                  <a:lnTo>
                    <a:pt x="21" y="663"/>
                  </a:lnTo>
                  <a:lnTo>
                    <a:pt x="32" y="653"/>
                  </a:lnTo>
                  <a:lnTo>
                    <a:pt x="45" y="647"/>
                  </a:lnTo>
                  <a:lnTo>
                    <a:pt x="58" y="644"/>
                  </a:lnTo>
                  <a:lnTo>
                    <a:pt x="71" y="643"/>
                  </a:lnTo>
                  <a:lnTo>
                    <a:pt x="84" y="643"/>
                  </a:lnTo>
                  <a:lnTo>
                    <a:pt x="93" y="643"/>
                  </a:lnTo>
                  <a:lnTo>
                    <a:pt x="102" y="644"/>
                  </a:lnTo>
                  <a:lnTo>
                    <a:pt x="106" y="644"/>
                  </a:lnTo>
                  <a:lnTo>
                    <a:pt x="105" y="626"/>
                  </a:lnTo>
                  <a:lnTo>
                    <a:pt x="105" y="600"/>
                  </a:lnTo>
                  <a:lnTo>
                    <a:pt x="103" y="571"/>
                  </a:lnTo>
                  <a:lnTo>
                    <a:pt x="102" y="539"/>
                  </a:lnTo>
                  <a:lnTo>
                    <a:pt x="100" y="510"/>
                  </a:lnTo>
                  <a:lnTo>
                    <a:pt x="100" y="485"/>
                  </a:lnTo>
                  <a:lnTo>
                    <a:pt x="99" y="469"/>
                  </a:lnTo>
                  <a:lnTo>
                    <a:pt x="103" y="406"/>
                  </a:lnTo>
                  <a:lnTo>
                    <a:pt x="116" y="345"/>
                  </a:lnTo>
                  <a:lnTo>
                    <a:pt x="137" y="287"/>
                  </a:lnTo>
                  <a:lnTo>
                    <a:pt x="163" y="232"/>
                  </a:lnTo>
                  <a:lnTo>
                    <a:pt x="198" y="183"/>
                  </a:lnTo>
                  <a:lnTo>
                    <a:pt x="238" y="137"/>
                  </a:lnTo>
                  <a:lnTo>
                    <a:pt x="282" y="97"/>
                  </a:lnTo>
                  <a:lnTo>
                    <a:pt x="333" y="64"/>
                  </a:lnTo>
                  <a:lnTo>
                    <a:pt x="386" y="36"/>
                  </a:lnTo>
                  <a:lnTo>
                    <a:pt x="444" y="16"/>
                  </a:lnTo>
                  <a:lnTo>
                    <a:pt x="505" y="4"/>
                  </a:lnTo>
                  <a:lnTo>
                    <a:pt x="5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10" name="Freeform 20"/>
            <p:cNvSpPr>
              <a:spLocks/>
            </p:cNvSpPr>
            <p:nvPr/>
          </p:nvSpPr>
          <p:spPr bwMode="auto">
            <a:xfrm>
              <a:off x="-534988" y="2446338"/>
              <a:ext cx="2786063" cy="1276350"/>
            </a:xfrm>
            <a:custGeom>
              <a:avLst/>
              <a:gdLst>
                <a:gd name="T0" fmla="*/ 670 w 1755"/>
                <a:gd name="T1" fmla="*/ 40 h 804"/>
                <a:gd name="T2" fmla="*/ 704 w 1755"/>
                <a:gd name="T3" fmla="*/ 144 h 804"/>
                <a:gd name="T4" fmla="*/ 748 w 1755"/>
                <a:gd name="T5" fmla="*/ 278 h 804"/>
                <a:gd name="T6" fmla="*/ 794 w 1755"/>
                <a:gd name="T7" fmla="*/ 410 h 804"/>
                <a:gd name="T8" fmla="*/ 831 w 1755"/>
                <a:gd name="T9" fmla="*/ 514 h 804"/>
                <a:gd name="T10" fmla="*/ 863 w 1755"/>
                <a:gd name="T11" fmla="*/ 153 h 804"/>
                <a:gd name="T12" fmla="*/ 788 w 1755"/>
                <a:gd name="T13" fmla="*/ 5 h 804"/>
                <a:gd name="T14" fmla="*/ 884 w 1755"/>
                <a:gd name="T15" fmla="*/ 52 h 804"/>
                <a:gd name="T16" fmla="*/ 1008 w 1755"/>
                <a:gd name="T17" fmla="*/ 58 h 804"/>
                <a:gd name="T18" fmla="*/ 1116 w 1755"/>
                <a:gd name="T19" fmla="*/ 22 h 804"/>
                <a:gd name="T20" fmla="*/ 1077 w 1755"/>
                <a:gd name="T21" fmla="*/ 139 h 804"/>
                <a:gd name="T22" fmla="*/ 1092 w 1755"/>
                <a:gd name="T23" fmla="*/ 536 h 804"/>
                <a:gd name="T24" fmla="*/ 1123 w 1755"/>
                <a:gd name="T25" fmla="*/ 449 h 804"/>
                <a:gd name="T26" fmla="*/ 1167 w 1755"/>
                <a:gd name="T27" fmla="*/ 323 h 804"/>
                <a:gd name="T28" fmla="*/ 1213 w 1755"/>
                <a:gd name="T29" fmla="*/ 187 h 804"/>
                <a:gd name="T30" fmla="*/ 1251 w 1755"/>
                <a:gd name="T31" fmla="*/ 69 h 804"/>
                <a:gd name="T32" fmla="*/ 1272 w 1755"/>
                <a:gd name="T33" fmla="*/ 0 h 804"/>
                <a:gd name="T34" fmla="*/ 1530 w 1755"/>
                <a:gd name="T35" fmla="*/ 98 h 804"/>
                <a:gd name="T36" fmla="*/ 1578 w 1755"/>
                <a:gd name="T37" fmla="*/ 118 h 804"/>
                <a:gd name="T38" fmla="*/ 1654 w 1755"/>
                <a:gd name="T39" fmla="*/ 149 h 804"/>
                <a:gd name="T40" fmla="*/ 1726 w 1755"/>
                <a:gd name="T41" fmla="*/ 179 h 804"/>
                <a:gd name="T42" fmla="*/ 1749 w 1755"/>
                <a:gd name="T43" fmla="*/ 190 h 804"/>
                <a:gd name="T44" fmla="*/ 1721 w 1755"/>
                <a:gd name="T45" fmla="*/ 207 h 804"/>
                <a:gd name="T46" fmla="*/ 1616 w 1755"/>
                <a:gd name="T47" fmla="*/ 251 h 804"/>
                <a:gd name="T48" fmla="*/ 1553 w 1755"/>
                <a:gd name="T49" fmla="*/ 280 h 804"/>
                <a:gd name="T50" fmla="*/ 1527 w 1755"/>
                <a:gd name="T51" fmla="*/ 294 h 804"/>
                <a:gd name="T52" fmla="*/ 1521 w 1755"/>
                <a:gd name="T53" fmla="*/ 297 h 804"/>
                <a:gd name="T54" fmla="*/ 1481 w 1755"/>
                <a:gd name="T55" fmla="*/ 332 h 804"/>
                <a:gd name="T56" fmla="*/ 1417 w 1755"/>
                <a:gd name="T57" fmla="*/ 405 h 804"/>
                <a:gd name="T58" fmla="*/ 1397 w 1755"/>
                <a:gd name="T59" fmla="*/ 443 h 804"/>
                <a:gd name="T60" fmla="*/ 1381 w 1755"/>
                <a:gd name="T61" fmla="*/ 495 h 804"/>
                <a:gd name="T62" fmla="*/ 1332 w 1755"/>
                <a:gd name="T63" fmla="*/ 643 h 804"/>
                <a:gd name="T64" fmla="*/ 1284 w 1755"/>
                <a:gd name="T65" fmla="*/ 804 h 804"/>
                <a:gd name="T66" fmla="*/ 89 w 1755"/>
                <a:gd name="T67" fmla="*/ 787 h 804"/>
                <a:gd name="T68" fmla="*/ 17 w 1755"/>
                <a:gd name="T69" fmla="*/ 715 h 804"/>
                <a:gd name="T70" fmla="*/ 0 w 1755"/>
                <a:gd name="T71" fmla="*/ 633 h 804"/>
                <a:gd name="T72" fmla="*/ 17 w 1755"/>
                <a:gd name="T73" fmla="*/ 561 h 804"/>
                <a:gd name="T74" fmla="*/ 53 w 1755"/>
                <a:gd name="T75" fmla="*/ 440 h 804"/>
                <a:gd name="T76" fmla="*/ 90 w 1755"/>
                <a:gd name="T77" fmla="*/ 327 h 804"/>
                <a:gd name="T78" fmla="*/ 110 w 1755"/>
                <a:gd name="T79" fmla="*/ 265 h 804"/>
                <a:gd name="T80" fmla="*/ 148 w 1755"/>
                <a:gd name="T81" fmla="*/ 214 h 804"/>
                <a:gd name="T82" fmla="*/ 179 w 1755"/>
                <a:gd name="T83" fmla="*/ 193 h 804"/>
                <a:gd name="T84" fmla="*/ 189 w 1755"/>
                <a:gd name="T85" fmla="*/ 188 h 804"/>
                <a:gd name="T86" fmla="*/ 252 w 1755"/>
                <a:gd name="T87" fmla="*/ 161 h 804"/>
                <a:gd name="T88" fmla="*/ 330 w 1755"/>
                <a:gd name="T89" fmla="*/ 127 h 804"/>
                <a:gd name="T90" fmla="*/ 391 w 1755"/>
                <a:gd name="T91" fmla="*/ 103 h 804"/>
                <a:gd name="T92" fmla="*/ 489 w 1755"/>
                <a:gd name="T93" fmla="*/ 63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55" h="804">
                  <a:moveTo>
                    <a:pt x="660" y="0"/>
                  </a:moveTo>
                  <a:lnTo>
                    <a:pt x="663" y="16"/>
                  </a:lnTo>
                  <a:lnTo>
                    <a:pt x="670" y="40"/>
                  </a:lnTo>
                  <a:lnTo>
                    <a:pt x="680" y="69"/>
                  </a:lnTo>
                  <a:lnTo>
                    <a:pt x="692" y="106"/>
                  </a:lnTo>
                  <a:lnTo>
                    <a:pt x="704" y="144"/>
                  </a:lnTo>
                  <a:lnTo>
                    <a:pt x="719" y="187"/>
                  </a:lnTo>
                  <a:lnTo>
                    <a:pt x="733" y="233"/>
                  </a:lnTo>
                  <a:lnTo>
                    <a:pt x="748" y="278"/>
                  </a:lnTo>
                  <a:lnTo>
                    <a:pt x="765" y="323"/>
                  </a:lnTo>
                  <a:lnTo>
                    <a:pt x="780" y="368"/>
                  </a:lnTo>
                  <a:lnTo>
                    <a:pt x="794" y="410"/>
                  </a:lnTo>
                  <a:lnTo>
                    <a:pt x="808" y="449"/>
                  </a:lnTo>
                  <a:lnTo>
                    <a:pt x="820" y="485"/>
                  </a:lnTo>
                  <a:lnTo>
                    <a:pt x="831" y="514"/>
                  </a:lnTo>
                  <a:lnTo>
                    <a:pt x="838" y="536"/>
                  </a:lnTo>
                  <a:lnTo>
                    <a:pt x="845" y="552"/>
                  </a:lnTo>
                  <a:lnTo>
                    <a:pt x="863" y="153"/>
                  </a:lnTo>
                  <a:lnTo>
                    <a:pt x="855" y="139"/>
                  </a:lnTo>
                  <a:lnTo>
                    <a:pt x="848" y="124"/>
                  </a:lnTo>
                  <a:lnTo>
                    <a:pt x="788" y="5"/>
                  </a:lnTo>
                  <a:lnTo>
                    <a:pt x="816" y="25"/>
                  </a:lnTo>
                  <a:lnTo>
                    <a:pt x="849" y="40"/>
                  </a:lnTo>
                  <a:lnTo>
                    <a:pt x="884" y="52"/>
                  </a:lnTo>
                  <a:lnTo>
                    <a:pt x="924" y="58"/>
                  </a:lnTo>
                  <a:lnTo>
                    <a:pt x="965" y="61"/>
                  </a:lnTo>
                  <a:lnTo>
                    <a:pt x="1008" y="58"/>
                  </a:lnTo>
                  <a:lnTo>
                    <a:pt x="1048" y="51"/>
                  </a:lnTo>
                  <a:lnTo>
                    <a:pt x="1084" y="39"/>
                  </a:lnTo>
                  <a:lnTo>
                    <a:pt x="1116" y="22"/>
                  </a:lnTo>
                  <a:lnTo>
                    <a:pt x="1145" y="2"/>
                  </a:lnTo>
                  <a:lnTo>
                    <a:pt x="1083" y="124"/>
                  </a:lnTo>
                  <a:lnTo>
                    <a:pt x="1077" y="139"/>
                  </a:lnTo>
                  <a:lnTo>
                    <a:pt x="1068" y="153"/>
                  </a:lnTo>
                  <a:lnTo>
                    <a:pt x="1087" y="552"/>
                  </a:lnTo>
                  <a:lnTo>
                    <a:pt x="1092" y="536"/>
                  </a:lnTo>
                  <a:lnTo>
                    <a:pt x="1101" y="514"/>
                  </a:lnTo>
                  <a:lnTo>
                    <a:pt x="1110" y="483"/>
                  </a:lnTo>
                  <a:lnTo>
                    <a:pt x="1123" y="449"/>
                  </a:lnTo>
                  <a:lnTo>
                    <a:pt x="1136" y="410"/>
                  </a:lnTo>
                  <a:lnTo>
                    <a:pt x="1152" y="367"/>
                  </a:lnTo>
                  <a:lnTo>
                    <a:pt x="1167" y="323"/>
                  </a:lnTo>
                  <a:lnTo>
                    <a:pt x="1182" y="277"/>
                  </a:lnTo>
                  <a:lnTo>
                    <a:pt x="1197" y="233"/>
                  </a:lnTo>
                  <a:lnTo>
                    <a:pt x="1213" y="187"/>
                  </a:lnTo>
                  <a:lnTo>
                    <a:pt x="1226" y="144"/>
                  </a:lnTo>
                  <a:lnTo>
                    <a:pt x="1240" y="106"/>
                  </a:lnTo>
                  <a:lnTo>
                    <a:pt x="1251" y="69"/>
                  </a:lnTo>
                  <a:lnTo>
                    <a:pt x="1262" y="40"/>
                  </a:lnTo>
                  <a:lnTo>
                    <a:pt x="1268" y="16"/>
                  </a:lnTo>
                  <a:lnTo>
                    <a:pt x="1272" y="0"/>
                  </a:lnTo>
                  <a:lnTo>
                    <a:pt x="1401" y="46"/>
                  </a:lnTo>
                  <a:lnTo>
                    <a:pt x="1526" y="97"/>
                  </a:lnTo>
                  <a:lnTo>
                    <a:pt x="1530" y="98"/>
                  </a:lnTo>
                  <a:lnTo>
                    <a:pt x="1541" y="103"/>
                  </a:lnTo>
                  <a:lnTo>
                    <a:pt x="1556" y="109"/>
                  </a:lnTo>
                  <a:lnTo>
                    <a:pt x="1578" y="118"/>
                  </a:lnTo>
                  <a:lnTo>
                    <a:pt x="1602" y="127"/>
                  </a:lnTo>
                  <a:lnTo>
                    <a:pt x="1628" y="138"/>
                  </a:lnTo>
                  <a:lnTo>
                    <a:pt x="1654" y="149"/>
                  </a:lnTo>
                  <a:lnTo>
                    <a:pt x="1680" y="161"/>
                  </a:lnTo>
                  <a:lnTo>
                    <a:pt x="1704" y="170"/>
                  </a:lnTo>
                  <a:lnTo>
                    <a:pt x="1726" y="179"/>
                  </a:lnTo>
                  <a:lnTo>
                    <a:pt x="1743" y="188"/>
                  </a:lnTo>
                  <a:lnTo>
                    <a:pt x="1746" y="188"/>
                  </a:lnTo>
                  <a:lnTo>
                    <a:pt x="1749" y="190"/>
                  </a:lnTo>
                  <a:lnTo>
                    <a:pt x="1752" y="191"/>
                  </a:lnTo>
                  <a:lnTo>
                    <a:pt x="1755" y="193"/>
                  </a:lnTo>
                  <a:lnTo>
                    <a:pt x="1721" y="207"/>
                  </a:lnTo>
                  <a:lnTo>
                    <a:pt x="1686" y="222"/>
                  </a:lnTo>
                  <a:lnTo>
                    <a:pt x="1651" y="237"/>
                  </a:lnTo>
                  <a:lnTo>
                    <a:pt x="1616" y="251"/>
                  </a:lnTo>
                  <a:lnTo>
                    <a:pt x="1585" y="265"/>
                  </a:lnTo>
                  <a:lnTo>
                    <a:pt x="1561" y="275"/>
                  </a:lnTo>
                  <a:lnTo>
                    <a:pt x="1553" y="280"/>
                  </a:lnTo>
                  <a:lnTo>
                    <a:pt x="1541" y="286"/>
                  </a:lnTo>
                  <a:lnTo>
                    <a:pt x="1529" y="294"/>
                  </a:lnTo>
                  <a:lnTo>
                    <a:pt x="1527" y="294"/>
                  </a:lnTo>
                  <a:lnTo>
                    <a:pt x="1526" y="295"/>
                  </a:lnTo>
                  <a:lnTo>
                    <a:pt x="1524" y="295"/>
                  </a:lnTo>
                  <a:lnTo>
                    <a:pt x="1521" y="297"/>
                  </a:lnTo>
                  <a:lnTo>
                    <a:pt x="1507" y="307"/>
                  </a:lnTo>
                  <a:lnTo>
                    <a:pt x="1494" y="321"/>
                  </a:lnTo>
                  <a:lnTo>
                    <a:pt x="1481" y="332"/>
                  </a:lnTo>
                  <a:lnTo>
                    <a:pt x="1472" y="339"/>
                  </a:lnTo>
                  <a:lnTo>
                    <a:pt x="1442" y="373"/>
                  </a:lnTo>
                  <a:lnTo>
                    <a:pt x="1417" y="405"/>
                  </a:lnTo>
                  <a:lnTo>
                    <a:pt x="1401" y="436"/>
                  </a:lnTo>
                  <a:lnTo>
                    <a:pt x="1399" y="439"/>
                  </a:lnTo>
                  <a:lnTo>
                    <a:pt x="1397" y="443"/>
                  </a:lnTo>
                  <a:lnTo>
                    <a:pt x="1391" y="457"/>
                  </a:lnTo>
                  <a:lnTo>
                    <a:pt x="1385" y="475"/>
                  </a:lnTo>
                  <a:lnTo>
                    <a:pt x="1381" y="495"/>
                  </a:lnTo>
                  <a:lnTo>
                    <a:pt x="1365" y="540"/>
                  </a:lnTo>
                  <a:lnTo>
                    <a:pt x="1350" y="590"/>
                  </a:lnTo>
                  <a:lnTo>
                    <a:pt x="1332" y="643"/>
                  </a:lnTo>
                  <a:lnTo>
                    <a:pt x="1315" y="698"/>
                  </a:lnTo>
                  <a:lnTo>
                    <a:pt x="1298" y="753"/>
                  </a:lnTo>
                  <a:lnTo>
                    <a:pt x="1284" y="804"/>
                  </a:lnTo>
                  <a:lnTo>
                    <a:pt x="159" y="804"/>
                  </a:lnTo>
                  <a:lnTo>
                    <a:pt x="122" y="799"/>
                  </a:lnTo>
                  <a:lnTo>
                    <a:pt x="89" y="787"/>
                  </a:lnTo>
                  <a:lnTo>
                    <a:pt x="60" y="769"/>
                  </a:lnTo>
                  <a:lnTo>
                    <a:pt x="35" y="744"/>
                  </a:lnTo>
                  <a:lnTo>
                    <a:pt x="17" y="715"/>
                  </a:lnTo>
                  <a:lnTo>
                    <a:pt x="5" y="682"/>
                  </a:lnTo>
                  <a:lnTo>
                    <a:pt x="0" y="645"/>
                  </a:lnTo>
                  <a:lnTo>
                    <a:pt x="0" y="633"/>
                  </a:lnTo>
                  <a:lnTo>
                    <a:pt x="2" y="620"/>
                  </a:lnTo>
                  <a:lnTo>
                    <a:pt x="8" y="595"/>
                  </a:lnTo>
                  <a:lnTo>
                    <a:pt x="17" y="561"/>
                  </a:lnTo>
                  <a:lnTo>
                    <a:pt x="29" y="523"/>
                  </a:lnTo>
                  <a:lnTo>
                    <a:pt x="41" y="483"/>
                  </a:lnTo>
                  <a:lnTo>
                    <a:pt x="53" y="440"/>
                  </a:lnTo>
                  <a:lnTo>
                    <a:pt x="67" y="401"/>
                  </a:lnTo>
                  <a:lnTo>
                    <a:pt x="79" y="361"/>
                  </a:lnTo>
                  <a:lnTo>
                    <a:pt x="90" y="327"/>
                  </a:lnTo>
                  <a:lnTo>
                    <a:pt x="99" y="298"/>
                  </a:lnTo>
                  <a:lnTo>
                    <a:pt x="104" y="281"/>
                  </a:lnTo>
                  <a:lnTo>
                    <a:pt x="110" y="265"/>
                  </a:lnTo>
                  <a:lnTo>
                    <a:pt x="110" y="265"/>
                  </a:lnTo>
                  <a:lnTo>
                    <a:pt x="127" y="237"/>
                  </a:lnTo>
                  <a:lnTo>
                    <a:pt x="148" y="214"/>
                  </a:lnTo>
                  <a:lnTo>
                    <a:pt x="174" y="196"/>
                  </a:lnTo>
                  <a:lnTo>
                    <a:pt x="176" y="194"/>
                  </a:lnTo>
                  <a:lnTo>
                    <a:pt x="179" y="193"/>
                  </a:lnTo>
                  <a:lnTo>
                    <a:pt x="183" y="190"/>
                  </a:lnTo>
                  <a:lnTo>
                    <a:pt x="186" y="188"/>
                  </a:lnTo>
                  <a:lnTo>
                    <a:pt x="189" y="188"/>
                  </a:lnTo>
                  <a:lnTo>
                    <a:pt x="206" y="179"/>
                  </a:lnTo>
                  <a:lnTo>
                    <a:pt x="228" y="170"/>
                  </a:lnTo>
                  <a:lnTo>
                    <a:pt x="252" y="161"/>
                  </a:lnTo>
                  <a:lnTo>
                    <a:pt x="278" y="149"/>
                  </a:lnTo>
                  <a:lnTo>
                    <a:pt x="304" y="138"/>
                  </a:lnTo>
                  <a:lnTo>
                    <a:pt x="330" y="127"/>
                  </a:lnTo>
                  <a:lnTo>
                    <a:pt x="354" y="118"/>
                  </a:lnTo>
                  <a:lnTo>
                    <a:pt x="374" y="109"/>
                  </a:lnTo>
                  <a:lnTo>
                    <a:pt x="391" y="103"/>
                  </a:lnTo>
                  <a:lnTo>
                    <a:pt x="402" y="98"/>
                  </a:lnTo>
                  <a:lnTo>
                    <a:pt x="406" y="97"/>
                  </a:lnTo>
                  <a:lnTo>
                    <a:pt x="489" y="63"/>
                  </a:lnTo>
                  <a:lnTo>
                    <a:pt x="573" y="31"/>
                  </a:lnTo>
                  <a:lnTo>
                    <a:pt x="6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11" name="Freeform 21"/>
            <p:cNvSpPr>
              <a:spLocks/>
            </p:cNvSpPr>
            <p:nvPr/>
          </p:nvSpPr>
          <p:spPr bwMode="auto">
            <a:xfrm>
              <a:off x="195262" y="385763"/>
              <a:ext cx="1601788" cy="1943100"/>
            </a:xfrm>
            <a:custGeom>
              <a:avLst/>
              <a:gdLst>
                <a:gd name="T0" fmla="*/ 514 w 1009"/>
                <a:gd name="T1" fmla="*/ 0 h 1224"/>
                <a:gd name="T2" fmla="*/ 632 w 1009"/>
                <a:gd name="T3" fmla="*/ 17 h 1224"/>
                <a:gd name="T4" fmla="*/ 737 w 1009"/>
                <a:gd name="T5" fmla="*/ 66 h 1224"/>
                <a:gd name="T6" fmla="*/ 823 w 1009"/>
                <a:gd name="T7" fmla="*/ 141 h 1224"/>
                <a:gd name="T8" fmla="*/ 886 w 1009"/>
                <a:gd name="T9" fmla="*/ 237 h 1224"/>
                <a:gd name="T10" fmla="*/ 919 w 1009"/>
                <a:gd name="T11" fmla="*/ 350 h 1224"/>
                <a:gd name="T12" fmla="*/ 924 w 1009"/>
                <a:gd name="T13" fmla="*/ 423 h 1224"/>
                <a:gd name="T14" fmla="*/ 921 w 1009"/>
                <a:gd name="T15" fmla="*/ 470 h 1224"/>
                <a:gd name="T16" fmla="*/ 919 w 1009"/>
                <a:gd name="T17" fmla="*/ 524 h 1224"/>
                <a:gd name="T18" fmla="*/ 918 w 1009"/>
                <a:gd name="T19" fmla="*/ 562 h 1224"/>
                <a:gd name="T20" fmla="*/ 930 w 1009"/>
                <a:gd name="T21" fmla="*/ 561 h 1224"/>
                <a:gd name="T22" fmla="*/ 953 w 1009"/>
                <a:gd name="T23" fmla="*/ 561 h 1224"/>
                <a:gd name="T24" fmla="*/ 977 w 1009"/>
                <a:gd name="T25" fmla="*/ 568 h 1224"/>
                <a:gd name="T26" fmla="*/ 999 w 1009"/>
                <a:gd name="T27" fmla="*/ 587 h 1224"/>
                <a:gd name="T28" fmla="*/ 1009 w 1009"/>
                <a:gd name="T29" fmla="*/ 623 h 1224"/>
                <a:gd name="T30" fmla="*/ 1005 w 1009"/>
                <a:gd name="T31" fmla="*/ 697 h 1224"/>
                <a:gd name="T32" fmla="*/ 988 w 1009"/>
                <a:gd name="T33" fmla="*/ 765 h 1224"/>
                <a:gd name="T34" fmla="*/ 968 w 1009"/>
                <a:gd name="T35" fmla="*/ 808 h 1224"/>
                <a:gd name="T36" fmla="*/ 947 w 1009"/>
                <a:gd name="T37" fmla="*/ 831 h 1224"/>
                <a:gd name="T38" fmla="*/ 925 w 1009"/>
                <a:gd name="T39" fmla="*/ 840 h 1224"/>
                <a:gd name="T40" fmla="*/ 908 w 1009"/>
                <a:gd name="T41" fmla="*/ 840 h 1224"/>
                <a:gd name="T42" fmla="*/ 899 w 1009"/>
                <a:gd name="T43" fmla="*/ 839 h 1224"/>
                <a:gd name="T44" fmla="*/ 876 w 1009"/>
                <a:gd name="T45" fmla="*/ 895 h 1224"/>
                <a:gd name="T46" fmla="*/ 829 w 1009"/>
                <a:gd name="T47" fmla="*/ 993 h 1224"/>
                <a:gd name="T48" fmla="*/ 774 w 1009"/>
                <a:gd name="T49" fmla="*/ 1069 h 1224"/>
                <a:gd name="T50" fmla="*/ 718 w 1009"/>
                <a:gd name="T51" fmla="*/ 1126 h 1224"/>
                <a:gd name="T52" fmla="*/ 643 w 1009"/>
                <a:gd name="T53" fmla="*/ 1178 h 1224"/>
                <a:gd name="T54" fmla="*/ 577 w 1009"/>
                <a:gd name="T55" fmla="*/ 1207 h 1224"/>
                <a:gd name="T56" fmla="*/ 531 w 1009"/>
                <a:gd name="T57" fmla="*/ 1220 h 1224"/>
                <a:gd name="T58" fmla="*/ 513 w 1009"/>
                <a:gd name="T59" fmla="*/ 1224 h 1224"/>
                <a:gd name="T60" fmla="*/ 491 w 1009"/>
                <a:gd name="T61" fmla="*/ 1224 h 1224"/>
                <a:gd name="T62" fmla="*/ 458 w 1009"/>
                <a:gd name="T63" fmla="*/ 1216 h 1224"/>
                <a:gd name="T64" fmla="*/ 400 w 1009"/>
                <a:gd name="T65" fmla="*/ 1196 h 1224"/>
                <a:gd name="T66" fmla="*/ 328 w 1009"/>
                <a:gd name="T67" fmla="*/ 1155 h 1224"/>
                <a:gd name="T68" fmla="*/ 261 w 1009"/>
                <a:gd name="T69" fmla="*/ 1098 h 1224"/>
                <a:gd name="T70" fmla="*/ 206 w 1009"/>
                <a:gd name="T71" fmla="*/ 1033 h 1224"/>
                <a:gd name="T72" fmla="*/ 155 w 1009"/>
                <a:gd name="T73" fmla="*/ 947 h 1224"/>
                <a:gd name="T74" fmla="*/ 113 w 1009"/>
                <a:gd name="T75" fmla="*/ 839 h 1224"/>
                <a:gd name="T76" fmla="*/ 107 w 1009"/>
                <a:gd name="T77" fmla="*/ 840 h 1224"/>
                <a:gd name="T78" fmla="*/ 93 w 1009"/>
                <a:gd name="T79" fmla="*/ 842 h 1224"/>
                <a:gd name="T80" fmla="*/ 73 w 1009"/>
                <a:gd name="T81" fmla="*/ 839 h 1224"/>
                <a:gd name="T82" fmla="*/ 52 w 1009"/>
                <a:gd name="T83" fmla="*/ 822 h 1224"/>
                <a:gd name="T84" fmla="*/ 32 w 1009"/>
                <a:gd name="T85" fmla="*/ 790 h 1224"/>
                <a:gd name="T86" fmla="*/ 13 w 1009"/>
                <a:gd name="T87" fmla="*/ 735 h 1224"/>
                <a:gd name="T88" fmla="*/ 1 w 1009"/>
                <a:gd name="T89" fmla="*/ 651 h 1224"/>
                <a:gd name="T90" fmla="*/ 4 w 1009"/>
                <a:gd name="T91" fmla="*/ 602 h 1224"/>
                <a:gd name="T92" fmla="*/ 21 w 1009"/>
                <a:gd name="T93" fmla="*/ 576 h 1224"/>
                <a:gd name="T94" fmla="*/ 46 w 1009"/>
                <a:gd name="T95" fmla="*/ 564 h 1224"/>
                <a:gd name="T96" fmla="*/ 70 w 1009"/>
                <a:gd name="T97" fmla="*/ 561 h 1224"/>
                <a:gd name="T98" fmla="*/ 88 w 1009"/>
                <a:gd name="T99" fmla="*/ 562 h 1224"/>
                <a:gd name="T100" fmla="*/ 91 w 1009"/>
                <a:gd name="T101" fmla="*/ 545 h 1224"/>
                <a:gd name="T102" fmla="*/ 90 w 1009"/>
                <a:gd name="T103" fmla="*/ 498 h 1224"/>
                <a:gd name="T104" fmla="*/ 88 w 1009"/>
                <a:gd name="T105" fmla="*/ 445 h 1224"/>
                <a:gd name="T106" fmla="*/ 87 w 1009"/>
                <a:gd name="T107" fmla="*/ 409 h 1224"/>
                <a:gd name="T108" fmla="*/ 104 w 1009"/>
                <a:gd name="T109" fmla="*/ 292 h 1224"/>
                <a:gd name="T110" fmla="*/ 152 w 1009"/>
                <a:gd name="T111" fmla="*/ 186 h 1224"/>
                <a:gd name="T112" fmla="*/ 227 w 1009"/>
                <a:gd name="T113" fmla="*/ 101 h 1224"/>
                <a:gd name="T114" fmla="*/ 323 w 1009"/>
                <a:gd name="T115" fmla="*/ 38 h 1224"/>
                <a:gd name="T116" fmla="*/ 435 w 1009"/>
                <a:gd name="T117" fmla="*/ 5 h 1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09" h="1224">
                  <a:moveTo>
                    <a:pt x="496" y="0"/>
                  </a:moveTo>
                  <a:lnTo>
                    <a:pt x="514" y="0"/>
                  </a:lnTo>
                  <a:lnTo>
                    <a:pt x="574" y="5"/>
                  </a:lnTo>
                  <a:lnTo>
                    <a:pt x="632" y="17"/>
                  </a:lnTo>
                  <a:lnTo>
                    <a:pt x="687" y="38"/>
                  </a:lnTo>
                  <a:lnTo>
                    <a:pt x="737" y="66"/>
                  </a:lnTo>
                  <a:lnTo>
                    <a:pt x="783" y="101"/>
                  </a:lnTo>
                  <a:lnTo>
                    <a:pt x="823" y="141"/>
                  </a:lnTo>
                  <a:lnTo>
                    <a:pt x="858" y="186"/>
                  </a:lnTo>
                  <a:lnTo>
                    <a:pt x="886" y="237"/>
                  </a:lnTo>
                  <a:lnTo>
                    <a:pt x="907" y="292"/>
                  </a:lnTo>
                  <a:lnTo>
                    <a:pt x="919" y="350"/>
                  </a:lnTo>
                  <a:lnTo>
                    <a:pt x="924" y="409"/>
                  </a:lnTo>
                  <a:lnTo>
                    <a:pt x="924" y="423"/>
                  </a:lnTo>
                  <a:lnTo>
                    <a:pt x="922" y="445"/>
                  </a:lnTo>
                  <a:lnTo>
                    <a:pt x="921" y="470"/>
                  </a:lnTo>
                  <a:lnTo>
                    <a:pt x="921" y="498"/>
                  </a:lnTo>
                  <a:lnTo>
                    <a:pt x="919" y="524"/>
                  </a:lnTo>
                  <a:lnTo>
                    <a:pt x="918" y="545"/>
                  </a:lnTo>
                  <a:lnTo>
                    <a:pt x="918" y="562"/>
                  </a:lnTo>
                  <a:lnTo>
                    <a:pt x="922" y="562"/>
                  </a:lnTo>
                  <a:lnTo>
                    <a:pt x="930" y="561"/>
                  </a:lnTo>
                  <a:lnTo>
                    <a:pt x="941" y="561"/>
                  </a:lnTo>
                  <a:lnTo>
                    <a:pt x="953" y="561"/>
                  </a:lnTo>
                  <a:lnTo>
                    <a:pt x="965" y="564"/>
                  </a:lnTo>
                  <a:lnTo>
                    <a:pt x="977" y="568"/>
                  </a:lnTo>
                  <a:lnTo>
                    <a:pt x="988" y="576"/>
                  </a:lnTo>
                  <a:lnTo>
                    <a:pt x="999" y="587"/>
                  </a:lnTo>
                  <a:lnTo>
                    <a:pt x="1006" y="602"/>
                  </a:lnTo>
                  <a:lnTo>
                    <a:pt x="1009" y="623"/>
                  </a:lnTo>
                  <a:lnTo>
                    <a:pt x="1009" y="651"/>
                  </a:lnTo>
                  <a:lnTo>
                    <a:pt x="1005" y="697"/>
                  </a:lnTo>
                  <a:lnTo>
                    <a:pt x="997" y="735"/>
                  </a:lnTo>
                  <a:lnTo>
                    <a:pt x="988" y="765"/>
                  </a:lnTo>
                  <a:lnTo>
                    <a:pt x="979" y="790"/>
                  </a:lnTo>
                  <a:lnTo>
                    <a:pt x="968" y="808"/>
                  </a:lnTo>
                  <a:lnTo>
                    <a:pt x="957" y="822"/>
                  </a:lnTo>
                  <a:lnTo>
                    <a:pt x="947" y="831"/>
                  </a:lnTo>
                  <a:lnTo>
                    <a:pt x="936" y="837"/>
                  </a:lnTo>
                  <a:lnTo>
                    <a:pt x="925" y="840"/>
                  </a:lnTo>
                  <a:lnTo>
                    <a:pt x="916" y="842"/>
                  </a:lnTo>
                  <a:lnTo>
                    <a:pt x="908" y="840"/>
                  </a:lnTo>
                  <a:lnTo>
                    <a:pt x="902" y="840"/>
                  </a:lnTo>
                  <a:lnTo>
                    <a:pt x="899" y="839"/>
                  </a:lnTo>
                  <a:lnTo>
                    <a:pt x="896" y="837"/>
                  </a:lnTo>
                  <a:lnTo>
                    <a:pt x="876" y="895"/>
                  </a:lnTo>
                  <a:lnTo>
                    <a:pt x="853" y="947"/>
                  </a:lnTo>
                  <a:lnTo>
                    <a:pt x="829" y="993"/>
                  </a:lnTo>
                  <a:lnTo>
                    <a:pt x="803" y="1033"/>
                  </a:lnTo>
                  <a:lnTo>
                    <a:pt x="774" y="1069"/>
                  </a:lnTo>
                  <a:lnTo>
                    <a:pt x="747" y="1100"/>
                  </a:lnTo>
                  <a:lnTo>
                    <a:pt x="718" y="1126"/>
                  </a:lnTo>
                  <a:lnTo>
                    <a:pt x="679" y="1155"/>
                  </a:lnTo>
                  <a:lnTo>
                    <a:pt x="643" y="1178"/>
                  </a:lnTo>
                  <a:lnTo>
                    <a:pt x="608" y="1196"/>
                  </a:lnTo>
                  <a:lnTo>
                    <a:pt x="577" y="1207"/>
                  </a:lnTo>
                  <a:lnTo>
                    <a:pt x="551" y="1216"/>
                  </a:lnTo>
                  <a:lnTo>
                    <a:pt x="531" y="1220"/>
                  </a:lnTo>
                  <a:lnTo>
                    <a:pt x="517" y="1224"/>
                  </a:lnTo>
                  <a:lnTo>
                    <a:pt x="513" y="1224"/>
                  </a:lnTo>
                  <a:lnTo>
                    <a:pt x="496" y="1224"/>
                  </a:lnTo>
                  <a:lnTo>
                    <a:pt x="491" y="1224"/>
                  </a:lnTo>
                  <a:lnTo>
                    <a:pt x="478" y="1220"/>
                  </a:lnTo>
                  <a:lnTo>
                    <a:pt x="458" y="1216"/>
                  </a:lnTo>
                  <a:lnTo>
                    <a:pt x="432" y="1207"/>
                  </a:lnTo>
                  <a:lnTo>
                    <a:pt x="400" y="1196"/>
                  </a:lnTo>
                  <a:lnTo>
                    <a:pt x="366" y="1178"/>
                  </a:lnTo>
                  <a:lnTo>
                    <a:pt x="328" y="1155"/>
                  </a:lnTo>
                  <a:lnTo>
                    <a:pt x="290" y="1126"/>
                  </a:lnTo>
                  <a:lnTo>
                    <a:pt x="261" y="1098"/>
                  </a:lnTo>
                  <a:lnTo>
                    <a:pt x="233" y="1068"/>
                  </a:lnTo>
                  <a:lnTo>
                    <a:pt x="206" y="1033"/>
                  </a:lnTo>
                  <a:lnTo>
                    <a:pt x="180" y="993"/>
                  </a:lnTo>
                  <a:lnTo>
                    <a:pt x="155" y="947"/>
                  </a:lnTo>
                  <a:lnTo>
                    <a:pt x="133" y="895"/>
                  </a:lnTo>
                  <a:lnTo>
                    <a:pt x="113" y="839"/>
                  </a:lnTo>
                  <a:lnTo>
                    <a:pt x="110" y="839"/>
                  </a:lnTo>
                  <a:lnTo>
                    <a:pt x="107" y="840"/>
                  </a:lnTo>
                  <a:lnTo>
                    <a:pt x="101" y="842"/>
                  </a:lnTo>
                  <a:lnTo>
                    <a:pt x="93" y="842"/>
                  </a:lnTo>
                  <a:lnTo>
                    <a:pt x="84" y="842"/>
                  </a:lnTo>
                  <a:lnTo>
                    <a:pt x="73" y="839"/>
                  </a:lnTo>
                  <a:lnTo>
                    <a:pt x="62" y="832"/>
                  </a:lnTo>
                  <a:lnTo>
                    <a:pt x="52" y="822"/>
                  </a:lnTo>
                  <a:lnTo>
                    <a:pt x="41" y="808"/>
                  </a:lnTo>
                  <a:lnTo>
                    <a:pt x="32" y="790"/>
                  </a:lnTo>
                  <a:lnTo>
                    <a:pt x="21" y="765"/>
                  </a:lnTo>
                  <a:lnTo>
                    <a:pt x="13" y="735"/>
                  </a:lnTo>
                  <a:lnTo>
                    <a:pt x="6" y="697"/>
                  </a:lnTo>
                  <a:lnTo>
                    <a:pt x="1" y="651"/>
                  </a:lnTo>
                  <a:lnTo>
                    <a:pt x="0" y="623"/>
                  </a:lnTo>
                  <a:lnTo>
                    <a:pt x="4" y="602"/>
                  </a:lnTo>
                  <a:lnTo>
                    <a:pt x="12" y="587"/>
                  </a:lnTo>
                  <a:lnTo>
                    <a:pt x="21" y="576"/>
                  </a:lnTo>
                  <a:lnTo>
                    <a:pt x="33" y="568"/>
                  </a:lnTo>
                  <a:lnTo>
                    <a:pt x="46" y="564"/>
                  </a:lnTo>
                  <a:lnTo>
                    <a:pt x="58" y="561"/>
                  </a:lnTo>
                  <a:lnTo>
                    <a:pt x="70" y="561"/>
                  </a:lnTo>
                  <a:lnTo>
                    <a:pt x="79" y="561"/>
                  </a:lnTo>
                  <a:lnTo>
                    <a:pt x="88" y="562"/>
                  </a:lnTo>
                  <a:lnTo>
                    <a:pt x="93" y="562"/>
                  </a:lnTo>
                  <a:lnTo>
                    <a:pt x="91" y="545"/>
                  </a:lnTo>
                  <a:lnTo>
                    <a:pt x="91" y="524"/>
                  </a:lnTo>
                  <a:lnTo>
                    <a:pt x="90" y="498"/>
                  </a:lnTo>
                  <a:lnTo>
                    <a:pt x="88" y="470"/>
                  </a:lnTo>
                  <a:lnTo>
                    <a:pt x="88" y="445"/>
                  </a:lnTo>
                  <a:lnTo>
                    <a:pt x="87" y="423"/>
                  </a:lnTo>
                  <a:lnTo>
                    <a:pt x="87" y="409"/>
                  </a:lnTo>
                  <a:lnTo>
                    <a:pt x="91" y="350"/>
                  </a:lnTo>
                  <a:lnTo>
                    <a:pt x="104" y="292"/>
                  </a:lnTo>
                  <a:lnTo>
                    <a:pt x="125" y="237"/>
                  </a:lnTo>
                  <a:lnTo>
                    <a:pt x="152" y="186"/>
                  </a:lnTo>
                  <a:lnTo>
                    <a:pt x="188" y="141"/>
                  </a:lnTo>
                  <a:lnTo>
                    <a:pt x="227" y="101"/>
                  </a:lnTo>
                  <a:lnTo>
                    <a:pt x="273" y="66"/>
                  </a:lnTo>
                  <a:lnTo>
                    <a:pt x="323" y="38"/>
                  </a:lnTo>
                  <a:lnTo>
                    <a:pt x="378" y="17"/>
                  </a:lnTo>
                  <a:lnTo>
                    <a:pt x="435" y="5"/>
                  </a:lnTo>
                  <a:lnTo>
                    <a:pt x="4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12" name="Freeform 22"/>
            <p:cNvSpPr>
              <a:spLocks/>
            </p:cNvSpPr>
            <p:nvPr/>
          </p:nvSpPr>
          <p:spPr bwMode="auto">
            <a:xfrm>
              <a:off x="4908550" y="2554288"/>
              <a:ext cx="2547938" cy="1168400"/>
            </a:xfrm>
            <a:custGeom>
              <a:avLst/>
              <a:gdLst>
                <a:gd name="T0" fmla="*/ 398 w 1605"/>
                <a:gd name="T1" fmla="*/ 39 h 736"/>
                <a:gd name="T2" fmla="*/ 356 w 1605"/>
                <a:gd name="T3" fmla="*/ 82 h 736"/>
                <a:gd name="T4" fmla="*/ 314 w 1605"/>
                <a:gd name="T5" fmla="*/ 152 h 736"/>
                <a:gd name="T6" fmla="*/ 298 w 1605"/>
                <a:gd name="T7" fmla="*/ 252 h 736"/>
                <a:gd name="T8" fmla="*/ 313 w 1605"/>
                <a:gd name="T9" fmla="*/ 333 h 736"/>
                <a:gd name="T10" fmla="*/ 343 w 1605"/>
                <a:gd name="T11" fmla="*/ 300 h 736"/>
                <a:gd name="T12" fmla="*/ 401 w 1605"/>
                <a:gd name="T13" fmla="*/ 256 h 736"/>
                <a:gd name="T14" fmla="*/ 473 w 1605"/>
                <a:gd name="T15" fmla="*/ 227 h 736"/>
                <a:gd name="T16" fmla="*/ 556 w 1605"/>
                <a:gd name="T17" fmla="*/ 355 h 736"/>
                <a:gd name="T18" fmla="*/ 650 w 1605"/>
                <a:gd name="T19" fmla="*/ 478 h 736"/>
                <a:gd name="T20" fmla="*/ 734 w 1605"/>
                <a:gd name="T21" fmla="*/ 566 h 736"/>
                <a:gd name="T22" fmla="*/ 808 w 1605"/>
                <a:gd name="T23" fmla="*/ 542 h 736"/>
                <a:gd name="T24" fmla="*/ 898 w 1605"/>
                <a:gd name="T25" fmla="*/ 439 h 736"/>
                <a:gd name="T26" fmla="*/ 991 w 1605"/>
                <a:gd name="T27" fmla="*/ 313 h 736"/>
                <a:gd name="T28" fmla="*/ 1067 w 1605"/>
                <a:gd name="T29" fmla="*/ 233 h 736"/>
                <a:gd name="T30" fmla="*/ 1136 w 1605"/>
                <a:gd name="T31" fmla="*/ 270 h 736"/>
                <a:gd name="T32" fmla="*/ 1188 w 1605"/>
                <a:gd name="T33" fmla="*/ 314 h 736"/>
                <a:gd name="T34" fmla="*/ 1208 w 1605"/>
                <a:gd name="T35" fmla="*/ 336 h 736"/>
                <a:gd name="T36" fmla="*/ 1218 w 1605"/>
                <a:gd name="T37" fmla="*/ 215 h 736"/>
                <a:gd name="T38" fmla="*/ 1191 w 1605"/>
                <a:gd name="T39" fmla="*/ 125 h 736"/>
                <a:gd name="T40" fmla="*/ 1147 w 1605"/>
                <a:gd name="T41" fmla="*/ 64 h 736"/>
                <a:gd name="T42" fmla="*/ 1107 w 1605"/>
                <a:gd name="T43" fmla="*/ 30 h 736"/>
                <a:gd name="T44" fmla="*/ 1122 w 1605"/>
                <a:gd name="T45" fmla="*/ 6 h 736"/>
                <a:gd name="T46" fmla="*/ 1191 w 1605"/>
                <a:gd name="T47" fmla="*/ 29 h 736"/>
                <a:gd name="T48" fmla="*/ 1281 w 1605"/>
                <a:gd name="T49" fmla="*/ 58 h 736"/>
                <a:gd name="T50" fmla="*/ 1362 w 1605"/>
                <a:gd name="T51" fmla="*/ 87 h 736"/>
                <a:gd name="T52" fmla="*/ 1405 w 1605"/>
                <a:gd name="T53" fmla="*/ 102 h 736"/>
                <a:gd name="T54" fmla="*/ 1509 w 1605"/>
                <a:gd name="T55" fmla="*/ 178 h 736"/>
                <a:gd name="T56" fmla="*/ 1574 w 1605"/>
                <a:gd name="T57" fmla="*/ 278 h 736"/>
                <a:gd name="T58" fmla="*/ 1590 w 1605"/>
                <a:gd name="T59" fmla="*/ 336 h 736"/>
                <a:gd name="T60" fmla="*/ 1596 w 1605"/>
                <a:gd name="T61" fmla="*/ 369 h 736"/>
                <a:gd name="T62" fmla="*/ 1602 w 1605"/>
                <a:gd name="T63" fmla="*/ 421 h 736"/>
                <a:gd name="T64" fmla="*/ 1603 w 1605"/>
                <a:gd name="T65" fmla="*/ 464 h 736"/>
                <a:gd name="T66" fmla="*/ 1605 w 1605"/>
                <a:gd name="T67" fmla="*/ 494 h 736"/>
                <a:gd name="T68" fmla="*/ 1603 w 1605"/>
                <a:gd name="T69" fmla="*/ 520 h 736"/>
                <a:gd name="T70" fmla="*/ 1600 w 1605"/>
                <a:gd name="T71" fmla="*/ 575 h 736"/>
                <a:gd name="T72" fmla="*/ 1556 w 1605"/>
                <a:gd name="T73" fmla="*/ 669 h 736"/>
                <a:gd name="T74" fmla="*/ 1466 w 1605"/>
                <a:gd name="T75" fmla="*/ 725 h 736"/>
                <a:gd name="T76" fmla="*/ 320 w 1605"/>
                <a:gd name="T77" fmla="*/ 736 h 736"/>
                <a:gd name="T78" fmla="*/ 272 w 1605"/>
                <a:gd name="T79" fmla="*/ 577 h 736"/>
                <a:gd name="T80" fmla="*/ 224 w 1605"/>
                <a:gd name="T81" fmla="*/ 429 h 736"/>
                <a:gd name="T82" fmla="*/ 201 w 1605"/>
                <a:gd name="T83" fmla="*/ 366 h 736"/>
                <a:gd name="T84" fmla="*/ 175 w 1605"/>
                <a:gd name="T85" fmla="*/ 325 h 736"/>
                <a:gd name="T86" fmla="*/ 101 w 1605"/>
                <a:gd name="T87" fmla="*/ 242 h 736"/>
                <a:gd name="T88" fmla="*/ 49 w 1605"/>
                <a:gd name="T89" fmla="*/ 209 h 736"/>
                <a:gd name="T90" fmla="*/ 0 w 1605"/>
                <a:gd name="T91" fmla="*/ 187 h 736"/>
                <a:gd name="T92" fmla="*/ 113 w 1605"/>
                <a:gd name="T93" fmla="*/ 102 h 736"/>
                <a:gd name="T94" fmla="*/ 154 w 1605"/>
                <a:gd name="T95" fmla="*/ 87 h 736"/>
                <a:gd name="T96" fmla="*/ 236 w 1605"/>
                <a:gd name="T97" fmla="*/ 58 h 736"/>
                <a:gd name="T98" fmla="*/ 327 w 1605"/>
                <a:gd name="T99" fmla="*/ 29 h 736"/>
                <a:gd name="T100" fmla="*/ 395 w 1605"/>
                <a:gd name="T101" fmla="*/ 6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05" h="736">
                  <a:moveTo>
                    <a:pt x="414" y="0"/>
                  </a:moveTo>
                  <a:lnTo>
                    <a:pt x="409" y="30"/>
                  </a:lnTo>
                  <a:lnTo>
                    <a:pt x="398" y="39"/>
                  </a:lnTo>
                  <a:lnTo>
                    <a:pt x="386" y="50"/>
                  </a:lnTo>
                  <a:lnTo>
                    <a:pt x="371" y="64"/>
                  </a:lnTo>
                  <a:lnTo>
                    <a:pt x="356" y="82"/>
                  </a:lnTo>
                  <a:lnTo>
                    <a:pt x="340" y="102"/>
                  </a:lnTo>
                  <a:lnTo>
                    <a:pt x="327" y="125"/>
                  </a:lnTo>
                  <a:lnTo>
                    <a:pt x="314" y="152"/>
                  </a:lnTo>
                  <a:lnTo>
                    <a:pt x="305" y="181"/>
                  </a:lnTo>
                  <a:lnTo>
                    <a:pt x="299" y="215"/>
                  </a:lnTo>
                  <a:lnTo>
                    <a:pt x="298" y="252"/>
                  </a:lnTo>
                  <a:lnTo>
                    <a:pt x="301" y="293"/>
                  </a:lnTo>
                  <a:lnTo>
                    <a:pt x="310" y="336"/>
                  </a:lnTo>
                  <a:lnTo>
                    <a:pt x="313" y="333"/>
                  </a:lnTo>
                  <a:lnTo>
                    <a:pt x="319" y="326"/>
                  </a:lnTo>
                  <a:lnTo>
                    <a:pt x="330" y="314"/>
                  </a:lnTo>
                  <a:lnTo>
                    <a:pt x="343" y="300"/>
                  </a:lnTo>
                  <a:lnTo>
                    <a:pt x="360" y="287"/>
                  </a:lnTo>
                  <a:lnTo>
                    <a:pt x="380" y="270"/>
                  </a:lnTo>
                  <a:lnTo>
                    <a:pt x="401" y="256"/>
                  </a:lnTo>
                  <a:lnTo>
                    <a:pt x="424" y="242"/>
                  </a:lnTo>
                  <a:lnTo>
                    <a:pt x="449" y="233"/>
                  </a:lnTo>
                  <a:lnTo>
                    <a:pt x="473" y="227"/>
                  </a:lnTo>
                  <a:lnTo>
                    <a:pt x="499" y="270"/>
                  </a:lnTo>
                  <a:lnTo>
                    <a:pt x="527" y="313"/>
                  </a:lnTo>
                  <a:lnTo>
                    <a:pt x="556" y="355"/>
                  </a:lnTo>
                  <a:lnTo>
                    <a:pt x="588" y="398"/>
                  </a:lnTo>
                  <a:lnTo>
                    <a:pt x="618" y="439"/>
                  </a:lnTo>
                  <a:lnTo>
                    <a:pt x="650" y="478"/>
                  </a:lnTo>
                  <a:lnTo>
                    <a:pt x="679" y="513"/>
                  </a:lnTo>
                  <a:lnTo>
                    <a:pt x="708" y="542"/>
                  </a:lnTo>
                  <a:lnTo>
                    <a:pt x="734" y="566"/>
                  </a:lnTo>
                  <a:lnTo>
                    <a:pt x="759" y="583"/>
                  </a:lnTo>
                  <a:lnTo>
                    <a:pt x="782" y="566"/>
                  </a:lnTo>
                  <a:lnTo>
                    <a:pt x="808" y="542"/>
                  </a:lnTo>
                  <a:lnTo>
                    <a:pt x="837" y="513"/>
                  </a:lnTo>
                  <a:lnTo>
                    <a:pt x="867" y="478"/>
                  </a:lnTo>
                  <a:lnTo>
                    <a:pt x="898" y="439"/>
                  </a:lnTo>
                  <a:lnTo>
                    <a:pt x="930" y="398"/>
                  </a:lnTo>
                  <a:lnTo>
                    <a:pt x="960" y="355"/>
                  </a:lnTo>
                  <a:lnTo>
                    <a:pt x="991" y="313"/>
                  </a:lnTo>
                  <a:lnTo>
                    <a:pt x="1018" y="268"/>
                  </a:lnTo>
                  <a:lnTo>
                    <a:pt x="1043" y="227"/>
                  </a:lnTo>
                  <a:lnTo>
                    <a:pt x="1067" y="233"/>
                  </a:lnTo>
                  <a:lnTo>
                    <a:pt x="1092" y="242"/>
                  </a:lnTo>
                  <a:lnTo>
                    <a:pt x="1115" y="256"/>
                  </a:lnTo>
                  <a:lnTo>
                    <a:pt x="1136" y="270"/>
                  </a:lnTo>
                  <a:lnTo>
                    <a:pt x="1156" y="287"/>
                  </a:lnTo>
                  <a:lnTo>
                    <a:pt x="1173" y="300"/>
                  </a:lnTo>
                  <a:lnTo>
                    <a:pt x="1188" y="314"/>
                  </a:lnTo>
                  <a:lnTo>
                    <a:pt x="1199" y="326"/>
                  </a:lnTo>
                  <a:lnTo>
                    <a:pt x="1205" y="333"/>
                  </a:lnTo>
                  <a:lnTo>
                    <a:pt x="1208" y="336"/>
                  </a:lnTo>
                  <a:lnTo>
                    <a:pt x="1217" y="293"/>
                  </a:lnTo>
                  <a:lnTo>
                    <a:pt x="1220" y="252"/>
                  </a:lnTo>
                  <a:lnTo>
                    <a:pt x="1218" y="215"/>
                  </a:lnTo>
                  <a:lnTo>
                    <a:pt x="1212" y="183"/>
                  </a:lnTo>
                  <a:lnTo>
                    <a:pt x="1203" y="152"/>
                  </a:lnTo>
                  <a:lnTo>
                    <a:pt x="1191" y="125"/>
                  </a:lnTo>
                  <a:lnTo>
                    <a:pt x="1177" y="102"/>
                  </a:lnTo>
                  <a:lnTo>
                    <a:pt x="1162" y="82"/>
                  </a:lnTo>
                  <a:lnTo>
                    <a:pt x="1147" y="64"/>
                  </a:lnTo>
                  <a:lnTo>
                    <a:pt x="1131" y="50"/>
                  </a:lnTo>
                  <a:lnTo>
                    <a:pt x="1118" y="39"/>
                  </a:lnTo>
                  <a:lnTo>
                    <a:pt x="1107" y="30"/>
                  </a:lnTo>
                  <a:lnTo>
                    <a:pt x="1104" y="0"/>
                  </a:lnTo>
                  <a:lnTo>
                    <a:pt x="1110" y="1"/>
                  </a:lnTo>
                  <a:lnTo>
                    <a:pt x="1122" y="6"/>
                  </a:lnTo>
                  <a:lnTo>
                    <a:pt x="1141" y="12"/>
                  </a:lnTo>
                  <a:lnTo>
                    <a:pt x="1164" y="19"/>
                  </a:lnTo>
                  <a:lnTo>
                    <a:pt x="1191" y="29"/>
                  </a:lnTo>
                  <a:lnTo>
                    <a:pt x="1220" y="38"/>
                  </a:lnTo>
                  <a:lnTo>
                    <a:pt x="1251" y="48"/>
                  </a:lnTo>
                  <a:lnTo>
                    <a:pt x="1281" y="58"/>
                  </a:lnTo>
                  <a:lnTo>
                    <a:pt x="1310" y="68"/>
                  </a:lnTo>
                  <a:lnTo>
                    <a:pt x="1338" y="77"/>
                  </a:lnTo>
                  <a:lnTo>
                    <a:pt x="1362" y="87"/>
                  </a:lnTo>
                  <a:lnTo>
                    <a:pt x="1382" y="93"/>
                  </a:lnTo>
                  <a:lnTo>
                    <a:pt x="1397" y="99"/>
                  </a:lnTo>
                  <a:lnTo>
                    <a:pt x="1405" y="102"/>
                  </a:lnTo>
                  <a:lnTo>
                    <a:pt x="1445" y="125"/>
                  </a:lnTo>
                  <a:lnTo>
                    <a:pt x="1478" y="151"/>
                  </a:lnTo>
                  <a:lnTo>
                    <a:pt x="1509" y="178"/>
                  </a:lnTo>
                  <a:lnTo>
                    <a:pt x="1535" y="209"/>
                  </a:lnTo>
                  <a:lnTo>
                    <a:pt x="1556" y="241"/>
                  </a:lnTo>
                  <a:lnTo>
                    <a:pt x="1574" y="278"/>
                  </a:lnTo>
                  <a:lnTo>
                    <a:pt x="1587" y="317"/>
                  </a:lnTo>
                  <a:lnTo>
                    <a:pt x="1588" y="325"/>
                  </a:lnTo>
                  <a:lnTo>
                    <a:pt x="1590" y="336"/>
                  </a:lnTo>
                  <a:lnTo>
                    <a:pt x="1591" y="348"/>
                  </a:lnTo>
                  <a:lnTo>
                    <a:pt x="1594" y="360"/>
                  </a:lnTo>
                  <a:lnTo>
                    <a:pt x="1596" y="369"/>
                  </a:lnTo>
                  <a:lnTo>
                    <a:pt x="1596" y="372"/>
                  </a:lnTo>
                  <a:lnTo>
                    <a:pt x="1602" y="417"/>
                  </a:lnTo>
                  <a:lnTo>
                    <a:pt x="1602" y="421"/>
                  </a:lnTo>
                  <a:lnTo>
                    <a:pt x="1602" y="433"/>
                  </a:lnTo>
                  <a:lnTo>
                    <a:pt x="1603" y="449"/>
                  </a:lnTo>
                  <a:lnTo>
                    <a:pt x="1603" y="464"/>
                  </a:lnTo>
                  <a:lnTo>
                    <a:pt x="1603" y="479"/>
                  </a:lnTo>
                  <a:lnTo>
                    <a:pt x="1605" y="490"/>
                  </a:lnTo>
                  <a:lnTo>
                    <a:pt x="1605" y="494"/>
                  </a:lnTo>
                  <a:lnTo>
                    <a:pt x="1605" y="499"/>
                  </a:lnTo>
                  <a:lnTo>
                    <a:pt x="1605" y="508"/>
                  </a:lnTo>
                  <a:lnTo>
                    <a:pt x="1603" y="520"/>
                  </a:lnTo>
                  <a:lnTo>
                    <a:pt x="1603" y="531"/>
                  </a:lnTo>
                  <a:lnTo>
                    <a:pt x="1603" y="539"/>
                  </a:lnTo>
                  <a:lnTo>
                    <a:pt x="1600" y="575"/>
                  </a:lnTo>
                  <a:lnTo>
                    <a:pt x="1591" y="607"/>
                  </a:lnTo>
                  <a:lnTo>
                    <a:pt x="1577" y="640"/>
                  </a:lnTo>
                  <a:lnTo>
                    <a:pt x="1556" y="669"/>
                  </a:lnTo>
                  <a:lnTo>
                    <a:pt x="1529" y="695"/>
                  </a:lnTo>
                  <a:lnTo>
                    <a:pt x="1498" y="713"/>
                  </a:lnTo>
                  <a:lnTo>
                    <a:pt x="1466" y="725"/>
                  </a:lnTo>
                  <a:lnTo>
                    <a:pt x="1431" y="733"/>
                  </a:lnTo>
                  <a:lnTo>
                    <a:pt x="1394" y="736"/>
                  </a:lnTo>
                  <a:lnTo>
                    <a:pt x="320" y="736"/>
                  </a:lnTo>
                  <a:lnTo>
                    <a:pt x="305" y="685"/>
                  </a:lnTo>
                  <a:lnTo>
                    <a:pt x="290" y="632"/>
                  </a:lnTo>
                  <a:lnTo>
                    <a:pt x="272" y="577"/>
                  </a:lnTo>
                  <a:lnTo>
                    <a:pt x="255" y="522"/>
                  </a:lnTo>
                  <a:lnTo>
                    <a:pt x="238" y="472"/>
                  </a:lnTo>
                  <a:lnTo>
                    <a:pt x="224" y="429"/>
                  </a:lnTo>
                  <a:lnTo>
                    <a:pt x="217" y="400"/>
                  </a:lnTo>
                  <a:lnTo>
                    <a:pt x="206" y="374"/>
                  </a:lnTo>
                  <a:lnTo>
                    <a:pt x="201" y="366"/>
                  </a:lnTo>
                  <a:lnTo>
                    <a:pt x="195" y="355"/>
                  </a:lnTo>
                  <a:lnTo>
                    <a:pt x="188" y="342"/>
                  </a:lnTo>
                  <a:lnTo>
                    <a:pt x="175" y="325"/>
                  </a:lnTo>
                  <a:lnTo>
                    <a:pt x="160" y="304"/>
                  </a:lnTo>
                  <a:lnTo>
                    <a:pt x="130" y="270"/>
                  </a:lnTo>
                  <a:lnTo>
                    <a:pt x="101" y="242"/>
                  </a:lnTo>
                  <a:lnTo>
                    <a:pt x="72" y="223"/>
                  </a:lnTo>
                  <a:lnTo>
                    <a:pt x="59" y="215"/>
                  </a:lnTo>
                  <a:lnTo>
                    <a:pt x="49" y="209"/>
                  </a:lnTo>
                  <a:lnTo>
                    <a:pt x="41" y="206"/>
                  </a:lnTo>
                  <a:lnTo>
                    <a:pt x="23" y="198"/>
                  </a:lnTo>
                  <a:lnTo>
                    <a:pt x="0" y="187"/>
                  </a:lnTo>
                  <a:lnTo>
                    <a:pt x="33" y="155"/>
                  </a:lnTo>
                  <a:lnTo>
                    <a:pt x="73" y="125"/>
                  </a:lnTo>
                  <a:lnTo>
                    <a:pt x="113" y="102"/>
                  </a:lnTo>
                  <a:lnTo>
                    <a:pt x="120" y="99"/>
                  </a:lnTo>
                  <a:lnTo>
                    <a:pt x="134" y="93"/>
                  </a:lnTo>
                  <a:lnTo>
                    <a:pt x="154" y="87"/>
                  </a:lnTo>
                  <a:lnTo>
                    <a:pt x="178" y="77"/>
                  </a:lnTo>
                  <a:lnTo>
                    <a:pt x="206" y="68"/>
                  </a:lnTo>
                  <a:lnTo>
                    <a:pt x="236" y="58"/>
                  </a:lnTo>
                  <a:lnTo>
                    <a:pt x="267" y="48"/>
                  </a:lnTo>
                  <a:lnTo>
                    <a:pt x="298" y="38"/>
                  </a:lnTo>
                  <a:lnTo>
                    <a:pt x="327" y="29"/>
                  </a:lnTo>
                  <a:lnTo>
                    <a:pt x="354" y="19"/>
                  </a:lnTo>
                  <a:lnTo>
                    <a:pt x="377" y="12"/>
                  </a:lnTo>
                  <a:lnTo>
                    <a:pt x="395" y="6"/>
                  </a:lnTo>
                  <a:lnTo>
                    <a:pt x="408" y="1"/>
                  </a:lnTo>
                  <a:lnTo>
                    <a:pt x="4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13" name="Freeform 23"/>
            <p:cNvSpPr>
              <a:spLocks/>
            </p:cNvSpPr>
            <p:nvPr/>
          </p:nvSpPr>
          <p:spPr bwMode="auto">
            <a:xfrm>
              <a:off x="5208588" y="423863"/>
              <a:ext cx="1811338" cy="2709863"/>
            </a:xfrm>
            <a:custGeom>
              <a:avLst/>
              <a:gdLst>
                <a:gd name="T0" fmla="*/ 571 w 1141"/>
                <a:gd name="T1" fmla="*/ 0 h 1707"/>
                <a:gd name="T2" fmla="*/ 712 w 1141"/>
                <a:gd name="T3" fmla="*/ 20 h 1707"/>
                <a:gd name="T4" fmla="*/ 840 w 1141"/>
                <a:gd name="T5" fmla="*/ 72 h 1707"/>
                <a:gd name="T6" fmla="*/ 950 w 1141"/>
                <a:gd name="T7" fmla="*/ 152 h 1707"/>
                <a:gd name="T8" fmla="*/ 1039 w 1141"/>
                <a:gd name="T9" fmla="*/ 256 h 1707"/>
                <a:gd name="T10" fmla="*/ 1103 w 1141"/>
                <a:gd name="T11" fmla="*/ 376 h 1707"/>
                <a:gd name="T12" fmla="*/ 1136 w 1141"/>
                <a:gd name="T13" fmla="*/ 514 h 1707"/>
                <a:gd name="T14" fmla="*/ 1138 w 1141"/>
                <a:gd name="T15" fmla="*/ 650 h 1707"/>
                <a:gd name="T16" fmla="*/ 1112 w 1141"/>
                <a:gd name="T17" fmla="*/ 770 h 1707"/>
                <a:gd name="T18" fmla="*/ 1069 w 1141"/>
                <a:gd name="T19" fmla="*/ 896 h 1707"/>
                <a:gd name="T20" fmla="*/ 1059 w 1141"/>
                <a:gd name="T21" fmla="*/ 963 h 1707"/>
                <a:gd name="T22" fmla="*/ 1060 w 1141"/>
                <a:gd name="T23" fmla="*/ 984 h 1707"/>
                <a:gd name="T24" fmla="*/ 1072 w 1141"/>
                <a:gd name="T25" fmla="*/ 1010 h 1707"/>
                <a:gd name="T26" fmla="*/ 1092 w 1141"/>
                <a:gd name="T27" fmla="*/ 1045 h 1707"/>
                <a:gd name="T28" fmla="*/ 1110 w 1141"/>
                <a:gd name="T29" fmla="*/ 1074 h 1707"/>
                <a:gd name="T30" fmla="*/ 1081 w 1141"/>
                <a:gd name="T31" fmla="*/ 1114 h 1707"/>
                <a:gd name="T32" fmla="*/ 1008 w 1141"/>
                <a:gd name="T33" fmla="*/ 1157 h 1707"/>
                <a:gd name="T34" fmla="*/ 929 w 1141"/>
                <a:gd name="T35" fmla="*/ 1183 h 1707"/>
                <a:gd name="T36" fmla="*/ 845 w 1141"/>
                <a:gd name="T37" fmla="*/ 1203 h 1707"/>
                <a:gd name="T38" fmla="*/ 755 w 1141"/>
                <a:gd name="T39" fmla="*/ 1216 h 1707"/>
                <a:gd name="T40" fmla="*/ 774 w 1141"/>
                <a:gd name="T41" fmla="*/ 1366 h 1707"/>
                <a:gd name="T42" fmla="*/ 773 w 1141"/>
                <a:gd name="T43" fmla="*/ 1383 h 1707"/>
                <a:gd name="T44" fmla="*/ 767 w 1141"/>
                <a:gd name="T45" fmla="*/ 1426 h 1707"/>
                <a:gd name="T46" fmla="*/ 748 w 1141"/>
                <a:gd name="T47" fmla="*/ 1488 h 1707"/>
                <a:gd name="T48" fmla="*/ 715 w 1141"/>
                <a:gd name="T49" fmla="*/ 1562 h 1707"/>
                <a:gd name="T50" fmla="*/ 657 w 1141"/>
                <a:gd name="T51" fmla="*/ 1636 h 1707"/>
                <a:gd name="T52" fmla="*/ 571 w 1141"/>
                <a:gd name="T53" fmla="*/ 1707 h 1707"/>
                <a:gd name="T54" fmla="*/ 522 w 1141"/>
                <a:gd name="T55" fmla="*/ 1673 h 1707"/>
                <a:gd name="T56" fmla="*/ 452 w 1141"/>
                <a:gd name="T57" fmla="*/ 1598 h 1707"/>
                <a:gd name="T58" fmla="*/ 406 w 1141"/>
                <a:gd name="T59" fmla="*/ 1523 h 1707"/>
                <a:gd name="T60" fmla="*/ 380 w 1141"/>
                <a:gd name="T61" fmla="*/ 1455 h 1707"/>
                <a:gd name="T62" fmla="*/ 370 w 1141"/>
                <a:gd name="T63" fmla="*/ 1401 h 1707"/>
                <a:gd name="T64" fmla="*/ 367 w 1141"/>
                <a:gd name="T65" fmla="*/ 1371 h 1707"/>
                <a:gd name="T66" fmla="*/ 416 w 1141"/>
                <a:gd name="T67" fmla="*/ 1221 h 1707"/>
                <a:gd name="T68" fmla="*/ 339 w 1141"/>
                <a:gd name="T69" fmla="*/ 1210 h 1707"/>
                <a:gd name="T70" fmla="*/ 254 w 1141"/>
                <a:gd name="T71" fmla="*/ 1193 h 1707"/>
                <a:gd name="T72" fmla="*/ 171 w 1141"/>
                <a:gd name="T73" fmla="*/ 1172 h 1707"/>
                <a:gd name="T74" fmla="*/ 95 w 1141"/>
                <a:gd name="T75" fmla="*/ 1138 h 1707"/>
                <a:gd name="T76" fmla="*/ 25 w 1141"/>
                <a:gd name="T77" fmla="*/ 1082 h 1707"/>
                <a:gd name="T78" fmla="*/ 38 w 1141"/>
                <a:gd name="T79" fmla="*/ 1062 h 1707"/>
                <a:gd name="T80" fmla="*/ 58 w 1141"/>
                <a:gd name="T81" fmla="*/ 1027 h 1707"/>
                <a:gd name="T82" fmla="*/ 75 w 1141"/>
                <a:gd name="T83" fmla="*/ 995 h 1707"/>
                <a:gd name="T84" fmla="*/ 81 w 1141"/>
                <a:gd name="T85" fmla="*/ 973 h 1707"/>
                <a:gd name="T86" fmla="*/ 80 w 1141"/>
                <a:gd name="T87" fmla="*/ 929 h 1707"/>
                <a:gd name="T88" fmla="*/ 52 w 1141"/>
                <a:gd name="T89" fmla="*/ 827 h 1707"/>
                <a:gd name="T90" fmla="*/ 14 w 1141"/>
                <a:gd name="T91" fmla="*/ 711 h 1707"/>
                <a:gd name="T92" fmla="*/ 0 w 1141"/>
                <a:gd name="T93" fmla="*/ 585 h 1707"/>
                <a:gd name="T94" fmla="*/ 18 w 1141"/>
                <a:gd name="T95" fmla="*/ 443 h 1707"/>
                <a:gd name="T96" fmla="*/ 67 w 1141"/>
                <a:gd name="T97" fmla="*/ 314 h 1707"/>
                <a:gd name="T98" fmla="*/ 144 w 1141"/>
                <a:gd name="T99" fmla="*/ 201 h 1707"/>
                <a:gd name="T100" fmla="*/ 244 w 1141"/>
                <a:gd name="T101" fmla="*/ 109 h 1707"/>
                <a:gd name="T102" fmla="*/ 364 w 1141"/>
                <a:gd name="T103" fmla="*/ 43 h 1707"/>
                <a:gd name="T104" fmla="*/ 498 w 1141"/>
                <a:gd name="T105" fmla="*/ 7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41" h="1707">
                  <a:moveTo>
                    <a:pt x="570" y="0"/>
                  </a:moveTo>
                  <a:lnTo>
                    <a:pt x="571" y="0"/>
                  </a:lnTo>
                  <a:lnTo>
                    <a:pt x="643" y="7"/>
                  </a:lnTo>
                  <a:lnTo>
                    <a:pt x="712" y="20"/>
                  </a:lnTo>
                  <a:lnTo>
                    <a:pt x="777" y="43"/>
                  </a:lnTo>
                  <a:lnTo>
                    <a:pt x="840" y="72"/>
                  </a:lnTo>
                  <a:lnTo>
                    <a:pt x="897" y="109"/>
                  </a:lnTo>
                  <a:lnTo>
                    <a:pt x="950" y="152"/>
                  </a:lnTo>
                  <a:lnTo>
                    <a:pt x="997" y="201"/>
                  </a:lnTo>
                  <a:lnTo>
                    <a:pt x="1039" y="256"/>
                  </a:lnTo>
                  <a:lnTo>
                    <a:pt x="1074" y="314"/>
                  </a:lnTo>
                  <a:lnTo>
                    <a:pt x="1103" y="376"/>
                  </a:lnTo>
                  <a:lnTo>
                    <a:pt x="1124" y="443"/>
                  </a:lnTo>
                  <a:lnTo>
                    <a:pt x="1136" y="514"/>
                  </a:lnTo>
                  <a:lnTo>
                    <a:pt x="1141" y="585"/>
                  </a:lnTo>
                  <a:lnTo>
                    <a:pt x="1138" y="650"/>
                  </a:lnTo>
                  <a:lnTo>
                    <a:pt x="1127" y="711"/>
                  </a:lnTo>
                  <a:lnTo>
                    <a:pt x="1112" y="770"/>
                  </a:lnTo>
                  <a:lnTo>
                    <a:pt x="1091" y="827"/>
                  </a:lnTo>
                  <a:lnTo>
                    <a:pt x="1069" y="896"/>
                  </a:lnTo>
                  <a:lnTo>
                    <a:pt x="1062" y="929"/>
                  </a:lnTo>
                  <a:lnTo>
                    <a:pt x="1059" y="963"/>
                  </a:lnTo>
                  <a:lnTo>
                    <a:pt x="1059" y="973"/>
                  </a:lnTo>
                  <a:lnTo>
                    <a:pt x="1060" y="984"/>
                  </a:lnTo>
                  <a:lnTo>
                    <a:pt x="1065" y="995"/>
                  </a:lnTo>
                  <a:lnTo>
                    <a:pt x="1072" y="1010"/>
                  </a:lnTo>
                  <a:lnTo>
                    <a:pt x="1083" y="1027"/>
                  </a:lnTo>
                  <a:lnTo>
                    <a:pt x="1092" y="1045"/>
                  </a:lnTo>
                  <a:lnTo>
                    <a:pt x="1103" y="1062"/>
                  </a:lnTo>
                  <a:lnTo>
                    <a:pt x="1110" y="1074"/>
                  </a:lnTo>
                  <a:lnTo>
                    <a:pt x="1115" y="1082"/>
                  </a:lnTo>
                  <a:lnTo>
                    <a:pt x="1081" y="1114"/>
                  </a:lnTo>
                  <a:lnTo>
                    <a:pt x="1046" y="1138"/>
                  </a:lnTo>
                  <a:lnTo>
                    <a:pt x="1008" y="1157"/>
                  </a:lnTo>
                  <a:lnTo>
                    <a:pt x="968" y="1172"/>
                  </a:lnTo>
                  <a:lnTo>
                    <a:pt x="929" y="1183"/>
                  </a:lnTo>
                  <a:lnTo>
                    <a:pt x="886" y="1193"/>
                  </a:lnTo>
                  <a:lnTo>
                    <a:pt x="845" y="1203"/>
                  </a:lnTo>
                  <a:lnTo>
                    <a:pt x="800" y="1210"/>
                  </a:lnTo>
                  <a:lnTo>
                    <a:pt x="755" y="1216"/>
                  </a:lnTo>
                  <a:lnTo>
                    <a:pt x="724" y="1221"/>
                  </a:lnTo>
                  <a:lnTo>
                    <a:pt x="774" y="1366"/>
                  </a:lnTo>
                  <a:lnTo>
                    <a:pt x="773" y="1371"/>
                  </a:lnTo>
                  <a:lnTo>
                    <a:pt x="773" y="1383"/>
                  </a:lnTo>
                  <a:lnTo>
                    <a:pt x="771" y="1401"/>
                  </a:lnTo>
                  <a:lnTo>
                    <a:pt x="767" y="1426"/>
                  </a:lnTo>
                  <a:lnTo>
                    <a:pt x="759" y="1455"/>
                  </a:lnTo>
                  <a:lnTo>
                    <a:pt x="748" y="1488"/>
                  </a:lnTo>
                  <a:lnTo>
                    <a:pt x="733" y="1523"/>
                  </a:lnTo>
                  <a:lnTo>
                    <a:pt x="715" y="1562"/>
                  </a:lnTo>
                  <a:lnTo>
                    <a:pt x="689" y="1598"/>
                  </a:lnTo>
                  <a:lnTo>
                    <a:pt x="657" y="1636"/>
                  </a:lnTo>
                  <a:lnTo>
                    <a:pt x="617" y="1673"/>
                  </a:lnTo>
                  <a:lnTo>
                    <a:pt x="571" y="1707"/>
                  </a:lnTo>
                  <a:lnTo>
                    <a:pt x="570" y="1707"/>
                  </a:lnTo>
                  <a:lnTo>
                    <a:pt x="522" y="1673"/>
                  </a:lnTo>
                  <a:lnTo>
                    <a:pt x="484" y="1636"/>
                  </a:lnTo>
                  <a:lnTo>
                    <a:pt x="452" y="1598"/>
                  </a:lnTo>
                  <a:lnTo>
                    <a:pt x="426" y="1562"/>
                  </a:lnTo>
                  <a:lnTo>
                    <a:pt x="406" y="1523"/>
                  </a:lnTo>
                  <a:lnTo>
                    <a:pt x="391" y="1488"/>
                  </a:lnTo>
                  <a:lnTo>
                    <a:pt x="380" y="1455"/>
                  </a:lnTo>
                  <a:lnTo>
                    <a:pt x="374" y="1426"/>
                  </a:lnTo>
                  <a:lnTo>
                    <a:pt x="370" y="1401"/>
                  </a:lnTo>
                  <a:lnTo>
                    <a:pt x="368" y="1383"/>
                  </a:lnTo>
                  <a:lnTo>
                    <a:pt x="367" y="1371"/>
                  </a:lnTo>
                  <a:lnTo>
                    <a:pt x="367" y="1366"/>
                  </a:lnTo>
                  <a:lnTo>
                    <a:pt x="416" y="1221"/>
                  </a:lnTo>
                  <a:lnTo>
                    <a:pt x="385" y="1216"/>
                  </a:lnTo>
                  <a:lnTo>
                    <a:pt x="339" y="1210"/>
                  </a:lnTo>
                  <a:lnTo>
                    <a:pt x="295" y="1203"/>
                  </a:lnTo>
                  <a:lnTo>
                    <a:pt x="254" y="1193"/>
                  </a:lnTo>
                  <a:lnTo>
                    <a:pt x="212" y="1183"/>
                  </a:lnTo>
                  <a:lnTo>
                    <a:pt x="171" y="1172"/>
                  </a:lnTo>
                  <a:lnTo>
                    <a:pt x="133" y="1157"/>
                  </a:lnTo>
                  <a:lnTo>
                    <a:pt x="95" y="1138"/>
                  </a:lnTo>
                  <a:lnTo>
                    <a:pt x="58" y="1114"/>
                  </a:lnTo>
                  <a:lnTo>
                    <a:pt x="25" y="1082"/>
                  </a:lnTo>
                  <a:lnTo>
                    <a:pt x="29" y="1074"/>
                  </a:lnTo>
                  <a:lnTo>
                    <a:pt x="38" y="1062"/>
                  </a:lnTo>
                  <a:lnTo>
                    <a:pt x="47" y="1045"/>
                  </a:lnTo>
                  <a:lnTo>
                    <a:pt x="58" y="1027"/>
                  </a:lnTo>
                  <a:lnTo>
                    <a:pt x="67" y="1010"/>
                  </a:lnTo>
                  <a:lnTo>
                    <a:pt x="75" y="995"/>
                  </a:lnTo>
                  <a:lnTo>
                    <a:pt x="80" y="984"/>
                  </a:lnTo>
                  <a:lnTo>
                    <a:pt x="81" y="973"/>
                  </a:lnTo>
                  <a:lnTo>
                    <a:pt x="83" y="963"/>
                  </a:lnTo>
                  <a:lnTo>
                    <a:pt x="80" y="929"/>
                  </a:lnTo>
                  <a:lnTo>
                    <a:pt x="70" y="896"/>
                  </a:lnTo>
                  <a:lnTo>
                    <a:pt x="52" y="827"/>
                  </a:lnTo>
                  <a:lnTo>
                    <a:pt x="31" y="770"/>
                  </a:lnTo>
                  <a:lnTo>
                    <a:pt x="14" y="711"/>
                  </a:lnTo>
                  <a:lnTo>
                    <a:pt x="5" y="650"/>
                  </a:lnTo>
                  <a:lnTo>
                    <a:pt x="0" y="585"/>
                  </a:lnTo>
                  <a:lnTo>
                    <a:pt x="5" y="514"/>
                  </a:lnTo>
                  <a:lnTo>
                    <a:pt x="18" y="443"/>
                  </a:lnTo>
                  <a:lnTo>
                    <a:pt x="38" y="376"/>
                  </a:lnTo>
                  <a:lnTo>
                    <a:pt x="67" y="314"/>
                  </a:lnTo>
                  <a:lnTo>
                    <a:pt x="102" y="256"/>
                  </a:lnTo>
                  <a:lnTo>
                    <a:pt x="144" y="201"/>
                  </a:lnTo>
                  <a:lnTo>
                    <a:pt x="191" y="152"/>
                  </a:lnTo>
                  <a:lnTo>
                    <a:pt x="244" y="109"/>
                  </a:lnTo>
                  <a:lnTo>
                    <a:pt x="303" y="72"/>
                  </a:lnTo>
                  <a:lnTo>
                    <a:pt x="364" y="43"/>
                  </a:lnTo>
                  <a:lnTo>
                    <a:pt x="429" y="20"/>
                  </a:lnTo>
                  <a:lnTo>
                    <a:pt x="498" y="7"/>
                  </a:lnTo>
                  <a:lnTo>
                    <a:pt x="5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grpSp>
      <p:grpSp>
        <p:nvGrpSpPr>
          <p:cNvPr id="14" name="Group 16"/>
          <p:cNvGrpSpPr>
            <a:grpSpLocks noChangeAspect="1"/>
          </p:cNvGrpSpPr>
          <p:nvPr/>
        </p:nvGrpSpPr>
        <p:grpSpPr bwMode="auto">
          <a:xfrm>
            <a:off x="8297294" y="188368"/>
            <a:ext cx="441839" cy="576064"/>
            <a:chOff x="5250" y="314"/>
            <a:chExt cx="435" cy="567"/>
          </a:xfrm>
          <a:solidFill>
            <a:schemeClr val="tx1">
              <a:lumMod val="75000"/>
              <a:lumOff val="25000"/>
            </a:schemeClr>
          </a:solidFill>
        </p:grpSpPr>
        <p:sp>
          <p:nvSpPr>
            <p:cNvPr id="15" name="Freeform 18"/>
            <p:cNvSpPr>
              <a:spLocks/>
            </p:cNvSpPr>
            <p:nvPr/>
          </p:nvSpPr>
          <p:spPr bwMode="auto">
            <a:xfrm>
              <a:off x="5250" y="636"/>
              <a:ext cx="435" cy="245"/>
            </a:xfrm>
            <a:custGeom>
              <a:avLst/>
              <a:gdLst>
                <a:gd name="T0" fmla="*/ 1287 w 2610"/>
                <a:gd name="T1" fmla="*/ 300 h 1471"/>
                <a:gd name="T2" fmla="*/ 1158 w 2610"/>
                <a:gd name="T3" fmla="*/ 1169 h 1471"/>
                <a:gd name="T4" fmla="*/ 1158 w 2610"/>
                <a:gd name="T5" fmla="*/ 1175 h 1471"/>
                <a:gd name="T6" fmla="*/ 1296 w 2610"/>
                <a:gd name="T7" fmla="*/ 1364 h 1471"/>
                <a:gd name="T8" fmla="*/ 1302 w 2610"/>
                <a:gd name="T9" fmla="*/ 1368 h 1471"/>
                <a:gd name="T10" fmla="*/ 1308 w 2610"/>
                <a:gd name="T11" fmla="*/ 1368 h 1471"/>
                <a:gd name="T12" fmla="*/ 1314 w 2610"/>
                <a:gd name="T13" fmla="*/ 1364 h 1471"/>
                <a:gd name="T14" fmla="*/ 1452 w 2610"/>
                <a:gd name="T15" fmla="*/ 1175 h 1471"/>
                <a:gd name="T16" fmla="*/ 1452 w 2610"/>
                <a:gd name="T17" fmla="*/ 1169 h 1471"/>
                <a:gd name="T18" fmla="*/ 1323 w 2610"/>
                <a:gd name="T19" fmla="*/ 300 h 1471"/>
                <a:gd name="T20" fmla="*/ 1813 w 2610"/>
                <a:gd name="T21" fmla="*/ 158 h 1471"/>
                <a:gd name="T22" fmla="*/ 2228 w 2610"/>
                <a:gd name="T23" fmla="*/ 349 h 1471"/>
                <a:gd name="T24" fmla="*/ 2277 w 2610"/>
                <a:gd name="T25" fmla="*/ 377 h 1471"/>
                <a:gd name="T26" fmla="*/ 2317 w 2610"/>
                <a:gd name="T27" fmla="*/ 414 h 1471"/>
                <a:gd name="T28" fmla="*/ 2347 w 2610"/>
                <a:gd name="T29" fmla="*/ 460 h 1471"/>
                <a:gd name="T30" fmla="*/ 2351 w 2610"/>
                <a:gd name="T31" fmla="*/ 470 h 1471"/>
                <a:gd name="T32" fmla="*/ 2362 w 2610"/>
                <a:gd name="T33" fmla="*/ 496 h 1471"/>
                <a:gd name="T34" fmla="*/ 2380 w 2610"/>
                <a:gd name="T35" fmla="*/ 539 h 1471"/>
                <a:gd name="T36" fmla="*/ 2400 w 2610"/>
                <a:gd name="T37" fmla="*/ 594 h 1471"/>
                <a:gd name="T38" fmla="*/ 2426 w 2610"/>
                <a:gd name="T39" fmla="*/ 660 h 1471"/>
                <a:gd name="T40" fmla="*/ 2453 w 2610"/>
                <a:gd name="T41" fmla="*/ 735 h 1471"/>
                <a:gd name="T42" fmla="*/ 2482 w 2610"/>
                <a:gd name="T43" fmla="*/ 816 h 1471"/>
                <a:gd name="T44" fmla="*/ 2510 w 2610"/>
                <a:gd name="T45" fmla="*/ 901 h 1471"/>
                <a:gd name="T46" fmla="*/ 2537 w 2610"/>
                <a:gd name="T47" fmla="*/ 987 h 1471"/>
                <a:gd name="T48" fmla="*/ 2562 w 2610"/>
                <a:gd name="T49" fmla="*/ 1073 h 1471"/>
                <a:gd name="T50" fmla="*/ 2583 w 2610"/>
                <a:gd name="T51" fmla="*/ 1156 h 1471"/>
                <a:gd name="T52" fmla="*/ 2599 w 2610"/>
                <a:gd name="T53" fmla="*/ 1233 h 1471"/>
                <a:gd name="T54" fmla="*/ 2608 w 2610"/>
                <a:gd name="T55" fmla="*/ 1305 h 1471"/>
                <a:gd name="T56" fmla="*/ 2610 w 2610"/>
                <a:gd name="T57" fmla="*/ 1365 h 1471"/>
                <a:gd name="T58" fmla="*/ 2604 w 2610"/>
                <a:gd name="T59" fmla="*/ 1415 h 1471"/>
                <a:gd name="T60" fmla="*/ 2587 w 2610"/>
                <a:gd name="T61" fmla="*/ 1450 h 1471"/>
                <a:gd name="T62" fmla="*/ 2560 w 2610"/>
                <a:gd name="T63" fmla="*/ 1468 h 1471"/>
                <a:gd name="T64" fmla="*/ 69 w 2610"/>
                <a:gd name="T65" fmla="*/ 1471 h 1471"/>
                <a:gd name="T66" fmla="*/ 35 w 2610"/>
                <a:gd name="T67" fmla="*/ 1461 h 1471"/>
                <a:gd name="T68" fmla="*/ 13 w 2610"/>
                <a:gd name="T69" fmla="*/ 1433 h 1471"/>
                <a:gd name="T70" fmla="*/ 2 w 2610"/>
                <a:gd name="T71" fmla="*/ 1392 h 1471"/>
                <a:gd name="T72" fmla="*/ 0 w 2610"/>
                <a:gd name="T73" fmla="*/ 1336 h 1471"/>
                <a:gd name="T74" fmla="*/ 6 w 2610"/>
                <a:gd name="T75" fmla="*/ 1271 h 1471"/>
                <a:gd name="T76" fmla="*/ 19 w 2610"/>
                <a:gd name="T77" fmla="*/ 1196 h 1471"/>
                <a:gd name="T78" fmla="*/ 37 w 2610"/>
                <a:gd name="T79" fmla="*/ 1115 h 1471"/>
                <a:gd name="T80" fmla="*/ 60 w 2610"/>
                <a:gd name="T81" fmla="*/ 1030 h 1471"/>
                <a:gd name="T82" fmla="*/ 86 w 2610"/>
                <a:gd name="T83" fmla="*/ 943 h 1471"/>
                <a:gd name="T84" fmla="*/ 114 w 2610"/>
                <a:gd name="T85" fmla="*/ 858 h 1471"/>
                <a:gd name="T86" fmla="*/ 142 w 2610"/>
                <a:gd name="T87" fmla="*/ 774 h 1471"/>
                <a:gd name="T88" fmla="*/ 170 w 2610"/>
                <a:gd name="T89" fmla="*/ 696 h 1471"/>
                <a:gd name="T90" fmla="*/ 197 w 2610"/>
                <a:gd name="T91" fmla="*/ 626 h 1471"/>
                <a:gd name="T92" fmla="*/ 220 w 2610"/>
                <a:gd name="T93" fmla="*/ 565 h 1471"/>
                <a:gd name="T94" fmla="*/ 240 w 2610"/>
                <a:gd name="T95" fmla="*/ 516 h 1471"/>
                <a:gd name="T96" fmla="*/ 254 w 2610"/>
                <a:gd name="T97" fmla="*/ 481 h 1471"/>
                <a:gd name="T98" fmla="*/ 262 w 2610"/>
                <a:gd name="T99" fmla="*/ 462 h 1471"/>
                <a:gd name="T100" fmla="*/ 277 w 2610"/>
                <a:gd name="T101" fmla="*/ 435 h 1471"/>
                <a:gd name="T102" fmla="*/ 314 w 2610"/>
                <a:gd name="T103" fmla="*/ 393 h 1471"/>
                <a:gd name="T104" fmla="*/ 358 w 2610"/>
                <a:gd name="T105" fmla="*/ 362 h 1471"/>
                <a:gd name="T106" fmla="*/ 407 w 2610"/>
                <a:gd name="T107" fmla="*/ 338 h 1471"/>
                <a:gd name="T108" fmla="*/ 985 w 2610"/>
                <a:gd name="T109" fmla="*/ 0 h 1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10" h="1471">
                  <a:moveTo>
                    <a:pt x="985" y="0"/>
                  </a:moveTo>
                  <a:lnTo>
                    <a:pt x="1287" y="300"/>
                  </a:lnTo>
                  <a:lnTo>
                    <a:pt x="1287" y="300"/>
                  </a:lnTo>
                  <a:lnTo>
                    <a:pt x="1158" y="1169"/>
                  </a:lnTo>
                  <a:lnTo>
                    <a:pt x="1158" y="1172"/>
                  </a:lnTo>
                  <a:lnTo>
                    <a:pt x="1158" y="1175"/>
                  </a:lnTo>
                  <a:lnTo>
                    <a:pt x="1160" y="1177"/>
                  </a:lnTo>
                  <a:lnTo>
                    <a:pt x="1296" y="1364"/>
                  </a:lnTo>
                  <a:lnTo>
                    <a:pt x="1298" y="1366"/>
                  </a:lnTo>
                  <a:lnTo>
                    <a:pt x="1302" y="1368"/>
                  </a:lnTo>
                  <a:lnTo>
                    <a:pt x="1304" y="1368"/>
                  </a:lnTo>
                  <a:lnTo>
                    <a:pt x="1308" y="1368"/>
                  </a:lnTo>
                  <a:lnTo>
                    <a:pt x="1311" y="1366"/>
                  </a:lnTo>
                  <a:lnTo>
                    <a:pt x="1314" y="1364"/>
                  </a:lnTo>
                  <a:lnTo>
                    <a:pt x="1450" y="1177"/>
                  </a:lnTo>
                  <a:lnTo>
                    <a:pt x="1452" y="1175"/>
                  </a:lnTo>
                  <a:lnTo>
                    <a:pt x="1452" y="1172"/>
                  </a:lnTo>
                  <a:lnTo>
                    <a:pt x="1452" y="1169"/>
                  </a:lnTo>
                  <a:lnTo>
                    <a:pt x="1323" y="300"/>
                  </a:lnTo>
                  <a:lnTo>
                    <a:pt x="1323" y="300"/>
                  </a:lnTo>
                  <a:lnTo>
                    <a:pt x="1625" y="0"/>
                  </a:lnTo>
                  <a:lnTo>
                    <a:pt x="1813" y="158"/>
                  </a:lnTo>
                  <a:lnTo>
                    <a:pt x="2203" y="338"/>
                  </a:lnTo>
                  <a:lnTo>
                    <a:pt x="2228" y="349"/>
                  </a:lnTo>
                  <a:lnTo>
                    <a:pt x="2253" y="362"/>
                  </a:lnTo>
                  <a:lnTo>
                    <a:pt x="2277" y="377"/>
                  </a:lnTo>
                  <a:lnTo>
                    <a:pt x="2299" y="394"/>
                  </a:lnTo>
                  <a:lnTo>
                    <a:pt x="2317" y="414"/>
                  </a:lnTo>
                  <a:lnTo>
                    <a:pt x="2334" y="435"/>
                  </a:lnTo>
                  <a:lnTo>
                    <a:pt x="2347" y="460"/>
                  </a:lnTo>
                  <a:lnTo>
                    <a:pt x="2348" y="462"/>
                  </a:lnTo>
                  <a:lnTo>
                    <a:pt x="2351" y="470"/>
                  </a:lnTo>
                  <a:lnTo>
                    <a:pt x="2356" y="481"/>
                  </a:lnTo>
                  <a:lnTo>
                    <a:pt x="2362" y="496"/>
                  </a:lnTo>
                  <a:lnTo>
                    <a:pt x="2370" y="516"/>
                  </a:lnTo>
                  <a:lnTo>
                    <a:pt x="2380" y="539"/>
                  </a:lnTo>
                  <a:lnTo>
                    <a:pt x="2390" y="565"/>
                  </a:lnTo>
                  <a:lnTo>
                    <a:pt x="2400" y="594"/>
                  </a:lnTo>
                  <a:lnTo>
                    <a:pt x="2413" y="626"/>
                  </a:lnTo>
                  <a:lnTo>
                    <a:pt x="2426" y="660"/>
                  </a:lnTo>
                  <a:lnTo>
                    <a:pt x="2440" y="696"/>
                  </a:lnTo>
                  <a:lnTo>
                    <a:pt x="2453" y="735"/>
                  </a:lnTo>
                  <a:lnTo>
                    <a:pt x="2468" y="774"/>
                  </a:lnTo>
                  <a:lnTo>
                    <a:pt x="2482" y="816"/>
                  </a:lnTo>
                  <a:lnTo>
                    <a:pt x="2496" y="858"/>
                  </a:lnTo>
                  <a:lnTo>
                    <a:pt x="2510" y="901"/>
                  </a:lnTo>
                  <a:lnTo>
                    <a:pt x="2524" y="943"/>
                  </a:lnTo>
                  <a:lnTo>
                    <a:pt x="2537" y="987"/>
                  </a:lnTo>
                  <a:lnTo>
                    <a:pt x="2550" y="1030"/>
                  </a:lnTo>
                  <a:lnTo>
                    <a:pt x="2562" y="1073"/>
                  </a:lnTo>
                  <a:lnTo>
                    <a:pt x="2573" y="1115"/>
                  </a:lnTo>
                  <a:lnTo>
                    <a:pt x="2583" y="1156"/>
                  </a:lnTo>
                  <a:lnTo>
                    <a:pt x="2591" y="1196"/>
                  </a:lnTo>
                  <a:lnTo>
                    <a:pt x="2599" y="1233"/>
                  </a:lnTo>
                  <a:lnTo>
                    <a:pt x="2604" y="1271"/>
                  </a:lnTo>
                  <a:lnTo>
                    <a:pt x="2608" y="1305"/>
                  </a:lnTo>
                  <a:lnTo>
                    <a:pt x="2610" y="1336"/>
                  </a:lnTo>
                  <a:lnTo>
                    <a:pt x="2610" y="1365"/>
                  </a:lnTo>
                  <a:lnTo>
                    <a:pt x="2608" y="1392"/>
                  </a:lnTo>
                  <a:lnTo>
                    <a:pt x="2604" y="1415"/>
                  </a:lnTo>
                  <a:lnTo>
                    <a:pt x="2597" y="1433"/>
                  </a:lnTo>
                  <a:lnTo>
                    <a:pt x="2587" y="1450"/>
                  </a:lnTo>
                  <a:lnTo>
                    <a:pt x="2575" y="1461"/>
                  </a:lnTo>
                  <a:lnTo>
                    <a:pt x="2560" y="1468"/>
                  </a:lnTo>
                  <a:lnTo>
                    <a:pt x="2541" y="1471"/>
                  </a:lnTo>
                  <a:lnTo>
                    <a:pt x="69" y="1471"/>
                  </a:lnTo>
                  <a:lnTo>
                    <a:pt x="50" y="1468"/>
                  </a:lnTo>
                  <a:lnTo>
                    <a:pt x="35" y="1461"/>
                  </a:lnTo>
                  <a:lnTo>
                    <a:pt x="23" y="1450"/>
                  </a:lnTo>
                  <a:lnTo>
                    <a:pt x="13" y="1433"/>
                  </a:lnTo>
                  <a:lnTo>
                    <a:pt x="6" y="1415"/>
                  </a:lnTo>
                  <a:lnTo>
                    <a:pt x="2" y="1392"/>
                  </a:lnTo>
                  <a:lnTo>
                    <a:pt x="0" y="1365"/>
                  </a:lnTo>
                  <a:lnTo>
                    <a:pt x="0" y="1336"/>
                  </a:lnTo>
                  <a:lnTo>
                    <a:pt x="2" y="1305"/>
                  </a:lnTo>
                  <a:lnTo>
                    <a:pt x="6" y="1271"/>
                  </a:lnTo>
                  <a:lnTo>
                    <a:pt x="11" y="1233"/>
                  </a:lnTo>
                  <a:lnTo>
                    <a:pt x="19" y="1196"/>
                  </a:lnTo>
                  <a:lnTo>
                    <a:pt x="27" y="1156"/>
                  </a:lnTo>
                  <a:lnTo>
                    <a:pt x="37" y="1115"/>
                  </a:lnTo>
                  <a:lnTo>
                    <a:pt x="48" y="1073"/>
                  </a:lnTo>
                  <a:lnTo>
                    <a:pt x="60" y="1030"/>
                  </a:lnTo>
                  <a:lnTo>
                    <a:pt x="73" y="987"/>
                  </a:lnTo>
                  <a:lnTo>
                    <a:pt x="86" y="943"/>
                  </a:lnTo>
                  <a:lnTo>
                    <a:pt x="100" y="901"/>
                  </a:lnTo>
                  <a:lnTo>
                    <a:pt x="114" y="858"/>
                  </a:lnTo>
                  <a:lnTo>
                    <a:pt x="128" y="816"/>
                  </a:lnTo>
                  <a:lnTo>
                    <a:pt x="142" y="774"/>
                  </a:lnTo>
                  <a:lnTo>
                    <a:pt x="157" y="735"/>
                  </a:lnTo>
                  <a:lnTo>
                    <a:pt x="170" y="696"/>
                  </a:lnTo>
                  <a:lnTo>
                    <a:pt x="184" y="660"/>
                  </a:lnTo>
                  <a:lnTo>
                    <a:pt x="197" y="626"/>
                  </a:lnTo>
                  <a:lnTo>
                    <a:pt x="210" y="594"/>
                  </a:lnTo>
                  <a:lnTo>
                    <a:pt x="220" y="565"/>
                  </a:lnTo>
                  <a:lnTo>
                    <a:pt x="230" y="539"/>
                  </a:lnTo>
                  <a:lnTo>
                    <a:pt x="240" y="516"/>
                  </a:lnTo>
                  <a:lnTo>
                    <a:pt x="248" y="496"/>
                  </a:lnTo>
                  <a:lnTo>
                    <a:pt x="254" y="481"/>
                  </a:lnTo>
                  <a:lnTo>
                    <a:pt x="259" y="470"/>
                  </a:lnTo>
                  <a:lnTo>
                    <a:pt x="262" y="462"/>
                  </a:lnTo>
                  <a:lnTo>
                    <a:pt x="263" y="460"/>
                  </a:lnTo>
                  <a:lnTo>
                    <a:pt x="277" y="435"/>
                  </a:lnTo>
                  <a:lnTo>
                    <a:pt x="294" y="413"/>
                  </a:lnTo>
                  <a:lnTo>
                    <a:pt x="314" y="393"/>
                  </a:lnTo>
                  <a:lnTo>
                    <a:pt x="335" y="376"/>
                  </a:lnTo>
                  <a:lnTo>
                    <a:pt x="358" y="362"/>
                  </a:lnTo>
                  <a:lnTo>
                    <a:pt x="382" y="348"/>
                  </a:lnTo>
                  <a:lnTo>
                    <a:pt x="407" y="338"/>
                  </a:lnTo>
                  <a:lnTo>
                    <a:pt x="797" y="158"/>
                  </a:lnTo>
                  <a:lnTo>
                    <a:pt x="9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16" name="Freeform 19"/>
            <p:cNvSpPr>
              <a:spLocks noEditPoints="1"/>
            </p:cNvSpPr>
            <p:nvPr/>
          </p:nvSpPr>
          <p:spPr bwMode="auto">
            <a:xfrm>
              <a:off x="5283" y="314"/>
              <a:ext cx="369" cy="321"/>
            </a:xfrm>
            <a:custGeom>
              <a:avLst/>
              <a:gdLst>
                <a:gd name="T0" fmla="*/ 719 w 2214"/>
                <a:gd name="T1" fmla="*/ 841 h 1927"/>
                <a:gd name="T2" fmla="*/ 623 w 2214"/>
                <a:gd name="T3" fmla="*/ 894 h 1927"/>
                <a:gd name="T4" fmla="*/ 565 w 2214"/>
                <a:gd name="T5" fmla="*/ 990 h 1927"/>
                <a:gd name="T6" fmla="*/ 567 w 2214"/>
                <a:gd name="T7" fmla="*/ 1147 h 1927"/>
                <a:gd name="T8" fmla="*/ 628 w 2214"/>
                <a:gd name="T9" fmla="*/ 1369 h 1927"/>
                <a:gd name="T10" fmla="*/ 732 w 2214"/>
                <a:gd name="T11" fmla="*/ 1562 h 1927"/>
                <a:gd name="T12" fmla="*/ 873 w 2214"/>
                <a:gd name="T13" fmla="*/ 1704 h 1927"/>
                <a:gd name="T14" fmla="*/ 1047 w 2214"/>
                <a:gd name="T15" fmla="*/ 1772 h 1927"/>
                <a:gd name="T16" fmla="*/ 1232 w 2214"/>
                <a:gd name="T17" fmla="*/ 1743 h 1927"/>
                <a:gd name="T18" fmla="*/ 1396 w 2214"/>
                <a:gd name="T19" fmla="*/ 1621 h 1927"/>
                <a:gd name="T20" fmla="*/ 1526 w 2214"/>
                <a:gd name="T21" fmla="*/ 1440 h 1927"/>
                <a:gd name="T22" fmla="*/ 1609 w 2214"/>
                <a:gd name="T23" fmla="*/ 1237 h 1927"/>
                <a:gd name="T24" fmla="*/ 1629 w 2214"/>
                <a:gd name="T25" fmla="*/ 1058 h 1927"/>
                <a:gd name="T26" fmla="*/ 1594 w 2214"/>
                <a:gd name="T27" fmla="*/ 974 h 1927"/>
                <a:gd name="T28" fmla="*/ 1521 w 2214"/>
                <a:gd name="T29" fmla="*/ 946 h 1927"/>
                <a:gd name="T30" fmla="*/ 1422 w 2214"/>
                <a:gd name="T31" fmla="*/ 960 h 1927"/>
                <a:gd name="T32" fmla="*/ 1308 w 2214"/>
                <a:gd name="T33" fmla="*/ 999 h 1927"/>
                <a:gd name="T34" fmla="*/ 1193 w 2214"/>
                <a:gd name="T35" fmla="*/ 1050 h 1927"/>
                <a:gd name="T36" fmla="*/ 1088 w 2214"/>
                <a:gd name="T37" fmla="*/ 1096 h 1927"/>
                <a:gd name="T38" fmla="*/ 1005 w 2214"/>
                <a:gd name="T39" fmla="*/ 1123 h 1927"/>
                <a:gd name="T40" fmla="*/ 959 w 2214"/>
                <a:gd name="T41" fmla="*/ 1114 h 1927"/>
                <a:gd name="T42" fmla="*/ 963 w 2214"/>
                <a:gd name="T43" fmla="*/ 1074 h 1927"/>
                <a:gd name="T44" fmla="*/ 997 w 2214"/>
                <a:gd name="T45" fmla="*/ 1010 h 1927"/>
                <a:gd name="T46" fmla="*/ 1001 w 2214"/>
                <a:gd name="T47" fmla="*/ 933 h 1927"/>
                <a:gd name="T48" fmla="*/ 946 w 2214"/>
                <a:gd name="T49" fmla="*/ 864 h 1927"/>
                <a:gd name="T50" fmla="*/ 854 w 2214"/>
                <a:gd name="T51" fmla="*/ 830 h 1927"/>
                <a:gd name="T52" fmla="*/ 1114 w 2214"/>
                <a:gd name="T53" fmla="*/ 0 h 1927"/>
                <a:gd name="T54" fmla="*/ 2197 w 2214"/>
                <a:gd name="T55" fmla="*/ 397 h 1927"/>
                <a:gd name="T56" fmla="*/ 2212 w 2214"/>
                <a:gd name="T57" fmla="*/ 455 h 1927"/>
                <a:gd name="T58" fmla="*/ 2172 w 2214"/>
                <a:gd name="T59" fmla="*/ 499 h 1927"/>
                <a:gd name="T60" fmla="*/ 2150 w 2214"/>
                <a:gd name="T61" fmla="*/ 774 h 1927"/>
                <a:gd name="T62" fmla="*/ 2183 w 2214"/>
                <a:gd name="T63" fmla="*/ 872 h 1927"/>
                <a:gd name="T64" fmla="*/ 2193 w 2214"/>
                <a:gd name="T65" fmla="*/ 996 h 1927"/>
                <a:gd name="T66" fmla="*/ 2180 w 2214"/>
                <a:gd name="T67" fmla="*/ 1007 h 1927"/>
                <a:gd name="T68" fmla="*/ 1994 w 2214"/>
                <a:gd name="T69" fmla="*/ 1005 h 1927"/>
                <a:gd name="T70" fmla="*/ 1983 w 2214"/>
                <a:gd name="T71" fmla="*/ 992 h 1927"/>
                <a:gd name="T72" fmla="*/ 2008 w 2214"/>
                <a:gd name="T73" fmla="*/ 784 h 1927"/>
                <a:gd name="T74" fmla="*/ 2044 w 2214"/>
                <a:gd name="T75" fmla="*/ 544 h 1927"/>
                <a:gd name="T76" fmla="*/ 1795 w 2214"/>
                <a:gd name="T77" fmla="*/ 810 h 1927"/>
                <a:gd name="T78" fmla="*/ 1789 w 2214"/>
                <a:gd name="T79" fmla="*/ 1095 h 1927"/>
                <a:gd name="T80" fmla="*/ 1722 w 2214"/>
                <a:gd name="T81" fmla="*/ 1383 h 1927"/>
                <a:gd name="T82" fmla="*/ 1604 w 2214"/>
                <a:gd name="T83" fmla="*/ 1615 h 1927"/>
                <a:gd name="T84" fmla="*/ 1452 w 2214"/>
                <a:gd name="T85" fmla="*/ 1785 h 1927"/>
                <a:gd name="T86" fmla="*/ 1276 w 2214"/>
                <a:gd name="T87" fmla="*/ 1891 h 1927"/>
                <a:gd name="T88" fmla="*/ 1095 w 2214"/>
                <a:gd name="T89" fmla="*/ 1927 h 1927"/>
                <a:gd name="T90" fmla="*/ 902 w 2214"/>
                <a:gd name="T91" fmla="*/ 1887 h 1927"/>
                <a:gd name="T92" fmla="*/ 721 w 2214"/>
                <a:gd name="T93" fmla="*/ 1771 h 1927"/>
                <a:gd name="T94" fmla="*/ 564 w 2214"/>
                <a:gd name="T95" fmla="*/ 1585 h 1927"/>
                <a:gd name="T96" fmla="*/ 450 w 2214"/>
                <a:gd name="T97" fmla="*/ 1332 h 1927"/>
                <a:gd name="T98" fmla="*/ 393 w 2214"/>
                <a:gd name="T99" fmla="*/ 1019 h 1927"/>
                <a:gd name="T100" fmla="*/ 402 w 2214"/>
                <a:gd name="T101" fmla="*/ 746 h 1927"/>
                <a:gd name="T102" fmla="*/ 28 w 2214"/>
                <a:gd name="T103" fmla="*/ 491 h 1927"/>
                <a:gd name="T104" fmla="*/ 0 w 2214"/>
                <a:gd name="T105" fmla="*/ 440 h 1927"/>
                <a:gd name="T106" fmla="*/ 28 w 2214"/>
                <a:gd name="T107" fmla="*/ 388 h 19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14" h="1927">
                  <a:moveTo>
                    <a:pt x="800" y="827"/>
                  </a:moveTo>
                  <a:lnTo>
                    <a:pt x="773" y="829"/>
                  </a:lnTo>
                  <a:lnTo>
                    <a:pt x="745" y="833"/>
                  </a:lnTo>
                  <a:lnTo>
                    <a:pt x="719" y="841"/>
                  </a:lnTo>
                  <a:lnTo>
                    <a:pt x="693" y="850"/>
                  </a:lnTo>
                  <a:lnTo>
                    <a:pt x="668" y="861"/>
                  </a:lnTo>
                  <a:lnTo>
                    <a:pt x="645" y="877"/>
                  </a:lnTo>
                  <a:lnTo>
                    <a:pt x="623" y="894"/>
                  </a:lnTo>
                  <a:lnTo>
                    <a:pt x="605" y="913"/>
                  </a:lnTo>
                  <a:lnTo>
                    <a:pt x="589" y="936"/>
                  </a:lnTo>
                  <a:lnTo>
                    <a:pt x="575" y="962"/>
                  </a:lnTo>
                  <a:lnTo>
                    <a:pt x="565" y="990"/>
                  </a:lnTo>
                  <a:lnTo>
                    <a:pt x="559" y="1021"/>
                  </a:lnTo>
                  <a:lnTo>
                    <a:pt x="557" y="1054"/>
                  </a:lnTo>
                  <a:lnTo>
                    <a:pt x="559" y="1090"/>
                  </a:lnTo>
                  <a:lnTo>
                    <a:pt x="567" y="1147"/>
                  </a:lnTo>
                  <a:lnTo>
                    <a:pt x="579" y="1204"/>
                  </a:lnTo>
                  <a:lnTo>
                    <a:pt x="592" y="1260"/>
                  </a:lnTo>
                  <a:lnTo>
                    <a:pt x="610" y="1315"/>
                  </a:lnTo>
                  <a:lnTo>
                    <a:pt x="628" y="1369"/>
                  </a:lnTo>
                  <a:lnTo>
                    <a:pt x="651" y="1420"/>
                  </a:lnTo>
                  <a:lnTo>
                    <a:pt x="675" y="1470"/>
                  </a:lnTo>
                  <a:lnTo>
                    <a:pt x="703" y="1517"/>
                  </a:lnTo>
                  <a:lnTo>
                    <a:pt x="732" y="1562"/>
                  </a:lnTo>
                  <a:lnTo>
                    <a:pt x="764" y="1602"/>
                  </a:lnTo>
                  <a:lnTo>
                    <a:pt x="799" y="1641"/>
                  </a:lnTo>
                  <a:lnTo>
                    <a:pt x="835" y="1674"/>
                  </a:lnTo>
                  <a:lnTo>
                    <a:pt x="873" y="1704"/>
                  </a:lnTo>
                  <a:lnTo>
                    <a:pt x="914" y="1729"/>
                  </a:lnTo>
                  <a:lnTo>
                    <a:pt x="956" y="1749"/>
                  </a:lnTo>
                  <a:lnTo>
                    <a:pt x="1000" y="1763"/>
                  </a:lnTo>
                  <a:lnTo>
                    <a:pt x="1047" y="1772"/>
                  </a:lnTo>
                  <a:lnTo>
                    <a:pt x="1095" y="1776"/>
                  </a:lnTo>
                  <a:lnTo>
                    <a:pt x="1141" y="1772"/>
                  </a:lnTo>
                  <a:lnTo>
                    <a:pt x="1187" y="1761"/>
                  </a:lnTo>
                  <a:lnTo>
                    <a:pt x="1232" y="1743"/>
                  </a:lnTo>
                  <a:lnTo>
                    <a:pt x="1274" y="1721"/>
                  </a:lnTo>
                  <a:lnTo>
                    <a:pt x="1317" y="1692"/>
                  </a:lnTo>
                  <a:lnTo>
                    <a:pt x="1357" y="1658"/>
                  </a:lnTo>
                  <a:lnTo>
                    <a:pt x="1396" y="1621"/>
                  </a:lnTo>
                  <a:lnTo>
                    <a:pt x="1432" y="1580"/>
                  </a:lnTo>
                  <a:lnTo>
                    <a:pt x="1466" y="1535"/>
                  </a:lnTo>
                  <a:lnTo>
                    <a:pt x="1497" y="1488"/>
                  </a:lnTo>
                  <a:lnTo>
                    <a:pt x="1526" y="1440"/>
                  </a:lnTo>
                  <a:lnTo>
                    <a:pt x="1552" y="1390"/>
                  </a:lnTo>
                  <a:lnTo>
                    <a:pt x="1575" y="1338"/>
                  </a:lnTo>
                  <a:lnTo>
                    <a:pt x="1594" y="1287"/>
                  </a:lnTo>
                  <a:lnTo>
                    <a:pt x="1609" y="1237"/>
                  </a:lnTo>
                  <a:lnTo>
                    <a:pt x="1621" y="1186"/>
                  </a:lnTo>
                  <a:lnTo>
                    <a:pt x="1628" y="1137"/>
                  </a:lnTo>
                  <a:lnTo>
                    <a:pt x="1630" y="1090"/>
                  </a:lnTo>
                  <a:lnTo>
                    <a:pt x="1629" y="1058"/>
                  </a:lnTo>
                  <a:lnTo>
                    <a:pt x="1625" y="1031"/>
                  </a:lnTo>
                  <a:lnTo>
                    <a:pt x="1618" y="1009"/>
                  </a:lnTo>
                  <a:lnTo>
                    <a:pt x="1607" y="990"/>
                  </a:lnTo>
                  <a:lnTo>
                    <a:pt x="1594" y="974"/>
                  </a:lnTo>
                  <a:lnTo>
                    <a:pt x="1579" y="963"/>
                  </a:lnTo>
                  <a:lnTo>
                    <a:pt x="1562" y="954"/>
                  </a:lnTo>
                  <a:lnTo>
                    <a:pt x="1542" y="948"/>
                  </a:lnTo>
                  <a:lnTo>
                    <a:pt x="1521" y="946"/>
                  </a:lnTo>
                  <a:lnTo>
                    <a:pt x="1498" y="946"/>
                  </a:lnTo>
                  <a:lnTo>
                    <a:pt x="1473" y="948"/>
                  </a:lnTo>
                  <a:lnTo>
                    <a:pt x="1449" y="954"/>
                  </a:lnTo>
                  <a:lnTo>
                    <a:pt x="1422" y="960"/>
                  </a:lnTo>
                  <a:lnTo>
                    <a:pt x="1395" y="968"/>
                  </a:lnTo>
                  <a:lnTo>
                    <a:pt x="1366" y="978"/>
                  </a:lnTo>
                  <a:lnTo>
                    <a:pt x="1337" y="988"/>
                  </a:lnTo>
                  <a:lnTo>
                    <a:pt x="1308" y="999"/>
                  </a:lnTo>
                  <a:lnTo>
                    <a:pt x="1279" y="1012"/>
                  </a:lnTo>
                  <a:lnTo>
                    <a:pt x="1250" y="1024"/>
                  </a:lnTo>
                  <a:lnTo>
                    <a:pt x="1221" y="1037"/>
                  </a:lnTo>
                  <a:lnTo>
                    <a:pt x="1193" y="1050"/>
                  </a:lnTo>
                  <a:lnTo>
                    <a:pt x="1165" y="1062"/>
                  </a:lnTo>
                  <a:lnTo>
                    <a:pt x="1138" y="1074"/>
                  </a:lnTo>
                  <a:lnTo>
                    <a:pt x="1112" y="1085"/>
                  </a:lnTo>
                  <a:lnTo>
                    <a:pt x="1088" y="1096"/>
                  </a:lnTo>
                  <a:lnTo>
                    <a:pt x="1064" y="1105"/>
                  </a:lnTo>
                  <a:lnTo>
                    <a:pt x="1044" y="1112"/>
                  </a:lnTo>
                  <a:lnTo>
                    <a:pt x="1023" y="1118"/>
                  </a:lnTo>
                  <a:lnTo>
                    <a:pt x="1005" y="1123"/>
                  </a:lnTo>
                  <a:lnTo>
                    <a:pt x="990" y="1125"/>
                  </a:lnTo>
                  <a:lnTo>
                    <a:pt x="977" y="1124"/>
                  </a:lnTo>
                  <a:lnTo>
                    <a:pt x="966" y="1121"/>
                  </a:lnTo>
                  <a:lnTo>
                    <a:pt x="959" y="1114"/>
                  </a:lnTo>
                  <a:lnTo>
                    <a:pt x="953" y="1106"/>
                  </a:lnTo>
                  <a:lnTo>
                    <a:pt x="953" y="1097"/>
                  </a:lnTo>
                  <a:lnTo>
                    <a:pt x="956" y="1086"/>
                  </a:lnTo>
                  <a:lnTo>
                    <a:pt x="963" y="1074"/>
                  </a:lnTo>
                  <a:lnTo>
                    <a:pt x="971" y="1059"/>
                  </a:lnTo>
                  <a:lnTo>
                    <a:pt x="980" y="1044"/>
                  </a:lnTo>
                  <a:lnTo>
                    <a:pt x="989" y="1027"/>
                  </a:lnTo>
                  <a:lnTo>
                    <a:pt x="997" y="1010"/>
                  </a:lnTo>
                  <a:lnTo>
                    <a:pt x="1003" y="992"/>
                  </a:lnTo>
                  <a:lnTo>
                    <a:pt x="1007" y="973"/>
                  </a:lnTo>
                  <a:lnTo>
                    <a:pt x="1006" y="956"/>
                  </a:lnTo>
                  <a:lnTo>
                    <a:pt x="1001" y="933"/>
                  </a:lnTo>
                  <a:lnTo>
                    <a:pt x="993" y="912"/>
                  </a:lnTo>
                  <a:lnTo>
                    <a:pt x="980" y="895"/>
                  </a:lnTo>
                  <a:lnTo>
                    <a:pt x="965" y="878"/>
                  </a:lnTo>
                  <a:lnTo>
                    <a:pt x="946" y="864"/>
                  </a:lnTo>
                  <a:lnTo>
                    <a:pt x="925" y="852"/>
                  </a:lnTo>
                  <a:lnTo>
                    <a:pt x="904" y="843"/>
                  </a:lnTo>
                  <a:lnTo>
                    <a:pt x="879" y="836"/>
                  </a:lnTo>
                  <a:lnTo>
                    <a:pt x="854" y="830"/>
                  </a:lnTo>
                  <a:lnTo>
                    <a:pt x="827" y="827"/>
                  </a:lnTo>
                  <a:lnTo>
                    <a:pt x="800" y="827"/>
                  </a:lnTo>
                  <a:close/>
                  <a:moveTo>
                    <a:pt x="1100" y="0"/>
                  </a:moveTo>
                  <a:lnTo>
                    <a:pt x="1114" y="0"/>
                  </a:lnTo>
                  <a:lnTo>
                    <a:pt x="1129" y="4"/>
                  </a:lnTo>
                  <a:lnTo>
                    <a:pt x="2172" y="381"/>
                  </a:lnTo>
                  <a:lnTo>
                    <a:pt x="2186" y="388"/>
                  </a:lnTo>
                  <a:lnTo>
                    <a:pt x="2197" y="397"/>
                  </a:lnTo>
                  <a:lnTo>
                    <a:pt x="2205" y="410"/>
                  </a:lnTo>
                  <a:lnTo>
                    <a:pt x="2212" y="424"/>
                  </a:lnTo>
                  <a:lnTo>
                    <a:pt x="2214" y="440"/>
                  </a:lnTo>
                  <a:lnTo>
                    <a:pt x="2212" y="455"/>
                  </a:lnTo>
                  <a:lnTo>
                    <a:pt x="2205" y="470"/>
                  </a:lnTo>
                  <a:lnTo>
                    <a:pt x="2197" y="481"/>
                  </a:lnTo>
                  <a:lnTo>
                    <a:pt x="2186" y="491"/>
                  </a:lnTo>
                  <a:lnTo>
                    <a:pt x="2172" y="499"/>
                  </a:lnTo>
                  <a:lnTo>
                    <a:pt x="2142" y="509"/>
                  </a:lnTo>
                  <a:lnTo>
                    <a:pt x="2134" y="512"/>
                  </a:lnTo>
                  <a:lnTo>
                    <a:pt x="2133" y="774"/>
                  </a:lnTo>
                  <a:lnTo>
                    <a:pt x="2150" y="774"/>
                  </a:lnTo>
                  <a:lnTo>
                    <a:pt x="2161" y="776"/>
                  </a:lnTo>
                  <a:lnTo>
                    <a:pt x="2169" y="784"/>
                  </a:lnTo>
                  <a:lnTo>
                    <a:pt x="2173" y="794"/>
                  </a:lnTo>
                  <a:lnTo>
                    <a:pt x="2183" y="872"/>
                  </a:lnTo>
                  <a:lnTo>
                    <a:pt x="2196" y="984"/>
                  </a:lnTo>
                  <a:lnTo>
                    <a:pt x="2196" y="988"/>
                  </a:lnTo>
                  <a:lnTo>
                    <a:pt x="2195" y="992"/>
                  </a:lnTo>
                  <a:lnTo>
                    <a:pt x="2193" y="996"/>
                  </a:lnTo>
                  <a:lnTo>
                    <a:pt x="2191" y="1000"/>
                  </a:lnTo>
                  <a:lnTo>
                    <a:pt x="2188" y="1003"/>
                  </a:lnTo>
                  <a:lnTo>
                    <a:pt x="2185" y="1005"/>
                  </a:lnTo>
                  <a:lnTo>
                    <a:pt x="2180" y="1007"/>
                  </a:lnTo>
                  <a:lnTo>
                    <a:pt x="2176" y="1008"/>
                  </a:lnTo>
                  <a:lnTo>
                    <a:pt x="2002" y="1008"/>
                  </a:lnTo>
                  <a:lnTo>
                    <a:pt x="1998" y="1008"/>
                  </a:lnTo>
                  <a:lnTo>
                    <a:pt x="1994" y="1005"/>
                  </a:lnTo>
                  <a:lnTo>
                    <a:pt x="1990" y="1003"/>
                  </a:lnTo>
                  <a:lnTo>
                    <a:pt x="1987" y="1000"/>
                  </a:lnTo>
                  <a:lnTo>
                    <a:pt x="1984" y="996"/>
                  </a:lnTo>
                  <a:lnTo>
                    <a:pt x="1983" y="992"/>
                  </a:lnTo>
                  <a:lnTo>
                    <a:pt x="1982" y="988"/>
                  </a:lnTo>
                  <a:lnTo>
                    <a:pt x="1982" y="984"/>
                  </a:lnTo>
                  <a:lnTo>
                    <a:pt x="2004" y="794"/>
                  </a:lnTo>
                  <a:lnTo>
                    <a:pt x="2008" y="784"/>
                  </a:lnTo>
                  <a:lnTo>
                    <a:pt x="2016" y="776"/>
                  </a:lnTo>
                  <a:lnTo>
                    <a:pt x="2028" y="774"/>
                  </a:lnTo>
                  <a:lnTo>
                    <a:pt x="2044" y="774"/>
                  </a:lnTo>
                  <a:lnTo>
                    <a:pt x="2044" y="544"/>
                  </a:lnTo>
                  <a:lnTo>
                    <a:pt x="1764" y="646"/>
                  </a:lnTo>
                  <a:lnTo>
                    <a:pt x="1778" y="698"/>
                  </a:lnTo>
                  <a:lnTo>
                    <a:pt x="1788" y="752"/>
                  </a:lnTo>
                  <a:lnTo>
                    <a:pt x="1795" y="810"/>
                  </a:lnTo>
                  <a:lnTo>
                    <a:pt x="1799" y="869"/>
                  </a:lnTo>
                  <a:lnTo>
                    <a:pt x="1799" y="931"/>
                  </a:lnTo>
                  <a:lnTo>
                    <a:pt x="1796" y="1015"/>
                  </a:lnTo>
                  <a:lnTo>
                    <a:pt x="1789" y="1095"/>
                  </a:lnTo>
                  <a:lnTo>
                    <a:pt x="1778" y="1172"/>
                  </a:lnTo>
                  <a:lnTo>
                    <a:pt x="1763" y="1246"/>
                  </a:lnTo>
                  <a:lnTo>
                    <a:pt x="1744" y="1316"/>
                  </a:lnTo>
                  <a:lnTo>
                    <a:pt x="1722" y="1383"/>
                  </a:lnTo>
                  <a:lnTo>
                    <a:pt x="1697" y="1446"/>
                  </a:lnTo>
                  <a:lnTo>
                    <a:pt x="1669" y="1506"/>
                  </a:lnTo>
                  <a:lnTo>
                    <a:pt x="1638" y="1562"/>
                  </a:lnTo>
                  <a:lnTo>
                    <a:pt x="1604" y="1615"/>
                  </a:lnTo>
                  <a:lnTo>
                    <a:pt x="1569" y="1664"/>
                  </a:lnTo>
                  <a:lnTo>
                    <a:pt x="1532" y="1708"/>
                  </a:lnTo>
                  <a:lnTo>
                    <a:pt x="1492" y="1749"/>
                  </a:lnTo>
                  <a:lnTo>
                    <a:pt x="1452" y="1785"/>
                  </a:lnTo>
                  <a:lnTo>
                    <a:pt x="1409" y="1818"/>
                  </a:lnTo>
                  <a:lnTo>
                    <a:pt x="1366" y="1847"/>
                  </a:lnTo>
                  <a:lnTo>
                    <a:pt x="1322" y="1871"/>
                  </a:lnTo>
                  <a:lnTo>
                    <a:pt x="1276" y="1891"/>
                  </a:lnTo>
                  <a:lnTo>
                    <a:pt x="1232" y="1907"/>
                  </a:lnTo>
                  <a:lnTo>
                    <a:pt x="1186" y="1917"/>
                  </a:lnTo>
                  <a:lnTo>
                    <a:pt x="1140" y="1925"/>
                  </a:lnTo>
                  <a:lnTo>
                    <a:pt x="1095" y="1927"/>
                  </a:lnTo>
                  <a:lnTo>
                    <a:pt x="1047" y="1925"/>
                  </a:lnTo>
                  <a:lnTo>
                    <a:pt x="998" y="1917"/>
                  </a:lnTo>
                  <a:lnTo>
                    <a:pt x="950" y="1905"/>
                  </a:lnTo>
                  <a:lnTo>
                    <a:pt x="902" y="1887"/>
                  </a:lnTo>
                  <a:lnTo>
                    <a:pt x="856" y="1866"/>
                  </a:lnTo>
                  <a:lnTo>
                    <a:pt x="809" y="1839"/>
                  </a:lnTo>
                  <a:lnTo>
                    <a:pt x="764" y="1808"/>
                  </a:lnTo>
                  <a:lnTo>
                    <a:pt x="721" y="1771"/>
                  </a:lnTo>
                  <a:lnTo>
                    <a:pt x="678" y="1732"/>
                  </a:lnTo>
                  <a:lnTo>
                    <a:pt x="638" y="1687"/>
                  </a:lnTo>
                  <a:lnTo>
                    <a:pt x="600" y="1638"/>
                  </a:lnTo>
                  <a:lnTo>
                    <a:pt x="564" y="1585"/>
                  </a:lnTo>
                  <a:lnTo>
                    <a:pt x="531" y="1528"/>
                  </a:lnTo>
                  <a:lnTo>
                    <a:pt x="501" y="1467"/>
                  </a:lnTo>
                  <a:lnTo>
                    <a:pt x="474" y="1401"/>
                  </a:lnTo>
                  <a:lnTo>
                    <a:pt x="450" y="1332"/>
                  </a:lnTo>
                  <a:lnTo>
                    <a:pt x="429" y="1259"/>
                  </a:lnTo>
                  <a:lnTo>
                    <a:pt x="413" y="1183"/>
                  </a:lnTo>
                  <a:lnTo>
                    <a:pt x="401" y="1103"/>
                  </a:lnTo>
                  <a:lnTo>
                    <a:pt x="393" y="1019"/>
                  </a:lnTo>
                  <a:lnTo>
                    <a:pt x="390" y="931"/>
                  </a:lnTo>
                  <a:lnTo>
                    <a:pt x="391" y="867"/>
                  </a:lnTo>
                  <a:lnTo>
                    <a:pt x="395" y="805"/>
                  </a:lnTo>
                  <a:lnTo>
                    <a:pt x="402" y="746"/>
                  </a:lnTo>
                  <a:lnTo>
                    <a:pt x="413" y="690"/>
                  </a:lnTo>
                  <a:lnTo>
                    <a:pt x="428" y="638"/>
                  </a:lnTo>
                  <a:lnTo>
                    <a:pt x="42" y="499"/>
                  </a:lnTo>
                  <a:lnTo>
                    <a:pt x="28" y="491"/>
                  </a:lnTo>
                  <a:lnTo>
                    <a:pt x="17" y="481"/>
                  </a:lnTo>
                  <a:lnTo>
                    <a:pt x="8" y="470"/>
                  </a:lnTo>
                  <a:lnTo>
                    <a:pt x="2" y="455"/>
                  </a:lnTo>
                  <a:lnTo>
                    <a:pt x="0" y="440"/>
                  </a:lnTo>
                  <a:lnTo>
                    <a:pt x="2" y="424"/>
                  </a:lnTo>
                  <a:lnTo>
                    <a:pt x="8" y="410"/>
                  </a:lnTo>
                  <a:lnTo>
                    <a:pt x="17" y="397"/>
                  </a:lnTo>
                  <a:lnTo>
                    <a:pt x="28" y="388"/>
                  </a:lnTo>
                  <a:lnTo>
                    <a:pt x="42" y="381"/>
                  </a:lnTo>
                  <a:lnTo>
                    <a:pt x="1085" y="4"/>
                  </a:lnTo>
                  <a:lnTo>
                    <a:pt x="11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grpSp>
      <p:sp>
        <p:nvSpPr>
          <p:cNvPr id="17" name="مستطيل مستدير الزوايا 16"/>
          <p:cNvSpPr/>
          <p:nvPr/>
        </p:nvSpPr>
        <p:spPr>
          <a:xfrm>
            <a:off x="7136345" y="1116553"/>
            <a:ext cx="1472569" cy="408623"/>
          </a:xfrm>
          <a:prstGeom prst="round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lvl="0" algn="r" rtl="1"/>
            <a:r>
              <a:rPr lang="ar-SA" b="1" cap="all" dirty="0">
                <a:solidFill>
                  <a:prstClr val="black"/>
                </a:solidFill>
                <a:effectLst>
                  <a:reflection blurRad="12700" stA="28000" endPos="45000" dist="1003" dir="5400000" sy="-100000" algn="bl"/>
                </a:effectLst>
              </a:rPr>
              <a:t>اولا: الإنجازات:-</a:t>
            </a:r>
            <a:endParaRPr lang="en-US" dirty="0">
              <a:solidFill>
                <a:prstClr val="black"/>
              </a:solidFill>
            </a:endParaRPr>
          </a:p>
        </p:txBody>
      </p:sp>
    </p:spTree>
    <p:extLst>
      <p:ext uri="{BB962C8B-B14F-4D97-AF65-F5344CB8AC3E}">
        <p14:creationId xmlns:p14="http://schemas.microsoft.com/office/powerpoint/2010/main" val="3298436320"/>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رسم تخطيطي 29"/>
          <p:cNvGraphicFramePr/>
          <p:nvPr>
            <p:extLst>
              <p:ext uri="{D42A27DB-BD31-4B8C-83A1-F6EECF244321}">
                <p14:modId xmlns:p14="http://schemas.microsoft.com/office/powerpoint/2010/main" val="2712080417"/>
              </p:ext>
            </p:extLst>
          </p:nvPr>
        </p:nvGraphicFramePr>
        <p:xfrm>
          <a:off x="221077" y="339502"/>
          <a:ext cx="7704856"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9" name="Picture 65">
            <a:extLst>
              <a:ext uri="{FF2B5EF4-FFF2-40B4-BE49-F238E27FC236}">
                <a16:creationId xmlns:a16="http://schemas.microsoft.com/office/drawing/2014/main" xmlns="" id="{EEA8A700-8887-9A43-988B-5070EE0FA651}"/>
              </a:ext>
            </a:extLst>
          </p:cNvPr>
          <p:cNvPicPr>
            <a:picLocks noChangeAspect="1"/>
          </p:cNvPicPr>
          <p:nvPr/>
        </p:nvPicPr>
        <p:blipFill rotWithShape="1">
          <a:blip r:embed="rId7" cstate="print">
            <a:duotone>
              <a:schemeClr val="accent2">
                <a:shade val="45000"/>
                <a:satMod val="135000"/>
              </a:schemeClr>
              <a:prstClr val="white"/>
            </a:duotone>
            <a:extLst>
              <a:ext uri="{28A0092B-C50C-407E-A947-70E740481C1C}">
                <a14:useLocalDpi xmlns:a14="http://schemas.microsoft.com/office/drawing/2010/main" val="0"/>
              </a:ext>
            </a:extLst>
          </a:blip>
          <a:srcRect l="1466" t="35994" r="68488" b="35923"/>
          <a:stretch/>
        </p:blipFill>
        <p:spPr>
          <a:xfrm>
            <a:off x="8028384" y="2211710"/>
            <a:ext cx="901497" cy="792088"/>
          </a:xfrm>
          <a:prstGeom prst="rect">
            <a:avLst/>
          </a:prstGeom>
        </p:spPr>
      </p:pic>
    </p:spTree>
    <p:extLst>
      <p:ext uri="{BB962C8B-B14F-4D97-AF65-F5344CB8AC3E}">
        <p14:creationId xmlns:p14="http://schemas.microsoft.com/office/powerpoint/2010/main" val="33505328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رسم تخطيطي 5"/>
          <p:cNvGraphicFramePr/>
          <p:nvPr>
            <p:extLst>
              <p:ext uri="{D42A27DB-BD31-4B8C-83A1-F6EECF244321}">
                <p14:modId xmlns:p14="http://schemas.microsoft.com/office/powerpoint/2010/main" val="2968834531"/>
              </p:ext>
            </p:extLst>
          </p:nvPr>
        </p:nvGraphicFramePr>
        <p:xfrm>
          <a:off x="323528" y="1491630"/>
          <a:ext cx="8130529"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مستطيل مستدير الزوايا 3"/>
          <p:cNvSpPr/>
          <p:nvPr/>
        </p:nvSpPr>
        <p:spPr>
          <a:xfrm>
            <a:off x="7524328" y="290919"/>
            <a:ext cx="1371074" cy="408623"/>
          </a:xfrm>
          <a:prstGeom prst="round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lvl="0" algn="r" rtl="1"/>
            <a:r>
              <a:rPr lang="ar-SA" b="1" cap="all" dirty="0">
                <a:solidFill>
                  <a:prstClr val="black"/>
                </a:solidFill>
                <a:effectLst>
                  <a:reflection blurRad="12700" stA="28000" endPos="45000" dist="1003" dir="5400000" sy="-100000" algn="bl"/>
                </a:effectLst>
              </a:rPr>
              <a:t>ثانياً: التحديات:</a:t>
            </a:r>
          </a:p>
        </p:txBody>
      </p:sp>
      <p:sp>
        <p:nvSpPr>
          <p:cNvPr id="5" name="مستطيل 4"/>
          <p:cNvSpPr/>
          <p:nvPr/>
        </p:nvSpPr>
        <p:spPr>
          <a:xfrm>
            <a:off x="323528" y="835620"/>
            <a:ext cx="8594362" cy="872034"/>
          </a:xfrm>
          <a:prstGeom prst="rect">
            <a:avLst/>
          </a:prstGeom>
        </p:spPr>
        <p:txBody>
          <a:bodyPr wrap="square">
            <a:spAutoFit/>
          </a:bodyPr>
          <a:lstStyle/>
          <a:p>
            <a:pPr lvl="0" algn="r" rtl="1">
              <a:lnSpc>
                <a:spcPct val="150000"/>
              </a:lnSpc>
            </a:pPr>
            <a:r>
              <a:rPr lang="ar-SA" b="1" dirty="0">
                <a:solidFill>
                  <a:prstClr val="black"/>
                </a:solidFill>
              </a:rPr>
              <a:t>أهم الصعوبات والتحديات التي يواجها المتدرب خلال فترة التدريب والتي من يتم خلالها  تنمية قدراته ومهاراته وذلك من خلال مزاولة المهنة :-</a:t>
            </a:r>
          </a:p>
        </p:txBody>
      </p:sp>
    </p:spTree>
    <p:extLst>
      <p:ext uri="{BB962C8B-B14F-4D97-AF65-F5344CB8AC3E}">
        <p14:creationId xmlns:p14="http://schemas.microsoft.com/office/powerpoint/2010/main" val="2804661769"/>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p:cNvGrpSpPr/>
          <p:nvPr/>
        </p:nvGrpSpPr>
        <p:grpSpPr>
          <a:xfrm>
            <a:off x="7003085" y="128790"/>
            <a:ext cx="1878754" cy="851307"/>
            <a:chOff x="7003085" y="128790"/>
            <a:chExt cx="1878754" cy="851307"/>
          </a:xfrm>
        </p:grpSpPr>
        <p:sp>
          <p:nvSpPr>
            <p:cNvPr id="4" name="مربع نص 3"/>
            <p:cNvSpPr txBox="1"/>
            <p:nvPr/>
          </p:nvSpPr>
          <p:spPr>
            <a:xfrm>
              <a:off x="7003085" y="411510"/>
              <a:ext cx="881283" cy="400110"/>
            </a:xfrm>
            <a:prstGeom prst="rect">
              <a:avLst/>
            </a:prstGeom>
            <a:noFill/>
          </p:spPr>
          <p:txBody>
            <a:bodyPr wrap="square" rtlCol="0">
              <a:spAutoFit/>
            </a:bodyPr>
            <a:lstStyle/>
            <a:p>
              <a:pPr algn="r" rtl="1"/>
              <a:r>
                <a:rPr lang="ar-SA" sz="2000" b="1" dirty="0" smtClean="0">
                  <a:solidFill>
                    <a:schemeClr val="accent5">
                      <a:lumMod val="50000"/>
                    </a:schemeClr>
                  </a:solidFill>
                  <a:cs typeface="Traditional Arabic" pitchFamily="2" charset="-78"/>
                </a:rPr>
                <a:t>الايجابيات</a:t>
              </a:r>
              <a:endParaRPr lang="en-US" sz="2000" b="1" dirty="0">
                <a:solidFill>
                  <a:schemeClr val="accent5">
                    <a:lumMod val="50000"/>
                  </a:schemeClr>
                </a:solidFill>
                <a:cs typeface="Traditional Arabic" pitchFamily="2" charset="-78"/>
              </a:endParaRPr>
            </a:p>
          </p:txBody>
        </p:sp>
        <p:sp>
          <p:nvSpPr>
            <p:cNvPr id="5"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6"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graphicFrame>
        <p:nvGraphicFramePr>
          <p:cNvPr id="9" name="رسم تخطيطي 8"/>
          <p:cNvGraphicFramePr/>
          <p:nvPr>
            <p:extLst>
              <p:ext uri="{D42A27DB-BD31-4B8C-83A1-F6EECF244321}">
                <p14:modId xmlns:p14="http://schemas.microsoft.com/office/powerpoint/2010/main" val="3833020077"/>
              </p:ext>
            </p:extLst>
          </p:nvPr>
        </p:nvGraphicFramePr>
        <p:xfrm>
          <a:off x="611560" y="1130676"/>
          <a:ext cx="8262664" cy="3024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939275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7624" y="1565316"/>
            <a:ext cx="7272808" cy="464871"/>
          </a:xfrm>
          <a:prstGeom prst="rect">
            <a:avLst/>
          </a:prstGeom>
        </p:spPr>
        <p:txBody>
          <a:bodyPr wrap="square">
            <a:spAutoFit/>
          </a:bodyPr>
          <a:lstStyle/>
          <a:p>
            <a:pPr algn="justLow" rtl="1">
              <a:lnSpc>
                <a:spcPct val="150000"/>
              </a:lnSpc>
            </a:pPr>
            <a:endParaRPr lang="en-US" dirty="0"/>
          </a:p>
        </p:txBody>
      </p:sp>
      <p:grpSp>
        <p:nvGrpSpPr>
          <p:cNvPr id="3" name="مجموعة 2"/>
          <p:cNvGrpSpPr/>
          <p:nvPr/>
        </p:nvGrpSpPr>
        <p:grpSpPr>
          <a:xfrm>
            <a:off x="7003085" y="128790"/>
            <a:ext cx="1878754" cy="851307"/>
            <a:chOff x="7003085" y="128790"/>
            <a:chExt cx="1878754" cy="851307"/>
          </a:xfrm>
        </p:grpSpPr>
        <p:sp>
          <p:nvSpPr>
            <p:cNvPr id="4" name="مربع نص 3"/>
            <p:cNvSpPr txBox="1"/>
            <p:nvPr/>
          </p:nvSpPr>
          <p:spPr>
            <a:xfrm>
              <a:off x="7003085" y="411510"/>
              <a:ext cx="881283" cy="400110"/>
            </a:xfrm>
            <a:prstGeom prst="rect">
              <a:avLst/>
            </a:prstGeom>
            <a:noFill/>
          </p:spPr>
          <p:txBody>
            <a:bodyPr wrap="square" rtlCol="0">
              <a:spAutoFit/>
            </a:bodyPr>
            <a:lstStyle/>
            <a:p>
              <a:pPr algn="r" rtl="1"/>
              <a:r>
                <a:rPr lang="ar-SA" sz="2000" b="1" dirty="0" smtClean="0">
                  <a:solidFill>
                    <a:schemeClr val="accent5">
                      <a:lumMod val="50000"/>
                    </a:schemeClr>
                  </a:solidFill>
                  <a:cs typeface="Traditional Arabic" pitchFamily="2" charset="-78"/>
                </a:rPr>
                <a:t>السلبيات</a:t>
              </a:r>
              <a:endParaRPr lang="en-US" sz="2000" b="1" dirty="0">
                <a:solidFill>
                  <a:schemeClr val="accent5">
                    <a:lumMod val="50000"/>
                  </a:schemeClr>
                </a:solidFill>
                <a:cs typeface="Traditional Arabic" pitchFamily="2" charset="-78"/>
              </a:endParaRPr>
            </a:p>
          </p:txBody>
        </p:sp>
        <p:sp>
          <p:nvSpPr>
            <p:cNvPr id="5"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6"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
        <p:nvSpPr>
          <p:cNvPr id="8" name="مستطيل 7"/>
          <p:cNvSpPr/>
          <p:nvPr/>
        </p:nvSpPr>
        <p:spPr>
          <a:xfrm>
            <a:off x="157787" y="1407583"/>
            <a:ext cx="8679235" cy="2308324"/>
          </a:xfrm>
          <a:prstGeom prst="rect">
            <a:avLst/>
          </a:prstGeom>
        </p:spPr>
        <p:txBody>
          <a:bodyPr wrap="none">
            <a:spAutoFit/>
          </a:bodyPr>
          <a:lstStyle/>
          <a:p>
            <a:pPr marL="285750" indent="-285750" algn="r" rtl="1">
              <a:lnSpc>
                <a:spcPct val="200000"/>
              </a:lnSpc>
              <a:buFont typeface="Wingdings" pitchFamily="2" charset="2"/>
              <a:buChar char="q"/>
            </a:pPr>
            <a:r>
              <a:rPr lang="ar-SA" dirty="0" smtClean="0"/>
              <a:t>وجود صعوبة في التأقلم </a:t>
            </a:r>
            <a:r>
              <a:rPr lang="ar-SA" dirty="0"/>
              <a:t>مع بيئة العمل </a:t>
            </a:r>
            <a:r>
              <a:rPr lang="ar-SA" dirty="0" smtClean="0"/>
              <a:t>والموظفين</a:t>
            </a:r>
          </a:p>
          <a:p>
            <a:pPr marL="285750" indent="-285750" algn="r" rtl="1">
              <a:lnSpc>
                <a:spcPct val="200000"/>
              </a:lnSpc>
              <a:buFont typeface="Wingdings" pitchFamily="2" charset="2"/>
              <a:buChar char="q"/>
            </a:pPr>
            <a:r>
              <a:rPr lang="ar-SA" dirty="0" smtClean="0"/>
              <a:t>وجدت صعوبة في تلقي الانظمة واللوائح الخاصة بالبروتوكولات الخاصة بالسفراء.</a:t>
            </a:r>
          </a:p>
          <a:p>
            <a:pPr marL="285750" lvl="0" indent="-285750" algn="r" rtl="1">
              <a:lnSpc>
                <a:spcPct val="200000"/>
              </a:lnSpc>
              <a:buFont typeface="Wingdings" pitchFamily="2" charset="2"/>
              <a:buChar char="q"/>
            </a:pPr>
            <a:r>
              <a:rPr lang="ar-SA" dirty="0"/>
              <a:t>أهم الصفات التي تدل على السلبية( الخوف من تحمل المسؤولية خوفا من أن يتهم </a:t>
            </a:r>
            <a:r>
              <a:rPr lang="ar-SA" dirty="0" smtClean="0"/>
              <a:t>الموظف بعدم </a:t>
            </a:r>
            <a:r>
              <a:rPr lang="ar-SA" dirty="0"/>
              <a:t>الكفاءة المهنية</a:t>
            </a:r>
            <a:r>
              <a:rPr lang="en-US" dirty="0"/>
              <a:t> </a:t>
            </a:r>
            <a:r>
              <a:rPr lang="ar-SA" dirty="0"/>
              <a:t>).</a:t>
            </a:r>
            <a:endParaRPr lang="en-US" dirty="0"/>
          </a:p>
          <a:p>
            <a:pPr rtl="1"/>
            <a:r>
              <a:rPr lang="en-US" dirty="0"/>
              <a:t> </a:t>
            </a:r>
          </a:p>
          <a:p>
            <a:pPr algn="r" rtl="1"/>
            <a:endParaRPr lang="en-US" dirty="0"/>
          </a:p>
        </p:txBody>
      </p:sp>
    </p:spTree>
    <p:extLst>
      <p:ext uri="{BB962C8B-B14F-4D97-AF65-F5344CB8AC3E}">
        <p14:creationId xmlns:p14="http://schemas.microsoft.com/office/powerpoint/2010/main" val="1279767778"/>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7003085" y="128790"/>
            <a:ext cx="1878754" cy="851307"/>
            <a:chOff x="7003085" y="128790"/>
            <a:chExt cx="1878754" cy="851307"/>
          </a:xfrm>
        </p:grpSpPr>
        <p:sp>
          <p:nvSpPr>
            <p:cNvPr id="3" name="مربع نص 2"/>
            <p:cNvSpPr txBox="1"/>
            <p:nvPr/>
          </p:nvSpPr>
          <p:spPr>
            <a:xfrm>
              <a:off x="7003085" y="411510"/>
              <a:ext cx="881283" cy="400110"/>
            </a:xfrm>
            <a:prstGeom prst="rect">
              <a:avLst/>
            </a:prstGeom>
            <a:noFill/>
          </p:spPr>
          <p:txBody>
            <a:bodyPr wrap="square" rtlCol="0">
              <a:spAutoFit/>
            </a:bodyPr>
            <a:lstStyle/>
            <a:p>
              <a:pPr algn="r" rtl="1"/>
              <a:r>
                <a:rPr lang="ar-SA" sz="2000" b="1" dirty="0" smtClean="0">
                  <a:solidFill>
                    <a:schemeClr val="accent5">
                      <a:lumMod val="50000"/>
                    </a:schemeClr>
                  </a:solidFill>
                  <a:cs typeface="Traditional Arabic" pitchFamily="2" charset="-78"/>
                </a:rPr>
                <a:t>التوصيات</a:t>
              </a:r>
              <a:endParaRPr lang="en-US" sz="2000" b="1" dirty="0">
                <a:solidFill>
                  <a:schemeClr val="accent5">
                    <a:lumMod val="50000"/>
                  </a:schemeClr>
                </a:solidFill>
                <a:cs typeface="Traditional Arabic" pitchFamily="2" charset="-78"/>
              </a:endParaRPr>
            </a:p>
          </p:txBody>
        </p:sp>
        <p:sp>
          <p:nvSpPr>
            <p:cNvPr id="4"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5"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
        <p:nvSpPr>
          <p:cNvPr id="6" name="مستطيل 5"/>
          <p:cNvSpPr/>
          <p:nvPr/>
        </p:nvSpPr>
        <p:spPr>
          <a:xfrm>
            <a:off x="35496" y="1005572"/>
            <a:ext cx="8866376" cy="3416320"/>
          </a:xfrm>
          <a:prstGeom prst="rect">
            <a:avLst/>
          </a:prstGeom>
        </p:spPr>
        <p:txBody>
          <a:bodyPr wrap="square">
            <a:spAutoFit/>
          </a:bodyPr>
          <a:lstStyle/>
          <a:p>
            <a:pPr marL="285750" lvl="0" indent="-285750" algn="r" rtl="1">
              <a:lnSpc>
                <a:spcPct val="200000"/>
              </a:lnSpc>
              <a:buFont typeface="Wingdings" pitchFamily="2" charset="2"/>
              <a:buChar char="q"/>
            </a:pPr>
            <a:r>
              <a:rPr lang="ar-SA" b="1" dirty="0" smtClean="0">
                <a:cs typeface="Simplified Arabic" pitchFamily="2" charset="-78"/>
              </a:rPr>
              <a:t>ضرورة استخدام </a:t>
            </a:r>
            <a:r>
              <a:rPr lang="ar-SA" b="1" dirty="0">
                <a:cs typeface="Simplified Arabic" pitchFamily="2" charset="-78"/>
              </a:rPr>
              <a:t>التقنية الحديثة داخل الادارة </a:t>
            </a:r>
            <a:r>
              <a:rPr lang="ar-SA" b="1" dirty="0" smtClean="0">
                <a:cs typeface="Simplified Arabic" pitchFamily="2" charset="-78"/>
              </a:rPr>
              <a:t>لما </a:t>
            </a:r>
            <a:r>
              <a:rPr lang="ar-SA" b="1" dirty="0">
                <a:cs typeface="Simplified Arabic" pitchFamily="2" charset="-78"/>
              </a:rPr>
              <a:t>تقدمه من خدمات ممتاز ذات فائدة كبيرة.</a:t>
            </a:r>
            <a:endParaRPr lang="en-US" b="1" dirty="0">
              <a:cs typeface="Simplified Arabic" pitchFamily="2" charset="-78"/>
            </a:endParaRPr>
          </a:p>
          <a:p>
            <a:pPr marL="285750" indent="-285750" algn="r" rtl="1">
              <a:lnSpc>
                <a:spcPct val="200000"/>
              </a:lnSpc>
              <a:buFont typeface="Wingdings" pitchFamily="2" charset="2"/>
              <a:buChar char="q"/>
            </a:pPr>
            <a:r>
              <a:rPr lang="ar-SA" b="1" dirty="0" smtClean="0">
                <a:cs typeface="Simplified Arabic" pitchFamily="2" charset="-78"/>
              </a:rPr>
              <a:t>ضرورة </a:t>
            </a:r>
            <a:r>
              <a:rPr lang="ar-SA" b="1" dirty="0">
                <a:cs typeface="Simplified Arabic" pitchFamily="2" charset="-78"/>
              </a:rPr>
              <a:t>خلق متدربين أكفاء ذوي خبرة  تستفاد منها فيما بعد في الوزارات والمؤسسات.  </a:t>
            </a:r>
            <a:endParaRPr lang="en-US" b="1" dirty="0">
              <a:cs typeface="Simplified Arabic" pitchFamily="2" charset="-78"/>
            </a:endParaRPr>
          </a:p>
          <a:p>
            <a:pPr marL="285750" lvl="0" indent="-285750" algn="r" rtl="1">
              <a:lnSpc>
                <a:spcPct val="200000"/>
              </a:lnSpc>
              <a:buFont typeface="Wingdings" pitchFamily="2" charset="2"/>
              <a:buChar char="q"/>
            </a:pPr>
            <a:r>
              <a:rPr lang="ar-SA" b="1" dirty="0">
                <a:cs typeface="Simplified Arabic" pitchFamily="2" charset="-78"/>
              </a:rPr>
              <a:t>العمل على  استقبال الأوامر والتعليمات </a:t>
            </a:r>
            <a:r>
              <a:rPr lang="ar-SA" b="1" dirty="0" smtClean="0">
                <a:cs typeface="Simplified Arabic" pitchFamily="2" charset="-78"/>
              </a:rPr>
              <a:t>بصدر رحب، </a:t>
            </a:r>
            <a:r>
              <a:rPr lang="ar-SA" b="1" dirty="0">
                <a:cs typeface="Simplified Arabic" pitchFamily="2" charset="-78"/>
              </a:rPr>
              <a:t>ومن ثم للأقسام والوحدات لتساعد على سهولة توجيه العمل والتحكم به.</a:t>
            </a:r>
            <a:endParaRPr lang="en-US" b="1" dirty="0">
              <a:cs typeface="Simplified Arabic" pitchFamily="2" charset="-78"/>
            </a:endParaRPr>
          </a:p>
          <a:p>
            <a:pPr marL="285750" lvl="0" indent="-285750" algn="r" rtl="1">
              <a:lnSpc>
                <a:spcPct val="200000"/>
              </a:lnSpc>
              <a:buFont typeface="Wingdings" pitchFamily="2" charset="2"/>
              <a:buChar char="q"/>
            </a:pPr>
            <a:r>
              <a:rPr lang="ar-SA" b="1" dirty="0">
                <a:cs typeface="Simplified Arabic" pitchFamily="2" charset="-78"/>
              </a:rPr>
              <a:t>العمل على  إحاطة الوحدات بالمشكلات التي تواجه موظفيها ومقترحاتهم وشكواهم للحد منها وعلاجها.</a:t>
            </a:r>
            <a:endParaRPr lang="en-US" b="1" dirty="0">
              <a:cs typeface="Simplified Arabic" pitchFamily="2" charset="-78"/>
            </a:endParaRPr>
          </a:p>
          <a:p>
            <a:pPr marL="285750" indent="-285750" algn="r" rtl="1">
              <a:lnSpc>
                <a:spcPct val="200000"/>
              </a:lnSpc>
              <a:buFont typeface="Wingdings" pitchFamily="2" charset="2"/>
              <a:buChar char="q"/>
            </a:pPr>
            <a:r>
              <a:rPr lang="ar-SA" b="1" dirty="0" smtClean="0">
                <a:cs typeface="Simplified Arabic" pitchFamily="2" charset="-78"/>
              </a:rPr>
              <a:t>ضرورة الاسهام </a:t>
            </a:r>
            <a:r>
              <a:rPr lang="ar-SA" b="1" dirty="0">
                <a:cs typeface="Simplified Arabic" pitchFamily="2" charset="-78"/>
              </a:rPr>
              <a:t>في حل المشكلات داخل </a:t>
            </a:r>
            <a:r>
              <a:rPr lang="ar-SA" b="1" dirty="0" smtClean="0">
                <a:cs typeface="Simplified Arabic" pitchFamily="2" charset="-78"/>
              </a:rPr>
              <a:t>إدارة العلاقات والمراسم</a:t>
            </a:r>
            <a:endParaRPr lang="en-US" b="1" dirty="0">
              <a:cs typeface="Simplified Arabic" pitchFamily="2" charset="-78"/>
            </a:endParaRPr>
          </a:p>
        </p:txBody>
      </p:sp>
    </p:spTree>
    <p:extLst>
      <p:ext uri="{BB962C8B-B14F-4D97-AF65-F5344CB8AC3E}">
        <p14:creationId xmlns:p14="http://schemas.microsoft.com/office/powerpoint/2010/main" val="348071639"/>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7624" y="1565316"/>
            <a:ext cx="7272808" cy="2125069"/>
          </a:xfrm>
          <a:prstGeom prst="rect">
            <a:avLst/>
          </a:prstGeom>
        </p:spPr>
        <p:txBody>
          <a:bodyPr wrap="square">
            <a:spAutoFit/>
          </a:bodyPr>
          <a:lstStyle/>
          <a:p>
            <a:pPr algn="justLow" rtl="1">
              <a:lnSpc>
                <a:spcPct val="150000"/>
              </a:lnSpc>
            </a:pPr>
            <a:r>
              <a:rPr lang="ar-SA" dirty="0"/>
              <a:t>ويعتبر التعليم التعاوني أسلوبا متقدما من التعليم التطبيقي وفكرته تستند إلى نظرية مفادها أن العملية التعليمية تتم علي عده مراحل تبدأ بالمعرفة والإدراك للمهارات الأساسية وهي أمور يمكن عملها بالتكرار وبالتالي يمكن اكتسابها بنجاح كبير داخل القاعات تأتي بعد ذلك المراحل المتقدمة من التطبيق والتحليل والتقييم ولا تتم فائدتها إلا بواسطة الممارسة العملية وتطبيق المعرفة والإدراك المكتسبين داخل القاعات. </a:t>
            </a:r>
            <a:endParaRPr lang="en-US" dirty="0"/>
          </a:p>
        </p:txBody>
      </p:sp>
      <p:grpSp>
        <p:nvGrpSpPr>
          <p:cNvPr id="3" name="مجموعة 2"/>
          <p:cNvGrpSpPr/>
          <p:nvPr/>
        </p:nvGrpSpPr>
        <p:grpSpPr>
          <a:xfrm>
            <a:off x="7003085" y="128790"/>
            <a:ext cx="1878754" cy="851307"/>
            <a:chOff x="7003085" y="128790"/>
            <a:chExt cx="1878754" cy="851307"/>
          </a:xfrm>
        </p:grpSpPr>
        <p:sp>
          <p:nvSpPr>
            <p:cNvPr id="4" name="مربع نص 3"/>
            <p:cNvSpPr txBox="1"/>
            <p:nvPr/>
          </p:nvSpPr>
          <p:spPr>
            <a:xfrm>
              <a:off x="7003085" y="411510"/>
              <a:ext cx="881283" cy="400110"/>
            </a:xfrm>
            <a:prstGeom prst="rect">
              <a:avLst/>
            </a:prstGeom>
            <a:noFill/>
          </p:spPr>
          <p:txBody>
            <a:bodyPr wrap="square" rtlCol="0">
              <a:spAutoFit/>
            </a:bodyPr>
            <a:lstStyle/>
            <a:p>
              <a:pPr algn="r" rtl="1"/>
              <a:r>
                <a:rPr lang="ar-SA" sz="2000" b="1" dirty="0" smtClean="0">
                  <a:solidFill>
                    <a:schemeClr val="accent5">
                      <a:lumMod val="50000"/>
                    </a:schemeClr>
                  </a:solidFill>
                  <a:cs typeface="Traditional Arabic" pitchFamily="2" charset="-78"/>
                </a:rPr>
                <a:t>الخاتمة</a:t>
              </a:r>
              <a:endParaRPr lang="en-US" sz="2000" b="1" dirty="0">
                <a:solidFill>
                  <a:schemeClr val="accent5">
                    <a:lumMod val="50000"/>
                  </a:schemeClr>
                </a:solidFill>
                <a:cs typeface="Traditional Arabic" pitchFamily="2" charset="-78"/>
              </a:endParaRPr>
            </a:p>
          </p:txBody>
        </p:sp>
        <p:sp>
          <p:nvSpPr>
            <p:cNvPr id="5"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6"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Tree>
    <p:extLst>
      <p:ext uri="{BB962C8B-B14F-4D97-AF65-F5344CB8AC3E}">
        <p14:creationId xmlns:p14="http://schemas.microsoft.com/office/powerpoint/2010/main" val="68569727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6444209" y="280283"/>
            <a:ext cx="2437630" cy="851307"/>
            <a:chOff x="6444209" y="128790"/>
            <a:chExt cx="2437630" cy="851307"/>
          </a:xfrm>
        </p:grpSpPr>
        <p:sp>
          <p:nvSpPr>
            <p:cNvPr id="3" name="مربع نص 2"/>
            <p:cNvSpPr txBox="1"/>
            <p:nvPr/>
          </p:nvSpPr>
          <p:spPr>
            <a:xfrm>
              <a:off x="6444209" y="411510"/>
              <a:ext cx="1440160" cy="461665"/>
            </a:xfrm>
            <a:prstGeom prst="rect">
              <a:avLst/>
            </a:prstGeom>
            <a:noFill/>
          </p:spPr>
          <p:txBody>
            <a:bodyPr wrap="square" rtlCol="0">
              <a:spAutoFit/>
            </a:bodyPr>
            <a:lstStyle/>
            <a:p>
              <a:pPr algn="r" rtl="1"/>
              <a:r>
                <a:rPr lang="ar-SA" sz="2400" b="1" dirty="0" smtClean="0">
                  <a:solidFill>
                    <a:schemeClr val="accent5">
                      <a:lumMod val="50000"/>
                    </a:schemeClr>
                  </a:solidFill>
                  <a:cs typeface="Traditional Arabic" pitchFamily="2" charset="-78"/>
                </a:rPr>
                <a:t>جهة التدريب</a:t>
              </a:r>
              <a:endParaRPr lang="en-US" sz="2400" b="1" dirty="0">
                <a:solidFill>
                  <a:schemeClr val="accent5">
                    <a:lumMod val="50000"/>
                  </a:schemeClr>
                </a:solidFill>
                <a:cs typeface="Traditional Arabic" pitchFamily="2" charset="-78"/>
              </a:endParaRPr>
            </a:p>
          </p:txBody>
        </p:sp>
        <p:sp>
          <p:nvSpPr>
            <p:cNvPr id="4"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5"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grpSp>
        <p:nvGrpSpPr>
          <p:cNvPr id="14" name="مجموعة 13"/>
          <p:cNvGrpSpPr/>
          <p:nvPr/>
        </p:nvGrpSpPr>
        <p:grpSpPr>
          <a:xfrm>
            <a:off x="5952125" y="1779662"/>
            <a:ext cx="2510971" cy="2205045"/>
            <a:chOff x="6240157" y="1779662"/>
            <a:chExt cx="2510971" cy="2205045"/>
          </a:xfrm>
        </p:grpSpPr>
        <p:grpSp>
          <p:nvGrpSpPr>
            <p:cNvPr id="7" name="Group 17"/>
            <p:cNvGrpSpPr/>
            <p:nvPr/>
          </p:nvGrpSpPr>
          <p:grpSpPr>
            <a:xfrm>
              <a:off x="6240157" y="1779662"/>
              <a:ext cx="2510971" cy="2205045"/>
              <a:chOff x="1219200" y="2061029"/>
              <a:chExt cx="2510971" cy="2061029"/>
            </a:xfrm>
          </p:grpSpPr>
          <p:sp>
            <p:nvSpPr>
              <p:cNvPr id="8" name="Freeform: Shape 6"/>
              <p:cNvSpPr/>
              <p:nvPr/>
            </p:nvSpPr>
            <p:spPr>
              <a:xfrm>
                <a:off x="1342571" y="2162629"/>
                <a:ext cx="2264229" cy="1959429"/>
              </a:xfrm>
              <a:custGeom>
                <a:avLst/>
                <a:gdLst>
                  <a:gd name="connsiteX0" fmla="*/ 0 w 2264229"/>
                  <a:gd name="connsiteY0" fmla="*/ 0 h 1959429"/>
                  <a:gd name="connsiteX1" fmla="*/ 2264229 w 2264229"/>
                  <a:gd name="connsiteY1" fmla="*/ 0 h 1959429"/>
                  <a:gd name="connsiteX2" fmla="*/ 2264229 w 2264229"/>
                  <a:gd name="connsiteY2" fmla="*/ 1959429 h 1959429"/>
                  <a:gd name="connsiteX3" fmla="*/ 2246461 w 2264229"/>
                  <a:gd name="connsiteY3" fmla="*/ 1959429 h 1959429"/>
                  <a:gd name="connsiteX4" fmla="*/ 1132114 w 2264229"/>
                  <a:gd name="connsiteY4" fmla="*/ 1546021 h 1959429"/>
                  <a:gd name="connsiteX5" fmla="*/ 17767 w 2264229"/>
                  <a:gd name="connsiteY5" fmla="*/ 1959429 h 1959429"/>
                  <a:gd name="connsiteX6" fmla="*/ 0 w 2264229"/>
                  <a:gd name="connsiteY6" fmla="*/ 1959429 h 1959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4229" h="1959429">
                    <a:moveTo>
                      <a:pt x="0" y="0"/>
                    </a:moveTo>
                    <a:lnTo>
                      <a:pt x="2264229" y="0"/>
                    </a:lnTo>
                    <a:lnTo>
                      <a:pt x="2264229" y="1959429"/>
                    </a:lnTo>
                    <a:lnTo>
                      <a:pt x="2246461" y="1959429"/>
                    </a:lnTo>
                    <a:lnTo>
                      <a:pt x="1132114" y="1546021"/>
                    </a:lnTo>
                    <a:lnTo>
                      <a:pt x="17767" y="1959429"/>
                    </a:lnTo>
                    <a:lnTo>
                      <a:pt x="0" y="1959429"/>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1"/>
                <a:endParaRPr lang="en-IN" kern="1200">
                  <a:solidFill>
                    <a:prstClr val="white"/>
                  </a:solidFill>
                </a:endParaRPr>
              </a:p>
            </p:txBody>
          </p:sp>
          <p:sp>
            <p:nvSpPr>
              <p:cNvPr id="9" name="Rectangle 7"/>
              <p:cNvSpPr/>
              <p:nvPr/>
            </p:nvSpPr>
            <p:spPr>
              <a:xfrm>
                <a:off x="1219200" y="2061029"/>
                <a:ext cx="2510971" cy="336525"/>
              </a:xfrm>
              <a:prstGeom prst="rect">
                <a:avLst/>
              </a:prstGeom>
              <a:solidFill>
                <a:srgbClr val="0091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1"/>
                <a:r>
                  <a:rPr lang="ar-SA" sz="2400" b="1" dirty="0">
                    <a:solidFill>
                      <a:schemeClr val="tx1"/>
                    </a:solidFill>
                    <a:cs typeface="Traditional Arabic" pitchFamily="2" charset="-78"/>
                  </a:rPr>
                  <a:t>جهة التدريب</a:t>
                </a:r>
                <a:endParaRPr lang="en-IN" sz="2400" b="1" dirty="0">
                  <a:solidFill>
                    <a:schemeClr val="tx1"/>
                  </a:solidFill>
                  <a:cs typeface="Traditional Arabic" pitchFamily="2" charset="-78"/>
                </a:endParaRPr>
              </a:p>
            </p:txBody>
          </p:sp>
        </p:grpSp>
        <p:sp>
          <p:nvSpPr>
            <p:cNvPr id="6" name="مستطيل 5"/>
            <p:cNvSpPr/>
            <p:nvPr/>
          </p:nvSpPr>
          <p:spPr>
            <a:xfrm>
              <a:off x="6363528" y="2387083"/>
              <a:ext cx="2154686" cy="1200329"/>
            </a:xfrm>
            <a:prstGeom prst="rect">
              <a:avLst/>
            </a:prstGeom>
          </p:spPr>
          <p:txBody>
            <a:bodyPr wrap="square">
              <a:spAutoFit/>
            </a:bodyPr>
            <a:lstStyle/>
            <a:p>
              <a:pPr algn="ctr"/>
              <a:r>
                <a:rPr lang="ar-SA" sz="2400" b="1" dirty="0">
                  <a:solidFill>
                    <a:schemeClr val="bg1"/>
                  </a:solidFill>
                  <a:cs typeface="Traditional Arabic" pitchFamily="2" charset="-78"/>
                </a:rPr>
                <a:t>العلاقات </a:t>
              </a:r>
              <a:r>
                <a:rPr lang="ar-SA" sz="2400" b="1" dirty="0" smtClean="0">
                  <a:solidFill>
                    <a:schemeClr val="bg1"/>
                  </a:solidFill>
                  <a:cs typeface="Traditional Arabic" pitchFamily="2" charset="-78"/>
                </a:rPr>
                <a:t>العامة </a:t>
              </a:r>
              <a:r>
                <a:rPr lang="ar-SA" sz="2400" b="1" dirty="0">
                  <a:solidFill>
                    <a:schemeClr val="bg1"/>
                  </a:solidFill>
                  <a:cs typeface="Traditional Arabic" pitchFamily="2" charset="-78"/>
                </a:rPr>
                <a:t>والمراسم </a:t>
              </a:r>
              <a:r>
                <a:rPr lang="ar-SA" sz="2400" b="1" dirty="0" smtClean="0">
                  <a:solidFill>
                    <a:schemeClr val="bg1"/>
                  </a:solidFill>
                  <a:cs typeface="Traditional Arabic" pitchFamily="2" charset="-78"/>
                </a:rPr>
                <a:t>بالوزارة الخارجية</a:t>
              </a:r>
              <a:endParaRPr lang="en-US" sz="2400" b="1" dirty="0">
                <a:solidFill>
                  <a:schemeClr val="bg1"/>
                </a:solidFill>
                <a:cs typeface="Traditional Arabic" pitchFamily="2" charset="-78"/>
              </a:endParaRPr>
            </a:p>
          </p:txBody>
        </p:sp>
      </p:grpSp>
      <p:grpSp>
        <p:nvGrpSpPr>
          <p:cNvPr id="15" name="مجموعة 14"/>
          <p:cNvGrpSpPr/>
          <p:nvPr/>
        </p:nvGrpSpPr>
        <p:grpSpPr>
          <a:xfrm>
            <a:off x="3275856" y="1779122"/>
            <a:ext cx="2510971" cy="2205045"/>
            <a:chOff x="3563888" y="1779122"/>
            <a:chExt cx="2510971" cy="2205045"/>
          </a:xfrm>
        </p:grpSpPr>
        <p:grpSp>
          <p:nvGrpSpPr>
            <p:cNvPr id="10" name="Group 17"/>
            <p:cNvGrpSpPr/>
            <p:nvPr/>
          </p:nvGrpSpPr>
          <p:grpSpPr>
            <a:xfrm>
              <a:off x="3563888" y="1779122"/>
              <a:ext cx="2510971" cy="2205045"/>
              <a:chOff x="1219200" y="2061029"/>
              <a:chExt cx="2510971" cy="2061029"/>
            </a:xfrm>
          </p:grpSpPr>
          <p:sp>
            <p:nvSpPr>
              <p:cNvPr id="11" name="Freeform: Shape 6"/>
              <p:cNvSpPr/>
              <p:nvPr/>
            </p:nvSpPr>
            <p:spPr>
              <a:xfrm>
                <a:off x="1342571" y="2162629"/>
                <a:ext cx="2264229" cy="1959429"/>
              </a:xfrm>
              <a:custGeom>
                <a:avLst/>
                <a:gdLst>
                  <a:gd name="connsiteX0" fmla="*/ 0 w 2264229"/>
                  <a:gd name="connsiteY0" fmla="*/ 0 h 1959429"/>
                  <a:gd name="connsiteX1" fmla="*/ 2264229 w 2264229"/>
                  <a:gd name="connsiteY1" fmla="*/ 0 h 1959429"/>
                  <a:gd name="connsiteX2" fmla="*/ 2264229 w 2264229"/>
                  <a:gd name="connsiteY2" fmla="*/ 1959429 h 1959429"/>
                  <a:gd name="connsiteX3" fmla="*/ 2246461 w 2264229"/>
                  <a:gd name="connsiteY3" fmla="*/ 1959429 h 1959429"/>
                  <a:gd name="connsiteX4" fmla="*/ 1132114 w 2264229"/>
                  <a:gd name="connsiteY4" fmla="*/ 1546021 h 1959429"/>
                  <a:gd name="connsiteX5" fmla="*/ 17767 w 2264229"/>
                  <a:gd name="connsiteY5" fmla="*/ 1959429 h 1959429"/>
                  <a:gd name="connsiteX6" fmla="*/ 0 w 2264229"/>
                  <a:gd name="connsiteY6" fmla="*/ 1959429 h 1959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4229" h="1959429">
                    <a:moveTo>
                      <a:pt x="0" y="0"/>
                    </a:moveTo>
                    <a:lnTo>
                      <a:pt x="2264229" y="0"/>
                    </a:lnTo>
                    <a:lnTo>
                      <a:pt x="2264229" y="1959429"/>
                    </a:lnTo>
                    <a:lnTo>
                      <a:pt x="2246461" y="1959429"/>
                    </a:lnTo>
                    <a:lnTo>
                      <a:pt x="1132114" y="1546021"/>
                    </a:lnTo>
                    <a:lnTo>
                      <a:pt x="17767" y="1959429"/>
                    </a:lnTo>
                    <a:lnTo>
                      <a:pt x="0" y="1959429"/>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1"/>
                <a:endParaRPr lang="en-IN" kern="1200">
                  <a:solidFill>
                    <a:prstClr val="white"/>
                  </a:solidFill>
                </a:endParaRPr>
              </a:p>
            </p:txBody>
          </p:sp>
          <p:sp>
            <p:nvSpPr>
              <p:cNvPr id="12" name="Rectangle 7"/>
              <p:cNvSpPr/>
              <p:nvPr/>
            </p:nvSpPr>
            <p:spPr>
              <a:xfrm>
                <a:off x="1219200" y="2061029"/>
                <a:ext cx="2510971" cy="336525"/>
              </a:xfrm>
              <a:prstGeom prst="rect">
                <a:avLst/>
              </a:prstGeom>
              <a:solidFill>
                <a:srgbClr val="0091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1"/>
                <a:r>
                  <a:rPr lang="ar-SA" sz="2400" b="1" dirty="0" smtClean="0">
                    <a:solidFill>
                      <a:schemeClr val="tx1"/>
                    </a:solidFill>
                    <a:cs typeface="Traditional Arabic" pitchFamily="2" charset="-78"/>
                  </a:rPr>
                  <a:t>المشرف الأكاديمي</a:t>
                </a:r>
                <a:endParaRPr lang="en-IN" sz="2400" b="1" dirty="0">
                  <a:solidFill>
                    <a:schemeClr val="tx1"/>
                  </a:solidFill>
                  <a:cs typeface="Traditional Arabic" pitchFamily="2" charset="-78"/>
                </a:endParaRPr>
              </a:p>
            </p:txBody>
          </p:sp>
        </p:grpSp>
        <p:sp>
          <p:nvSpPr>
            <p:cNvPr id="13" name="مستطيل 12"/>
            <p:cNvSpPr/>
            <p:nvPr/>
          </p:nvSpPr>
          <p:spPr>
            <a:xfrm>
              <a:off x="3788164" y="2335829"/>
              <a:ext cx="2154686" cy="461665"/>
            </a:xfrm>
            <a:prstGeom prst="rect">
              <a:avLst/>
            </a:prstGeom>
          </p:spPr>
          <p:txBody>
            <a:bodyPr wrap="square">
              <a:spAutoFit/>
            </a:bodyPr>
            <a:lstStyle/>
            <a:p>
              <a:pPr algn="ctr"/>
              <a:r>
                <a:rPr lang="ar-SA" sz="2400" b="1" dirty="0" smtClean="0">
                  <a:solidFill>
                    <a:schemeClr val="bg1"/>
                  </a:solidFill>
                  <a:cs typeface="Traditional Arabic" pitchFamily="2" charset="-78"/>
                </a:rPr>
                <a:t>الدكتور</a:t>
              </a:r>
              <a:r>
                <a:rPr lang="ar-SA" sz="2400" b="1" dirty="0" smtClean="0">
                  <a:solidFill>
                    <a:schemeClr val="bg1"/>
                  </a:solidFill>
                  <a:cs typeface="Traditional Arabic" pitchFamily="2" charset="-78"/>
                </a:rPr>
                <a:t>:</a:t>
              </a:r>
              <a:r>
                <a:rPr lang="ar-EG" sz="2400" b="1" dirty="0" smtClean="0">
                  <a:solidFill>
                    <a:schemeClr val="bg1"/>
                  </a:solidFill>
                  <a:cs typeface="Traditional Arabic" pitchFamily="2" charset="-78"/>
                </a:rPr>
                <a:t> سعيد الغامدي</a:t>
              </a:r>
              <a:endParaRPr lang="en-US" sz="2400" b="1" dirty="0">
                <a:solidFill>
                  <a:schemeClr val="bg1"/>
                </a:solidFill>
                <a:cs typeface="Traditional Arabic" pitchFamily="2" charset="-78"/>
              </a:endParaRPr>
            </a:p>
          </p:txBody>
        </p:sp>
      </p:grpSp>
      <p:grpSp>
        <p:nvGrpSpPr>
          <p:cNvPr id="16" name="مجموعة 15"/>
          <p:cNvGrpSpPr/>
          <p:nvPr/>
        </p:nvGrpSpPr>
        <p:grpSpPr>
          <a:xfrm>
            <a:off x="539552" y="1779662"/>
            <a:ext cx="2510971" cy="2205045"/>
            <a:chOff x="3563888" y="1779122"/>
            <a:chExt cx="2510971" cy="2205045"/>
          </a:xfrm>
        </p:grpSpPr>
        <p:grpSp>
          <p:nvGrpSpPr>
            <p:cNvPr id="17" name="Group 17"/>
            <p:cNvGrpSpPr/>
            <p:nvPr/>
          </p:nvGrpSpPr>
          <p:grpSpPr>
            <a:xfrm>
              <a:off x="3563888" y="1779122"/>
              <a:ext cx="2510971" cy="2205045"/>
              <a:chOff x="1219200" y="2061029"/>
              <a:chExt cx="2510971" cy="2061029"/>
            </a:xfrm>
          </p:grpSpPr>
          <p:sp>
            <p:nvSpPr>
              <p:cNvPr id="19" name="Freeform: Shape 6"/>
              <p:cNvSpPr/>
              <p:nvPr/>
            </p:nvSpPr>
            <p:spPr>
              <a:xfrm>
                <a:off x="1342571" y="2162629"/>
                <a:ext cx="2264229" cy="1959429"/>
              </a:xfrm>
              <a:custGeom>
                <a:avLst/>
                <a:gdLst>
                  <a:gd name="connsiteX0" fmla="*/ 0 w 2264229"/>
                  <a:gd name="connsiteY0" fmla="*/ 0 h 1959429"/>
                  <a:gd name="connsiteX1" fmla="*/ 2264229 w 2264229"/>
                  <a:gd name="connsiteY1" fmla="*/ 0 h 1959429"/>
                  <a:gd name="connsiteX2" fmla="*/ 2264229 w 2264229"/>
                  <a:gd name="connsiteY2" fmla="*/ 1959429 h 1959429"/>
                  <a:gd name="connsiteX3" fmla="*/ 2246461 w 2264229"/>
                  <a:gd name="connsiteY3" fmla="*/ 1959429 h 1959429"/>
                  <a:gd name="connsiteX4" fmla="*/ 1132114 w 2264229"/>
                  <a:gd name="connsiteY4" fmla="*/ 1546021 h 1959429"/>
                  <a:gd name="connsiteX5" fmla="*/ 17767 w 2264229"/>
                  <a:gd name="connsiteY5" fmla="*/ 1959429 h 1959429"/>
                  <a:gd name="connsiteX6" fmla="*/ 0 w 2264229"/>
                  <a:gd name="connsiteY6" fmla="*/ 1959429 h 1959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4229" h="1959429">
                    <a:moveTo>
                      <a:pt x="0" y="0"/>
                    </a:moveTo>
                    <a:lnTo>
                      <a:pt x="2264229" y="0"/>
                    </a:lnTo>
                    <a:lnTo>
                      <a:pt x="2264229" y="1959429"/>
                    </a:lnTo>
                    <a:lnTo>
                      <a:pt x="2246461" y="1959429"/>
                    </a:lnTo>
                    <a:lnTo>
                      <a:pt x="1132114" y="1546021"/>
                    </a:lnTo>
                    <a:lnTo>
                      <a:pt x="17767" y="1959429"/>
                    </a:lnTo>
                    <a:lnTo>
                      <a:pt x="0" y="1959429"/>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1"/>
                <a:endParaRPr lang="en-IN" kern="1200">
                  <a:solidFill>
                    <a:prstClr val="white"/>
                  </a:solidFill>
                </a:endParaRPr>
              </a:p>
            </p:txBody>
          </p:sp>
          <p:sp>
            <p:nvSpPr>
              <p:cNvPr id="20" name="Rectangle 7"/>
              <p:cNvSpPr/>
              <p:nvPr/>
            </p:nvSpPr>
            <p:spPr>
              <a:xfrm>
                <a:off x="1219200" y="2061029"/>
                <a:ext cx="2510971" cy="336525"/>
              </a:xfrm>
              <a:prstGeom prst="rect">
                <a:avLst/>
              </a:prstGeom>
              <a:solidFill>
                <a:srgbClr val="0091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1"/>
                <a:r>
                  <a:rPr lang="ar-SA" sz="2400" b="1" dirty="0" smtClean="0">
                    <a:solidFill>
                      <a:schemeClr val="tx1"/>
                    </a:solidFill>
                    <a:cs typeface="Traditional Arabic" pitchFamily="2" charset="-78"/>
                  </a:rPr>
                  <a:t>المشرف الميداني</a:t>
                </a:r>
                <a:endParaRPr lang="en-IN" sz="2400" b="1" dirty="0">
                  <a:solidFill>
                    <a:schemeClr val="tx1"/>
                  </a:solidFill>
                  <a:cs typeface="Traditional Arabic" pitchFamily="2" charset="-78"/>
                </a:endParaRPr>
              </a:p>
            </p:txBody>
          </p:sp>
        </p:grpSp>
        <p:sp>
          <p:nvSpPr>
            <p:cNvPr id="18" name="مستطيل 17"/>
            <p:cNvSpPr/>
            <p:nvPr/>
          </p:nvSpPr>
          <p:spPr>
            <a:xfrm>
              <a:off x="3788164" y="2335829"/>
              <a:ext cx="2154686" cy="461665"/>
            </a:xfrm>
            <a:prstGeom prst="rect">
              <a:avLst/>
            </a:prstGeom>
          </p:spPr>
          <p:txBody>
            <a:bodyPr wrap="square">
              <a:spAutoFit/>
            </a:bodyPr>
            <a:lstStyle/>
            <a:p>
              <a:pPr algn="ctr"/>
              <a:r>
                <a:rPr lang="ar-SA" sz="2400" b="1" dirty="0">
                  <a:solidFill>
                    <a:schemeClr val="bg1"/>
                  </a:solidFill>
                  <a:cs typeface="Traditional Arabic" pitchFamily="2" charset="-78"/>
                </a:rPr>
                <a:t>أ. عبدالعزيز العمري</a:t>
              </a:r>
            </a:p>
          </p:txBody>
        </p:sp>
      </p:grpSp>
      <p:grpSp>
        <p:nvGrpSpPr>
          <p:cNvPr id="21" name="Group 107"/>
          <p:cNvGrpSpPr/>
          <p:nvPr/>
        </p:nvGrpSpPr>
        <p:grpSpPr>
          <a:xfrm>
            <a:off x="4343993" y="1242320"/>
            <a:ext cx="374696" cy="443954"/>
            <a:chOff x="7337425" y="153988"/>
            <a:chExt cx="4208463" cy="4986337"/>
          </a:xfrm>
          <a:solidFill>
            <a:schemeClr val="accent2"/>
          </a:solidFill>
        </p:grpSpPr>
        <p:sp>
          <p:nvSpPr>
            <p:cNvPr id="22" name="Freeform 12"/>
            <p:cNvSpPr>
              <a:spLocks/>
            </p:cNvSpPr>
            <p:nvPr/>
          </p:nvSpPr>
          <p:spPr bwMode="auto">
            <a:xfrm>
              <a:off x="8329613" y="153988"/>
              <a:ext cx="2222500" cy="2957513"/>
            </a:xfrm>
            <a:custGeom>
              <a:avLst/>
              <a:gdLst>
                <a:gd name="T0" fmla="*/ 1585 w 2799"/>
                <a:gd name="T1" fmla="*/ 9 h 3726"/>
                <a:gd name="T2" fmla="*/ 1810 w 2799"/>
                <a:gd name="T3" fmla="*/ 63 h 3726"/>
                <a:gd name="T4" fmla="*/ 1990 w 2799"/>
                <a:gd name="T5" fmla="*/ 147 h 3726"/>
                <a:gd name="T6" fmla="*/ 2155 w 2799"/>
                <a:gd name="T7" fmla="*/ 262 h 3726"/>
                <a:gd name="T8" fmla="*/ 2258 w 2799"/>
                <a:gd name="T9" fmla="*/ 367 h 3726"/>
                <a:gd name="T10" fmla="*/ 2311 w 2799"/>
                <a:gd name="T11" fmla="*/ 437 h 3726"/>
                <a:gd name="T12" fmla="*/ 2323 w 2799"/>
                <a:gd name="T13" fmla="*/ 454 h 3726"/>
                <a:gd name="T14" fmla="*/ 2352 w 2799"/>
                <a:gd name="T15" fmla="*/ 460 h 3726"/>
                <a:gd name="T16" fmla="*/ 2409 w 2799"/>
                <a:gd name="T17" fmla="*/ 479 h 3726"/>
                <a:gd name="T18" fmla="*/ 2480 w 2799"/>
                <a:gd name="T19" fmla="*/ 521 h 3726"/>
                <a:gd name="T20" fmla="*/ 2558 w 2799"/>
                <a:gd name="T21" fmla="*/ 596 h 3726"/>
                <a:gd name="T22" fmla="*/ 2629 w 2799"/>
                <a:gd name="T23" fmla="*/ 708 h 3726"/>
                <a:gd name="T24" fmla="*/ 2686 w 2799"/>
                <a:gd name="T25" fmla="*/ 871 h 3726"/>
                <a:gd name="T26" fmla="*/ 2717 w 2799"/>
                <a:gd name="T27" fmla="*/ 1088 h 3726"/>
                <a:gd name="T28" fmla="*/ 2711 w 2799"/>
                <a:gd name="T29" fmla="*/ 1371 h 3726"/>
                <a:gd name="T30" fmla="*/ 2661 w 2799"/>
                <a:gd name="T31" fmla="*/ 1688 h 3726"/>
                <a:gd name="T32" fmla="*/ 2675 w 2799"/>
                <a:gd name="T33" fmla="*/ 1776 h 3726"/>
                <a:gd name="T34" fmla="*/ 2734 w 2799"/>
                <a:gd name="T35" fmla="*/ 1797 h 3726"/>
                <a:gd name="T36" fmla="*/ 2778 w 2799"/>
                <a:gd name="T37" fmla="*/ 1852 h 3726"/>
                <a:gd name="T38" fmla="*/ 2799 w 2799"/>
                <a:gd name="T39" fmla="*/ 1954 h 3726"/>
                <a:gd name="T40" fmla="*/ 2786 w 2799"/>
                <a:gd name="T41" fmla="*/ 2114 h 3726"/>
                <a:gd name="T42" fmla="*/ 2725 w 2799"/>
                <a:gd name="T43" fmla="*/ 2345 h 3726"/>
                <a:gd name="T44" fmla="*/ 2648 w 2799"/>
                <a:gd name="T45" fmla="*/ 2534 h 3726"/>
                <a:gd name="T46" fmla="*/ 2579 w 2799"/>
                <a:gd name="T47" fmla="*/ 2633 h 3726"/>
                <a:gd name="T48" fmla="*/ 2518 w 2799"/>
                <a:gd name="T49" fmla="*/ 2664 h 3726"/>
                <a:gd name="T50" fmla="*/ 2447 w 2799"/>
                <a:gd name="T51" fmla="*/ 2912 h 3726"/>
                <a:gd name="T52" fmla="*/ 2317 w 2799"/>
                <a:gd name="T53" fmla="*/ 3164 h 3726"/>
                <a:gd name="T54" fmla="*/ 2128 w 2799"/>
                <a:gd name="T55" fmla="*/ 3397 h 3726"/>
                <a:gd name="T56" fmla="*/ 1887 w 2799"/>
                <a:gd name="T57" fmla="*/ 3584 h 3726"/>
                <a:gd name="T58" fmla="*/ 1600 w 2799"/>
                <a:gd name="T59" fmla="*/ 3703 h 3726"/>
                <a:gd name="T60" fmla="*/ 1296 w 2799"/>
                <a:gd name="T61" fmla="*/ 3720 h 3726"/>
                <a:gd name="T62" fmla="*/ 1000 w 2799"/>
                <a:gd name="T63" fmla="*/ 3636 h 3726"/>
                <a:gd name="T64" fmla="*/ 740 w 2799"/>
                <a:gd name="T65" fmla="*/ 3468 h 3726"/>
                <a:gd name="T66" fmla="*/ 533 w 2799"/>
                <a:gd name="T67" fmla="*/ 3246 h 3726"/>
                <a:gd name="T68" fmla="*/ 386 w 2799"/>
                <a:gd name="T69" fmla="*/ 2998 h 3726"/>
                <a:gd name="T70" fmla="*/ 296 w 2799"/>
                <a:gd name="T71" fmla="*/ 2744 h 3726"/>
                <a:gd name="T72" fmla="*/ 241 w 2799"/>
                <a:gd name="T73" fmla="*/ 2649 h 3726"/>
                <a:gd name="T74" fmla="*/ 174 w 2799"/>
                <a:gd name="T75" fmla="*/ 2576 h 3726"/>
                <a:gd name="T76" fmla="*/ 101 w 2799"/>
                <a:gd name="T77" fmla="*/ 2419 h 3726"/>
                <a:gd name="T78" fmla="*/ 28 w 2799"/>
                <a:gd name="T79" fmla="*/ 2181 h 3726"/>
                <a:gd name="T80" fmla="*/ 0 w 2799"/>
                <a:gd name="T81" fmla="*/ 1999 h 3726"/>
                <a:gd name="T82" fmla="*/ 11 w 2799"/>
                <a:gd name="T83" fmla="*/ 1881 h 3726"/>
                <a:gd name="T84" fmla="*/ 47 w 2799"/>
                <a:gd name="T85" fmla="*/ 1812 h 3726"/>
                <a:gd name="T86" fmla="*/ 103 w 2799"/>
                <a:gd name="T87" fmla="*/ 1780 h 3726"/>
                <a:gd name="T88" fmla="*/ 166 w 2799"/>
                <a:gd name="T89" fmla="*/ 1776 h 3726"/>
                <a:gd name="T90" fmla="*/ 101 w 2799"/>
                <a:gd name="T91" fmla="*/ 1501 h 3726"/>
                <a:gd name="T92" fmla="*/ 86 w 2799"/>
                <a:gd name="T93" fmla="*/ 1216 h 3726"/>
                <a:gd name="T94" fmla="*/ 143 w 2799"/>
                <a:gd name="T95" fmla="*/ 936 h 3726"/>
                <a:gd name="T96" fmla="*/ 271 w 2799"/>
                <a:gd name="T97" fmla="*/ 672 h 3726"/>
                <a:gd name="T98" fmla="*/ 445 w 2799"/>
                <a:gd name="T99" fmla="*/ 458 h 3726"/>
                <a:gd name="T100" fmla="*/ 669 w 2799"/>
                <a:gd name="T101" fmla="*/ 262 h 3726"/>
                <a:gd name="T102" fmla="*/ 891 w 2799"/>
                <a:gd name="T103" fmla="*/ 122 h 3726"/>
                <a:gd name="T104" fmla="*/ 1132 w 2799"/>
                <a:gd name="T105" fmla="*/ 30 h 3726"/>
                <a:gd name="T106" fmla="*/ 1409 w 2799"/>
                <a:gd name="T107" fmla="*/ 0 h 3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99" h="3726">
                  <a:moveTo>
                    <a:pt x="1409" y="0"/>
                  </a:moveTo>
                  <a:lnTo>
                    <a:pt x="1499" y="2"/>
                  </a:lnTo>
                  <a:lnTo>
                    <a:pt x="1585" y="9"/>
                  </a:lnTo>
                  <a:lnTo>
                    <a:pt x="1665" y="23"/>
                  </a:lnTo>
                  <a:lnTo>
                    <a:pt x="1740" y="42"/>
                  </a:lnTo>
                  <a:lnTo>
                    <a:pt x="1810" y="63"/>
                  </a:lnTo>
                  <a:lnTo>
                    <a:pt x="1875" y="88"/>
                  </a:lnTo>
                  <a:lnTo>
                    <a:pt x="1935" y="116"/>
                  </a:lnTo>
                  <a:lnTo>
                    <a:pt x="1990" y="147"/>
                  </a:lnTo>
                  <a:lnTo>
                    <a:pt x="2051" y="185"/>
                  </a:lnTo>
                  <a:lnTo>
                    <a:pt x="2107" y="223"/>
                  </a:lnTo>
                  <a:lnTo>
                    <a:pt x="2155" y="262"/>
                  </a:lnTo>
                  <a:lnTo>
                    <a:pt x="2195" y="298"/>
                  </a:lnTo>
                  <a:lnTo>
                    <a:pt x="2229" y="334"/>
                  </a:lnTo>
                  <a:lnTo>
                    <a:pt x="2258" y="367"/>
                  </a:lnTo>
                  <a:lnTo>
                    <a:pt x="2281" y="395"/>
                  </a:lnTo>
                  <a:lnTo>
                    <a:pt x="2298" y="420"/>
                  </a:lnTo>
                  <a:lnTo>
                    <a:pt x="2311" y="437"/>
                  </a:lnTo>
                  <a:lnTo>
                    <a:pt x="2317" y="449"/>
                  </a:lnTo>
                  <a:lnTo>
                    <a:pt x="2321" y="454"/>
                  </a:lnTo>
                  <a:lnTo>
                    <a:pt x="2323" y="454"/>
                  </a:lnTo>
                  <a:lnTo>
                    <a:pt x="2329" y="454"/>
                  </a:lnTo>
                  <a:lnTo>
                    <a:pt x="2338" y="456"/>
                  </a:lnTo>
                  <a:lnTo>
                    <a:pt x="2352" y="460"/>
                  </a:lnTo>
                  <a:lnTo>
                    <a:pt x="2369" y="464"/>
                  </a:lnTo>
                  <a:lnTo>
                    <a:pt x="2388" y="470"/>
                  </a:lnTo>
                  <a:lnTo>
                    <a:pt x="2409" y="479"/>
                  </a:lnTo>
                  <a:lnTo>
                    <a:pt x="2430" y="491"/>
                  </a:lnTo>
                  <a:lnTo>
                    <a:pt x="2455" y="504"/>
                  </a:lnTo>
                  <a:lnTo>
                    <a:pt x="2480" y="521"/>
                  </a:lnTo>
                  <a:lnTo>
                    <a:pt x="2507" y="542"/>
                  </a:lnTo>
                  <a:lnTo>
                    <a:pt x="2531" y="567"/>
                  </a:lnTo>
                  <a:lnTo>
                    <a:pt x="2558" y="596"/>
                  </a:lnTo>
                  <a:lnTo>
                    <a:pt x="2583" y="628"/>
                  </a:lnTo>
                  <a:lnTo>
                    <a:pt x="2606" y="666"/>
                  </a:lnTo>
                  <a:lnTo>
                    <a:pt x="2629" y="708"/>
                  </a:lnTo>
                  <a:lnTo>
                    <a:pt x="2650" y="756"/>
                  </a:lnTo>
                  <a:lnTo>
                    <a:pt x="2669" y="810"/>
                  </a:lnTo>
                  <a:lnTo>
                    <a:pt x="2686" y="871"/>
                  </a:lnTo>
                  <a:lnTo>
                    <a:pt x="2700" y="936"/>
                  </a:lnTo>
                  <a:lnTo>
                    <a:pt x="2711" y="1008"/>
                  </a:lnTo>
                  <a:lnTo>
                    <a:pt x="2717" y="1088"/>
                  </a:lnTo>
                  <a:lnTo>
                    <a:pt x="2719" y="1174"/>
                  </a:lnTo>
                  <a:lnTo>
                    <a:pt x="2717" y="1268"/>
                  </a:lnTo>
                  <a:lnTo>
                    <a:pt x="2711" y="1371"/>
                  </a:lnTo>
                  <a:lnTo>
                    <a:pt x="2700" y="1482"/>
                  </a:lnTo>
                  <a:lnTo>
                    <a:pt x="2682" y="1600"/>
                  </a:lnTo>
                  <a:lnTo>
                    <a:pt x="2661" y="1688"/>
                  </a:lnTo>
                  <a:lnTo>
                    <a:pt x="2635" y="1776"/>
                  </a:lnTo>
                  <a:lnTo>
                    <a:pt x="2656" y="1776"/>
                  </a:lnTo>
                  <a:lnTo>
                    <a:pt x="2675" y="1776"/>
                  </a:lnTo>
                  <a:lnTo>
                    <a:pt x="2696" y="1780"/>
                  </a:lnTo>
                  <a:lnTo>
                    <a:pt x="2715" y="1787"/>
                  </a:lnTo>
                  <a:lnTo>
                    <a:pt x="2734" y="1797"/>
                  </a:lnTo>
                  <a:lnTo>
                    <a:pt x="2751" y="1812"/>
                  </a:lnTo>
                  <a:lnTo>
                    <a:pt x="2767" y="1829"/>
                  </a:lnTo>
                  <a:lnTo>
                    <a:pt x="2778" y="1852"/>
                  </a:lnTo>
                  <a:lnTo>
                    <a:pt x="2790" y="1881"/>
                  </a:lnTo>
                  <a:lnTo>
                    <a:pt x="2795" y="1915"/>
                  </a:lnTo>
                  <a:lnTo>
                    <a:pt x="2799" y="1954"/>
                  </a:lnTo>
                  <a:lnTo>
                    <a:pt x="2799" y="1999"/>
                  </a:lnTo>
                  <a:lnTo>
                    <a:pt x="2795" y="2053"/>
                  </a:lnTo>
                  <a:lnTo>
                    <a:pt x="2786" y="2114"/>
                  </a:lnTo>
                  <a:lnTo>
                    <a:pt x="2770" y="2181"/>
                  </a:lnTo>
                  <a:lnTo>
                    <a:pt x="2751" y="2257"/>
                  </a:lnTo>
                  <a:lnTo>
                    <a:pt x="2725" y="2345"/>
                  </a:lnTo>
                  <a:lnTo>
                    <a:pt x="2698" y="2419"/>
                  </a:lnTo>
                  <a:lnTo>
                    <a:pt x="2673" y="2482"/>
                  </a:lnTo>
                  <a:lnTo>
                    <a:pt x="2648" y="2534"/>
                  </a:lnTo>
                  <a:lnTo>
                    <a:pt x="2625" y="2576"/>
                  </a:lnTo>
                  <a:lnTo>
                    <a:pt x="2602" y="2609"/>
                  </a:lnTo>
                  <a:lnTo>
                    <a:pt x="2579" y="2633"/>
                  </a:lnTo>
                  <a:lnTo>
                    <a:pt x="2558" y="2649"/>
                  </a:lnTo>
                  <a:lnTo>
                    <a:pt x="2537" y="2660"/>
                  </a:lnTo>
                  <a:lnTo>
                    <a:pt x="2518" y="2664"/>
                  </a:lnTo>
                  <a:lnTo>
                    <a:pt x="2501" y="2744"/>
                  </a:lnTo>
                  <a:lnTo>
                    <a:pt x="2478" y="2828"/>
                  </a:lnTo>
                  <a:lnTo>
                    <a:pt x="2447" y="2912"/>
                  </a:lnTo>
                  <a:lnTo>
                    <a:pt x="2411" y="2996"/>
                  </a:lnTo>
                  <a:lnTo>
                    <a:pt x="2367" y="3080"/>
                  </a:lnTo>
                  <a:lnTo>
                    <a:pt x="2317" y="3164"/>
                  </a:lnTo>
                  <a:lnTo>
                    <a:pt x="2260" y="3244"/>
                  </a:lnTo>
                  <a:lnTo>
                    <a:pt x="2197" y="3323"/>
                  </a:lnTo>
                  <a:lnTo>
                    <a:pt x="2128" y="3397"/>
                  </a:lnTo>
                  <a:lnTo>
                    <a:pt x="2053" y="3466"/>
                  </a:lnTo>
                  <a:lnTo>
                    <a:pt x="1973" y="3529"/>
                  </a:lnTo>
                  <a:lnTo>
                    <a:pt x="1887" y="3584"/>
                  </a:lnTo>
                  <a:lnTo>
                    <a:pt x="1795" y="3634"/>
                  </a:lnTo>
                  <a:lnTo>
                    <a:pt x="1698" y="3674"/>
                  </a:lnTo>
                  <a:lnTo>
                    <a:pt x="1600" y="3703"/>
                  </a:lnTo>
                  <a:lnTo>
                    <a:pt x="1499" y="3720"/>
                  </a:lnTo>
                  <a:lnTo>
                    <a:pt x="1397" y="3726"/>
                  </a:lnTo>
                  <a:lnTo>
                    <a:pt x="1296" y="3720"/>
                  </a:lnTo>
                  <a:lnTo>
                    <a:pt x="1197" y="3705"/>
                  </a:lnTo>
                  <a:lnTo>
                    <a:pt x="1097" y="3676"/>
                  </a:lnTo>
                  <a:lnTo>
                    <a:pt x="1000" y="3636"/>
                  </a:lnTo>
                  <a:lnTo>
                    <a:pt x="906" y="3586"/>
                  </a:lnTo>
                  <a:lnTo>
                    <a:pt x="820" y="3531"/>
                  </a:lnTo>
                  <a:lnTo>
                    <a:pt x="740" y="3468"/>
                  </a:lnTo>
                  <a:lnTo>
                    <a:pt x="665" y="3399"/>
                  </a:lnTo>
                  <a:lnTo>
                    <a:pt x="596" y="3325"/>
                  </a:lnTo>
                  <a:lnTo>
                    <a:pt x="533" y="3246"/>
                  </a:lnTo>
                  <a:lnTo>
                    <a:pt x="478" y="3166"/>
                  </a:lnTo>
                  <a:lnTo>
                    <a:pt x="428" y="3082"/>
                  </a:lnTo>
                  <a:lnTo>
                    <a:pt x="386" y="2998"/>
                  </a:lnTo>
                  <a:lnTo>
                    <a:pt x="350" y="2912"/>
                  </a:lnTo>
                  <a:lnTo>
                    <a:pt x="319" y="2828"/>
                  </a:lnTo>
                  <a:lnTo>
                    <a:pt x="296" y="2744"/>
                  </a:lnTo>
                  <a:lnTo>
                    <a:pt x="281" y="2664"/>
                  </a:lnTo>
                  <a:lnTo>
                    <a:pt x="262" y="2660"/>
                  </a:lnTo>
                  <a:lnTo>
                    <a:pt x="241" y="2649"/>
                  </a:lnTo>
                  <a:lnTo>
                    <a:pt x="220" y="2633"/>
                  </a:lnTo>
                  <a:lnTo>
                    <a:pt x="197" y="2609"/>
                  </a:lnTo>
                  <a:lnTo>
                    <a:pt x="174" y="2576"/>
                  </a:lnTo>
                  <a:lnTo>
                    <a:pt x="149" y="2534"/>
                  </a:lnTo>
                  <a:lnTo>
                    <a:pt x="126" y="2482"/>
                  </a:lnTo>
                  <a:lnTo>
                    <a:pt x="101" y="2419"/>
                  </a:lnTo>
                  <a:lnTo>
                    <a:pt x="74" y="2345"/>
                  </a:lnTo>
                  <a:lnTo>
                    <a:pt x="49" y="2257"/>
                  </a:lnTo>
                  <a:lnTo>
                    <a:pt x="28" y="2181"/>
                  </a:lnTo>
                  <a:lnTo>
                    <a:pt x="15" y="2114"/>
                  </a:lnTo>
                  <a:lnTo>
                    <a:pt x="5" y="2053"/>
                  </a:lnTo>
                  <a:lnTo>
                    <a:pt x="0" y="1999"/>
                  </a:lnTo>
                  <a:lnTo>
                    <a:pt x="0" y="1954"/>
                  </a:lnTo>
                  <a:lnTo>
                    <a:pt x="3" y="1915"/>
                  </a:lnTo>
                  <a:lnTo>
                    <a:pt x="11" y="1881"/>
                  </a:lnTo>
                  <a:lnTo>
                    <a:pt x="21" y="1852"/>
                  </a:lnTo>
                  <a:lnTo>
                    <a:pt x="34" y="1829"/>
                  </a:lnTo>
                  <a:lnTo>
                    <a:pt x="47" y="1812"/>
                  </a:lnTo>
                  <a:lnTo>
                    <a:pt x="65" y="1797"/>
                  </a:lnTo>
                  <a:lnTo>
                    <a:pt x="84" y="1787"/>
                  </a:lnTo>
                  <a:lnTo>
                    <a:pt x="103" y="1780"/>
                  </a:lnTo>
                  <a:lnTo>
                    <a:pt x="124" y="1776"/>
                  </a:lnTo>
                  <a:lnTo>
                    <a:pt x="145" y="1776"/>
                  </a:lnTo>
                  <a:lnTo>
                    <a:pt x="166" y="1776"/>
                  </a:lnTo>
                  <a:lnTo>
                    <a:pt x="137" y="1688"/>
                  </a:lnTo>
                  <a:lnTo>
                    <a:pt x="118" y="1600"/>
                  </a:lnTo>
                  <a:lnTo>
                    <a:pt x="101" y="1501"/>
                  </a:lnTo>
                  <a:lnTo>
                    <a:pt x="89" y="1404"/>
                  </a:lnTo>
                  <a:lnTo>
                    <a:pt x="84" y="1310"/>
                  </a:lnTo>
                  <a:lnTo>
                    <a:pt x="86" y="1216"/>
                  </a:lnTo>
                  <a:lnTo>
                    <a:pt x="97" y="1125"/>
                  </a:lnTo>
                  <a:lnTo>
                    <a:pt x="114" y="1035"/>
                  </a:lnTo>
                  <a:lnTo>
                    <a:pt x="143" y="936"/>
                  </a:lnTo>
                  <a:lnTo>
                    <a:pt x="179" y="842"/>
                  </a:lnTo>
                  <a:lnTo>
                    <a:pt x="221" y="754"/>
                  </a:lnTo>
                  <a:lnTo>
                    <a:pt x="271" y="672"/>
                  </a:lnTo>
                  <a:lnTo>
                    <a:pt x="325" y="596"/>
                  </a:lnTo>
                  <a:lnTo>
                    <a:pt x="384" y="525"/>
                  </a:lnTo>
                  <a:lnTo>
                    <a:pt x="445" y="458"/>
                  </a:lnTo>
                  <a:lnTo>
                    <a:pt x="514" y="388"/>
                  </a:lnTo>
                  <a:lnTo>
                    <a:pt x="590" y="323"/>
                  </a:lnTo>
                  <a:lnTo>
                    <a:pt x="669" y="262"/>
                  </a:lnTo>
                  <a:lnTo>
                    <a:pt x="749" y="206"/>
                  </a:lnTo>
                  <a:lnTo>
                    <a:pt x="818" y="162"/>
                  </a:lnTo>
                  <a:lnTo>
                    <a:pt x="891" y="122"/>
                  </a:lnTo>
                  <a:lnTo>
                    <a:pt x="967" y="86"/>
                  </a:lnTo>
                  <a:lnTo>
                    <a:pt x="1046" y="55"/>
                  </a:lnTo>
                  <a:lnTo>
                    <a:pt x="1132" y="30"/>
                  </a:lnTo>
                  <a:lnTo>
                    <a:pt x="1222" y="13"/>
                  </a:lnTo>
                  <a:lnTo>
                    <a:pt x="1315" y="4"/>
                  </a:lnTo>
                  <a:lnTo>
                    <a:pt x="14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23" name="Freeform 13"/>
            <p:cNvSpPr>
              <a:spLocks/>
            </p:cNvSpPr>
            <p:nvPr/>
          </p:nvSpPr>
          <p:spPr bwMode="auto">
            <a:xfrm>
              <a:off x="7337425" y="2987675"/>
              <a:ext cx="4208463" cy="2152650"/>
            </a:xfrm>
            <a:custGeom>
              <a:avLst/>
              <a:gdLst>
                <a:gd name="T0" fmla="*/ 2212 w 5303"/>
                <a:gd name="T1" fmla="*/ 1579 h 2714"/>
                <a:gd name="T2" fmla="*/ 2404 w 5303"/>
                <a:gd name="T3" fmla="*/ 1008 h 2714"/>
                <a:gd name="T4" fmla="*/ 2300 w 5303"/>
                <a:gd name="T5" fmla="*/ 770 h 2714"/>
                <a:gd name="T6" fmla="*/ 2295 w 5303"/>
                <a:gd name="T7" fmla="*/ 604 h 2714"/>
                <a:gd name="T8" fmla="*/ 2358 w 5303"/>
                <a:gd name="T9" fmla="*/ 499 h 2714"/>
                <a:gd name="T10" fmla="*/ 2457 w 5303"/>
                <a:gd name="T11" fmla="*/ 439 h 2714"/>
                <a:gd name="T12" fmla="*/ 2560 w 5303"/>
                <a:gd name="T13" fmla="*/ 413 h 2714"/>
                <a:gd name="T14" fmla="*/ 2635 w 5303"/>
                <a:gd name="T15" fmla="*/ 407 h 2714"/>
                <a:gd name="T16" fmla="*/ 2668 w 5303"/>
                <a:gd name="T17" fmla="*/ 407 h 2714"/>
                <a:gd name="T18" fmla="*/ 2742 w 5303"/>
                <a:gd name="T19" fmla="*/ 413 h 2714"/>
                <a:gd name="T20" fmla="*/ 2845 w 5303"/>
                <a:gd name="T21" fmla="*/ 439 h 2714"/>
                <a:gd name="T22" fmla="*/ 2945 w 5303"/>
                <a:gd name="T23" fmla="*/ 499 h 2714"/>
                <a:gd name="T24" fmla="*/ 3008 w 5303"/>
                <a:gd name="T25" fmla="*/ 604 h 2714"/>
                <a:gd name="T26" fmla="*/ 3002 w 5303"/>
                <a:gd name="T27" fmla="*/ 770 h 2714"/>
                <a:gd name="T28" fmla="*/ 2899 w 5303"/>
                <a:gd name="T29" fmla="*/ 1008 h 2714"/>
                <a:gd name="T30" fmla="*/ 3090 w 5303"/>
                <a:gd name="T31" fmla="*/ 1579 h 2714"/>
                <a:gd name="T32" fmla="*/ 3597 w 5303"/>
                <a:gd name="T33" fmla="*/ 4 h 2714"/>
                <a:gd name="T34" fmla="*/ 3689 w 5303"/>
                <a:gd name="T35" fmla="*/ 63 h 2714"/>
                <a:gd name="T36" fmla="*/ 3884 w 5303"/>
                <a:gd name="T37" fmla="*/ 178 h 2714"/>
                <a:gd name="T38" fmla="*/ 4165 w 5303"/>
                <a:gd name="T39" fmla="*/ 319 h 2714"/>
                <a:gd name="T40" fmla="*/ 4509 w 5303"/>
                <a:gd name="T41" fmla="*/ 460 h 2714"/>
                <a:gd name="T42" fmla="*/ 4872 w 5303"/>
                <a:gd name="T43" fmla="*/ 573 h 2714"/>
                <a:gd name="T44" fmla="*/ 5100 w 5303"/>
                <a:gd name="T45" fmla="*/ 728 h 2714"/>
                <a:gd name="T46" fmla="*/ 5232 w 5303"/>
                <a:gd name="T47" fmla="*/ 951 h 2714"/>
                <a:gd name="T48" fmla="*/ 5291 w 5303"/>
                <a:gd name="T49" fmla="*/ 1199 h 2714"/>
                <a:gd name="T50" fmla="*/ 5303 w 5303"/>
                <a:gd name="T51" fmla="*/ 1432 h 2714"/>
                <a:gd name="T52" fmla="*/ 5297 w 5303"/>
                <a:gd name="T53" fmla="*/ 1556 h 2714"/>
                <a:gd name="T54" fmla="*/ 5283 w 5303"/>
                <a:gd name="T55" fmla="*/ 1717 h 2714"/>
                <a:gd name="T56" fmla="*/ 5261 w 5303"/>
                <a:gd name="T57" fmla="*/ 1940 h 2714"/>
                <a:gd name="T58" fmla="*/ 5236 w 5303"/>
                <a:gd name="T59" fmla="*/ 2085 h 2714"/>
                <a:gd name="T60" fmla="*/ 5136 w 5303"/>
                <a:gd name="T61" fmla="*/ 2145 h 2714"/>
                <a:gd name="T62" fmla="*/ 4905 w 5303"/>
                <a:gd name="T63" fmla="*/ 2257 h 2714"/>
                <a:gd name="T64" fmla="*/ 4553 w 5303"/>
                <a:gd name="T65" fmla="*/ 2399 h 2714"/>
                <a:gd name="T66" fmla="*/ 4086 w 5303"/>
                <a:gd name="T67" fmla="*/ 2538 h 2714"/>
                <a:gd name="T68" fmla="*/ 3511 w 5303"/>
                <a:gd name="T69" fmla="*/ 2653 h 2714"/>
                <a:gd name="T70" fmla="*/ 2834 w 5303"/>
                <a:gd name="T71" fmla="*/ 2710 h 2714"/>
                <a:gd name="T72" fmla="*/ 2115 w 5303"/>
                <a:gd name="T73" fmla="*/ 2689 h 2714"/>
                <a:gd name="T74" fmla="*/ 1488 w 5303"/>
                <a:gd name="T75" fmla="*/ 2601 h 2714"/>
                <a:gd name="T76" fmla="*/ 966 w 5303"/>
                <a:gd name="T77" fmla="*/ 2469 h 2714"/>
                <a:gd name="T78" fmla="*/ 555 w 5303"/>
                <a:gd name="T79" fmla="*/ 2326 h 2714"/>
                <a:gd name="T80" fmla="*/ 264 w 5303"/>
                <a:gd name="T81" fmla="*/ 2196 h 2714"/>
                <a:gd name="T82" fmla="*/ 98 w 5303"/>
                <a:gd name="T83" fmla="*/ 2106 h 2714"/>
                <a:gd name="T84" fmla="*/ 54 w 5303"/>
                <a:gd name="T85" fmla="*/ 2042 h 2714"/>
                <a:gd name="T86" fmla="*/ 29 w 5303"/>
                <a:gd name="T87" fmla="*/ 1828 h 2714"/>
                <a:gd name="T88" fmla="*/ 10 w 5303"/>
                <a:gd name="T89" fmla="*/ 1621 h 2714"/>
                <a:gd name="T90" fmla="*/ 4 w 5303"/>
                <a:gd name="T91" fmla="*/ 1532 h 2714"/>
                <a:gd name="T92" fmla="*/ 2 w 5303"/>
                <a:gd name="T93" fmla="*/ 1320 h 2714"/>
                <a:gd name="T94" fmla="*/ 34 w 5303"/>
                <a:gd name="T95" fmla="*/ 1073 h 2714"/>
                <a:gd name="T96" fmla="*/ 126 w 5303"/>
                <a:gd name="T97" fmla="*/ 833 h 2714"/>
                <a:gd name="T98" fmla="*/ 302 w 5303"/>
                <a:gd name="T99" fmla="*/ 640 h 2714"/>
                <a:gd name="T100" fmla="*/ 602 w 5303"/>
                <a:gd name="T101" fmla="*/ 523 h 2714"/>
                <a:gd name="T102" fmla="*/ 973 w 5303"/>
                <a:gd name="T103" fmla="*/ 392 h 2714"/>
                <a:gd name="T104" fmla="*/ 1289 w 5303"/>
                <a:gd name="T105" fmla="*/ 246 h 2714"/>
                <a:gd name="T106" fmla="*/ 1528 w 5303"/>
                <a:gd name="T107" fmla="*/ 115 h 2714"/>
                <a:gd name="T108" fmla="*/ 1675 w 5303"/>
                <a:gd name="T109" fmla="*/ 25 h 27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303" h="2714">
                  <a:moveTo>
                    <a:pt x="1710" y="0"/>
                  </a:moveTo>
                  <a:lnTo>
                    <a:pt x="2130" y="1333"/>
                  </a:lnTo>
                  <a:lnTo>
                    <a:pt x="2211" y="1583"/>
                  </a:lnTo>
                  <a:lnTo>
                    <a:pt x="2212" y="1579"/>
                  </a:lnTo>
                  <a:lnTo>
                    <a:pt x="2281" y="1791"/>
                  </a:lnTo>
                  <a:lnTo>
                    <a:pt x="2503" y="1161"/>
                  </a:lnTo>
                  <a:lnTo>
                    <a:pt x="2450" y="1083"/>
                  </a:lnTo>
                  <a:lnTo>
                    <a:pt x="2404" y="1008"/>
                  </a:lnTo>
                  <a:lnTo>
                    <a:pt x="2367" y="942"/>
                  </a:lnTo>
                  <a:lnTo>
                    <a:pt x="2339" y="879"/>
                  </a:lnTo>
                  <a:lnTo>
                    <a:pt x="2316" y="821"/>
                  </a:lnTo>
                  <a:lnTo>
                    <a:pt x="2300" y="770"/>
                  </a:lnTo>
                  <a:lnTo>
                    <a:pt x="2291" y="722"/>
                  </a:lnTo>
                  <a:lnTo>
                    <a:pt x="2287" y="678"/>
                  </a:lnTo>
                  <a:lnTo>
                    <a:pt x="2289" y="638"/>
                  </a:lnTo>
                  <a:lnTo>
                    <a:pt x="2295" y="604"/>
                  </a:lnTo>
                  <a:lnTo>
                    <a:pt x="2306" y="571"/>
                  </a:lnTo>
                  <a:lnTo>
                    <a:pt x="2321" y="544"/>
                  </a:lnTo>
                  <a:lnTo>
                    <a:pt x="2339" y="520"/>
                  </a:lnTo>
                  <a:lnTo>
                    <a:pt x="2358" y="499"/>
                  </a:lnTo>
                  <a:lnTo>
                    <a:pt x="2381" y="479"/>
                  </a:lnTo>
                  <a:lnTo>
                    <a:pt x="2406" y="462"/>
                  </a:lnTo>
                  <a:lnTo>
                    <a:pt x="2430" y="451"/>
                  </a:lnTo>
                  <a:lnTo>
                    <a:pt x="2457" y="439"/>
                  </a:lnTo>
                  <a:lnTo>
                    <a:pt x="2484" y="430"/>
                  </a:lnTo>
                  <a:lnTo>
                    <a:pt x="2511" y="422"/>
                  </a:lnTo>
                  <a:lnTo>
                    <a:pt x="2536" y="416"/>
                  </a:lnTo>
                  <a:lnTo>
                    <a:pt x="2560" y="413"/>
                  </a:lnTo>
                  <a:lnTo>
                    <a:pt x="2582" y="411"/>
                  </a:lnTo>
                  <a:lnTo>
                    <a:pt x="2603" y="409"/>
                  </a:lnTo>
                  <a:lnTo>
                    <a:pt x="2620" y="407"/>
                  </a:lnTo>
                  <a:lnTo>
                    <a:pt x="2635" y="407"/>
                  </a:lnTo>
                  <a:lnTo>
                    <a:pt x="2645" y="407"/>
                  </a:lnTo>
                  <a:lnTo>
                    <a:pt x="2650" y="407"/>
                  </a:lnTo>
                  <a:lnTo>
                    <a:pt x="2656" y="407"/>
                  </a:lnTo>
                  <a:lnTo>
                    <a:pt x="2668" y="407"/>
                  </a:lnTo>
                  <a:lnTo>
                    <a:pt x="2683" y="407"/>
                  </a:lnTo>
                  <a:lnTo>
                    <a:pt x="2700" y="409"/>
                  </a:lnTo>
                  <a:lnTo>
                    <a:pt x="2719" y="411"/>
                  </a:lnTo>
                  <a:lnTo>
                    <a:pt x="2742" y="413"/>
                  </a:lnTo>
                  <a:lnTo>
                    <a:pt x="2767" y="416"/>
                  </a:lnTo>
                  <a:lnTo>
                    <a:pt x="2792" y="422"/>
                  </a:lnTo>
                  <a:lnTo>
                    <a:pt x="2819" y="430"/>
                  </a:lnTo>
                  <a:lnTo>
                    <a:pt x="2845" y="439"/>
                  </a:lnTo>
                  <a:lnTo>
                    <a:pt x="2872" y="451"/>
                  </a:lnTo>
                  <a:lnTo>
                    <a:pt x="2897" y="462"/>
                  </a:lnTo>
                  <a:lnTo>
                    <a:pt x="2922" y="479"/>
                  </a:lnTo>
                  <a:lnTo>
                    <a:pt x="2945" y="499"/>
                  </a:lnTo>
                  <a:lnTo>
                    <a:pt x="2964" y="520"/>
                  </a:lnTo>
                  <a:lnTo>
                    <a:pt x="2981" y="544"/>
                  </a:lnTo>
                  <a:lnTo>
                    <a:pt x="2996" y="571"/>
                  </a:lnTo>
                  <a:lnTo>
                    <a:pt x="3008" y="604"/>
                  </a:lnTo>
                  <a:lnTo>
                    <a:pt x="3014" y="638"/>
                  </a:lnTo>
                  <a:lnTo>
                    <a:pt x="3016" y="678"/>
                  </a:lnTo>
                  <a:lnTo>
                    <a:pt x="3012" y="722"/>
                  </a:lnTo>
                  <a:lnTo>
                    <a:pt x="3002" y="770"/>
                  </a:lnTo>
                  <a:lnTo>
                    <a:pt x="2987" y="821"/>
                  </a:lnTo>
                  <a:lnTo>
                    <a:pt x="2964" y="879"/>
                  </a:lnTo>
                  <a:lnTo>
                    <a:pt x="2935" y="942"/>
                  </a:lnTo>
                  <a:lnTo>
                    <a:pt x="2899" y="1008"/>
                  </a:lnTo>
                  <a:lnTo>
                    <a:pt x="2853" y="1083"/>
                  </a:lnTo>
                  <a:lnTo>
                    <a:pt x="2800" y="1161"/>
                  </a:lnTo>
                  <a:lnTo>
                    <a:pt x="3021" y="1791"/>
                  </a:lnTo>
                  <a:lnTo>
                    <a:pt x="3090" y="1579"/>
                  </a:lnTo>
                  <a:lnTo>
                    <a:pt x="3092" y="1583"/>
                  </a:lnTo>
                  <a:lnTo>
                    <a:pt x="3172" y="1333"/>
                  </a:lnTo>
                  <a:lnTo>
                    <a:pt x="3593" y="0"/>
                  </a:lnTo>
                  <a:lnTo>
                    <a:pt x="3597" y="4"/>
                  </a:lnTo>
                  <a:lnTo>
                    <a:pt x="3608" y="12"/>
                  </a:lnTo>
                  <a:lnTo>
                    <a:pt x="3628" y="25"/>
                  </a:lnTo>
                  <a:lnTo>
                    <a:pt x="3654" y="42"/>
                  </a:lnTo>
                  <a:lnTo>
                    <a:pt x="3689" y="63"/>
                  </a:lnTo>
                  <a:lnTo>
                    <a:pt x="3727" y="86"/>
                  </a:lnTo>
                  <a:lnTo>
                    <a:pt x="3775" y="115"/>
                  </a:lnTo>
                  <a:lnTo>
                    <a:pt x="3826" y="145"/>
                  </a:lnTo>
                  <a:lnTo>
                    <a:pt x="3884" y="178"/>
                  </a:lnTo>
                  <a:lnTo>
                    <a:pt x="3947" y="212"/>
                  </a:lnTo>
                  <a:lnTo>
                    <a:pt x="4014" y="246"/>
                  </a:lnTo>
                  <a:lnTo>
                    <a:pt x="4086" y="283"/>
                  </a:lnTo>
                  <a:lnTo>
                    <a:pt x="4165" y="319"/>
                  </a:lnTo>
                  <a:lnTo>
                    <a:pt x="4245" y="355"/>
                  </a:lnTo>
                  <a:lnTo>
                    <a:pt x="4329" y="392"/>
                  </a:lnTo>
                  <a:lnTo>
                    <a:pt x="4417" y="428"/>
                  </a:lnTo>
                  <a:lnTo>
                    <a:pt x="4509" y="460"/>
                  </a:lnTo>
                  <a:lnTo>
                    <a:pt x="4603" y="493"/>
                  </a:lnTo>
                  <a:lnTo>
                    <a:pt x="4700" y="523"/>
                  </a:lnTo>
                  <a:lnTo>
                    <a:pt x="4798" y="550"/>
                  </a:lnTo>
                  <a:lnTo>
                    <a:pt x="4872" y="573"/>
                  </a:lnTo>
                  <a:lnTo>
                    <a:pt x="4939" y="604"/>
                  </a:lnTo>
                  <a:lnTo>
                    <a:pt x="5000" y="640"/>
                  </a:lnTo>
                  <a:lnTo>
                    <a:pt x="5054" y="682"/>
                  </a:lnTo>
                  <a:lnTo>
                    <a:pt x="5100" y="728"/>
                  </a:lnTo>
                  <a:lnTo>
                    <a:pt x="5140" y="779"/>
                  </a:lnTo>
                  <a:lnTo>
                    <a:pt x="5176" y="835"/>
                  </a:lnTo>
                  <a:lnTo>
                    <a:pt x="5207" y="892"/>
                  </a:lnTo>
                  <a:lnTo>
                    <a:pt x="5232" y="951"/>
                  </a:lnTo>
                  <a:lnTo>
                    <a:pt x="5253" y="1012"/>
                  </a:lnTo>
                  <a:lnTo>
                    <a:pt x="5268" y="1075"/>
                  </a:lnTo>
                  <a:lnTo>
                    <a:pt x="5282" y="1136"/>
                  </a:lnTo>
                  <a:lnTo>
                    <a:pt x="5291" y="1199"/>
                  </a:lnTo>
                  <a:lnTo>
                    <a:pt x="5297" y="1260"/>
                  </a:lnTo>
                  <a:lnTo>
                    <a:pt x="5301" y="1320"/>
                  </a:lnTo>
                  <a:lnTo>
                    <a:pt x="5303" y="1379"/>
                  </a:lnTo>
                  <a:lnTo>
                    <a:pt x="5303" y="1432"/>
                  </a:lnTo>
                  <a:lnTo>
                    <a:pt x="5301" y="1484"/>
                  </a:lnTo>
                  <a:lnTo>
                    <a:pt x="5299" y="1532"/>
                  </a:lnTo>
                  <a:lnTo>
                    <a:pt x="5299" y="1537"/>
                  </a:lnTo>
                  <a:lnTo>
                    <a:pt x="5297" y="1556"/>
                  </a:lnTo>
                  <a:lnTo>
                    <a:pt x="5295" y="1585"/>
                  </a:lnTo>
                  <a:lnTo>
                    <a:pt x="5291" y="1621"/>
                  </a:lnTo>
                  <a:lnTo>
                    <a:pt x="5287" y="1667"/>
                  </a:lnTo>
                  <a:lnTo>
                    <a:pt x="5283" y="1717"/>
                  </a:lnTo>
                  <a:lnTo>
                    <a:pt x="5278" y="1770"/>
                  </a:lnTo>
                  <a:lnTo>
                    <a:pt x="5272" y="1828"/>
                  </a:lnTo>
                  <a:lnTo>
                    <a:pt x="5266" y="1883"/>
                  </a:lnTo>
                  <a:lnTo>
                    <a:pt x="5261" y="1940"/>
                  </a:lnTo>
                  <a:lnTo>
                    <a:pt x="5255" y="1992"/>
                  </a:lnTo>
                  <a:lnTo>
                    <a:pt x="5247" y="2042"/>
                  </a:lnTo>
                  <a:lnTo>
                    <a:pt x="5241" y="2084"/>
                  </a:lnTo>
                  <a:lnTo>
                    <a:pt x="5236" y="2085"/>
                  </a:lnTo>
                  <a:lnTo>
                    <a:pt x="5224" y="2095"/>
                  </a:lnTo>
                  <a:lnTo>
                    <a:pt x="5203" y="2106"/>
                  </a:lnTo>
                  <a:lnTo>
                    <a:pt x="5173" y="2124"/>
                  </a:lnTo>
                  <a:lnTo>
                    <a:pt x="5136" y="2145"/>
                  </a:lnTo>
                  <a:lnTo>
                    <a:pt x="5090" y="2169"/>
                  </a:lnTo>
                  <a:lnTo>
                    <a:pt x="5037" y="2196"/>
                  </a:lnTo>
                  <a:lnTo>
                    <a:pt x="4976" y="2225"/>
                  </a:lnTo>
                  <a:lnTo>
                    <a:pt x="4905" y="2257"/>
                  </a:lnTo>
                  <a:lnTo>
                    <a:pt x="4828" y="2292"/>
                  </a:lnTo>
                  <a:lnTo>
                    <a:pt x="4744" y="2326"/>
                  </a:lnTo>
                  <a:lnTo>
                    <a:pt x="4652" y="2362"/>
                  </a:lnTo>
                  <a:lnTo>
                    <a:pt x="4553" y="2399"/>
                  </a:lnTo>
                  <a:lnTo>
                    <a:pt x="4448" y="2435"/>
                  </a:lnTo>
                  <a:lnTo>
                    <a:pt x="4335" y="2471"/>
                  </a:lnTo>
                  <a:lnTo>
                    <a:pt x="4215" y="2506"/>
                  </a:lnTo>
                  <a:lnTo>
                    <a:pt x="4086" y="2538"/>
                  </a:lnTo>
                  <a:lnTo>
                    <a:pt x="3953" y="2570"/>
                  </a:lnTo>
                  <a:lnTo>
                    <a:pt x="3811" y="2601"/>
                  </a:lnTo>
                  <a:lnTo>
                    <a:pt x="3664" y="2628"/>
                  </a:lnTo>
                  <a:lnTo>
                    <a:pt x="3511" y="2653"/>
                  </a:lnTo>
                  <a:lnTo>
                    <a:pt x="3350" y="2674"/>
                  </a:lnTo>
                  <a:lnTo>
                    <a:pt x="3186" y="2689"/>
                  </a:lnTo>
                  <a:lnTo>
                    <a:pt x="3012" y="2702"/>
                  </a:lnTo>
                  <a:lnTo>
                    <a:pt x="2834" y="2710"/>
                  </a:lnTo>
                  <a:lnTo>
                    <a:pt x="2650" y="2714"/>
                  </a:lnTo>
                  <a:lnTo>
                    <a:pt x="2465" y="2710"/>
                  </a:lnTo>
                  <a:lnTo>
                    <a:pt x="2287" y="2702"/>
                  </a:lnTo>
                  <a:lnTo>
                    <a:pt x="2115" y="2689"/>
                  </a:lnTo>
                  <a:lnTo>
                    <a:pt x="1949" y="2672"/>
                  </a:lnTo>
                  <a:lnTo>
                    <a:pt x="1788" y="2651"/>
                  </a:lnTo>
                  <a:lnTo>
                    <a:pt x="1635" y="2628"/>
                  </a:lnTo>
                  <a:lnTo>
                    <a:pt x="1488" y="2601"/>
                  </a:lnTo>
                  <a:lnTo>
                    <a:pt x="1348" y="2570"/>
                  </a:lnTo>
                  <a:lnTo>
                    <a:pt x="1214" y="2538"/>
                  </a:lnTo>
                  <a:lnTo>
                    <a:pt x="1086" y="2506"/>
                  </a:lnTo>
                  <a:lnTo>
                    <a:pt x="966" y="2469"/>
                  </a:lnTo>
                  <a:lnTo>
                    <a:pt x="853" y="2433"/>
                  </a:lnTo>
                  <a:lnTo>
                    <a:pt x="746" y="2399"/>
                  </a:lnTo>
                  <a:lnTo>
                    <a:pt x="646" y="2362"/>
                  </a:lnTo>
                  <a:lnTo>
                    <a:pt x="555" y="2326"/>
                  </a:lnTo>
                  <a:lnTo>
                    <a:pt x="470" y="2292"/>
                  </a:lnTo>
                  <a:lnTo>
                    <a:pt x="394" y="2257"/>
                  </a:lnTo>
                  <a:lnTo>
                    <a:pt x="325" y="2225"/>
                  </a:lnTo>
                  <a:lnTo>
                    <a:pt x="264" y="2196"/>
                  </a:lnTo>
                  <a:lnTo>
                    <a:pt x="210" y="2168"/>
                  </a:lnTo>
                  <a:lnTo>
                    <a:pt x="164" y="2145"/>
                  </a:lnTo>
                  <a:lnTo>
                    <a:pt x="126" y="2124"/>
                  </a:lnTo>
                  <a:lnTo>
                    <a:pt x="98" y="2106"/>
                  </a:lnTo>
                  <a:lnTo>
                    <a:pt x="76" y="2093"/>
                  </a:lnTo>
                  <a:lnTo>
                    <a:pt x="63" y="2085"/>
                  </a:lnTo>
                  <a:lnTo>
                    <a:pt x="59" y="2084"/>
                  </a:lnTo>
                  <a:lnTo>
                    <a:pt x="54" y="2042"/>
                  </a:lnTo>
                  <a:lnTo>
                    <a:pt x="46" y="1992"/>
                  </a:lnTo>
                  <a:lnTo>
                    <a:pt x="40" y="1940"/>
                  </a:lnTo>
                  <a:lnTo>
                    <a:pt x="34" y="1883"/>
                  </a:lnTo>
                  <a:lnTo>
                    <a:pt x="29" y="1828"/>
                  </a:lnTo>
                  <a:lnTo>
                    <a:pt x="23" y="1770"/>
                  </a:lnTo>
                  <a:lnTo>
                    <a:pt x="17" y="1717"/>
                  </a:lnTo>
                  <a:lnTo>
                    <a:pt x="13" y="1667"/>
                  </a:lnTo>
                  <a:lnTo>
                    <a:pt x="10" y="1621"/>
                  </a:lnTo>
                  <a:lnTo>
                    <a:pt x="8" y="1585"/>
                  </a:lnTo>
                  <a:lnTo>
                    <a:pt x="6" y="1556"/>
                  </a:lnTo>
                  <a:lnTo>
                    <a:pt x="4" y="1537"/>
                  </a:lnTo>
                  <a:lnTo>
                    <a:pt x="4" y="1532"/>
                  </a:lnTo>
                  <a:lnTo>
                    <a:pt x="2" y="1484"/>
                  </a:lnTo>
                  <a:lnTo>
                    <a:pt x="0" y="1432"/>
                  </a:lnTo>
                  <a:lnTo>
                    <a:pt x="0" y="1377"/>
                  </a:lnTo>
                  <a:lnTo>
                    <a:pt x="2" y="1320"/>
                  </a:lnTo>
                  <a:lnTo>
                    <a:pt x="6" y="1260"/>
                  </a:lnTo>
                  <a:lnTo>
                    <a:pt x="11" y="1199"/>
                  </a:lnTo>
                  <a:lnTo>
                    <a:pt x="21" y="1136"/>
                  </a:lnTo>
                  <a:lnTo>
                    <a:pt x="34" y="1073"/>
                  </a:lnTo>
                  <a:lnTo>
                    <a:pt x="50" y="1012"/>
                  </a:lnTo>
                  <a:lnTo>
                    <a:pt x="71" y="949"/>
                  </a:lnTo>
                  <a:lnTo>
                    <a:pt x="96" y="890"/>
                  </a:lnTo>
                  <a:lnTo>
                    <a:pt x="126" y="833"/>
                  </a:lnTo>
                  <a:lnTo>
                    <a:pt x="163" y="779"/>
                  </a:lnTo>
                  <a:lnTo>
                    <a:pt x="203" y="728"/>
                  </a:lnTo>
                  <a:lnTo>
                    <a:pt x="249" y="682"/>
                  </a:lnTo>
                  <a:lnTo>
                    <a:pt x="302" y="640"/>
                  </a:lnTo>
                  <a:lnTo>
                    <a:pt x="363" y="604"/>
                  </a:lnTo>
                  <a:lnTo>
                    <a:pt x="430" y="573"/>
                  </a:lnTo>
                  <a:lnTo>
                    <a:pt x="503" y="550"/>
                  </a:lnTo>
                  <a:lnTo>
                    <a:pt x="602" y="523"/>
                  </a:lnTo>
                  <a:lnTo>
                    <a:pt x="700" y="493"/>
                  </a:lnTo>
                  <a:lnTo>
                    <a:pt x="794" y="460"/>
                  </a:lnTo>
                  <a:lnTo>
                    <a:pt x="885" y="428"/>
                  </a:lnTo>
                  <a:lnTo>
                    <a:pt x="973" y="392"/>
                  </a:lnTo>
                  <a:lnTo>
                    <a:pt x="1057" y="355"/>
                  </a:lnTo>
                  <a:lnTo>
                    <a:pt x="1138" y="319"/>
                  </a:lnTo>
                  <a:lnTo>
                    <a:pt x="1216" y="283"/>
                  </a:lnTo>
                  <a:lnTo>
                    <a:pt x="1289" y="246"/>
                  </a:lnTo>
                  <a:lnTo>
                    <a:pt x="1356" y="212"/>
                  </a:lnTo>
                  <a:lnTo>
                    <a:pt x="1419" y="178"/>
                  </a:lnTo>
                  <a:lnTo>
                    <a:pt x="1476" y="145"/>
                  </a:lnTo>
                  <a:lnTo>
                    <a:pt x="1528" y="115"/>
                  </a:lnTo>
                  <a:lnTo>
                    <a:pt x="1576" y="86"/>
                  </a:lnTo>
                  <a:lnTo>
                    <a:pt x="1614" y="63"/>
                  </a:lnTo>
                  <a:lnTo>
                    <a:pt x="1648" y="42"/>
                  </a:lnTo>
                  <a:lnTo>
                    <a:pt x="1675" y="25"/>
                  </a:lnTo>
                  <a:lnTo>
                    <a:pt x="1694" y="12"/>
                  </a:lnTo>
                  <a:lnTo>
                    <a:pt x="1706" y="4"/>
                  </a:lnTo>
                  <a:lnTo>
                    <a:pt x="17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grpSp>
      <p:grpSp>
        <p:nvGrpSpPr>
          <p:cNvPr id="24" name="Group 110"/>
          <p:cNvGrpSpPr/>
          <p:nvPr/>
        </p:nvGrpSpPr>
        <p:grpSpPr>
          <a:xfrm>
            <a:off x="1603607" y="1271280"/>
            <a:ext cx="382859" cy="446670"/>
            <a:chOff x="7923213" y="2212975"/>
            <a:chExt cx="3048000" cy="3556001"/>
          </a:xfrm>
          <a:solidFill>
            <a:schemeClr val="accent2"/>
          </a:solidFill>
        </p:grpSpPr>
        <p:sp>
          <p:nvSpPr>
            <p:cNvPr id="25" name="Freeform 6"/>
            <p:cNvSpPr>
              <a:spLocks noEditPoints="1"/>
            </p:cNvSpPr>
            <p:nvPr/>
          </p:nvSpPr>
          <p:spPr bwMode="auto">
            <a:xfrm>
              <a:off x="8626476" y="2212975"/>
              <a:ext cx="1641475" cy="2005013"/>
            </a:xfrm>
            <a:custGeom>
              <a:avLst/>
              <a:gdLst>
                <a:gd name="T0" fmla="*/ 530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3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6 w 2068"/>
                <a:gd name="T23" fmla="*/ 2329 h 2527"/>
                <a:gd name="T24" fmla="*/ 1452 w 2068"/>
                <a:gd name="T25" fmla="*/ 2211 h 2527"/>
                <a:gd name="T26" fmla="*/ 1629 w 2068"/>
                <a:gd name="T27" fmla="*/ 2052 h 2527"/>
                <a:gd name="T28" fmla="*/ 1759 w 2068"/>
                <a:gd name="T29" fmla="*/ 1879 h 2527"/>
                <a:gd name="T30" fmla="*/ 1862 w 2068"/>
                <a:gd name="T31" fmla="*/ 1646 h 2527"/>
                <a:gd name="T32" fmla="*/ 1915 w 2068"/>
                <a:gd name="T33" fmla="*/ 1349 h 2527"/>
                <a:gd name="T34" fmla="*/ 1813 w 2068"/>
                <a:gd name="T35" fmla="*/ 1046 h 2527"/>
                <a:gd name="T36" fmla="*/ 1469 w 2068"/>
                <a:gd name="T37" fmla="*/ 1083 h 2527"/>
                <a:gd name="T38" fmla="*/ 1202 w 2068"/>
                <a:gd name="T39" fmla="*/ 1062 h 2527"/>
                <a:gd name="T40" fmla="*/ 1005 w 2068"/>
                <a:gd name="T41" fmla="*/ 1002 h 2527"/>
                <a:gd name="T42" fmla="*/ 867 w 2068"/>
                <a:gd name="T43" fmla="*/ 923 h 2527"/>
                <a:gd name="T44" fmla="*/ 780 w 2068"/>
                <a:gd name="T45" fmla="*/ 843 h 2527"/>
                <a:gd name="T46" fmla="*/ 735 w 2068"/>
                <a:gd name="T47" fmla="*/ 781 h 2527"/>
                <a:gd name="T48" fmla="*/ 723 w 2068"/>
                <a:gd name="T49" fmla="*/ 757 h 2527"/>
                <a:gd name="T50" fmla="*/ 1308 w 2068"/>
                <a:gd name="T51" fmla="*/ 19 h 2527"/>
                <a:gd name="T52" fmla="*/ 1593 w 2068"/>
                <a:gd name="T53" fmla="*/ 100 h 2527"/>
                <a:gd name="T54" fmla="*/ 1795 w 2068"/>
                <a:gd name="T55" fmla="*/ 236 h 2527"/>
                <a:gd name="T56" fmla="*/ 1932 w 2068"/>
                <a:gd name="T57" fmla="*/ 420 h 2527"/>
                <a:gd name="T58" fmla="*/ 2013 w 2068"/>
                <a:gd name="T59" fmla="*/ 646 h 2527"/>
                <a:gd name="T60" fmla="*/ 2054 w 2068"/>
                <a:gd name="T61" fmla="*/ 904 h 2527"/>
                <a:gd name="T62" fmla="*/ 2068 w 2068"/>
                <a:gd name="T63" fmla="*/ 1189 h 2527"/>
                <a:gd name="T64" fmla="*/ 2043 w 2068"/>
                <a:gd name="T65" fmla="*/ 1541 h 2527"/>
                <a:gd name="T66" fmla="*/ 1941 w 2068"/>
                <a:gd name="T67" fmla="*/ 1855 h 2527"/>
                <a:gd name="T68" fmla="*/ 1785 w 2068"/>
                <a:gd name="T69" fmla="*/ 2104 h 2527"/>
                <a:gd name="T70" fmla="*/ 1593 w 2068"/>
                <a:gd name="T71" fmla="*/ 2294 h 2527"/>
                <a:gd name="T72" fmla="*/ 1388 w 2068"/>
                <a:gd name="T73" fmla="*/ 2425 h 2527"/>
                <a:gd name="T74" fmla="*/ 1195 w 2068"/>
                <a:gd name="T75" fmla="*/ 2502 h 2527"/>
                <a:gd name="T76" fmla="*/ 1035 w 2068"/>
                <a:gd name="T77" fmla="*/ 2527 h 2527"/>
                <a:gd name="T78" fmla="*/ 874 w 2068"/>
                <a:gd name="T79" fmla="*/ 2502 h 2527"/>
                <a:gd name="T80" fmla="*/ 679 w 2068"/>
                <a:gd name="T81" fmla="*/ 2425 h 2527"/>
                <a:gd name="T82" fmla="*/ 476 w 2068"/>
                <a:gd name="T83" fmla="*/ 2294 h 2527"/>
                <a:gd name="T84" fmla="*/ 285 w 2068"/>
                <a:gd name="T85" fmla="*/ 2104 h 2527"/>
                <a:gd name="T86" fmla="*/ 127 w 2068"/>
                <a:gd name="T87" fmla="*/ 1855 h 2527"/>
                <a:gd name="T88" fmla="*/ 26 w 2068"/>
                <a:gd name="T89" fmla="*/ 1541 h 2527"/>
                <a:gd name="T90" fmla="*/ 0 w 2068"/>
                <a:gd name="T91" fmla="*/ 1189 h 2527"/>
                <a:gd name="T92" fmla="*/ 14 w 2068"/>
                <a:gd name="T93" fmla="*/ 904 h 2527"/>
                <a:gd name="T94" fmla="*/ 55 w 2068"/>
                <a:gd name="T95" fmla="*/ 646 h 2527"/>
                <a:gd name="T96" fmla="*/ 136 w 2068"/>
                <a:gd name="T97" fmla="*/ 420 h 2527"/>
                <a:gd name="T98" fmla="*/ 272 w 2068"/>
                <a:gd name="T99" fmla="*/ 236 h 2527"/>
                <a:gd name="T100" fmla="*/ 476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3" y="757"/>
                  </a:moveTo>
                  <a:lnTo>
                    <a:pt x="652" y="757"/>
                  </a:lnTo>
                  <a:lnTo>
                    <a:pt x="588" y="764"/>
                  </a:lnTo>
                  <a:lnTo>
                    <a:pt x="530" y="773"/>
                  </a:lnTo>
                  <a:lnTo>
                    <a:pt x="475" y="787"/>
                  </a:lnTo>
                  <a:lnTo>
                    <a:pt x="425" y="805"/>
                  </a:lnTo>
                  <a:lnTo>
                    <a:pt x="380" y="826"/>
                  </a:lnTo>
                  <a:lnTo>
                    <a:pt x="339" y="850"/>
                  </a:lnTo>
                  <a:lnTo>
                    <a:pt x="302" y="874"/>
                  </a:lnTo>
                  <a:lnTo>
                    <a:pt x="270" y="903"/>
                  </a:lnTo>
                  <a:lnTo>
                    <a:pt x="240" y="931"/>
                  </a:lnTo>
                  <a:lnTo>
                    <a:pt x="214" y="961"/>
                  </a:lnTo>
                  <a:lnTo>
                    <a:pt x="192" y="991"/>
                  </a:lnTo>
                  <a:lnTo>
                    <a:pt x="172" y="1023"/>
                  </a:lnTo>
                  <a:lnTo>
                    <a:pt x="155" y="1053"/>
                  </a:lnTo>
                  <a:lnTo>
                    <a:pt x="151" y="1158"/>
                  </a:lnTo>
                  <a:lnTo>
                    <a:pt x="151" y="1264"/>
                  </a:lnTo>
                  <a:lnTo>
                    <a:pt x="153" y="1349"/>
                  </a:lnTo>
                  <a:lnTo>
                    <a:pt x="161" y="1429"/>
                  </a:lnTo>
                  <a:lnTo>
                    <a:pt x="172" y="1506"/>
                  </a:lnTo>
                  <a:lnTo>
                    <a:pt x="188" y="1578"/>
                  </a:lnTo>
                  <a:lnTo>
                    <a:pt x="207" y="1646"/>
                  </a:lnTo>
                  <a:lnTo>
                    <a:pt x="229" y="1710"/>
                  </a:lnTo>
                  <a:lnTo>
                    <a:pt x="253" y="1770"/>
                  </a:lnTo>
                  <a:lnTo>
                    <a:pt x="280" y="1826"/>
                  </a:lnTo>
                  <a:lnTo>
                    <a:pt x="310" y="1879"/>
                  </a:lnTo>
                  <a:lnTo>
                    <a:pt x="340" y="1927"/>
                  </a:lnTo>
                  <a:lnTo>
                    <a:pt x="373" y="1972"/>
                  </a:lnTo>
                  <a:lnTo>
                    <a:pt x="406" y="2014"/>
                  </a:lnTo>
                  <a:lnTo>
                    <a:pt x="438" y="2052"/>
                  </a:lnTo>
                  <a:lnTo>
                    <a:pt x="471" y="2088"/>
                  </a:lnTo>
                  <a:lnTo>
                    <a:pt x="504" y="2119"/>
                  </a:lnTo>
                  <a:lnTo>
                    <a:pt x="560" y="2167"/>
                  </a:lnTo>
                  <a:lnTo>
                    <a:pt x="615" y="2211"/>
                  </a:lnTo>
                  <a:lnTo>
                    <a:pt x="672" y="2247"/>
                  </a:lnTo>
                  <a:lnTo>
                    <a:pt x="727" y="2280"/>
                  </a:lnTo>
                  <a:lnTo>
                    <a:pt x="781" y="2306"/>
                  </a:lnTo>
                  <a:lnTo>
                    <a:pt x="832" y="2329"/>
                  </a:lnTo>
                  <a:lnTo>
                    <a:pt x="881" y="2347"/>
                  </a:lnTo>
                  <a:lnTo>
                    <a:pt x="926" y="2359"/>
                  </a:lnTo>
                  <a:lnTo>
                    <a:pt x="966" y="2369"/>
                  </a:lnTo>
                  <a:lnTo>
                    <a:pt x="1003" y="2374"/>
                  </a:lnTo>
                  <a:lnTo>
                    <a:pt x="1035" y="2376"/>
                  </a:lnTo>
                  <a:lnTo>
                    <a:pt x="1065" y="2374"/>
                  </a:lnTo>
                  <a:lnTo>
                    <a:pt x="1101" y="2369"/>
                  </a:lnTo>
                  <a:lnTo>
                    <a:pt x="1142" y="2359"/>
                  </a:lnTo>
                  <a:lnTo>
                    <a:pt x="1187" y="2347"/>
                  </a:lnTo>
                  <a:lnTo>
                    <a:pt x="1236" y="2329"/>
                  </a:lnTo>
                  <a:lnTo>
                    <a:pt x="1288" y="2306"/>
                  </a:lnTo>
                  <a:lnTo>
                    <a:pt x="1341" y="2280"/>
                  </a:lnTo>
                  <a:lnTo>
                    <a:pt x="1397" y="2247"/>
                  </a:lnTo>
                  <a:lnTo>
                    <a:pt x="1452" y="2211"/>
                  </a:lnTo>
                  <a:lnTo>
                    <a:pt x="1508" y="2167"/>
                  </a:lnTo>
                  <a:lnTo>
                    <a:pt x="1564" y="2119"/>
                  </a:lnTo>
                  <a:lnTo>
                    <a:pt x="1597" y="2088"/>
                  </a:lnTo>
                  <a:lnTo>
                    <a:pt x="1629" y="2052"/>
                  </a:lnTo>
                  <a:lnTo>
                    <a:pt x="1663" y="2014"/>
                  </a:lnTo>
                  <a:lnTo>
                    <a:pt x="1696" y="1972"/>
                  </a:lnTo>
                  <a:lnTo>
                    <a:pt x="1727" y="1927"/>
                  </a:lnTo>
                  <a:lnTo>
                    <a:pt x="1759" y="1879"/>
                  </a:lnTo>
                  <a:lnTo>
                    <a:pt x="1787" y="1826"/>
                  </a:lnTo>
                  <a:lnTo>
                    <a:pt x="1814" y="1770"/>
                  </a:lnTo>
                  <a:lnTo>
                    <a:pt x="1839" y="1710"/>
                  </a:lnTo>
                  <a:lnTo>
                    <a:pt x="1862" y="1646"/>
                  </a:lnTo>
                  <a:lnTo>
                    <a:pt x="1881" y="1578"/>
                  </a:lnTo>
                  <a:lnTo>
                    <a:pt x="1896" y="1506"/>
                  </a:lnTo>
                  <a:lnTo>
                    <a:pt x="1908" y="1429"/>
                  </a:lnTo>
                  <a:lnTo>
                    <a:pt x="1915" y="1349"/>
                  </a:lnTo>
                  <a:lnTo>
                    <a:pt x="1918" y="1264"/>
                  </a:lnTo>
                  <a:lnTo>
                    <a:pt x="1917" y="1144"/>
                  </a:lnTo>
                  <a:lnTo>
                    <a:pt x="1912" y="1026"/>
                  </a:lnTo>
                  <a:lnTo>
                    <a:pt x="1813" y="1046"/>
                  </a:lnTo>
                  <a:lnTo>
                    <a:pt x="1719" y="1062"/>
                  </a:lnTo>
                  <a:lnTo>
                    <a:pt x="1631" y="1073"/>
                  </a:lnTo>
                  <a:lnTo>
                    <a:pt x="1546" y="1080"/>
                  </a:lnTo>
                  <a:lnTo>
                    <a:pt x="1469" y="1083"/>
                  </a:lnTo>
                  <a:lnTo>
                    <a:pt x="1394" y="1081"/>
                  </a:lnTo>
                  <a:lnTo>
                    <a:pt x="1326" y="1079"/>
                  </a:lnTo>
                  <a:lnTo>
                    <a:pt x="1262" y="1072"/>
                  </a:lnTo>
                  <a:lnTo>
                    <a:pt x="1202" y="1062"/>
                  </a:lnTo>
                  <a:lnTo>
                    <a:pt x="1146" y="1050"/>
                  </a:lnTo>
                  <a:lnTo>
                    <a:pt x="1094" y="1035"/>
                  </a:lnTo>
                  <a:lnTo>
                    <a:pt x="1048" y="1020"/>
                  </a:lnTo>
                  <a:lnTo>
                    <a:pt x="1005" y="1002"/>
                  </a:lnTo>
                  <a:lnTo>
                    <a:pt x="965" y="983"/>
                  </a:lnTo>
                  <a:lnTo>
                    <a:pt x="928" y="964"/>
                  </a:lnTo>
                  <a:lnTo>
                    <a:pt x="897" y="944"/>
                  </a:lnTo>
                  <a:lnTo>
                    <a:pt x="867" y="923"/>
                  </a:lnTo>
                  <a:lnTo>
                    <a:pt x="841" y="903"/>
                  </a:lnTo>
                  <a:lnTo>
                    <a:pt x="818" y="882"/>
                  </a:lnTo>
                  <a:lnTo>
                    <a:pt x="798" y="862"/>
                  </a:lnTo>
                  <a:lnTo>
                    <a:pt x="780" y="843"/>
                  </a:lnTo>
                  <a:lnTo>
                    <a:pt x="766" y="825"/>
                  </a:lnTo>
                  <a:lnTo>
                    <a:pt x="753" y="809"/>
                  </a:lnTo>
                  <a:lnTo>
                    <a:pt x="743" y="794"/>
                  </a:lnTo>
                  <a:lnTo>
                    <a:pt x="735" y="781"/>
                  </a:lnTo>
                  <a:lnTo>
                    <a:pt x="730" y="771"/>
                  </a:lnTo>
                  <a:lnTo>
                    <a:pt x="726" y="764"/>
                  </a:lnTo>
                  <a:lnTo>
                    <a:pt x="723" y="758"/>
                  </a:lnTo>
                  <a:lnTo>
                    <a:pt x="723" y="757"/>
                  </a:lnTo>
                  <a:close/>
                  <a:moveTo>
                    <a:pt x="1035" y="0"/>
                  </a:moveTo>
                  <a:lnTo>
                    <a:pt x="1131" y="3"/>
                  </a:lnTo>
                  <a:lnTo>
                    <a:pt x="1222" y="8"/>
                  </a:lnTo>
                  <a:lnTo>
                    <a:pt x="1308" y="19"/>
                  </a:lnTo>
                  <a:lnTo>
                    <a:pt x="1387" y="34"/>
                  </a:lnTo>
                  <a:lnTo>
                    <a:pt x="1461" y="52"/>
                  </a:lnTo>
                  <a:lnTo>
                    <a:pt x="1529" y="74"/>
                  </a:lnTo>
                  <a:lnTo>
                    <a:pt x="1593" y="100"/>
                  </a:lnTo>
                  <a:lnTo>
                    <a:pt x="1650" y="128"/>
                  </a:lnTo>
                  <a:lnTo>
                    <a:pt x="1703" y="161"/>
                  </a:lnTo>
                  <a:lnTo>
                    <a:pt x="1752" y="196"/>
                  </a:lnTo>
                  <a:lnTo>
                    <a:pt x="1795" y="236"/>
                  </a:lnTo>
                  <a:lnTo>
                    <a:pt x="1836" y="278"/>
                  </a:lnTo>
                  <a:lnTo>
                    <a:pt x="1872" y="323"/>
                  </a:lnTo>
                  <a:lnTo>
                    <a:pt x="1903" y="370"/>
                  </a:lnTo>
                  <a:lnTo>
                    <a:pt x="1932" y="420"/>
                  </a:lnTo>
                  <a:lnTo>
                    <a:pt x="1957" y="473"/>
                  </a:lnTo>
                  <a:lnTo>
                    <a:pt x="1979" y="529"/>
                  </a:lnTo>
                  <a:lnTo>
                    <a:pt x="1998" y="586"/>
                  </a:lnTo>
                  <a:lnTo>
                    <a:pt x="2013" y="646"/>
                  </a:lnTo>
                  <a:lnTo>
                    <a:pt x="2027" y="708"/>
                  </a:lnTo>
                  <a:lnTo>
                    <a:pt x="2039" y="772"/>
                  </a:lnTo>
                  <a:lnTo>
                    <a:pt x="2047" y="837"/>
                  </a:lnTo>
                  <a:lnTo>
                    <a:pt x="2054" y="904"/>
                  </a:lnTo>
                  <a:lnTo>
                    <a:pt x="2059" y="974"/>
                  </a:lnTo>
                  <a:lnTo>
                    <a:pt x="2064" y="1045"/>
                  </a:lnTo>
                  <a:lnTo>
                    <a:pt x="2066" y="1116"/>
                  </a:lnTo>
                  <a:lnTo>
                    <a:pt x="2068" y="1189"/>
                  </a:lnTo>
                  <a:lnTo>
                    <a:pt x="2068" y="1263"/>
                  </a:lnTo>
                  <a:lnTo>
                    <a:pt x="2065" y="1361"/>
                  </a:lnTo>
                  <a:lnTo>
                    <a:pt x="2057" y="1452"/>
                  </a:lnTo>
                  <a:lnTo>
                    <a:pt x="2043" y="1541"/>
                  </a:lnTo>
                  <a:lnTo>
                    <a:pt x="2024" y="1626"/>
                  </a:lnTo>
                  <a:lnTo>
                    <a:pt x="2001" y="1706"/>
                  </a:lnTo>
                  <a:lnTo>
                    <a:pt x="1972" y="1782"/>
                  </a:lnTo>
                  <a:lnTo>
                    <a:pt x="1941" y="1855"/>
                  </a:lnTo>
                  <a:lnTo>
                    <a:pt x="1907" y="1923"/>
                  </a:lnTo>
                  <a:lnTo>
                    <a:pt x="1869" y="1987"/>
                  </a:lnTo>
                  <a:lnTo>
                    <a:pt x="1828" y="2047"/>
                  </a:lnTo>
                  <a:lnTo>
                    <a:pt x="1785" y="2104"/>
                  </a:lnTo>
                  <a:lnTo>
                    <a:pt x="1738" y="2157"/>
                  </a:lnTo>
                  <a:lnTo>
                    <a:pt x="1691" y="2206"/>
                  </a:lnTo>
                  <a:lnTo>
                    <a:pt x="1642" y="2251"/>
                  </a:lnTo>
                  <a:lnTo>
                    <a:pt x="1593" y="2294"/>
                  </a:lnTo>
                  <a:lnTo>
                    <a:pt x="1541" y="2332"/>
                  </a:lnTo>
                  <a:lnTo>
                    <a:pt x="1491" y="2366"/>
                  </a:lnTo>
                  <a:lnTo>
                    <a:pt x="1439" y="2397"/>
                  </a:lnTo>
                  <a:lnTo>
                    <a:pt x="1388" y="2425"/>
                  </a:lnTo>
                  <a:lnTo>
                    <a:pt x="1338" y="2449"/>
                  </a:lnTo>
                  <a:lnTo>
                    <a:pt x="1289" y="2470"/>
                  </a:lnTo>
                  <a:lnTo>
                    <a:pt x="1241" y="2487"/>
                  </a:lnTo>
                  <a:lnTo>
                    <a:pt x="1195" y="2502"/>
                  </a:lnTo>
                  <a:lnTo>
                    <a:pt x="1150" y="2513"/>
                  </a:lnTo>
                  <a:lnTo>
                    <a:pt x="1109" y="2520"/>
                  </a:lnTo>
                  <a:lnTo>
                    <a:pt x="1070" y="2526"/>
                  </a:lnTo>
                  <a:lnTo>
                    <a:pt x="1035" y="2527"/>
                  </a:lnTo>
                  <a:lnTo>
                    <a:pt x="998" y="2526"/>
                  </a:lnTo>
                  <a:lnTo>
                    <a:pt x="960" y="2520"/>
                  </a:lnTo>
                  <a:lnTo>
                    <a:pt x="917" y="2513"/>
                  </a:lnTo>
                  <a:lnTo>
                    <a:pt x="874" y="2502"/>
                  </a:lnTo>
                  <a:lnTo>
                    <a:pt x="828" y="2487"/>
                  </a:lnTo>
                  <a:lnTo>
                    <a:pt x="779" y="2470"/>
                  </a:lnTo>
                  <a:lnTo>
                    <a:pt x="730" y="2449"/>
                  </a:lnTo>
                  <a:lnTo>
                    <a:pt x="679" y="2425"/>
                  </a:lnTo>
                  <a:lnTo>
                    <a:pt x="629" y="2397"/>
                  </a:lnTo>
                  <a:lnTo>
                    <a:pt x="577" y="2366"/>
                  </a:lnTo>
                  <a:lnTo>
                    <a:pt x="527" y="2332"/>
                  </a:lnTo>
                  <a:lnTo>
                    <a:pt x="476" y="2294"/>
                  </a:lnTo>
                  <a:lnTo>
                    <a:pt x="426" y="2251"/>
                  </a:lnTo>
                  <a:lnTo>
                    <a:pt x="377" y="2206"/>
                  </a:lnTo>
                  <a:lnTo>
                    <a:pt x="329" y="2157"/>
                  </a:lnTo>
                  <a:lnTo>
                    <a:pt x="285" y="2104"/>
                  </a:lnTo>
                  <a:lnTo>
                    <a:pt x="241" y="2047"/>
                  </a:lnTo>
                  <a:lnTo>
                    <a:pt x="200" y="1987"/>
                  </a:lnTo>
                  <a:lnTo>
                    <a:pt x="162" y="1923"/>
                  </a:lnTo>
                  <a:lnTo>
                    <a:pt x="127" y="1855"/>
                  </a:lnTo>
                  <a:lnTo>
                    <a:pt x="95" y="1782"/>
                  </a:lnTo>
                  <a:lnTo>
                    <a:pt x="68" y="1706"/>
                  </a:lnTo>
                  <a:lnTo>
                    <a:pt x="44" y="1626"/>
                  </a:lnTo>
                  <a:lnTo>
                    <a:pt x="26" y="1541"/>
                  </a:lnTo>
                  <a:lnTo>
                    <a:pt x="12" y="1454"/>
                  </a:lnTo>
                  <a:lnTo>
                    <a:pt x="3" y="1361"/>
                  </a:lnTo>
                  <a:lnTo>
                    <a:pt x="0" y="1264"/>
                  </a:lnTo>
                  <a:lnTo>
                    <a:pt x="0" y="1189"/>
                  </a:lnTo>
                  <a:lnTo>
                    <a:pt x="1" y="1116"/>
                  </a:lnTo>
                  <a:lnTo>
                    <a:pt x="4" y="1045"/>
                  </a:lnTo>
                  <a:lnTo>
                    <a:pt x="8" y="974"/>
                  </a:lnTo>
                  <a:lnTo>
                    <a:pt x="14" y="904"/>
                  </a:lnTo>
                  <a:lnTo>
                    <a:pt x="21" y="837"/>
                  </a:lnTo>
                  <a:lnTo>
                    <a:pt x="30" y="772"/>
                  </a:lnTo>
                  <a:lnTo>
                    <a:pt x="41" y="708"/>
                  </a:lnTo>
                  <a:lnTo>
                    <a:pt x="55" y="646"/>
                  </a:lnTo>
                  <a:lnTo>
                    <a:pt x="71" y="586"/>
                  </a:lnTo>
                  <a:lnTo>
                    <a:pt x="90" y="529"/>
                  </a:lnTo>
                  <a:lnTo>
                    <a:pt x="112" y="473"/>
                  </a:lnTo>
                  <a:lnTo>
                    <a:pt x="136" y="420"/>
                  </a:lnTo>
                  <a:lnTo>
                    <a:pt x="165" y="370"/>
                  </a:lnTo>
                  <a:lnTo>
                    <a:pt x="197" y="323"/>
                  </a:lnTo>
                  <a:lnTo>
                    <a:pt x="233" y="278"/>
                  </a:lnTo>
                  <a:lnTo>
                    <a:pt x="272" y="236"/>
                  </a:lnTo>
                  <a:lnTo>
                    <a:pt x="316" y="196"/>
                  </a:lnTo>
                  <a:lnTo>
                    <a:pt x="365" y="161"/>
                  </a:lnTo>
                  <a:lnTo>
                    <a:pt x="418" y="128"/>
                  </a:lnTo>
                  <a:lnTo>
                    <a:pt x="476" y="100"/>
                  </a:lnTo>
                  <a:lnTo>
                    <a:pt x="539" y="74"/>
                  </a:lnTo>
                  <a:lnTo>
                    <a:pt x="607" y="52"/>
                  </a:lnTo>
                  <a:lnTo>
                    <a:pt x="681" y="34"/>
                  </a:lnTo>
                  <a:lnTo>
                    <a:pt x="760" y="19"/>
                  </a:lnTo>
                  <a:lnTo>
                    <a:pt x="845" y="8"/>
                  </a:lnTo>
                  <a:lnTo>
                    <a:pt x="937" y="3"/>
                  </a:lnTo>
                  <a:lnTo>
                    <a:pt x="10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26" name="Freeform 7"/>
            <p:cNvSpPr>
              <a:spLocks noEditPoints="1"/>
            </p:cNvSpPr>
            <p:nvPr/>
          </p:nvSpPr>
          <p:spPr bwMode="auto">
            <a:xfrm>
              <a:off x="7923213" y="4125913"/>
              <a:ext cx="3048000" cy="1643063"/>
            </a:xfrm>
            <a:custGeom>
              <a:avLst/>
              <a:gdLst>
                <a:gd name="T0" fmla="*/ 2739 w 3840"/>
                <a:gd name="T1" fmla="*/ 1314 h 2070"/>
                <a:gd name="T2" fmla="*/ 2411 w 3840"/>
                <a:gd name="T3" fmla="*/ 1035 h 2070"/>
                <a:gd name="T4" fmla="*/ 1353 w 3840"/>
                <a:gd name="T5" fmla="*/ 15 h 2070"/>
                <a:gd name="T6" fmla="*/ 1573 w 3840"/>
                <a:gd name="T7" fmla="*/ 147 h 2070"/>
                <a:gd name="T8" fmla="*/ 1748 w 3840"/>
                <a:gd name="T9" fmla="*/ 204 h 2070"/>
                <a:gd name="T10" fmla="*/ 1783 w 3840"/>
                <a:gd name="T11" fmla="*/ 242 h 2070"/>
                <a:gd name="T12" fmla="*/ 2066 w 3840"/>
                <a:gd name="T13" fmla="*/ 227 h 2070"/>
                <a:gd name="T14" fmla="*/ 2110 w 3840"/>
                <a:gd name="T15" fmla="*/ 197 h 2070"/>
                <a:gd name="T16" fmla="*/ 2343 w 3840"/>
                <a:gd name="T17" fmla="*/ 110 h 2070"/>
                <a:gd name="T18" fmla="*/ 2506 w 3840"/>
                <a:gd name="T19" fmla="*/ 4 h 2070"/>
                <a:gd name="T20" fmla="*/ 2567 w 3840"/>
                <a:gd name="T21" fmla="*/ 8 h 2070"/>
                <a:gd name="T22" fmla="*/ 2654 w 3840"/>
                <a:gd name="T23" fmla="*/ 56 h 2070"/>
                <a:gd name="T24" fmla="*/ 2809 w 3840"/>
                <a:gd name="T25" fmla="*/ 139 h 2070"/>
                <a:gd name="T26" fmla="*/ 2984 w 3840"/>
                <a:gd name="T27" fmla="*/ 233 h 2070"/>
                <a:gd name="T28" fmla="*/ 3158 w 3840"/>
                <a:gd name="T29" fmla="*/ 330 h 2070"/>
                <a:gd name="T30" fmla="*/ 3313 w 3840"/>
                <a:gd name="T31" fmla="*/ 418 h 2070"/>
                <a:gd name="T32" fmla="*/ 3431 w 3840"/>
                <a:gd name="T33" fmla="*/ 491 h 2070"/>
                <a:gd name="T34" fmla="*/ 3542 w 3840"/>
                <a:gd name="T35" fmla="*/ 583 h 2070"/>
                <a:gd name="T36" fmla="*/ 3644 w 3840"/>
                <a:gd name="T37" fmla="*/ 737 h 2070"/>
                <a:gd name="T38" fmla="*/ 3724 w 3840"/>
                <a:gd name="T39" fmla="*/ 927 h 2070"/>
                <a:gd name="T40" fmla="*/ 3784 w 3840"/>
                <a:gd name="T41" fmla="*/ 1136 h 2070"/>
                <a:gd name="T42" fmla="*/ 3827 w 3840"/>
                <a:gd name="T43" fmla="*/ 1346 h 2070"/>
                <a:gd name="T44" fmla="*/ 3836 w 3840"/>
                <a:gd name="T45" fmla="*/ 1448 h 2070"/>
                <a:gd name="T46" fmla="*/ 3827 w 3840"/>
                <a:gd name="T47" fmla="*/ 1467 h 2070"/>
                <a:gd name="T48" fmla="*/ 3804 w 3840"/>
                <a:gd name="T49" fmla="*/ 1508 h 2070"/>
                <a:gd name="T50" fmla="*/ 3759 w 3840"/>
                <a:gd name="T51" fmla="*/ 1566 h 2070"/>
                <a:gd name="T52" fmla="*/ 3690 w 3840"/>
                <a:gd name="T53" fmla="*/ 1637 h 2070"/>
                <a:gd name="T54" fmla="*/ 3589 w 3840"/>
                <a:gd name="T55" fmla="*/ 1715 h 2070"/>
                <a:gd name="T56" fmla="*/ 3455 w 3840"/>
                <a:gd name="T57" fmla="*/ 1796 h 2070"/>
                <a:gd name="T58" fmla="*/ 3278 w 3840"/>
                <a:gd name="T59" fmla="*/ 1873 h 2070"/>
                <a:gd name="T60" fmla="*/ 3056 w 3840"/>
                <a:gd name="T61" fmla="*/ 1946 h 2070"/>
                <a:gd name="T62" fmla="*/ 2782 w 3840"/>
                <a:gd name="T63" fmla="*/ 2004 h 2070"/>
                <a:gd name="T64" fmla="*/ 2454 w 3840"/>
                <a:gd name="T65" fmla="*/ 2046 h 2070"/>
                <a:gd name="T66" fmla="*/ 2065 w 3840"/>
                <a:gd name="T67" fmla="*/ 2068 h 2070"/>
                <a:gd name="T68" fmla="*/ 1639 w 3840"/>
                <a:gd name="T69" fmla="*/ 2064 h 2070"/>
                <a:gd name="T70" fmla="*/ 1270 w 3840"/>
                <a:gd name="T71" fmla="*/ 2036 h 2070"/>
                <a:gd name="T72" fmla="*/ 961 w 3840"/>
                <a:gd name="T73" fmla="*/ 1986 h 2070"/>
                <a:gd name="T74" fmla="*/ 705 w 3840"/>
                <a:gd name="T75" fmla="*/ 1922 h 2070"/>
                <a:gd name="T76" fmla="*/ 500 w 3840"/>
                <a:gd name="T77" fmla="*/ 1849 h 2070"/>
                <a:gd name="T78" fmla="*/ 336 w 3840"/>
                <a:gd name="T79" fmla="*/ 1768 h 2070"/>
                <a:gd name="T80" fmla="*/ 214 w 3840"/>
                <a:gd name="T81" fmla="*/ 1688 h 2070"/>
                <a:gd name="T82" fmla="*/ 124 w 3840"/>
                <a:gd name="T83" fmla="*/ 1613 h 2070"/>
                <a:gd name="T84" fmla="*/ 63 w 3840"/>
                <a:gd name="T85" fmla="*/ 1546 h 2070"/>
                <a:gd name="T86" fmla="*/ 26 w 3840"/>
                <a:gd name="T87" fmla="*/ 1493 h 2070"/>
                <a:gd name="T88" fmla="*/ 8 w 3840"/>
                <a:gd name="T89" fmla="*/ 1459 h 2070"/>
                <a:gd name="T90" fmla="*/ 0 w 3840"/>
                <a:gd name="T91" fmla="*/ 1430 h 2070"/>
                <a:gd name="T92" fmla="*/ 11 w 3840"/>
                <a:gd name="T93" fmla="*/ 1355 h 2070"/>
                <a:gd name="T94" fmla="*/ 39 w 3840"/>
                <a:gd name="T95" fmla="*/ 1217 h 2070"/>
                <a:gd name="T96" fmla="*/ 84 w 3840"/>
                <a:gd name="T97" fmla="*/ 1041 h 2070"/>
                <a:gd name="T98" fmla="*/ 150 w 3840"/>
                <a:gd name="T99" fmla="*/ 853 h 2070"/>
                <a:gd name="T100" fmla="*/ 234 w 3840"/>
                <a:gd name="T101" fmla="*/ 677 h 2070"/>
                <a:gd name="T102" fmla="*/ 340 w 3840"/>
                <a:gd name="T103" fmla="*/ 541 h 2070"/>
                <a:gd name="T104" fmla="*/ 444 w 3840"/>
                <a:gd name="T105" fmla="*/ 469 h 2070"/>
                <a:gd name="T106" fmla="*/ 577 w 3840"/>
                <a:gd name="T107" fmla="*/ 391 h 2070"/>
                <a:gd name="T108" fmla="*/ 742 w 3840"/>
                <a:gd name="T109" fmla="*/ 297 h 2070"/>
                <a:gd name="T110" fmla="*/ 919 w 3840"/>
                <a:gd name="T111" fmla="*/ 200 h 2070"/>
                <a:gd name="T112" fmla="*/ 1090 w 3840"/>
                <a:gd name="T113" fmla="*/ 107 h 2070"/>
                <a:gd name="T114" fmla="*/ 1235 w 3840"/>
                <a:gd name="T115" fmla="*/ 28 h 2070"/>
                <a:gd name="T116" fmla="*/ 1315 w 3840"/>
                <a:gd name="T117" fmla="*/ 0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840" h="2070">
                  <a:moveTo>
                    <a:pt x="2411" y="1035"/>
                  </a:moveTo>
                  <a:lnTo>
                    <a:pt x="2411" y="1212"/>
                  </a:lnTo>
                  <a:lnTo>
                    <a:pt x="2739" y="1314"/>
                  </a:lnTo>
                  <a:lnTo>
                    <a:pt x="3067" y="1212"/>
                  </a:lnTo>
                  <a:lnTo>
                    <a:pt x="3067" y="1035"/>
                  </a:lnTo>
                  <a:lnTo>
                    <a:pt x="2411" y="1035"/>
                  </a:lnTo>
                  <a:close/>
                  <a:moveTo>
                    <a:pt x="1315" y="0"/>
                  </a:moveTo>
                  <a:lnTo>
                    <a:pt x="1334" y="4"/>
                  </a:lnTo>
                  <a:lnTo>
                    <a:pt x="1353" y="15"/>
                  </a:lnTo>
                  <a:lnTo>
                    <a:pt x="1424" y="66"/>
                  </a:lnTo>
                  <a:lnTo>
                    <a:pt x="1497" y="110"/>
                  </a:lnTo>
                  <a:lnTo>
                    <a:pt x="1573" y="147"/>
                  </a:lnTo>
                  <a:lnTo>
                    <a:pt x="1651" y="176"/>
                  </a:lnTo>
                  <a:lnTo>
                    <a:pt x="1731" y="197"/>
                  </a:lnTo>
                  <a:lnTo>
                    <a:pt x="1748" y="204"/>
                  </a:lnTo>
                  <a:lnTo>
                    <a:pt x="1763" y="214"/>
                  </a:lnTo>
                  <a:lnTo>
                    <a:pt x="1775" y="227"/>
                  </a:lnTo>
                  <a:lnTo>
                    <a:pt x="1783" y="242"/>
                  </a:lnTo>
                  <a:lnTo>
                    <a:pt x="1921" y="605"/>
                  </a:lnTo>
                  <a:lnTo>
                    <a:pt x="2058" y="242"/>
                  </a:lnTo>
                  <a:lnTo>
                    <a:pt x="2066" y="227"/>
                  </a:lnTo>
                  <a:lnTo>
                    <a:pt x="2077" y="214"/>
                  </a:lnTo>
                  <a:lnTo>
                    <a:pt x="2092" y="204"/>
                  </a:lnTo>
                  <a:lnTo>
                    <a:pt x="2110" y="197"/>
                  </a:lnTo>
                  <a:lnTo>
                    <a:pt x="2189" y="176"/>
                  </a:lnTo>
                  <a:lnTo>
                    <a:pt x="2268" y="147"/>
                  </a:lnTo>
                  <a:lnTo>
                    <a:pt x="2343" y="110"/>
                  </a:lnTo>
                  <a:lnTo>
                    <a:pt x="2416" y="66"/>
                  </a:lnTo>
                  <a:lnTo>
                    <a:pt x="2488" y="15"/>
                  </a:lnTo>
                  <a:lnTo>
                    <a:pt x="2506" y="4"/>
                  </a:lnTo>
                  <a:lnTo>
                    <a:pt x="2526" y="0"/>
                  </a:lnTo>
                  <a:lnTo>
                    <a:pt x="2547" y="1"/>
                  </a:lnTo>
                  <a:lnTo>
                    <a:pt x="2567" y="8"/>
                  </a:lnTo>
                  <a:lnTo>
                    <a:pt x="2570" y="11"/>
                  </a:lnTo>
                  <a:lnTo>
                    <a:pt x="2609" y="31"/>
                  </a:lnTo>
                  <a:lnTo>
                    <a:pt x="2654" y="56"/>
                  </a:lnTo>
                  <a:lnTo>
                    <a:pt x="2703" y="81"/>
                  </a:lnTo>
                  <a:lnTo>
                    <a:pt x="2755" y="109"/>
                  </a:lnTo>
                  <a:lnTo>
                    <a:pt x="2809" y="139"/>
                  </a:lnTo>
                  <a:lnTo>
                    <a:pt x="2867" y="169"/>
                  </a:lnTo>
                  <a:lnTo>
                    <a:pt x="2925" y="201"/>
                  </a:lnTo>
                  <a:lnTo>
                    <a:pt x="2984" y="233"/>
                  </a:lnTo>
                  <a:lnTo>
                    <a:pt x="3042" y="266"/>
                  </a:lnTo>
                  <a:lnTo>
                    <a:pt x="3101" y="298"/>
                  </a:lnTo>
                  <a:lnTo>
                    <a:pt x="3158" y="330"/>
                  </a:lnTo>
                  <a:lnTo>
                    <a:pt x="3212" y="361"/>
                  </a:lnTo>
                  <a:lnTo>
                    <a:pt x="3264" y="391"/>
                  </a:lnTo>
                  <a:lnTo>
                    <a:pt x="3313" y="418"/>
                  </a:lnTo>
                  <a:lnTo>
                    <a:pt x="3358" y="446"/>
                  </a:lnTo>
                  <a:lnTo>
                    <a:pt x="3397" y="469"/>
                  </a:lnTo>
                  <a:lnTo>
                    <a:pt x="3431" y="491"/>
                  </a:lnTo>
                  <a:lnTo>
                    <a:pt x="3460" y="510"/>
                  </a:lnTo>
                  <a:lnTo>
                    <a:pt x="3502" y="544"/>
                  </a:lnTo>
                  <a:lnTo>
                    <a:pt x="3542" y="583"/>
                  </a:lnTo>
                  <a:lnTo>
                    <a:pt x="3578" y="630"/>
                  </a:lnTo>
                  <a:lnTo>
                    <a:pt x="3612" y="681"/>
                  </a:lnTo>
                  <a:lnTo>
                    <a:pt x="3644" y="737"/>
                  </a:lnTo>
                  <a:lnTo>
                    <a:pt x="3672" y="797"/>
                  </a:lnTo>
                  <a:lnTo>
                    <a:pt x="3700" y="861"/>
                  </a:lnTo>
                  <a:lnTo>
                    <a:pt x="3724" y="927"/>
                  </a:lnTo>
                  <a:lnTo>
                    <a:pt x="3746" y="995"/>
                  </a:lnTo>
                  <a:lnTo>
                    <a:pt x="3766" y="1066"/>
                  </a:lnTo>
                  <a:lnTo>
                    <a:pt x="3784" y="1136"/>
                  </a:lnTo>
                  <a:lnTo>
                    <a:pt x="3800" y="1206"/>
                  </a:lnTo>
                  <a:lnTo>
                    <a:pt x="3815" y="1276"/>
                  </a:lnTo>
                  <a:lnTo>
                    <a:pt x="3827" y="1346"/>
                  </a:lnTo>
                  <a:lnTo>
                    <a:pt x="3840" y="1412"/>
                  </a:lnTo>
                  <a:lnTo>
                    <a:pt x="3840" y="1430"/>
                  </a:lnTo>
                  <a:lnTo>
                    <a:pt x="3836" y="1448"/>
                  </a:lnTo>
                  <a:lnTo>
                    <a:pt x="3834" y="1452"/>
                  </a:lnTo>
                  <a:lnTo>
                    <a:pt x="3832" y="1459"/>
                  </a:lnTo>
                  <a:lnTo>
                    <a:pt x="3827" y="1467"/>
                  </a:lnTo>
                  <a:lnTo>
                    <a:pt x="3822" y="1479"/>
                  </a:lnTo>
                  <a:lnTo>
                    <a:pt x="3814" y="1493"/>
                  </a:lnTo>
                  <a:lnTo>
                    <a:pt x="3804" y="1508"/>
                  </a:lnTo>
                  <a:lnTo>
                    <a:pt x="3792" y="1526"/>
                  </a:lnTo>
                  <a:lnTo>
                    <a:pt x="3777" y="1546"/>
                  </a:lnTo>
                  <a:lnTo>
                    <a:pt x="3759" y="1566"/>
                  </a:lnTo>
                  <a:lnTo>
                    <a:pt x="3740" y="1588"/>
                  </a:lnTo>
                  <a:lnTo>
                    <a:pt x="3716" y="1613"/>
                  </a:lnTo>
                  <a:lnTo>
                    <a:pt x="3690" y="1637"/>
                  </a:lnTo>
                  <a:lnTo>
                    <a:pt x="3660" y="1662"/>
                  </a:lnTo>
                  <a:lnTo>
                    <a:pt x="3627" y="1688"/>
                  </a:lnTo>
                  <a:lnTo>
                    <a:pt x="3589" y="1715"/>
                  </a:lnTo>
                  <a:lnTo>
                    <a:pt x="3548" y="1741"/>
                  </a:lnTo>
                  <a:lnTo>
                    <a:pt x="3504" y="1768"/>
                  </a:lnTo>
                  <a:lnTo>
                    <a:pt x="3455" y="1796"/>
                  </a:lnTo>
                  <a:lnTo>
                    <a:pt x="3400" y="1821"/>
                  </a:lnTo>
                  <a:lnTo>
                    <a:pt x="3342" y="1849"/>
                  </a:lnTo>
                  <a:lnTo>
                    <a:pt x="3278" y="1873"/>
                  </a:lnTo>
                  <a:lnTo>
                    <a:pt x="3210" y="1898"/>
                  </a:lnTo>
                  <a:lnTo>
                    <a:pt x="3135" y="1922"/>
                  </a:lnTo>
                  <a:lnTo>
                    <a:pt x="3056" y="1946"/>
                  </a:lnTo>
                  <a:lnTo>
                    <a:pt x="2970" y="1966"/>
                  </a:lnTo>
                  <a:lnTo>
                    <a:pt x="2880" y="1986"/>
                  </a:lnTo>
                  <a:lnTo>
                    <a:pt x="2782" y="2004"/>
                  </a:lnTo>
                  <a:lnTo>
                    <a:pt x="2680" y="2021"/>
                  </a:lnTo>
                  <a:lnTo>
                    <a:pt x="2570" y="2036"/>
                  </a:lnTo>
                  <a:lnTo>
                    <a:pt x="2454" y="2046"/>
                  </a:lnTo>
                  <a:lnTo>
                    <a:pt x="2332" y="2057"/>
                  </a:lnTo>
                  <a:lnTo>
                    <a:pt x="2201" y="2064"/>
                  </a:lnTo>
                  <a:lnTo>
                    <a:pt x="2065" y="2068"/>
                  </a:lnTo>
                  <a:lnTo>
                    <a:pt x="1921" y="2070"/>
                  </a:lnTo>
                  <a:lnTo>
                    <a:pt x="1776" y="2068"/>
                  </a:lnTo>
                  <a:lnTo>
                    <a:pt x="1639" y="2064"/>
                  </a:lnTo>
                  <a:lnTo>
                    <a:pt x="1509" y="2057"/>
                  </a:lnTo>
                  <a:lnTo>
                    <a:pt x="1387" y="2046"/>
                  </a:lnTo>
                  <a:lnTo>
                    <a:pt x="1270" y="2036"/>
                  </a:lnTo>
                  <a:lnTo>
                    <a:pt x="1161" y="2021"/>
                  </a:lnTo>
                  <a:lnTo>
                    <a:pt x="1058" y="2004"/>
                  </a:lnTo>
                  <a:lnTo>
                    <a:pt x="961" y="1986"/>
                  </a:lnTo>
                  <a:lnTo>
                    <a:pt x="870" y="1966"/>
                  </a:lnTo>
                  <a:lnTo>
                    <a:pt x="785" y="1946"/>
                  </a:lnTo>
                  <a:lnTo>
                    <a:pt x="705" y="1922"/>
                  </a:lnTo>
                  <a:lnTo>
                    <a:pt x="632" y="1898"/>
                  </a:lnTo>
                  <a:lnTo>
                    <a:pt x="562" y="1873"/>
                  </a:lnTo>
                  <a:lnTo>
                    <a:pt x="500" y="1849"/>
                  </a:lnTo>
                  <a:lnTo>
                    <a:pt x="440" y="1821"/>
                  </a:lnTo>
                  <a:lnTo>
                    <a:pt x="387" y="1796"/>
                  </a:lnTo>
                  <a:lnTo>
                    <a:pt x="336" y="1768"/>
                  </a:lnTo>
                  <a:lnTo>
                    <a:pt x="291" y="1741"/>
                  </a:lnTo>
                  <a:lnTo>
                    <a:pt x="250" y="1715"/>
                  </a:lnTo>
                  <a:lnTo>
                    <a:pt x="214" y="1688"/>
                  </a:lnTo>
                  <a:lnTo>
                    <a:pt x="180" y="1662"/>
                  </a:lnTo>
                  <a:lnTo>
                    <a:pt x="150" y="1637"/>
                  </a:lnTo>
                  <a:lnTo>
                    <a:pt x="124" y="1613"/>
                  </a:lnTo>
                  <a:lnTo>
                    <a:pt x="101" y="1588"/>
                  </a:lnTo>
                  <a:lnTo>
                    <a:pt x="80" y="1566"/>
                  </a:lnTo>
                  <a:lnTo>
                    <a:pt x="63" y="1546"/>
                  </a:lnTo>
                  <a:lnTo>
                    <a:pt x="49" y="1526"/>
                  </a:lnTo>
                  <a:lnTo>
                    <a:pt x="37" y="1508"/>
                  </a:lnTo>
                  <a:lnTo>
                    <a:pt x="26" y="1493"/>
                  </a:lnTo>
                  <a:lnTo>
                    <a:pt x="18" y="1479"/>
                  </a:lnTo>
                  <a:lnTo>
                    <a:pt x="12" y="1467"/>
                  </a:lnTo>
                  <a:lnTo>
                    <a:pt x="8" y="1459"/>
                  </a:lnTo>
                  <a:lnTo>
                    <a:pt x="5" y="1452"/>
                  </a:lnTo>
                  <a:lnTo>
                    <a:pt x="4" y="1448"/>
                  </a:lnTo>
                  <a:lnTo>
                    <a:pt x="0" y="1430"/>
                  </a:lnTo>
                  <a:lnTo>
                    <a:pt x="1" y="1412"/>
                  </a:lnTo>
                  <a:lnTo>
                    <a:pt x="5" y="1388"/>
                  </a:lnTo>
                  <a:lnTo>
                    <a:pt x="11" y="1355"/>
                  </a:lnTo>
                  <a:lnTo>
                    <a:pt x="18" y="1316"/>
                  </a:lnTo>
                  <a:lnTo>
                    <a:pt x="27" y="1269"/>
                  </a:lnTo>
                  <a:lnTo>
                    <a:pt x="39" y="1217"/>
                  </a:lnTo>
                  <a:lnTo>
                    <a:pt x="52" y="1161"/>
                  </a:lnTo>
                  <a:lnTo>
                    <a:pt x="68" y="1103"/>
                  </a:lnTo>
                  <a:lnTo>
                    <a:pt x="84" y="1041"/>
                  </a:lnTo>
                  <a:lnTo>
                    <a:pt x="103" y="979"/>
                  </a:lnTo>
                  <a:lnTo>
                    <a:pt x="125" y="916"/>
                  </a:lnTo>
                  <a:lnTo>
                    <a:pt x="150" y="853"/>
                  </a:lnTo>
                  <a:lnTo>
                    <a:pt x="176" y="792"/>
                  </a:lnTo>
                  <a:lnTo>
                    <a:pt x="203" y="733"/>
                  </a:lnTo>
                  <a:lnTo>
                    <a:pt x="234" y="677"/>
                  </a:lnTo>
                  <a:lnTo>
                    <a:pt x="267" y="627"/>
                  </a:lnTo>
                  <a:lnTo>
                    <a:pt x="302" y="581"/>
                  </a:lnTo>
                  <a:lnTo>
                    <a:pt x="340" y="541"/>
                  </a:lnTo>
                  <a:lnTo>
                    <a:pt x="381" y="510"/>
                  </a:lnTo>
                  <a:lnTo>
                    <a:pt x="408" y="491"/>
                  </a:lnTo>
                  <a:lnTo>
                    <a:pt x="444" y="469"/>
                  </a:lnTo>
                  <a:lnTo>
                    <a:pt x="483" y="446"/>
                  </a:lnTo>
                  <a:lnTo>
                    <a:pt x="528" y="418"/>
                  </a:lnTo>
                  <a:lnTo>
                    <a:pt x="577" y="391"/>
                  </a:lnTo>
                  <a:lnTo>
                    <a:pt x="629" y="361"/>
                  </a:lnTo>
                  <a:lnTo>
                    <a:pt x="685" y="330"/>
                  </a:lnTo>
                  <a:lnTo>
                    <a:pt x="742" y="297"/>
                  </a:lnTo>
                  <a:lnTo>
                    <a:pt x="800" y="266"/>
                  </a:lnTo>
                  <a:lnTo>
                    <a:pt x="860" y="233"/>
                  </a:lnTo>
                  <a:lnTo>
                    <a:pt x="919" y="200"/>
                  </a:lnTo>
                  <a:lnTo>
                    <a:pt x="977" y="167"/>
                  </a:lnTo>
                  <a:lnTo>
                    <a:pt x="1034" y="136"/>
                  </a:lnTo>
                  <a:lnTo>
                    <a:pt x="1090" y="107"/>
                  </a:lnTo>
                  <a:lnTo>
                    <a:pt x="1142" y="79"/>
                  </a:lnTo>
                  <a:lnTo>
                    <a:pt x="1191" y="53"/>
                  </a:lnTo>
                  <a:lnTo>
                    <a:pt x="1235" y="28"/>
                  </a:lnTo>
                  <a:lnTo>
                    <a:pt x="1274" y="8"/>
                  </a:lnTo>
                  <a:lnTo>
                    <a:pt x="1293" y="1"/>
                  </a:lnTo>
                  <a:lnTo>
                    <a:pt x="13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grpSp>
    </p:spTree>
    <p:extLst>
      <p:ext uri="{BB962C8B-B14F-4D97-AF65-F5344CB8AC3E}">
        <p14:creationId xmlns:p14="http://schemas.microsoft.com/office/powerpoint/2010/main" val="270619213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مستطيل 10"/>
          <p:cNvSpPr/>
          <p:nvPr/>
        </p:nvSpPr>
        <p:spPr>
          <a:xfrm>
            <a:off x="539552" y="946338"/>
            <a:ext cx="8064896" cy="3785652"/>
          </a:xfrm>
          <a:prstGeom prst="rect">
            <a:avLst/>
          </a:prstGeom>
        </p:spPr>
        <p:txBody>
          <a:bodyPr wrap="square">
            <a:spAutoFit/>
          </a:bodyPr>
          <a:lstStyle/>
          <a:p>
            <a:pPr algn="justLow" rtl="1">
              <a:lnSpc>
                <a:spcPct val="150000"/>
              </a:lnSpc>
            </a:pPr>
            <a:r>
              <a:rPr lang="ar-SA" sz="2000" b="1" dirty="0">
                <a:cs typeface="Traditional Arabic" pitchFamily="2" charset="-78"/>
              </a:rPr>
              <a:t>تسعى مؤسسات التدريب التعاوني دوماً لتحقيق أقصى درجات التوافق بين مهارات الطلاب وما </a:t>
            </a:r>
            <a:r>
              <a:rPr lang="ar-SA" sz="2000" b="1" dirty="0" err="1">
                <a:cs typeface="Traditional Arabic" pitchFamily="2" charset="-78"/>
              </a:rPr>
              <a:t>تتطلبه</a:t>
            </a:r>
            <a:r>
              <a:rPr lang="ar-SA" sz="2000" b="1" dirty="0">
                <a:cs typeface="Traditional Arabic" pitchFamily="2" charset="-78"/>
              </a:rPr>
              <a:t> أسواق العمل من موارد بشرية مؤهلة لتحقيق الترابط والتكامل بين المعلومات النظرية التي اكتسبها الطالب في </a:t>
            </a:r>
            <a:r>
              <a:rPr lang="ar-SA" sz="2000" b="1" dirty="0" smtClean="0">
                <a:cs typeface="Traditional Arabic" pitchFamily="2" charset="-78"/>
              </a:rPr>
              <a:t>الجامعة والممارسات </a:t>
            </a:r>
            <a:r>
              <a:rPr lang="ar-SA" sz="2000" b="1" dirty="0">
                <a:cs typeface="Traditional Arabic" pitchFamily="2" charset="-78"/>
              </a:rPr>
              <a:t>الواقعية في سوق العمل. كما يسعى التدريب مهما تنوعت أشكاله وأساليبه ومستوياته إلى زيادة العائد في مجال تنمية الموارد البشرية من رأس المال البشري، وذلك عن طريق استثمار طاقات الأفراد الإنتاجية والإمكانات المتاحة وتنظيم العلاقات الإنسانية القائمة لتحقيق أفضل إنتاج ممكن ومساعدة الطالب على اكتشاف قدراته وإمكاناته ونقاط ضعفه من خلال ممارسته العمل في البيئة الواقعية والذي يساعده في تطوير ذاته والحصول بالتالي على وظيفة لائقة وذلك من خلال تزويدهم بمعلومات راجعة بالنفع على الكلية أيضا ، ومن ثم يصبح تدريب الأفراد على مختلف مستوياتهم وفي جميع القطاعات ضرورة لا تحتاج إلى تأكيد. </a:t>
            </a:r>
            <a:endParaRPr lang="en-US" sz="2000" b="1" dirty="0">
              <a:cs typeface="Traditional Arabic" pitchFamily="2" charset="-78"/>
            </a:endParaRPr>
          </a:p>
        </p:txBody>
      </p:sp>
      <p:grpSp>
        <p:nvGrpSpPr>
          <p:cNvPr id="52" name="مجموعة 51"/>
          <p:cNvGrpSpPr/>
          <p:nvPr/>
        </p:nvGrpSpPr>
        <p:grpSpPr>
          <a:xfrm>
            <a:off x="7003085" y="128790"/>
            <a:ext cx="1878754" cy="851307"/>
            <a:chOff x="7003085" y="128790"/>
            <a:chExt cx="1878754" cy="851307"/>
          </a:xfrm>
        </p:grpSpPr>
        <p:sp>
          <p:nvSpPr>
            <p:cNvPr id="53" name="مربع نص 52"/>
            <p:cNvSpPr txBox="1"/>
            <p:nvPr/>
          </p:nvSpPr>
          <p:spPr>
            <a:xfrm>
              <a:off x="7003085" y="411510"/>
              <a:ext cx="881283" cy="400110"/>
            </a:xfrm>
            <a:prstGeom prst="rect">
              <a:avLst/>
            </a:prstGeom>
            <a:noFill/>
          </p:spPr>
          <p:txBody>
            <a:bodyPr wrap="square" rtlCol="0">
              <a:spAutoFit/>
            </a:bodyPr>
            <a:lstStyle/>
            <a:p>
              <a:pPr algn="r" rtl="1"/>
              <a:r>
                <a:rPr lang="ar-SA" sz="2000" b="1" dirty="0">
                  <a:solidFill>
                    <a:schemeClr val="accent5">
                      <a:lumMod val="50000"/>
                    </a:schemeClr>
                  </a:solidFill>
                  <a:cs typeface="Traditional Arabic" pitchFamily="2" charset="-78"/>
                </a:rPr>
                <a:t>المقدمة:</a:t>
              </a:r>
              <a:endParaRPr lang="en-US" sz="2000" b="1" dirty="0">
                <a:solidFill>
                  <a:schemeClr val="accent5">
                    <a:lumMod val="50000"/>
                  </a:schemeClr>
                </a:solidFill>
                <a:cs typeface="Traditional Arabic" pitchFamily="2" charset="-78"/>
              </a:endParaRPr>
            </a:p>
          </p:txBody>
        </p:sp>
        <p:sp>
          <p:nvSpPr>
            <p:cNvPr id="54"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55"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grpSp>
        <p:nvGrpSpPr>
          <p:cNvPr id="56" name="Group 4"/>
          <p:cNvGrpSpPr>
            <a:grpSpLocks noChangeAspect="1"/>
          </p:cNvGrpSpPr>
          <p:nvPr/>
        </p:nvGrpSpPr>
        <p:grpSpPr bwMode="auto">
          <a:xfrm>
            <a:off x="537948" y="268924"/>
            <a:ext cx="696732" cy="666750"/>
            <a:chOff x="928" y="135"/>
            <a:chExt cx="439" cy="420"/>
          </a:xfrm>
          <a:solidFill>
            <a:schemeClr val="accent2">
              <a:lumMod val="60000"/>
              <a:lumOff val="40000"/>
            </a:schemeClr>
          </a:solidFill>
        </p:grpSpPr>
        <p:sp>
          <p:nvSpPr>
            <p:cNvPr id="57" name="Freeform 6"/>
            <p:cNvSpPr>
              <a:spLocks noEditPoints="1"/>
            </p:cNvSpPr>
            <p:nvPr/>
          </p:nvSpPr>
          <p:spPr bwMode="auto">
            <a:xfrm>
              <a:off x="1181" y="285"/>
              <a:ext cx="76" cy="80"/>
            </a:xfrm>
            <a:custGeom>
              <a:avLst/>
              <a:gdLst>
                <a:gd name="T0" fmla="*/ 220 w 604"/>
                <a:gd name="T1" fmla="*/ 210 h 641"/>
                <a:gd name="T2" fmla="*/ 192 w 604"/>
                <a:gd name="T3" fmla="*/ 229 h 641"/>
                <a:gd name="T4" fmla="*/ 151 w 604"/>
                <a:gd name="T5" fmla="*/ 250 h 641"/>
                <a:gd name="T6" fmla="*/ 104 w 604"/>
                <a:gd name="T7" fmla="*/ 270 h 641"/>
                <a:gd name="T8" fmla="*/ 59 w 604"/>
                <a:gd name="T9" fmla="*/ 287 h 641"/>
                <a:gd name="T10" fmla="*/ 38 w 604"/>
                <a:gd name="T11" fmla="*/ 314 h 641"/>
                <a:gd name="T12" fmla="*/ 47 w 604"/>
                <a:gd name="T13" fmla="*/ 382 h 641"/>
                <a:gd name="T14" fmla="*/ 71 w 604"/>
                <a:gd name="T15" fmla="*/ 448 h 641"/>
                <a:gd name="T16" fmla="*/ 110 w 604"/>
                <a:gd name="T17" fmla="*/ 509 h 641"/>
                <a:gd name="T18" fmla="*/ 160 w 604"/>
                <a:gd name="T19" fmla="*/ 557 h 641"/>
                <a:gd name="T20" fmla="*/ 221 w 604"/>
                <a:gd name="T21" fmla="*/ 591 h 641"/>
                <a:gd name="T22" fmla="*/ 290 w 604"/>
                <a:gd name="T23" fmla="*/ 602 h 641"/>
                <a:gd name="T24" fmla="*/ 359 w 604"/>
                <a:gd name="T25" fmla="*/ 591 h 641"/>
                <a:gd name="T26" fmla="*/ 420 w 604"/>
                <a:gd name="T27" fmla="*/ 557 h 641"/>
                <a:gd name="T28" fmla="*/ 472 w 604"/>
                <a:gd name="T29" fmla="*/ 508 h 641"/>
                <a:gd name="T30" fmla="*/ 512 w 604"/>
                <a:gd name="T31" fmla="*/ 447 h 641"/>
                <a:gd name="T32" fmla="*/ 538 w 604"/>
                <a:gd name="T33" fmla="*/ 381 h 641"/>
                <a:gd name="T34" fmla="*/ 547 w 604"/>
                <a:gd name="T35" fmla="*/ 314 h 641"/>
                <a:gd name="T36" fmla="*/ 545 w 604"/>
                <a:gd name="T37" fmla="*/ 298 h 641"/>
                <a:gd name="T38" fmla="*/ 493 w 604"/>
                <a:gd name="T39" fmla="*/ 290 h 641"/>
                <a:gd name="T40" fmla="*/ 427 w 604"/>
                <a:gd name="T41" fmla="*/ 278 h 641"/>
                <a:gd name="T42" fmla="*/ 358 w 604"/>
                <a:gd name="T43" fmla="*/ 262 h 641"/>
                <a:gd name="T44" fmla="*/ 295 w 604"/>
                <a:gd name="T45" fmla="*/ 242 h 641"/>
                <a:gd name="T46" fmla="*/ 245 w 604"/>
                <a:gd name="T47" fmla="*/ 216 h 641"/>
                <a:gd name="T48" fmla="*/ 336 w 604"/>
                <a:gd name="T49" fmla="*/ 0 h 641"/>
                <a:gd name="T50" fmla="*/ 422 w 604"/>
                <a:gd name="T51" fmla="*/ 16 h 641"/>
                <a:gd name="T52" fmla="*/ 495 w 604"/>
                <a:gd name="T53" fmla="*/ 46 h 641"/>
                <a:gd name="T54" fmla="*/ 534 w 604"/>
                <a:gd name="T55" fmla="*/ 83 h 641"/>
                <a:gd name="T56" fmla="*/ 560 w 604"/>
                <a:gd name="T57" fmla="*/ 129 h 641"/>
                <a:gd name="T58" fmla="*/ 575 w 604"/>
                <a:gd name="T59" fmla="*/ 184 h 641"/>
                <a:gd name="T60" fmla="*/ 583 w 604"/>
                <a:gd name="T61" fmla="*/ 247 h 641"/>
                <a:gd name="T62" fmla="*/ 585 w 604"/>
                <a:gd name="T63" fmla="*/ 287 h 641"/>
                <a:gd name="T64" fmla="*/ 595 w 604"/>
                <a:gd name="T65" fmla="*/ 298 h 641"/>
                <a:gd name="T66" fmla="*/ 604 w 604"/>
                <a:gd name="T67" fmla="*/ 320 h 641"/>
                <a:gd name="T68" fmla="*/ 597 w 604"/>
                <a:gd name="T69" fmla="*/ 380 h 641"/>
                <a:gd name="T70" fmla="*/ 584 w 604"/>
                <a:gd name="T71" fmla="*/ 393 h 641"/>
                <a:gd name="T72" fmla="*/ 563 w 604"/>
                <a:gd name="T73" fmla="*/ 430 h 641"/>
                <a:gd name="T74" fmla="*/ 530 w 604"/>
                <a:gd name="T75" fmla="*/ 495 h 641"/>
                <a:gd name="T76" fmla="*/ 484 w 604"/>
                <a:gd name="T77" fmla="*/ 554 h 641"/>
                <a:gd name="T78" fmla="*/ 429 w 604"/>
                <a:gd name="T79" fmla="*/ 600 h 641"/>
                <a:gd name="T80" fmla="*/ 363 w 604"/>
                <a:gd name="T81" fmla="*/ 630 h 641"/>
                <a:gd name="T82" fmla="*/ 290 w 604"/>
                <a:gd name="T83" fmla="*/ 641 h 641"/>
                <a:gd name="T84" fmla="*/ 215 w 604"/>
                <a:gd name="T85" fmla="*/ 629 h 641"/>
                <a:gd name="T86" fmla="*/ 148 w 604"/>
                <a:gd name="T87" fmla="*/ 596 h 641"/>
                <a:gd name="T88" fmla="*/ 92 w 604"/>
                <a:gd name="T89" fmla="*/ 547 h 641"/>
                <a:gd name="T90" fmla="*/ 47 w 604"/>
                <a:gd name="T91" fmla="*/ 485 h 641"/>
                <a:gd name="T92" fmla="*/ 42 w 604"/>
                <a:gd name="T93" fmla="*/ 411 h 641"/>
                <a:gd name="T94" fmla="*/ 27 w 604"/>
                <a:gd name="T95" fmla="*/ 343 h 641"/>
                <a:gd name="T96" fmla="*/ 1 w 604"/>
                <a:gd name="T97" fmla="*/ 281 h 641"/>
                <a:gd name="T98" fmla="*/ 1 w 604"/>
                <a:gd name="T99" fmla="*/ 229 h 641"/>
                <a:gd name="T100" fmla="*/ 11 w 604"/>
                <a:gd name="T101" fmla="*/ 176 h 641"/>
                <a:gd name="T102" fmla="*/ 32 w 604"/>
                <a:gd name="T103" fmla="*/ 126 h 641"/>
                <a:gd name="T104" fmla="*/ 65 w 604"/>
                <a:gd name="T105" fmla="*/ 83 h 641"/>
                <a:gd name="T106" fmla="*/ 112 w 604"/>
                <a:gd name="T107" fmla="*/ 50 h 641"/>
                <a:gd name="T108" fmla="*/ 173 w 604"/>
                <a:gd name="T109" fmla="*/ 31 h 641"/>
                <a:gd name="T110" fmla="*/ 187 w 604"/>
                <a:gd name="T111" fmla="*/ 32 h 641"/>
                <a:gd name="T112" fmla="*/ 203 w 604"/>
                <a:gd name="T113" fmla="*/ 35 h 641"/>
                <a:gd name="T114" fmla="*/ 212 w 604"/>
                <a:gd name="T115" fmla="*/ 31 h 641"/>
                <a:gd name="T116" fmla="*/ 222 w 604"/>
                <a:gd name="T117" fmla="*/ 20 h 641"/>
                <a:gd name="T118" fmla="*/ 259 w 604"/>
                <a:gd name="T119" fmla="*/ 7 h 641"/>
                <a:gd name="T120" fmla="*/ 336 w 604"/>
                <a:gd name="T121"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04" h="641">
                  <a:moveTo>
                    <a:pt x="228" y="202"/>
                  </a:moveTo>
                  <a:lnTo>
                    <a:pt x="220" y="210"/>
                  </a:lnTo>
                  <a:lnTo>
                    <a:pt x="208" y="220"/>
                  </a:lnTo>
                  <a:lnTo>
                    <a:pt x="192" y="229"/>
                  </a:lnTo>
                  <a:lnTo>
                    <a:pt x="173" y="239"/>
                  </a:lnTo>
                  <a:lnTo>
                    <a:pt x="151" y="250"/>
                  </a:lnTo>
                  <a:lnTo>
                    <a:pt x="128" y="259"/>
                  </a:lnTo>
                  <a:lnTo>
                    <a:pt x="104" y="270"/>
                  </a:lnTo>
                  <a:lnTo>
                    <a:pt x="80" y="278"/>
                  </a:lnTo>
                  <a:lnTo>
                    <a:pt x="59" y="287"/>
                  </a:lnTo>
                  <a:lnTo>
                    <a:pt x="39" y="294"/>
                  </a:lnTo>
                  <a:lnTo>
                    <a:pt x="38" y="314"/>
                  </a:lnTo>
                  <a:lnTo>
                    <a:pt x="40" y="348"/>
                  </a:lnTo>
                  <a:lnTo>
                    <a:pt x="47" y="382"/>
                  </a:lnTo>
                  <a:lnTo>
                    <a:pt x="58" y="416"/>
                  </a:lnTo>
                  <a:lnTo>
                    <a:pt x="71" y="448"/>
                  </a:lnTo>
                  <a:lnTo>
                    <a:pt x="90" y="480"/>
                  </a:lnTo>
                  <a:lnTo>
                    <a:pt x="110" y="509"/>
                  </a:lnTo>
                  <a:lnTo>
                    <a:pt x="135" y="535"/>
                  </a:lnTo>
                  <a:lnTo>
                    <a:pt x="160" y="557"/>
                  </a:lnTo>
                  <a:lnTo>
                    <a:pt x="190" y="577"/>
                  </a:lnTo>
                  <a:lnTo>
                    <a:pt x="221" y="591"/>
                  </a:lnTo>
                  <a:lnTo>
                    <a:pt x="254" y="599"/>
                  </a:lnTo>
                  <a:lnTo>
                    <a:pt x="290" y="602"/>
                  </a:lnTo>
                  <a:lnTo>
                    <a:pt x="325" y="599"/>
                  </a:lnTo>
                  <a:lnTo>
                    <a:pt x="359" y="591"/>
                  </a:lnTo>
                  <a:lnTo>
                    <a:pt x="391" y="576"/>
                  </a:lnTo>
                  <a:lnTo>
                    <a:pt x="420" y="557"/>
                  </a:lnTo>
                  <a:lnTo>
                    <a:pt x="448" y="534"/>
                  </a:lnTo>
                  <a:lnTo>
                    <a:pt x="472" y="508"/>
                  </a:lnTo>
                  <a:lnTo>
                    <a:pt x="494" y="478"/>
                  </a:lnTo>
                  <a:lnTo>
                    <a:pt x="512" y="447"/>
                  </a:lnTo>
                  <a:lnTo>
                    <a:pt x="527" y="415"/>
                  </a:lnTo>
                  <a:lnTo>
                    <a:pt x="538" y="381"/>
                  </a:lnTo>
                  <a:lnTo>
                    <a:pt x="544" y="347"/>
                  </a:lnTo>
                  <a:lnTo>
                    <a:pt x="547" y="314"/>
                  </a:lnTo>
                  <a:lnTo>
                    <a:pt x="546" y="305"/>
                  </a:lnTo>
                  <a:lnTo>
                    <a:pt x="545" y="298"/>
                  </a:lnTo>
                  <a:lnTo>
                    <a:pt x="521" y="294"/>
                  </a:lnTo>
                  <a:lnTo>
                    <a:pt x="493" y="290"/>
                  </a:lnTo>
                  <a:lnTo>
                    <a:pt x="461" y="285"/>
                  </a:lnTo>
                  <a:lnTo>
                    <a:pt x="427" y="278"/>
                  </a:lnTo>
                  <a:lnTo>
                    <a:pt x="392" y="271"/>
                  </a:lnTo>
                  <a:lnTo>
                    <a:pt x="358" y="262"/>
                  </a:lnTo>
                  <a:lnTo>
                    <a:pt x="325" y="253"/>
                  </a:lnTo>
                  <a:lnTo>
                    <a:pt x="295" y="242"/>
                  </a:lnTo>
                  <a:lnTo>
                    <a:pt x="267" y="230"/>
                  </a:lnTo>
                  <a:lnTo>
                    <a:pt x="245" y="216"/>
                  </a:lnTo>
                  <a:lnTo>
                    <a:pt x="228" y="202"/>
                  </a:lnTo>
                  <a:close/>
                  <a:moveTo>
                    <a:pt x="336" y="0"/>
                  </a:moveTo>
                  <a:lnTo>
                    <a:pt x="377" y="6"/>
                  </a:lnTo>
                  <a:lnTo>
                    <a:pt x="422" y="16"/>
                  </a:lnTo>
                  <a:lnTo>
                    <a:pt x="470" y="34"/>
                  </a:lnTo>
                  <a:lnTo>
                    <a:pt x="495" y="46"/>
                  </a:lnTo>
                  <a:lnTo>
                    <a:pt x="516" y="64"/>
                  </a:lnTo>
                  <a:lnTo>
                    <a:pt x="534" y="83"/>
                  </a:lnTo>
                  <a:lnTo>
                    <a:pt x="548" y="104"/>
                  </a:lnTo>
                  <a:lnTo>
                    <a:pt x="560" y="129"/>
                  </a:lnTo>
                  <a:lnTo>
                    <a:pt x="569" y="155"/>
                  </a:lnTo>
                  <a:lnTo>
                    <a:pt x="575" y="184"/>
                  </a:lnTo>
                  <a:lnTo>
                    <a:pt x="579" y="215"/>
                  </a:lnTo>
                  <a:lnTo>
                    <a:pt x="583" y="247"/>
                  </a:lnTo>
                  <a:lnTo>
                    <a:pt x="584" y="282"/>
                  </a:lnTo>
                  <a:lnTo>
                    <a:pt x="585" y="287"/>
                  </a:lnTo>
                  <a:lnTo>
                    <a:pt x="585" y="291"/>
                  </a:lnTo>
                  <a:lnTo>
                    <a:pt x="595" y="298"/>
                  </a:lnTo>
                  <a:lnTo>
                    <a:pt x="602" y="307"/>
                  </a:lnTo>
                  <a:lnTo>
                    <a:pt x="604" y="320"/>
                  </a:lnTo>
                  <a:lnTo>
                    <a:pt x="600" y="370"/>
                  </a:lnTo>
                  <a:lnTo>
                    <a:pt x="597" y="380"/>
                  </a:lnTo>
                  <a:lnTo>
                    <a:pt x="591" y="387"/>
                  </a:lnTo>
                  <a:lnTo>
                    <a:pt x="584" y="393"/>
                  </a:lnTo>
                  <a:lnTo>
                    <a:pt x="574" y="396"/>
                  </a:lnTo>
                  <a:lnTo>
                    <a:pt x="563" y="430"/>
                  </a:lnTo>
                  <a:lnTo>
                    <a:pt x="548" y="463"/>
                  </a:lnTo>
                  <a:lnTo>
                    <a:pt x="530" y="495"/>
                  </a:lnTo>
                  <a:lnTo>
                    <a:pt x="509" y="526"/>
                  </a:lnTo>
                  <a:lnTo>
                    <a:pt x="484" y="554"/>
                  </a:lnTo>
                  <a:lnTo>
                    <a:pt x="457" y="579"/>
                  </a:lnTo>
                  <a:lnTo>
                    <a:pt x="429" y="600"/>
                  </a:lnTo>
                  <a:lnTo>
                    <a:pt x="396" y="617"/>
                  </a:lnTo>
                  <a:lnTo>
                    <a:pt x="363" y="630"/>
                  </a:lnTo>
                  <a:lnTo>
                    <a:pt x="327" y="639"/>
                  </a:lnTo>
                  <a:lnTo>
                    <a:pt x="290" y="641"/>
                  </a:lnTo>
                  <a:lnTo>
                    <a:pt x="252" y="639"/>
                  </a:lnTo>
                  <a:lnTo>
                    <a:pt x="215" y="629"/>
                  </a:lnTo>
                  <a:lnTo>
                    <a:pt x="181" y="615"/>
                  </a:lnTo>
                  <a:lnTo>
                    <a:pt x="148" y="596"/>
                  </a:lnTo>
                  <a:lnTo>
                    <a:pt x="119" y="573"/>
                  </a:lnTo>
                  <a:lnTo>
                    <a:pt x="92" y="547"/>
                  </a:lnTo>
                  <a:lnTo>
                    <a:pt x="68" y="517"/>
                  </a:lnTo>
                  <a:lnTo>
                    <a:pt x="47" y="485"/>
                  </a:lnTo>
                  <a:lnTo>
                    <a:pt x="45" y="447"/>
                  </a:lnTo>
                  <a:lnTo>
                    <a:pt x="42" y="411"/>
                  </a:lnTo>
                  <a:lnTo>
                    <a:pt x="35" y="376"/>
                  </a:lnTo>
                  <a:lnTo>
                    <a:pt x="27" y="343"/>
                  </a:lnTo>
                  <a:lnTo>
                    <a:pt x="16" y="310"/>
                  </a:lnTo>
                  <a:lnTo>
                    <a:pt x="1" y="281"/>
                  </a:lnTo>
                  <a:lnTo>
                    <a:pt x="0" y="255"/>
                  </a:lnTo>
                  <a:lnTo>
                    <a:pt x="1" y="229"/>
                  </a:lnTo>
                  <a:lnTo>
                    <a:pt x="4" y="202"/>
                  </a:lnTo>
                  <a:lnTo>
                    <a:pt x="11" y="176"/>
                  </a:lnTo>
                  <a:lnTo>
                    <a:pt x="20" y="150"/>
                  </a:lnTo>
                  <a:lnTo>
                    <a:pt x="32" y="126"/>
                  </a:lnTo>
                  <a:lnTo>
                    <a:pt x="47" y="103"/>
                  </a:lnTo>
                  <a:lnTo>
                    <a:pt x="65" y="83"/>
                  </a:lnTo>
                  <a:lnTo>
                    <a:pt x="86" y="65"/>
                  </a:lnTo>
                  <a:lnTo>
                    <a:pt x="112" y="50"/>
                  </a:lnTo>
                  <a:lnTo>
                    <a:pt x="141" y="39"/>
                  </a:lnTo>
                  <a:lnTo>
                    <a:pt x="173" y="31"/>
                  </a:lnTo>
                  <a:lnTo>
                    <a:pt x="179" y="31"/>
                  </a:lnTo>
                  <a:lnTo>
                    <a:pt x="187" y="32"/>
                  </a:lnTo>
                  <a:lnTo>
                    <a:pt x="196" y="35"/>
                  </a:lnTo>
                  <a:lnTo>
                    <a:pt x="203" y="35"/>
                  </a:lnTo>
                  <a:lnTo>
                    <a:pt x="207" y="35"/>
                  </a:lnTo>
                  <a:lnTo>
                    <a:pt x="212" y="31"/>
                  </a:lnTo>
                  <a:lnTo>
                    <a:pt x="217" y="25"/>
                  </a:lnTo>
                  <a:lnTo>
                    <a:pt x="222" y="20"/>
                  </a:lnTo>
                  <a:lnTo>
                    <a:pt x="225" y="16"/>
                  </a:lnTo>
                  <a:lnTo>
                    <a:pt x="259" y="7"/>
                  </a:lnTo>
                  <a:lnTo>
                    <a:pt x="295" y="1"/>
                  </a:lnTo>
                  <a:lnTo>
                    <a:pt x="3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58" name="Freeform 7"/>
            <p:cNvSpPr>
              <a:spLocks noEditPoints="1"/>
            </p:cNvSpPr>
            <p:nvPr/>
          </p:nvSpPr>
          <p:spPr bwMode="auto">
            <a:xfrm>
              <a:off x="1022" y="285"/>
              <a:ext cx="77" cy="80"/>
            </a:xfrm>
            <a:custGeom>
              <a:avLst/>
              <a:gdLst>
                <a:gd name="T0" fmla="*/ 230 w 612"/>
                <a:gd name="T1" fmla="*/ 220 h 641"/>
                <a:gd name="T2" fmla="*/ 172 w 612"/>
                <a:gd name="T3" fmla="*/ 250 h 641"/>
                <a:gd name="T4" fmla="*/ 101 w 612"/>
                <a:gd name="T5" fmla="*/ 278 h 641"/>
                <a:gd name="T6" fmla="*/ 60 w 612"/>
                <a:gd name="T7" fmla="*/ 314 h 641"/>
                <a:gd name="T8" fmla="*/ 78 w 612"/>
                <a:gd name="T9" fmla="*/ 416 h 641"/>
                <a:gd name="T10" fmla="*/ 131 w 612"/>
                <a:gd name="T11" fmla="*/ 509 h 641"/>
                <a:gd name="T12" fmla="*/ 210 w 612"/>
                <a:gd name="T13" fmla="*/ 577 h 641"/>
                <a:gd name="T14" fmla="*/ 311 w 612"/>
                <a:gd name="T15" fmla="*/ 602 h 641"/>
                <a:gd name="T16" fmla="*/ 413 w 612"/>
                <a:gd name="T17" fmla="*/ 576 h 641"/>
                <a:gd name="T18" fmla="*/ 494 w 612"/>
                <a:gd name="T19" fmla="*/ 508 h 641"/>
                <a:gd name="T20" fmla="*/ 548 w 612"/>
                <a:gd name="T21" fmla="*/ 415 h 641"/>
                <a:gd name="T22" fmla="*/ 568 w 612"/>
                <a:gd name="T23" fmla="*/ 314 h 641"/>
                <a:gd name="T24" fmla="*/ 542 w 612"/>
                <a:gd name="T25" fmla="*/ 294 h 641"/>
                <a:gd name="T26" fmla="*/ 448 w 612"/>
                <a:gd name="T27" fmla="*/ 278 h 641"/>
                <a:gd name="T28" fmla="*/ 346 w 612"/>
                <a:gd name="T29" fmla="*/ 253 h 641"/>
                <a:gd name="T30" fmla="*/ 265 w 612"/>
                <a:gd name="T31" fmla="*/ 216 h 641"/>
                <a:gd name="T32" fmla="*/ 374 w 612"/>
                <a:gd name="T33" fmla="*/ 3 h 641"/>
                <a:gd name="T34" fmla="*/ 492 w 612"/>
                <a:gd name="T35" fmla="*/ 34 h 641"/>
                <a:gd name="T36" fmla="*/ 556 w 612"/>
                <a:gd name="T37" fmla="*/ 83 h 641"/>
                <a:gd name="T38" fmla="*/ 590 w 612"/>
                <a:gd name="T39" fmla="*/ 155 h 641"/>
                <a:gd name="T40" fmla="*/ 604 w 612"/>
                <a:gd name="T41" fmla="*/ 248 h 641"/>
                <a:gd name="T42" fmla="*/ 606 w 612"/>
                <a:gd name="T43" fmla="*/ 291 h 641"/>
                <a:gd name="T44" fmla="*/ 612 w 612"/>
                <a:gd name="T45" fmla="*/ 297 h 641"/>
                <a:gd name="T46" fmla="*/ 568 w 612"/>
                <a:gd name="T47" fmla="*/ 403 h 641"/>
                <a:gd name="T48" fmla="*/ 540 w 612"/>
                <a:gd name="T49" fmla="*/ 513 h 641"/>
                <a:gd name="T50" fmla="*/ 456 w 612"/>
                <a:gd name="T51" fmla="*/ 595 h 641"/>
                <a:gd name="T52" fmla="*/ 351 w 612"/>
                <a:gd name="T53" fmla="*/ 638 h 641"/>
                <a:gd name="T54" fmla="*/ 239 w 612"/>
                <a:gd name="T55" fmla="*/ 630 h 641"/>
                <a:gd name="T56" fmla="*/ 145 w 612"/>
                <a:gd name="T57" fmla="*/ 578 h 641"/>
                <a:gd name="T58" fmla="*/ 75 w 612"/>
                <a:gd name="T59" fmla="*/ 495 h 641"/>
                <a:gd name="T60" fmla="*/ 31 w 612"/>
                <a:gd name="T61" fmla="*/ 395 h 641"/>
                <a:gd name="T62" fmla="*/ 7 w 612"/>
                <a:gd name="T63" fmla="*/ 379 h 641"/>
                <a:gd name="T64" fmla="*/ 1 w 612"/>
                <a:gd name="T65" fmla="*/ 308 h 641"/>
                <a:gd name="T66" fmla="*/ 21 w 612"/>
                <a:gd name="T67" fmla="*/ 289 h 641"/>
                <a:gd name="T68" fmla="*/ 21 w 612"/>
                <a:gd name="T69" fmla="*/ 255 h 641"/>
                <a:gd name="T70" fmla="*/ 32 w 612"/>
                <a:gd name="T71" fmla="*/ 176 h 641"/>
                <a:gd name="T72" fmla="*/ 68 w 612"/>
                <a:gd name="T73" fmla="*/ 103 h 641"/>
                <a:gd name="T74" fmla="*/ 133 w 612"/>
                <a:gd name="T75" fmla="*/ 50 h 641"/>
                <a:gd name="T76" fmla="*/ 201 w 612"/>
                <a:gd name="T77" fmla="*/ 31 h 641"/>
                <a:gd name="T78" fmla="*/ 224 w 612"/>
                <a:gd name="T79" fmla="*/ 36 h 641"/>
                <a:gd name="T80" fmla="*/ 238 w 612"/>
                <a:gd name="T81" fmla="*/ 25 h 641"/>
                <a:gd name="T82" fmla="*/ 276 w 612"/>
                <a:gd name="T83" fmla="*/ 8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12" h="641">
                  <a:moveTo>
                    <a:pt x="248" y="202"/>
                  </a:moveTo>
                  <a:lnTo>
                    <a:pt x="241" y="210"/>
                  </a:lnTo>
                  <a:lnTo>
                    <a:pt x="230" y="220"/>
                  </a:lnTo>
                  <a:lnTo>
                    <a:pt x="214" y="229"/>
                  </a:lnTo>
                  <a:lnTo>
                    <a:pt x="193" y="239"/>
                  </a:lnTo>
                  <a:lnTo>
                    <a:pt x="172" y="250"/>
                  </a:lnTo>
                  <a:lnTo>
                    <a:pt x="148" y="259"/>
                  </a:lnTo>
                  <a:lnTo>
                    <a:pt x="125" y="270"/>
                  </a:lnTo>
                  <a:lnTo>
                    <a:pt x="101" y="278"/>
                  </a:lnTo>
                  <a:lnTo>
                    <a:pt x="80" y="287"/>
                  </a:lnTo>
                  <a:lnTo>
                    <a:pt x="60" y="294"/>
                  </a:lnTo>
                  <a:lnTo>
                    <a:pt x="60" y="314"/>
                  </a:lnTo>
                  <a:lnTo>
                    <a:pt x="62" y="348"/>
                  </a:lnTo>
                  <a:lnTo>
                    <a:pt x="68" y="382"/>
                  </a:lnTo>
                  <a:lnTo>
                    <a:pt x="78" y="416"/>
                  </a:lnTo>
                  <a:lnTo>
                    <a:pt x="93" y="448"/>
                  </a:lnTo>
                  <a:lnTo>
                    <a:pt x="110" y="480"/>
                  </a:lnTo>
                  <a:lnTo>
                    <a:pt x="131" y="509"/>
                  </a:lnTo>
                  <a:lnTo>
                    <a:pt x="155" y="535"/>
                  </a:lnTo>
                  <a:lnTo>
                    <a:pt x="182" y="557"/>
                  </a:lnTo>
                  <a:lnTo>
                    <a:pt x="210" y="577"/>
                  </a:lnTo>
                  <a:lnTo>
                    <a:pt x="243" y="591"/>
                  </a:lnTo>
                  <a:lnTo>
                    <a:pt x="276" y="599"/>
                  </a:lnTo>
                  <a:lnTo>
                    <a:pt x="311" y="602"/>
                  </a:lnTo>
                  <a:lnTo>
                    <a:pt x="346" y="599"/>
                  </a:lnTo>
                  <a:lnTo>
                    <a:pt x="380" y="591"/>
                  </a:lnTo>
                  <a:lnTo>
                    <a:pt x="413" y="576"/>
                  </a:lnTo>
                  <a:lnTo>
                    <a:pt x="441" y="557"/>
                  </a:lnTo>
                  <a:lnTo>
                    <a:pt x="469" y="534"/>
                  </a:lnTo>
                  <a:lnTo>
                    <a:pt x="494" y="508"/>
                  </a:lnTo>
                  <a:lnTo>
                    <a:pt x="515" y="478"/>
                  </a:lnTo>
                  <a:lnTo>
                    <a:pt x="533" y="447"/>
                  </a:lnTo>
                  <a:lnTo>
                    <a:pt x="548" y="415"/>
                  </a:lnTo>
                  <a:lnTo>
                    <a:pt x="559" y="381"/>
                  </a:lnTo>
                  <a:lnTo>
                    <a:pt x="565" y="347"/>
                  </a:lnTo>
                  <a:lnTo>
                    <a:pt x="568" y="314"/>
                  </a:lnTo>
                  <a:lnTo>
                    <a:pt x="568" y="305"/>
                  </a:lnTo>
                  <a:lnTo>
                    <a:pt x="566" y="298"/>
                  </a:lnTo>
                  <a:lnTo>
                    <a:pt x="542" y="294"/>
                  </a:lnTo>
                  <a:lnTo>
                    <a:pt x="513" y="290"/>
                  </a:lnTo>
                  <a:lnTo>
                    <a:pt x="482" y="285"/>
                  </a:lnTo>
                  <a:lnTo>
                    <a:pt x="448" y="278"/>
                  </a:lnTo>
                  <a:lnTo>
                    <a:pt x="414" y="271"/>
                  </a:lnTo>
                  <a:lnTo>
                    <a:pt x="379" y="262"/>
                  </a:lnTo>
                  <a:lnTo>
                    <a:pt x="346" y="253"/>
                  </a:lnTo>
                  <a:lnTo>
                    <a:pt x="315" y="242"/>
                  </a:lnTo>
                  <a:lnTo>
                    <a:pt x="289" y="230"/>
                  </a:lnTo>
                  <a:lnTo>
                    <a:pt x="265" y="216"/>
                  </a:lnTo>
                  <a:lnTo>
                    <a:pt x="248" y="202"/>
                  </a:lnTo>
                  <a:close/>
                  <a:moveTo>
                    <a:pt x="339" y="0"/>
                  </a:moveTo>
                  <a:lnTo>
                    <a:pt x="374" y="3"/>
                  </a:lnTo>
                  <a:lnTo>
                    <a:pt x="411" y="8"/>
                  </a:lnTo>
                  <a:lnTo>
                    <a:pt x="451" y="19"/>
                  </a:lnTo>
                  <a:lnTo>
                    <a:pt x="492" y="34"/>
                  </a:lnTo>
                  <a:lnTo>
                    <a:pt x="516" y="47"/>
                  </a:lnTo>
                  <a:lnTo>
                    <a:pt x="538" y="64"/>
                  </a:lnTo>
                  <a:lnTo>
                    <a:pt x="556" y="83"/>
                  </a:lnTo>
                  <a:lnTo>
                    <a:pt x="570" y="104"/>
                  </a:lnTo>
                  <a:lnTo>
                    <a:pt x="581" y="129"/>
                  </a:lnTo>
                  <a:lnTo>
                    <a:pt x="590" y="155"/>
                  </a:lnTo>
                  <a:lnTo>
                    <a:pt x="596" y="184"/>
                  </a:lnTo>
                  <a:lnTo>
                    <a:pt x="601" y="215"/>
                  </a:lnTo>
                  <a:lnTo>
                    <a:pt x="604" y="248"/>
                  </a:lnTo>
                  <a:lnTo>
                    <a:pt x="605" y="283"/>
                  </a:lnTo>
                  <a:lnTo>
                    <a:pt x="606" y="287"/>
                  </a:lnTo>
                  <a:lnTo>
                    <a:pt x="606" y="291"/>
                  </a:lnTo>
                  <a:lnTo>
                    <a:pt x="608" y="292"/>
                  </a:lnTo>
                  <a:lnTo>
                    <a:pt x="610" y="294"/>
                  </a:lnTo>
                  <a:lnTo>
                    <a:pt x="612" y="297"/>
                  </a:lnTo>
                  <a:lnTo>
                    <a:pt x="593" y="330"/>
                  </a:lnTo>
                  <a:lnTo>
                    <a:pt x="578" y="366"/>
                  </a:lnTo>
                  <a:lnTo>
                    <a:pt x="568" y="403"/>
                  </a:lnTo>
                  <a:lnTo>
                    <a:pt x="562" y="441"/>
                  </a:lnTo>
                  <a:lnTo>
                    <a:pt x="560" y="479"/>
                  </a:lnTo>
                  <a:lnTo>
                    <a:pt x="540" y="513"/>
                  </a:lnTo>
                  <a:lnTo>
                    <a:pt x="515" y="544"/>
                  </a:lnTo>
                  <a:lnTo>
                    <a:pt x="487" y="571"/>
                  </a:lnTo>
                  <a:lnTo>
                    <a:pt x="456" y="595"/>
                  </a:lnTo>
                  <a:lnTo>
                    <a:pt x="423" y="614"/>
                  </a:lnTo>
                  <a:lnTo>
                    <a:pt x="388" y="629"/>
                  </a:lnTo>
                  <a:lnTo>
                    <a:pt x="351" y="638"/>
                  </a:lnTo>
                  <a:lnTo>
                    <a:pt x="311" y="641"/>
                  </a:lnTo>
                  <a:lnTo>
                    <a:pt x="275" y="639"/>
                  </a:lnTo>
                  <a:lnTo>
                    <a:pt x="239" y="630"/>
                  </a:lnTo>
                  <a:lnTo>
                    <a:pt x="206" y="617"/>
                  </a:lnTo>
                  <a:lnTo>
                    <a:pt x="174" y="599"/>
                  </a:lnTo>
                  <a:lnTo>
                    <a:pt x="145" y="578"/>
                  </a:lnTo>
                  <a:lnTo>
                    <a:pt x="120" y="553"/>
                  </a:lnTo>
                  <a:lnTo>
                    <a:pt x="95" y="525"/>
                  </a:lnTo>
                  <a:lnTo>
                    <a:pt x="75" y="495"/>
                  </a:lnTo>
                  <a:lnTo>
                    <a:pt x="57" y="463"/>
                  </a:lnTo>
                  <a:lnTo>
                    <a:pt x="42" y="429"/>
                  </a:lnTo>
                  <a:lnTo>
                    <a:pt x="31" y="395"/>
                  </a:lnTo>
                  <a:lnTo>
                    <a:pt x="21" y="393"/>
                  </a:lnTo>
                  <a:lnTo>
                    <a:pt x="13" y="387"/>
                  </a:lnTo>
                  <a:lnTo>
                    <a:pt x="7" y="379"/>
                  </a:lnTo>
                  <a:lnTo>
                    <a:pt x="4" y="369"/>
                  </a:lnTo>
                  <a:lnTo>
                    <a:pt x="0" y="319"/>
                  </a:lnTo>
                  <a:lnTo>
                    <a:pt x="1" y="308"/>
                  </a:lnTo>
                  <a:lnTo>
                    <a:pt x="5" y="300"/>
                  </a:lnTo>
                  <a:lnTo>
                    <a:pt x="13" y="293"/>
                  </a:lnTo>
                  <a:lnTo>
                    <a:pt x="21" y="289"/>
                  </a:lnTo>
                  <a:lnTo>
                    <a:pt x="22" y="285"/>
                  </a:lnTo>
                  <a:lnTo>
                    <a:pt x="22" y="281"/>
                  </a:lnTo>
                  <a:lnTo>
                    <a:pt x="21" y="255"/>
                  </a:lnTo>
                  <a:lnTo>
                    <a:pt x="22" y="229"/>
                  </a:lnTo>
                  <a:lnTo>
                    <a:pt x="26" y="202"/>
                  </a:lnTo>
                  <a:lnTo>
                    <a:pt x="32" y="176"/>
                  </a:lnTo>
                  <a:lnTo>
                    <a:pt x="42" y="150"/>
                  </a:lnTo>
                  <a:lnTo>
                    <a:pt x="53" y="127"/>
                  </a:lnTo>
                  <a:lnTo>
                    <a:pt x="68" y="103"/>
                  </a:lnTo>
                  <a:lnTo>
                    <a:pt x="86" y="83"/>
                  </a:lnTo>
                  <a:lnTo>
                    <a:pt x="108" y="65"/>
                  </a:lnTo>
                  <a:lnTo>
                    <a:pt x="133" y="50"/>
                  </a:lnTo>
                  <a:lnTo>
                    <a:pt x="162" y="39"/>
                  </a:lnTo>
                  <a:lnTo>
                    <a:pt x="194" y="31"/>
                  </a:lnTo>
                  <a:lnTo>
                    <a:pt x="201" y="31"/>
                  </a:lnTo>
                  <a:lnTo>
                    <a:pt x="208" y="32"/>
                  </a:lnTo>
                  <a:lnTo>
                    <a:pt x="217" y="35"/>
                  </a:lnTo>
                  <a:lnTo>
                    <a:pt x="224" y="36"/>
                  </a:lnTo>
                  <a:lnTo>
                    <a:pt x="229" y="35"/>
                  </a:lnTo>
                  <a:lnTo>
                    <a:pt x="233" y="31"/>
                  </a:lnTo>
                  <a:lnTo>
                    <a:pt x="238" y="25"/>
                  </a:lnTo>
                  <a:lnTo>
                    <a:pt x="244" y="20"/>
                  </a:lnTo>
                  <a:lnTo>
                    <a:pt x="247" y="16"/>
                  </a:lnTo>
                  <a:lnTo>
                    <a:pt x="276" y="8"/>
                  </a:lnTo>
                  <a:lnTo>
                    <a:pt x="306" y="3"/>
                  </a:lnTo>
                  <a:lnTo>
                    <a:pt x="33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59" name="Freeform 8"/>
            <p:cNvSpPr>
              <a:spLocks noEditPoints="1"/>
            </p:cNvSpPr>
            <p:nvPr/>
          </p:nvSpPr>
          <p:spPr bwMode="auto">
            <a:xfrm>
              <a:off x="1112" y="181"/>
              <a:ext cx="48" cy="49"/>
            </a:xfrm>
            <a:custGeom>
              <a:avLst/>
              <a:gdLst>
                <a:gd name="T0" fmla="*/ 146 w 381"/>
                <a:gd name="T1" fmla="*/ 130 h 391"/>
                <a:gd name="T2" fmla="*/ 121 w 381"/>
                <a:gd name="T3" fmla="*/ 145 h 391"/>
                <a:gd name="T4" fmla="*/ 87 w 381"/>
                <a:gd name="T5" fmla="*/ 160 h 391"/>
                <a:gd name="T6" fmla="*/ 53 w 381"/>
                <a:gd name="T7" fmla="*/ 175 h 391"/>
                <a:gd name="T8" fmla="*/ 36 w 381"/>
                <a:gd name="T9" fmla="*/ 185 h 391"/>
                <a:gd name="T10" fmla="*/ 39 w 381"/>
                <a:gd name="T11" fmla="*/ 220 h 391"/>
                <a:gd name="T12" fmla="*/ 57 w 381"/>
                <a:gd name="T13" fmla="*/ 274 h 391"/>
                <a:gd name="T14" fmla="*/ 90 w 381"/>
                <a:gd name="T15" fmla="*/ 321 h 391"/>
                <a:gd name="T16" fmla="*/ 135 w 381"/>
                <a:gd name="T17" fmla="*/ 354 h 391"/>
                <a:gd name="T18" fmla="*/ 189 w 381"/>
                <a:gd name="T19" fmla="*/ 367 h 391"/>
                <a:gd name="T20" fmla="*/ 245 w 381"/>
                <a:gd name="T21" fmla="*/ 354 h 391"/>
                <a:gd name="T22" fmla="*/ 291 w 381"/>
                <a:gd name="T23" fmla="*/ 320 h 391"/>
                <a:gd name="T24" fmla="*/ 325 w 381"/>
                <a:gd name="T25" fmla="*/ 273 h 391"/>
                <a:gd name="T26" fmla="*/ 343 w 381"/>
                <a:gd name="T27" fmla="*/ 218 h 391"/>
                <a:gd name="T28" fmla="*/ 345 w 381"/>
                <a:gd name="T29" fmla="*/ 186 h 391"/>
                <a:gd name="T30" fmla="*/ 326 w 381"/>
                <a:gd name="T31" fmla="*/ 179 h 391"/>
                <a:gd name="T32" fmla="*/ 280 w 381"/>
                <a:gd name="T33" fmla="*/ 171 h 391"/>
                <a:gd name="T34" fmla="*/ 229 w 381"/>
                <a:gd name="T35" fmla="*/ 160 h 391"/>
                <a:gd name="T36" fmla="*/ 183 w 381"/>
                <a:gd name="T37" fmla="*/ 144 h 391"/>
                <a:gd name="T38" fmla="*/ 151 w 381"/>
                <a:gd name="T39" fmla="*/ 123 h 391"/>
                <a:gd name="T40" fmla="*/ 232 w 381"/>
                <a:gd name="T41" fmla="*/ 3 h 391"/>
                <a:gd name="T42" fmla="*/ 298 w 381"/>
                <a:gd name="T43" fmla="*/ 21 h 391"/>
                <a:gd name="T44" fmla="*/ 333 w 381"/>
                <a:gd name="T45" fmla="*/ 45 h 391"/>
                <a:gd name="T46" fmla="*/ 354 w 381"/>
                <a:gd name="T47" fmla="*/ 80 h 391"/>
                <a:gd name="T48" fmla="*/ 365 w 381"/>
                <a:gd name="T49" fmla="*/ 122 h 391"/>
                <a:gd name="T50" fmla="*/ 368 w 381"/>
                <a:gd name="T51" fmla="*/ 173 h 391"/>
                <a:gd name="T52" fmla="*/ 369 w 381"/>
                <a:gd name="T53" fmla="*/ 178 h 391"/>
                <a:gd name="T54" fmla="*/ 380 w 381"/>
                <a:gd name="T55" fmla="*/ 187 h 391"/>
                <a:gd name="T56" fmla="*/ 378 w 381"/>
                <a:gd name="T57" fmla="*/ 226 h 391"/>
                <a:gd name="T58" fmla="*/ 374 w 381"/>
                <a:gd name="T59" fmla="*/ 235 h 391"/>
                <a:gd name="T60" fmla="*/ 367 w 381"/>
                <a:gd name="T61" fmla="*/ 240 h 391"/>
                <a:gd name="T62" fmla="*/ 353 w 381"/>
                <a:gd name="T63" fmla="*/ 270 h 391"/>
                <a:gd name="T64" fmla="*/ 321 w 381"/>
                <a:gd name="T65" fmla="*/ 323 h 391"/>
                <a:gd name="T66" fmla="*/ 276 w 381"/>
                <a:gd name="T67" fmla="*/ 364 h 391"/>
                <a:gd name="T68" fmla="*/ 220 w 381"/>
                <a:gd name="T69" fmla="*/ 387 h 391"/>
                <a:gd name="T70" fmla="*/ 158 w 381"/>
                <a:gd name="T71" fmla="*/ 387 h 391"/>
                <a:gd name="T72" fmla="*/ 104 w 381"/>
                <a:gd name="T73" fmla="*/ 364 h 391"/>
                <a:gd name="T74" fmla="*/ 60 w 381"/>
                <a:gd name="T75" fmla="*/ 322 h 391"/>
                <a:gd name="T76" fmla="*/ 29 w 381"/>
                <a:gd name="T77" fmla="*/ 270 h 391"/>
                <a:gd name="T78" fmla="*/ 14 w 381"/>
                <a:gd name="T79" fmla="*/ 240 h 391"/>
                <a:gd name="T80" fmla="*/ 7 w 381"/>
                <a:gd name="T81" fmla="*/ 235 h 391"/>
                <a:gd name="T82" fmla="*/ 3 w 381"/>
                <a:gd name="T83" fmla="*/ 226 h 391"/>
                <a:gd name="T84" fmla="*/ 1 w 381"/>
                <a:gd name="T85" fmla="*/ 186 h 391"/>
                <a:gd name="T86" fmla="*/ 13 w 381"/>
                <a:gd name="T87" fmla="*/ 177 h 391"/>
                <a:gd name="T88" fmla="*/ 14 w 381"/>
                <a:gd name="T89" fmla="*/ 171 h 391"/>
                <a:gd name="T90" fmla="*/ 14 w 381"/>
                <a:gd name="T91" fmla="*/ 133 h 391"/>
                <a:gd name="T92" fmla="*/ 24 w 381"/>
                <a:gd name="T93" fmla="*/ 96 h 391"/>
                <a:gd name="T94" fmla="*/ 44 w 381"/>
                <a:gd name="T95" fmla="*/ 61 h 391"/>
                <a:gd name="T96" fmla="*/ 75 w 381"/>
                <a:gd name="T97" fmla="*/ 35 h 391"/>
                <a:gd name="T98" fmla="*/ 118 w 381"/>
                <a:gd name="T99" fmla="*/ 21 h 391"/>
                <a:gd name="T100" fmla="*/ 129 w 381"/>
                <a:gd name="T101" fmla="*/ 21 h 391"/>
                <a:gd name="T102" fmla="*/ 139 w 381"/>
                <a:gd name="T103" fmla="*/ 22 h 391"/>
                <a:gd name="T104" fmla="*/ 142 w 381"/>
                <a:gd name="T105" fmla="*/ 19 h 391"/>
                <a:gd name="T106" fmla="*/ 147 w 381"/>
                <a:gd name="T107" fmla="*/ 14 h 391"/>
                <a:gd name="T108" fmla="*/ 151 w 381"/>
                <a:gd name="T109" fmla="*/ 11 h 391"/>
                <a:gd name="T110" fmla="*/ 202 w 381"/>
                <a:gd name="T111" fmla="*/ 0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81" h="391">
                  <a:moveTo>
                    <a:pt x="151" y="123"/>
                  </a:moveTo>
                  <a:lnTo>
                    <a:pt x="146" y="130"/>
                  </a:lnTo>
                  <a:lnTo>
                    <a:pt x="135" y="137"/>
                  </a:lnTo>
                  <a:lnTo>
                    <a:pt x="121" y="145"/>
                  </a:lnTo>
                  <a:lnTo>
                    <a:pt x="105" y="152"/>
                  </a:lnTo>
                  <a:lnTo>
                    <a:pt x="87" y="160"/>
                  </a:lnTo>
                  <a:lnTo>
                    <a:pt x="70" y="167"/>
                  </a:lnTo>
                  <a:lnTo>
                    <a:pt x="53" y="175"/>
                  </a:lnTo>
                  <a:lnTo>
                    <a:pt x="36" y="180"/>
                  </a:lnTo>
                  <a:lnTo>
                    <a:pt x="36" y="185"/>
                  </a:lnTo>
                  <a:lnTo>
                    <a:pt x="36" y="192"/>
                  </a:lnTo>
                  <a:lnTo>
                    <a:pt x="39" y="220"/>
                  </a:lnTo>
                  <a:lnTo>
                    <a:pt x="45" y="247"/>
                  </a:lnTo>
                  <a:lnTo>
                    <a:pt x="57" y="274"/>
                  </a:lnTo>
                  <a:lnTo>
                    <a:pt x="72" y="299"/>
                  </a:lnTo>
                  <a:lnTo>
                    <a:pt x="90" y="321"/>
                  </a:lnTo>
                  <a:lnTo>
                    <a:pt x="110" y="340"/>
                  </a:lnTo>
                  <a:lnTo>
                    <a:pt x="135" y="354"/>
                  </a:lnTo>
                  <a:lnTo>
                    <a:pt x="162" y="364"/>
                  </a:lnTo>
                  <a:lnTo>
                    <a:pt x="189" y="367"/>
                  </a:lnTo>
                  <a:lnTo>
                    <a:pt x="218" y="364"/>
                  </a:lnTo>
                  <a:lnTo>
                    <a:pt x="245" y="354"/>
                  </a:lnTo>
                  <a:lnTo>
                    <a:pt x="270" y="339"/>
                  </a:lnTo>
                  <a:lnTo>
                    <a:pt x="291" y="320"/>
                  </a:lnTo>
                  <a:lnTo>
                    <a:pt x="309" y="298"/>
                  </a:lnTo>
                  <a:lnTo>
                    <a:pt x="325" y="273"/>
                  </a:lnTo>
                  <a:lnTo>
                    <a:pt x="336" y="246"/>
                  </a:lnTo>
                  <a:lnTo>
                    <a:pt x="343" y="218"/>
                  </a:lnTo>
                  <a:lnTo>
                    <a:pt x="345" y="192"/>
                  </a:lnTo>
                  <a:lnTo>
                    <a:pt x="345" y="186"/>
                  </a:lnTo>
                  <a:lnTo>
                    <a:pt x="345" y="182"/>
                  </a:lnTo>
                  <a:lnTo>
                    <a:pt x="326" y="179"/>
                  </a:lnTo>
                  <a:lnTo>
                    <a:pt x="305" y="176"/>
                  </a:lnTo>
                  <a:lnTo>
                    <a:pt x="280" y="171"/>
                  </a:lnTo>
                  <a:lnTo>
                    <a:pt x="255" y="166"/>
                  </a:lnTo>
                  <a:lnTo>
                    <a:pt x="229" y="160"/>
                  </a:lnTo>
                  <a:lnTo>
                    <a:pt x="204" y="152"/>
                  </a:lnTo>
                  <a:lnTo>
                    <a:pt x="183" y="144"/>
                  </a:lnTo>
                  <a:lnTo>
                    <a:pt x="165" y="134"/>
                  </a:lnTo>
                  <a:lnTo>
                    <a:pt x="151" y="123"/>
                  </a:lnTo>
                  <a:close/>
                  <a:moveTo>
                    <a:pt x="202" y="0"/>
                  </a:moveTo>
                  <a:lnTo>
                    <a:pt x="232" y="3"/>
                  </a:lnTo>
                  <a:lnTo>
                    <a:pt x="264" y="9"/>
                  </a:lnTo>
                  <a:lnTo>
                    <a:pt x="298" y="21"/>
                  </a:lnTo>
                  <a:lnTo>
                    <a:pt x="318" y="31"/>
                  </a:lnTo>
                  <a:lnTo>
                    <a:pt x="333" y="45"/>
                  </a:lnTo>
                  <a:lnTo>
                    <a:pt x="344" y="60"/>
                  </a:lnTo>
                  <a:lnTo>
                    <a:pt x="354" y="80"/>
                  </a:lnTo>
                  <a:lnTo>
                    <a:pt x="360" y="100"/>
                  </a:lnTo>
                  <a:lnTo>
                    <a:pt x="365" y="122"/>
                  </a:lnTo>
                  <a:lnTo>
                    <a:pt x="367" y="147"/>
                  </a:lnTo>
                  <a:lnTo>
                    <a:pt x="368" y="173"/>
                  </a:lnTo>
                  <a:lnTo>
                    <a:pt x="369" y="175"/>
                  </a:lnTo>
                  <a:lnTo>
                    <a:pt x="369" y="178"/>
                  </a:lnTo>
                  <a:lnTo>
                    <a:pt x="375" y="182"/>
                  </a:lnTo>
                  <a:lnTo>
                    <a:pt x="380" y="187"/>
                  </a:lnTo>
                  <a:lnTo>
                    <a:pt x="381" y="195"/>
                  </a:lnTo>
                  <a:lnTo>
                    <a:pt x="378" y="226"/>
                  </a:lnTo>
                  <a:lnTo>
                    <a:pt x="376" y="230"/>
                  </a:lnTo>
                  <a:lnTo>
                    <a:pt x="374" y="235"/>
                  </a:lnTo>
                  <a:lnTo>
                    <a:pt x="371" y="238"/>
                  </a:lnTo>
                  <a:lnTo>
                    <a:pt x="367" y="240"/>
                  </a:lnTo>
                  <a:lnTo>
                    <a:pt x="363" y="241"/>
                  </a:lnTo>
                  <a:lnTo>
                    <a:pt x="353" y="270"/>
                  </a:lnTo>
                  <a:lnTo>
                    <a:pt x="338" y="298"/>
                  </a:lnTo>
                  <a:lnTo>
                    <a:pt x="321" y="323"/>
                  </a:lnTo>
                  <a:lnTo>
                    <a:pt x="299" y="346"/>
                  </a:lnTo>
                  <a:lnTo>
                    <a:pt x="276" y="364"/>
                  </a:lnTo>
                  <a:lnTo>
                    <a:pt x="249" y="379"/>
                  </a:lnTo>
                  <a:lnTo>
                    <a:pt x="220" y="387"/>
                  </a:lnTo>
                  <a:lnTo>
                    <a:pt x="189" y="391"/>
                  </a:lnTo>
                  <a:lnTo>
                    <a:pt x="158" y="387"/>
                  </a:lnTo>
                  <a:lnTo>
                    <a:pt x="131" y="379"/>
                  </a:lnTo>
                  <a:lnTo>
                    <a:pt x="104" y="364"/>
                  </a:lnTo>
                  <a:lnTo>
                    <a:pt x="80" y="345"/>
                  </a:lnTo>
                  <a:lnTo>
                    <a:pt x="60" y="322"/>
                  </a:lnTo>
                  <a:lnTo>
                    <a:pt x="43" y="298"/>
                  </a:lnTo>
                  <a:lnTo>
                    <a:pt x="29" y="270"/>
                  </a:lnTo>
                  <a:lnTo>
                    <a:pt x="19" y="241"/>
                  </a:lnTo>
                  <a:lnTo>
                    <a:pt x="14" y="240"/>
                  </a:lnTo>
                  <a:lnTo>
                    <a:pt x="10" y="238"/>
                  </a:lnTo>
                  <a:lnTo>
                    <a:pt x="7" y="235"/>
                  </a:lnTo>
                  <a:lnTo>
                    <a:pt x="4" y="230"/>
                  </a:lnTo>
                  <a:lnTo>
                    <a:pt x="3" y="226"/>
                  </a:lnTo>
                  <a:lnTo>
                    <a:pt x="0" y="195"/>
                  </a:lnTo>
                  <a:lnTo>
                    <a:pt x="1" y="186"/>
                  </a:lnTo>
                  <a:lnTo>
                    <a:pt x="7" y="180"/>
                  </a:lnTo>
                  <a:lnTo>
                    <a:pt x="13" y="177"/>
                  </a:lnTo>
                  <a:lnTo>
                    <a:pt x="13" y="175"/>
                  </a:lnTo>
                  <a:lnTo>
                    <a:pt x="14" y="171"/>
                  </a:lnTo>
                  <a:lnTo>
                    <a:pt x="13" y="153"/>
                  </a:lnTo>
                  <a:lnTo>
                    <a:pt x="14" y="133"/>
                  </a:lnTo>
                  <a:lnTo>
                    <a:pt x="18" y="114"/>
                  </a:lnTo>
                  <a:lnTo>
                    <a:pt x="24" y="96"/>
                  </a:lnTo>
                  <a:lnTo>
                    <a:pt x="32" y="77"/>
                  </a:lnTo>
                  <a:lnTo>
                    <a:pt x="44" y="61"/>
                  </a:lnTo>
                  <a:lnTo>
                    <a:pt x="58" y="46"/>
                  </a:lnTo>
                  <a:lnTo>
                    <a:pt x="75" y="35"/>
                  </a:lnTo>
                  <a:lnTo>
                    <a:pt x="95" y="26"/>
                  </a:lnTo>
                  <a:lnTo>
                    <a:pt x="118" y="21"/>
                  </a:lnTo>
                  <a:lnTo>
                    <a:pt x="123" y="21"/>
                  </a:lnTo>
                  <a:lnTo>
                    <a:pt x="129" y="21"/>
                  </a:lnTo>
                  <a:lnTo>
                    <a:pt x="136" y="22"/>
                  </a:lnTo>
                  <a:lnTo>
                    <a:pt x="139" y="22"/>
                  </a:lnTo>
                  <a:lnTo>
                    <a:pt x="140" y="21"/>
                  </a:lnTo>
                  <a:lnTo>
                    <a:pt x="142" y="19"/>
                  </a:lnTo>
                  <a:lnTo>
                    <a:pt x="144" y="16"/>
                  </a:lnTo>
                  <a:lnTo>
                    <a:pt x="147" y="14"/>
                  </a:lnTo>
                  <a:lnTo>
                    <a:pt x="149" y="12"/>
                  </a:lnTo>
                  <a:lnTo>
                    <a:pt x="151" y="11"/>
                  </a:lnTo>
                  <a:lnTo>
                    <a:pt x="175" y="4"/>
                  </a:lnTo>
                  <a:lnTo>
                    <a:pt x="2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0" name="Freeform 9"/>
            <p:cNvSpPr>
              <a:spLocks noEditPoints="1"/>
            </p:cNvSpPr>
            <p:nvPr/>
          </p:nvSpPr>
          <p:spPr bwMode="auto">
            <a:xfrm>
              <a:off x="1046" y="207"/>
              <a:ext cx="66" cy="68"/>
            </a:xfrm>
            <a:custGeom>
              <a:avLst/>
              <a:gdLst>
                <a:gd name="T0" fmla="*/ 204 w 528"/>
                <a:gd name="T1" fmla="*/ 177 h 541"/>
                <a:gd name="T2" fmla="*/ 175 w 528"/>
                <a:gd name="T3" fmla="*/ 196 h 541"/>
                <a:gd name="T4" fmla="*/ 135 w 528"/>
                <a:gd name="T5" fmla="*/ 215 h 541"/>
                <a:gd name="T6" fmla="*/ 91 w 528"/>
                <a:gd name="T7" fmla="*/ 233 h 541"/>
                <a:gd name="T8" fmla="*/ 53 w 528"/>
                <a:gd name="T9" fmla="*/ 248 h 541"/>
                <a:gd name="T10" fmla="*/ 51 w 528"/>
                <a:gd name="T11" fmla="*/ 264 h 541"/>
                <a:gd name="T12" fmla="*/ 60 w 528"/>
                <a:gd name="T13" fmla="*/ 327 h 541"/>
                <a:gd name="T14" fmla="*/ 85 w 528"/>
                <a:gd name="T15" fmla="*/ 388 h 541"/>
                <a:gd name="T16" fmla="*/ 122 w 528"/>
                <a:gd name="T17" fmla="*/ 441 h 541"/>
                <a:gd name="T18" fmla="*/ 172 w 528"/>
                <a:gd name="T19" fmla="*/ 482 h 541"/>
                <a:gd name="T20" fmla="*/ 231 w 528"/>
                <a:gd name="T21" fmla="*/ 504 h 541"/>
                <a:gd name="T22" fmla="*/ 296 w 528"/>
                <a:gd name="T23" fmla="*/ 504 h 541"/>
                <a:gd name="T24" fmla="*/ 356 w 528"/>
                <a:gd name="T25" fmla="*/ 482 h 541"/>
                <a:gd name="T26" fmla="*/ 406 w 528"/>
                <a:gd name="T27" fmla="*/ 440 h 541"/>
                <a:gd name="T28" fmla="*/ 446 w 528"/>
                <a:gd name="T29" fmla="*/ 387 h 541"/>
                <a:gd name="T30" fmla="*/ 472 w 528"/>
                <a:gd name="T31" fmla="*/ 326 h 541"/>
                <a:gd name="T32" fmla="*/ 480 w 528"/>
                <a:gd name="T33" fmla="*/ 264 h 541"/>
                <a:gd name="T34" fmla="*/ 479 w 528"/>
                <a:gd name="T35" fmla="*/ 251 h 541"/>
                <a:gd name="T36" fmla="*/ 430 w 528"/>
                <a:gd name="T37" fmla="*/ 244 h 541"/>
                <a:gd name="T38" fmla="*/ 368 w 528"/>
                <a:gd name="T39" fmla="*/ 232 h 541"/>
                <a:gd name="T40" fmla="*/ 305 w 528"/>
                <a:gd name="T41" fmla="*/ 216 h 541"/>
                <a:gd name="T42" fmla="*/ 249 w 528"/>
                <a:gd name="T43" fmla="*/ 196 h 541"/>
                <a:gd name="T44" fmla="*/ 211 w 528"/>
                <a:gd name="T45" fmla="*/ 170 h 541"/>
                <a:gd name="T46" fmla="*/ 338 w 528"/>
                <a:gd name="T47" fmla="*/ 4 h 541"/>
                <a:gd name="T48" fmla="*/ 416 w 528"/>
                <a:gd name="T49" fmla="*/ 28 h 541"/>
                <a:gd name="T50" fmla="*/ 459 w 528"/>
                <a:gd name="T51" fmla="*/ 55 h 541"/>
                <a:gd name="T52" fmla="*/ 487 w 528"/>
                <a:gd name="T53" fmla="*/ 96 h 541"/>
                <a:gd name="T54" fmla="*/ 504 w 528"/>
                <a:gd name="T55" fmla="*/ 146 h 541"/>
                <a:gd name="T56" fmla="*/ 511 w 528"/>
                <a:gd name="T57" fmla="*/ 205 h 541"/>
                <a:gd name="T58" fmla="*/ 512 w 528"/>
                <a:gd name="T59" fmla="*/ 241 h 541"/>
                <a:gd name="T60" fmla="*/ 522 w 528"/>
                <a:gd name="T61" fmla="*/ 250 h 541"/>
                <a:gd name="T62" fmla="*/ 528 w 528"/>
                <a:gd name="T63" fmla="*/ 269 h 541"/>
                <a:gd name="T64" fmla="*/ 522 w 528"/>
                <a:gd name="T65" fmla="*/ 323 h 541"/>
                <a:gd name="T66" fmla="*/ 504 w 528"/>
                <a:gd name="T67" fmla="*/ 333 h 541"/>
                <a:gd name="T68" fmla="*/ 479 w 528"/>
                <a:gd name="T69" fmla="*/ 397 h 541"/>
                <a:gd name="T70" fmla="*/ 441 w 528"/>
                <a:gd name="T71" fmla="*/ 453 h 541"/>
                <a:gd name="T72" fmla="*/ 390 w 528"/>
                <a:gd name="T73" fmla="*/ 499 h 541"/>
                <a:gd name="T74" fmla="*/ 332 w 528"/>
                <a:gd name="T75" fmla="*/ 530 h 541"/>
                <a:gd name="T76" fmla="*/ 264 w 528"/>
                <a:gd name="T77" fmla="*/ 541 h 541"/>
                <a:gd name="T78" fmla="*/ 197 w 528"/>
                <a:gd name="T79" fmla="*/ 530 h 541"/>
                <a:gd name="T80" fmla="*/ 138 w 528"/>
                <a:gd name="T81" fmla="*/ 499 h 541"/>
                <a:gd name="T82" fmla="*/ 89 w 528"/>
                <a:gd name="T83" fmla="*/ 453 h 541"/>
                <a:gd name="T84" fmla="*/ 51 w 528"/>
                <a:gd name="T85" fmla="*/ 395 h 541"/>
                <a:gd name="T86" fmla="*/ 27 w 528"/>
                <a:gd name="T87" fmla="*/ 332 h 541"/>
                <a:gd name="T88" fmla="*/ 9 w 528"/>
                <a:gd name="T89" fmla="*/ 322 h 541"/>
                <a:gd name="T90" fmla="*/ 0 w 528"/>
                <a:gd name="T91" fmla="*/ 268 h 541"/>
                <a:gd name="T92" fmla="*/ 9 w 528"/>
                <a:gd name="T93" fmla="*/ 249 h 541"/>
                <a:gd name="T94" fmla="*/ 19 w 528"/>
                <a:gd name="T95" fmla="*/ 240 h 541"/>
                <a:gd name="T96" fmla="*/ 18 w 528"/>
                <a:gd name="T97" fmla="*/ 213 h 541"/>
                <a:gd name="T98" fmla="*/ 24 w 528"/>
                <a:gd name="T99" fmla="*/ 165 h 541"/>
                <a:gd name="T100" fmla="*/ 40 w 528"/>
                <a:gd name="T101" fmla="*/ 116 h 541"/>
                <a:gd name="T102" fmla="*/ 67 w 528"/>
                <a:gd name="T103" fmla="*/ 75 h 541"/>
                <a:gd name="T104" fmla="*/ 109 w 528"/>
                <a:gd name="T105" fmla="*/ 44 h 541"/>
                <a:gd name="T106" fmla="*/ 165 w 528"/>
                <a:gd name="T107" fmla="*/ 26 h 541"/>
                <a:gd name="T108" fmla="*/ 177 w 528"/>
                <a:gd name="T109" fmla="*/ 27 h 541"/>
                <a:gd name="T110" fmla="*/ 190 w 528"/>
                <a:gd name="T111" fmla="*/ 29 h 541"/>
                <a:gd name="T112" fmla="*/ 196 w 528"/>
                <a:gd name="T113" fmla="*/ 27 h 541"/>
                <a:gd name="T114" fmla="*/ 200 w 528"/>
                <a:gd name="T115" fmla="*/ 21 h 541"/>
                <a:gd name="T116" fmla="*/ 205 w 528"/>
                <a:gd name="T117" fmla="*/ 16 h 541"/>
                <a:gd name="T118" fmla="*/ 210 w 528"/>
                <a:gd name="T119" fmla="*/ 13 h 541"/>
                <a:gd name="T120" fmla="*/ 268 w 528"/>
                <a:gd name="T121"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8" h="541">
                  <a:moveTo>
                    <a:pt x="211" y="170"/>
                  </a:moveTo>
                  <a:lnTo>
                    <a:pt x="204" y="177"/>
                  </a:lnTo>
                  <a:lnTo>
                    <a:pt x="192" y="186"/>
                  </a:lnTo>
                  <a:lnTo>
                    <a:pt x="175" y="196"/>
                  </a:lnTo>
                  <a:lnTo>
                    <a:pt x="156" y="205"/>
                  </a:lnTo>
                  <a:lnTo>
                    <a:pt x="135" y="215"/>
                  </a:lnTo>
                  <a:lnTo>
                    <a:pt x="113" y="224"/>
                  </a:lnTo>
                  <a:lnTo>
                    <a:pt x="91" y="233"/>
                  </a:lnTo>
                  <a:lnTo>
                    <a:pt x="71" y="240"/>
                  </a:lnTo>
                  <a:lnTo>
                    <a:pt x="53" y="248"/>
                  </a:lnTo>
                  <a:lnTo>
                    <a:pt x="51" y="255"/>
                  </a:lnTo>
                  <a:lnTo>
                    <a:pt x="51" y="264"/>
                  </a:lnTo>
                  <a:lnTo>
                    <a:pt x="54" y="295"/>
                  </a:lnTo>
                  <a:lnTo>
                    <a:pt x="60" y="327"/>
                  </a:lnTo>
                  <a:lnTo>
                    <a:pt x="71" y="358"/>
                  </a:lnTo>
                  <a:lnTo>
                    <a:pt x="85" y="388"/>
                  </a:lnTo>
                  <a:lnTo>
                    <a:pt x="102" y="416"/>
                  </a:lnTo>
                  <a:lnTo>
                    <a:pt x="122" y="441"/>
                  </a:lnTo>
                  <a:lnTo>
                    <a:pt x="147" y="464"/>
                  </a:lnTo>
                  <a:lnTo>
                    <a:pt x="172" y="482"/>
                  </a:lnTo>
                  <a:lnTo>
                    <a:pt x="201" y="496"/>
                  </a:lnTo>
                  <a:lnTo>
                    <a:pt x="231" y="504"/>
                  </a:lnTo>
                  <a:lnTo>
                    <a:pt x="264" y="508"/>
                  </a:lnTo>
                  <a:lnTo>
                    <a:pt x="296" y="504"/>
                  </a:lnTo>
                  <a:lnTo>
                    <a:pt x="327" y="496"/>
                  </a:lnTo>
                  <a:lnTo>
                    <a:pt x="356" y="482"/>
                  </a:lnTo>
                  <a:lnTo>
                    <a:pt x="383" y="463"/>
                  </a:lnTo>
                  <a:lnTo>
                    <a:pt x="406" y="440"/>
                  </a:lnTo>
                  <a:lnTo>
                    <a:pt x="428" y="415"/>
                  </a:lnTo>
                  <a:lnTo>
                    <a:pt x="446" y="387"/>
                  </a:lnTo>
                  <a:lnTo>
                    <a:pt x="461" y="357"/>
                  </a:lnTo>
                  <a:lnTo>
                    <a:pt x="472" y="326"/>
                  </a:lnTo>
                  <a:lnTo>
                    <a:pt x="478" y="295"/>
                  </a:lnTo>
                  <a:lnTo>
                    <a:pt x="480" y="264"/>
                  </a:lnTo>
                  <a:lnTo>
                    <a:pt x="480" y="258"/>
                  </a:lnTo>
                  <a:lnTo>
                    <a:pt x="479" y="251"/>
                  </a:lnTo>
                  <a:lnTo>
                    <a:pt x="457" y="248"/>
                  </a:lnTo>
                  <a:lnTo>
                    <a:pt x="430" y="244"/>
                  </a:lnTo>
                  <a:lnTo>
                    <a:pt x="400" y="238"/>
                  </a:lnTo>
                  <a:lnTo>
                    <a:pt x="368" y="232"/>
                  </a:lnTo>
                  <a:lnTo>
                    <a:pt x="336" y="224"/>
                  </a:lnTo>
                  <a:lnTo>
                    <a:pt x="305" y="216"/>
                  </a:lnTo>
                  <a:lnTo>
                    <a:pt x="275" y="206"/>
                  </a:lnTo>
                  <a:lnTo>
                    <a:pt x="249" y="196"/>
                  </a:lnTo>
                  <a:lnTo>
                    <a:pt x="227" y="183"/>
                  </a:lnTo>
                  <a:lnTo>
                    <a:pt x="211" y="170"/>
                  </a:lnTo>
                  <a:close/>
                  <a:moveTo>
                    <a:pt x="302" y="0"/>
                  </a:moveTo>
                  <a:lnTo>
                    <a:pt x="338" y="4"/>
                  </a:lnTo>
                  <a:lnTo>
                    <a:pt x="375" y="13"/>
                  </a:lnTo>
                  <a:lnTo>
                    <a:pt x="416" y="28"/>
                  </a:lnTo>
                  <a:lnTo>
                    <a:pt x="440" y="39"/>
                  </a:lnTo>
                  <a:lnTo>
                    <a:pt x="459" y="55"/>
                  </a:lnTo>
                  <a:lnTo>
                    <a:pt x="475" y="75"/>
                  </a:lnTo>
                  <a:lnTo>
                    <a:pt x="487" y="96"/>
                  </a:lnTo>
                  <a:lnTo>
                    <a:pt x="496" y="121"/>
                  </a:lnTo>
                  <a:lnTo>
                    <a:pt x="504" y="146"/>
                  </a:lnTo>
                  <a:lnTo>
                    <a:pt x="508" y="175"/>
                  </a:lnTo>
                  <a:lnTo>
                    <a:pt x="511" y="205"/>
                  </a:lnTo>
                  <a:lnTo>
                    <a:pt x="512" y="237"/>
                  </a:lnTo>
                  <a:lnTo>
                    <a:pt x="512" y="241"/>
                  </a:lnTo>
                  <a:lnTo>
                    <a:pt x="512" y="245"/>
                  </a:lnTo>
                  <a:lnTo>
                    <a:pt x="522" y="250"/>
                  </a:lnTo>
                  <a:lnTo>
                    <a:pt x="527" y="259"/>
                  </a:lnTo>
                  <a:lnTo>
                    <a:pt x="528" y="269"/>
                  </a:lnTo>
                  <a:lnTo>
                    <a:pt x="525" y="312"/>
                  </a:lnTo>
                  <a:lnTo>
                    <a:pt x="522" y="323"/>
                  </a:lnTo>
                  <a:lnTo>
                    <a:pt x="514" y="329"/>
                  </a:lnTo>
                  <a:lnTo>
                    <a:pt x="504" y="333"/>
                  </a:lnTo>
                  <a:lnTo>
                    <a:pt x="493" y="365"/>
                  </a:lnTo>
                  <a:lnTo>
                    <a:pt x="479" y="397"/>
                  </a:lnTo>
                  <a:lnTo>
                    <a:pt x="461" y="425"/>
                  </a:lnTo>
                  <a:lnTo>
                    <a:pt x="441" y="453"/>
                  </a:lnTo>
                  <a:lnTo>
                    <a:pt x="417" y="478"/>
                  </a:lnTo>
                  <a:lnTo>
                    <a:pt x="390" y="499"/>
                  </a:lnTo>
                  <a:lnTo>
                    <a:pt x="363" y="516"/>
                  </a:lnTo>
                  <a:lnTo>
                    <a:pt x="332" y="530"/>
                  </a:lnTo>
                  <a:lnTo>
                    <a:pt x="298" y="538"/>
                  </a:lnTo>
                  <a:lnTo>
                    <a:pt x="264" y="541"/>
                  </a:lnTo>
                  <a:lnTo>
                    <a:pt x="230" y="538"/>
                  </a:lnTo>
                  <a:lnTo>
                    <a:pt x="197" y="530"/>
                  </a:lnTo>
                  <a:lnTo>
                    <a:pt x="167" y="516"/>
                  </a:lnTo>
                  <a:lnTo>
                    <a:pt x="138" y="499"/>
                  </a:lnTo>
                  <a:lnTo>
                    <a:pt x="112" y="478"/>
                  </a:lnTo>
                  <a:lnTo>
                    <a:pt x="89" y="453"/>
                  </a:lnTo>
                  <a:lnTo>
                    <a:pt x="69" y="425"/>
                  </a:lnTo>
                  <a:lnTo>
                    <a:pt x="51" y="395"/>
                  </a:lnTo>
                  <a:lnTo>
                    <a:pt x="38" y="364"/>
                  </a:lnTo>
                  <a:lnTo>
                    <a:pt x="27" y="332"/>
                  </a:lnTo>
                  <a:lnTo>
                    <a:pt x="16" y="329"/>
                  </a:lnTo>
                  <a:lnTo>
                    <a:pt x="9" y="322"/>
                  </a:lnTo>
                  <a:lnTo>
                    <a:pt x="4" y="311"/>
                  </a:lnTo>
                  <a:lnTo>
                    <a:pt x="0" y="268"/>
                  </a:lnTo>
                  <a:lnTo>
                    <a:pt x="2" y="258"/>
                  </a:lnTo>
                  <a:lnTo>
                    <a:pt x="9" y="249"/>
                  </a:lnTo>
                  <a:lnTo>
                    <a:pt x="19" y="244"/>
                  </a:lnTo>
                  <a:lnTo>
                    <a:pt x="19" y="240"/>
                  </a:lnTo>
                  <a:lnTo>
                    <a:pt x="19" y="236"/>
                  </a:lnTo>
                  <a:lnTo>
                    <a:pt x="18" y="213"/>
                  </a:lnTo>
                  <a:lnTo>
                    <a:pt x="19" y="189"/>
                  </a:lnTo>
                  <a:lnTo>
                    <a:pt x="24" y="165"/>
                  </a:lnTo>
                  <a:lnTo>
                    <a:pt x="30" y="140"/>
                  </a:lnTo>
                  <a:lnTo>
                    <a:pt x="40" y="116"/>
                  </a:lnTo>
                  <a:lnTo>
                    <a:pt x="53" y="95"/>
                  </a:lnTo>
                  <a:lnTo>
                    <a:pt x="67" y="75"/>
                  </a:lnTo>
                  <a:lnTo>
                    <a:pt x="87" y="58"/>
                  </a:lnTo>
                  <a:lnTo>
                    <a:pt x="109" y="44"/>
                  </a:lnTo>
                  <a:lnTo>
                    <a:pt x="135" y="33"/>
                  </a:lnTo>
                  <a:lnTo>
                    <a:pt x="165" y="26"/>
                  </a:lnTo>
                  <a:lnTo>
                    <a:pt x="170" y="26"/>
                  </a:lnTo>
                  <a:lnTo>
                    <a:pt x="177" y="27"/>
                  </a:lnTo>
                  <a:lnTo>
                    <a:pt x="184" y="28"/>
                  </a:lnTo>
                  <a:lnTo>
                    <a:pt x="190" y="29"/>
                  </a:lnTo>
                  <a:lnTo>
                    <a:pt x="194" y="29"/>
                  </a:lnTo>
                  <a:lnTo>
                    <a:pt x="196" y="27"/>
                  </a:lnTo>
                  <a:lnTo>
                    <a:pt x="198" y="24"/>
                  </a:lnTo>
                  <a:lnTo>
                    <a:pt x="200" y="21"/>
                  </a:lnTo>
                  <a:lnTo>
                    <a:pt x="203" y="19"/>
                  </a:lnTo>
                  <a:lnTo>
                    <a:pt x="205" y="16"/>
                  </a:lnTo>
                  <a:lnTo>
                    <a:pt x="208" y="14"/>
                  </a:lnTo>
                  <a:lnTo>
                    <a:pt x="210" y="13"/>
                  </a:lnTo>
                  <a:lnTo>
                    <a:pt x="237" y="4"/>
                  </a:lnTo>
                  <a:lnTo>
                    <a:pt x="268" y="0"/>
                  </a:lnTo>
                  <a:lnTo>
                    <a:pt x="3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1" name="Freeform 10"/>
            <p:cNvSpPr>
              <a:spLocks noEditPoints="1"/>
            </p:cNvSpPr>
            <p:nvPr/>
          </p:nvSpPr>
          <p:spPr bwMode="auto">
            <a:xfrm>
              <a:off x="1160" y="207"/>
              <a:ext cx="66" cy="68"/>
            </a:xfrm>
            <a:custGeom>
              <a:avLst/>
              <a:gdLst>
                <a:gd name="T0" fmla="*/ 190 w 533"/>
                <a:gd name="T1" fmla="*/ 186 h 541"/>
                <a:gd name="T2" fmla="*/ 133 w 533"/>
                <a:gd name="T3" fmla="*/ 215 h 541"/>
                <a:gd name="T4" fmla="*/ 69 w 533"/>
                <a:gd name="T5" fmla="*/ 240 h 541"/>
                <a:gd name="T6" fmla="*/ 50 w 533"/>
                <a:gd name="T7" fmla="*/ 264 h 541"/>
                <a:gd name="T8" fmla="*/ 68 w 533"/>
                <a:gd name="T9" fmla="*/ 358 h 541"/>
                <a:gd name="T10" fmla="*/ 121 w 533"/>
                <a:gd name="T11" fmla="*/ 441 h 541"/>
                <a:gd name="T12" fmla="*/ 199 w 533"/>
                <a:gd name="T13" fmla="*/ 496 h 541"/>
                <a:gd name="T14" fmla="*/ 295 w 533"/>
                <a:gd name="T15" fmla="*/ 504 h 541"/>
                <a:gd name="T16" fmla="*/ 381 w 533"/>
                <a:gd name="T17" fmla="*/ 463 h 541"/>
                <a:gd name="T18" fmla="*/ 444 w 533"/>
                <a:gd name="T19" fmla="*/ 387 h 541"/>
                <a:gd name="T20" fmla="*/ 477 w 533"/>
                <a:gd name="T21" fmla="*/ 295 h 541"/>
                <a:gd name="T22" fmla="*/ 479 w 533"/>
                <a:gd name="T23" fmla="*/ 251 h 541"/>
                <a:gd name="T24" fmla="*/ 399 w 533"/>
                <a:gd name="T25" fmla="*/ 238 h 541"/>
                <a:gd name="T26" fmla="*/ 303 w 533"/>
                <a:gd name="T27" fmla="*/ 216 h 541"/>
                <a:gd name="T28" fmla="*/ 225 w 533"/>
                <a:gd name="T29" fmla="*/ 183 h 541"/>
                <a:gd name="T30" fmla="*/ 336 w 533"/>
                <a:gd name="T31" fmla="*/ 4 h 541"/>
                <a:gd name="T32" fmla="*/ 438 w 533"/>
                <a:gd name="T33" fmla="*/ 40 h 541"/>
                <a:gd name="T34" fmla="*/ 485 w 533"/>
                <a:gd name="T35" fmla="*/ 96 h 541"/>
                <a:gd name="T36" fmla="*/ 506 w 533"/>
                <a:gd name="T37" fmla="*/ 175 h 541"/>
                <a:gd name="T38" fmla="*/ 511 w 533"/>
                <a:gd name="T39" fmla="*/ 241 h 541"/>
                <a:gd name="T40" fmla="*/ 526 w 533"/>
                <a:gd name="T41" fmla="*/ 259 h 541"/>
                <a:gd name="T42" fmla="*/ 530 w 533"/>
                <a:gd name="T43" fmla="*/ 270 h 541"/>
                <a:gd name="T44" fmla="*/ 533 w 533"/>
                <a:gd name="T45" fmla="*/ 275 h 541"/>
                <a:gd name="T46" fmla="*/ 528 w 533"/>
                <a:gd name="T47" fmla="*/ 320 h 541"/>
                <a:gd name="T48" fmla="*/ 519 w 533"/>
                <a:gd name="T49" fmla="*/ 322 h 541"/>
                <a:gd name="T50" fmla="*/ 511 w 533"/>
                <a:gd name="T51" fmla="*/ 330 h 541"/>
                <a:gd name="T52" fmla="*/ 492 w 533"/>
                <a:gd name="T53" fmla="*/ 365 h 541"/>
                <a:gd name="T54" fmla="*/ 439 w 533"/>
                <a:gd name="T55" fmla="*/ 453 h 541"/>
                <a:gd name="T56" fmla="*/ 360 w 533"/>
                <a:gd name="T57" fmla="*/ 516 h 541"/>
                <a:gd name="T58" fmla="*/ 262 w 533"/>
                <a:gd name="T59" fmla="*/ 541 h 541"/>
                <a:gd name="T60" fmla="*/ 165 w 533"/>
                <a:gd name="T61" fmla="*/ 516 h 541"/>
                <a:gd name="T62" fmla="*/ 87 w 533"/>
                <a:gd name="T63" fmla="*/ 453 h 541"/>
                <a:gd name="T64" fmla="*/ 36 w 533"/>
                <a:gd name="T65" fmla="*/ 364 h 541"/>
                <a:gd name="T66" fmla="*/ 7 w 533"/>
                <a:gd name="T67" fmla="*/ 322 h 541"/>
                <a:gd name="T68" fmla="*/ 1 w 533"/>
                <a:gd name="T69" fmla="*/ 258 h 541"/>
                <a:gd name="T70" fmla="*/ 18 w 533"/>
                <a:gd name="T71" fmla="*/ 240 h 541"/>
                <a:gd name="T72" fmla="*/ 18 w 533"/>
                <a:gd name="T73" fmla="*/ 189 h 541"/>
                <a:gd name="T74" fmla="*/ 38 w 533"/>
                <a:gd name="T75" fmla="*/ 116 h 541"/>
                <a:gd name="T76" fmla="*/ 85 w 533"/>
                <a:gd name="T77" fmla="*/ 59 h 541"/>
                <a:gd name="T78" fmla="*/ 163 w 533"/>
                <a:gd name="T79" fmla="*/ 27 h 541"/>
                <a:gd name="T80" fmla="*/ 183 w 533"/>
                <a:gd name="T81" fmla="*/ 29 h 541"/>
                <a:gd name="T82" fmla="*/ 194 w 533"/>
                <a:gd name="T83" fmla="*/ 28 h 541"/>
                <a:gd name="T84" fmla="*/ 202 w 533"/>
                <a:gd name="T85" fmla="*/ 19 h 541"/>
                <a:gd name="T86" fmla="*/ 208 w 533"/>
                <a:gd name="T87" fmla="*/ 13 h 541"/>
                <a:gd name="T88" fmla="*/ 300 w 533"/>
                <a:gd name="T89"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3" h="541">
                  <a:moveTo>
                    <a:pt x="209" y="170"/>
                  </a:moveTo>
                  <a:lnTo>
                    <a:pt x="203" y="177"/>
                  </a:lnTo>
                  <a:lnTo>
                    <a:pt x="190" y="186"/>
                  </a:lnTo>
                  <a:lnTo>
                    <a:pt x="174" y="196"/>
                  </a:lnTo>
                  <a:lnTo>
                    <a:pt x="155" y="205"/>
                  </a:lnTo>
                  <a:lnTo>
                    <a:pt x="133" y="215"/>
                  </a:lnTo>
                  <a:lnTo>
                    <a:pt x="112" y="224"/>
                  </a:lnTo>
                  <a:lnTo>
                    <a:pt x="90" y="233"/>
                  </a:lnTo>
                  <a:lnTo>
                    <a:pt x="69" y="240"/>
                  </a:lnTo>
                  <a:lnTo>
                    <a:pt x="50" y="248"/>
                  </a:lnTo>
                  <a:lnTo>
                    <a:pt x="50" y="255"/>
                  </a:lnTo>
                  <a:lnTo>
                    <a:pt x="50" y="264"/>
                  </a:lnTo>
                  <a:lnTo>
                    <a:pt x="52" y="295"/>
                  </a:lnTo>
                  <a:lnTo>
                    <a:pt x="59" y="327"/>
                  </a:lnTo>
                  <a:lnTo>
                    <a:pt x="68" y="358"/>
                  </a:lnTo>
                  <a:lnTo>
                    <a:pt x="83" y="388"/>
                  </a:lnTo>
                  <a:lnTo>
                    <a:pt x="100" y="416"/>
                  </a:lnTo>
                  <a:lnTo>
                    <a:pt x="121" y="441"/>
                  </a:lnTo>
                  <a:lnTo>
                    <a:pt x="144" y="464"/>
                  </a:lnTo>
                  <a:lnTo>
                    <a:pt x="171" y="482"/>
                  </a:lnTo>
                  <a:lnTo>
                    <a:pt x="199" y="496"/>
                  </a:lnTo>
                  <a:lnTo>
                    <a:pt x="230" y="504"/>
                  </a:lnTo>
                  <a:lnTo>
                    <a:pt x="262" y="508"/>
                  </a:lnTo>
                  <a:lnTo>
                    <a:pt x="295" y="504"/>
                  </a:lnTo>
                  <a:lnTo>
                    <a:pt x="326" y="496"/>
                  </a:lnTo>
                  <a:lnTo>
                    <a:pt x="355" y="482"/>
                  </a:lnTo>
                  <a:lnTo>
                    <a:pt x="381" y="463"/>
                  </a:lnTo>
                  <a:lnTo>
                    <a:pt x="405" y="440"/>
                  </a:lnTo>
                  <a:lnTo>
                    <a:pt x="426" y="415"/>
                  </a:lnTo>
                  <a:lnTo>
                    <a:pt x="444" y="387"/>
                  </a:lnTo>
                  <a:lnTo>
                    <a:pt x="459" y="357"/>
                  </a:lnTo>
                  <a:lnTo>
                    <a:pt x="470" y="326"/>
                  </a:lnTo>
                  <a:lnTo>
                    <a:pt x="477" y="295"/>
                  </a:lnTo>
                  <a:lnTo>
                    <a:pt x="479" y="264"/>
                  </a:lnTo>
                  <a:lnTo>
                    <a:pt x="479" y="258"/>
                  </a:lnTo>
                  <a:lnTo>
                    <a:pt x="479" y="251"/>
                  </a:lnTo>
                  <a:lnTo>
                    <a:pt x="455" y="248"/>
                  </a:lnTo>
                  <a:lnTo>
                    <a:pt x="428" y="244"/>
                  </a:lnTo>
                  <a:lnTo>
                    <a:pt x="399" y="238"/>
                  </a:lnTo>
                  <a:lnTo>
                    <a:pt x="366" y="232"/>
                  </a:lnTo>
                  <a:lnTo>
                    <a:pt x="334" y="224"/>
                  </a:lnTo>
                  <a:lnTo>
                    <a:pt x="303" y="216"/>
                  </a:lnTo>
                  <a:lnTo>
                    <a:pt x="273" y="206"/>
                  </a:lnTo>
                  <a:lnTo>
                    <a:pt x="248" y="196"/>
                  </a:lnTo>
                  <a:lnTo>
                    <a:pt x="225" y="183"/>
                  </a:lnTo>
                  <a:lnTo>
                    <a:pt x="209" y="170"/>
                  </a:lnTo>
                  <a:close/>
                  <a:moveTo>
                    <a:pt x="300" y="0"/>
                  </a:moveTo>
                  <a:lnTo>
                    <a:pt x="336" y="4"/>
                  </a:lnTo>
                  <a:lnTo>
                    <a:pt x="374" y="13"/>
                  </a:lnTo>
                  <a:lnTo>
                    <a:pt x="415" y="28"/>
                  </a:lnTo>
                  <a:lnTo>
                    <a:pt x="438" y="40"/>
                  </a:lnTo>
                  <a:lnTo>
                    <a:pt x="457" y="57"/>
                  </a:lnTo>
                  <a:lnTo>
                    <a:pt x="473" y="75"/>
                  </a:lnTo>
                  <a:lnTo>
                    <a:pt x="485" y="96"/>
                  </a:lnTo>
                  <a:lnTo>
                    <a:pt x="495" y="121"/>
                  </a:lnTo>
                  <a:lnTo>
                    <a:pt x="501" y="146"/>
                  </a:lnTo>
                  <a:lnTo>
                    <a:pt x="506" y="175"/>
                  </a:lnTo>
                  <a:lnTo>
                    <a:pt x="509" y="205"/>
                  </a:lnTo>
                  <a:lnTo>
                    <a:pt x="511" y="237"/>
                  </a:lnTo>
                  <a:lnTo>
                    <a:pt x="511" y="241"/>
                  </a:lnTo>
                  <a:lnTo>
                    <a:pt x="511" y="245"/>
                  </a:lnTo>
                  <a:lnTo>
                    <a:pt x="520" y="251"/>
                  </a:lnTo>
                  <a:lnTo>
                    <a:pt x="526" y="259"/>
                  </a:lnTo>
                  <a:lnTo>
                    <a:pt x="527" y="269"/>
                  </a:lnTo>
                  <a:lnTo>
                    <a:pt x="530" y="270"/>
                  </a:lnTo>
                  <a:lnTo>
                    <a:pt x="530" y="270"/>
                  </a:lnTo>
                  <a:lnTo>
                    <a:pt x="531" y="271"/>
                  </a:lnTo>
                  <a:lnTo>
                    <a:pt x="532" y="272"/>
                  </a:lnTo>
                  <a:lnTo>
                    <a:pt x="533" y="275"/>
                  </a:lnTo>
                  <a:lnTo>
                    <a:pt x="529" y="317"/>
                  </a:lnTo>
                  <a:lnTo>
                    <a:pt x="529" y="318"/>
                  </a:lnTo>
                  <a:lnTo>
                    <a:pt x="528" y="320"/>
                  </a:lnTo>
                  <a:lnTo>
                    <a:pt x="527" y="321"/>
                  </a:lnTo>
                  <a:lnTo>
                    <a:pt x="525" y="321"/>
                  </a:lnTo>
                  <a:lnTo>
                    <a:pt x="519" y="322"/>
                  </a:lnTo>
                  <a:lnTo>
                    <a:pt x="517" y="325"/>
                  </a:lnTo>
                  <a:lnTo>
                    <a:pt x="514" y="328"/>
                  </a:lnTo>
                  <a:lnTo>
                    <a:pt x="511" y="330"/>
                  </a:lnTo>
                  <a:lnTo>
                    <a:pt x="506" y="332"/>
                  </a:lnTo>
                  <a:lnTo>
                    <a:pt x="502" y="333"/>
                  </a:lnTo>
                  <a:lnTo>
                    <a:pt x="492" y="365"/>
                  </a:lnTo>
                  <a:lnTo>
                    <a:pt x="478" y="397"/>
                  </a:lnTo>
                  <a:lnTo>
                    <a:pt x="459" y="426"/>
                  </a:lnTo>
                  <a:lnTo>
                    <a:pt x="439" y="453"/>
                  </a:lnTo>
                  <a:lnTo>
                    <a:pt x="416" y="478"/>
                  </a:lnTo>
                  <a:lnTo>
                    <a:pt x="389" y="499"/>
                  </a:lnTo>
                  <a:lnTo>
                    <a:pt x="360" y="516"/>
                  </a:lnTo>
                  <a:lnTo>
                    <a:pt x="329" y="530"/>
                  </a:lnTo>
                  <a:lnTo>
                    <a:pt x="297" y="538"/>
                  </a:lnTo>
                  <a:lnTo>
                    <a:pt x="262" y="541"/>
                  </a:lnTo>
                  <a:lnTo>
                    <a:pt x="229" y="538"/>
                  </a:lnTo>
                  <a:lnTo>
                    <a:pt x="195" y="530"/>
                  </a:lnTo>
                  <a:lnTo>
                    <a:pt x="165" y="516"/>
                  </a:lnTo>
                  <a:lnTo>
                    <a:pt x="137" y="499"/>
                  </a:lnTo>
                  <a:lnTo>
                    <a:pt x="111" y="478"/>
                  </a:lnTo>
                  <a:lnTo>
                    <a:pt x="87" y="453"/>
                  </a:lnTo>
                  <a:lnTo>
                    <a:pt x="67" y="425"/>
                  </a:lnTo>
                  <a:lnTo>
                    <a:pt x="50" y="395"/>
                  </a:lnTo>
                  <a:lnTo>
                    <a:pt x="36" y="364"/>
                  </a:lnTo>
                  <a:lnTo>
                    <a:pt x="25" y="332"/>
                  </a:lnTo>
                  <a:lnTo>
                    <a:pt x="15" y="329"/>
                  </a:lnTo>
                  <a:lnTo>
                    <a:pt x="7" y="322"/>
                  </a:lnTo>
                  <a:lnTo>
                    <a:pt x="3" y="311"/>
                  </a:lnTo>
                  <a:lnTo>
                    <a:pt x="0" y="268"/>
                  </a:lnTo>
                  <a:lnTo>
                    <a:pt x="1" y="258"/>
                  </a:lnTo>
                  <a:lnTo>
                    <a:pt x="7" y="249"/>
                  </a:lnTo>
                  <a:lnTo>
                    <a:pt x="18" y="244"/>
                  </a:lnTo>
                  <a:lnTo>
                    <a:pt x="18" y="240"/>
                  </a:lnTo>
                  <a:lnTo>
                    <a:pt x="18" y="236"/>
                  </a:lnTo>
                  <a:lnTo>
                    <a:pt x="17" y="213"/>
                  </a:lnTo>
                  <a:lnTo>
                    <a:pt x="18" y="189"/>
                  </a:lnTo>
                  <a:lnTo>
                    <a:pt x="22" y="165"/>
                  </a:lnTo>
                  <a:lnTo>
                    <a:pt x="29" y="140"/>
                  </a:lnTo>
                  <a:lnTo>
                    <a:pt x="38" y="116"/>
                  </a:lnTo>
                  <a:lnTo>
                    <a:pt x="51" y="95"/>
                  </a:lnTo>
                  <a:lnTo>
                    <a:pt x="66" y="76"/>
                  </a:lnTo>
                  <a:lnTo>
                    <a:pt x="85" y="59"/>
                  </a:lnTo>
                  <a:lnTo>
                    <a:pt x="108" y="44"/>
                  </a:lnTo>
                  <a:lnTo>
                    <a:pt x="133" y="33"/>
                  </a:lnTo>
                  <a:lnTo>
                    <a:pt x="163" y="27"/>
                  </a:lnTo>
                  <a:lnTo>
                    <a:pt x="169" y="27"/>
                  </a:lnTo>
                  <a:lnTo>
                    <a:pt x="175" y="27"/>
                  </a:lnTo>
                  <a:lnTo>
                    <a:pt x="183" y="29"/>
                  </a:lnTo>
                  <a:lnTo>
                    <a:pt x="189" y="29"/>
                  </a:lnTo>
                  <a:lnTo>
                    <a:pt x="192" y="29"/>
                  </a:lnTo>
                  <a:lnTo>
                    <a:pt x="194" y="28"/>
                  </a:lnTo>
                  <a:lnTo>
                    <a:pt x="196" y="24"/>
                  </a:lnTo>
                  <a:lnTo>
                    <a:pt x="199" y="22"/>
                  </a:lnTo>
                  <a:lnTo>
                    <a:pt x="202" y="19"/>
                  </a:lnTo>
                  <a:lnTo>
                    <a:pt x="204" y="17"/>
                  </a:lnTo>
                  <a:lnTo>
                    <a:pt x="206" y="15"/>
                  </a:lnTo>
                  <a:lnTo>
                    <a:pt x="208" y="13"/>
                  </a:lnTo>
                  <a:lnTo>
                    <a:pt x="236" y="5"/>
                  </a:lnTo>
                  <a:lnTo>
                    <a:pt x="267" y="0"/>
                  </a:lnTo>
                  <a:lnTo>
                    <a:pt x="3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2" name="Freeform 11"/>
            <p:cNvSpPr>
              <a:spLocks/>
            </p:cNvSpPr>
            <p:nvPr/>
          </p:nvSpPr>
          <p:spPr bwMode="auto">
            <a:xfrm>
              <a:off x="1102" y="226"/>
              <a:ext cx="68" cy="40"/>
            </a:xfrm>
            <a:custGeom>
              <a:avLst/>
              <a:gdLst>
                <a:gd name="T0" fmla="*/ 398 w 539"/>
                <a:gd name="T1" fmla="*/ 0 h 318"/>
                <a:gd name="T2" fmla="*/ 402 w 539"/>
                <a:gd name="T3" fmla="*/ 0 h 318"/>
                <a:gd name="T4" fmla="*/ 422 w 539"/>
                <a:gd name="T5" fmla="*/ 6 h 318"/>
                <a:gd name="T6" fmla="*/ 442 w 539"/>
                <a:gd name="T7" fmla="*/ 17 h 318"/>
                <a:gd name="T8" fmla="*/ 459 w 539"/>
                <a:gd name="T9" fmla="*/ 31 h 318"/>
                <a:gd name="T10" fmla="*/ 457 w 539"/>
                <a:gd name="T11" fmla="*/ 54 h 318"/>
                <a:gd name="T12" fmla="*/ 458 w 539"/>
                <a:gd name="T13" fmla="*/ 77 h 318"/>
                <a:gd name="T14" fmla="*/ 447 w 539"/>
                <a:gd name="T15" fmla="*/ 87 h 318"/>
                <a:gd name="T16" fmla="*/ 441 w 539"/>
                <a:gd name="T17" fmla="*/ 101 h 318"/>
                <a:gd name="T18" fmla="*/ 438 w 539"/>
                <a:gd name="T19" fmla="*/ 116 h 318"/>
                <a:gd name="T20" fmla="*/ 443 w 539"/>
                <a:gd name="T21" fmla="*/ 159 h 318"/>
                <a:gd name="T22" fmla="*/ 447 w 539"/>
                <a:gd name="T23" fmla="*/ 174 h 318"/>
                <a:gd name="T24" fmla="*/ 457 w 539"/>
                <a:gd name="T25" fmla="*/ 187 h 318"/>
                <a:gd name="T26" fmla="*/ 469 w 539"/>
                <a:gd name="T27" fmla="*/ 194 h 318"/>
                <a:gd name="T28" fmla="*/ 481 w 539"/>
                <a:gd name="T29" fmla="*/ 228 h 318"/>
                <a:gd name="T30" fmla="*/ 497 w 539"/>
                <a:gd name="T31" fmla="*/ 260 h 318"/>
                <a:gd name="T32" fmla="*/ 516 w 539"/>
                <a:gd name="T33" fmla="*/ 290 h 318"/>
                <a:gd name="T34" fmla="*/ 539 w 539"/>
                <a:gd name="T35" fmla="*/ 317 h 318"/>
                <a:gd name="T36" fmla="*/ 266 w 539"/>
                <a:gd name="T37" fmla="*/ 318 h 318"/>
                <a:gd name="T38" fmla="*/ 266 w 539"/>
                <a:gd name="T39" fmla="*/ 318 h 318"/>
                <a:gd name="T40" fmla="*/ 0 w 539"/>
                <a:gd name="T41" fmla="*/ 318 h 318"/>
                <a:gd name="T42" fmla="*/ 24 w 539"/>
                <a:gd name="T43" fmla="*/ 290 h 318"/>
                <a:gd name="T44" fmla="*/ 43 w 539"/>
                <a:gd name="T45" fmla="*/ 260 h 318"/>
                <a:gd name="T46" fmla="*/ 59 w 539"/>
                <a:gd name="T47" fmla="*/ 228 h 318"/>
                <a:gd name="T48" fmla="*/ 72 w 539"/>
                <a:gd name="T49" fmla="*/ 195 h 318"/>
                <a:gd name="T50" fmla="*/ 85 w 539"/>
                <a:gd name="T51" fmla="*/ 187 h 318"/>
                <a:gd name="T52" fmla="*/ 93 w 539"/>
                <a:gd name="T53" fmla="*/ 174 h 318"/>
                <a:gd name="T54" fmla="*/ 96 w 539"/>
                <a:gd name="T55" fmla="*/ 159 h 318"/>
                <a:gd name="T56" fmla="*/ 101 w 539"/>
                <a:gd name="T57" fmla="*/ 117 h 318"/>
                <a:gd name="T58" fmla="*/ 100 w 539"/>
                <a:gd name="T59" fmla="*/ 102 h 318"/>
                <a:gd name="T60" fmla="*/ 93 w 539"/>
                <a:gd name="T61" fmla="*/ 90 h 318"/>
                <a:gd name="T62" fmla="*/ 83 w 539"/>
                <a:gd name="T63" fmla="*/ 79 h 318"/>
                <a:gd name="T64" fmla="*/ 80 w 539"/>
                <a:gd name="T65" fmla="*/ 27 h 318"/>
                <a:gd name="T66" fmla="*/ 95 w 539"/>
                <a:gd name="T67" fmla="*/ 15 h 318"/>
                <a:gd name="T68" fmla="*/ 112 w 539"/>
                <a:gd name="T69" fmla="*/ 5 h 318"/>
                <a:gd name="T70" fmla="*/ 132 w 539"/>
                <a:gd name="T71" fmla="*/ 0 h 318"/>
                <a:gd name="T72" fmla="*/ 136 w 539"/>
                <a:gd name="T73" fmla="*/ 0 h 318"/>
                <a:gd name="T74" fmla="*/ 140 w 539"/>
                <a:gd name="T75" fmla="*/ 1 h 318"/>
                <a:gd name="T76" fmla="*/ 143 w 539"/>
                <a:gd name="T77" fmla="*/ 2 h 318"/>
                <a:gd name="T78" fmla="*/ 213 w 539"/>
                <a:gd name="T79" fmla="*/ 97 h 318"/>
                <a:gd name="T80" fmla="*/ 266 w 539"/>
                <a:gd name="T81" fmla="*/ 54 h 318"/>
                <a:gd name="T82" fmla="*/ 266 w 539"/>
                <a:gd name="T83" fmla="*/ 54 h 318"/>
                <a:gd name="T84" fmla="*/ 266 w 539"/>
                <a:gd name="T85" fmla="*/ 54 h 318"/>
                <a:gd name="T86" fmla="*/ 320 w 539"/>
                <a:gd name="T87" fmla="*/ 96 h 318"/>
                <a:gd name="T88" fmla="*/ 390 w 539"/>
                <a:gd name="T89" fmla="*/ 2 h 318"/>
                <a:gd name="T90" fmla="*/ 394 w 539"/>
                <a:gd name="T91" fmla="*/ 1 h 318"/>
                <a:gd name="T92" fmla="*/ 398 w 539"/>
                <a:gd name="T93" fmla="*/ 0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39" h="318">
                  <a:moveTo>
                    <a:pt x="398" y="0"/>
                  </a:moveTo>
                  <a:lnTo>
                    <a:pt x="402" y="0"/>
                  </a:lnTo>
                  <a:lnTo>
                    <a:pt x="422" y="6"/>
                  </a:lnTo>
                  <a:lnTo>
                    <a:pt x="442" y="17"/>
                  </a:lnTo>
                  <a:lnTo>
                    <a:pt x="459" y="31"/>
                  </a:lnTo>
                  <a:lnTo>
                    <a:pt x="457" y="54"/>
                  </a:lnTo>
                  <a:lnTo>
                    <a:pt x="458" y="77"/>
                  </a:lnTo>
                  <a:lnTo>
                    <a:pt x="447" y="87"/>
                  </a:lnTo>
                  <a:lnTo>
                    <a:pt x="441" y="101"/>
                  </a:lnTo>
                  <a:lnTo>
                    <a:pt x="438" y="116"/>
                  </a:lnTo>
                  <a:lnTo>
                    <a:pt x="443" y="159"/>
                  </a:lnTo>
                  <a:lnTo>
                    <a:pt x="447" y="174"/>
                  </a:lnTo>
                  <a:lnTo>
                    <a:pt x="457" y="187"/>
                  </a:lnTo>
                  <a:lnTo>
                    <a:pt x="469" y="194"/>
                  </a:lnTo>
                  <a:lnTo>
                    <a:pt x="481" y="228"/>
                  </a:lnTo>
                  <a:lnTo>
                    <a:pt x="497" y="260"/>
                  </a:lnTo>
                  <a:lnTo>
                    <a:pt x="516" y="290"/>
                  </a:lnTo>
                  <a:lnTo>
                    <a:pt x="539" y="317"/>
                  </a:lnTo>
                  <a:lnTo>
                    <a:pt x="266" y="318"/>
                  </a:lnTo>
                  <a:lnTo>
                    <a:pt x="266" y="318"/>
                  </a:lnTo>
                  <a:lnTo>
                    <a:pt x="0" y="318"/>
                  </a:lnTo>
                  <a:lnTo>
                    <a:pt x="24" y="290"/>
                  </a:lnTo>
                  <a:lnTo>
                    <a:pt x="43" y="260"/>
                  </a:lnTo>
                  <a:lnTo>
                    <a:pt x="59" y="228"/>
                  </a:lnTo>
                  <a:lnTo>
                    <a:pt x="72" y="195"/>
                  </a:lnTo>
                  <a:lnTo>
                    <a:pt x="85" y="187"/>
                  </a:lnTo>
                  <a:lnTo>
                    <a:pt x="93" y="174"/>
                  </a:lnTo>
                  <a:lnTo>
                    <a:pt x="96" y="159"/>
                  </a:lnTo>
                  <a:lnTo>
                    <a:pt x="101" y="117"/>
                  </a:lnTo>
                  <a:lnTo>
                    <a:pt x="100" y="102"/>
                  </a:lnTo>
                  <a:lnTo>
                    <a:pt x="93" y="90"/>
                  </a:lnTo>
                  <a:lnTo>
                    <a:pt x="83" y="79"/>
                  </a:lnTo>
                  <a:lnTo>
                    <a:pt x="80" y="27"/>
                  </a:lnTo>
                  <a:lnTo>
                    <a:pt x="95" y="15"/>
                  </a:lnTo>
                  <a:lnTo>
                    <a:pt x="112" y="5"/>
                  </a:lnTo>
                  <a:lnTo>
                    <a:pt x="132" y="0"/>
                  </a:lnTo>
                  <a:lnTo>
                    <a:pt x="136" y="0"/>
                  </a:lnTo>
                  <a:lnTo>
                    <a:pt x="140" y="1"/>
                  </a:lnTo>
                  <a:lnTo>
                    <a:pt x="143" y="2"/>
                  </a:lnTo>
                  <a:lnTo>
                    <a:pt x="213" y="97"/>
                  </a:lnTo>
                  <a:lnTo>
                    <a:pt x="266" y="54"/>
                  </a:lnTo>
                  <a:lnTo>
                    <a:pt x="266" y="54"/>
                  </a:lnTo>
                  <a:lnTo>
                    <a:pt x="266" y="54"/>
                  </a:lnTo>
                  <a:lnTo>
                    <a:pt x="320" y="96"/>
                  </a:lnTo>
                  <a:lnTo>
                    <a:pt x="390" y="2"/>
                  </a:lnTo>
                  <a:lnTo>
                    <a:pt x="394" y="1"/>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3" name="Freeform 12"/>
            <p:cNvSpPr>
              <a:spLocks/>
            </p:cNvSpPr>
            <p:nvPr/>
          </p:nvSpPr>
          <p:spPr bwMode="auto">
            <a:xfrm>
              <a:off x="1240" y="339"/>
              <a:ext cx="12" cy="17"/>
            </a:xfrm>
            <a:custGeom>
              <a:avLst/>
              <a:gdLst>
                <a:gd name="T0" fmla="*/ 98 w 98"/>
                <a:gd name="T1" fmla="*/ 0 h 138"/>
                <a:gd name="T2" fmla="*/ 81 w 98"/>
                <a:gd name="T3" fmla="*/ 39 h 138"/>
                <a:gd name="T4" fmla="*/ 58 w 98"/>
                <a:gd name="T5" fmla="*/ 75 h 138"/>
                <a:gd name="T6" fmla="*/ 31 w 98"/>
                <a:gd name="T7" fmla="*/ 108 h 138"/>
                <a:gd name="T8" fmla="*/ 0 w 98"/>
                <a:gd name="T9" fmla="*/ 138 h 138"/>
                <a:gd name="T10" fmla="*/ 30 w 98"/>
                <a:gd name="T11" fmla="*/ 108 h 138"/>
                <a:gd name="T12" fmla="*/ 57 w 98"/>
                <a:gd name="T13" fmla="*/ 75 h 138"/>
                <a:gd name="T14" fmla="*/ 81 w 98"/>
                <a:gd name="T15" fmla="*/ 39 h 138"/>
                <a:gd name="T16" fmla="*/ 98 w 98"/>
                <a:gd name="T17"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138">
                  <a:moveTo>
                    <a:pt x="98" y="0"/>
                  </a:moveTo>
                  <a:lnTo>
                    <a:pt x="81" y="39"/>
                  </a:lnTo>
                  <a:lnTo>
                    <a:pt x="58" y="75"/>
                  </a:lnTo>
                  <a:lnTo>
                    <a:pt x="31" y="108"/>
                  </a:lnTo>
                  <a:lnTo>
                    <a:pt x="0" y="138"/>
                  </a:lnTo>
                  <a:lnTo>
                    <a:pt x="30" y="108"/>
                  </a:lnTo>
                  <a:lnTo>
                    <a:pt x="57" y="75"/>
                  </a:lnTo>
                  <a:lnTo>
                    <a:pt x="81" y="39"/>
                  </a:lnTo>
                  <a:lnTo>
                    <a:pt x="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4" name="Freeform 13"/>
            <p:cNvSpPr>
              <a:spLocks/>
            </p:cNvSpPr>
            <p:nvPr/>
          </p:nvSpPr>
          <p:spPr bwMode="auto">
            <a:xfrm>
              <a:off x="1037" y="270"/>
              <a:ext cx="30" cy="20"/>
            </a:xfrm>
            <a:custGeom>
              <a:avLst/>
              <a:gdLst>
                <a:gd name="T0" fmla="*/ 151 w 238"/>
                <a:gd name="T1" fmla="*/ 0 h 162"/>
                <a:gd name="T2" fmla="*/ 157 w 238"/>
                <a:gd name="T3" fmla="*/ 1 h 162"/>
                <a:gd name="T4" fmla="*/ 161 w 238"/>
                <a:gd name="T5" fmla="*/ 2 h 162"/>
                <a:gd name="T6" fmla="*/ 238 w 238"/>
                <a:gd name="T7" fmla="*/ 106 h 162"/>
                <a:gd name="T8" fmla="*/ 206 w 238"/>
                <a:gd name="T9" fmla="*/ 106 h 162"/>
                <a:gd name="T10" fmla="*/ 176 w 238"/>
                <a:gd name="T11" fmla="*/ 108 h 162"/>
                <a:gd name="T12" fmla="*/ 147 w 238"/>
                <a:gd name="T13" fmla="*/ 115 h 162"/>
                <a:gd name="T14" fmla="*/ 120 w 238"/>
                <a:gd name="T15" fmla="*/ 123 h 162"/>
                <a:gd name="T16" fmla="*/ 112 w 238"/>
                <a:gd name="T17" fmla="*/ 129 h 162"/>
                <a:gd name="T18" fmla="*/ 102 w 238"/>
                <a:gd name="T19" fmla="*/ 138 h 162"/>
                <a:gd name="T20" fmla="*/ 101 w 238"/>
                <a:gd name="T21" fmla="*/ 139 h 162"/>
                <a:gd name="T22" fmla="*/ 100 w 238"/>
                <a:gd name="T23" fmla="*/ 140 h 162"/>
                <a:gd name="T24" fmla="*/ 99 w 238"/>
                <a:gd name="T25" fmla="*/ 139 h 162"/>
                <a:gd name="T26" fmla="*/ 97 w 238"/>
                <a:gd name="T27" fmla="*/ 139 h 162"/>
                <a:gd name="T28" fmla="*/ 86 w 238"/>
                <a:gd name="T29" fmla="*/ 137 h 162"/>
                <a:gd name="T30" fmla="*/ 78 w 238"/>
                <a:gd name="T31" fmla="*/ 137 h 162"/>
                <a:gd name="T32" fmla="*/ 71 w 238"/>
                <a:gd name="T33" fmla="*/ 137 h 162"/>
                <a:gd name="T34" fmla="*/ 44 w 238"/>
                <a:gd name="T35" fmla="*/ 143 h 162"/>
                <a:gd name="T36" fmla="*/ 21 w 238"/>
                <a:gd name="T37" fmla="*/ 151 h 162"/>
                <a:gd name="T38" fmla="*/ 0 w 238"/>
                <a:gd name="T39" fmla="*/ 162 h 162"/>
                <a:gd name="T40" fmla="*/ 10 w 238"/>
                <a:gd name="T41" fmla="*/ 132 h 162"/>
                <a:gd name="T42" fmla="*/ 24 w 238"/>
                <a:gd name="T43" fmla="*/ 104 h 162"/>
                <a:gd name="T44" fmla="*/ 39 w 238"/>
                <a:gd name="T45" fmla="*/ 77 h 162"/>
                <a:gd name="T46" fmla="*/ 56 w 238"/>
                <a:gd name="T47" fmla="*/ 55 h 162"/>
                <a:gd name="T48" fmla="*/ 74 w 238"/>
                <a:gd name="T49" fmla="*/ 35 h 162"/>
                <a:gd name="T50" fmla="*/ 96 w 238"/>
                <a:gd name="T51" fmla="*/ 19 h 162"/>
                <a:gd name="T52" fmla="*/ 119 w 238"/>
                <a:gd name="T53" fmla="*/ 7 h 162"/>
                <a:gd name="T54" fmla="*/ 145 w 238"/>
                <a:gd name="T55" fmla="*/ 0 h 162"/>
                <a:gd name="T56" fmla="*/ 151 w 238"/>
                <a:gd name="T5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8" h="162">
                  <a:moveTo>
                    <a:pt x="151" y="0"/>
                  </a:moveTo>
                  <a:lnTo>
                    <a:pt x="157" y="1"/>
                  </a:lnTo>
                  <a:lnTo>
                    <a:pt x="161" y="2"/>
                  </a:lnTo>
                  <a:lnTo>
                    <a:pt x="238" y="106"/>
                  </a:lnTo>
                  <a:lnTo>
                    <a:pt x="206" y="106"/>
                  </a:lnTo>
                  <a:lnTo>
                    <a:pt x="176" y="108"/>
                  </a:lnTo>
                  <a:lnTo>
                    <a:pt x="147" y="115"/>
                  </a:lnTo>
                  <a:lnTo>
                    <a:pt x="120" y="123"/>
                  </a:lnTo>
                  <a:lnTo>
                    <a:pt x="112" y="129"/>
                  </a:lnTo>
                  <a:lnTo>
                    <a:pt x="102" y="138"/>
                  </a:lnTo>
                  <a:lnTo>
                    <a:pt x="101" y="139"/>
                  </a:lnTo>
                  <a:lnTo>
                    <a:pt x="100" y="140"/>
                  </a:lnTo>
                  <a:lnTo>
                    <a:pt x="99" y="139"/>
                  </a:lnTo>
                  <a:lnTo>
                    <a:pt x="97" y="139"/>
                  </a:lnTo>
                  <a:lnTo>
                    <a:pt x="86" y="137"/>
                  </a:lnTo>
                  <a:lnTo>
                    <a:pt x="78" y="137"/>
                  </a:lnTo>
                  <a:lnTo>
                    <a:pt x="71" y="137"/>
                  </a:lnTo>
                  <a:lnTo>
                    <a:pt x="44" y="143"/>
                  </a:lnTo>
                  <a:lnTo>
                    <a:pt x="21" y="151"/>
                  </a:lnTo>
                  <a:lnTo>
                    <a:pt x="0" y="162"/>
                  </a:lnTo>
                  <a:lnTo>
                    <a:pt x="10" y="132"/>
                  </a:lnTo>
                  <a:lnTo>
                    <a:pt x="24" y="104"/>
                  </a:lnTo>
                  <a:lnTo>
                    <a:pt x="39" y="77"/>
                  </a:lnTo>
                  <a:lnTo>
                    <a:pt x="56" y="55"/>
                  </a:lnTo>
                  <a:lnTo>
                    <a:pt x="74" y="35"/>
                  </a:lnTo>
                  <a:lnTo>
                    <a:pt x="96" y="19"/>
                  </a:lnTo>
                  <a:lnTo>
                    <a:pt x="119" y="7"/>
                  </a:lnTo>
                  <a:lnTo>
                    <a:pt x="145" y="0"/>
                  </a:lnTo>
                  <a:lnTo>
                    <a:pt x="1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5" name="Freeform 14"/>
            <p:cNvSpPr>
              <a:spLocks noEditPoints="1"/>
            </p:cNvSpPr>
            <p:nvPr/>
          </p:nvSpPr>
          <p:spPr bwMode="auto">
            <a:xfrm>
              <a:off x="1092" y="306"/>
              <a:ext cx="96" cy="99"/>
            </a:xfrm>
            <a:custGeom>
              <a:avLst/>
              <a:gdLst>
                <a:gd name="T0" fmla="*/ 285 w 769"/>
                <a:gd name="T1" fmla="*/ 267 h 789"/>
                <a:gd name="T2" fmla="*/ 224 w 769"/>
                <a:gd name="T3" fmla="*/ 300 h 789"/>
                <a:gd name="T4" fmla="*/ 146 w 769"/>
                <a:gd name="T5" fmla="*/ 335 h 789"/>
                <a:gd name="T6" fmla="*/ 74 w 769"/>
                <a:gd name="T7" fmla="*/ 362 h 789"/>
                <a:gd name="T8" fmla="*/ 82 w 769"/>
                <a:gd name="T9" fmla="*/ 464 h 789"/>
                <a:gd name="T10" fmla="*/ 127 w 769"/>
                <a:gd name="T11" fmla="*/ 576 h 789"/>
                <a:gd name="T12" fmla="*/ 203 w 769"/>
                <a:gd name="T13" fmla="*/ 669 h 789"/>
                <a:gd name="T14" fmla="*/ 304 w 769"/>
                <a:gd name="T15" fmla="*/ 728 h 789"/>
                <a:gd name="T16" fmla="*/ 423 w 769"/>
                <a:gd name="T17" fmla="*/ 738 h 789"/>
                <a:gd name="T18" fmla="*/ 533 w 769"/>
                <a:gd name="T19" fmla="*/ 693 h 789"/>
                <a:gd name="T20" fmla="*/ 620 w 769"/>
                <a:gd name="T21" fmla="*/ 608 h 789"/>
                <a:gd name="T22" fmla="*/ 677 w 769"/>
                <a:gd name="T23" fmla="*/ 500 h 789"/>
                <a:gd name="T24" fmla="*/ 699 w 769"/>
                <a:gd name="T25" fmla="*/ 386 h 789"/>
                <a:gd name="T26" fmla="*/ 638 w 769"/>
                <a:gd name="T27" fmla="*/ 357 h 789"/>
                <a:gd name="T28" fmla="*/ 527 w 769"/>
                <a:gd name="T29" fmla="*/ 337 h 789"/>
                <a:gd name="T30" fmla="*/ 413 w 769"/>
                <a:gd name="T31" fmla="*/ 306 h 789"/>
                <a:gd name="T32" fmla="*/ 325 w 769"/>
                <a:gd name="T33" fmla="*/ 265 h 789"/>
                <a:gd name="T34" fmla="*/ 460 w 769"/>
                <a:gd name="T35" fmla="*/ 2 h 789"/>
                <a:gd name="T36" fmla="*/ 605 w 769"/>
                <a:gd name="T37" fmla="*/ 41 h 789"/>
                <a:gd name="T38" fmla="*/ 678 w 769"/>
                <a:gd name="T39" fmla="*/ 94 h 789"/>
                <a:gd name="T40" fmla="*/ 720 w 769"/>
                <a:gd name="T41" fmla="*/ 173 h 789"/>
                <a:gd name="T42" fmla="*/ 740 w 769"/>
                <a:gd name="T43" fmla="*/ 272 h 789"/>
                <a:gd name="T44" fmla="*/ 745 w 769"/>
                <a:gd name="T45" fmla="*/ 353 h 789"/>
                <a:gd name="T46" fmla="*/ 763 w 769"/>
                <a:gd name="T47" fmla="*/ 372 h 789"/>
                <a:gd name="T48" fmla="*/ 764 w 769"/>
                <a:gd name="T49" fmla="*/ 455 h 789"/>
                <a:gd name="T50" fmla="*/ 744 w 769"/>
                <a:gd name="T51" fmla="*/ 483 h 789"/>
                <a:gd name="T52" fmla="*/ 704 w 769"/>
                <a:gd name="T53" fmla="*/ 563 h 789"/>
                <a:gd name="T54" fmla="*/ 636 w 769"/>
                <a:gd name="T55" fmla="*/ 667 h 789"/>
                <a:gd name="T56" fmla="*/ 541 w 769"/>
                <a:gd name="T57" fmla="*/ 746 h 789"/>
                <a:gd name="T58" fmla="*/ 425 w 769"/>
                <a:gd name="T59" fmla="*/ 787 h 789"/>
                <a:gd name="T60" fmla="*/ 301 w 769"/>
                <a:gd name="T61" fmla="*/ 778 h 789"/>
                <a:gd name="T62" fmla="*/ 194 w 769"/>
                <a:gd name="T63" fmla="*/ 723 h 789"/>
                <a:gd name="T64" fmla="*/ 109 w 769"/>
                <a:gd name="T65" fmla="*/ 634 h 789"/>
                <a:gd name="T66" fmla="*/ 51 w 769"/>
                <a:gd name="T67" fmla="*/ 525 h 789"/>
                <a:gd name="T68" fmla="*/ 16 w 769"/>
                <a:gd name="T69" fmla="*/ 476 h 789"/>
                <a:gd name="T70" fmla="*/ 0 w 769"/>
                <a:gd name="T71" fmla="*/ 392 h 789"/>
                <a:gd name="T72" fmla="*/ 16 w 769"/>
                <a:gd name="T73" fmla="*/ 361 h 789"/>
                <a:gd name="T74" fmla="*/ 26 w 769"/>
                <a:gd name="T75" fmla="*/ 319 h 789"/>
                <a:gd name="T76" fmla="*/ 35 w 769"/>
                <a:gd name="T77" fmla="*/ 235 h 789"/>
                <a:gd name="T78" fmla="*/ 66 w 769"/>
                <a:gd name="T79" fmla="*/ 155 h 789"/>
                <a:gd name="T80" fmla="*/ 121 w 769"/>
                <a:gd name="T81" fmla="*/ 89 h 789"/>
                <a:gd name="T82" fmla="*/ 205 w 769"/>
                <a:gd name="T83" fmla="*/ 46 h 789"/>
                <a:gd name="T84" fmla="*/ 256 w 769"/>
                <a:gd name="T85" fmla="*/ 41 h 789"/>
                <a:gd name="T86" fmla="*/ 281 w 769"/>
                <a:gd name="T87" fmla="*/ 43 h 789"/>
                <a:gd name="T88" fmla="*/ 296 w 769"/>
                <a:gd name="T89" fmla="*/ 28 h 789"/>
                <a:gd name="T90" fmla="*/ 338 w 769"/>
                <a:gd name="T91" fmla="*/ 9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69" h="789">
                  <a:moveTo>
                    <a:pt x="305" y="249"/>
                  </a:moveTo>
                  <a:lnTo>
                    <a:pt x="298" y="258"/>
                  </a:lnTo>
                  <a:lnTo>
                    <a:pt x="285" y="267"/>
                  </a:lnTo>
                  <a:lnTo>
                    <a:pt x="268" y="278"/>
                  </a:lnTo>
                  <a:lnTo>
                    <a:pt x="248" y="290"/>
                  </a:lnTo>
                  <a:lnTo>
                    <a:pt x="224" y="300"/>
                  </a:lnTo>
                  <a:lnTo>
                    <a:pt x="198" y="312"/>
                  </a:lnTo>
                  <a:lnTo>
                    <a:pt x="173" y="323"/>
                  </a:lnTo>
                  <a:lnTo>
                    <a:pt x="146" y="335"/>
                  </a:lnTo>
                  <a:lnTo>
                    <a:pt x="120" y="345"/>
                  </a:lnTo>
                  <a:lnTo>
                    <a:pt x="96" y="354"/>
                  </a:lnTo>
                  <a:lnTo>
                    <a:pt x="74" y="362"/>
                  </a:lnTo>
                  <a:lnTo>
                    <a:pt x="73" y="386"/>
                  </a:lnTo>
                  <a:lnTo>
                    <a:pt x="75" y="424"/>
                  </a:lnTo>
                  <a:lnTo>
                    <a:pt x="82" y="464"/>
                  </a:lnTo>
                  <a:lnTo>
                    <a:pt x="93" y="503"/>
                  </a:lnTo>
                  <a:lnTo>
                    <a:pt x="108" y="540"/>
                  </a:lnTo>
                  <a:lnTo>
                    <a:pt x="127" y="576"/>
                  </a:lnTo>
                  <a:lnTo>
                    <a:pt x="149" y="611"/>
                  </a:lnTo>
                  <a:lnTo>
                    <a:pt x="175" y="642"/>
                  </a:lnTo>
                  <a:lnTo>
                    <a:pt x="203" y="669"/>
                  </a:lnTo>
                  <a:lnTo>
                    <a:pt x="235" y="694"/>
                  </a:lnTo>
                  <a:lnTo>
                    <a:pt x="268" y="713"/>
                  </a:lnTo>
                  <a:lnTo>
                    <a:pt x="304" y="728"/>
                  </a:lnTo>
                  <a:lnTo>
                    <a:pt x="343" y="738"/>
                  </a:lnTo>
                  <a:lnTo>
                    <a:pt x="382" y="741"/>
                  </a:lnTo>
                  <a:lnTo>
                    <a:pt x="423" y="738"/>
                  </a:lnTo>
                  <a:lnTo>
                    <a:pt x="461" y="728"/>
                  </a:lnTo>
                  <a:lnTo>
                    <a:pt x="498" y="713"/>
                  </a:lnTo>
                  <a:lnTo>
                    <a:pt x="533" y="693"/>
                  </a:lnTo>
                  <a:lnTo>
                    <a:pt x="564" y="668"/>
                  </a:lnTo>
                  <a:lnTo>
                    <a:pt x="594" y="640"/>
                  </a:lnTo>
                  <a:lnTo>
                    <a:pt x="620" y="608"/>
                  </a:lnTo>
                  <a:lnTo>
                    <a:pt x="643" y="574"/>
                  </a:lnTo>
                  <a:lnTo>
                    <a:pt x="662" y="539"/>
                  </a:lnTo>
                  <a:lnTo>
                    <a:pt x="677" y="500"/>
                  </a:lnTo>
                  <a:lnTo>
                    <a:pt x="689" y="463"/>
                  </a:lnTo>
                  <a:lnTo>
                    <a:pt x="696" y="423"/>
                  </a:lnTo>
                  <a:lnTo>
                    <a:pt x="699" y="386"/>
                  </a:lnTo>
                  <a:lnTo>
                    <a:pt x="698" y="366"/>
                  </a:lnTo>
                  <a:lnTo>
                    <a:pt x="670" y="362"/>
                  </a:lnTo>
                  <a:lnTo>
                    <a:pt x="638" y="357"/>
                  </a:lnTo>
                  <a:lnTo>
                    <a:pt x="603" y="352"/>
                  </a:lnTo>
                  <a:lnTo>
                    <a:pt x="565" y="345"/>
                  </a:lnTo>
                  <a:lnTo>
                    <a:pt x="527" y="337"/>
                  </a:lnTo>
                  <a:lnTo>
                    <a:pt x="488" y="328"/>
                  </a:lnTo>
                  <a:lnTo>
                    <a:pt x="450" y="318"/>
                  </a:lnTo>
                  <a:lnTo>
                    <a:pt x="413" y="306"/>
                  </a:lnTo>
                  <a:lnTo>
                    <a:pt x="380" y="294"/>
                  </a:lnTo>
                  <a:lnTo>
                    <a:pt x="350" y="280"/>
                  </a:lnTo>
                  <a:lnTo>
                    <a:pt x="325" y="265"/>
                  </a:lnTo>
                  <a:lnTo>
                    <a:pt x="305" y="249"/>
                  </a:lnTo>
                  <a:close/>
                  <a:moveTo>
                    <a:pt x="418" y="0"/>
                  </a:moveTo>
                  <a:lnTo>
                    <a:pt x="460" y="2"/>
                  </a:lnTo>
                  <a:lnTo>
                    <a:pt x="506" y="10"/>
                  </a:lnTo>
                  <a:lnTo>
                    <a:pt x="554" y="23"/>
                  </a:lnTo>
                  <a:lnTo>
                    <a:pt x="605" y="41"/>
                  </a:lnTo>
                  <a:lnTo>
                    <a:pt x="632" y="56"/>
                  </a:lnTo>
                  <a:lnTo>
                    <a:pt x="657" y="74"/>
                  </a:lnTo>
                  <a:lnTo>
                    <a:pt x="678" y="94"/>
                  </a:lnTo>
                  <a:lnTo>
                    <a:pt x="696" y="118"/>
                  </a:lnTo>
                  <a:lnTo>
                    <a:pt x="709" y="144"/>
                  </a:lnTo>
                  <a:lnTo>
                    <a:pt x="720" y="173"/>
                  </a:lnTo>
                  <a:lnTo>
                    <a:pt x="730" y="204"/>
                  </a:lnTo>
                  <a:lnTo>
                    <a:pt x="736" y="237"/>
                  </a:lnTo>
                  <a:lnTo>
                    <a:pt x="740" y="272"/>
                  </a:lnTo>
                  <a:lnTo>
                    <a:pt x="744" y="309"/>
                  </a:lnTo>
                  <a:lnTo>
                    <a:pt x="745" y="346"/>
                  </a:lnTo>
                  <a:lnTo>
                    <a:pt x="745" y="353"/>
                  </a:lnTo>
                  <a:lnTo>
                    <a:pt x="746" y="358"/>
                  </a:lnTo>
                  <a:lnTo>
                    <a:pt x="755" y="364"/>
                  </a:lnTo>
                  <a:lnTo>
                    <a:pt x="763" y="372"/>
                  </a:lnTo>
                  <a:lnTo>
                    <a:pt x="768" y="382"/>
                  </a:lnTo>
                  <a:lnTo>
                    <a:pt x="769" y="393"/>
                  </a:lnTo>
                  <a:lnTo>
                    <a:pt x="764" y="455"/>
                  </a:lnTo>
                  <a:lnTo>
                    <a:pt x="761" y="467"/>
                  </a:lnTo>
                  <a:lnTo>
                    <a:pt x="753" y="477"/>
                  </a:lnTo>
                  <a:lnTo>
                    <a:pt x="744" y="483"/>
                  </a:lnTo>
                  <a:lnTo>
                    <a:pt x="733" y="487"/>
                  </a:lnTo>
                  <a:lnTo>
                    <a:pt x="720" y="526"/>
                  </a:lnTo>
                  <a:lnTo>
                    <a:pt x="704" y="563"/>
                  </a:lnTo>
                  <a:lnTo>
                    <a:pt x="684" y="601"/>
                  </a:lnTo>
                  <a:lnTo>
                    <a:pt x="661" y="635"/>
                  </a:lnTo>
                  <a:lnTo>
                    <a:pt x="636" y="667"/>
                  </a:lnTo>
                  <a:lnTo>
                    <a:pt x="606" y="697"/>
                  </a:lnTo>
                  <a:lnTo>
                    <a:pt x="575" y="724"/>
                  </a:lnTo>
                  <a:lnTo>
                    <a:pt x="541" y="746"/>
                  </a:lnTo>
                  <a:lnTo>
                    <a:pt x="504" y="764"/>
                  </a:lnTo>
                  <a:lnTo>
                    <a:pt x="466" y="778"/>
                  </a:lnTo>
                  <a:lnTo>
                    <a:pt x="425" y="787"/>
                  </a:lnTo>
                  <a:lnTo>
                    <a:pt x="382" y="789"/>
                  </a:lnTo>
                  <a:lnTo>
                    <a:pt x="341" y="787"/>
                  </a:lnTo>
                  <a:lnTo>
                    <a:pt x="301" y="778"/>
                  </a:lnTo>
                  <a:lnTo>
                    <a:pt x="264" y="764"/>
                  </a:lnTo>
                  <a:lnTo>
                    <a:pt x="227" y="745"/>
                  </a:lnTo>
                  <a:lnTo>
                    <a:pt x="194" y="723"/>
                  </a:lnTo>
                  <a:lnTo>
                    <a:pt x="163" y="697"/>
                  </a:lnTo>
                  <a:lnTo>
                    <a:pt x="134" y="667"/>
                  </a:lnTo>
                  <a:lnTo>
                    <a:pt x="109" y="634"/>
                  </a:lnTo>
                  <a:lnTo>
                    <a:pt x="86" y="600"/>
                  </a:lnTo>
                  <a:lnTo>
                    <a:pt x="67" y="562"/>
                  </a:lnTo>
                  <a:lnTo>
                    <a:pt x="51" y="525"/>
                  </a:lnTo>
                  <a:lnTo>
                    <a:pt x="38" y="485"/>
                  </a:lnTo>
                  <a:lnTo>
                    <a:pt x="26" y="483"/>
                  </a:lnTo>
                  <a:lnTo>
                    <a:pt x="16" y="476"/>
                  </a:lnTo>
                  <a:lnTo>
                    <a:pt x="8" y="466"/>
                  </a:lnTo>
                  <a:lnTo>
                    <a:pt x="5" y="454"/>
                  </a:lnTo>
                  <a:lnTo>
                    <a:pt x="0" y="392"/>
                  </a:lnTo>
                  <a:lnTo>
                    <a:pt x="1" y="380"/>
                  </a:lnTo>
                  <a:lnTo>
                    <a:pt x="6" y="369"/>
                  </a:lnTo>
                  <a:lnTo>
                    <a:pt x="16" y="361"/>
                  </a:lnTo>
                  <a:lnTo>
                    <a:pt x="26" y="356"/>
                  </a:lnTo>
                  <a:lnTo>
                    <a:pt x="27" y="345"/>
                  </a:lnTo>
                  <a:lnTo>
                    <a:pt x="26" y="319"/>
                  </a:lnTo>
                  <a:lnTo>
                    <a:pt x="26" y="291"/>
                  </a:lnTo>
                  <a:lnTo>
                    <a:pt x="30" y="263"/>
                  </a:lnTo>
                  <a:lnTo>
                    <a:pt x="35" y="235"/>
                  </a:lnTo>
                  <a:lnTo>
                    <a:pt x="42" y="207"/>
                  </a:lnTo>
                  <a:lnTo>
                    <a:pt x="53" y="181"/>
                  </a:lnTo>
                  <a:lnTo>
                    <a:pt x="66" y="155"/>
                  </a:lnTo>
                  <a:lnTo>
                    <a:pt x="81" y="130"/>
                  </a:lnTo>
                  <a:lnTo>
                    <a:pt x="100" y="109"/>
                  </a:lnTo>
                  <a:lnTo>
                    <a:pt x="121" y="89"/>
                  </a:lnTo>
                  <a:lnTo>
                    <a:pt x="146" y="72"/>
                  </a:lnTo>
                  <a:lnTo>
                    <a:pt x="174" y="57"/>
                  </a:lnTo>
                  <a:lnTo>
                    <a:pt x="205" y="46"/>
                  </a:lnTo>
                  <a:lnTo>
                    <a:pt x="239" y="40"/>
                  </a:lnTo>
                  <a:lnTo>
                    <a:pt x="247" y="39"/>
                  </a:lnTo>
                  <a:lnTo>
                    <a:pt x="256" y="41"/>
                  </a:lnTo>
                  <a:lnTo>
                    <a:pt x="267" y="42"/>
                  </a:lnTo>
                  <a:lnTo>
                    <a:pt x="275" y="43"/>
                  </a:lnTo>
                  <a:lnTo>
                    <a:pt x="281" y="43"/>
                  </a:lnTo>
                  <a:lnTo>
                    <a:pt x="285" y="40"/>
                  </a:lnTo>
                  <a:lnTo>
                    <a:pt x="290" y="34"/>
                  </a:lnTo>
                  <a:lnTo>
                    <a:pt x="296" y="28"/>
                  </a:lnTo>
                  <a:lnTo>
                    <a:pt x="300" y="23"/>
                  </a:lnTo>
                  <a:lnTo>
                    <a:pt x="304" y="20"/>
                  </a:lnTo>
                  <a:lnTo>
                    <a:pt x="338" y="9"/>
                  </a:lnTo>
                  <a:lnTo>
                    <a:pt x="376" y="2"/>
                  </a:lnTo>
                  <a:lnTo>
                    <a:pt x="4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6" name="Freeform 15"/>
            <p:cNvSpPr>
              <a:spLocks/>
            </p:cNvSpPr>
            <p:nvPr/>
          </p:nvSpPr>
          <p:spPr bwMode="auto">
            <a:xfrm>
              <a:off x="1073" y="270"/>
              <a:ext cx="52" cy="50"/>
            </a:xfrm>
            <a:custGeom>
              <a:avLst/>
              <a:gdLst>
                <a:gd name="T0" fmla="*/ 229 w 417"/>
                <a:gd name="T1" fmla="*/ 0 h 402"/>
                <a:gd name="T2" fmla="*/ 235 w 417"/>
                <a:gd name="T3" fmla="*/ 0 h 402"/>
                <a:gd name="T4" fmla="*/ 260 w 417"/>
                <a:gd name="T5" fmla="*/ 7 h 402"/>
                <a:gd name="T6" fmla="*/ 283 w 417"/>
                <a:gd name="T7" fmla="*/ 19 h 402"/>
                <a:gd name="T8" fmla="*/ 305 w 417"/>
                <a:gd name="T9" fmla="*/ 33 h 402"/>
                <a:gd name="T10" fmla="*/ 324 w 417"/>
                <a:gd name="T11" fmla="*/ 54 h 402"/>
                <a:gd name="T12" fmla="*/ 340 w 417"/>
                <a:gd name="T13" fmla="*/ 76 h 402"/>
                <a:gd name="T14" fmla="*/ 355 w 417"/>
                <a:gd name="T15" fmla="*/ 102 h 402"/>
                <a:gd name="T16" fmla="*/ 369 w 417"/>
                <a:gd name="T17" fmla="*/ 130 h 402"/>
                <a:gd name="T18" fmla="*/ 381 w 417"/>
                <a:gd name="T19" fmla="*/ 160 h 402"/>
                <a:gd name="T20" fmla="*/ 390 w 417"/>
                <a:gd name="T21" fmla="*/ 191 h 402"/>
                <a:gd name="T22" fmla="*/ 399 w 417"/>
                <a:gd name="T23" fmla="*/ 222 h 402"/>
                <a:gd name="T24" fmla="*/ 406 w 417"/>
                <a:gd name="T25" fmla="*/ 253 h 402"/>
                <a:gd name="T26" fmla="*/ 413 w 417"/>
                <a:gd name="T27" fmla="*/ 284 h 402"/>
                <a:gd name="T28" fmla="*/ 417 w 417"/>
                <a:gd name="T29" fmla="*/ 313 h 402"/>
                <a:gd name="T30" fmla="*/ 416 w 417"/>
                <a:gd name="T31" fmla="*/ 313 h 402"/>
                <a:gd name="T32" fmla="*/ 414 w 417"/>
                <a:gd name="T33" fmla="*/ 311 h 402"/>
                <a:gd name="T34" fmla="*/ 402 w 417"/>
                <a:gd name="T35" fmla="*/ 310 h 402"/>
                <a:gd name="T36" fmla="*/ 391 w 417"/>
                <a:gd name="T37" fmla="*/ 309 h 402"/>
                <a:gd name="T38" fmla="*/ 384 w 417"/>
                <a:gd name="T39" fmla="*/ 309 h 402"/>
                <a:gd name="T40" fmla="*/ 349 w 417"/>
                <a:gd name="T41" fmla="*/ 317 h 402"/>
                <a:gd name="T42" fmla="*/ 316 w 417"/>
                <a:gd name="T43" fmla="*/ 327 h 402"/>
                <a:gd name="T44" fmla="*/ 288 w 417"/>
                <a:gd name="T45" fmla="*/ 342 h 402"/>
                <a:gd name="T46" fmla="*/ 262 w 417"/>
                <a:gd name="T47" fmla="*/ 360 h 402"/>
                <a:gd name="T48" fmla="*/ 240 w 417"/>
                <a:gd name="T49" fmla="*/ 380 h 402"/>
                <a:gd name="T50" fmla="*/ 219 w 417"/>
                <a:gd name="T51" fmla="*/ 402 h 402"/>
                <a:gd name="T52" fmla="*/ 218 w 417"/>
                <a:gd name="T53" fmla="*/ 373 h 402"/>
                <a:gd name="T54" fmla="*/ 216 w 417"/>
                <a:gd name="T55" fmla="*/ 345 h 402"/>
                <a:gd name="T56" fmla="*/ 213 w 417"/>
                <a:gd name="T57" fmla="*/ 317 h 402"/>
                <a:gd name="T58" fmla="*/ 207 w 417"/>
                <a:gd name="T59" fmla="*/ 289 h 402"/>
                <a:gd name="T60" fmla="*/ 200 w 417"/>
                <a:gd name="T61" fmla="*/ 261 h 402"/>
                <a:gd name="T62" fmla="*/ 189 w 417"/>
                <a:gd name="T63" fmla="*/ 237 h 402"/>
                <a:gd name="T64" fmla="*/ 178 w 417"/>
                <a:gd name="T65" fmla="*/ 212 h 402"/>
                <a:gd name="T66" fmla="*/ 161 w 417"/>
                <a:gd name="T67" fmla="*/ 191 h 402"/>
                <a:gd name="T68" fmla="*/ 142 w 417"/>
                <a:gd name="T69" fmla="*/ 171 h 402"/>
                <a:gd name="T70" fmla="*/ 120 w 417"/>
                <a:gd name="T71" fmla="*/ 154 h 402"/>
                <a:gd name="T72" fmla="*/ 93 w 417"/>
                <a:gd name="T73" fmla="*/ 140 h 402"/>
                <a:gd name="T74" fmla="*/ 62 w 417"/>
                <a:gd name="T75" fmla="*/ 129 h 402"/>
                <a:gd name="T76" fmla="*/ 31 w 417"/>
                <a:gd name="T77" fmla="*/ 120 h 402"/>
                <a:gd name="T78" fmla="*/ 0 w 417"/>
                <a:gd name="T79" fmla="*/ 114 h 402"/>
                <a:gd name="T80" fmla="*/ 47 w 417"/>
                <a:gd name="T81" fmla="*/ 75 h 402"/>
                <a:gd name="T82" fmla="*/ 47 w 417"/>
                <a:gd name="T83" fmla="*/ 75 h 402"/>
                <a:gd name="T84" fmla="*/ 47 w 417"/>
                <a:gd name="T85" fmla="*/ 75 h 402"/>
                <a:gd name="T86" fmla="*/ 122 w 417"/>
                <a:gd name="T87" fmla="*/ 134 h 402"/>
                <a:gd name="T88" fmla="*/ 218 w 417"/>
                <a:gd name="T89" fmla="*/ 2 h 402"/>
                <a:gd name="T90" fmla="*/ 223 w 417"/>
                <a:gd name="T91" fmla="*/ 0 h 402"/>
                <a:gd name="T92" fmla="*/ 229 w 417"/>
                <a:gd name="T93" fmla="*/ 0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17" h="402">
                  <a:moveTo>
                    <a:pt x="229" y="0"/>
                  </a:moveTo>
                  <a:lnTo>
                    <a:pt x="235" y="0"/>
                  </a:lnTo>
                  <a:lnTo>
                    <a:pt x="260" y="7"/>
                  </a:lnTo>
                  <a:lnTo>
                    <a:pt x="283" y="19"/>
                  </a:lnTo>
                  <a:lnTo>
                    <a:pt x="305" y="33"/>
                  </a:lnTo>
                  <a:lnTo>
                    <a:pt x="324" y="54"/>
                  </a:lnTo>
                  <a:lnTo>
                    <a:pt x="340" y="76"/>
                  </a:lnTo>
                  <a:lnTo>
                    <a:pt x="355" y="102"/>
                  </a:lnTo>
                  <a:lnTo>
                    <a:pt x="369" y="130"/>
                  </a:lnTo>
                  <a:lnTo>
                    <a:pt x="381" y="160"/>
                  </a:lnTo>
                  <a:lnTo>
                    <a:pt x="390" y="191"/>
                  </a:lnTo>
                  <a:lnTo>
                    <a:pt x="399" y="222"/>
                  </a:lnTo>
                  <a:lnTo>
                    <a:pt x="406" y="253"/>
                  </a:lnTo>
                  <a:lnTo>
                    <a:pt x="413" y="284"/>
                  </a:lnTo>
                  <a:lnTo>
                    <a:pt x="417" y="313"/>
                  </a:lnTo>
                  <a:lnTo>
                    <a:pt x="416" y="313"/>
                  </a:lnTo>
                  <a:lnTo>
                    <a:pt x="414" y="311"/>
                  </a:lnTo>
                  <a:lnTo>
                    <a:pt x="402" y="310"/>
                  </a:lnTo>
                  <a:lnTo>
                    <a:pt x="391" y="309"/>
                  </a:lnTo>
                  <a:lnTo>
                    <a:pt x="384" y="309"/>
                  </a:lnTo>
                  <a:lnTo>
                    <a:pt x="349" y="317"/>
                  </a:lnTo>
                  <a:lnTo>
                    <a:pt x="316" y="327"/>
                  </a:lnTo>
                  <a:lnTo>
                    <a:pt x="288" y="342"/>
                  </a:lnTo>
                  <a:lnTo>
                    <a:pt x="262" y="360"/>
                  </a:lnTo>
                  <a:lnTo>
                    <a:pt x="240" y="380"/>
                  </a:lnTo>
                  <a:lnTo>
                    <a:pt x="219" y="402"/>
                  </a:lnTo>
                  <a:lnTo>
                    <a:pt x="218" y="373"/>
                  </a:lnTo>
                  <a:lnTo>
                    <a:pt x="216" y="345"/>
                  </a:lnTo>
                  <a:lnTo>
                    <a:pt x="213" y="317"/>
                  </a:lnTo>
                  <a:lnTo>
                    <a:pt x="207" y="289"/>
                  </a:lnTo>
                  <a:lnTo>
                    <a:pt x="200" y="261"/>
                  </a:lnTo>
                  <a:lnTo>
                    <a:pt x="189" y="237"/>
                  </a:lnTo>
                  <a:lnTo>
                    <a:pt x="178" y="212"/>
                  </a:lnTo>
                  <a:lnTo>
                    <a:pt x="161" y="191"/>
                  </a:lnTo>
                  <a:lnTo>
                    <a:pt x="142" y="171"/>
                  </a:lnTo>
                  <a:lnTo>
                    <a:pt x="120" y="154"/>
                  </a:lnTo>
                  <a:lnTo>
                    <a:pt x="93" y="140"/>
                  </a:lnTo>
                  <a:lnTo>
                    <a:pt x="62" y="129"/>
                  </a:lnTo>
                  <a:lnTo>
                    <a:pt x="31" y="120"/>
                  </a:lnTo>
                  <a:lnTo>
                    <a:pt x="0" y="114"/>
                  </a:lnTo>
                  <a:lnTo>
                    <a:pt x="47" y="75"/>
                  </a:lnTo>
                  <a:lnTo>
                    <a:pt x="47" y="75"/>
                  </a:lnTo>
                  <a:lnTo>
                    <a:pt x="47" y="75"/>
                  </a:lnTo>
                  <a:lnTo>
                    <a:pt x="122" y="134"/>
                  </a:lnTo>
                  <a:lnTo>
                    <a:pt x="218" y="2"/>
                  </a:lnTo>
                  <a:lnTo>
                    <a:pt x="223" y="0"/>
                  </a:lnTo>
                  <a:lnTo>
                    <a:pt x="2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7" name="Freeform 16"/>
            <p:cNvSpPr>
              <a:spLocks/>
            </p:cNvSpPr>
            <p:nvPr/>
          </p:nvSpPr>
          <p:spPr bwMode="auto">
            <a:xfrm>
              <a:off x="1147" y="270"/>
              <a:ext cx="85" cy="47"/>
            </a:xfrm>
            <a:custGeom>
              <a:avLst/>
              <a:gdLst>
                <a:gd name="T0" fmla="*/ 551 w 678"/>
                <a:gd name="T1" fmla="*/ 0 h 377"/>
                <a:gd name="T2" fmla="*/ 597 w 678"/>
                <a:gd name="T3" fmla="*/ 16 h 377"/>
                <a:gd name="T4" fmla="*/ 634 w 678"/>
                <a:gd name="T5" fmla="*/ 47 h 377"/>
                <a:gd name="T6" fmla="*/ 665 w 678"/>
                <a:gd name="T7" fmla="*/ 91 h 377"/>
                <a:gd name="T8" fmla="*/ 638 w 678"/>
                <a:gd name="T9" fmla="*/ 109 h 377"/>
                <a:gd name="T10" fmla="*/ 563 w 678"/>
                <a:gd name="T11" fmla="*/ 107 h 377"/>
                <a:gd name="T12" fmla="*/ 493 w 678"/>
                <a:gd name="T13" fmla="*/ 123 h 377"/>
                <a:gd name="T14" fmla="*/ 476 w 678"/>
                <a:gd name="T15" fmla="*/ 138 h 377"/>
                <a:gd name="T16" fmla="*/ 474 w 678"/>
                <a:gd name="T17" fmla="*/ 140 h 377"/>
                <a:gd name="T18" fmla="*/ 470 w 678"/>
                <a:gd name="T19" fmla="*/ 139 h 377"/>
                <a:gd name="T20" fmla="*/ 450 w 678"/>
                <a:gd name="T21" fmla="*/ 137 h 377"/>
                <a:gd name="T22" fmla="*/ 412 w 678"/>
                <a:gd name="T23" fmla="*/ 145 h 377"/>
                <a:gd name="T24" fmla="*/ 358 w 678"/>
                <a:gd name="T25" fmla="*/ 168 h 377"/>
                <a:gd name="T26" fmla="*/ 316 w 678"/>
                <a:gd name="T27" fmla="*/ 203 h 377"/>
                <a:gd name="T28" fmla="*/ 285 w 678"/>
                <a:gd name="T29" fmla="*/ 247 h 377"/>
                <a:gd name="T30" fmla="*/ 265 w 678"/>
                <a:gd name="T31" fmla="*/ 298 h 377"/>
                <a:gd name="T32" fmla="*/ 256 w 678"/>
                <a:gd name="T33" fmla="*/ 350 h 377"/>
                <a:gd name="T34" fmla="*/ 238 w 678"/>
                <a:gd name="T35" fmla="*/ 357 h 377"/>
                <a:gd name="T36" fmla="*/ 196 w 678"/>
                <a:gd name="T37" fmla="*/ 325 h 377"/>
                <a:gd name="T38" fmla="*/ 126 w 678"/>
                <a:gd name="T39" fmla="*/ 296 h 377"/>
                <a:gd name="T40" fmla="*/ 41 w 678"/>
                <a:gd name="T41" fmla="*/ 276 h 377"/>
                <a:gd name="T42" fmla="*/ 7 w 678"/>
                <a:gd name="T43" fmla="*/ 242 h 377"/>
                <a:gd name="T44" fmla="*/ 23 w 678"/>
                <a:gd name="T45" fmla="*/ 182 h 377"/>
                <a:gd name="T46" fmla="*/ 44 w 678"/>
                <a:gd name="T47" fmla="*/ 124 h 377"/>
                <a:gd name="T48" fmla="*/ 73 w 678"/>
                <a:gd name="T49" fmla="*/ 73 h 377"/>
                <a:gd name="T50" fmla="*/ 108 w 678"/>
                <a:gd name="T51" fmla="*/ 32 h 377"/>
                <a:gd name="T52" fmla="*/ 151 w 678"/>
                <a:gd name="T53" fmla="*/ 7 h 377"/>
                <a:gd name="T54" fmla="*/ 182 w 678"/>
                <a:gd name="T55" fmla="*/ 0 h 377"/>
                <a:gd name="T56" fmla="*/ 192 w 678"/>
                <a:gd name="T57" fmla="*/ 2 h 377"/>
                <a:gd name="T58" fmla="*/ 363 w 678"/>
                <a:gd name="T59" fmla="*/ 75 h 377"/>
                <a:gd name="T60" fmla="*/ 363 w 678"/>
                <a:gd name="T61" fmla="*/ 75 h 377"/>
                <a:gd name="T62" fmla="*/ 437 w 678"/>
                <a:gd name="T63" fmla="*/ 134 h 377"/>
                <a:gd name="T64" fmla="*/ 539 w 678"/>
                <a:gd name="T65" fmla="*/ 0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8" h="377">
                  <a:moveTo>
                    <a:pt x="544" y="0"/>
                  </a:moveTo>
                  <a:lnTo>
                    <a:pt x="551" y="0"/>
                  </a:lnTo>
                  <a:lnTo>
                    <a:pt x="574" y="6"/>
                  </a:lnTo>
                  <a:lnTo>
                    <a:pt x="597" y="16"/>
                  </a:lnTo>
                  <a:lnTo>
                    <a:pt x="616" y="30"/>
                  </a:lnTo>
                  <a:lnTo>
                    <a:pt x="634" y="47"/>
                  </a:lnTo>
                  <a:lnTo>
                    <a:pt x="650" y="69"/>
                  </a:lnTo>
                  <a:lnTo>
                    <a:pt x="665" y="91"/>
                  </a:lnTo>
                  <a:lnTo>
                    <a:pt x="678" y="117"/>
                  </a:lnTo>
                  <a:lnTo>
                    <a:pt x="638" y="109"/>
                  </a:lnTo>
                  <a:lnTo>
                    <a:pt x="600" y="106"/>
                  </a:lnTo>
                  <a:lnTo>
                    <a:pt x="563" y="107"/>
                  </a:lnTo>
                  <a:lnTo>
                    <a:pt x="526" y="113"/>
                  </a:lnTo>
                  <a:lnTo>
                    <a:pt x="493" y="123"/>
                  </a:lnTo>
                  <a:lnTo>
                    <a:pt x="484" y="129"/>
                  </a:lnTo>
                  <a:lnTo>
                    <a:pt x="476" y="138"/>
                  </a:lnTo>
                  <a:lnTo>
                    <a:pt x="475" y="139"/>
                  </a:lnTo>
                  <a:lnTo>
                    <a:pt x="474" y="140"/>
                  </a:lnTo>
                  <a:lnTo>
                    <a:pt x="472" y="139"/>
                  </a:lnTo>
                  <a:lnTo>
                    <a:pt x="470" y="139"/>
                  </a:lnTo>
                  <a:lnTo>
                    <a:pt x="460" y="137"/>
                  </a:lnTo>
                  <a:lnTo>
                    <a:pt x="450" y="137"/>
                  </a:lnTo>
                  <a:lnTo>
                    <a:pt x="444" y="137"/>
                  </a:lnTo>
                  <a:lnTo>
                    <a:pt x="412" y="145"/>
                  </a:lnTo>
                  <a:lnTo>
                    <a:pt x="383" y="154"/>
                  </a:lnTo>
                  <a:lnTo>
                    <a:pt x="358" y="168"/>
                  </a:lnTo>
                  <a:lnTo>
                    <a:pt x="335" y="184"/>
                  </a:lnTo>
                  <a:lnTo>
                    <a:pt x="316" y="203"/>
                  </a:lnTo>
                  <a:lnTo>
                    <a:pt x="298" y="225"/>
                  </a:lnTo>
                  <a:lnTo>
                    <a:pt x="285" y="247"/>
                  </a:lnTo>
                  <a:lnTo>
                    <a:pt x="274" y="272"/>
                  </a:lnTo>
                  <a:lnTo>
                    <a:pt x="265" y="298"/>
                  </a:lnTo>
                  <a:lnTo>
                    <a:pt x="259" y="323"/>
                  </a:lnTo>
                  <a:lnTo>
                    <a:pt x="256" y="350"/>
                  </a:lnTo>
                  <a:lnTo>
                    <a:pt x="255" y="377"/>
                  </a:lnTo>
                  <a:lnTo>
                    <a:pt x="238" y="357"/>
                  </a:lnTo>
                  <a:lnTo>
                    <a:pt x="218" y="340"/>
                  </a:lnTo>
                  <a:lnTo>
                    <a:pt x="196" y="325"/>
                  </a:lnTo>
                  <a:lnTo>
                    <a:pt x="170" y="313"/>
                  </a:lnTo>
                  <a:lnTo>
                    <a:pt x="126" y="296"/>
                  </a:lnTo>
                  <a:lnTo>
                    <a:pt x="84" y="285"/>
                  </a:lnTo>
                  <a:lnTo>
                    <a:pt x="41" y="276"/>
                  </a:lnTo>
                  <a:lnTo>
                    <a:pt x="0" y="272"/>
                  </a:lnTo>
                  <a:lnTo>
                    <a:pt x="7" y="242"/>
                  </a:lnTo>
                  <a:lnTo>
                    <a:pt x="14" y="212"/>
                  </a:lnTo>
                  <a:lnTo>
                    <a:pt x="23" y="182"/>
                  </a:lnTo>
                  <a:lnTo>
                    <a:pt x="32" y="152"/>
                  </a:lnTo>
                  <a:lnTo>
                    <a:pt x="44" y="124"/>
                  </a:lnTo>
                  <a:lnTo>
                    <a:pt x="58" y="98"/>
                  </a:lnTo>
                  <a:lnTo>
                    <a:pt x="73" y="73"/>
                  </a:lnTo>
                  <a:lnTo>
                    <a:pt x="89" y="52"/>
                  </a:lnTo>
                  <a:lnTo>
                    <a:pt x="108" y="32"/>
                  </a:lnTo>
                  <a:lnTo>
                    <a:pt x="128" y="19"/>
                  </a:lnTo>
                  <a:lnTo>
                    <a:pt x="151" y="7"/>
                  </a:lnTo>
                  <a:lnTo>
                    <a:pt x="176" y="1"/>
                  </a:lnTo>
                  <a:lnTo>
                    <a:pt x="182" y="0"/>
                  </a:lnTo>
                  <a:lnTo>
                    <a:pt x="187" y="1"/>
                  </a:lnTo>
                  <a:lnTo>
                    <a:pt x="192" y="2"/>
                  </a:lnTo>
                  <a:lnTo>
                    <a:pt x="289" y="135"/>
                  </a:lnTo>
                  <a:lnTo>
                    <a:pt x="363" y="75"/>
                  </a:lnTo>
                  <a:lnTo>
                    <a:pt x="363" y="75"/>
                  </a:lnTo>
                  <a:lnTo>
                    <a:pt x="363" y="75"/>
                  </a:lnTo>
                  <a:lnTo>
                    <a:pt x="364" y="75"/>
                  </a:lnTo>
                  <a:lnTo>
                    <a:pt x="437" y="134"/>
                  </a:lnTo>
                  <a:lnTo>
                    <a:pt x="535" y="2"/>
                  </a:lnTo>
                  <a:lnTo>
                    <a:pt x="539" y="0"/>
                  </a:lnTo>
                  <a:lnTo>
                    <a:pt x="5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8" name="Freeform 17"/>
            <p:cNvSpPr>
              <a:spLocks/>
            </p:cNvSpPr>
            <p:nvPr/>
          </p:nvSpPr>
          <p:spPr bwMode="auto">
            <a:xfrm>
              <a:off x="1070" y="398"/>
              <a:ext cx="139" cy="80"/>
            </a:xfrm>
            <a:custGeom>
              <a:avLst/>
              <a:gdLst>
                <a:gd name="T0" fmla="*/ 818 w 1116"/>
                <a:gd name="T1" fmla="*/ 0 h 645"/>
                <a:gd name="T2" fmla="*/ 831 w 1116"/>
                <a:gd name="T3" fmla="*/ 0 h 645"/>
                <a:gd name="T4" fmla="*/ 863 w 1116"/>
                <a:gd name="T5" fmla="*/ 8 h 645"/>
                <a:gd name="T6" fmla="*/ 893 w 1116"/>
                <a:gd name="T7" fmla="*/ 22 h 645"/>
                <a:gd name="T8" fmla="*/ 921 w 1116"/>
                <a:gd name="T9" fmla="*/ 39 h 645"/>
                <a:gd name="T10" fmla="*/ 945 w 1116"/>
                <a:gd name="T11" fmla="*/ 61 h 645"/>
                <a:gd name="T12" fmla="*/ 968 w 1116"/>
                <a:gd name="T13" fmla="*/ 88 h 645"/>
                <a:gd name="T14" fmla="*/ 989 w 1116"/>
                <a:gd name="T15" fmla="*/ 117 h 645"/>
                <a:gd name="T16" fmla="*/ 1007 w 1116"/>
                <a:gd name="T17" fmla="*/ 149 h 645"/>
                <a:gd name="T18" fmla="*/ 1024 w 1116"/>
                <a:gd name="T19" fmla="*/ 184 h 645"/>
                <a:gd name="T20" fmla="*/ 1039 w 1116"/>
                <a:gd name="T21" fmla="*/ 221 h 645"/>
                <a:gd name="T22" fmla="*/ 1052 w 1116"/>
                <a:gd name="T23" fmla="*/ 258 h 645"/>
                <a:gd name="T24" fmla="*/ 1064 w 1116"/>
                <a:gd name="T25" fmla="*/ 298 h 645"/>
                <a:gd name="T26" fmla="*/ 1074 w 1116"/>
                <a:gd name="T27" fmla="*/ 336 h 645"/>
                <a:gd name="T28" fmla="*/ 1083 w 1116"/>
                <a:gd name="T29" fmla="*/ 375 h 645"/>
                <a:gd name="T30" fmla="*/ 1091 w 1116"/>
                <a:gd name="T31" fmla="*/ 413 h 645"/>
                <a:gd name="T32" fmla="*/ 1096 w 1116"/>
                <a:gd name="T33" fmla="*/ 450 h 645"/>
                <a:gd name="T34" fmla="*/ 1101 w 1116"/>
                <a:gd name="T35" fmla="*/ 486 h 645"/>
                <a:gd name="T36" fmla="*/ 1106 w 1116"/>
                <a:gd name="T37" fmla="*/ 518 h 645"/>
                <a:gd name="T38" fmla="*/ 1109 w 1116"/>
                <a:gd name="T39" fmla="*/ 549 h 645"/>
                <a:gd name="T40" fmla="*/ 1112 w 1116"/>
                <a:gd name="T41" fmla="*/ 576 h 645"/>
                <a:gd name="T42" fmla="*/ 1113 w 1116"/>
                <a:gd name="T43" fmla="*/ 598 h 645"/>
                <a:gd name="T44" fmla="*/ 1114 w 1116"/>
                <a:gd name="T45" fmla="*/ 617 h 645"/>
                <a:gd name="T46" fmla="*/ 1115 w 1116"/>
                <a:gd name="T47" fmla="*/ 631 h 645"/>
                <a:gd name="T48" fmla="*/ 1116 w 1116"/>
                <a:gd name="T49" fmla="*/ 641 h 645"/>
                <a:gd name="T50" fmla="*/ 1116 w 1116"/>
                <a:gd name="T51" fmla="*/ 644 h 645"/>
                <a:gd name="T52" fmla="*/ 558 w 1116"/>
                <a:gd name="T53" fmla="*/ 644 h 645"/>
                <a:gd name="T54" fmla="*/ 558 w 1116"/>
                <a:gd name="T55" fmla="*/ 645 h 645"/>
                <a:gd name="T56" fmla="*/ 0 w 1116"/>
                <a:gd name="T57" fmla="*/ 644 h 645"/>
                <a:gd name="T58" fmla="*/ 0 w 1116"/>
                <a:gd name="T59" fmla="*/ 641 h 645"/>
                <a:gd name="T60" fmla="*/ 0 w 1116"/>
                <a:gd name="T61" fmla="*/ 632 h 645"/>
                <a:gd name="T62" fmla="*/ 1 w 1116"/>
                <a:gd name="T63" fmla="*/ 618 h 645"/>
                <a:gd name="T64" fmla="*/ 2 w 1116"/>
                <a:gd name="T65" fmla="*/ 599 h 645"/>
                <a:gd name="T66" fmla="*/ 4 w 1116"/>
                <a:gd name="T67" fmla="*/ 577 h 645"/>
                <a:gd name="T68" fmla="*/ 7 w 1116"/>
                <a:gd name="T69" fmla="*/ 549 h 645"/>
                <a:gd name="T70" fmla="*/ 10 w 1116"/>
                <a:gd name="T71" fmla="*/ 519 h 645"/>
                <a:gd name="T72" fmla="*/ 14 w 1116"/>
                <a:gd name="T73" fmla="*/ 486 h 645"/>
                <a:gd name="T74" fmla="*/ 19 w 1116"/>
                <a:gd name="T75" fmla="*/ 450 h 645"/>
                <a:gd name="T76" fmla="*/ 26 w 1116"/>
                <a:gd name="T77" fmla="*/ 414 h 645"/>
                <a:gd name="T78" fmla="*/ 33 w 1116"/>
                <a:gd name="T79" fmla="*/ 376 h 645"/>
                <a:gd name="T80" fmla="*/ 42 w 1116"/>
                <a:gd name="T81" fmla="*/ 337 h 645"/>
                <a:gd name="T82" fmla="*/ 53 w 1116"/>
                <a:gd name="T83" fmla="*/ 298 h 645"/>
                <a:gd name="T84" fmla="*/ 63 w 1116"/>
                <a:gd name="T85" fmla="*/ 259 h 645"/>
                <a:gd name="T86" fmla="*/ 77 w 1116"/>
                <a:gd name="T87" fmla="*/ 222 h 645"/>
                <a:gd name="T88" fmla="*/ 92 w 1116"/>
                <a:gd name="T89" fmla="*/ 185 h 645"/>
                <a:gd name="T90" fmla="*/ 108 w 1116"/>
                <a:gd name="T91" fmla="*/ 150 h 645"/>
                <a:gd name="T92" fmla="*/ 127 w 1116"/>
                <a:gd name="T93" fmla="*/ 118 h 645"/>
                <a:gd name="T94" fmla="*/ 148 w 1116"/>
                <a:gd name="T95" fmla="*/ 88 h 645"/>
                <a:gd name="T96" fmla="*/ 170 w 1116"/>
                <a:gd name="T97" fmla="*/ 62 h 645"/>
                <a:gd name="T98" fmla="*/ 196 w 1116"/>
                <a:gd name="T99" fmla="*/ 40 h 645"/>
                <a:gd name="T100" fmla="*/ 223 w 1116"/>
                <a:gd name="T101" fmla="*/ 22 h 645"/>
                <a:gd name="T102" fmla="*/ 252 w 1116"/>
                <a:gd name="T103" fmla="*/ 9 h 645"/>
                <a:gd name="T104" fmla="*/ 285 w 1116"/>
                <a:gd name="T105" fmla="*/ 1 h 645"/>
                <a:gd name="T106" fmla="*/ 297 w 1116"/>
                <a:gd name="T107" fmla="*/ 1 h 645"/>
                <a:gd name="T108" fmla="*/ 308 w 1116"/>
                <a:gd name="T109" fmla="*/ 5 h 645"/>
                <a:gd name="T110" fmla="*/ 450 w 1116"/>
                <a:gd name="T111" fmla="*/ 196 h 645"/>
                <a:gd name="T112" fmla="*/ 558 w 1116"/>
                <a:gd name="T113" fmla="*/ 111 h 645"/>
                <a:gd name="T114" fmla="*/ 558 w 1116"/>
                <a:gd name="T115" fmla="*/ 109 h 645"/>
                <a:gd name="T116" fmla="*/ 558 w 1116"/>
                <a:gd name="T117" fmla="*/ 109 h 645"/>
                <a:gd name="T118" fmla="*/ 666 w 1116"/>
                <a:gd name="T119" fmla="*/ 195 h 645"/>
                <a:gd name="T120" fmla="*/ 807 w 1116"/>
                <a:gd name="T121" fmla="*/ 4 h 645"/>
                <a:gd name="T122" fmla="*/ 818 w 1116"/>
                <a:gd name="T123" fmla="*/ 0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645">
                  <a:moveTo>
                    <a:pt x="818" y="0"/>
                  </a:moveTo>
                  <a:lnTo>
                    <a:pt x="831" y="0"/>
                  </a:lnTo>
                  <a:lnTo>
                    <a:pt x="863" y="8"/>
                  </a:lnTo>
                  <a:lnTo>
                    <a:pt x="893" y="22"/>
                  </a:lnTo>
                  <a:lnTo>
                    <a:pt x="921" y="39"/>
                  </a:lnTo>
                  <a:lnTo>
                    <a:pt x="945" y="61"/>
                  </a:lnTo>
                  <a:lnTo>
                    <a:pt x="968" y="88"/>
                  </a:lnTo>
                  <a:lnTo>
                    <a:pt x="989" y="117"/>
                  </a:lnTo>
                  <a:lnTo>
                    <a:pt x="1007" y="149"/>
                  </a:lnTo>
                  <a:lnTo>
                    <a:pt x="1024" y="184"/>
                  </a:lnTo>
                  <a:lnTo>
                    <a:pt x="1039" y="221"/>
                  </a:lnTo>
                  <a:lnTo>
                    <a:pt x="1052" y="258"/>
                  </a:lnTo>
                  <a:lnTo>
                    <a:pt x="1064" y="298"/>
                  </a:lnTo>
                  <a:lnTo>
                    <a:pt x="1074" y="336"/>
                  </a:lnTo>
                  <a:lnTo>
                    <a:pt x="1083" y="375"/>
                  </a:lnTo>
                  <a:lnTo>
                    <a:pt x="1091" y="413"/>
                  </a:lnTo>
                  <a:lnTo>
                    <a:pt x="1096" y="450"/>
                  </a:lnTo>
                  <a:lnTo>
                    <a:pt x="1101" y="486"/>
                  </a:lnTo>
                  <a:lnTo>
                    <a:pt x="1106" y="518"/>
                  </a:lnTo>
                  <a:lnTo>
                    <a:pt x="1109" y="549"/>
                  </a:lnTo>
                  <a:lnTo>
                    <a:pt x="1112" y="576"/>
                  </a:lnTo>
                  <a:lnTo>
                    <a:pt x="1113" y="598"/>
                  </a:lnTo>
                  <a:lnTo>
                    <a:pt x="1114" y="617"/>
                  </a:lnTo>
                  <a:lnTo>
                    <a:pt x="1115" y="631"/>
                  </a:lnTo>
                  <a:lnTo>
                    <a:pt x="1116" y="641"/>
                  </a:lnTo>
                  <a:lnTo>
                    <a:pt x="1116" y="644"/>
                  </a:lnTo>
                  <a:lnTo>
                    <a:pt x="558" y="644"/>
                  </a:lnTo>
                  <a:lnTo>
                    <a:pt x="558" y="645"/>
                  </a:lnTo>
                  <a:lnTo>
                    <a:pt x="0" y="644"/>
                  </a:lnTo>
                  <a:lnTo>
                    <a:pt x="0" y="641"/>
                  </a:lnTo>
                  <a:lnTo>
                    <a:pt x="0" y="632"/>
                  </a:lnTo>
                  <a:lnTo>
                    <a:pt x="1" y="618"/>
                  </a:lnTo>
                  <a:lnTo>
                    <a:pt x="2" y="599"/>
                  </a:lnTo>
                  <a:lnTo>
                    <a:pt x="4" y="577"/>
                  </a:lnTo>
                  <a:lnTo>
                    <a:pt x="7" y="549"/>
                  </a:lnTo>
                  <a:lnTo>
                    <a:pt x="10" y="519"/>
                  </a:lnTo>
                  <a:lnTo>
                    <a:pt x="14" y="486"/>
                  </a:lnTo>
                  <a:lnTo>
                    <a:pt x="19" y="450"/>
                  </a:lnTo>
                  <a:lnTo>
                    <a:pt x="26" y="414"/>
                  </a:lnTo>
                  <a:lnTo>
                    <a:pt x="33" y="376"/>
                  </a:lnTo>
                  <a:lnTo>
                    <a:pt x="42" y="337"/>
                  </a:lnTo>
                  <a:lnTo>
                    <a:pt x="53" y="298"/>
                  </a:lnTo>
                  <a:lnTo>
                    <a:pt x="63" y="259"/>
                  </a:lnTo>
                  <a:lnTo>
                    <a:pt x="77" y="222"/>
                  </a:lnTo>
                  <a:lnTo>
                    <a:pt x="92" y="185"/>
                  </a:lnTo>
                  <a:lnTo>
                    <a:pt x="108" y="150"/>
                  </a:lnTo>
                  <a:lnTo>
                    <a:pt x="127" y="118"/>
                  </a:lnTo>
                  <a:lnTo>
                    <a:pt x="148" y="88"/>
                  </a:lnTo>
                  <a:lnTo>
                    <a:pt x="170" y="62"/>
                  </a:lnTo>
                  <a:lnTo>
                    <a:pt x="196" y="40"/>
                  </a:lnTo>
                  <a:lnTo>
                    <a:pt x="223" y="22"/>
                  </a:lnTo>
                  <a:lnTo>
                    <a:pt x="252" y="9"/>
                  </a:lnTo>
                  <a:lnTo>
                    <a:pt x="285" y="1"/>
                  </a:lnTo>
                  <a:lnTo>
                    <a:pt x="297" y="1"/>
                  </a:lnTo>
                  <a:lnTo>
                    <a:pt x="308" y="5"/>
                  </a:lnTo>
                  <a:lnTo>
                    <a:pt x="450" y="196"/>
                  </a:lnTo>
                  <a:lnTo>
                    <a:pt x="558" y="111"/>
                  </a:lnTo>
                  <a:lnTo>
                    <a:pt x="558" y="109"/>
                  </a:lnTo>
                  <a:lnTo>
                    <a:pt x="558" y="109"/>
                  </a:lnTo>
                  <a:lnTo>
                    <a:pt x="666" y="195"/>
                  </a:lnTo>
                  <a:lnTo>
                    <a:pt x="807" y="4"/>
                  </a:lnTo>
                  <a:lnTo>
                    <a:pt x="8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69" name="Freeform 18"/>
            <p:cNvSpPr>
              <a:spLocks/>
            </p:cNvSpPr>
            <p:nvPr/>
          </p:nvSpPr>
          <p:spPr bwMode="auto">
            <a:xfrm>
              <a:off x="1163" y="360"/>
              <a:ext cx="111" cy="65"/>
            </a:xfrm>
            <a:custGeom>
              <a:avLst/>
              <a:gdLst>
                <a:gd name="T0" fmla="*/ 687 w 890"/>
                <a:gd name="T1" fmla="*/ 7 h 524"/>
                <a:gd name="T2" fmla="*/ 737 w 890"/>
                <a:gd name="T3" fmla="*/ 36 h 524"/>
                <a:gd name="T4" fmla="*/ 778 w 890"/>
                <a:gd name="T5" fmla="*/ 82 h 524"/>
                <a:gd name="T6" fmla="*/ 811 w 890"/>
                <a:gd name="T7" fmla="*/ 139 h 524"/>
                <a:gd name="T8" fmla="*/ 836 w 890"/>
                <a:gd name="T9" fmla="*/ 204 h 524"/>
                <a:gd name="T10" fmla="*/ 856 w 890"/>
                <a:gd name="T11" fmla="*/ 274 h 524"/>
                <a:gd name="T12" fmla="*/ 869 w 890"/>
                <a:gd name="T13" fmla="*/ 341 h 524"/>
                <a:gd name="T14" fmla="*/ 879 w 890"/>
                <a:gd name="T15" fmla="*/ 404 h 524"/>
                <a:gd name="T16" fmla="*/ 886 w 890"/>
                <a:gd name="T17" fmla="*/ 457 h 524"/>
                <a:gd name="T18" fmla="*/ 889 w 890"/>
                <a:gd name="T19" fmla="*/ 498 h 524"/>
                <a:gd name="T20" fmla="*/ 890 w 890"/>
                <a:gd name="T21" fmla="*/ 519 h 524"/>
                <a:gd name="T22" fmla="*/ 437 w 890"/>
                <a:gd name="T23" fmla="*/ 524 h 524"/>
                <a:gd name="T24" fmla="*/ 315 w 890"/>
                <a:gd name="T25" fmla="*/ 524 h 524"/>
                <a:gd name="T26" fmla="*/ 285 w 890"/>
                <a:gd name="T27" fmla="*/ 454 h 524"/>
                <a:gd name="T28" fmla="*/ 248 w 890"/>
                <a:gd name="T29" fmla="*/ 391 h 524"/>
                <a:gd name="T30" fmla="*/ 203 w 890"/>
                <a:gd name="T31" fmla="*/ 340 h 524"/>
                <a:gd name="T32" fmla="*/ 151 w 890"/>
                <a:gd name="T33" fmla="*/ 302 h 524"/>
                <a:gd name="T34" fmla="*/ 89 w 890"/>
                <a:gd name="T35" fmla="*/ 283 h 524"/>
                <a:gd name="T36" fmla="*/ 63 w 890"/>
                <a:gd name="T37" fmla="*/ 285 h 524"/>
                <a:gd name="T38" fmla="*/ 51 w 890"/>
                <a:gd name="T39" fmla="*/ 290 h 524"/>
                <a:gd name="T40" fmla="*/ 8 w 890"/>
                <a:gd name="T41" fmla="*/ 315 h 524"/>
                <a:gd name="T42" fmla="*/ 74 w 890"/>
                <a:gd name="T43" fmla="*/ 257 h 524"/>
                <a:gd name="T44" fmla="*/ 128 w 890"/>
                <a:gd name="T45" fmla="*/ 188 h 524"/>
                <a:gd name="T46" fmla="*/ 167 w 890"/>
                <a:gd name="T47" fmla="*/ 112 h 524"/>
                <a:gd name="T48" fmla="*/ 194 w 890"/>
                <a:gd name="T49" fmla="*/ 65 h 524"/>
                <a:gd name="T50" fmla="*/ 212 w 890"/>
                <a:gd name="T51" fmla="*/ 43 h 524"/>
                <a:gd name="T52" fmla="*/ 217 w 890"/>
                <a:gd name="T53" fmla="*/ 2 h 524"/>
                <a:gd name="T54" fmla="*/ 226 w 890"/>
                <a:gd name="T55" fmla="*/ 2 h 524"/>
                <a:gd name="T56" fmla="*/ 233 w 890"/>
                <a:gd name="T57" fmla="*/ 3 h 524"/>
                <a:gd name="T58" fmla="*/ 437 w 890"/>
                <a:gd name="T59" fmla="*/ 90 h 524"/>
                <a:gd name="T60" fmla="*/ 437 w 890"/>
                <a:gd name="T61" fmla="*/ 90 h 524"/>
                <a:gd name="T62" fmla="*/ 524 w 890"/>
                <a:gd name="T63" fmla="*/ 159 h 524"/>
                <a:gd name="T64" fmla="*/ 648 w 890"/>
                <a:gd name="T65" fmla="*/ 0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0" h="524">
                  <a:moveTo>
                    <a:pt x="659" y="0"/>
                  </a:moveTo>
                  <a:lnTo>
                    <a:pt x="687" y="7"/>
                  </a:lnTo>
                  <a:lnTo>
                    <a:pt x="712" y="19"/>
                  </a:lnTo>
                  <a:lnTo>
                    <a:pt x="737" y="36"/>
                  </a:lnTo>
                  <a:lnTo>
                    <a:pt x="758" y="58"/>
                  </a:lnTo>
                  <a:lnTo>
                    <a:pt x="778" y="82"/>
                  </a:lnTo>
                  <a:lnTo>
                    <a:pt x="795" y="109"/>
                  </a:lnTo>
                  <a:lnTo>
                    <a:pt x="811" y="139"/>
                  </a:lnTo>
                  <a:lnTo>
                    <a:pt x="825" y="171"/>
                  </a:lnTo>
                  <a:lnTo>
                    <a:pt x="836" y="204"/>
                  </a:lnTo>
                  <a:lnTo>
                    <a:pt x="847" y="238"/>
                  </a:lnTo>
                  <a:lnTo>
                    <a:pt x="856" y="274"/>
                  </a:lnTo>
                  <a:lnTo>
                    <a:pt x="863" y="308"/>
                  </a:lnTo>
                  <a:lnTo>
                    <a:pt x="869" y="341"/>
                  </a:lnTo>
                  <a:lnTo>
                    <a:pt x="875" y="374"/>
                  </a:lnTo>
                  <a:lnTo>
                    <a:pt x="879" y="404"/>
                  </a:lnTo>
                  <a:lnTo>
                    <a:pt x="883" y="433"/>
                  </a:lnTo>
                  <a:lnTo>
                    <a:pt x="886" y="457"/>
                  </a:lnTo>
                  <a:lnTo>
                    <a:pt x="888" y="480"/>
                  </a:lnTo>
                  <a:lnTo>
                    <a:pt x="889" y="498"/>
                  </a:lnTo>
                  <a:lnTo>
                    <a:pt x="890" y="511"/>
                  </a:lnTo>
                  <a:lnTo>
                    <a:pt x="890" y="519"/>
                  </a:lnTo>
                  <a:lnTo>
                    <a:pt x="890" y="523"/>
                  </a:lnTo>
                  <a:lnTo>
                    <a:pt x="437" y="524"/>
                  </a:lnTo>
                  <a:lnTo>
                    <a:pt x="437" y="524"/>
                  </a:lnTo>
                  <a:lnTo>
                    <a:pt x="315" y="524"/>
                  </a:lnTo>
                  <a:lnTo>
                    <a:pt x="301" y="488"/>
                  </a:lnTo>
                  <a:lnTo>
                    <a:pt x="285" y="454"/>
                  </a:lnTo>
                  <a:lnTo>
                    <a:pt x="268" y="422"/>
                  </a:lnTo>
                  <a:lnTo>
                    <a:pt x="248" y="391"/>
                  </a:lnTo>
                  <a:lnTo>
                    <a:pt x="227" y="364"/>
                  </a:lnTo>
                  <a:lnTo>
                    <a:pt x="203" y="340"/>
                  </a:lnTo>
                  <a:lnTo>
                    <a:pt x="179" y="319"/>
                  </a:lnTo>
                  <a:lnTo>
                    <a:pt x="151" y="302"/>
                  </a:lnTo>
                  <a:lnTo>
                    <a:pt x="121" y="291"/>
                  </a:lnTo>
                  <a:lnTo>
                    <a:pt x="89" y="283"/>
                  </a:lnTo>
                  <a:lnTo>
                    <a:pt x="75" y="283"/>
                  </a:lnTo>
                  <a:lnTo>
                    <a:pt x="63" y="285"/>
                  </a:lnTo>
                  <a:lnTo>
                    <a:pt x="56" y="287"/>
                  </a:lnTo>
                  <a:lnTo>
                    <a:pt x="51" y="290"/>
                  </a:lnTo>
                  <a:lnTo>
                    <a:pt x="0" y="357"/>
                  </a:lnTo>
                  <a:lnTo>
                    <a:pt x="8" y="315"/>
                  </a:lnTo>
                  <a:lnTo>
                    <a:pt x="43" y="287"/>
                  </a:lnTo>
                  <a:lnTo>
                    <a:pt x="74" y="257"/>
                  </a:lnTo>
                  <a:lnTo>
                    <a:pt x="103" y="224"/>
                  </a:lnTo>
                  <a:lnTo>
                    <a:pt x="128" y="188"/>
                  </a:lnTo>
                  <a:lnTo>
                    <a:pt x="149" y="151"/>
                  </a:lnTo>
                  <a:lnTo>
                    <a:pt x="167" y="112"/>
                  </a:lnTo>
                  <a:lnTo>
                    <a:pt x="181" y="73"/>
                  </a:lnTo>
                  <a:lnTo>
                    <a:pt x="194" y="65"/>
                  </a:lnTo>
                  <a:lnTo>
                    <a:pt x="205" y="55"/>
                  </a:lnTo>
                  <a:lnTo>
                    <a:pt x="212" y="43"/>
                  </a:lnTo>
                  <a:lnTo>
                    <a:pt x="215" y="28"/>
                  </a:lnTo>
                  <a:lnTo>
                    <a:pt x="217" y="2"/>
                  </a:lnTo>
                  <a:lnTo>
                    <a:pt x="222" y="2"/>
                  </a:lnTo>
                  <a:lnTo>
                    <a:pt x="226" y="2"/>
                  </a:lnTo>
                  <a:lnTo>
                    <a:pt x="230" y="2"/>
                  </a:lnTo>
                  <a:lnTo>
                    <a:pt x="233" y="3"/>
                  </a:lnTo>
                  <a:lnTo>
                    <a:pt x="349" y="159"/>
                  </a:lnTo>
                  <a:lnTo>
                    <a:pt x="437" y="90"/>
                  </a:lnTo>
                  <a:lnTo>
                    <a:pt x="437" y="90"/>
                  </a:lnTo>
                  <a:lnTo>
                    <a:pt x="437" y="90"/>
                  </a:lnTo>
                  <a:lnTo>
                    <a:pt x="437" y="89"/>
                  </a:lnTo>
                  <a:lnTo>
                    <a:pt x="524" y="159"/>
                  </a:lnTo>
                  <a:lnTo>
                    <a:pt x="640" y="3"/>
                  </a:lnTo>
                  <a:lnTo>
                    <a:pt x="648" y="0"/>
                  </a:lnTo>
                  <a:lnTo>
                    <a:pt x="6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70" name="Freeform 19"/>
            <p:cNvSpPr>
              <a:spLocks/>
            </p:cNvSpPr>
            <p:nvPr/>
          </p:nvSpPr>
          <p:spPr bwMode="auto">
            <a:xfrm>
              <a:off x="1005" y="360"/>
              <a:ext cx="111" cy="65"/>
            </a:xfrm>
            <a:custGeom>
              <a:avLst/>
              <a:gdLst>
                <a:gd name="T0" fmla="*/ 677 w 888"/>
                <a:gd name="T1" fmla="*/ 1 h 524"/>
                <a:gd name="T2" fmla="*/ 682 w 888"/>
                <a:gd name="T3" fmla="*/ 25 h 524"/>
                <a:gd name="T4" fmla="*/ 693 w 888"/>
                <a:gd name="T5" fmla="*/ 55 h 524"/>
                <a:gd name="T6" fmla="*/ 719 w 888"/>
                <a:gd name="T7" fmla="*/ 73 h 524"/>
                <a:gd name="T8" fmla="*/ 754 w 888"/>
                <a:gd name="T9" fmla="*/ 160 h 524"/>
                <a:gd name="T10" fmla="*/ 809 w 888"/>
                <a:gd name="T11" fmla="*/ 240 h 524"/>
                <a:gd name="T12" fmla="*/ 879 w 888"/>
                <a:gd name="T13" fmla="*/ 308 h 524"/>
                <a:gd name="T14" fmla="*/ 839 w 888"/>
                <a:gd name="T15" fmla="*/ 291 h 524"/>
                <a:gd name="T16" fmla="*/ 826 w 888"/>
                <a:gd name="T17" fmla="*/ 285 h 524"/>
                <a:gd name="T18" fmla="*/ 801 w 888"/>
                <a:gd name="T19" fmla="*/ 284 h 524"/>
                <a:gd name="T20" fmla="*/ 739 w 888"/>
                <a:gd name="T21" fmla="*/ 303 h 524"/>
                <a:gd name="T22" fmla="*/ 687 w 888"/>
                <a:gd name="T23" fmla="*/ 340 h 524"/>
                <a:gd name="T24" fmla="*/ 642 w 888"/>
                <a:gd name="T25" fmla="*/ 391 h 524"/>
                <a:gd name="T26" fmla="*/ 606 w 888"/>
                <a:gd name="T27" fmla="*/ 453 h 524"/>
                <a:gd name="T28" fmla="*/ 576 w 888"/>
                <a:gd name="T29" fmla="*/ 524 h 524"/>
                <a:gd name="T30" fmla="*/ 453 w 888"/>
                <a:gd name="T31" fmla="*/ 524 h 524"/>
                <a:gd name="T32" fmla="*/ 0 w 888"/>
                <a:gd name="T33" fmla="*/ 520 h 524"/>
                <a:gd name="T34" fmla="*/ 1 w 888"/>
                <a:gd name="T35" fmla="*/ 499 h 524"/>
                <a:gd name="T36" fmla="*/ 4 w 888"/>
                <a:gd name="T37" fmla="*/ 458 h 524"/>
                <a:gd name="T38" fmla="*/ 9 w 888"/>
                <a:gd name="T39" fmla="*/ 405 h 524"/>
                <a:gd name="T40" fmla="*/ 19 w 888"/>
                <a:gd name="T41" fmla="*/ 342 h 524"/>
                <a:gd name="T42" fmla="*/ 33 w 888"/>
                <a:gd name="T43" fmla="*/ 274 h 524"/>
                <a:gd name="T44" fmla="*/ 53 w 888"/>
                <a:gd name="T45" fmla="*/ 205 h 524"/>
                <a:gd name="T46" fmla="*/ 79 w 888"/>
                <a:gd name="T47" fmla="*/ 140 h 524"/>
                <a:gd name="T48" fmla="*/ 112 w 888"/>
                <a:gd name="T49" fmla="*/ 82 h 524"/>
                <a:gd name="T50" fmla="*/ 152 w 888"/>
                <a:gd name="T51" fmla="*/ 37 h 524"/>
                <a:gd name="T52" fmla="*/ 203 w 888"/>
                <a:gd name="T53" fmla="*/ 8 h 524"/>
                <a:gd name="T54" fmla="*/ 241 w 888"/>
                <a:gd name="T55" fmla="*/ 1 h 524"/>
                <a:gd name="T56" fmla="*/ 365 w 888"/>
                <a:gd name="T57" fmla="*/ 159 h 524"/>
                <a:gd name="T58" fmla="*/ 453 w 888"/>
                <a:gd name="T59" fmla="*/ 89 h 524"/>
                <a:gd name="T60" fmla="*/ 656 w 888"/>
                <a:gd name="T61" fmla="*/ 3 h 524"/>
                <a:gd name="T62" fmla="*/ 674 w 888"/>
                <a:gd name="T63" fmla="*/ 0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88" h="524">
                  <a:moveTo>
                    <a:pt x="674" y="0"/>
                  </a:moveTo>
                  <a:lnTo>
                    <a:pt x="677" y="1"/>
                  </a:lnTo>
                  <a:lnTo>
                    <a:pt x="680" y="2"/>
                  </a:lnTo>
                  <a:lnTo>
                    <a:pt x="682" y="25"/>
                  </a:lnTo>
                  <a:lnTo>
                    <a:pt x="685" y="42"/>
                  </a:lnTo>
                  <a:lnTo>
                    <a:pt x="693" y="55"/>
                  </a:lnTo>
                  <a:lnTo>
                    <a:pt x="704" y="65"/>
                  </a:lnTo>
                  <a:lnTo>
                    <a:pt x="719" y="73"/>
                  </a:lnTo>
                  <a:lnTo>
                    <a:pt x="734" y="116"/>
                  </a:lnTo>
                  <a:lnTo>
                    <a:pt x="754" y="160"/>
                  </a:lnTo>
                  <a:lnTo>
                    <a:pt x="780" y="202"/>
                  </a:lnTo>
                  <a:lnTo>
                    <a:pt x="809" y="240"/>
                  </a:lnTo>
                  <a:lnTo>
                    <a:pt x="842" y="276"/>
                  </a:lnTo>
                  <a:lnTo>
                    <a:pt x="879" y="308"/>
                  </a:lnTo>
                  <a:lnTo>
                    <a:pt x="888" y="356"/>
                  </a:lnTo>
                  <a:lnTo>
                    <a:pt x="839" y="291"/>
                  </a:lnTo>
                  <a:lnTo>
                    <a:pt x="835" y="288"/>
                  </a:lnTo>
                  <a:lnTo>
                    <a:pt x="826" y="285"/>
                  </a:lnTo>
                  <a:lnTo>
                    <a:pt x="814" y="284"/>
                  </a:lnTo>
                  <a:lnTo>
                    <a:pt x="801" y="284"/>
                  </a:lnTo>
                  <a:lnTo>
                    <a:pt x="769" y="292"/>
                  </a:lnTo>
                  <a:lnTo>
                    <a:pt x="739" y="303"/>
                  </a:lnTo>
                  <a:lnTo>
                    <a:pt x="712" y="319"/>
                  </a:lnTo>
                  <a:lnTo>
                    <a:pt x="687" y="340"/>
                  </a:lnTo>
                  <a:lnTo>
                    <a:pt x="663" y="364"/>
                  </a:lnTo>
                  <a:lnTo>
                    <a:pt x="642" y="391"/>
                  </a:lnTo>
                  <a:lnTo>
                    <a:pt x="623" y="421"/>
                  </a:lnTo>
                  <a:lnTo>
                    <a:pt x="606" y="453"/>
                  </a:lnTo>
                  <a:lnTo>
                    <a:pt x="590" y="487"/>
                  </a:lnTo>
                  <a:lnTo>
                    <a:pt x="576" y="524"/>
                  </a:lnTo>
                  <a:lnTo>
                    <a:pt x="453" y="524"/>
                  </a:lnTo>
                  <a:lnTo>
                    <a:pt x="453" y="524"/>
                  </a:lnTo>
                  <a:lnTo>
                    <a:pt x="0" y="524"/>
                  </a:lnTo>
                  <a:lnTo>
                    <a:pt x="0" y="520"/>
                  </a:lnTo>
                  <a:lnTo>
                    <a:pt x="0" y="512"/>
                  </a:lnTo>
                  <a:lnTo>
                    <a:pt x="1" y="499"/>
                  </a:lnTo>
                  <a:lnTo>
                    <a:pt x="2" y="481"/>
                  </a:lnTo>
                  <a:lnTo>
                    <a:pt x="4" y="458"/>
                  </a:lnTo>
                  <a:lnTo>
                    <a:pt x="6" y="433"/>
                  </a:lnTo>
                  <a:lnTo>
                    <a:pt x="9" y="405"/>
                  </a:lnTo>
                  <a:lnTo>
                    <a:pt x="13" y="374"/>
                  </a:lnTo>
                  <a:lnTo>
                    <a:pt x="19" y="342"/>
                  </a:lnTo>
                  <a:lnTo>
                    <a:pt x="25" y="309"/>
                  </a:lnTo>
                  <a:lnTo>
                    <a:pt x="33" y="274"/>
                  </a:lnTo>
                  <a:lnTo>
                    <a:pt x="42" y="239"/>
                  </a:lnTo>
                  <a:lnTo>
                    <a:pt x="53" y="205"/>
                  </a:lnTo>
                  <a:lnTo>
                    <a:pt x="65" y="172"/>
                  </a:lnTo>
                  <a:lnTo>
                    <a:pt x="79" y="140"/>
                  </a:lnTo>
                  <a:lnTo>
                    <a:pt x="94" y="110"/>
                  </a:lnTo>
                  <a:lnTo>
                    <a:pt x="112" y="82"/>
                  </a:lnTo>
                  <a:lnTo>
                    <a:pt x="131" y="58"/>
                  </a:lnTo>
                  <a:lnTo>
                    <a:pt x="152" y="37"/>
                  </a:lnTo>
                  <a:lnTo>
                    <a:pt x="176" y="20"/>
                  </a:lnTo>
                  <a:lnTo>
                    <a:pt x="203" y="8"/>
                  </a:lnTo>
                  <a:lnTo>
                    <a:pt x="231" y="1"/>
                  </a:lnTo>
                  <a:lnTo>
                    <a:pt x="241" y="1"/>
                  </a:lnTo>
                  <a:lnTo>
                    <a:pt x="250" y="3"/>
                  </a:lnTo>
                  <a:lnTo>
                    <a:pt x="365" y="159"/>
                  </a:lnTo>
                  <a:lnTo>
                    <a:pt x="453" y="90"/>
                  </a:lnTo>
                  <a:lnTo>
                    <a:pt x="453" y="89"/>
                  </a:lnTo>
                  <a:lnTo>
                    <a:pt x="541" y="159"/>
                  </a:lnTo>
                  <a:lnTo>
                    <a:pt x="656" y="3"/>
                  </a:lnTo>
                  <a:lnTo>
                    <a:pt x="663" y="0"/>
                  </a:lnTo>
                  <a:lnTo>
                    <a:pt x="67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sp>
          <p:nvSpPr>
            <p:cNvPr id="71" name="Freeform 20"/>
            <p:cNvSpPr>
              <a:spLocks/>
            </p:cNvSpPr>
            <p:nvPr/>
          </p:nvSpPr>
          <p:spPr bwMode="auto">
            <a:xfrm>
              <a:off x="928" y="135"/>
              <a:ext cx="439" cy="420"/>
            </a:xfrm>
            <a:custGeom>
              <a:avLst/>
              <a:gdLst>
                <a:gd name="T0" fmla="*/ 3009 w 3509"/>
                <a:gd name="T1" fmla="*/ 376 h 3354"/>
                <a:gd name="T2" fmla="*/ 3203 w 3509"/>
                <a:gd name="T3" fmla="*/ 614 h 3354"/>
                <a:gd name="T4" fmla="*/ 3354 w 3509"/>
                <a:gd name="T5" fmla="*/ 881 h 3354"/>
                <a:gd name="T6" fmla="*/ 3456 w 3509"/>
                <a:gd name="T7" fmla="*/ 1176 h 3354"/>
                <a:gd name="T8" fmla="*/ 3506 w 3509"/>
                <a:gd name="T9" fmla="*/ 1491 h 3354"/>
                <a:gd name="T10" fmla="*/ 3496 w 3509"/>
                <a:gd name="T11" fmla="*/ 1812 h 3354"/>
                <a:gd name="T12" fmla="*/ 3432 w 3509"/>
                <a:gd name="T13" fmla="*/ 2115 h 3354"/>
                <a:gd name="T14" fmla="*/ 3317 w 3509"/>
                <a:gd name="T15" fmla="*/ 2396 h 3354"/>
                <a:gd name="T16" fmla="*/ 3158 w 3509"/>
                <a:gd name="T17" fmla="*/ 2651 h 3354"/>
                <a:gd name="T18" fmla="*/ 2958 w 3509"/>
                <a:gd name="T19" fmla="*/ 2875 h 3354"/>
                <a:gd name="T20" fmla="*/ 2724 w 3509"/>
                <a:gd name="T21" fmla="*/ 3061 h 3354"/>
                <a:gd name="T22" fmla="*/ 2460 w 3509"/>
                <a:gd name="T23" fmla="*/ 3206 h 3354"/>
                <a:gd name="T24" fmla="*/ 2170 w 3509"/>
                <a:gd name="T25" fmla="*/ 3304 h 3354"/>
                <a:gd name="T26" fmla="*/ 1860 w 3509"/>
                <a:gd name="T27" fmla="*/ 3350 h 3354"/>
                <a:gd name="T28" fmla="*/ 1543 w 3509"/>
                <a:gd name="T29" fmla="*/ 3341 h 3354"/>
                <a:gd name="T30" fmla="*/ 1239 w 3509"/>
                <a:gd name="T31" fmla="*/ 3277 h 3354"/>
                <a:gd name="T32" fmla="*/ 958 w 3509"/>
                <a:gd name="T33" fmla="*/ 3162 h 3354"/>
                <a:gd name="T34" fmla="*/ 702 w 3509"/>
                <a:gd name="T35" fmla="*/ 3003 h 3354"/>
                <a:gd name="T36" fmla="*/ 480 w 3509"/>
                <a:gd name="T37" fmla="*/ 2804 h 3354"/>
                <a:gd name="T38" fmla="*/ 293 w 3509"/>
                <a:gd name="T39" fmla="*/ 2569 h 3354"/>
                <a:gd name="T40" fmla="*/ 149 w 3509"/>
                <a:gd name="T41" fmla="*/ 2305 h 3354"/>
                <a:gd name="T42" fmla="*/ 50 w 3509"/>
                <a:gd name="T43" fmla="*/ 2016 h 3354"/>
                <a:gd name="T44" fmla="*/ 3 w 3509"/>
                <a:gd name="T45" fmla="*/ 1706 h 3354"/>
                <a:gd name="T46" fmla="*/ 13 w 3509"/>
                <a:gd name="T47" fmla="*/ 1387 h 3354"/>
                <a:gd name="T48" fmla="*/ 78 w 3509"/>
                <a:gd name="T49" fmla="*/ 1082 h 3354"/>
                <a:gd name="T50" fmla="*/ 194 w 3509"/>
                <a:gd name="T51" fmla="*/ 799 h 3354"/>
                <a:gd name="T52" fmla="*/ 355 w 3509"/>
                <a:gd name="T53" fmla="*/ 543 h 3354"/>
                <a:gd name="T54" fmla="*/ 557 w 3509"/>
                <a:gd name="T55" fmla="*/ 320 h 3354"/>
                <a:gd name="T56" fmla="*/ 794 w 3509"/>
                <a:gd name="T57" fmla="*/ 132 h 3354"/>
                <a:gd name="T58" fmla="*/ 1146 w 3509"/>
                <a:gd name="T59" fmla="*/ 208 h 3354"/>
                <a:gd name="T60" fmla="*/ 906 w 3509"/>
                <a:gd name="T61" fmla="*/ 342 h 3354"/>
                <a:gd name="T62" fmla="*/ 694 w 3509"/>
                <a:gd name="T63" fmla="*/ 514 h 3354"/>
                <a:gd name="T64" fmla="*/ 515 w 3509"/>
                <a:gd name="T65" fmla="*/ 722 h 3354"/>
                <a:gd name="T66" fmla="*/ 377 w 3509"/>
                <a:gd name="T67" fmla="*/ 959 h 3354"/>
                <a:gd name="T68" fmla="*/ 283 w 3509"/>
                <a:gd name="T69" fmla="*/ 1221 h 3354"/>
                <a:gd name="T70" fmla="*/ 238 w 3509"/>
                <a:gd name="T71" fmla="*/ 1502 h 3354"/>
                <a:gd name="T72" fmla="*/ 248 w 3509"/>
                <a:gd name="T73" fmla="*/ 1798 h 3354"/>
                <a:gd name="T74" fmla="*/ 312 w 3509"/>
                <a:gd name="T75" fmla="*/ 2079 h 3354"/>
                <a:gd name="T76" fmla="*/ 428 w 3509"/>
                <a:gd name="T77" fmla="*/ 2339 h 3354"/>
                <a:gd name="T78" fmla="*/ 586 w 3509"/>
                <a:gd name="T79" fmla="*/ 2570 h 3354"/>
                <a:gd name="T80" fmla="*/ 784 w 3509"/>
                <a:gd name="T81" fmla="*/ 2768 h 3354"/>
                <a:gd name="T82" fmla="*/ 1016 w 3509"/>
                <a:gd name="T83" fmla="*/ 2927 h 3354"/>
                <a:gd name="T84" fmla="*/ 1274 w 3509"/>
                <a:gd name="T85" fmla="*/ 3041 h 3354"/>
                <a:gd name="T86" fmla="*/ 1557 w 3509"/>
                <a:gd name="T87" fmla="*/ 3106 h 3354"/>
                <a:gd name="T88" fmla="*/ 1854 w 3509"/>
                <a:gd name="T89" fmla="*/ 3115 h 3354"/>
                <a:gd name="T90" fmla="*/ 2141 w 3509"/>
                <a:gd name="T91" fmla="*/ 3068 h 3354"/>
                <a:gd name="T92" fmla="*/ 2410 w 3509"/>
                <a:gd name="T93" fmla="*/ 2970 h 3354"/>
                <a:gd name="T94" fmla="*/ 2650 w 3509"/>
                <a:gd name="T95" fmla="*/ 2826 h 3354"/>
                <a:gd name="T96" fmla="*/ 2860 w 3509"/>
                <a:gd name="T97" fmla="*/ 2639 h 3354"/>
                <a:gd name="T98" fmla="*/ 3033 w 3509"/>
                <a:gd name="T99" fmla="*/ 2419 h 3354"/>
                <a:gd name="T100" fmla="*/ 3162 w 3509"/>
                <a:gd name="T101" fmla="*/ 2169 h 3354"/>
                <a:gd name="T102" fmla="*/ 3245 w 3509"/>
                <a:gd name="T103" fmla="*/ 1893 h 3354"/>
                <a:gd name="T104" fmla="*/ 3272 w 3509"/>
                <a:gd name="T105" fmla="*/ 1600 h 3354"/>
                <a:gd name="T106" fmla="*/ 3245 w 3509"/>
                <a:gd name="T107" fmla="*/ 1310 h 3354"/>
                <a:gd name="T108" fmla="*/ 3165 w 3509"/>
                <a:gd name="T109" fmla="*/ 1038 h 3354"/>
                <a:gd name="T110" fmla="*/ 3037 w 3509"/>
                <a:gd name="T111" fmla="*/ 790 h 3354"/>
                <a:gd name="T112" fmla="*/ 2868 w 3509"/>
                <a:gd name="T113" fmla="*/ 571 h 3354"/>
                <a:gd name="T114" fmla="*/ 2396 w 3509"/>
                <a:gd name="T115" fmla="*/ 94 h 3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509" h="3354">
                  <a:moveTo>
                    <a:pt x="3138" y="0"/>
                  </a:moveTo>
                  <a:lnTo>
                    <a:pt x="2936" y="306"/>
                  </a:lnTo>
                  <a:lnTo>
                    <a:pt x="3009" y="376"/>
                  </a:lnTo>
                  <a:lnTo>
                    <a:pt x="3078" y="451"/>
                  </a:lnTo>
                  <a:lnTo>
                    <a:pt x="3143" y="530"/>
                  </a:lnTo>
                  <a:lnTo>
                    <a:pt x="3203" y="614"/>
                  </a:lnTo>
                  <a:lnTo>
                    <a:pt x="3259" y="699"/>
                  </a:lnTo>
                  <a:lnTo>
                    <a:pt x="3309" y="789"/>
                  </a:lnTo>
                  <a:lnTo>
                    <a:pt x="3354" y="881"/>
                  </a:lnTo>
                  <a:lnTo>
                    <a:pt x="3393" y="977"/>
                  </a:lnTo>
                  <a:lnTo>
                    <a:pt x="3428" y="1074"/>
                  </a:lnTo>
                  <a:lnTo>
                    <a:pt x="3456" y="1176"/>
                  </a:lnTo>
                  <a:lnTo>
                    <a:pt x="3479" y="1279"/>
                  </a:lnTo>
                  <a:lnTo>
                    <a:pt x="3495" y="1383"/>
                  </a:lnTo>
                  <a:lnTo>
                    <a:pt x="3506" y="1491"/>
                  </a:lnTo>
                  <a:lnTo>
                    <a:pt x="3509" y="1600"/>
                  </a:lnTo>
                  <a:lnTo>
                    <a:pt x="3506" y="1706"/>
                  </a:lnTo>
                  <a:lnTo>
                    <a:pt x="3496" y="1812"/>
                  </a:lnTo>
                  <a:lnTo>
                    <a:pt x="3480" y="1915"/>
                  </a:lnTo>
                  <a:lnTo>
                    <a:pt x="3459" y="2016"/>
                  </a:lnTo>
                  <a:lnTo>
                    <a:pt x="3432" y="2115"/>
                  </a:lnTo>
                  <a:lnTo>
                    <a:pt x="3399" y="2211"/>
                  </a:lnTo>
                  <a:lnTo>
                    <a:pt x="3360" y="2305"/>
                  </a:lnTo>
                  <a:lnTo>
                    <a:pt x="3317" y="2396"/>
                  </a:lnTo>
                  <a:lnTo>
                    <a:pt x="3268" y="2484"/>
                  </a:lnTo>
                  <a:lnTo>
                    <a:pt x="3216" y="2569"/>
                  </a:lnTo>
                  <a:lnTo>
                    <a:pt x="3158" y="2651"/>
                  </a:lnTo>
                  <a:lnTo>
                    <a:pt x="3095" y="2729"/>
                  </a:lnTo>
                  <a:lnTo>
                    <a:pt x="3029" y="2804"/>
                  </a:lnTo>
                  <a:lnTo>
                    <a:pt x="2958" y="2875"/>
                  </a:lnTo>
                  <a:lnTo>
                    <a:pt x="2883" y="2941"/>
                  </a:lnTo>
                  <a:lnTo>
                    <a:pt x="2805" y="3003"/>
                  </a:lnTo>
                  <a:lnTo>
                    <a:pt x="2724" y="3061"/>
                  </a:lnTo>
                  <a:lnTo>
                    <a:pt x="2639" y="3114"/>
                  </a:lnTo>
                  <a:lnTo>
                    <a:pt x="2551" y="3162"/>
                  </a:lnTo>
                  <a:lnTo>
                    <a:pt x="2460" y="3206"/>
                  </a:lnTo>
                  <a:lnTo>
                    <a:pt x="2366" y="3244"/>
                  </a:lnTo>
                  <a:lnTo>
                    <a:pt x="2269" y="3277"/>
                  </a:lnTo>
                  <a:lnTo>
                    <a:pt x="2170" y="3304"/>
                  </a:lnTo>
                  <a:lnTo>
                    <a:pt x="2069" y="3326"/>
                  </a:lnTo>
                  <a:lnTo>
                    <a:pt x="1966" y="3341"/>
                  </a:lnTo>
                  <a:lnTo>
                    <a:pt x="1860" y="3350"/>
                  </a:lnTo>
                  <a:lnTo>
                    <a:pt x="1754" y="3354"/>
                  </a:lnTo>
                  <a:lnTo>
                    <a:pt x="1647" y="3350"/>
                  </a:lnTo>
                  <a:lnTo>
                    <a:pt x="1543" y="3341"/>
                  </a:lnTo>
                  <a:lnTo>
                    <a:pt x="1439" y="3326"/>
                  </a:lnTo>
                  <a:lnTo>
                    <a:pt x="1339" y="3304"/>
                  </a:lnTo>
                  <a:lnTo>
                    <a:pt x="1239" y="3277"/>
                  </a:lnTo>
                  <a:lnTo>
                    <a:pt x="1143" y="3244"/>
                  </a:lnTo>
                  <a:lnTo>
                    <a:pt x="1049" y="3206"/>
                  </a:lnTo>
                  <a:lnTo>
                    <a:pt x="958" y="3162"/>
                  </a:lnTo>
                  <a:lnTo>
                    <a:pt x="869" y="3114"/>
                  </a:lnTo>
                  <a:lnTo>
                    <a:pt x="785" y="3061"/>
                  </a:lnTo>
                  <a:lnTo>
                    <a:pt x="702" y="3003"/>
                  </a:lnTo>
                  <a:lnTo>
                    <a:pt x="624" y="2941"/>
                  </a:lnTo>
                  <a:lnTo>
                    <a:pt x="551" y="2875"/>
                  </a:lnTo>
                  <a:lnTo>
                    <a:pt x="480" y="2804"/>
                  </a:lnTo>
                  <a:lnTo>
                    <a:pt x="413" y="2729"/>
                  </a:lnTo>
                  <a:lnTo>
                    <a:pt x="351" y="2651"/>
                  </a:lnTo>
                  <a:lnTo>
                    <a:pt x="293" y="2569"/>
                  </a:lnTo>
                  <a:lnTo>
                    <a:pt x="239" y="2484"/>
                  </a:lnTo>
                  <a:lnTo>
                    <a:pt x="191" y="2396"/>
                  </a:lnTo>
                  <a:lnTo>
                    <a:pt x="149" y="2305"/>
                  </a:lnTo>
                  <a:lnTo>
                    <a:pt x="110" y="2211"/>
                  </a:lnTo>
                  <a:lnTo>
                    <a:pt x="77" y="2115"/>
                  </a:lnTo>
                  <a:lnTo>
                    <a:pt x="50" y="2016"/>
                  </a:lnTo>
                  <a:lnTo>
                    <a:pt x="28" y="1915"/>
                  </a:lnTo>
                  <a:lnTo>
                    <a:pt x="13" y="1812"/>
                  </a:lnTo>
                  <a:lnTo>
                    <a:pt x="3" y="1706"/>
                  </a:lnTo>
                  <a:lnTo>
                    <a:pt x="0" y="1600"/>
                  </a:lnTo>
                  <a:lnTo>
                    <a:pt x="3" y="1492"/>
                  </a:lnTo>
                  <a:lnTo>
                    <a:pt x="13" y="1387"/>
                  </a:lnTo>
                  <a:lnTo>
                    <a:pt x="29" y="1283"/>
                  </a:lnTo>
                  <a:lnTo>
                    <a:pt x="50" y="1181"/>
                  </a:lnTo>
                  <a:lnTo>
                    <a:pt x="78" y="1082"/>
                  </a:lnTo>
                  <a:lnTo>
                    <a:pt x="111" y="985"/>
                  </a:lnTo>
                  <a:lnTo>
                    <a:pt x="150" y="890"/>
                  </a:lnTo>
                  <a:lnTo>
                    <a:pt x="194" y="799"/>
                  </a:lnTo>
                  <a:lnTo>
                    <a:pt x="243" y="710"/>
                  </a:lnTo>
                  <a:lnTo>
                    <a:pt x="297" y="625"/>
                  </a:lnTo>
                  <a:lnTo>
                    <a:pt x="355" y="543"/>
                  </a:lnTo>
                  <a:lnTo>
                    <a:pt x="418" y="465"/>
                  </a:lnTo>
                  <a:lnTo>
                    <a:pt x="485" y="390"/>
                  </a:lnTo>
                  <a:lnTo>
                    <a:pt x="557" y="320"/>
                  </a:lnTo>
                  <a:lnTo>
                    <a:pt x="632" y="253"/>
                  </a:lnTo>
                  <a:lnTo>
                    <a:pt x="711" y="190"/>
                  </a:lnTo>
                  <a:lnTo>
                    <a:pt x="794" y="132"/>
                  </a:lnTo>
                  <a:lnTo>
                    <a:pt x="880" y="80"/>
                  </a:lnTo>
                  <a:lnTo>
                    <a:pt x="969" y="32"/>
                  </a:lnTo>
                  <a:lnTo>
                    <a:pt x="1146" y="208"/>
                  </a:lnTo>
                  <a:lnTo>
                    <a:pt x="1063" y="248"/>
                  </a:lnTo>
                  <a:lnTo>
                    <a:pt x="982" y="293"/>
                  </a:lnTo>
                  <a:lnTo>
                    <a:pt x="906" y="342"/>
                  </a:lnTo>
                  <a:lnTo>
                    <a:pt x="831" y="395"/>
                  </a:lnTo>
                  <a:lnTo>
                    <a:pt x="760" y="452"/>
                  </a:lnTo>
                  <a:lnTo>
                    <a:pt x="694" y="514"/>
                  </a:lnTo>
                  <a:lnTo>
                    <a:pt x="630" y="579"/>
                  </a:lnTo>
                  <a:lnTo>
                    <a:pt x="571" y="649"/>
                  </a:lnTo>
                  <a:lnTo>
                    <a:pt x="515" y="722"/>
                  </a:lnTo>
                  <a:lnTo>
                    <a:pt x="465" y="797"/>
                  </a:lnTo>
                  <a:lnTo>
                    <a:pt x="419" y="877"/>
                  </a:lnTo>
                  <a:lnTo>
                    <a:pt x="377" y="959"/>
                  </a:lnTo>
                  <a:lnTo>
                    <a:pt x="341" y="1043"/>
                  </a:lnTo>
                  <a:lnTo>
                    <a:pt x="309" y="1131"/>
                  </a:lnTo>
                  <a:lnTo>
                    <a:pt x="283" y="1221"/>
                  </a:lnTo>
                  <a:lnTo>
                    <a:pt x="262" y="1313"/>
                  </a:lnTo>
                  <a:lnTo>
                    <a:pt x="247" y="1407"/>
                  </a:lnTo>
                  <a:lnTo>
                    <a:pt x="238" y="1502"/>
                  </a:lnTo>
                  <a:lnTo>
                    <a:pt x="235" y="1600"/>
                  </a:lnTo>
                  <a:lnTo>
                    <a:pt x="238" y="1700"/>
                  </a:lnTo>
                  <a:lnTo>
                    <a:pt x="248" y="1798"/>
                  </a:lnTo>
                  <a:lnTo>
                    <a:pt x="264" y="1893"/>
                  </a:lnTo>
                  <a:lnTo>
                    <a:pt x="285" y="1987"/>
                  </a:lnTo>
                  <a:lnTo>
                    <a:pt x="312" y="2079"/>
                  </a:lnTo>
                  <a:lnTo>
                    <a:pt x="345" y="2169"/>
                  </a:lnTo>
                  <a:lnTo>
                    <a:pt x="384" y="2256"/>
                  </a:lnTo>
                  <a:lnTo>
                    <a:pt x="428" y="2339"/>
                  </a:lnTo>
                  <a:lnTo>
                    <a:pt x="476" y="2419"/>
                  </a:lnTo>
                  <a:lnTo>
                    <a:pt x="528" y="2496"/>
                  </a:lnTo>
                  <a:lnTo>
                    <a:pt x="586" y="2570"/>
                  </a:lnTo>
                  <a:lnTo>
                    <a:pt x="648" y="2639"/>
                  </a:lnTo>
                  <a:lnTo>
                    <a:pt x="714" y="2706"/>
                  </a:lnTo>
                  <a:lnTo>
                    <a:pt x="784" y="2768"/>
                  </a:lnTo>
                  <a:lnTo>
                    <a:pt x="857" y="2826"/>
                  </a:lnTo>
                  <a:lnTo>
                    <a:pt x="934" y="2879"/>
                  </a:lnTo>
                  <a:lnTo>
                    <a:pt x="1016" y="2927"/>
                  </a:lnTo>
                  <a:lnTo>
                    <a:pt x="1099" y="2970"/>
                  </a:lnTo>
                  <a:lnTo>
                    <a:pt x="1186" y="3008"/>
                  </a:lnTo>
                  <a:lnTo>
                    <a:pt x="1274" y="3041"/>
                  </a:lnTo>
                  <a:lnTo>
                    <a:pt x="1366" y="3068"/>
                  </a:lnTo>
                  <a:lnTo>
                    <a:pt x="1460" y="3091"/>
                  </a:lnTo>
                  <a:lnTo>
                    <a:pt x="1557" y="3106"/>
                  </a:lnTo>
                  <a:lnTo>
                    <a:pt x="1654" y="3115"/>
                  </a:lnTo>
                  <a:lnTo>
                    <a:pt x="1754" y="3118"/>
                  </a:lnTo>
                  <a:lnTo>
                    <a:pt x="1854" y="3115"/>
                  </a:lnTo>
                  <a:lnTo>
                    <a:pt x="1952" y="3106"/>
                  </a:lnTo>
                  <a:lnTo>
                    <a:pt x="2048" y="3091"/>
                  </a:lnTo>
                  <a:lnTo>
                    <a:pt x="2141" y="3068"/>
                  </a:lnTo>
                  <a:lnTo>
                    <a:pt x="2233" y="3041"/>
                  </a:lnTo>
                  <a:lnTo>
                    <a:pt x="2323" y="3008"/>
                  </a:lnTo>
                  <a:lnTo>
                    <a:pt x="2410" y="2970"/>
                  </a:lnTo>
                  <a:lnTo>
                    <a:pt x="2493" y="2927"/>
                  </a:lnTo>
                  <a:lnTo>
                    <a:pt x="2573" y="2879"/>
                  </a:lnTo>
                  <a:lnTo>
                    <a:pt x="2650" y="2826"/>
                  </a:lnTo>
                  <a:lnTo>
                    <a:pt x="2724" y="2768"/>
                  </a:lnTo>
                  <a:lnTo>
                    <a:pt x="2795" y="2706"/>
                  </a:lnTo>
                  <a:lnTo>
                    <a:pt x="2860" y="2639"/>
                  </a:lnTo>
                  <a:lnTo>
                    <a:pt x="2922" y="2570"/>
                  </a:lnTo>
                  <a:lnTo>
                    <a:pt x="2980" y="2496"/>
                  </a:lnTo>
                  <a:lnTo>
                    <a:pt x="3033" y="2419"/>
                  </a:lnTo>
                  <a:lnTo>
                    <a:pt x="3081" y="2339"/>
                  </a:lnTo>
                  <a:lnTo>
                    <a:pt x="3124" y="2256"/>
                  </a:lnTo>
                  <a:lnTo>
                    <a:pt x="3162" y="2169"/>
                  </a:lnTo>
                  <a:lnTo>
                    <a:pt x="3196" y="2079"/>
                  </a:lnTo>
                  <a:lnTo>
                    <a:pt x="3223" y="1987"/>
                  </a:lnTo>
                  <a:lnTo>
                    <a:pt x="3245" y="1893"/>
                  </a:lnTo>
                  <a:lnTo>
                    <a:pt x="3260" y="1798"/>
                  </a:lnTo>
                  <a:lnTo>
                    <a:pt x="3269" y="1700"/>
                  </a:lnTo>
                  <a:lnTo>
                    <a:pt x="3272" y="1600"/>
                  </a:lnTo>
                  <a:lnTo>
                    <a:pt x="3270" y="1501"/>
                  </a:lnTo>
                  <a:lnTo>
                    <a:pt x="3261" y="1405"/>
                  </a:lnTo>
                  <a:lnTo>
                    <a:pt x="3245" y="1310"/>
                  </a:lnTo>
                  <a:lnTo>
                    <a:pt x="3223" y="1217"/>
                  </a:lnTo>
                  <a:lnTo>
                    <a:pt x="3197" y="1126"/>
                  </a:lnTo>
                  <a:lnTo>
                    <a:pt x="3165" y="1038"/>
                  </a:lnTo>
                  <a:lnTo>
                    <a:pt x="3127" y="952"/>
                  </a:lnTo>
                  <a:lnTo>
                    <a:pt x="3084" y="869"/>
                  </a:lnTo>
                  <a:lnTo>
                    <a:pt x="3037" y="790"/>
                  </a:lnTo>
                  <a:lnTo>
                    <a:pt x="2985" y="713"/>
                  </a:lnTo>
                  <a:lnTo>
                    <a:pt x="2929" y="640"/>
                  </a:lnTo>
                  <a:lnTo>
                    <a:pt x="2868" y="571"/>
                  </a:lnTo>
                  <a:lnTo>
                    <a:pt x="2803" y="505"/>
                  </a:lnTo>
                  <a:lnTo>
                    <a:pt x="2625" y="776"/>
                  </a:lnTo>
                  <a:lnTo>
                    <a:pt x="2396" y="94"/>
                  </a:lnTo>
                  <a:lnTo>
                    <a:pt x="31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defTabSz="914400"/>
              <a:endParaRPr lang="en-US" sz="1800">
                <a:solidFill>
                  <a:prstClr val="black"/>
                </a:solidFill>
              </a:endParaRPr>
            </a:p>
          </p:txBody>
        </p:sp>
      </p:grpSp>
    </p:spTree>
    <p:extLst>
      <p:ext uri="{BB962C8B-B14F-4D97-AF65-F5344CB8AC3E}">
        <p14:creationId xmlns:p14="http://schemas.microsoft.com/office/powerpoint/2010/main" val="47040227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987574"/>
            <a:ext cx="7632848" cy="3170099"/>
          </a:xfrm>
          <a:prstGeom prst="rect">
            <a:avLst/>
          </a:prstGeom>
        </p:spPr>
        <p:txBody>
          <a:bodyPr wrap="square">
            <a:spAutoFit/>
          </a:bodyPr>
          <a:lstStyle/>
          <a:p>
            <a:pPr algn="just" rtl="1">
              <a:lnSpc>
                <a:spcPct val="200000"/>
              </a:lnSpc>
            </a:pPr>
            <a:r>
              <a:rPr lang="ar-SA" sz="2000" b="1" dirty="0">
                <a:cs typeface="Traditional Arabic" pitchFamily="2" charset="-78"/>
              </a:rPr>
              <a:t>فالتدريب ضرورة في مختلف الميادين والحقول في القطاع </a:t>
            </a:r>
            <a:r>
              <a:rPr lang="ar-SA" sz="2000" b="1" dirty="0" smtClean="0">
                <a:cs typeface="Traditional Arabic" pitchFamily="2" charset="-78"/>
              </a:rPr>
              <a:t>العام والخاص، </a:t>
            </a:r>
            <a:r>
              <a:rPr lang="ar-SA" sz="2000" b="1" dirty="0">
                <a:cs typeface="Traditional Arabic" pitchFamily="2" charset="-78"/>
              </a:rPr>
              <a:t>فإنه يعتبر أكثر ضرورة في وقتاً الحاضر على وجه التحديد وذلك لمواكبة الحديث من التقنيات ولمواجهة التطور الدائم. والتدريب الميداني من بين أنواع التدريب التي حظيت باهتمام لجامعة الملك سعود، في تنفيذ برنامج التدريب التعاوني في الاستشارات وذلك لتأهيلهم لأداء اعمالهم وواجباتهم بكفاءة </a:t>
            </a:r>
            <a:r>
              <a:rPr lang="ar-SA" sz="2000" b="1" dirty="0" smtClean="0">
                <a:cs typeface="Traditional Arabic" pitchFamily="2" charset="-78"/>
              </a:rPr>
              <a:t>واقتدار، </a:t>
            </a:r>
            <a:r>
              <a:rPr lang="ar-SA" sz="2000" b="1" dirty="0">
                <a:cs typeface="Traditional Arabic" pitchFamily="2" charset="-78"/>
              </a:rPr>
              <a:t>نظراً لطبيعتها الخاصة بين الوزارات المختلفة لما لها من </a:t>
            </a:r>
            <a:r>
              <a:rPr lang="ar-SA" sz="2000" b="1" dirty="0" smtClean="0">
                <a:cs typeface="Traditional Arabic" pitchFamily="2" charset="-78"/>
              </a:rPr>
              <a:t>إدارات </a:t>
            </a:r>
            <a:r>
              <a:rPr lang="ar-SA" sz="2000" b="1" dirty="0">
                <a:cs typeface="Traditional Arabic" pitchFamily="2" charset="-78"/>
              </a:rPr>
              <a:t>مختلفة قائمة لخدمة مواطني </a:t>
            </a:r>
            <a:r>
              <a:rPr lang="ar-SA" sz="2000" b="1" dirty="0" smtClean="0">
                <a:cs typeface="Traditional Arabic" pitchFamily="2" charset="-78"/>
              </a:rPr>
              <a:t>المملكة، كما تبرز</a:t>
            </a:r>
            <a:r>
              <a:rPr lang="ar-SA" dirty="0"/>
              <a:t> </a:t>
            </a:r>
            <a:r>
              <a:rPr lang="ar-SA" dirty="0" smtClean="0"/>
              <a:t>التالي:</a:t>
            </a:r>
            <a:endParaRPr lang="en-US" dirty="0"/>
          </a:p>
        </p:txBody>
      </p:sp>
      <p:grpSp>
        <p:nvGrpSpPr>
          <p:cNvPr id="3" name="مجموعة 2"/>
          <p:cNvGrpSpPr/>
          <p:nvPr/>
        </p:nvGrpSpPr>
        <p:grpSpPr>
          <a:xfrm>
            <a:off x="7003085" y="128790"/>
            <a:ext cx="1878754" cy="851307"/>
            <a:chOff x="7003085" y="128790"/>
            <a:chExt cx="1878754" cy="851307"/>
          </a:xfrm>
        </p:grpSpPr>
        <p:sp>
          <p:nvSpPr>
            <p:cNvPr id="4" name="مربع نص 3"/>
            <p:cNvSpPr txBox="1"/>
            <p:nvPr/>
          </p:nvSpPr>
          <p:spPr>
            <a:xfrm>
              <a:off x="7003085" y="411510"/>
              <a:ext cx="881283" cy="400110"/>
            </a:xfrm>
            <a:prstGeom prst="rect">
              <a:avLst/>
            </a:prstGeom>
            <a:noFill/>
          </p:spPr>
          <p:txBody>
            <a:bodyPr wrap="square" rtlCol="0">
              <a:spAutoFit/>
            </a:bodyPr>
            <a:lstStyle/>
            <a:p>
              <a:pPr algn="r" rtl="1"/>
              <a:r>
                <a:rPr lang="ar-SA" sz="2000" b="1" dirty="0">
                  <a:solidFill>
                    <a:schemeClr val="accent5">
                      <a:lumMod val="50000"/>
                    </a:schemeClr>
                  </a:solidFill>
                  <a:cs typeface="Traditional Arabic" pitchFamily="2" charset="-78"/>
                </a:rPr>
                <a:t>المقدمة:</a:t>
              </a:r>
              <a:endParaRPr lang="en-US" sz="2000" b="1" dirty="0">
                <a:solidFill>
                  <a:schemeClr val="accent5">
                    <a:lumMod val="50000"/>
                  </a:schemeClr>
                </a:solidFill>
                <a:cs typeface="Traditional Arabic" pitchFamily="2" charset="-78"/>
              </a:endParaRPr>
            </a:p>
          </p:txBody>
        </p:sp>
        <p:sp>
          <p:nvSpPr>
            <p:cNvPr id="5"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6"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Tree>
    <p:extLst>
      <p:ext uri="{BB962C8B-B14F-4D97-AF65-F5344CB8AC3E}">
        <p14:creationId xmlns:p14="http://schemas.microsoft.com/office/powerpoint/2010/main" val="278692027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رسم تخطيطي 2"/>
          <p:cNvGraphicFramePr/>
          <p:nvPr>
            <p:extLst>
              <p:ext uri="{D42A27DB-BD31-4B8C-83A1-F6EECF244321}">
                <p14:modId xmlns:p14="http://schemas.microsoft.com/office/powerpoint/2010/main" val="2334940624"/>
              </p:ext>
            </p:extLst>
          </p:nvPr>
        </p:nvGraphicFramePr>
        <p:xfrm>
          <a:off x="1115616" y="195486"/>
          <a:ext cx="7306878"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913857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5580112" y="128790"/>
            <a:ext cx="3301727" cy="851307"/>
            <a:chOff x="5580112" y="128790"/>
            <a:chExt cx="3301727" cy="851307"/>
          </a:xfrm>
        </p:grpSpPr>
        <p:sp>
          <p:nvSpPr>
            <p:cNvPr id="3" name="مربع نص 2"/>
            <p:cNvSpPr txBox="1"/>
            <p:nvPr/>
          </p:nvSpPr>
          <p:spPr>
            <a:xfrm>
              <a:off x="5580112" y="267494"/>
              <a:ext cx="2376264" cy="707886"/>
            </a:xfrm>
            <a:prstGeom prst="rect">
              <a:avLst/>
            </a:prstGeom>
            <a:noFill/>
          </p:spPr>
          <p:txBody>
            <a:bodyPr wrap="square" rtlCol="0">
              <a:spAutoFit/>
            </a:bodyPr>
            <a:lstStyle/>
            <a:p>
              <a:pPr algn="ctr" rtl="1"/>
              <a:r>
                <a:rPr lang="ar-SA" sz="2000" b="1" dirty="0" smtClean="0">
                  <a:solidFill>
                    <a:srgbClr val="C00000"/>
                  </a:solidFill>
                  <a:cs typeface="Traditional Arabic" pitchFamily="2" charset="-78"/>
                </a:rPr>
                <a:t>الاعمال التي قمت بها بالعلاقات العامة والمراسم:</a:t>
              </a:r>
              <a:endParaRPr lang="en-US" sz="2000" b="1" dirty="0">
                <a:solidFill>
                  <a:srgbClr val="C00000"/>
                </a:solidFill>
                <a:cs typeface="Traditional Arabic" pitchFamily="2" charset="-78"/>
              </a:endParaRPr>
            </a:p>
          </p:txBody>
        </p:sp>
        <p:sp>
          <p:nvSpPr>
            <p:cNvPr id="4"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5"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3"/>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graphicFrame>
        <p:nvGraphicFramePr>
          <p:cNvPr id="13" name="رسم تخطيطي 12"/>
          <p:cNvGraphicFramePr/>
          <p:nvPr>
            <p:extLst>
              <p:ext uri="{D42A27DB-BD31-4B8C-83A1-F6EECF244321}">
                <p14:modId xmlns:p14="http://schemas.microsoft.com/office/powerpoint/2010/main" val="3765591482"/>
              </p:ext>
            </p:extLst>
          </p:nvPr>
        </p:nvGraphicFramePr>
        <p:xfrm>
          <a:off x="395537" y="961059"/>
          <a:ext cx="8068182" cy="39703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6269211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5580112" y="51470"/>
            <a:ext cx="3301727" cy="851307"/>
            <a:chOff x="5580112" y="128790"/>
            <a:chExt cx="3301727" cy="851307"/>
          </a:xfrm>
        </p:grpSpPr>
        <p:sp>
          <p:nvSpPr>
            <p:cNvPr id="3" name="مربع نص 2"/>
            <p:cNvSpPr txBox="1"/>
            <p:nvPr/>
          </p:nvSpPr>
          <p:spPr>
            <a:xfrm>
              <a:off x="5580112" y="267494"/>
              <a:ext cx="2376264" cy="707886"/>
            </a:xfrm>
            <a:prstGeom prst="rect">
              <a:avLst/>
            </a:prstGeom>
            <a:noFill/>
          </p:spPr>
          <p:txBody>
            <a:bodyPr wrap="square" rtlCol="0">
              <a:spAutoFit/>
            </a:bodyPr>
            <a:lstStyle/>
            <a:p>
              <a:pPr algn="ctr" rtl="1"/>
              <a:r>
                <a:rPr lang="ar-SA" sz="2000" b="1" dirty="0" smtClean="0">
                  <a:solidFill>
                    <a:srgbClr val="C00000"/>
                  </a:solidFill>
                  <a:cs typeface="Traditional Arabic" pitchFamily="2" charset="-78"/>
                </a:rPr>
                <a:t>الاعمال التي قمت خلال </a:t>
              </a:r>
            </a:p>
            <a:p>
              <a:pPr algn="ctr" rtl="1"/>
              <a:r>
                <a:rPr lang="ar-SA" sz="2000" b="1" dirty="0" smtClean="0">
                  <a:solidFill>
                    <a:srgbClr val="C00000"/>
                  </a:solidFill>
                  <a:cs typeface="Traditional Arabic" pitchFamily="2" charset="-78"/>
                </a:rPr>
                <a:t>اسابيع التدريب</a:t>
              </a:r>
              <a:endParaRPr lang="en-US" sz="2000" b="1" dirty="0">
                <a:solidFill>
                  <a:srgbClr val="C00000"/>
                </a:solidFill>
                <a:cs typeface="Traditional Arabic" pitchFamily="2" charset="-78"/>
              </a:endParaRPr>
            </a:p>
          </p:txBody>
        </p:sp>
        <p:sp>
          <p:nvSpPr>
            <p:cNvPr id="4"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5"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
        <p:nvSpPr>
          <p:cNvPr id="6" name="مربع نص 5"/>
          <p:cNvSpPr txBox="1"/>
          <p:nvPr/>
        </p:nvSpPr>
        <p:spPr>
          <a:xfrm>
            <a:off x="-180528" y="627534"/>
            <a:ext cx="8578344" cy="4524315"/>
          </a:xfrm>
          <a:prstGeom prst="rect">
            <a:avLst/>
          </a:prstGeom>
          <a:noFill/>
        </p:spPr>
        <p:txBody>
          <a:bodyPr wrap="square" rtlCol="0">
            <a:spAutoFit/>
          </a:bodyPr>
          <a:lstStyle/>
          <a:p>
            <a:pPr marL="285750" indent="-285750" algn="r" rtl="1">
              <a:lnSpc>
                <a:spcPct val="200000"/>
              </a:lnSpc>
              <a:buFont typeface="Wingdings" pitchFamily="2" charset="2"/>
              <a:buChar char="q"/>
            </a:pPr>
            <a:r>
              <a:rPr lang="ar-SA" dirty="0" smtClean="0"/>
              <a:t>العمل مع إدارة الاوسمة وفهم طبيعة العمل: تنسيق المستندات لطبيعة العمل بها.</a:t>
            </a:r>
          </a:p>
          <a:p>
            <a:pPr marL="285750" indent="-285750" algn="r" rtl="1">
              <a:lnSpc>
                <a:spcPct val="200000"/>
              </a:lnSpc>
              <a:buFont typeface="Wingdings" pitchFamily="2" charset="2"/>
              <a:buChar char="q"/>
            </a:pPr>
            <a:r>
              <a:rPr lang="ar-SA" dirty="0" smtClean="0"/>
              <a:t>رفع برقية بيان ملحق عسكري للسفارة الهولندية.</a:t>
            </a:r>
          </a:p>
          <a:p>
            <a:pPr marL="285750" indent="-285750" algn="r" rtl="1">
              <a:lnSpc>
                <a:spcPct val="200000"/>
              </a:lnSpc>
              <a:buFont typeface="Wingdings" pitchFamily="2" charset="2"/>
              <a:buChar char="q"/>
            </a:pPr>
            <a:r>
              <a:rPr lang="ar-SA" dirty="0" smtClean="0"/>
              <a:t>القيام ببناء ملف يحتوي على سرة ذاتية للسفراء البعثات الاجنبية بالسعودية.</a:t>
            </a:r>
          </a:p>
          <a:p>
            <a:pPr marL="285750" indent="-285750" algn="r" rtl="1">
              <a:lnSpc>
                <a:spcPct val="200000"/>
              </a:lnSpc>
              <a:buFont typeface="Wingdings" pitchFamily="2" charset="2"/>
              <a:buChar char="q"/>
            </a:pPr>
            <a:r>
              <a:rPr lang="ar-SA" dirty="0" smtClean="0"/>
              <a:t>القيام بمراسم استلام الاوسمة.</a:t>
            </a:r>
          </a:p>
          <a:p>
            <a:pPr marL="285750" indent="-285750" algn="r" rtl="1">
              <a:lnSpc>
                <a:spcPct val="200000"/>
              </a:lnSpc>
              <a:buFont typeface="Wingdings" pitchFamily="2" charset="2"/>
              <a:buChar char="q"/>
            </a:pPr>
            <a:r>
              <a:rPr lang="ar-SA" dirty="0" smtClean="0"/>
              <a:t>القيام باستخدام </a:t>
            </a:r>
            <a:r>
              <a:rPr lang="ar-SA" dirty="0" err="1" smtClean="0"/>
              <a:t>الوورد</a:t>
            </a:r>
            <a:r>
              <a:rPr lang="ar-SA" dirty="0" smtClean="0"/>
              <a:t> بشكل عميق.</a:t>
            </a:r>
          </a:p>
          <a:p>
            <a:pPr marL="285750" indent="-285750" algn="r" rtl="1">
              <a:lnSpc>
                <a:spcPct val="200000"/>
              </a:lnSpc>
              <a:buFont typeface="Wingdings" pitchFamily="2" charset="2"/>
              <a:buChar char="q"/>
            </a:pPr>
            <a:r>
              <a:rPr lang="ar-SA" dirty="0" smtClean="0"/>
              <a:t>القيام باستخراج تصاريح الطيران التابعة لإدارة الشؤون الدبلوماسية .</a:t>
            </a:r>
          </a:p>
          <a:p>
            <a:pPr marL="285750" indent="-285750" algn="r" rtl="1">
              <a:lnSpc>
                <a:spcPct val="200000"/>
              </a:lnSpc>
              <a:buFont typeface="Wingdings" pitchFamily="2" charset="2"/>
              <a:buChar char="q"/>
            </a:pPr>
            <a:r>
              <a:rPr lang="ar-SA" dirty="0" smtClean="0"/>
              <a:t>القيام بفرز البرقيات الخارجية والداخلية حسب الفترة الزمنية – موضوع ا لطلب.</a:t>
            </a:r>
          </a:p>
          <a:p>
            <a:pPr marL="285750" indent="-285750" algn="r" rtl="1">
              <a:lnSpc>
                <a:spcPct val="200000"/>
              </a:lnSpc>
              <a:buFont typeface="Wingdings" pitchFamily="2" charset="2"/>
              <a:buChar char="q"/>
            </a:pPr>
            <a:r>
              <a:rPr lang="ar-SA" dirty="0" smtClean="0"/>
              <a:t>القيام بإجراءات </a:t>
            </a:r>
            <a:r>
              <a:rPr lang="ar-SA" dirty="0" err="1" smtClean="0"/>
              <a:t>الاستمزاج</a:t>
            </a:r>
            <a:r>
              <a:rPr lang="ar-SA" dirty="0" smtClean="0"/>
              <a:t> عند تلقي طلب بعثات اجنبية للسعودية – مراسم ابتعاث السعوديين</a:t>
            </a:r>
            <a:endParaRPr lang="en-US" dirty="0"/>
          </a:p>
        </p:txBody>
      </p:sp>
    </p:spTree>
    <p:extLst>
      <p:ext uri="{BB962C8B-B14F-4D97-AF65-F5344CB8AC3E}">
        <p14:creationId xmlns:p14="http://schemas.microsoft.com/office/powerpoint/2010/main" val="1946876324"/>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1059582"/>
            <a:ext cx="8708334" cy="3960058"/>
          </a:xfrm>
          <a:prstGeom prst="rect">
            <a:avLst/>
          </a:prstGeom>
        </p:spPr>
        <p:txBody>
          <a:bodyPr wrap="square">
            <a:spAutoFit/>
          </a:bodyPr>
          <a:lstStyle/>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تهيئة وتنظيم المؤتمرات والاجتماعات والندوات.</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الاستقبال والتوديع للوفود الرسمية، وتقديم التسهيلات اللازمة لها.</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وضع وتنفيذ برامج الزيارات بما يتناسب وأهمية ووقت، ومدة الزيارة، وعدد الضيوف.</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حجز الأماكن الخاصة بالسكن ووسائط النقل، بما يتناسب وبرنامج الزيارة، وأهمية الضيف، والظروف المحيطة.</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تنظيم وتنفيذ الحفلات الرسمية الخاصة بالشخصيات الرفيعة، ووضع برامج إقامتهم، والاشتراك في تنظيم المآدب والدعوات، والسهر على تنفيذ قواعد البروتوكول الرسمي</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ترتيب المقابلات  للضيوف أو الزوار مع كبار الشخصيات في الدولة.</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الإعداد والتنظيم لمراسم وضع أكاليل الزهور، وأداء اليمين للمسئولين الجدد.</a:t>
            </a:r>
          </a:p>
          <a:p>
            <a:pPr marL="342900" indent="-342900" algn="just" rtl="1">
              <a:spcBef>
                <a:spcPts val="800"/>
              </a:spcBef>
              <a:buClr>
                <a:schemeClr val="accent5">
                  <a:lumMod val="50000"/>
                </a:schemeClr>
              </a:buClr>
              <a:buFont typeface="Wingdings" pitchFamily="2" charset="2"/>
              <a:buChar char="q"/>
            </a:pPr>
            <a:r>
              <a:rPr lang="ar-SA" b="1" dirty="0" smtClean="0">
                <a:cs typeface="Simplified Arabic" pitchFamily="2" charset="-78"/>
              </a:rPr>
              <a:t>الإعداد والتنظيم لمراسم التكريم المختلفة التي تقيمها الدولة </a:t>
            </a:r>
            <a:r>
              <a:rPr lang="ar-SA" b="1" dirty="0" err="1" smtClean="0">
                <a:cs typeface="Simplified Arabic" pitchFamily="2" charset="-78"/>
              </a:rPr>
              <a:t>لمنتسبيها</a:t>
            </a:r>
            <a:r>
              <a:rPr lang="ar-SA" b="1" dirty="0" smtClean="0">
                <a:cs typeface="Simplified Arabic" pitchFamily="2" charset="-78"/>
              </a:rPr>
              <a:t>.</a:t>
            </a:r>
          </a:p>
          <a:p>
            <a:pPr marL="342900" indent="-342900" algn="just">
              <a:spcBef>
                <a:spcPts val="800"/>
              </a:spcBef>
              <a:buClr>
                <a:schemeClr val="accent5">
                  <a:lumMod val="50000"/>
                </a:schemeClr>
              </a:buClr>
              <a:buFont typeface="Wingdings" pitchFamily="2" charset="2"/>
              <a:buChar char="q"/>
            </a:pPr>
            <a:endParaRPr lang="ar-SA" b="1" dirty="0">
              <a:cs typeface="Simplified Arabic" pitchFamily="2" charset="-78"/>
            </a:endParaRPr>
          </a:p>
        </p:txBody>
      </p:sp>
      <p:grpSp>
        <p:nvGrpSpPr>
          <p:cNvPr id="4" name="مجموعة 3"/>
          <p:cNvGrpSpPr/>
          <p:nvPr/>
        </p:nvGrpSpPr>
        <p:grpSpPr>
          <a:xfrm>
            <a:off x="5724128" y="128790"/>
            <a:ext cx="3157711" cy="851307"/>
            <a:chOff x="5724128" y="128790"/>
            <a:chExt cx="3157711" cy="851307"/>
          </a:xfrm>
        </p:grpSpPr>
        <p:sp>
          <p:nvSpPr>
            <p:cNvPr id="5" name="مربع نص 4"/>
            <p:cNvSpPr txBox="1"/>
            <p:nvPr/>
          </p:nvSpPr>
          <p:spPr>
            <a:xfrm>
              <a:off x="5724128" y="135672"/>
              <a:ext cx="2376264" cy="707886"/>
            </a:xfrm>
            <a:prstGeom prst="rect">
              <a:avLst/>
            </a:prstGeom>
            <a:noFill/>
          </p:spPr>
          <p:txBody>
            <a:bodyPr wrap="square" rtlCol="0">
              <a:spAutoFit/>
            </a:bodyPr>
            <a:lstStyle/>
            <a:p>
              <a:pPr algn="ctr" rtl="1"/>
              <a:r>
                <a:rPr lang="ar-SA" sz="2000" b="1" dirty="0" smtClean="0">
                  <a:solidFill>
                    <a:srgbClr val="C00000"/>
                  </a:solidFill>
                  <a:cs typeface="Traditional Arabic" pitchFamily="2" charset="-78"/>
                </a:rPr>
                <a:t>المهام الخاصة بالعلاقات</a:t>
              </a:r>
            </a:p>
            <a:p>
              <a:pPr algn="ctr" rtl="1"/>
              <a:r>
                <a:rPr lang="ar-SA" sz="2000" b="1" dirty="0" smtClean="0">
                  <a:solidFill>
                    <a:srgbClr val="C00000"/>
                  </a:solidFill>
                  <a:cs typeface="Traditional Arabic" pitchFamily="2" charset="-78"/>
                </a:rPr>
                <a:t> العامة والمراسم</a:t>
              </a:r>
              <a:endParaRPr lang="en-US" sz="2000" b="1" dirty="0">
                <a:solidFill>
                  <a:srgbClr val="C00000"/>
                </a:solidFill>
                <a:cs typeface="Traditional Arabic" pitchFamily="2" charset="-78"/>
              </a:endParaRPr>
            </a:p>
          </p:txBody>
        </p:sp>
        <p:sp>
          <p:nvSpPr>
            <p:cNvPr id="6"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7"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Tree>
    <p:extLst>
      <p:ext uri="{BB962C8B-B14F-4D97-AF65-F5344CB8AC3E}">
        <p14:creationId xmlns:p14="http://schemas.microsoft.com/office/powerpoint/2010/main" val="395848420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مجموعة 3"/>
          <p:cNvGrpSpPr/>
          <p:nvPr/>
        </p:nvGrpSpPr>
        <p:grpSpPr>
          <a:xfrm>
            <a:off x="5076056" y="51470"/>
            <a:ext cx="3805783" cy="851307"/>
            <a:chOff x="5076056" y="128790"/>
            <a:chExt cx="3805783" cy="851307"/>
          </a:xfrm>
        </p:grpSpPr>
        <p:sp>
          <p:nvSpPr>
            <p:cNvPr id="5" name="مربع نص 4"/>
            <p:cNvSpPr txBox="1"/>
            <p:nvPr/>
          </p:nvSpPr>
          <p:spPr>
            <a:xfrm>
              <a:off x="5076056" y="416417"/>
              <a:ext cx="3024336" cy="400110"/>
            </a:xfrm>
            <a:prstGeom prst="rect">
              <a:avLst/>
            </a:prstGeom>
            <a:noFill/>
          </p:spPr>
          <p:txBody>
            <a:bodyPr wrap="square" rtlCol="0">
              <a:spAutoFit/>
            </a:bodyPr>
            <a:lstStyle/>
            <a:p>
              <a:pPr algn="ctr" rtl="1"/>
              <a:r>
                <a:rPr lang="ar-SA" sz="2000" b="1" dirty="0" smtClean="0">
                  <a:solidFill>
                    <a:srgbClr val="C00000"/>
                  </a:solidFill>
                  <a:cs typeface="Traditional Arabic" pitchFamily="2" charset="-78"/>
                </a:rPr>
                <a:t>المهام الخاصة بالعلاقات العامة والمراسم</a:t>
              </a:r>
              <a:endParaRPr lang="en-US" sz="2000" b="1" dirty="0">
                <a:solidFill>
                  <a:srgbClr val="C00000"/>
                </a:solidFill>
                <a:cs typeface="Traditional Arabic" pitchFamily="2" charset="-78"/>
              </a:endParaRPr>
            </a:p>
          </p:txBody>
        </p:sp>
        <p:sp>
          <p:nvSpPr>
            <p:cNvPr id="6" name="Rounded Rectangle 75">
              <a:extLst>
                <a:ext uri="{FF2B5EF4-FFF2-40B4-BE49-F238E27FC236}">
                  <a16:creationId xmlns="" xmlns:a16="http://schemas.microsoft.com/office/drawing/2014/main" id="{2989294C-DE8D-FD45-9B2E-92CDE7DC1DB0}"/>
                </a:ext>
              </a:extLst>
            </p:cNvPr>
            <p:cNvSpPr/>
            <p:nvPr/>
          </p:nvSpPr>
          <p:spPr>
            <a:xfrm rot="18857248">
              <a:off x="8154589" y="252847"/>
              <a:ext cx="727250" cy="727250"/>
            </a:xfrm>
            <a:prstGeom prst="roundRect">
              <a:avLst/>
            </a:prstGeom>
            <a:solidFill>
              <a:srgbClr val="0095A6"/>
            </a:solidFill>
            <a:ln>
              <a:noFill/>
            </a:ln>
            <a:effectLst>
              <a:innerShdw blurRad="114300" dist="50800" dir="193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sp>
          <p:nvSpPr>
            <p:cNvPr id="7" name="Rounded Rectangle 76">
              <a:extLst>
                <a:ext uri="{FF2B5EF4-FFF2-40B4-BE49-F238E27FC236}">
                  <a16:creationId xmlns="" xmlns:a16="http://schemas.microsoft.com/office/drawing/2014/main" id="{DAB7963B-F1CB-5140-8537-3AFCB8E8AF31}"/>
                </a:ext>
              </a:extLst>
            </p:cNvPr>
            <p:cNvSpPr/>
            <p:nvPr/>
          </p:nvSpPr>
          <p:spPr>
            <a:xfrm rot="18070494">
              <a:off x="8154976" y="128790"/>
              <a:ext cx="690113" cy="690113"/>
            </a:xfrm>
            <a:prstGeom prst="roundRect">
              <a:avLst/>
            </a:prstGeom>
            <a:blipFill dpi="0" rotWithShape="0">
              <a:blip r:embed="rId2"/>
              <a:srcRect/>
              <a:stretch>
                <a:fillRect/>
              </a:stretch>
            </a:blipFill>
            <a:ln>
              <a:gradFill>
                <a:gsLst>
                  <a:gs pos="38000">
                    <a:schemeClr val="bg1"/>
                  </a:gs>
                  <a:gs pos="100000">
                    <a:schemeClr val="bg1">
                      <a:lumMod val="85000"/>
                    </a:schemeClr>
                  </a:gs>
                </a:gsLst>
                <a:lin ang="5400000" scaled="1"/>
              </a:gradFill>
            </a:ln>
            <a:effectLst>
              <a:outerShdw blurRad="127000" dist="38100" dir="5400000" sx="103000" sy="103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23" tIns="34289" rIns="68523" bIns="34289" rtlCol="0" anchor="ctr"/>
            <a:lstStyle/>
            <a:p>
              <a:pPr algn="ctr" defTabSz="685154"/>
              <a:endParaRPr lang="en-US" sz="1400">
                <a:solidFill>
                  <a:prstClr val="white"/>
                </a:solidFill>
              </a:endParaRPr>
            </a:p>
          </p:txBody>
        </p:sp>
      </p:grpSp>
      <p:sp>
        <p:nvSpPr>
          <p:cNvPr id="8" name="مستطيل 7"/>
          <p:cNvSpPr/>
          <p:nvPr/>
        </p:nvSpPr>
        <p:spPr>
          <a:xfrm>
            <a:off x="251520" y="805224"/>
            <a:ext cx="8496944" cy="4862870"/>
          </a:xfrm>
          <a:prstGeom prst="rect">
            <a:avLst/>
          </a:prstGeom>
        </p:spPr>
        <p:txBody>
          <a:bodyPr wrap="square">
            <a:spAutoFit/>
          </a:bodyPr>
          <a:lstStyle/>
          <a:p>
            <a:pPr marL="342900" indent="-342900" algn="just" rtl="1">
              <a:lnSpc>
                <a:spcPct val="150000"/>
              </a:lnSpc>
              <a:spcBef>
                <a:spcPts val="800"/>
              </a:spcBef>
              <a:buClr>
                <a:schemeClr val="accent5">
                  <a:lumMod val="50000"/>
                </a:schemeClr>
              </a:buClr>
              <a:buFont typeface="Wingdings" pitchFamily="2" charset="2"/>
              <a:buChar char="q"/>
            </a:pPr>
            <a:r>
              <a:rPr lang="ar-SA" b="1" dirty="0">
                <a:cs typeface="Simplified Arabic" pitchFamily="2" charset="-78"/>
              </a:rPr>
              <a:t>تنظيم ميداني للتتويج كأس افريقيا في نادي الفروسية.</a:t>
            </a:r>
          </a:p>
          <a:p>
            <a:pPr marL="342900" indent="-342900" algn="just" rtl="1">
              <a:lnSpc>
                <a:spcPct val="150000"/>
              </a:lnSpc>
              <a:spcBef>
                <a:spcPts val="800"/>
              </a:spcBef>
              <a:buClr>
                <a:schemeClr val="accent5">
                  <a:lumMod val="50000"/>
                </a:schemeClr>
              </a:buClr>
              <a:buFont typeface="Wingdings" pitchFamily="2" charset="2"/>
              <a:buChar char="q"/>
            </a:pPr>
            <a:r>
              <a:rPr lang="ar-SA" b="1" dirty="0">
                <a:cs typeface="Simplified Arabic" pitchFamily="2" charset="-78"/>
              </a:rPr>
              <a:t>تنظيم زيارة السفراء، ووزراء الخارجية، والشخصيات الدولية، والإشراف على تنفيذ البرنامج.</a:t>
            </a:r>
          </a:p>
          <a:p>
            <a:pPr marL="342900" indent="-342900" algn="just" rtl="1">
              <a:lnSpc>
                <a:spcPct val="150000"/>
              </a:lnSpc>
              <a:spcBef>
                <a:spcPts val="800"/>
              </a:spcBef>
              <a:buClr>
                <a:schemeClr val="accent5">
                  <a:lumMod val="50000"/>
                </a:schemeClr>
              </a:buClr>
              <a:buFont typeface="Wingdings" pitchFamily="2" charset="2"/>
              <a:buChar char="q"/>
            </a:pPr>
            <a:r>
              <a:rPr lang="ar-SA" b="1" dirty="0">
                <a:cs typeface="Simplified Arabic" pitchFamily="2" charset="-78"/>
              </a:rPr>
              <a:t>تنظيم وتنفيذ الحفلات الخاصة بتقديم كتاب اعتماد السفير الجديد، وتنظيم واستقبال، وتوديع الشخصيات الأجنبية ذات الصفة الدبلوماسية.</a:t>
            </a:r>
          </a:p>
          <a:p>
            <a:pPr marL="342900" indent="-342900" algn="just" rtl="1">
              <a:lnSpc>
                <a:spcPct val="150000"/>
              </a:lnSpc>
              <a:spcBef>
                <a:spcPts val="800"/>
              </a:spcBef>
              <a:buClr>
                <a:schemeClr val="accent5">
                  <a:lumMod val="50000"/>
                </a:schemeClr>
              </a:buClr>
              <a:buFont typeface="Wingdings" pitchFamily="2" charset="2"/>
              <a:buChar char="q"/>
            </a:pPr>
            <a:r>
              <a:rPr lang="ar-SA" b="1" dirty="0">
                <a:cs typeface="Simplified Arabic" pitchFamily="2" charset="-78"/>
              </a:rPr>
              <a:t>اعتماد الصحفيين ومندوبي الوكالات والمصورين الذين يسمح لهم بحضور بعض الحفلات الرسمية.</a:t>
            </a:r>
          </a:p>
          <a:p>
            <a:pPr marL="342900" indent="-342900" algn="just" rtl="1">
              <a:lnSpc>
                <a:spcPct val="150000"/>
              </a:lnSpc>
              <a:spcBef>
                <a:spcPts val="800"/>
              </a:spcBef>
              <a:buClr>
                <a:schemeClr val="accent5">
                  <a:lumMod val="50000"/>
                </a:schemeClr>
              </a:buClr>
              <a:buFont typeface="Wingdings" pitchFamily="2" charset="2"/>
              <a:buChar char="q"/>
            </a:pPr>
            <a:r>
              <a:rPr lang="ar-SA" b="1" dirty="0">
                <a:cs typeface="Simplified Arabic" pitchFamily="2" charset="-78"/>
              </a:rPr>
              <a:t>تنظيم المآدب التي تقيمها وزارة الخارجية لشخصيات دبلوماسية، أو دولية، أو رسمية، والإشراف على تنظيم المآدب التي تقيمها وزارات الدولة وإداراتها المختلفة.</a:t>
            </a:r>
          </a:p>
          <a:p>
            <a:pPr marL="342900" indent="-342900" algn="just" rtl="1">
              <a:lnSpc>
                <a:spcPct val="150000"/>
              </a:lnSpc>
              <a:spcBef>
                <a:spcPts val="800"/>
              </a:spcBef>
              <a:buClr>
                <a:schemeClr val="accent5">
                  <a:lumMod val="50000"/>
                </a:schemeClr>
              </a:buClr>
              <a:buFont typeface="Wingdings" pitchFamily="2" charset="2"/>
              <a:buChar char="q"/>
            </a:pPr>
            <a:r>
              <a:rPr lang="ar-SA" b="1" dirty="0">
                <a:cs typeface="Simplified Arabic" pitchFamily="2" charset="-78"/>
              </a:rPr>
              <a:t>تهيئة كتب تفويض الوفود ومنح بطاقات الهوية الدبلوماسية والجوازات وتأشيرات الخروج الدبلوماسية للدبلوماسيين.</a:t>
            </a:r>
          </a:p>
          <a:p>
            <a:pPr marL="342900" indent="-342900" algn="just" rtl="1">
              <a:lnSpc>
                <a:spcPct val="150000"/>
              </a:lnSpc>
              <a:spcBef>
                <a:spcPts val="800"/>
              </a:spcBef>
              <a:buClr>
                <a:schemeClr val="accent5">
                  <a:lumMod val="50000"/>
                </a:schemeClr>
              </a:buClr>
              <a:buFont typeface="Wingdings" pitchFamily="2" charset="2"/>
              <a:buChar char="q"/>
            </a:pPr>
            <a:endParaRPr lang="ar-SA" b="1" dirty="0">
              <a:cs typeface="Simplified Arabic" pitchFamily="2" charset="-78"/>
            </a:endParaRPr>
          </a:p>
        </p:txBody>
      </p:sp>
    </p:spTree>
    <p:extLst>
      <p:ext uri="{BB962C8B-B14F-4D97-AF65-F5344CB8AC3E}">
        <p14:creationId xmlns:p14="http://schemas.microsoft.com/office/powerpoint/2010/main" val="309198406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1155</Words>
  <Application>Microsoft Office PowerPoint</Application>
  <PresentationFormat>عرض على الشاشة (9:16)‏</PresentationFormat>
  <Paragraphs>92</Paragraphs>
  <Slides>16</Slides>
  <Notes>1</Notes>
  <HiddenSlides>0</HiddenSlides>
  <MMClips>0</MMClips>
  <ScaleCrop>false</ScaleCrop>
  <HeadingPairs>
    <vt:vector size="4" baseType="variant">
      <vt:variant>
        <vt:lpstr>نسق</vt:lpstr>
      </vt:variant>
      <vt:variant>
        <vt:i4>2</vt:i4>
      </vt:variant>
      <vt:variant>
        <vt:lpstr>عناوين الشرائح</vt:lpstr>
      </vt:variant>
      <vt:variant>
        <vt:i4>16</vt:i4>
      </vt:variant>
    </vt:vector>
  </HeadingPairs>
  <TitlesOfParts>
    <vt:vector size="18" baseType="lpstr">
      <vt:lpstr>نسق Office</vt:lpstr>
      <vt:lpstr>1_نسق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Mahmoud</dc:creator>
  <cp:lastModifiedBy>HP 1</cp:lastModifiedBy>
  <cp:revision>28</cp:revision>
  <dcterms:created xsi:type="dcterms:W3CDTF">2019-12-16T12:44:11Z</dcterms:created>
  <dcterms:modified xsi:type="dcterms:W3CDTF">2019-12-17T15:51:02Z</dcterms:modified>
</cp:coreProperties>
</file>