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66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2AEB3-F5F1-4D48-8C2E-26294FE69279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A8BE5FB-1B69-4666-A9B9-6F7D43590563}">
      <dgm:prSet phldrT="[نص]" custT="1"/>
      <dgm:spPr/>
      <dgm:t>
        <a:bodyPr/>
        <a:lstStyle/>
        <a:p>
          <a:pPr rtl="1"/>
          <a:r>
            <a:rPr lang="ar-SA" sz="2800" b="1" smtClean="0"/>
            <a:t>الصبغات المرتبطة باقتناص الطاقة الضوئية اللازمة للبناء الضوئي هي:</a:t>
          </a:r>
          <a:endParaRPr lang="ar-SA" sz="2800" dirty="0"/>
        </a:p>
      </dgm:t>
    </dgm:pt>
    <dgm:pt modelId="{B8CDF926-C7F1-4FA7-9665-24CCCEE5025C}" type="parTrans" cxnId="{B5D84A88-B587-4DAB-8A33-84057391F578}">
      <dgm:prSet/>
      <dgm:spPr/>
      <dgm:t>
        <a:bodyPr/>
        <a:lstStyle/>
        <a:p>
          <a:pPr rtl="1"/>
          <a:endParaRPr lang="ar-SA" sz="1800"/>
        </a:p>
      </dgm:t>
    </dgm:pt>
    <dgm:pt modelId="{37A2E668-846D-481B-89B3-F4FFBD7A283C}" type="sibTrans" cxnId="{B5D84A88-B587-4DAB-8A33-84057391F578}">
      <dgm:prSet/>
      <dgm:spPr/>
      <dgm:t>
        <a:bodyPr/>
        <a:lstStyle/>
        <a:p>
          <a:pPr rtl="1"/>
          <a:endParaRPr lang="ar-SA" sz="1800"/>
        </a:p>
      </dgm:t>
    </dgm:pt>
    <dgm:pt modelId="{62B7C8FB-54FC-48C9-B2EE-EB643AD42986}">
      <dgm:prSet phldrT="[نص]" custT="1"/>
      <dgm:spPr/>
      <dgm:t>
        <a:bodyPr/>
        <a:lstStyle/>
        <a:p>
          <a:pPr rtl="1"/>
          <a:r>
            <a:rPr lang="ar-SA" sz="2800" b="1" smtClean="0"/>
            <a:t>البيليبروتينات</a:t>
          </a:r>
          <a:endParaRPr lang="ar-SA" sz="2800" dirty="0"/>
        </a:p>
      </dgm:t>
    </dgm:pt>
    <dgm:pt modelId="{351ABCDD-13D0-49B1-9283-4715BDC81463}" type="parTrans" cxnId="{98F7E9E7-7AC1-41D2-AFDE-E0FDF66BA3BA}">
      <dgm:prSet/>
      <dgm:spPr/>
      <dgm:t>
        <a:bodyPr/>
        <a:lstStyle/>
        <a:p>
          <a:pPr rtl="1"/>
          <a:endParaRPr lang="ar-SA" sz="1800"/>
        </a:p>
      </dgm:t>
    </dgm:pt>
    <dgm:pt modelId="{78D6E154-C47B-43F3-8882-1220ECCEA23F}" type="sibTrans" cxnId="{98F7E9E7-7AC1-41D2-AFDE-E0FDF66BA3BA}">
      <dgm:prSet/>
      <dgm:spPr/>
      <dgm:t>
        <a:bodyPr/>
        <a:lstStyle/>
        <a:p>
          <a:pPr rtl="1"/>
          <a:endParaRPr lang="ar-SA" sz="1800"/>
        </a:p>
      </dgm:t>
    </dgm:pt>
    <dgm:pt modelId="{39B1AE4F-7206-43D3-8302-BF0FB82A37FD}">
      <dgm:prSet phldrT="[نص]" custT="1"/>
      <dgm:spPr/>
      <dgm:t>
        <a:bodyPr/>
        <a:lstStyle/>
        <a:p>
          <a:pPr rtl="1"/>
          <a:r>
            <a:rPr lang="ar-SA" sz="2800" b="1" smtClean="0"/>
            <a:t>الكاروتينويدات</a:t>
          </a:r>
          <a:endParaRPr lang="ar-SA" sz="2800" dirty="0"/>
        </a:p>
      </dgm:t>
    </dgm:pt>
    <dgm:pt modelId="{13217DE1-0D7E-43C1-96A1-175DF5C6E4F9}" type="parTrans" cxnId="{4FABBC88-F88E-4C1D-A497-1DEC8802666A}">
      <dgm:prSet/>
      <dgm:spPr/>
      <dgm:t>
        <a:bodyPr/>
        <a:lstStyle/>
        <a:p>
          <a:pPr rtl="1"/>
          <a:endParaRPr lang="ar-SA" sz="1800"/>
        </a:p>
      </dgm:t>
    </dgm:pt>
    <dgm:pt modelId="{3433F6A8-7892-4379-8846-44B69A45568F}" type="sibTrans" cxnId="{4FABBC88-F88E-4C1D-A497-1DEC8802666A}">
      <dgm:prSet/>
      <dgm:spPr/>
      <dgm:t>
        <a:bodyPr/>
        <a:lstStyle/>
        <a:p>
          <a:pPr rtl="1"/>
          <a:endParaRPr lang="ar-SA" sz="1800"/>
        </a:p>
      </dgm:t>
    </dgm:pt>
    <dgm:pt modelId="{260795FC-464E-4329-B1AB-250280D3B946}">
      <dgm:prSet phldrT="[نص]" custT="1"/>
      <dgm:spPr/>
      <dgm:t>
        <a:bodyPr/>
        <a:lstStyle/>
        <a:p>
          <a:pPr rtl="1"/>
          <a:r>
            <a:rPr lang="ar-SA" sz="2800" b="1" smtClean="0"/>
            <a:t>الكلوروفيل</a:t>
          </a:r>
          <a:endParaRPr lang="ar-SA" sz="2800" dirty="0"/>
        </a:p>
      </dgm:t>
    </dgm:pt>
    <dgm:pt modelId="{402B0AA6-E68C-4FA8-8C29-3FF15C5E4854}" type="parTrans" cxnId="{8DD752C5-2B7C-4BAC-9963-9314B145F71F}">
      <dgm:prSet/>
      <dgm:spPr/>
      <dgm:t>
        <a:bodyPr/>
        <a:lstStyle/>
        <a:p>
          <a:pPr rtl="1"/>
          <a:endParaRPr lang="ar-SA" sz="1800"/>
        </a:p>
      </dgm:t>
    </dgm:pt>
    <dgm:pt modelId="{7C3A1F4E-9E77-4F46-8F3C-52B5D17E29C4}" type="sibTrans" cxnId="{8DD752C5-2B7C-4BAC-9963-9314B145F71F}">
      <dgm:prSet/>
      <dgm:spPr/>
      <dgm:t>
        <a:bodyPr/>
        <a:lstStyle/>
        <a:p>
          <a:pPr rtl="1"/>
          <a:endParaRPr lang="ar-SA" sz="1800"/>
        </a:p>
      </dgm:t>
    </dgm:pt>
    <dgm:pt modelId="{77442D07-2566-482B-9D27-885CAA90C35E}">
      <dgm:prSet custT="1"/>
      <dgm:spPr/>
      <dgm:t>
        <a:bodyPr/>
        <a:lstStyle/>
        <a:p>
          <a:pPr rtl="1"/>
          <a:r>
            <a:rPr lang="en-GB" sz="2800" dirty="0" err="1" smtClean="0"/>
            <a:t>a,b,c,d</a:t>
          </a:r>
          <a:endParaRPr lang="ar-SA" sz="2800" dirty="0"/>
        </a:p>
      </dgm:t>
    </dgm:pt>
    <dgm:pt modelId="{B4ECC85D-713B-4AFE-94F3-7B5A245D6418}" type="parTrans" cxnId="{7467298D-8081-4D0B-A946-2D1DC45BF1FE}">
      <dgm:prSet/>
      <dgm:spPr/>
      <dgm:t>
        <a:bodyPr/>
        <a:lstStyle/>
        <a:p>
          <a:pPr rtl="1"/>
          <a:endParaRPr lang="ar-SA" sz="1800"/>
        </a:p>
      </dgm:t>
    </dgm:pt>
    <dgm:pt modelId="{C46C6856-9B01-4B63-AD18-43A3C5680345}" type="sibTrans" cxnId="{7467298D-8081-4D0B-A946-2D1DC45BF1FE}">
      <dgm:prSet/>
      <dgm:spPr/>
      <dgm:t>
        <a:bodyPr/>
        <a:lstStyle/>
        <a:p>
          <a:pPr rtl="1"/>
          <a:endParaRPr lang="ar-SA" sz="1800"/>
        </a:p>
      </dgm:t>
    </dgm:pt>
    <dgm:pt modelId="{BA6A49FA-CBE7-43DA-A561-2201A6C3C0C9}" type="pres">
      <dgm:prSet presAssocID="{9912AEB3-F5F1-4D48-8C2E-26294FE692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7345FB2-FE57-4A33-9FAD-4329E10ACF75}" type="pres">
      <dgm:prSet presAssocID="{1A8BE5FB-1B69-4666-A9B9-6F7D43590563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80953D6-6DB7-45D6-9916-BA5D77391CB0}" type="pres">
      <dgm:prSet presAssocID="{1A8BE5FB-1B69-4666-A9B9-6F7D43590563}" presName="rootComposite1" presStyleCnt="0"/>
      <dgm:spPr/>
      <dgm:t>
        <a:bodyPr/>
        <a:lstStyle/>
        <a:p>
          <a:pPr rtl="1"/>
          <a:endParaRPr lang="ar-SA"/>
        </a:p>
      </dgm:t>
    </dgm:pt>
    <dgm:pt modelId="{78CB8E19-83E1-4D90-9054-ED7EAE0AEBA3}" type="pres">
      <dgm:prSet presAssocID="{1A8BE5FB-1B69-4666-A9B9-6F7D43590563}" presName="rootText1" presStyleLbl="node0" presStyleIdx="0" presStyleCnt="1" custScaleX="21601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3B7C5FA-BB04-45F1-97F9-C2F9CB7A6C60}" type="pres">
      <dgm:prSet presAssocID="{1A8BE5FB-1B69-4666-A9B9-6F7D43590563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F9F71A4-8F50-44EC-857F-1370747F82CB}" type="pres">
      <dgm:prSet presAssocID="{1A8BE5FB-1B69-4666-A9B9-6F7D43590563}" presName="hierChild2" presStyleCnt="0"/>
      <dgm:spPr/>
      <dgm:t>
        <a:bodyPr/>
        <a:lstStyle/>
        <a:p>
          <a:pPr rtl="1"/>
          <a:endParaRPr lang="ar-SA"/>
        </a:p>
      </dgm:t>
    </dgm:pt>
    <dgm:pt modelId="{9560FEB1-9E66-4894-AD7A-13870669E09E}" type="pres">
      <dgm:prSet presAssocID="{351ABCDD-13D0-49B1-9283-4715BDC81463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AA6451C9-D2CE-44B7-B19D-7CFB42505A95}" type="pres">
      <dgm:prSet presAssocID="{62B7C8FB-54FC-48C9-B2EE-EB643AD4298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7C72318-7806-4728-812B-B7522F0F5634}" type="pres">
      <dgm:prSet presAssocID="{62B7C8FB-54FC-48C9-B2EE-EB643AD42986}" presName="rootComposite" presStyleCnt="0"/>
      <dgm:spPr/>
      <dgm:t>
        <a:bodyPr/>
        <a:lstStyle/>
        <a:p>
          <a:pPr rtl="1"/>
          <a:endParaRPr lang="ar-SA"/>
        </a:p>
      </dgm:t>
    </dgm:pt>
    <dgm:pt modelId="{816319F4-13D0-48E4-A69A-6BFD5EB93254}" type="pres">
      <dgm:prSet presAssocID="{62B7C8FB-54FC-48C9-B2EE-EB643AD429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5AE5C78-8236-4F91-8BB5-205157019A7D}" type="pres">
      <dgm:prSet presAssocID="{62B7C8FB-54FC-48C9-B2EE-EB643AD42986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B37485F1-1017-4A1A-90D7-DAEC4728FAFF}" type="pres">
      <dgm:prSet presAssocID="{62B7C8FB-54FC-48C9-B2EE-EB643AD42986}" presName="hierChild4" presStyleCnt="0"/>
      <dgm:spPr/>
      <dgm:t>
        <a:bodyPr/>
        <a:lstStyle/>
        <a:p>
          <a:pPr rtl="1"/>
          <a:endParaRPr lang="ar-SA"/>
        </a:p>
      </dgm:t>
    </dgm:pt>
    <dgm:pt modelId="{C1D2A0A7-7171-459B-BA21-DAEB434ACF27}" type="pres">
      <dgm:prSet presAssocID="{62B7C8FB-54FC-48C9-B2EE-EB643AD42986}" presName="hierChild5" presStyleCnt="0"/>
      <dgm:spPr/>
      <dgm:t>
        <a:bodyPr/>
        <a:lstStyle/>
        <a:p>
          <a:pPr rtl="1"/>
          <a:endParaRPr lang="ar-SA"/>
        </a:p>
      </dgm:t>
    </dgm:pt>
    <dgm:pt modelId="{0C87C46C-0046-446D-AA70-B7C2736FA341}" type="pres">
      <dgm:prSet presAssocID="{13217DE1-0D7E-43C1-96A1-175DF5C6E4F9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05DD5CA5-1809-4C28-B814-51A44DDDC1F9}" type="pres">
      <dgm:prSet presAssocID="{39B1AE4F-7206-43D3-8302-BF0FB82A37F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6510B7A-F786-4E77-9227-C94025130C5A}" type="pres">
      <dgm:prSet presAssocID="{39B1AE4F-7206-43D3-8302-BF0FB82A37FD}" presName="rootComposite" presStyleCnt="0"/>
      <dgm:spPr/>
      <dgm:t>
        <a:bodyPr/>
        <a:lstStyle/>
        <a:p>
          <a:pPr rtl="1"/>
          <a:endParaRPr lang="ar-SA"/>
        </a:p>
      </dgm:t>
    </dgm:pt>
    <dgm:pt modelId="{F39829DD-4538-453A-BEAE-4AD52B9091B9}" type="pres">
      <dgm:prSet presAssocID="{39B1AE4F-7206-43D3-8302-BF0FB82A37F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D8CE728-63B4-43EC-9F4E-82875BB7D1B9}" type="pres">
      <dgm:prSet presAssocID="{39B1AE4F-7206-43D3-8302-BF0FB82A37FD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39958892-178D-463F-93DA-298E5EB03C42}" type="pres">
      <dgm:prSet presAssocID="{39B1AE4F-7206-43D3-8302-BF0FB82A37FD}" presName="hierChild4" presStyleCnt="0"/>
      <dgm:spPr/>
      <dgm:t>
        <a:bodyPr/>
        <a:lstStyle/>
        <a:p>
          <a:pPr rtl="1"/>
          <a:endParaRPr lang="ar-SA"/>
        </a:p>
      </dgm:t>
    </dgm:pt>
    <dgm:pt modelId="{526C2DFA-8D92-462A-A7C1-69A123E504A0}" type="pres">
      <dgm:prSet presAssocID="{39B1AE4F-7206-43D3-8302-BF0FB82A37FD}" presName="hierChild5" presStyleCnt="0"/>
      <dgm:spPr/>
      <dgm:t>
        <a:bodyPr/>
        <a:lstStyle/>
        <a:p>
          <a:pPr rtl="1"/>
          <a:endParaRPr lang="ar-SA"/>
        </a:p>
      </dgm:t>
    </dgm:pt>
    <dgm:pt modelId="{5248766C-FFCB-4760-A8CE-B0EA33FB1F21}" type="pres">
      <dgm:prSet presAssocID="{402B0AA6-E68C-4FA8-8C29-3FF15C5E4854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F1455ED0-D6B7-46A7-AC90-F373673ABB56}" type="pres">
      <dgm:prSet presAssocID="{260795FC-464E-4329-B1AB-250280D3B94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19871E8-5F91-4FB2-8419-E38F9941F4A4}" type="pres">
      <dgm:prSet presAssocID="{260795FC-464E-4329-B1AB-250280D3B946}" presName="rootComposite" presStyleCnt="0"/>
      <dgm:spPr/>
      <dgm:t>
        <a:bodyPr/>
        <a:lstStyle/>
        <a:p>
          <a:pPr rtl="1"/>
          <a:endParaRPr lang="ar-SA"/>
        </a:p>
      </dgm:t>
    </dgm:pt>
    <dgm:pt modelId="{20A3165C-C740-4729-B22C-1C7D7EB09338}" type="pres">
      <dgm:prSet presAssocID="{260795FC-464E-4329-B1AB-250280D3B94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969904D-E266-4DAE-9EEE-0A9B867A1886}" type="pres">
      <dgm:prSet presAssocID="{260795FC-464E-4329-B1AB-250280D3B946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95C84718-C7B6-4192-AC23-DA458AF0F9DC}" type="pres">
      <dgm:prSet presAssocID="{260795FC-464E-4329-B1AB-250280D3B946}" presName="hierChild4" presStyleCnt="0"/>
      <dgm:spPr/>
      <dgm:t>
        <a:bodyPr/>
        <a:lstStyle/>
        <a:p>
          <a:pPr rtl="1"/>
          <a:endParaRPr lang="ar-SA"/>
        </a:p>
      </dgm:t>
    </dgm:pt>
    <dgm:pt modelId="{747EA03A-7314-4133-B927-E127E10B6195}" type="pres">
      <dgm:prSet presAssocID="{B4ECC85D-713B-4AFE-94F3-7B5A245D6418}" presName="Name37" presStyleLbl="parChTrans1D3" presStyleIdx="0" presStyleCnt="1"/>
      <dgm:spPr/>
      <dgm:t>
        <a:bodyPr/>
        <a:lstStyle/>
        <a:p>
          <a:pPr rtl="1"/>
          <a:endParaRPr lang="ar-SA"/>
        </a:p>
      </dgm:t>
    </dgm:pt>
    <dgm:pt modelId="{6436F7C1-9EDF-47A8-92D7-2D481A0D9F84}" type="pres">
      <dgm:prSet presAssocID="{77442D07-2566-482B-9D27-885CAA90C35E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79A569A-DD59-4F7A-8863-36FE30807134}" type="pres">
      <dgm:prSet presAssocID="{77442D07-2566-482B-9D27-885CAA90C35E}" presName="rootComposite" presStyleCnt="0"/>
      <dgm:spPr/>
      <dgm:t>
        <a:bodyPr/>
        <a:lstStyle/>
        <a:p>
          <a:pPr rtl="1"/>
          <a:endParaRPr lang="ar-SA"/>
        </a:p>
      </dgm:t>
    </dgm:pt>
    <dgm:pt modelId="{9D400FCA-44CE-4505-8D96-7D09CAC41A0D}" type="pres">
      <dgm:prSet presAssocID="{77442D07-2566-482B-9D27-885CAA90C35E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BEA5571-B971-4260-9E1F-708F06C0A363}" type="pres">
      <dgm:prSet presAssocID="{77442D07-2566-482B-9D27-885CAA90C35E}" presName="rootConnector" presStyleLbl="node3" presStyleIdx="0" presStyleCnt="1"/>
      <dgm:spPr/>
      <dgm:t>
        <a:bodyPr/>
        <a:lstStyle/>
        <a:p>
          <a:pPr rtl="1"/>
          <a:endParaRPr lang="ar-SA"/>
        </a:p>
      </dgm:t>
    </dgm:pt>
    <dgm:pt modelId="{89C7A591-5266-4598-B56C-942A43CEB504}" type="pres">
      <dgm:prSet presAssocID="{77442D07-2566-482B-9D27-885CAA90C35E}" presName="hierChild4" presStyleCnt="0"/>
      <dgm:spPr/>
      <dgm:t>
        <a:bodyPr/>
        <a:lstStyle/>
        <a:p>
          <a:pPr rtl="1"/>
          <a:endParaRPr lang="ar-SA"/>
        </a:p>
      </dgm:t>
    </dgm:pt>
    <dgm:pt modelId="{BD06FC55-992D-4787-97A9-F7440D33B1C8}" type="pres">
      <dgm:prSet presAssocID="{77442D07-2566-482B-9D27-885CAA90C35E}" presName="hierChild5" presStyleCnt="0"/>
      <dgm:spPr/>
      <dgm:t>
        <a:bodyPr/>
        <a:lstStyle/>
        <a:p>
          <a:pPr rtl="1"/>
          <a:endParaRPr lang="ar-SA"/>
        </a:p>
      </dgm:t>
    </dgm:pt>
    <dgm:pt modelId="{284155A7-B44A-48A6-BF65-5DE66D4C2CDB}" type="pres">
      <dgm:prSet presAssocID="{260795FC-464E-4329-B1AB-250280D3B946}" presName="hierChild5" presStyleCnt="0"/>
      <dgm:spPr/>
      <dgm:t>
        <a:bodyPr/>
        <a:lstStyle/>
        <a:p>
          <a:pPr rtl="1"/>
          <a:endParaRPr lang="ar-SA"/>
        </a:p>
      </dgm:t>
    </dgm:pt>
    <dgm:pt modelId="{B6052ABB-2A08-4305-A3BE-BAC562B12568}" type="pres">
      <dgm:prSet presAssocID="{1A8BE5FB-1B69-4666-A9B9-6F7D43590563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F5F17CE0-0546-4BFB-9A4B-495E1D76BF6C}" type="presOf" srcId="{1A8BE5FB-1B69-4666-A9B9-6F7D43590563}" destId="{78CB8E19-83E1-4D90-9054-ED7EAE0AEBA3}" srcOrd="0" destOrd="0" presId="urn:microsoft.com/office/officeart/2005/8/layout/orgChart1"/>
    <dgm:cxn modelId="{2FCB6401-CA21-438E-9511-DB9509000583}" type="presOf" srcId="{13217DE1-0D7E-43C1-96A1-175DF5C6E4F9}" destId="{0C87C46C-0046-446D-AA70-B7C2736FA341}" srcOrd="0" destOrd="0" presId="urn:microsoft.com/office/officeart/2005/8/layout/orgChart1"/>
    <dgm:cxn modelId="{3F5A7183-63BD-4846-B595-91B4C2F70DCA}" type="presOf" srcId="{260795FC-464E-4329-B1AB-250280D3B946}" destId="{9969904D-E266-4DAE-9EEE-0A9B867A1886}" srcOrd="1" destOrd="0" presId="urn:microsoft.com/office/officeart/2005/8/layout/orgChart1"/>
    <dgm:cxn modelId="{60D58574-369F-4A0B-BE27-9A9A366DE9D6}" type="presOf" srcId="{39B1AE4F-7206-43D3-8302-BF0FB82A37FD}" destId="{4D8CE728-63B4-43EC-9F4E-82875BB7D1B9}" srcOrd="1" destOrd="0" presId="urn:microsoft.com/office/officeart/2005/8/layout/orgChart1"/>
    <dgm:cxn modelId="{9FE9DBE5-FEA3-453E-A8CB-C1869C54D744}" type="presOf" srcId="{9912AEB3-F5F1-4D48-8C2E-26294FE69279}" destId="{BA6A49FA-CBE7-43DA-A561-2201A6C3C0C9}" srcOrd="0" destOrd="0" presId="urn:microsoft.com/office/officeart/2005/8/layout/orgChart1"/>
    <dgm:cxn modelId="{64ECDA6F-25F2-4DC3-B1CA-227548355355}" type="presOf" srcId="{351ABCDD-13D0-49B1-9283-4715BDC81463}" destId="{9560FEB1-9E66-4894-AD7A-13870669E09E}" srcOrd="0" destOrd="0" presId="urn:microsoft.com/office/officeart/2005/8/layout/orgChart1"/>
    <dgm:cxn modelId="{B5D84A88-B587-4DAB-8A33-84057391F578}" srcId="{9912AEB3-F5F1-4D48-8C2E-26294FE69279}" destId="{1A8BE5FB-1B69-4666-A9B9-6F7D43590563}" srcOrd="0" destOrd="0" parTransId="{B8CDF926-C7F1-4FA7-9665-24CCCEE5025C}" sibTransId="{37A2E668-846D-481B-89B3-F4FFBD7A283C}"/>
    <dgm:cxn modelId="{C4AD51D4-7587-4EAB-B77B-29284135C571}" type="presOf" srcId="{B4ECC85D-713B-4AFE-94F3-7B5A245D6418}" destId="{747EA03A-7314-4133-B927-E127E10B6195}" srcOrd="0" destOrd="0" presId="urn:microsoft.com/office/officeart/2005/8/layout/orgChart1"/>
    <dgm:cxn modelId="{4FABBC88-F88E-4C1D-A497-1DEC8802666A}" srcId="{1A8BE5FB-1B69-4666-A9B9-6F7D43590563}" destId="{39B1AE4F-7206-43D3-8302-BF0FB82A37FD}" srcOrd="1" destOrd="0" parTransId="{13217DE1-0D7E-43C1-96A1-175DF5C6E4F9}" sibTransId="{3433F6A8-7892-4379-8846-44B69A45568F}"/>
    <dgm:cxn modelId="{C5619E4C-8C4C-40E0-BE42-86F389140FCA}" type="presOf" srcId="{402B0AA6-E68C-4FA8-8C29-3FF15C5E4854}" destId="{5248766C-FFCB-4760-A8CE-B0EA33FB1F21}" srcOrd="0" destOrd="0" presId="urn:microsoft.com/office/officeart/2005/8/layout/orgChart1"/>
    <dgm:cxn modelId="{41A6DD1B-5B28-475C-92C4-0F4AAAC8A17B}" type="presOf" srcId="{62B7C8FB-54FC-48C9-B2EE-EB643AD42986}" destId="{816319F4-13D0-48E4-A69A-6BFD5EB93254}" srcOrd="0" destOrd="0" presId="urn:microsoft.com/office/officeart/2005/8/layout/orgChart1"/>
    <dgm:cxn modelId="{7320E1AF-E1CC-4162-866E-E2D100ED40D3}" type="presOf" srcId="{1A8BE5FB-1B69-4666-A9B9-6F7D43590563}" destId="{F3B7C5FA-BB04-45F1-97F9-C2F9CB7A6C60}" srcOrd="1" destOrd="0" presId="urn:microsoft.com/office/officeart/2005/8/layout/orgChart1"/>
    <dgm:cxn modelId="{7467298D-8081-4D0B-A946-2D1DC45BF1FE}" srcId="{260795FC-464E-4329-B1AB-250280D3B946}" destId="{77442D07-2566-482B-9D27-885CAA90C35E}" srcOrd="0" destOrd="0" parTransId="{B4ECC85D-713B-4AFE-94F3-7B5A245D6418}" sibTransId="{C46C6856-9B01-4B63-AD18-43A3C5680345}"/>
    <dgm:cxn modelId="{6517867E-9AAB-4914-BBE6-D33D9D2C210E}" type="presOf" srcId="{77442D07-2566-482B-9D27-885CAA90C35E}" destId="{9D400FCA-44CE-4505-8D96-7D09CAC41A0D}" srcOrd="0" destOrd="0" presId="urn:microsoft.com/office/officeart/2005/8/layout/orgChart1"/>
    <dgm:cxn modelId="{8DD752C5-2B7C-4BAC-9963-9314B145F71F}" srcId="{1A8BE5FB-1B69-4666-A9B9-6F7D43590563}" destId="{260795FC-464E-4329-B1AB-250280D3B946}" srcOrd="2" destOrd="0" parTransId="{402B0AA6-E68C-4FA8-8C29-3FF15C5E4854}" sibTransId="{7C3A1F4E-9E77-4F46-8F3C-52B5D17E29C4}"/>
    <dgm:cxn modelId="{D33849E4-98D3-4BC0-85D9-51F33A256326}" type="presOf" srcId="{77442D07-2566-482B-9D27-885CAA90C35E}" destId="{3BEA5571-B971-4260-9E1F-708F06C0A363}" srcOrd="1" destOrd="0" presId="urn:microsoft.com/office/officeart/2005/8/layout/orgChart1"/>
    <dgm:cxn modelId="{5C57DAC3-B7A6-4FEF-ACA7-761E1F82F07E}" type="presOf" srcId="{62B7C8FB-54FC-48C9-B2EE-EB643AD42986}" destId="{D5AE5C78-8236-4F91-8BB5-205157019A7D}" srcOrd="1" destOrd="0" presId="urn:microsoft.com/office/officeart/2005/8/layout/orgChart1"/>
    <dgm:cxn modelId="{914DAF49-5F44-4C22-BC2B-AF78DA27FACB}" type="presOf" srcId="{39B1AE4F-7206-43D3-8302-BF0FB82A37FD}" destId="{F39829DD-4538-453A-BEAE-4AD52B9091B9}" srcOrd="0" destOrd="0" presId="urn:microsoft.com/office/officeart/2005/8/layout/orgChart1"/>
    <dgm:cxn modelId="{F8D87D65-A452-47E0-B680-657AC9364503}" type="presOf" srcId="{260795FC-464E-4329-B1AB-250280D3B946}" destId="{20A3165C-C740-4729-B22C-1C7D7EB09338}" srcOrd="0" destOrd="0" presId="urn:microsoft.com/office/officeart/2005/8/layout/orgChart1"/>
    <dgm:cxn modelId="{98F7E9E7-7AC1-41D2-AFDE-E0FDF66BA3BA}" srcId="{1A8BE5FB-1B69-4666-A9B9-6F7D43590563}" destId="{62B7C8FB-54FC-48C9-B2EE-EB643AD42986}" srcOrd="0" destOrd="0" parTransId="{351ABCDD-13D0-49B1-9283-4715BDC81463}" sibTransId="{78D6E154-C47B-43F3-8882-1220ECCEA23F}"/>
    <dgm:cxn modelId="{EA46154B-D0A2-4EC7-AA75-12AF9F956EDC}" type="presParOf" srcId="{BA6A49FA-CBE7-43DA-A561-2201A6C3C0C9}" destId="{07345FB2-FE57-4A33-9FAD-4329E10ACF75}" srcOrd="0" destOrd="0" presId="urn:microsoft.com/office/officeart/2005/8/layout/orgChart1"/>
    <dgm:cxn modelId="{4826BC54-CE59-4B01-B1BB-BDDABA0EA4C1}" type="presParOf" srcId="{07345FB2-FE57-4A33-9FAD-4329E10ACF75}" destId="{780953D6-6DB7-45D6-9916-BA5D77391CB0}" srcOrd="0" destOrd="0" presId="urn:microsoft.com/office/officeart/2005/8/layout/orgChart1"/>
    <dgm:cxn modelId="{83C67FF4-8BE8-485E-AA8F-C43049AE45BE}" type="presParOf" srcId="{780953D6-6DB7-45D6-9916-BA5D77391CB0}" destId="{78CB8E19-83E1-4D90-9054-ED7EAE0AEBA3}" srcOrd="0" destOrd="0" presId="urn:microsoft.com/office/officeart/2005/8/layout/orgChart1"/>
    <dgm:cxn modelId="{A44110FB-D14E-472E-9EF6-EE87C937FFEF}" type="presParOf" srcId="{780953D6-6DB7-45D6-9916-BA5D77391CB0}" destId="{F3B7C5FA-BB04-45F1-97F9-C2F9CB7A6C60}" srcOrd="1" destOrd="0" presId="urn:microsoft.com/office/officeart/2005/8/layout/orgChart1"/>
    <dgm:cxn modelId="{C3F38B1F-0D33-4A33-9A44-31FE83607846}" type="presParOf" srcId="{07345FB2-FE57-4A33-9FAD-4329E10ACF75}" destId="{BF9F71A4-8F50-44EC-857F-1370747F82CB}" srcOrd="1" destOrd="0" presId="urn:microsoft.com/office/officeart/2005/8/layout/orgChart1"/>
    <dgm:cxn modelId="{FD69D43C-CCD3-4896-9684-FB15B443A607}" type="presParOf" srcId="{BF9F71A4-8F50-44EC-857F-1370747F82CB}" destId="{9560FEB1-9E66-4894-AD7A-13870669E09E}" srcOrd="0" destOrd="0" presId="urn:microsoft.com/office/officeart/2005/8/layout/orgChart1"/>
    <dgm:cxn modelId="{EA9593DB-BAF0-4C01-A3D1-4BF6A8473C34}" type="presParOf" srcId="{BF9F71A4-8F50-44EC-857F-1370747F82CB}" destId="{AA6451C9-D2CE-44B7-B19D-7CFB42505A95}" srcOrd="1" destOrd="0" presId="urn:microsoft.com/office/officeart/2005/8/layout/orgChart1"/>
    <dgm:cxn modelId="{6D70E5D9-BC9B-48C3-8F02-2C93EF76DB08}" type="presParOf" srcId="{AA6451C9-D2CE-44B7-B19D-7CFB42505A95}" destId="{B7C72318-7806-4728-812B-B7522F0F5634}" srcOrd="0" destOrd="0" presId="urn:microsoft.com/office/officeart/2005/8/layout/orgChart1"/>
    <dgm:cxn modelId="{8192726C-2C6D-46A3-9755-F1B865CBABCC}" type="presParOf" srcId="{B7C72318-7806-4728-812B-B7522F0F5634}" destId="{816319F4-13D0-48E4-A69A-6BFD5EB93254}" srcOrd="0" destOrd="0" presId="urn:microsoft.com/office/officeart/2005/8/layout/orgChart1"/>
    <dgm:cxn modelId="{02D189B9-21CC-4FD6-8F66-A1DB3FFED123}" type="presParOf" srcId="{B7C72318-7806-4728-812B-B7522F0F5634}" destId="{D5AE5C78-8236-4F91-8BB5-205157019A7D}" srcOrd="1" destOrd="0" presId="urn:microsoft.com/office/officeart/2005/8/layout/orgChart1"/>
    <dgm:cxn modelId="{2178CD1D-FBF8-4DD0-89A0-BE4299A744A2}" type="presParOf" srcId="{AA6451C9-D2CE-44B7-B19D-7CFB42505A95}" destId="{B37485F1-1017-4A1A-90D7-DAEC4728FAFF}" srcOrd="1" destOrd="0" presId="urn:microsoft.com/office/officeart/2005/8/layout/orgChart1"/>
    <dgm:cxn modelId="{741F75C4-BD13-4109-8885-BBC5AC66DDD6}" type="presParOf" srcId="{AA6451C9-D2CE-44B7-B19D-7CFB42505A95}" destId="{C1D2A0A7-7171-459B-BA21-DAEB434ACF27}" srcOrd="2" destOrd="0" presId="urn:microsoft.com/office/officeart/2005/8/layout/orgChart1"/>
    <dgm:cxn modelId="{D4BC6145-FCA6-420C-B0C8-A3DFDF406310}" type="presParOf" srcId="{BF9F71A4-8F50-44EC-857F-1370747F82CB}" destId="{0C87C46C-0046-446D-AA70-B7C2736FA341}" srcOrd="2" destOrd="0" presId="urn:microsoft.com/office/officeart/2005/8/layout/orgChart1"/>
    <dgm:cxn modelId="{CFA6A9D3-B75D-4662-BB1D-92E1A455FADB}" type="presParOf" srcId="{BF9F71A4-8F50-44EC-857F-1370747F82CB}" destId="{05DD5CA5-1809-4C28-B814-51A44DDDC1F9}" srcOrd="3" destOrd="0" presId="urn:microsoft.com/office/officeart/2005/8/layout/orgChart1"/>
    <dgm:cxn modelId="{987DEFD5-F236-4368-9D37-8120A21A81FF}" type="presParOf" srcId="{05DD5CA5-1809-4C28-B814-51A44DDDC1F9}" destId="{86510B7A-F786-4E77-9227-C94025130C5A}" srcOrd="0" destOrd="0" presId="urn:microsoft.com/office/officeart/2005/8/layout/orgChart1"/>
    <dgm:cxn modelId="{B4FD07F6-2173-424C-9295-2B76DA4C6053}" type="presParOf" srcId="{86510B7A-F786-4E77-9227-C94025130C5A}" destId="{F39829DD-4538-453A-BEAE-4AD52B9091B9}" srcOrd="0" destOrd="0" presId="urn:microsoft.com/office/officeart/2005/8/layout/orgChart1"/>
    <dgm:cxn modelId="{5AF30125-6D0F-48FE-9E83-464FE8B771F8}" type="presParOf" srcId="{86510B7A-F786-4E77-9227-C94025130C5A}" destId="{4D8CE728-63B4-43EC-9F4E-82875BB7D1B9}" srcOrd="1" destOrd="0" presId="urn:microsoft.com/office/officeart/2005/8/layout/orgChart1"/>
    <dgm:cxn modelId="{6D6519DF-717B-4F4E-B8FD-0BDF51382666}" type="presParOf" srcId="{05DD5CA5-1809-4C28-B814-51A44DDDC1F9}" destId="{39958892-178D-463F-93DA-298E5EB03C42}" srcOrd="1" destOrd="0" presId="urn:microsoft.com/office/officeart/2005/8/layout/orgChart1"/>
    <dgm:cxn modelId="{E4CB5F2D-3F48-494D-A965-2D6244D70F96}" type="presParOf" srcId="{05DD5CA5-1809-4C28-B814-51A44DDDC1F9}" destId="{526C2DFA-8D92-462A-A7C1-69A123E504A0}" srcOrd="2" destOrd="0" presId="urn:microsoft.com/office/officeart/2005/8/layout/orgChart1"/>
    <dgm:cxn modelId="{1C67BBD9-C5D2-438B-A639-2F8D9960AD5A}" type="presParOf" srcId="{BF9F71A4-8F50-44EC-857F-1370747F82CB}" destId="{5248766C-FFCB-4760-A8CE-B0EA33FB1F21}" srcOrd="4" destOrd="0" presId="urn:microsoft.com/office/officeart/2005/8/layout/orgChart1"/>
    <dgm:cxn modelId="{2CB13A4F-AA9A-4A46-B2EA-379440A4F9C0}" type="presParOf" srcId="{BF9F71A4-8F50-44EC-857F-1370747F82CB}" destId="{F1455ED0-D6B7-46A7-AC90-F373673ABB56}" srcOrd="5" destOrd="0" presId="urn:microsoft.com/office/officeart/2005/8/layout/orgChart1"/>
    <dgm:cxn modelId="{1144A32D-C9D6-48A7-9D89-91C4EFEA8A6F}" type="presParOf" srcId="{F1455ED0-D6B7-46A7-AC90-F373673ABB56}" destId="{719871E8-5F91-4FB2-8419-E38F9941F4A4}" srcOrd="0" destOrd="0" presId="urn:microsoft.com/office/officeart/2005/8/layout/orgChart1"/>
    <dgm:cxn modelId="{3B504A06-0859-4A5C-8B3B-099B99478512}" type="presParOf" srcId="{719871E8-5F91-4FB2-8419-E38F9941F4A4}" destId="{20A3165C-C740-4729-B22C-1C7D7EB09338}" srcOrd="0" destOrd="0" presId="urn:microsoft.com/office/officeart/2005/8/layout/orgChart1"/>
    <dgm:cxn modelId="{6EFC28C5-70D0-4924-918D-FAF8A8ACEC69}" type="presParOf" srcId="{719871E8-5F91-4FB2-8419-E38F9941F4A4}" destId="{9969904D-E266-4DAE-9EEE-0A9B867A1886}" srcOrd="1" destOrd="0" presId="urn:microsoft.com/office/officeart/2005/8/layout/orgChart1"/>
    <dgm:cxn modelId="{95084462-78F6-4706-AF23-5D1FF73FD4F3}" type="presParOf" srcId="{F1455ED0-D6B7-46A7-AC90-F373673ABB56}" destId="{95C84718-C7B6-4192-AC23-DA458AF0F9DC}" srcOrd="1" destOrd="0" presId="urn:microsoft.com/office/officeart/2005/8/layout/orgChart1"/>
    <dgm:cxn modelId="{2CCD0D63-8B84-46CA-895E-BA403821FCE0}" type="presParOf" srcId="{95C84718-C7B6-4192-AC23-DA458AF0F9DC}" destId="{747EA03A-7314-4133-B927-E127E10B6195}" srcOrd="0" destOrd="0" presId="urn:microsoft.com/office/officeart/2005/8/layout/orgChart1"/>
    <dgm:cxn modelId="{D85BA5A6-7BE3-461F-A895-ACDEEE34BFDC}" type="presParOf" srcId="{95C84718-C7B6-4192-AC23-DA458AF0F9DC}" destId="{6436F7C1-9EDF-47A8-92D7-2D481A0D9F84}" srcOrd="1" destOrd="0" presId="urn:microsoft.com/office/officeart/2005/8/layout/orgChart1"/>
    <dgm:cxn modelId="{E21DD6FC-E457-44D3-9926-DABFA593805E}" type="presParOf" srcId="{6436F7C1-9EDF-47A8-92D7-2D481A0D9F84}" destId="{E79A569A-DD59-4F7A-8863-36FE30807134}" srcOrd="0" destOrd="0" presId="urn:microsoft.com/office/officeart/2005/8/layout/orgChart1"/>
    <dgm:cxn modelId="{B07D3A74-F347-4E9F-8A11-6C97E257EBA6}" type="presParOf" srcId="{E79A569A-DD59-4F7A-8863-36FE30807134}" destId="{9D400FCA-44CE-4505-8D96-7D09CAC41A0D}" srcOrd="0" destOrd="0" presId="urn:microsoft.com/office/officeart/2005/8/layout/orgChart1"/>
    <dgm:cxn modelId="{BC615C82-C64B-4AFA-AFAE-C3B146471524}" type="presParOf" srcId="{E79A569A-DD59-4F7A-8863-36FE30807134}" destId="{3BEA5571-B971-4260-9E1F-708F06C0A363}" srcOrd="1" destOrd="0" presId="urn:microsoft.com/office/officeart/2005/8/layout/orgChart1"/>
    <dgm:cxn modelId="{46A1FDA1-2329-498F-A96D-B11BCB0A6340}" type="presParOf" srcId="{6436F7C1-9EDF-47A8-92D7-2D481A0D9F84}" destId="{89C7A591-5266-4598-B56C-942A43CEB504}" srcOrd="1" destOrd="0" presId="urn:microsoft.com/office/officeart/2005/8/layout/orgChart1"/>
    <dgm:cxn modelId="{C1B6FBA3-CDFE-47D1-8C3A-1B427AEEE693}" type="presParOf" srcId="{6436F7C1-9EDF-47A8-92D7-2D481A0D9F84}" destId="{BD06FC55-992D-4787-97A9-F7440D33B1C8}" srcOrd="2" destOrd="0" presId="urn:microsoft.com/office/officeart/2005/8/layout/orgChart1"/>
    <dgm:cxn modelId="{ADCAD4C2-2CE3-42DB-893D-1CF9D084CC22}" type="presParOf" srcId="{F1455ED0-D6B7-46A7-AC90-F373673ABB56}" destId="{284155A7-B44A-48A6-BF65-5DE66D4C2CDB}" srcOrd="2" destOrd="0" presId="urn:microsoft.com/office/officeart/2005/8/layout/orgChart1"/>
    <dgm:cxn modelId="{DD65CD18-AD06-431C-95C5-993E1A83DC42}" type="presParOf" srcId="{07345FB2-FE57-4A33-9FAD-4329E10ACF75}" destId="{B6052ABB-2A08-4305-A3BE-BAC562B125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434AE-F517-40F4-9F95-6438B8955C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165D91E-E665-4FEE-97F9-1CCFAB1F7025}">
      <dgm:prSet/>
      <dgm:spPr/>
      <dgm:t>
        <a:bodyPr/>
        <a:lstStyle/>
        <a:p>
          <a:pPr rtl="1"/>
          <a:r>
            <a:rPr lang="ar-SA" b="1" dirty="0" smtClean="0"/>
            <a:t>قياسات الكلوروفيل </a:t>
          </a:r>
          <a:r>
            <a:rPr lang="en-US" b="1" dirty="0" smtClean="0"/>
            <a:t>Chlorophyll Measurements</a:t>
          </a:r>
          <a:endParaRPr lang="ar-SA" dirty="0"/>
        </a:p>
      </dgm:t>
    </dgm:pt>
    <dgm:pt modelId="{D926F1E7-3458-4DC6-A87D-7E809111678C}" type="parTrans" cxnId="{216514FE-BA77-4F6C-BEB7-C7EF05A1426A}">
      <dgm:prSet/>
      <dgm:spPr/>
      <dgm:t>
        <a:bodyPr/>
        <a:lstStyle/>
        <a:p>
          <a:pPr rtl="1"/>
          <a:endParaRPr lang="ar-SA"/>
        </a:p>
      </dgm:t>
    </dgm:pt>
    <dgm:pt modelId="{C6EF9734-9F75-4527-837B-A2D2BCA54FBE}" type="sibTrans" cxnId="{216514FE-BA77-4F6C-BEB7-C7EF05A1426A}">
      <dgm:prSet/>
      <dgm:spPr/>
      <dgm:t>
        <a:bodyPr/>
        <a:lstStyle/>
        <a:p>
          <a:pPr rtl="1"/>
          <a:endParaRPr lang="ar-SA"/>
        </a:p>
      </dgm:t>
    </dgm:pt>
    <dgm:pt modelId="{9D69BA1A-B8BD-40C2-8569-75EB78FE3519}">
      <dgm:prSet/>
      <dgm:spPr/>
      <dgm:t>
        <a:bodyPr/>
        <a:lstStyle/>
        <a:p>
          <a:pPr rtl="1"/>
          <a:r>
            <a:rPr lang="ar-SA" b="1" dirty="0" smtClean="0"/>
            <a:t>من الممكن تقدير غزارة الطحالب باستخلاص </a:t>
          </a:r>
          <a:r>
            <a:rPr lang="ar-SA" b="1" dirty="0" err="1" smtClean="0"/>
            <a:t>الكلوروفيلات</a:t>
          </a:r>
          <a:r>
            <a:rPr lang="ar-SA" b="1" dirty="0" smtClean="0"/>
            <a:t> و </a:t>
          </a:r>
          <a:r>
            <a:rPr lang="ar-SA" b="1" dirty="0" err="1" smtClean="0"/>
            <a:t>الكاروتينيدات</a:t>
          </a:r>
          <a:r>
            <a:rPr lang="ar-SA" b="1" dirty="0" smtClean="0"/>
            <a:t> باستعمال مذيبات عضوية(80% </a:t>
          </a:r>
          <a:r>
            <a:rPr lang="ar-SA" b="1" dirty="0" err="1" smtClean="0"/>
            <a:t>او</a:t>
          </a:r>
          <a:r>
            <a:rPr lang="ar-SA" b="1" dirty="0" smtClean="0"/>
            <a:t> 90% </a:t>
          </a:r>
          <a:r>
            <a:rPr lang="ar-SA" b="1" dirty="0" err="1" smtClean="0"/>
            <a:t>اسيتون</a:t>
          </a:r>
          <a:r>
            <a:rPr lang="ar-SA" b="1" dirty="0" smtClean="0"/>
            <a:t> </a:t>
          </a:r>
          <a:r>
            <a:rPr lang="ar-SA" b="1" dirty="0" err="1" smtClean="0"/>
            <a:t>او</a:t>
          </a:r>
          <a:r>
            <a:rPr lang="ar-SA" b="1" dirty="0" smtClean="0"/>
            <a:t> 100% </a:t>
          </a:r>
          <a:r>
            <a:rPr lang="ar-SA" b="1" dirty="0" err="1" smtClean="0"/>
            <a:t>ميثانول</a:t>
          </a:r>
          <a:r>
            <a:rPr lang="ar-SA" b="1" dirty="0" smtClean="0"/>
            <a:t>) </a:t>
          </a:r>
          <a:endParaRPr lang="ar-SA" dirty="0"/>
        </a:p>
      </dgm:t>
    </dgm:pt>
    <dgm:pt modelId="{F1B64825-A776-4CCD-AA58-E914771D4E0B}" type="parTrans" cxnId="{9A8C49A7-9E60-42A5-8817-F784E494B15E}">
      <dgm:prSet/>
      <dgm:spPr/>
      <dgm:t>
        <a:bodyPr/>
        <a:lstStyle/>
        <a:p>
          <a:pPr rtl="1"/>
          <a:endParaRPr lang="ar-SA"/>
        </a:p>
      </dgm:t>
    </dgm:pt>
    <dgm:pt modelId="{49681E48-7C8B-48BE-B25A-6E09BC523D5F}" type="sibTrans" cxnId="{9A8C49A7-9E60-42A5-8817-F784E494B15E}">
      <dgm:prSet/>
      <dgm:spPr/>
      <dgm:t>
        <a:bodyPr/>
        <a:lstStyle/>
        <a:p>
          <a:pPr rtl="1"/>
          <a:endParaRPr lang="ar-SA"/>
        </a:p>
      </dgm:t>
    </dgm:pt>
    <dgm:pt modelId="{8A91A0BD-158A-4B1C-85F2-5CAA6B796140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b="1" dirty="0" smtClean="0"/>
            <a:t>طريقة منحنى النمو وتستخدم للطحالب البحرية الكبيرة مثل:</a:t>
          </a:r>
          <a:r>
            <a:rPr lang="en-US" b="1" dirty="0" err="1" smtClean="0"/>
            <a:t>Ulva</a:t>
          </a:r>
          <a:r>
            <a:rPr lang="en-US" b="1" dirty="0" smtClean="0"/>
            <a:t>, </a:t>
          </a:r>
          <a:r>
            <a:rPr lang="en-US" b="1" dirty="0" err="1" smtClean="0"/>
            <a:t>Gelidium</a:t>
          </a:r>
          <a:r>
            <a:rPr lang="en-US" b="1" dirty="0" smtClean="0"/>
            <a:t>, </a:t>
          </a:r>
          <a:r>
            <a:rPr lang="en-US" b="1" dirty="0" err="1" smtClean="0"/>
            <a:t>Sargassum</a:t>
          </a:r>
          <a:r>
            <a:rPr lang="ar-SA" b="1" dirty="0" smtClean="0"/>
            <a:t> </a:t>
          </a:r>
          <a:endParaRPr lang="en-US" b="1" dirty="0" smtClean="0"/>
        </a:p>
      </dgm:t>
    </dgm:pt>
    <dgm:pt modelId="{2169F544-E48B-4AE8-BE45-D6D55E4111E0}" type="parTrans" cxnId="{38345054-6700-432F-9B3D-A782A93836CF}">
      <dgm:prSet/>
      <dgm:spPr/>
      <dgm:t>
        <a:bodyPr/>
        <a:lstStyle/>
        <a:p>
          <a:pPr rtl="1"/>
          <a:endParaRPr lang="ar-SA"/>
        </a:p>
      </dgm:t>
    </dgm:pt>
    <dgm:pt modelId="{10C2B114-57A1-4B03-848C-4765423DE501}" type="sibTrans" cxnId="{38345054-6700-432F-9B3D-A782A93836CF}">
      <dgm:prSet/>
      <dgm:spPr/>
      <dgm:t>
        <a:bodyPr/>
        <a:lstStyle/>
        <a:p>
          <a:pPr rtl="1"/>
          <a:endParaRPr lang="ar-SA"/>
        </a:p>
      </dgm:t>
    </dgm:pt>
    <dgm:pt modelId="{D84728FD-BC8F-4EC6-9025-61AF553715FD}">
      <dgm:prSet/>
      <dgm:spPr/>
      <dgm:t>
        <a:bodyPr/>
        <a:lstStyle/>
        <a:p>
          <a:pPr rtl="1"/>
          <a:r>
            <a:rPr lang="ar-SA" b="1" dirty="0" smtClean="0"/>
            <a:t>طريقة الفصل </a:t>
          </a:r>
          <a:r>
            <a:rPr lang="ar-SA" b="1" dirty="0" err="1" smtClean="0"/>
            <a:t>الكروماتوغرفي</a:t>
          </a:r>
          <a:r>
            <a:rPr lang="ar-SA" b="1" dirty="0" smtClean="0"/>
            <a:t>:تستخدم للطحالب الملونة مثل البنية والحمراء </a:t>
          </a:r>
          <a:r>
            <a:rPr lang="ar-SA" b="1" dirty="0" err="1" smtClean="0"/>
            <a:t>و</a:t>
          </a:r>
          <a:r>
            <a:rPr lang="ar-SA" b="1" dirty="0" smtClean="0"/>
            <a:t> الذهبية.</a:t>
          </a:r>
          <a:endParaRPr lang="ar-SA" dirty="0"/>
        </a:p>
      </dgm:t>
    </dgm:pt>
    <dgm:pt modelId="{4A1500EE-580D-487C-AC43-70579E7E5A58}" type="parTrans" cxnId="{A085789F-145B-4235-AF9F-EE12660F82C2}">
      <dgm:prSet/>
      <dgm:spPr/>
      <dgm:t>
        <a:bodyPr/>
        <a:lstStyle/>
        <a:p>
          <a:pPr rtl="1"/>
          <a:endParaRPr lang="ar-SA"/>
        </a:p>
      </dgm:t>
    </dgm:pt>
    <dgm:pt modelId="{81E64B83-4981-466C-BC47-2C04AAE16847}" type="sibTrans" cxnId="{A085789F-145B-4235-AF9F-EE12660F82C2}">
      <dgm:prSet/>
      <dgm:spPr/>
      <dgm:t>
        <a:bodyPr/>
        <a:lstStyle/>
        <a:p>
          <a:pPr rtl="1"/>
          <a:endParaRPr lang="ar-SA"/>
        </a:p>
      </dgm:t>
    </dgm:pt>
    <dgm:pt modelId="{E9972CE2-CE06-4368-B139-9CF8AAB428BA}" type="pres">
      <dgm:prSet presAssocID="{279434AE-F517-40F4-9F95-6438B8955C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866CDE8-1755-465D-877C-BA7C042AF5E0}" type="pres">
      <dgm:prSet presAssocID="{3165D91E-E665-4FEE-97F9-1CCFAB1F70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0412CE-BE52-4EF1-8872-17D4DBA979E1}" type="pres">
      <dgm:prSet presAssocID="{C6EF9734-9F75-4527-837B-A2D2BCA54FBE}" presName="spacer" presStyleCnt="0"/>
      <dgm:spPr/>
    </dgm:pt>
    <dgm:pt modelId="{64496F37-126E-49D3-8CC8-BBD2E38B35A0}" type="pres">
      <dgm:prSet presAssocID="{9D69BA1A-B8BD-40C2-8569-75EB78FE35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E6F212F-A3B2-4D74-9B47-583E4A76D83F}" type="pres">
      <dgm:prSet presAssocID="{9D69BA1A-B8BD-40C2-8569-75EB78FE35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5EA87C8-0B63-4FD5-887D-4FEC4469D5B6}" type="presOf" srcId="{3165D91E-E665-4FEE-97F9-1CCFAB1F7025}" destId="{F866CDE8-1755-465D-877C-BA7C042AF5E0}" srcOrd="0" destOrd="0" presId="urn:microsoft.com/office/officeart/2005/8/layout/vList2"/>
    <dgm:cxn modelId="{8054D928-4311-4C13-9D93-9B78387884F8}" type="presOf" srcId="{9D69BA1A-B8BD-40C2-8569-75EB78FE3519}" destId="{64496F37-126E-49D3-8CC8-BBD2E38B35A0}" srcOrd="0" destOrd="0" presId="urn:microsoft.com/office/officeart/2005/8/layout/vList2"/>
    <dgm:cxn modelId="{38345054-6700-432F-9B3D-A782A93836CF}" srcId="{9D69BA1A-B8BD-40C2-8569-75EB78FE3519}" destId="{8A91A0BD-158A-4B1C-85F2-5CAA6B796140}" srcOrd="0" destOrd="0" parTransId="{2169F544-E48B-4AE8-BE45-D6D55E4111E0}" sibTransId="{10C2B114-57A1-4B03-848C-4765423DE501}"/>
    <dgm:cxn modelId="{6A472D5F-75DE-44A4-BE34-16BAC04CC0EA}" type="presOf" srcId="{D84728FD-BC8F-4EC6-9025-61AF553715FD}" destId="{DE6F212F-A3B2-4D74-9B47-583E4A76D83F}" srcOrd="0" destOrd="1" presId="urn:microsoft.com/office/officeart/2005/8/layout/vList2"/>
    <dgm:cxn modelId="{D6464976-56A0-43DA-98B0-E51F92C8B1B0}" type="presOf" srcId="{279434AE-F517-40F4-9F95-6438B8955CB6}" destId="{E9972CE2-CE06-4368-B139-9CF8AAB428BA}" srcOrd="0" destOrd="0" presId="urn:microsoft.com/office/officeart/2005/8/layout/vList2"/>
    <dgm:cxn modelId="{9A8C49A7-9E60-42A5-8817-F784E494B15E}" srcId="{279434AE-F517-40F4-9F95-6438B8955CB6}" destId="{9D69BA1A-B8BD-40C2-8569-75EB78FE3519}" srcOrd="1" destOrd="0" parTransId="{F1B64825-A776-4CCD-AA58-E914771D4E0B}" sibTransId="{49681E48-7C8B-48BE-B25A-6E09BC523D5F}"/>
    <dgm:cxn modelId="{A085789F-145B-4235-AF9F-EE12660F82C2}" srcId="{9D69BA1A-B8BD-40C2-8569-75EB78FE3519}" destId="{D84728FD-BC8F-4EC6-9025-61AF553715FD}" srcOrd="1" destOrd="0" parTransId="{4A1500EE-580D-487C-AC43-70579E7E5A58}" sibTransId="{81E64B83-4981-466C-BC47-2C04AAE16847}"/>
    <dgm:cxn modelId="{1B063206-DDCC-4D17-B5DD-0D432978D414}" type="presOf" srcId="{8A91A0BD-158A-4B1C-85F2-5CAA6B796140}" destId="{DE6F212F-A3B2-4D74-9B47-583E4A76D83F}" srcOrd="0" destOrd="0" presId="urn:microsoft.com/office/officeart/2005/8/layout/vList2"/>
    <dgm:cxn modelId="{216514FE-BA77-4F6C-BEB7-C7EF05A1426A}" srcId="{279434AE-F517-40F4-9F95-6438B8955CB6}" destId="{3165D91E-E665-4FEE-97F9-1CCFAB1F7025}" srcOrd="0" destOrd="0" parTransId="{D926F1E7-3458-4DC6-A87D-7E809111678C}" sibTransId="{C6EF9734-9F75-4527-837B-A2D2BCA54FBE}"/>
    <dgm:cxn modelId="{0B44ABED-EAA9-4061-A7C3-3DF750D9ED21}" type="presParOf" srcId="{E9972CE2-CE06-4368-B139-9CF8AAB428BA}" destId="{F866CDE8-1755-465D-877C-BA7C042AF5E0}" srcOrd="0" destOrd="0" presId="urn:microsoft.com/office/officeart/2005/8/layout/vList2"/>
    <dgm:cxn modelId="{96068C59-06EE-4A92-B478-087A0A6D49BE}" type="presParOf" srcId="{E9972CE2-CE06-4368-B139-9CF8AAB428BA}" destId="{260412CE-BE52-4EF1-8872-17D4DBA979E1}" srcOrd="1" destOrd="0" presId="urn:microsoft.com/office/officeart/2005/8/layout/vList2"/>
    <dgm:cxn modelId="{EB513D1C-55F3-4917-B3B5-26C7B7F0A825}" type="presParOf" srcId="{E9972CE2-CE06-4368-B139-9CF8AAB428BA}" destId="{64496F37-126E-49D3-8CC8-BBD2E38B35A0}" srcOrd="2" destOrd="0" presId="urn:microsoft.com/office/officeart/2005/8/layout/vList2"/>
    <dgm:cxn modelId="{785723EB-A272-49C3-A68F-CCB3B20E8F96}" type="presParOf" srcId="{E9972CE2-CE06-4368-B139-9CF8AAB428BA}" destId="{DE6F212F-A3B2-4D74-9B47-583E4A76D8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AC616-E392-4E7D-9091-0CBD560298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95A449D-7D8F-464B-8A1C-4188EFD090B4}">
      <dgm:prSet/>
      <dgm:spPr/>
      <dgm:t>
        <a:bodyPr/>
        <a:lstStyle/>
        <a:p>
          <a:pPr rtl="1"/>
          <a:r>
            <a:rPr lang="ar-SA" b="1" dirty="0" smtClean="0"/>
            <a:t>تستخدم هذه الطريقة للطحالب الخيطية مثل:</a:t>
          </a:r>
          <a:endParaRPr lang="ar-SA" dirty="0"/>
        </a:p>
      </dgm:t>
    </dgm:pt>
    <dgm:pt modelId="{DAE8F597-8354-47D4-946B-6FDCFC889148}" type="parTrans" cxnId="{C3C74755-E016-417D-8B52-5A4EA098E7F3}">
      <dgm:prSet/>
      <dgm:spPr/>
      <dgm:t>
        <a:bodyPr/>
        <a:lstStyle/>
        <a:p>
          <a:pPr rtl="1"/>
          <a:endParaRPr lang="ar-SA"/>
        </a:p>
      </dgm:t>
    </dgm:pt>
    <dgm:pt modelId="{D70251E3-6671-49EB-84DC-F4E3B5ACB32E}" type="sibTrans" cxnId="{C3C74755-E016-417D-8B52-5A4EA098E7F3}">
      <dgm:prSet/>
      <dgm:spPr/>
      <dgm:t>
        <a:bodyPr/>
        <a:lstStyle/>
        <a:p>
          <a:pPr rtl="1"/>
          <a:endParaRPr lang="ar-SA"/>
        </a:p>
      </dgm:t>
    </dgm:pt>
    <dgm:pt modelId="{982F3EF5-D73F-4D59-81AC-C9A48C1D3B2B}">
      <dgm:prSet/>
      <dgm:spPr/>
      <dgm:t>
        <a:bodyPr/>
        <a:lstStyle/>
        <a:p>
          <a:pPr rtl="1"/>
          <a:r>
            <a:rPr lang="en-US" b="1" dirty="0" err="1" smtClean="0"/>
            <a:t>Nodularia</a:t>
          </a:r>
          <a:r>
            <a:rPr lang="en-US" b="1" dirty="0" smtClean="0"/>
            <a:t>, </a:t>
          </a:r>
          <a:r>
            <a:rPr lang="en-US" b="1" dirty="0" err="1" smtClean="0"/>
            <a:t>Nostoc</a:t>
          </a:r>
          <a:r>
            <a:rPr lang="en-US" b="1" dirty="0" smtClean="0"/>
            <a:t>, </a:t>
          </a:r>
          <a:r>
            <a:rPr lang="en-US" b="1" dirty="0" err="1" smtClean="0"/>
            <a:t>Desmedium</a:t>
          </a:r>
          <a:r>
            <a:rPr lang="en-US" b="1" dirty="0" smtClean="0"/>
            <a:t> ,Anabaena</a:t>
          </a:r>
          <a:r>
            <a:rPr lang="en-US" dirty="0" smtClean="0"/>
            <a:t>, </a:t>
          </a:r>
          <a:endParaRPr lang="ar-SA" dirty="0"/>
        </a:p>
      </dgm:t>
    </dgm:pt>
    <dgm:pt modelId="{867D4969-5888-44EA-932B-46639E7B9186}" type="parTrans" cxnId="{6B47191A-0310-4AD3-9B86-CCF00AE090C0}">
      <dgm:prSet/>
      <dgm:spPr/>
      <dgm:t>
        <a:bodyPr/>
        <a:lstStyle/>
        <a:p>
          <a:pPr rtl="1"/>
          <a:endParaRPr lang="ar-SA"/>
        </a:p>
      </dgm:t>
    </dgm:pt>
    <dgm:pt modelId="{C54171BF-89AA-4169-8EEA-FD3C9F53FB62}" type="sibTrans" cxnId="{6B47191A-0310-4AD3-9B86-CCF00AE090C0}">
      <dgm:prSet/>
      <dgm:spPr/>
      <dgm:t>
        <a:bodyPr/>
        <a:lstStyle/>
        <a:p>
          <a:pPr rtl="1"/>
          <a:endParaRPr lang="ar-SA"/>
        </a:p>
      </dgm:t>
    </dgm:pt>
    <dgm:pt modelId="{5BDED573-FA25-4E86-A128-12DCC6767132}">
      <dgm:prSet/>
      <dgm:spPr/>
      <dgm:t>
        <a:bodyPr/>
        <a:lstStyle/>
        <a:p>
          <a:pPr rtl="1"/>
          <a:r>
            <a:rPr lang="en-US" b="1" dirty="0" err="1" smtClean="0"/>
            <a:t>Oscillatori</a:t>
          </a:r>
          <a:endParaRPr lang="en-US" b="1" dirty="0"/>
        </a:p>
      </dgm:t>
    </dgm:pt>
    <dgm:pt modelId="{AF0D152E-DCEC-473C-9760-BCDF4E905529}" type="parTrans" cxnId="{650038D7-F7A9-4A74-A81A-AAE5FA8C5325}">
      <dgm:prSet/>
      <dgm:spPr/>
      <dgm:t>
        <a:bodyPr/>
        <a:lstStyle/>
        <a:p>
          <a:pPr rtl="1"/>
          <a:endParaRPr lang="ar-SA"/>
        </a:p>
      </dgm:t>
    </dgm:pt>
    <dgm:pt modelId="{0DFC7B28-6E2A-4672-AA7E-0B9D430371BA}" type="sibTrans" cxnId="{650038D7-F7A9-4A74-A81A-AAE5FA8C5325}">
      <dgm:prSet/>
      <dgm:spPr/>
      <dgm:t>
        <a:bodyPr/>
        <a:lstStyle/>
        <a:p>
          <a:pPr rtl="1"/>
          <a:endParaRPr lang="ar-SA"/>
        </a:p>
      </dgm:t>
    </dgm:pt>
    <dgm:pt modelId="{7B8CC577-FF86-42A3-BA43-87011C956C19}">
      <dgm:prSet/>
      <dgm:spPr/>
      <dgm:t>
        <a:bodyPr/>
        <a:lstStyle/>
        <a:p>
          <a:pPr rtl="1"/>
          <a:r>
            <a:rPr lang="ar-SA" b="1" dirty="0" smtClean="0"/>
            <a:t>الطحالب الخضراء </a:t>
          </a:r>
          <a:r>
            <a:rPr lang="ar-SA" b="1" dirty="0" err="1" smtClean="0"/>
            <a:t>المزرقة</a:t>
          </a:r>
          <a:endParaRPr lang="ar-SA" dirty="0"/>
        </a:p>
      </dgm:t>
    </dgm:pt>
    <dgm:pt modelId="{846EE50E-9AEF-4810-AB74-C7942A4AE0A7}" type="parTrans" cxnId="{B96748AF-7E91-4940-9260-8E829229BB08}">
      <dgm:prSet/>
      <dgm:spPr/>
      <dgm:t>
        <a:bodyPr/>
        <a:lstStyle/>
        <a:p>
          <a:pPr rtl="1"/>
          <a:endParaRPr lang="ar-SA"/>
        </a:p>
      </dgm:t>
    </dgm:pt>
    <dgm:pt modelId="{631F40BC-246C-4BF2-807C-2CA108FF6290}" type="sibTrans" cxnId="{B96748AF-7E91-4940-9260-8E829229BB08}">
      <dgm:prSet/>
      <dgm:spPr/>
      <dgm:t>
        <a:bodyPr/>
        <a:lstStyle/>
        <a:p>
          <a:pPr rtl="1"/>
          <a:endParaRPr lang="ar-SA"/>
        </a:p>
      </dgm:t>
    </dgm:pt>
    <dgm:pt modelId="{02DADC8B-5315-4CAD-BC39-85E6EE22A0BC}">
      <dgm:prSet/>
      <dgm:spPr/>
      <dgm:t>
        <a:bodyPr/>
        <a:lstStyle/>
        <a:p>
          <a:pPr rtl="1"/>
          <a:r>
            <a:rPr lang="ar-SA" b="1" i="1" dirty="0" smtClean="0"/>
            <a:t>طحالب خضراء من </a:t>
          </a:r>
          <a:r>
            <a:rPr lang="ar-SA" b="1" i="1" dirty="0" err="1" smtClean="0"/>
            <a:t>الدزميدات</a:t>
          </a:r>
          <a:endParaRPr lang="ar-SA" b="1" dirty="0"/>
        </a:p>
      </dgm:t>
    </dgm:pt>
    <dgm:pt modelId="{0DDAC9C6-3912-40FD-8521-0858A95E9ABA}" type="parTrans" cxnId="{A223CE7D-36F9-4A3B-BF12-E1CE4B6AD8E5}">
      <dgm:prSet/>
      <dgm:spPr/>
      <dgm:t>
        <a:bodyPr/>
        <a:lstStyle/>
        <a:p>
          <a:pPr rtl="1"/>
          <a:endParaRPr lang="ar-SA"/>
        </a:p>
      </dgm:t>
    </dgm:pt>
    <dgm:pt modelId="{8AF340C7-9CC3-4317-9884-90BAE6A5C154}" type="sibTrans" cxnId="{A223CE7D-36F9-4A3B-BF12-E1CE4B6AD8E5}">
      <dgm:prSet/>
      <dgm:spPr/>
      <dgm:t>
        <a:bodyPr/>
        <a:lstStyle/>
        <a:p>
          <a:pPr rtl="1"/>
          <a:endParaRPr lang="ar-SA"/>
        </a:p>
      </dgm:t>
    </dgm:pt>
    <dgm:pt modelId="{FC25248F-5CD2-418D-B8D0-B71643BE74ED}" type="pres">
      <dgm:prSet presAssocID="{6B0AC616-E392-4E7D-9091-0CBD560298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21F001E-D6F7-4883-B415-17341BA5F214}" type="pres">
      <dgm:prSet presAssocID="{D95A449D-7D8F-464B-8A1C-4188EFD090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F34620-44C9-4DF7-81A2-AE744B4C9BE6}" type="pres">
      <dgm:prSet presAssocID="{D70251E3-6671-49EB-84DC-F4E3B5ACB32E}" presName="spacer" presStyleCnt="0"/>
      <dgm:spPr/>
    </dgm:pt>
    <dgm:pt modelId="{A2FEAA57-7732-46FD-98A3-BC3F47CC8B0D}" type="pres">
      <dgm:prSet presAssocID="{982F3EF5-D73F-4D59-81AC-C9A48C1D3B2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C9FBCD-94E2-4B85-8F0A-3B3D449CC070}" type="pres">
      <dgm:prSet presAssocID="{C54171BF-89AA-4169-8EEA-FD3C9F53FB62}" presName="spacer" presStyleCnt="0"/>
      <dgm:spPr/>
    </dgm:pt>
    <dgm:pt modelId="{077D8683-8D3C-4CEA-AD03-7CD89EFE9116}" type="pres">
      <dgm:prSet presAssocID="{5BDED573-FA25-4E86-A128-12DCC676713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477A59-75A3-4620-A789-2D52612CBAA1}" type="pres">
      <dgm:prSet presAssocID="{0DFC7B28-6E2A-4672-AA7E-0B9D430371BA}" presName="spacer" presStyleCnt="0"/>
      <dgm:spPr/>
    </dgm:pt>
    <dgm:pt modelId="{8CD55F10-5CBC-4563-B7A7-5702DB44F4FC}" type="pres">
      <dgm:prSet presAssocID="{7B8CC577-FF86-42A3-BA43-87011C956C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2F3B06-7088-4499-9B5F-88D0015BFBDE}" type="pres">
      <dgm:prSet presAssocID="{631F40BC-246C-4BF2-807C-2CA108FF6290}" presName="spacer" presStyleCnt="0"/>
      <dgm:spPr/>
    </dgm:pt>
    <dgm:pt modelId="{3051CDEC-9002-4848-8B83-CE4C5E0E0845}" type="pres">
      <dgm:prSet presAssocID="{02DADC8B-5315-4CAD-BC39-85E6EE22A0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8E3FC54-DAD4-426A-8364-21029E356B74}" type="presOf" srcId="{D95A449D-7D8F-464B-8A1C-4188EFD090B4}" destId="{D21F001E-D6F7-4883-B415-17341BA5F214}" srcOrd="0" destOrd="0" presId="urn:microsoft.com/office/officeart/2005/8/layout/vList2"/>
    <dgm:cxn modelId="{986739E3-FFD5-4653-8013-EEBA5659B5FD}" type="presOf" srcId="{6B0AC616-E392-4E7D-9091-0CBD560298A2}" destId="{FC25248F-5CD2-418D-B8D0-B71643BE74ED}" srcOrd="0" destOrd="0" presId="urn:microsoft.com/office/officeart/2005/8/layout/vList2"/>
    <dgm:cxn modelId="{9783F74E-B83E-4695-89C7-EEFDC240016A}" type="presOf" srcId="{7B8CC577-FF86-42A3-BA43-87011C956C19}" destId="{8CD55F10-5CBC-4563-B7A7-5702DB44F4FC}" srcOrd="0" destOrd="0" presId="urn:microsoft.com/office/officeart/2005/8/layout/vList2"/>
    <dgm:cxn modelId="{A223CE7D-36F9-4A3B-BF12-E1CE4B6AD8E5}" srcId="{6B0AC616-E392-4E7D-9091-0CBD560298A2}" destId="{02DADC8B-5315-4CAD-BC39-85E6EE22A0BC}" srcOrd="4" destOrd="0" parTransId="{0DDAC9C6-3912-40FD-8521-0858A95E9ABA}" sibTransId="{8AF340C7-9CC3-4317-9884-90BAE6A5C154}"/>
    <dgm:cxn modelId="{650038D7-F7A9-4A74-A81A-AAE5FA8C5325}" srcId="{6B0AC616-E392-4E7D-9091-0CBD560298A2}" destId="{5BDED573-FA25-4E86-A128-12DCC6767132}" srcOrd="2" destOrd="0" parTransId="{AF0D152E-DCEC-473C-9760-BCDF4E905529}" sibTransId="{0DFC7B28-6E2A-4672-AA7E-0B9D430371BA}"/>
    <dgm:cxn modelId="{B96748AF-7E91-4940-9260-8E829229BB08}" srcId="{6B0AC616-E392-4E7D-9091-0CBD560298A2}" destId="{7B8CC577-FF86-42A3-BA43-87011C956C19}" srcOrd="3" destOrd="0" parTransId="{846EE50E-9AEF-4810-AB74-C7942A4AE0A7}" sibTransId="{631F40BC-246C-4BF2-807C-2CA108FF6290}"/>
    <dgm:cxn modelId="{9401EE80-3DA2-4568-85D2-3F6B3D79DDD3}" type="presOf" srcId="{5BDED573-FA25-4E86-A128-12DCC6767132}" destId="{077D8683-8D3C-4CEA-AD03-7CD89EFE9116}" srcOrd="0" destOrd="0" presId="urn:microsoft.com/office/officeart/2005/8/layout/vList2"/>
    <dgm:cxn modelId="{C3C74755-E016-417D-8B52-5A4EA098E7F3}" srcId="{6B0AC616-E392-4E7D-9091-0CBD560298A2}" destId="{D95A449D-7D8F-464B-8A1C-4188EFD090B4}" srcOrd="0" destOrd="0" parTransId="{DAE8F597-8354-47D4-946B-6FDCFC889148}" sibTransId="{D70251E3-6671-49EB-84DC-F4E3B5ACB32E}"/>
    <dgm:cxn modelId="{6B47191A-0310-4AD3-9B86-CCF00AE090C0}" srcId="{6B0AC616-E392-4E7D-9091-0CBD560298A2}" destId="{982F3EF5-D73F-4D59-81AC-C9A48C1D3B2B}" srcOrd="1" destOrd="0" parTransId="{867D4969-5888-44EA-932B-46639E7B9186}" sibTransId="{C54171BF-89AA-4169-8EEA-FD3C9F53FB62}"/>
    <dgm:cxn modelId="{756251C6-6FC8-4E6E-9745-4E57EE20A473}" type="presOf" srcId="{02DADC8B-5315-4CAD-BC39-85E6EE22A0BC}" destId="{3051CDEC-9002-4848-8B83-CE4C5E0E0845}" srcOrd="0" destOrd="0" presId="urn:microsoft.com/office/officeart/2005/8/layout/vList2"/>
    <dgm:cxn modelId="{2BC4F2EA-3C82-4C58-B7FE-59C59D150D32}" type="presOf" srcId="{982F3EF5-D73F-4D59-81AC-C9A48C1D3B2B}" destId="{A2FEAA57-7732-46FD-98A3-BC3F47CC8B0D}" srcOrd="0" destOrd="0" presId="urn:microsoft.com/office/officeart/2005/8/layout/vList2"/>
    <dgm:cxn modelId="{85A28E34-9551-4248-917F-8DA5C52B73FC}" type="presParOf" srcId="{FC25248F-5CD2-418D-B8D0-B71643BE74ED}" destId="{D21F001E-D6F7-4883-B415-17341BA5F214}" srcOrd="0" destOrd="0" presId="urn:microsoft.com/office/officeart/2005/8/layout/vList2"/>
    <dgm:cxn modelId="{7A3154A1-FE71-40AA-BF26-A72346E4087D}" type="presParOf" srcId="{FC25248F-5CD2-418D-B8D0-B71643BE74ED}" destId="{C0F34620-44C9-4DF7-81A2-AE744B4C9BE6}" srcOrd="1" destOrd="0" presId="urn:microsoft.com/office/officeart/2005/8/layout/vList2"/>
    <dgm:cxn modelId="{AD6DE307-0B32-45EF-93A2-2C926F34DDFB}" type="presParOf" srcId="{FC25248F-5CD2-418D-B8D0-B71643BE74ED}" destId="{A2FEAA57-7732-46FD-98A3-BC3F47CC8B0D}" srcOrd="2" destOrd="0" presId="urn:microsoft.com/office/officeart/2005/8/layout/vList2"/>
    <dgm:cxn modelId="{94564520-A21A-45E5-95DE-3D25E4054615}" type="presParOf" srcId="{FC25248F-5CD2-418D-B8D0-B71643BE74ED}" destId="{64C9FBCD-94E2-4B85-8F0A-3B3D449CC070}" srcOrd="3" destOrd="0" presId="urn:microsoft.com/office/officeart/2005/8/layout/vList2"/>
    <dgm:cxn modelId="{038FDB6F-1339-4C95-827F-CD5A2322AEE8}" type="presParOf" srcId="{FC25248F-5CD2-418D-B8D0-B71643BE74ED}" destId="{077D8683-8D3C-4CEA-AD03-7CD89EFE9116}" srcOrd="4" destOrd="0" presId="urn:microsoft.com/office/officeart/2005/8/layout/vList2"/>
    <dgm:cxn modelId="{AED512A8-9DB0-44F1-A061-5C4885B74884}" type="presParOf" srcId="{FC25248F-5CD2-418D-B8D0-B71643BE74ED}" destId="{51477A59-75A3-4620-A789-2D52612CBAA1}" srcOrd="5" destOrd="0" presId="urn:microsoft.com/office/officeart/2005/8/layout/vList2"/>
    <dgm:cxn modelId="{72543421-A4C7-4533-B934-E0BEF39F2550}" type="presParOf" srcId="{FC25248F-5CD2-418D-B8D0-B71643BE74ED}" destId="{8CD55F10-5CBC-4563-B7A7-5702DB44F4FC}" srcOrd="6" destOrd="0" presId="urn:microsoft.com/office/officeart/2005/8/layout/vList2"/>
    <dgm:cxn modelId="{9F2751A6-B44E-4CB3-A0A2-9C8AC797EFF7}" type="presParOf" srcId="{FC25248F-5CD2-418D-B8D0-B71643BE74ED}" destId="{6D2F3B06-7088-4499-9B5F-88D0015BFBDE}" srcOrd="7" destOrd="0" presId="urn:microsoft.com/office/officeart/2005/8/layout/vList2"/>
    <dgm:cxn modelId="{B38EFBB8-5742-427F-89FD-9B365ECCE4AE}" type="presParOf" srcId="{FC25248F-5CD2-418D-B8D0-B71643BE74ED}" destId="{3051CDEC-9002-4848-8B83-CE4C5E0E08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B8A79-A36C-4F1A-8E80-0EC62F2BB4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87F9188-7886-43CD-901B-497C2A15711B}">
      <dgm:prSet/>
      <dgm:spPr/>
      <dgm:t>
        <a:bodyPr/>
        <a:lstStyle/>
        <a:p>
          <a:pPr rtl="1"/>
          <a:r>
            <a:rPr lang="ar-SA" dirty="0" smtClean="0"/>
            <a:t>تقدير معدل النمو بتقدير كمية </a:t>
          </a:r>
          <a:r>
            <a:rPr lang="ar-SA" dirty="0" err="1" smtClean="0"/>
            <a:t>الكلورفيل</a:t>
          </a:r>
          <a:r>
            <a:rPr lang="ar-SA" dirty="0" smtClean="0"/>
            <a:t> </a:t>
          </a:r>
          <a:r>
            <a:rPr lang="ar-SA" dirty="0" err="1" smtClean="0"/>
            <a:t>بأستخدام</a:t>
          </a:r>
          <a:r>
            <a:rPr lang="ar-SA" dirty="0" smtClean="0"/>
            <a:t> جهاز </a:t>
          </a:r>
          <a:r>
            <a:rPr lang="ar-SA" dirty="0" err="1" smtClean="0"/>
            <a:t>الاسبكتوميتر</a:t>
          </a:r>
          <a:endParaRPr lang="ar-SA" dirty="0"/>
        </a:p>
      </dgm:t>
    </dgm:pt>
    <dgm:pt modelId="{56AC6A29-AA25-4811-B737-58F1435CA902}" type="parTrans" cxnId="{E94977B0-3FAF-49D2-89DB-72D41197E308}">
      <dgm:prSet/>
      <dgm:spPr/>
      <dgm:t>
        <a:bodyPr/>
        <a:lstStyle/>
        <a:p>
          <a:pPr rtl="1"/>
          <a:endParaRPr lang="ar-SA"/>
        </a:p>
      </dgm:t>
    </dgm:pt>
    <dgm:pt modelId="{AC862B21-CF84-4C45-ACB1-5273672DFC88}" type="sibTrans" cxnId="{E94977B0-3FAF-49D2-89DB-72D41197E308}">
      <dgm:prSet/>
      <dgm:spPr/>
      <dgm:t>
        <a:bodyPr/>
        <a:lstStyle/>
        <a:p>
          <a:pPr rtl="1"/>
          <a:endParaRPr lang="ar-SA"/>
        </a:p>
      </dgm:t>
    </dgm:pt>
    <dgm:pt modelId="{D71D7308-A38B-4810-8AE2-056A7DE6E7A5}" type="pres">
      <dgm:prSet presAssocID="{5B9B8A79-A36C-4F1A-8E80-0EC62F2BB4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371611E-CDE8-4D9A-9D34-367BC3D735C6}" type="pres">
      <dgm:prSet presAssocID="{B87F9188-7886-43CD-901B-497C2A1571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94977B0-3FAF-49D2-89DB-72D41197E308}" srcId="{5B9B8A79-A36C-4F1A-8E80-0EC62F2BB43B}" destId="{B87F9188-7886-43CD-901B-497C2A15711B}" srcOrd="0" destOrd="0" parTransId="{56AC6A29-AA25-4811-B737-58F1435CA902}" sibTransId="{AC862B21-CF84-4C45-ACB1-5273672DFC88}"/>
    <dgm:cxn modelId="{1337C6FC-E74B-4A53-8334-8F212F2E4D79}" type="presOf" srcId="{B87F9188-7886-43CD-901B-497C2A15711B}" destId="{E371611E-CDE8-4D9A-9D34-367BC3D735C6}" srcOrd="0" destOrd="0" presId="urn:microsoft.com/office/officeart/2005/8/layout/vList2"/>
    <dgm:cxn modelId="{5AFD540C-8A37-4A64-BFB2-9576778E89FD}" type="presOf" srcId="{5B9B8A79-A36C-4F1A-8E80-0EC62F2BB43B}" destId="{D71D7308-A38B-4810-8AE2-056A7DE6E7A5}" srcOrd="0" destOrd="0" presId="urn:microsoft.com/office/officeart/2005/8/layout/vList2"/>
    <dgm:cxn modelId="{74796654-D135-43C9-B601-276BF5D5D857}" type="presParOf" srcId="{D71D7308-A38B-4810-8AE2-056A7DE6E7A5}" destId="{E371611E-CDE8-4D9A-9D34-367BC3D735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C0B360-1A14-480F-9DFF-B7591A916C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D63DAF-884E-4805-BAF8-BF9EBE887F3F}">
      <dgm:prSet/>
      <dgm:spPr/>
      <dgm:t>
        <a:bodyPr/>
        <a:lstStyle/>
        <a:p>
          <a:pPr rtl="1"/>
          <a:r>
            <a:rPr lang="ar-SA" b="1" dirty="0" err="1" smtClean="0">
              <a:solidFill>
                <a:srgbClr val="FF0000"/>
              </a:solidFill>
            </a:rPr>
            <a:t>الادوات</a:t>
          </a:r>
          <a:r>
            <a:rPr lang="ar-SA" b="1" dirty="0" smtClean="0">
              <a:solidFill>
                <a:srgbClr val="FF0000"/>
              </a:solidFill>
            </a:rPr>
            <a:t> المطلوبة:</a:t>
          </a:r>
          <a:endParaRPr lang="ar-SA" b="1" dirty="0">
            <a:solidFill>
              <a:srgbClr val="FF0000"/>
            </a:solidFill>
          </a:endParaRPr>
        </a:p>
      </dgm:t>
    </dgm:pt>
    <dgm:pt modelId="{2DF8B92F-0C37-4A1D-BAEE-D1C581FC0E3E}" type="parTrans" cxnId="{331D2117-8F91-4E36-BE7E-DA095FA8E69F}">
      <dgm:prSet/>
      <dgm:spPr/>
      <dgm:t>
        <a:bodyPr/>
        <a:lstStyle/>
        <a:p>
          <a:pPr rtl="1"/>
          <a:endParaRPr lang="ar-SA"/>
        </a:p>
      </dgm:t>
    </dgm:pt>
    <dgm:pt modelId="{1A14091F-70B1-4BA3-90A4-7CB554C5D7DE}" type="sibTrans" cxnId="{331D2117-8F91-4E36-BE7E-DA095FA8E69F}">
      <dgm:prSet/>
      <dgm:spPr/>
      <dgm:t>
        <a:bodyPr/>
        <a:lstStyle/>
        <a:p>
          <a:pPr rtl="1"/>
          <a:endParaRPr lang="ar-SA"/>
        </a:p>
      </dgm:t>
    </dgm:pt>
    <dgm:pt modelId="{644F93FC-7353-4756-BA27-AC4E71A47890}">
      <dgm:prSet/>
      <dgm:spPr/>
      <dgm:t>
        <a:bodyPr/>
        <a:lstStyle/>
        <a:p>
          <a:pPr rtl="1"/>
          <a:r>
            <a:rPr lang="ar-SA" b="1" dirty="0" smtClean="0"/>
            <a:t>العينة المراد تقدير الكلوروفيل </a:t>
          </a:r>
          <a:r>
            <a:rPr lang="ar-SA" b="1" dirty="0" err="1" smtClean="0"/>
            <a:t>بها</a:t>
          </a:r>
          <a:endParaRPr lang="ar-SA" b="1" dirty="0"/>
        </a:p>
      </dgm:t>
    </dgm:pt>
    <dgm:pt modelId="{499B0EA7-E1B8-4657-82E9-2507E8BE9956}" type="parTrans" cxnId="{94AD38E2-09B1-498D-9665-C1B9CB324D04}">
      <dgm:prSet/>
      <dgm:spPr/>
      <dgm:t>
        <a:bodyPr/>
        <a:lstStyle/>
        <a:p>
          <a:pPr rtl="1"/>
          <a:endParaRPr lang="ar-SA"/>
        </a:p>
      </dgm:t>
    </dgm:pt>
    <dgm:pt modelId="{DB827035-F53C-4AF4-84F1-D2BE5F222521}" type="sibTrans" cxnId="{94AD38E2-09B1-498D-9665-C1B9CB324D04}">
      <dgm:prSet/>
      <dgm:spPr/>
      <dgm:t>
        <a:bodyPr/>
        <a:lstStyle/>
        <a:p>
          <a:pPr rtl="1"/>
          <a:endParaRPr lang="ar-SA"/>
        </a:p>
      </dgm:t>
    </dgm:pt>
    <dgm:pt modelId="{CDE428FF-5916-4873-8ECE-A2A4ECEC3AAC}">
      <dgm:prSet/>
      <dgm:spPr/>
      <dgm:t>
        <a:bodyPr/>
        <a:lstStyle/>
        <a:p>
          <a:pPr rtl="1"/>
          <a:r>
            <a:rPr lang="ar-SA" b="1" dirty="0" smtClean="0"/>
            <a:t>اسيتون 80% او ميثانول.</a:t>
          </a:r>
          <a:endParaRPr lang="en-US" dirty="0"/>
        </a:p>
      </dgm:t>
    </dgm:pt>
    <dgm:pt modelId="{07461390-E62E-4F5D-B3B1-0CC84FCDA91B}" type="parTrans" cxnId="{2A72B4D5-81FD-4E62-A40E-C90D462EE0BF}">
      <dgm:prSet/>
      <dgm:spPr/>
      <dgm:t>
        <a:bodyPr/>
        <a:lstStyle/>
        <a:p>
          <a:pPr rtl="1"/>
          <a:endParaRPr lang="ar-SA"/>
        </a:p>
      </dgm:t>
    </dgm:pt>
    <dgm:pt modelId="{AA09B7B3-51A9-428D-B9D3-301F78FD873C}" type="sibTrans" cxnId="{2A72B4D5-81FD-4E62-A40E-C90D462EE0BF}">
      <dgm:prSet/>
      <dgm:spPr/>
      <dgm:t>
        <a:bodyPr/>
        <a:lstStyle/>
        <a:p>
          <a:pPr rtl="1"/>
          <a:endParaRPr lang="ar-SA"/>
        </a:p>
      </dgm:t>
    </dgm:pt>
    <dgm:pt modelId="{D54D161B-1E77-486B-B7E5-EB226D1E127F}">
      <dgm:prSet/>
      <dgm:spPr/>
      <dgm:t>
        <a:bodyPr/>
        <a:lstStyle/>
        <a:p>
          <a:pPr rtl="1"/>
          <a:r>
            <a:rPr lang="ar-SA" b="1" dirty="0" err="1" smtClean="0"/>
            <a:t>هاون</a:t>
          </a:r>
          <a:r>
            <a:rPr lang="ar-SA" b="1" dirty="0" smtClean="0"/>
            <a:t> للطحن</a:t>
          </a:r>
          <a:endParaRPr lang="en-US" dirty="0"/>
        </a:p>
      </dgm:t>
    </dgm:pt>
    <dgm:pt modelId="{2C36D3F9-2ADE-4971-967E-8F62A98FEB5D}" type="parTrans" cxnId="{067929A5-B6F4-4132-9651-5476B4A15AFC}">
      <dgm:prSet/>
      <dgm:spPr/>
      <dgm:t>
        <a:bodyPr/>
        <a:lstStyle/>
        <a:p>
          <a:pPr rtl="1"/>
          <a:endParaRPr lang="ar-SA"/>
        </a:p>
      </dgm:t>
    </dgm:pt>
    <dgm:pt modelId="{FE4D1AEF-3E6B-4B42-96A4-06EDCAC0585F}" type="sibTrans" cxnId="{067929A5-B6F4-4132-9651-5476B4A15AFC}">
      <dgm:prSet/>
      <dgm:spPr/>
      <dgm:t>
        <a:bodyPr/>
        <a:lstStyle/>
        <a:p>
          <a:pPr rtl="1"/>
          <a:endParaRPr lang="ar-SA"/>
        </a:p>
      </dgm:t>
    </dgm:pt>
    <dgm:pt modelId="{5D9A9967-CA34-42C8-A11D-EB44797D1F69}">
      <dgm:prSet/>
      <dgm:spPr/>
      <dgm:t>
        <a:bodyPr/>
        <a:lstStyle/>
        <a:p>
          <a:pPr rtl="1"/>
          <a:r>
            <a:rPr lang="ar-SA" b="1" dirty="0" err="1" smtClean="0">
              <a:solidFill>
                <a:srgbClr val="FF0000"/>
              </a:solidFill>
            </a:rPr>
            <a:t>الاجهزة</a:t>
          </a:r>
          <a:r>
            <a:rPr lang="ar-SA" b="1" dirty="0" smtClean="0">
              <a:solidFill>
                <a:srgbClr val="FF0000"/>
              </a:solidFill>
            </a:rPr>
            <a:t> المستخدمة:</a:t>
          </a:r>
          <a:endParaRPr lang="en-US" dirty="0">
            <a:solidFill>
              <a:srgbClr val="FF0000"/>
            </a:solidFill>
          </a:endParaRPr>
        </a:p>
      </dgm:t>
    </dgm:pt>
    <dgm:pt modelId="{6AC82420-32CF-4356-97FD-C23E30FBBD0D}" type="parTrans" cxnId="{B126400D-DA94-42E0-8415-A280E261F3A8}">
      <dgm:prSet/>
      <dgm:spPr/>
      <dgm:t>
        <a:bodyPr/>
        <a:lstStyle/>
        <a:p>
          <a:pPr rtl="1"/>
          <a:endParaRPr lang="ar-SA"/>
        </a:p>
      </dgm:t>
    </dgm:pt>
    <dgm:pt modelId="{FB01971A-6020-4701-87C7-5ECE53234829}" type="sibTrans" cxnId="{B126400D-DA94-42E0-8415-A280E261F3A8}">
      <dgm:prSet/>
      <dgm:spPr/>
      <dgm:t>
        <a:bodyPr/>
        <a:lstStyle/>
        <a:p>
          <a:pPr rtl="1"/>
          <a:endParaRPr lang="ar-SA"/>
        </a:p>
      </dgm:t>
    </dgm:pt>
    <dgm:pt modelId="{72A87E18-7FC4-408E-965E-D874F69889EF}">
      <dgm:prSet/>
      <dgm:spPr/>
      <dgm:t>
        <a:bodyPr/>
        <a:lstStyle/>
        <a:p>
          <a:pPr rtl="1"/>
          <a:r>
            <a:rPr lang="ar-SA" b="1" dirty="0" smtClean="0"/>
            <a:t>جهاز طرد مركزي</a:t>
          </a:r>
          <a:endParaRPr lang="en-US" dirty="0"/>
        </a:p>
      </dgm:t>
    </dgm:pt>
    <dgm:pt modelId="{E536B623-D939-4417-9A7F-0EACC2FFBE2D}" type="parTrans" cxnId="{4EA11DC3-11FA-4234-91E6-7369FDD59D71}">
      <dgm:prSet/>
      <dgm:spPr/>
      <dgm:t>
        <a:bodyPr/>
        <a:lstStyle/>
        <a:p>
          <a:pPr rtl="1"/>
          <a:endParaRPr lang="ar-SA"/>
        </a:p>
      </dgm:t>
    </dgm:pt>
    <dgm:pt modelId="{90D8D73E-8F0A-4CC1-A753-734D97E657D8}" type="sibTrans" cxnId="{4EA11DC3-11FA-4234-91E6-7369FDD59D71}">
      <dgm:prSet/>
      <dgm:spPr/>
      <dgm:t>
        <a:bodyPr/>
        <a:lstStyle/>
        <a:p>
          <a:pPr rtl="1"/>
          <a:endParaRPr lang="ar-SA"/>
        </a:p>
      </dgm:t>
    </dgm:pt>
    <dgm:pt modelId="{C3B98FB4-7CDF-41D9-BF53-7C7ADFECED5C}">
      <dgm:prSet/>
      <dgm:spPr/>
      <dgm:t>
        <a:bodyPr/>
        <a:lstStyle/>
        <a:p>
          <a:pPr rtl="1"/>
          <a:r>
            <a:rPr lang="ar-SA" b="1" dirty="0" smtClean="0"/>
            <a:t>جهاز الطيف </a:t>
          </a:r>
          <a:r>
            <a:rPr lang="en-US" b="1" dirty="0" smtClean="0"/>
            <a:t>Spectrophotometer</a:t>
          </a:r>
          <a:endParaRPr lang="ar-SA" dirty="0"/>
        </a:p>
      </dgm:t>
    </dgm:pt>
    <dgm:pt modelId="{08BF17F9-720A-413C-B5C5-84F37B622A7E}" type="parTrans" cxnId="{B0C49C8B-26F9-4A66-92B3-15B7F6236DDF}">
      <dgm:prSet/>
      <dgm:spPr/>
      <dgm:t>
        <a:bodyPr/>
        <a:lstStyle/>
        <a:p>
          <a:pPr rtl="1"/>
          <a:endParaRPr lang="ar-SA"/>
        </a:p>
      </dgm:t>
    </dgm:pt>
    <dgm:pt modelId="{97E00BD2-84E7-43FD-86E7-4487D634DD68}" type="sibTrans" cxnId="{B0C49C8B-26F9-4A66-92B3-15B7F6236DDF}">
      <dgm:prSet/>
      <dgm:spPr/>
      <dgm:t>
        <a:bodyPr/>
        <a:lstStyle/>
        <a:p>
          <a:pPr rtl="1"/>
          <a:endParaRPr lang="ar-SA"/>
        </a:p>
      </dgm:t>
    </dgm:pt>
    <dgm:pt modelId="{254AD188-558F-4055-B39D-CC7C7D51E3C8}" type="pres">
      <dgm:prSet presAssocID="{50C0B360-1A14-480F-9DFF-B7591A916C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1B27DC0-4739-4819-829B-594618616B6F}" type="pres">
      <dgm:prSet presAssocID="{B2D63DAF-884E-4805-BAF8-BF9EBE887F3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C73B28-F8A7-411F-98D8-7D116F6E5081}" type="pres">
      <dgm:prSet presAssocID="{1A14091F-70B1-4BA3-90A4-7CB554C5D7DE}" presName="spacer" presStyleCnt="0"/>
      <dgm:spPr/>
    </dgm:pt>
    <dgm:pt modelId="{8CB8C71A-CE07-44BC-891A-EFC6679B04C7}" type="pres">
      <dgm:prSet presAssocID="{644F93FC-7353-4756-BA27-AC4E71A4789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570173C-107C-48D7-AFC6-F69A41478C5B}" type="pres">
      <dgm:prSet presAssocID="{DB827035-F53C-4AF4-84F1-D2BE5F222521}" presName="spacer" presStyleCnt="0"/>
      <dgm:spPr/>
    </dgm:pt>
    <dgm:pt modelId="{15F19D27-5268-448B-872F-FB1FE587A621}" type="pres">
      <dgm:prSet presAssocID="{CDE428FF-5916-4873-8ECE-A2A4ECEC3AA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2FC85FE-6CDC-408D-BF54-400BFCCF541B}" type="pres">
      <dgm:prSet presAssocID="{AA09B7B3-51A9-428D-B9D3-301F78FD873C}" presName="spacer" presStyleCnt="0"/>
      <dgm:spPr/>
    </dgm:pt>
    <dgm:pt modelId="{F5BE7453-51D9-43C5-B158-4A5EB2977918}" type="pres">
      <dgm:prSet presAssocID="{D54D161B-1E77-486B-B7E5-EB226D1E127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62272C-CBFF-4EA2-B882-73DC8875412C}" type="pres">
      <dgm:prSet presAssocID="{FE4D1AEF-3E6B-4B42-96A4-06EDCAC0585F}" presName="spacer" presStyleCnt="0"/>
      <dgm:spPr/>
    </dgm:pt>
    <dgm:pt modelId="{49AD1973-38FF-424D-B30E-BA9AF2A8592B}" type="pres">
      <dgm:prSet presAssocID="{5D9A9967-CA34-42C8-A11D-EB44797D1F6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1E2139-8694-40F5-9AEF-977875866FF3}" type="pres">
      <dgm:prSet presAssocID="{FB01971A-6020-4701-87C7-5ECE53234829}" presName="spacer" presStyleCnt="0"/>
      <dgm:spPr/>
    </dgm:pt>
    <dgm:pt modelId="{7737ED7C-F5EC-43ED-B01C-45E6810A5356}" type="pres">
      <dgm:prSet presAssocID="{72A87E18-7FC4-408E-965E-D874F69889E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CB0E19-6A13-4051-BF50-BA146C672B9C}" type="pres">
      <dgm:prSet presAssocID="{90D8D73E-8F0A-4CC1-A753-734D97E657D8}" presName="spacer" presStyleCnt="0"/>
      <dgm:spPr/>
    </dgm:pt>
    <dgm:pt modelId="{8C8D10C2-716E-48AF-9874-A32DBC25D68A}" type="pres">
      <dgm:prSet presAssocID="{C3B98FB4-7CDF-41D9-BF53-7C7ADFECED5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0C49C8B-26F9-4A66-92B3-15B7F6236DDF}" srcId="{50C0B360-1A14-480F-9DFF-B7591A916C92}" destId="{C3B98FB4-7CDF-41D9-BF53-7C7ADFECED5C}" srcOrd="6" destOrd="0" parTransId="{08BF17F9-720A-413C-B5C5-84F37B622A7E}" sibTransId="{97E00BD2-84E7-43FD-86E7-4487D634DD68}"/>
    <dgm:cxn modelId="{97115504-A52A-4806-8AA3-8CA15193376E}" type="presOf" srcId="{D54D161B-1E77-486B-B7E5-EB226D1E127F}" destId="{F5BE7453-51D9-43C5-B158-4A5EB2977918}" srcOrd="0" destOrd="0" presId="urn:microsoft.com/office/officeart/2005/8/layout/vList2"/>
    <dgm:cxn modelId="{331D2117-8F91-4E36-BE7E-DA095FA8E69F}" srcId="{50C0B360-1A14-480F-9DFF-B7591A916C92}" destId="{B2D63DAF-884E-4805-BAF8-BF9EBE887F3F}" srcOrd="0" destOrd="0" parTransId="{2DF8B92F-0C37-4A1D-BAEE-D1C581FC0E3E}" sibTransId="{1A14091F-70B1-4BA3-90A4-7CB554C5D7DE}"/>
    <dgm:cxn modelId="{19787844-560D-44E0-9CE8-B95B29D9DE1A}" type="presOf" srcId="{50C0B360-1A14-480F-9DFF-B7591A916C92}" destId="{254AD188-558F-4055-B39D-CC7C7D51E3C8}" srcOrd="0" destOrd="0" presId="urn:microsoft.com/office/officeart/2005/8/layout/vList2"/>
    <dgm:cxn modelId="{86C13A5D-8103-473C-B84B-9BB615A0FEB6}" type="presOf" srcId="{5D9A9967-CA34-42C8-A11D-EB44797D1F69}" destId="{49AD1973-38FF-424D-B30E-BA9AF2A8592B}" srcOrd="0" destOrd="0" presId="urn:microsoft.com/office/officeart/2005/8/layout/vList2"/>
    <dgm:cxn modelId="{067929A5-B6F4-4132-9651-5476B4A15AFC}" srcId="{50C0B360-1A14-480F-9DFF-B7591A916C92}" destId="{D54D161B-1E77-486B-B7E5-EB226D1E127F}" srcOrd="3" destOrd="0" parTransId="{2C36D3F9-2ADE-4971-967E-8F62A98FEB5D}" sibTransId="{FE4D1AEF-3E6B-4B42-96A4-06EDCAC0585F}"/>
    <dgm:cxn modelId="{2A72B4D5-81FD-4E62-A40E-C90D462EE0BF}" srcId="{50C0B360-1A14-480F-9DFF-B7591A916C92}" destId="{CDE428FF-5916-4873-8ECE-A2A4ECEC3AAC}" srcOrd="2" destOrd="0" parTransId="{07461390-E62E-4F5D-B3B1-0CC84FCDA91B}" sibTransId="{AA09B7B3-51A9-428D-B9D3-301F78FD873C}"/>
    <dgm:cxn modelId="{49699359-EA1C-4EB9-A3C3-C611AE697211}" type="presOf" srcId="{644F93FC-7353-4756-BA27-AC4E71A47890}" destId="{8CB8C71A-CE07-44BC-891A-EFC6679B04C7}" srcOrd="0" destOrd="0" presId="urn:microsoft.com/office/officeart/2005/8/layout/vList2"/>
    <dgm:cxn modelId="{B126400D-DA94-42E0-8415-A280E261F3A8}" srcId="{50C0B360-1A14-480F-9DFF-B7591A916C92}" destId="{5D9A9967-CA34-42C8-A11D-EB44797D1F69}" srcOrd="4" destOrd="0" parTransId="{6AC82420-32CF-4356-97FD-C23E30FBBD0D}" sibTransId="{FB01971A-6020-4701-87C7-5ECE53234829}"/>
    <dgm:cxn modelId="{FC7896D1-18CC-4C3C-8703-F594B761DAB4}" type="presOf" srcId="{CDE428FF-5916-4873-8ECE-A2A4ECEC3AAC}" destId="{15F19D27-5268-448B-872F-FB1FE587A621}" srcOrd="0" destOrd="0" presId="urn:microsoft.com/office/officeart/2005/8/layout/vList2"/>
    <dgm:cxn modelId="{D5363622-5D75-486B-9C23-B2246A46C4B1}" type="presOf" srcId="{72A87E18-7FC4-408E-965E-D874F69889EF}" destId="{7737ED7C-F5EC-43ED-B01C-45E6810A5356}" srcOrd="0" destOrd="0" presId="urn:microsoft.com/office/officeart/2005/8/layout/vList2"/>
    <dgm:cxn modelId="{1112E3CC-F478-4F0A-AD89-5DA16A6D53BC}" type="presOf" srcId="{C3B98FB4-7CDF-41D9-BF53-7C7ADFECED5C}" destId="{8C8D10C2-716E-48AF-9874-A32DBC25D68A}" srcOrd="0" destOrd="0" presId="urn:microsoft.com/office/officeart/2005/8/layout/vList2"/>
    <dgm:cxn modelId="{94AD38E2-09B1-498D-9665-C1B9CB324D04}" srcId="{50C0B360-1A14-480F-9DFF-B7591A916C92}" destId="{644F93FC-7353-4756-BA27-AC4E71A47890}" srcOrd="1" destOrd="0" parTransId="{499B0EA7-E1B8-4657-82E9-2507E8BE9956}" sibTransId="{DB827035-F53C-4AF4-84F1-D2BE5F222521}"/>
    <dgm:cxn modelId="{4EA11DC3-11FA-4234-91E6-7369FDD59D71}" srcId="{50C0B360-1A14-480F-9DFF-B7591A916C92}" destId="{72A87E18-7FC4-408E-965E-D874F69889EF}" srcOrd="5" destOrd="0" parTransId="{E536B623-D939-4417-9A7F-0EACC2FFBE2D}" sibTransId="{90D8D73E-8F0A-4CC1-A753-734D97E657D8}"/>
    <dgm:cxn modelId="{29F7D1E4-4A20-4968-9BD4-3EFF84708BE7}" type="presOf" srcId="{B2D63DAF-884E-4805-BAF8-BF9EBE887F3F}" destId="{71B27DC0-4739-4819-829B-594618616B6F}" srcOrd="0" destOrd="0" presId="urn:microsoft.com/office/officeart/2005/8/layout/vList2"/>
    <dgm:cxn modelId="{8F8F438A-0761-4DE7-A336-2E79F95B9F24}" type="presParOf" srcId="{254AD188-558F-4055-B39D-CC7C7D51E3C8}" destId="{71B27DC0-4739-4819-829B-594618616B6F}" srcOrd="0" destOrd="0" presId="urn:microsoft.com/office/officeart/2005/8/layout/vList2"/>
    <dgm:cxn modelId="{78065B83-E6B7-4243-8B8E-958B42FC662F}" type="presParOf" srcId="{254AD188-558F-4055-B39D-CC7C7D51E3C8}" destId="{B7C73B28-F8A7-411F-98D8-7D116F6E5081}" srcOrd="1" destOrd="0" presId="urn:microsoft.com/office/officeart/2005/8/layout/vList2"/>
    <dgm:cxn modelId="{ED13C34C-1DA9-401A-8B99-7CEC57C8773B}" type="presParOf" srcId="{254AD188-558F-4055-B39D-CC7C7D51E3C8}" destId="{8CB8C71A-CE07-44BC-891A-EFC6679B04C7}" srcOrd="2" destOrd="0" presId="urn:microsoft.com/office/officeart/2005/8/layout/vList2"/>
    <dgm:cxn modelId="{A1AE4FCE-C455-4C56-9736-6EFB904E95A0}" type="presParOf" srcId="{254AD188-558F-4055-B39D-CC7C7D51E3C8}" destId="{0570173C-107C-48D7-AFC6-F69A41478C5B}" srcOrd="3" destOrd="0" presId="urn:microsoft.com/office/officeart/2005/8/layout/vList2"/>
    <dgm:cxn modelId="{7BE301F0-A192-4B9F-AE11-7D734023E45E}" type="presParOf" srcId="{254AD188-558F-4055-B39D-CC7C7D51E3C8}" destId="{15F19D27-5268-448B-872F-FB1FE587A621}" srcOrd="4" destOrd="0" presId="urn:microsoft.com/office/officeart/2005/8/layout/vList2"/>
    <dgm:cxn modelId="{CE964D73-2330-45E1-8748-7A2777452BBD}" type="presParOf" srcId="{254AD188-558F-4055-B39D-CC7C7D51E3C8}" destId="{12FC85FE-6CDC-408D-BF54-400BFCCF541B}" srcOrd="5" destOrd="0" presId="urn:microsoft.com/office/officeart/2005/8/layout/vList2"/>
    <dgm:cxn modelId="{635B557B-39AC-4341-B625-98A2D609AE83}" type="presParOf" srcId="{254AD188-558F-4055-B39D-CC7C7D51E3C8}" destId="{F5BE7453-51D9-43C5-B158-4A5EB2977918}" srcOrd="6" destOrd="0" presId="urn:microsoft.com/office/officeart/2005/8/layout/vList2"/>
    <dgm:cxn modelId="{32E22A81-9A52-4607-82FC-4CAD8F9B76FF}" type="presParOf" srcId="{254AD188-558F-4055-B39D-CC7C7D51E3C8}" destId="{2862272C-CBFF-4EA2-B882-73DC8875412C}" srcOrd="7" destOrd="0" presId="urn:microsoft.com/office/officeart/2005/8/layout/vList2"/>
    <dgm:cxn modelId="{995489CF-9A65-4706-AC91-ADF4936A3E2E}" type="presParOf" srcId="{254AD188-558F-4055-B39D-CC7C7D51E3C8}" destId="{49AD1973-38FF-424D-B30E-BA9AF2A8592B}" srcOrd="8" destOrd="0" presId="urn:microsoft.com/office/officeart/2005/8/layout/vList2"/>
    <dgm:cxn modelId="{450495EB-3FC7-48D2-B940-10DD3927E476}" type="presParOf" srcId="{254AD188-558F-4055-B39D-CC7C7D51E3C8}" destId="{161E2139-8694-40F5-9AEF-977875866FF3}" srcOrd="9" destOrd="0" presId="urn:microsoft.com/office/officeart/2005/8/layout/vList2"/>
    <dgm:cxn modelId="{1E3AA7EA-B9E2-4E1A-A24A-056656FD6685}" type="presParOf" srcId="{254AD188-558F-4055-B39D-CC7C7D51E3C8}" destId="{7737ED7C-F5EC-43ED-B01C-45E6810A5356}" srcOrd="10" destOrd="0" presId="urn:microsoft.com/office/officeart/2005/8/layout/vList2"/>
    <dgm:cxn modelId="{6256D13C-5F05-4780-BD95-6DF7D5382243}" type="presParOf" srcId="{254AD188-558F-4055-B39D-CC7C7D51E3C8}" destId="{39CB0E19-6A13-4051-BF50-BA146C672B9C}" srcOrd="11" destOrd="0" presId="urn:microsoft.com/office/officeart/2005/8/layout/vList2"/>
    <dgm:cxn modelId="{0E043BEC-520B-44A3-9D99-AE7D44C92185}" type="presParOf" srcId="{254AD188-558F-4055-B39D-CC7C7D51E3C8}" destId="{8C8D10C2-716E-48AF-9874-A32DBC25D68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02A85-D3EE-4E1C-BDB0-28E4CE1F9D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E1B7B76-E0AB-4E82-B3AA-2FD632A6D5BA}" type="pres">
      <dgm:prSet presAssocID="{CD202A85-D3EE-4E1C-BDB0-28E4CE1F9D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6BD0FC5-BB1F-4B87-9BDE-F9C0EBFE87B2}" type="presOf" srcId="{CD202A85-D3EE-4E1C-BDB0-28E4CE1F9DDA}" destId="{CE1B7B76-E0AB-4E82-B3AA-2FD632A6D5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EA03A-7314-4133-B927-E127E10B6195}">
      <dsp:nvSpPr>
        <dsp:cNvPr id="0" name=""/>
        <dsp:cNvSpPr/>
      </dsp:nvSpPr>
      <dsp:spPr>
        <a:xfrm>
          <a:off x="4943191" y="3374538"/>
          <a:ext cx="294030" cy="90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4"/>
              </a:lnTo>
              <a:lnTo>
                <a:pt x="294030" y="9016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8766C-FFCB-4760-A8CE-B0EA33FB1F21}">
      <dsp:nvSpPr>
        <dsp:cNvPr id="0" name=""/>
        <dsp:cNvSpPr/>
      </dsp:nvSpPr>
      <dsp:spPr>
        <a:xfrm>
          <a:off x="3355424" y="1982792"/>
          <a:ext cx="2371849" cy="411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21"/>
              </a:lnTo>
              <a:lnTo>
                <a:pt x="2371849" y="205821"/>
              </a:lnTo>
              <a:lnTo>
                <a:pt x="2371849" y="41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7C46C-0046-446D-AA70-B7C2736FA341}">
      <dsp:nvSpPr>
        <dsp:cNvPr id="0" name=""/>
        <dsp:cNvSpPr/>
      </dsp:nvSpPr>
      <dsp:spPr>
        <a:xfrm>
          <a:off x="3309704" y="1982792"/>
          <a:ext cx="91440" cy="411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0FEB1-9E66-4894-AD7A-13870669E09E}">
      <dsp:nvSpPr>
        <dsp:cNvPr id="0" name=""/>
        <dsp:cNvSpPr/>
      </dsp:nvSpPr>
      <dsp:spPr>
        <a:xfrm>
          <a:off x="983575" y="1982792"/>
          <a:ext cx="2371849" cy="411643"/>
        </a:xfrm>
        <a:custGeom>
          <a:avLst/>
          <a:gdLst/>
          <a:ahLst/>
          <a:cxnLst/>
          <a:rect l="0" t="0" r="0" b="0"/>
          <a:pathLst>
            <a:path>
              <a:moveTo>
                <a:pt x="2371849" y="0"/>
              </a:moveTo>
              <a:lnTo>
                <a:pt x="2371849" y="205821"/>
              </a:lnTo>
              <a:lnTo>
                <a:pt x="0" y="205821"/>
              </a:lnTo>
              <a:lnTo>
                <a:pt x="0" y="411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B8E19-83E1-4D90-9054-ED7EAE0AEBA3}">
      <dsp:nvSpPr>
        <dsp:cNvPr id="0" name=""/>
        <dsp:cNvSpPr/>
      </dsp:nvSpPr>
      <dsp:spPr>
        <a:xfrm>
          <a:off x="1238235" y="1002689"/>
          <a:ext cx="4234378" cy="980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/>
            <a:t>الصبغات المرتبطة باقتناص الطاقة الضوئية اللازمة للبناء الضوئي هي:</a:t>
          </a:r>
          <a:endParaRPr lang="ar-SA" sz="2800" kern="1200" dirty="0"/>
        </a:p>
      </dsp:txBody>
      <dsp:txXfrm>
        <a:off x="1238235" y="1002689"/>
        <a:ext cx="4234378" cy="980102"/>
      </dsp:txXfrm>
    </dsp:sp>
    <dsp:sp modelId="{816319F4-13D0-48E4-A69A-6BFD5EB93254}">
      <dsp:nvSpPr>
        <dsp:cNvPr id="0" name=""/>
        <dsp:cNvSpPr/>
      </dsp:nvSpPr>
      <dsp:spPr>
        <a:xfrm>
          <a:off x="3472" y="2394436"/>
          <a:ext cx="1960205" cy="980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/>
            <a:t>البيليبروتينات</a:t>
          </a:r>
          <a:endParaRPr lang="ar-SA" sz="2800" kern="1200" dirty="0"/>
        </a:p>
      </dsp:txBody>
      <dsp:txXfrm>
        <a:off x="3472" y="2394436"/>
        <a:ext cx="1960205" cy="980102"/>
      </dsp:txXfrm>
    </dsp:sp>
    <dsp:sp modelId="{F39829DD-4538-453A-BEAE-4AD52B9091B9}">
      <dsp:nvSpPr>
        <dsp:cNvPr id="0" name=""/>
        <dsp:cNvSpPr/>
      </dsp:nvSpPr>
      <dsp:spPr>
        <a:xfrm>
          <a:off x="2375321" y="2394436"/>
          <a:ext cx="1960205" cy="980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/>
            <a:t>الكاروتينويدات</a:t>
          </a:r>
          <a:endParaRPr lang="ar-SA" sz="2800" kern="1200" dirty="0"/>
        </a:p>
      </dsp:txBody>
      <dsp:txXfrm>
        <a:off x="2375321" y="2394436"/>
        <a:ext cx="1960205" cy="980102"/>
      </dsp:txXfrm>
    </dsp:sp>
    <dsp:sp modelId="{20A3165C-C740-4729-B22C-1C7D7EB09338}">
      <dsp:nvSpPr>
        <dsp:cNvPr id="0" name=""/>
        <dsp:cNvSpPr/>
      </dsp:nvSpPr>
      <dsp:spPr>
        <a:xfrm>
          <a:off x="4747170" y="2394436"/>
          <a:ext cx="1960205" cy="980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/>
            <a:t>الكلوروفيل</a:t>
          </a:r>
          <a:endParaRPr lang="ar-SA" sz="2800" kern="1200" dirty="0"/>
        </a:p>
      </dsp:txBody>
      <dsp:txXfrm>
        <a:off x="4747170" y="2394436"/>
        <a:ext cx="1960205" cy="980102"/>
      </dsp:txXfrm>
    </dsp:sp>
    <dsp:sp modelId="{9D400FCA-44CE-4505-8D96-7D09CAC41A0D}">
      <dsp:nvSpPr>
        <dsp:cNvPr id="0" name=""/>
        <dsp:cNvSpPr/>
      </dsp:nvSpPr>
      <dsp:spPr>
        <a:xfrm>
          <a:off x="5237221" y="3786182"/>
          <a:ext cx="1960205" cy="980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a,b,c,d</a:t>
          </a:r>
          <a:endParaRPr lang="ar-SA" sz="2800" kern="1200" dirty="0"/>
        </a:p>
      </dsp:txBody>
      <dsp:txXfrm>
        <a:off x="5237221" y="3786182"/>
        <a:ext cx="1960205" cy="9801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66CDE8-1755-465D-877C-BA7C042AF5E0}">
      <dsp:nvSpPr>
        <dsp:cNvPr id="0" name=""/>
        <dsp:cNvSpPr/>
      </dsp:nvSpPr>
      <dsp:spPr>
        <a:xfrm>
          <a:off x="0" y="11586"/>
          <a:ext cx="6400800" cy="1101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/>
            <a:t>قياسات الكلوروفيل </a:t>
          </a:r>
          <a:r>
            <a:rPr lang="en-US" sz="2100" b="1" kern="1200" dirty="0" smtClean="0"/>
            <a:t>Chlorophyll Measurements</a:t>
          </a:r>
          <a:endParaRPr lang="ar-SA" sz="2100" kern="1200" dirty="0"/>
        </a:p>
      </dsp:txBody>
      <dsp:txXfrm>
        <a:off x="0" y="11586"/>
        <a:ext cx="6400800" cy="1101810"/>
      </dsp:txXfrm>
    </dsp:sp>
    <dsp:sp modelId="{64496F37-126E-49D3-8CC8-BBD2E38B35A0}">
      <dsp:nvSpPr>
        <dsp:cNvPr id="0" name=""/>
        <dsp:cNvSpPr/>
      </dsp:nvSpPr>
      <dsp:spPr>
        <a:xfrm>
          <a:off x="0" y="1173877"/>
          <a:ext cx="6400800" cy="1101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/>
            <a:t>من الممكن تقدير غزارة الطحالب باستخلاص </a:t>
          </a:r>
          <a:r>
            <a:rPr lang="ar-SA" sz="2100" b="1" kern="1200" dirty="0" err="1" smtClean="0"/>
            <a:t>الكلوروفيلات</a:t>
          </a:r>
          <a:r>
            <a:rPr lang="ar-SA" sz="2100" b="1" kern="1200" dirty="0" smtClean="0"/>
            <a:t> و </a:t>
          </a:r>
          <a:r>
            <a:rPr lang="ar-SA" sz="2100" b="1" kern="1200" dirty="0" err="1" smtClean="0"/>
            <a:t>الكاروتينيدات</a:t>
          </a:r>
          <a:r>
            <a:rPr lang="ar-SA" sz="2100" b="1" kern="1200" dirty="0" smtClean="0"/>
            <a:t> باستعمال مذيبات عضوية(80% </a:t>
          </a:r>
          <a:r>
            <a:rPr lang="ar-SA" sz="2100" b="1" kern="1200" dirty="0" err="1" smtClean="0"/>
            <a:t>او</a:t>
          </a:r>
          <a:r>
            <a:rPr lang="ar-SA" sz="2100" b="1" kern="1200" dirty="0" smtClean="0"/>
            <a:t> 90% </a:t>
          </a:r>
          <a:r>
            <a:rPr lang="ar-SA" sz="2100" b="1" kern="1200" dirty="0" err="1" smtClean="0"/>
            <a:t>اسيتون</a:t>
          </a:r>
          <a:r>
            <a:rPr lang="ar-SA" sz="2100" b="1" kern="1200" dirty="0" smtClean="0"/>
            <a:t> </a:t>
          </a:r>
          <a:r>
            <a:rPr lang="ar-SA" sz="2100" b="1" kern="1200" dirty="0" err="1" smtClean="0"/>
            <a:t>او</a:t>
          </a:r>
          <a:r>
            <a:rPr lang="ar-SA" sz="2100" b="1" kern="1200" dirty="0" smtClean="0"/>
            <a:t> 100% </a:t>
          </a:r>
          <a:r>
            <a:rPr lang="ar-SA" sz="2100" b="1" kern="1200" dirty="0" err="1" smtClean="0"/>
            <a:t>ميثانول</a:t>
          </a:r>
          <a:r>
            <a:rPr lang="ar-SA" sz="2100" b="1" kern="1200" dirty="0" smtClean="0"/>
            <a:t>) </a:t>
          </a:r>
          <a:endParaRPr lang="ar-SA" sz="2100" kern="1200" dirty="0"/>
        </a:p>
      </dsp:txBody>
      <dsp:txXfrm>
        <a:off x="0" y="1173877"/>
        <a:ext cx="6400800" cy="1101810"/>
      </dsp:txXfrm>
    </dsp:sp>
    <dsp:sp modelId="{DE6F212F-A3B2-4D74-9B47-583E4A76D83F}">
      <dsp:nvSpPr>
        <dsp:cNvPr id="0" name=""/>
        <dsp:cNvSpPr/>
      </dsp:nvSpPr>
      <dsp:spPr>
        <a:xfrm>
          <a:off x="0" y="2275688"/>
          <a:ext cx="64008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25" tIns="26670" rIns="149352" bIns="26670" numCol="1" spcCol="1270" anchor="t" anchorCtr="0">
          <a:noAutofit/>
        </a:bodyPr>
        <a:lstStyle/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ar-SA" sz="1600" b="1" kern="1200" dirty="0" smtClean="0"/>
            <a:t>طريقة منحنى النمو وتستخدم للطحالب البحرية الكبيرة مثل:</a:t>
          </a:r>
          <a:r>
            <a:rPr lang="en-US" sz="1600" b="1" kern="1200" dirty="0" err="1" smtClean="0"/>
            <a:t>Ulva</a:t>
          </a:r>
          <a:r>
            <a:rPr lang="en-US" sz="1600" b="1" kern="1200" dirty="0" smtClean="0"/>
            <a:t>, </a:t>
          </a:r>
          <a:r>
            <a:rPr lang="en-US" sz="1600" b="1" kern="1200" dirty="0" err="1" smtClean="0"/>
            <a:t>Gelidium</a:t>
          </a:r>
          <a:r>
            <a:rPr lang="en-US" sz="1600" b="1" kern="1200" dirty="0" smtClean="0"/>
            <a:t>, </a:t>
          </a:r>
          <a:r>
            <a:rPr lang="en-US" sz="1600" b="1" kern="1200" dirty="0" err="1" smtClean="0"/>
            <a:t>Sargassum</a:t>
          </a:r>
          <a:r>
            <a:rPr lang="ar-SA" sz="1600" b="1" kern="1200" dirty="0" smtClean="0"/>
            <a:t> </a:t>
          </a:r>
          <a:endParaRPr lang="en-US" sz="1600" b="1" kern="1200" dirty="0" smtClean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600" b="1" kern="1200" dirty="0" smtClean="0"/>
            <a:t>طريقة الفصل </a:t>
          </a:r>
          <a:r>
            <a:rPr lang="ar-SA" sz="1600" b="1" kern="1200" dirty="0" err="1" smtClean="0"/>
            <a:t>الكروماتوغرفي</a:t>
          </a:r>
          <a:r>
            <a:rPr lang="ar-SA" sz="1600" b="1" kern="1200" dirty="0" smtClean="0"/>
            <a:t>:تستخدم للطحالب الملونة مثل البنية والحمراء </a:t>
          </a:r>
          <a:r>
            <a:rPr lang="ar-SA" sz="1600" b="1" kern="1200" dirty="0" err="1" smtClean="0"/>
            <a:t>و</a:t>
          </a:r>
          <a:r>
            <a:rPr lang="ar-SA" sz="1600" b="1" kern="1200" dirty="0" smtClean="0"/>
            <a:t> الذهبية.</a:t>
          </a:r>
          <a:endParaRPr lang="ar-SA" sz="1600" kern="1200" dirty="0"/>
        </a:p>
      </dsp:txBody>
      <dsp:txXfrm>
        <a:off x="0" y="2275688"/>
        <a:ext cx="6400800" cy="760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27/10/34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استخلاص الكلوروفيل وتقديره باستخدام جهاز الطيف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الضوئي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الأدوات وطريقة العمل</a:t>
            </a: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7840054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xmlns="" val="186465039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طريقة العمل</a:t>
            </a:r>
            <a:r>
              <a:rPr lang="ar-SA" b="1" dirty="0" smtClean="0"/>
              <a:t>: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rtl="1"/>
            <a:r>
              <a:rPr lang="ar-SA" sz="1800" b="1" dirty="0" smtClean="0"/>
              <a:t>خذ 50 مل من الطحالب الخيطية بالمخبار المدرج</a:t>
            </a:r>
            <a:endParaRPr lang="ar-SA" sz="1800" dirty="0"/>
          </a:p>
          <a:p>
            <a:pPr lvl="0" rtl="1"/>
            <a:r>
              <a:rPr lang="ar-SA" sz="1800" b="1" dirty="0" smtClean="0"/>
              <a:t>رشح الطحالب من الماء </a:t>
            </a:r>
            <a:r>
              <a:rPr lang="ar-SA" sz="1800" b="1" dirty="0" err="1" smtClean="0"/>
              <a:t>و</a:t>
            </a:r>
            <a:r>
              <a:rPr lang="ar-SA" sz="1800" b="1" dirty="0" smtClean="0"/>
              <a:t> اغسلها بالماء المقطر للتخلص من </a:t>
            </a:r>
            <a:r>
              <a:rPr lang="ar-SA" sz="1800" b="1" dirty="0" err="1" smtClean="0"/>
              <a:t>الاملاح</a:t>
            </a:r>
            <a:r>
              <a:rPr lang="ar-SA" sz="1800" b="1" dirty="0" smtClean="0"/>
              <a:t> التي عليها.</a:t>
            </a:r>
            <a:endParaRPr lang="ar-SA" sz="1800" dirty="0"/>
          </a:p>
          <a:p>
            <a:pPr lvl="0" rtl="1"/>
            <a:r>
              <a:rPr lang="ar-SA" sz="1800" b="1" dirty="0" smtClean="0"/>
              <a:t>تتم عملية الهرس بالهاون حتى استخلاص </a:t>
            </a:r>
            <a:r>
              <a:rPr lang="ar-SA" sz="1800" b="1" dirty="0" err="1" smtClean="0"/>
              <a:t>الكلورفيل</a:t>
            </a:r>
            <a:r>
              <a:rPr lang="ar-SA" sz="1800" b="1" dirty="0" smtClean="0"/>
              <a:t> </a:t>
            </a:r>
            <a:endParaRPr lang="ar-SA" sz="1800" dirty="0"/>
          </a:p>
          <a:p>
            <a:pPr lvl="0" rtl="1"/>
            <a:r>
              <a:rPr lang="ar-SA" sz="1800" b="1" dirty="0" smtClean="0"/>
              <a:t>تنقل محتويات العينة </a:t>
            </a:r>
            <a:r>
              <a:rPr lang="ar-SA" sz="1800" b="1" dirty="0" err="1" smtClean="0"/>
              <a:t>و</a:t>
            </a:r>
            <a:r>
              <a:rPr lang="ar-SA" sz="1800" b="1" dirty="0" smtClean="0"/>
              <a:t> </a:t>
            </a:r>
            <a:r>
              <a:rPr lang="ar-SA" sz="1800" b="1" dirty="0" err="1" smtClean="0"/>
              <a:t>الاسيتون</a:t>
            </a:r>
            <a:r>
              <a:rPr lang="ar-SA" sz="1800" b="1" dirty="0" smtClean="0"/>
              <a:t> من الهاون </a:t>
            </a:r>
            <a:r>
              <a:rPr lang="ar-SA" sz="1800" b="1" dirty="0" err="1" smtClean="0"/>
              <a:t>الى</a:t>
            </a:r>
            <a:r>
              <a:rPr lang="ar-SA" sz="1800" b="1" dirty="0" smtClean="0"/>
              <a:t> </a:t>
            </a:r>
            <a:r>
              <a:rPr lang="ar-SA" sz="1800" b="1" dirty="0" err="1" smtClean="0"/>
              <a:t>انابيب</a:t>
            </a:r>
            <a:r>
              <a:rPr lang="ar-SA" sz="1800" b="1" dirty="0" smtClean="0"/>
              <a:t> الطرد المركزي</a:t>
            </a:r>
            <a:endParaRPr lang="ar-SA" sz="1800" dirty="0"/>
          </a:p>
          <a:p>
            <a:pPr lvl="0" rtl="1"/>
            <a:r>
              <a:rPr lang="ar-SA" sz="1800" b="1" dirty="0" smtClean="0"/>
              <a:t>توضع في جهاز الطرد المركزي لمدة 5 دقائق </a:t>
            </a:r>
            <a:endParaRPr lang="ar-SA" sz="1800" dirty="0"/>
          </a:p>
          <a:p>
            <a:pPr lvl="0" rtl="1"/>
            <a:r>
              <a:rPr lang="ar-SA" sz="1800" b="1" dirty="0" smtClean="0"/>
              <a:t>ننقل محتويات </a:t>
            </a:r>
            <a:r>
              <a:rPr lang="ar-SA" sz="1800" b="1" dirty="0" err="1" smtClean="0"/>
              <a:t>انابيب</a:t>
            </a:r>
            <a:r>
              <a:rPr lang="ar-SA" sz="1800" b="1" dirty="0" smtClean="0"/>
              <a:t> جهاز الطرد المركزي السائلة </a:t>
            </a:r>
            <a:r>
              <a:rPr lang="ar-SA" sz="1800" b="1" dirty="0" err="1" smtClean="0"/>
              <a:t>الى</a:t>
            </a:r>
            <a:r>
              <a:rPr lang="ar-SA" sz="1800" b="1" dirty="0" smtClean="0"/>
              <a:t> </a:t>
            </a:r>
            <a:r>
              <a:rPr lang="ar-SA" sz="1800" b="1" dirty="0" err="1" smtClean="0"/>
              <a:t>انابيب</a:t>
            </a:r>
            <a:r>
              <a:rPr lang="ar-SA" sz="1800" b="1" dirty="0" smtClean="0"/>
              <a:t> جهاز الطيف</a:t>
            </a:r>
            <a:endParaRPr lang="ar-SA" sz="1800" dirty="0"/>
          </a:p>
          <a:p>
            <a:pPr lvl="0" rtl="1"/>
            <a:r>
              <a:rPr lang="ar-SA" sz="1800" b="1" dirty="0" smtClean="0"/>
              <a:t>تقرا العينة عند ثلاث </a:t>
            </a:r>
            <a:r>
              <a:rPr lang="ar-SA" sz="1800" b="1" dirty="0" err="1" smtClean="0"/>
              <a:t>اطوال</a:t>
            </a:r>
            <a:r>
              <a:rPr lang="ar-SA" sz="1800" b="1" dirty="0" smtClean="0"/>
              <a:t> </a:t>
            </a:r>
            <a:r>
              <a:rPr lang="ar-SA" sz="1800" b="1" dirty="0" err="1" smtClean="0"/>
              <a:t>موجية</a:t>
            </a:r>
            <a:r>
              <a:rPr lang="ar-SA" sz="1800" b="1" dirty="0" smtClean="0"/>
              <a:t> مختلفة ثم التعويض في القانون وحساب كمية الكلوروفيل (</a:t>
            </a:r>
            <a:r>
              <a:rPr lang="en-GB" sz="1800" b="1" dirty="0" smtClean="0"/>
              <a:t>664 – 647 – 630 nm </a:t>
            </a:r>
            <a:r>
              <a:rPr lang="ar-SA" sz="1800" b="1" dirty="0" smtClean="0"/>
              <a:t> )  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القانون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l" rtl="0">
              <a:lnSpc>
                <a:spcPct val="100000"/>
              </a:lnSpc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514350" indent="-514350" algn="l" rtl="0">
              <a:lnSpc>
                <a:spcPct val="100000"/>
              </a:lnSpc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</a:rPr>
              <a:t>Chlorophyll a </a:t>
            </a: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=11.85 E664 -1.54 E647 -0.08 E630</a:t>
            </a:r>
          </a:p>
          <a:p>
            <a:pPr marL="514350" indent="-514350" algn="l" rtl="0">
              <a:lnSpc>
                <a:spcPct val="100000"/>
              </a:lnSpc>
              <a:buAutoNum type="arabicParenR"/>
            </a:pPr>
            <a:endParaRPr lang="en-US" sz="2000" b="1" dirty="0" smtClean="0">
              <a:solidFill>
                <a:srgbClr val="FF0000"/>
              </a:solidFill>
              <a:cs typeface="Calibri"/>
            </a:endParaRPr>
          </a:p>
          <a:p>
            <a:pPr marL="514350" indent="-514350" algn="l" rtl="0">
              <a:lnSpc>
                <a:spcPct val="100000"/>
              </a:lnSpc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Chlorophyll /m³ =  C  x  v/V x 10 mg/m³</a:t>
            </a:r>
            <a:endParaRPr lang="ar-SA" sz="2000" b="1" dirty="0" smtClean="0">
              <a:solidFill>
                <a:srgbClr val="FF0000"/>
              </a:solidFill>
              <a:cs typeface="Calibri"/>
            </a:endParaRPr>
          </a:p>
          <a:p>
            <a:pPr marL="514350" indent="-514350" algn="l" rtl="0">
              <a:lnSpc>
                <a:spcPct val="100000"/>
              </a:lnSpc>
              <a:buAutoNum type="arabicParenR"/>
            </a:pPr>
            <a:endParaRPr lang="en-US" sz="2000" b="1" dirty="0" smtClean="0">
              <a:solidFill>
                <a:srgbClr val="FF0000"/>
              </a:solidFill>
              <a:cs typeface="Calibri"/>
            </a:endParaRPr>
          </a:p>
          <a:p>
            <a:pPr marL="514350" indent="-514350" algn="l" rtl="0">
              <a:lnSpc>
                <a:spcPct val="100000"/>
              </a:lnSpc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When V = </a:t>
            </a:r>
            <a:r>
              <a:rPr lang="ar-SA" sz="2000" b="1" dirty="0" smtClean="0">
                <a:solidFill>
                  <a:srgbClr val="FF0000"/>
                </a:solidFill>
                <a:cs typeface="Calibri"/>
              </a:rPr>
              <a:t>حجم العينة</a:t>
            </a:r>
          </a:p>
          <a:p>
            <a:pPr marL="514350" indent="-514350" algn="l" rtl="0">
              <a:lnSpc>
                <a:spcPct val="100000"/>
              </a:lnSpc>
              <a:buAutoNum type="arabicParenR"/>
            </a:pPr>
            <a:endParaRPr lang="ar-SA" sz="2000" b="1" dirty="0" smtClean="0">
              <a:solidFill>
                <a:srgbClr val="FF0000"/>
              </a:solidFill>
              <a:cs typeface="Calibri"/>
            </a:endParaRPr>
          </a:p>
          <a:p>
            <a:pPr marL="514350" indent="-514350" algn="l" rtl="0">
              <a:lnSpc>
                <a:spcPct val="100000"/>
              </a:lnSpc>
              <a:buAutoNum type="arabicParenR"/>
            </a:pP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v = </a:t>
            </a:r>
            <a:r>
              <a:rPr lang="ar-SA" sz="2000" b="1" dirty="0" smtClean="0">
                <a:solidFill>
                  <a:srgbClr val="FF0000"/>
                </a:solidFill>
                <a:cs typeface="Calibri"/>
              </a:rPr>
              <a:t>حجم </a:t>
            </a:r>
            <a:r>
              <a:rPr lang="ar-SA" sz="2000" b="1" dirty="0" err="1" smtClean="0">
                <a:solidFill>
                  <a:srgbClr val="FF0000"/>
                </a:solidFill>
                <a:cs typeface="Calibri"/>
              </a:rPr>
              <a:t>الاسيتون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البلاستيدات </a:t>
            </a:r>
            <a:r>
              <a:rPr lang="en-US" smtClean="0"/>
              <a:t>Chloroplasts</a:t>
            </a:r>
            <a:endParaRPr lang="ar-SA" dirty="0"/>
          </a:p>
        </p:txBody>
      </p:sp>
      <p:sp>
        <p:nvSpPr>
          <p:cNvPr id="16" name="عنصر نائب للمحتوى 1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b="1" dirty="0" err="1"/>
              <a:t>عضيات</a:t>
            </a:r>
            <a:r>
              <a:rPr lang="ar-SA" b="1" dirty="0"/>
              <a:t> محدودة بغشاء بها نظام غشائي داخلي  يعرف </a:t>
            </a:r>
            <a:r>
              <a:rPr lang="ar-SA" b="1" dirty="0" err="1"/>
              <a:t>بالثايلاكويدات</a:t>
            </a:r>
            <a:r>
              <a:rPr lang="ar-SA" b="1" dirty="0"/>
              <a:t> التي توجد في حشوة بروتينية . </a:t>
            </a:r>
          </a:p>
          <a:p>
            <a:r>
              <a:rPr lang="ar-SA" b="1" dirty="0"/>
              <a:t>توجد </a:t>
            </a:r>
            <a:r>
              <a:rPr lang="ar-SA" b="1" dirty="0" err="1"/>
              <a:t>الثايلاكويدات</a:t>
            </a:r>
            <a:r>
              <a:rPr lang="ar-SA" b="1" dirty="0"/>
              <a:t> في الطحالب الخضراء المزرقة فقط حرة في سيتوبلازم شبه هلامي وتحمل الصبغات . </a:t>
            </a:r>
          </a:p>
          <a:p>
            <a:r>
              <a:rPr lang="ar-SA" b="1" dirty="0"/>
              <a:t>تصطاد </a:t>
            </a:r>
            <a:r>
              <a:rPr lang="ar-SA" b="1" dirty="0" err="1"/>
              <a:t>البلاستيدات</a:t>
            </a:r>
            <a:r>
              <a:rPr lang="ar-SA" b="1" dirty="0"/>
              <a:t> الضوء تحت سطح الماء و تستخدمه لتثبيت الكربون في شكل كربوهيدرات.</a:t>
            </a:r>
            <a:endParaRPr lang="ar-SA" dirty="0"/>
          </a:p>
          <a:p>
            <a:endParaRPr lang="ar-SA" dirty="0"/>
          </a:p>
        </p:txBody>
      </p:sp>
      <p:pic>
        <p:nvPicPr>
          <p:cNvPr id="19" name="Picture 2" descr="http://dc393.4shared.com/doc/7tsKLpu4/preview_html_m6205e3f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68316"/>
            <a:ext cx="3124200" cy="206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عنصر نائب للمحتوى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660896510"/>
              </p:ext>
            </p:extLst>
          </p:nvPr>
        </p:nvGraphicFramePr>
        <p:xfrm>
          <a:off x="1043608" y="332656"/>
          <a:ext cx="7200900" cy="576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أنواع الصبغات الموجودة في </a:t>
            </a:r>
            <a:r>
              <a:rPr lang="ar-SA" b="1" dirty="0" smtClean="0"/>
              <a:t>العوالق</a:t>
            </a:r>
            <a:endParaRPr lang="ar-SA" dirty="0"/>
          </a:p>
        </p:txBody>
      </p:sp>
      <p:sp>
        <p:nvSpPr>
          <p:cNvPr id="19" name="عنصر نائب للمحتوى 1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ar-SA" dirty="0" smtClean="0"/>
              <a:t>الطحالب </a:t>
            </a:r>
            <a:r>
              <a:rPr lang="ar-SA" dirty="0"/>
              <a:t>الخضراء</a:t>
            </a:r>
            <a:r>
              <a:rPr lang="ar-SA" dirty="0" smtClean="0"/>
              <a:t>:</a:t>
            </a:r>
            <a:endParaRPr lang="ar-SA" b="1" dirty="0" smtClean="0"/>
          </a:p>
          <a:p>
            <a:pPr lvl="0" rtl="1"/>
            <a:r>
              <a:rPr lang="ar-SA" b="1" dirty="0" smtClean="0"/>
              <a:t>يوجد بها كلوروفيل </a:t>
            </a:r>
            <a:r>
              <a:rPr lang="en-US" b="1" dirty="0" smtClean="0"/>
              <a:t> a </a:t>
            </a:r>
            <a:r>
              <a:rPr lang="ar-SA" b="1" dirty="0" err="1" smtClean="0"/>
              <a:t>بالاضافة</a:t>
            </a:r>
            <a:r>
              <a:rPr lang="ar-SA" b="1" dirty="0" smtClean="0"/>
              <a:t> </a:t>
            </a:r>
            <a:r>
              <a:rPr lang="ar-SA" b="1" dirty="0" err="1" smtClean="0"/>
              <a:t>الى</a:t>
            </a:r>
            <a:r>
              <a:rPr lang="ar-SA" b="1" dirty="0" smtClean="0"/>
              <a:t> </a:t>
            </a:r>
            <a:r>
              <a:rPr lang="ar-SA" b="1" dirty="0" err="1" smtClean="0"/>
              <a:t>الصبغات</a:t>
            </a:r>
            <a:r>
              <a:rPr lang="ar-SA" b="1" dirty="0" smtClean="0"/>
              <a:t> المساعدة مثل كلوروفيل </a:t>
            </a:r>
            <a:r>
              <a:rPr lang="en-US" b="1" dirty="0" smtClean="0"/>
              <a:t>b </a:t>
            </a:r>
            <a:r>
              <a:rPr lang="ar-SA" b="1" dirty="0" smtClean="0"/>
              <a:t> و </a:t>
            </a:r>
            <a:r>
              <a:rPr lang="ar-SA" b="1" dirty="0" err="1" smtClean="0"/>
              <a:t>الكاروتينويدات</a:t>
            </a:r>
            <a:r>
              <a:rPr lang="ar-SA" b="1" dirty="0" smtClean="0"/>
              <a:t> مثل</a:t>
            </a:r>
            <a:r>
              <a:rPr lang="en-GB" b="1" dirty="0" smtClean="0"/>
              <a:t> </a:t>
            </a:r>
            <a:r>
              <a:rPr lang="ar-SA" b="1" dirty="0" err="1" smtClean="0"/>
              <a:t>الكاروتينات</a:t>
            </a:r>
            <a:r>
              <a:rPr lang="ar-SA" b="1" dirty="0" smtClean="0"/>
              <a:t> و </a:t>
            </a:r>
            <a:r>
              <a:rPr lang="ar-SA" b="1" dirty="0" err="1" smtClean="0"/>
              <a:t>الزانثوفيلات</a:t>
            </a:r>
            <a:r>
              <a:rPr lang="ar-SA" b="1" dirty="0" smtClean="0"/>
              <a:t>. </a:t>
            </a:r>
            <a:endParaRPr lang="en-GB" b="1" dirty="0"/>
          </a:p>
          <a:p>
            <a:pPr lvl="0" rtl="1"/>
            <a:r>
              <a:rPr lang="ar-SA" b="1" dirty="0" smtClean="0"/>
              <a:t>يوجد كلوروفيل </a:t>
            </a:r>
            <a:r>
              <a:rPr lang="en-US" b="1" dirty="0" smtClean="0"/>
              <a:t>c , d </a:t>
            </a:r>
            <a:r>
              <a:rPr lang="ar-SA" b="1" dirty="0" smtClean="0"/>
              <a:t> في الطحالب البنية </a:t>
            </a:r>
            <a:r>
              <a:rPr lang="ar-SA" b="1" dirty="0" err="1" smtClean="0"/>
              <a:t>و</a:t>
            </a:r>
            <a:r>
              <a:rPr lang="ar-SA" b="1" dirty="0" smtClean="0"/>
              <a:t> </a:t>
            </a:r>
            <a:r>
              <a:rPr lang="ar-SA" b="1" dirty="0" err="1" smtClean="0"/>
              <a:t>الدياتومات</a:t>
            </a:r>
            <a:r>
              <a:rPr lang="ar-SA" b="1" dirty="0" smtClean="0"/>
              <a:t> </a:t>
            </a:r>
            <a:r>
              <a:rPr lang="ar-SA" b="1" dirty="0" err="1" smtClean="0"/>
              <a:t>والداينوفلاجيلات</a:t>
            </a:r>
            <a:endParaRPr lang="en-GB" b="1" dirty="0"/>
          </a:p>
          <a:p>
            <a:pPr lvl="0" rtl="1"/>
            <a:r>
              <a:rPr lang="ar-SA" b="1" dirty="0" smtClean="0"/>
              <a:t>ويختلف كلوروفيل </a:t>
            </a:r>
            <a:r>
              <a:rPr lang="en-US" b="1" dirty="0" smtClean="0"/>
              <a:t>c and d</a:t>
            </a:r>
            <a:r>
              <a:rPr lang="ar-SA" b="1" dirty="0" smtClean="0"/>
              <a:t> بعضهما عن كلوروفيل </a:t>
            </a:r>
            <a:r>
              <a:rPr lang="en-US" b="1" dirty="0" smtClean="0"/>
              <a:t>a</a:t>
            </a:r>
            <a:r>
              <a:rPr lang="ar-SA" b="1" dirty="0" smtClean="0"/>
              <a:t> في :</a:t>
            </a:r>
            <a:endParaRPr lang="ar-SA" dirty="0"/>
          </a:p>
          <a:p>
            <a:pPr lvl="1" rtl="1"/>
            <a:r>
              <a:rPr lang="ar-SA" sz="1800" b="1" dirty="0" smtClean="0"/>
              <a:t>تركيبهما الجزيئي</a:t>
            </a:r>
            <a:endParaRPr lang="ar-SA" sz="1800" dirty="0"/>
          </a:p>
          <a:p>
            <a:pPr lvl="1" rtl="1"/>
            <a:r>
              <a:rPr lang="ar-SA" sz="1800" b="1" dirty="0" smtClean="0"/>
              <a:t>مدى الامتصاص عندما استخلصت في مذيبات عضوية وفحصت </a:t>
            </a:r>
            <a:r>
              <a:rPr lang="ar-SA" sz="1800" b="1" dirty="0" err="1" smtClean="0"/>
              <a:t>بالاسبكتروفوتوميتر</a:t>
            </a:r>
            <a:r>
              <a:rPr lang="ar-SA" sz="1800" b="1" dirty="0" smtClean="0"/>
              <a:t>.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800" b="1" dirty="0"/>
              <a:t>الطحالب الخضراء المزرقة  و الحمراء </a:t>
            </a:r>
            <a:r>
              <a:rPr lang="ar-SA" sz="2800" b="1" dirty="0" smtClean="0"/>
              <a:t>:</a:t>
            </a:r>
            <a:endParaRPr 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b="1" dirty="0"/>
              <a:t>وتتركز الصبغات منتشرة في منطقة تسمى </a:t>
            </a:r>
            <a:r>
              <a:rPr lang="ar-SA" b="1" dirty="0" err="1"/>
              <a:t>الكروموبلازم</a:t>
            </a:r>
            <a:r>
              <a:rPr lang="ar-SA" b="1" dirty="0"/>
              <a:t>. وتحتوي بالإضافة الى الكلوروفيل </a:t>
            </a:r>
            <a:r>
              <a:rPr lang="en-US" b="1" dirty="0"/>
              <a:t>a</a:t>
            </a:r>
            <a:r>
              <a:rPr lang="ar-SA" b="1" dirty="0"/>
              <a:t> بعض </a:t>
            </a:r>
            <a:r>
              <a:rPr lang="ar-SA" b="1" dirty="0" err="1"/>
              <a:t>الكاروتينويدات</a:t>
            </a:r>
            <a:r>
              <a:rPr lang="ar-SA" b="1" dirty="0"/>
              <a:t> الى الصبغات المساعدة مثل 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البيليبروتينات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S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فيكوبيلينات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ar-SA" b="1" dirty="0"/>
              <a:t>التي توجد كحبيبات تحت المجهر وهي الاجسام </a:t>
            </a:r>
            <a:r>
              <a:rPr lang="ar-SA" b="1" dirty="0" err="1"/>
              <a:t>الفايكوبيلية</a:t>
            </a:r>
            <a:r>
              <a:rPr lang="ar-SA" b="1" dirty="0"/>
              <a:t> التي تتصل بسطح </a:t>
            </a:r>
            <a:r>
              <a:rPr lang="ar-SA" b="1" dirty="0" err="1"/>
              <a:t>الثايلاكويد</a:t>
            </a:r>
            <a:r>
              <a:rPr lang="ar-SA" b="1" dirty="0"/>
              <a:t>, مثل </a:t>
            </a:r>
            <a:r>
              <a:rPr lang="ar-SA" b="1" dirty="0" err="1"/>
              <a:t>فيكواريثرين</a:t>
            </a:r>
            <a:r>
              <a:rPr lang="ar-SA" b="1" dirty="0"/>
              <a:t> في الطحالب الحمراء و </a:t>
            </a:r>
            <a:r>
              <a:rPr lang="ar-SA" b="1" dirty="0" err="1"/>
              <a:t>الفيكوسيانين</a:t>
            </a:r>
            <a:r>
              <a:rPr lang="ar-SA" b="1" dirty="0"/>
              <a:t> في الطحالب الخضراء المزرقة.</a:t>
            </a:r>
            <a:endParaRPr lang="en-US" b="1" dirty="0"/>
          </a:p>
          <a:p>
            <a:endParaRPr lang="ar-SA" dirty="0"/>
          </a:p>
        </p:txBody>
      </p:sp>
      <p:pic>
        <p:nvPicPr>
          <p:cNvPr id="11" name="Picture 4" descr="http://www.ftexploring.com/photopics/thylakoid1-50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20888"/>
            <a:ext cx="312420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0070C0"/>
                </a:solidFill>
              </a:rPr>
              <a:t>قياس مجاميع العوالق النباتية </a:t>
            </a:r>
            <a:r>
              <a:rPr lang="ar-SA" b="1" dirty="0" err="1" smtClean="0">
                <a:solidFill>
                  <a:srgbClr val="0070C0"/>
                </a:solidFill>
              </a:rPr>
              <a:t>و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b="1" dirty="0" err="1" smtClean="0">
                <a:solidFill>
                  <a:srgbClr val="0070C0"/>
                </a:solidFill>
              </a:rPr>
              <a:t>الانتاج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b="1" dirty="0" err="1" smtClean="0">
                <a:solidFill>
                  <a:srgbClr val="0070C0"/>
                </a:solidFill>
              </a:rPr>
              <a:t>الاولي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7226469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 استخلاص الكلوروفيل  للعينات الكبيرة:</a:t>
            </a:r>
            <a:endParaRPr 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rtl="1"/>
            <a:r>
              <a:rPr lang="ar-SA" b="1" dirty="0" smtClean="0"/>
              <a:t>يرشح الماء عبر شبكة ذات فتحات واسعة للتخلص من العوالق الحيوانية.</a:t>
            </a:r>
            <a:endParaRPr lang="ar-SA" b="1" dirty="0"/>
          </a:p>
          <a:p>
            <a:pPr lvl="0" rtl="1"/>
            <a:r>
              <a:rPr lang="ar-SA" b="1" dirty="0" smtClean="0"/>
              <a:t>يرشح عبر مرشح ليفي زجاجي قطره 7 سم سبق </a:t>
            </a:r>
            <a:r>
              <a:rPr lang="ar-SA" b="1" dirty="0" err="1" smtClean="0"/>
              <a:t>ان</a:t>
            </a:r>
            <a:r>
              <a:rPr lang="ar-SA" b="1" dirty="0" smtClean="0"/>
              <a:t> </a:t>
            </a:r>
            <a:r>
              <a:rPr lang="ar-SA" b="1" dirty="0" err="1" smtClean="0"/>
              <a:t>عومل</a:t>
            </a:r>
            <a:r>
              <a:rPr lang="ar-SA" b="1" dirty="0" smtClean="0"/>
              <a:t> بكربونات </a:t>
            </a:r>
            <a:r>
              <a:rPr lang="ar-SA" b="1" dirty="0" err="1" smtClean="0"/>
              <a:t>المغنيسيوم</a:t>
            </a:r>
            <a:r>
              <a:rPr lang="ar-SA" b="1" dirty="0" smtClean="0"/>
              <a:t>.(عللي) وذلك </a:t>
            </a:r>
            <a:r>
              <a:rPr lang="ar-SA" b="1" dirty="0" err="1" smtClean="0"/>
              <a:t>لابطال</a:t>
            </a:r>
            <a:r>
              <a:rPr lang="ar-SA" b="1" dirty="0" smtClean="0"/>
              <a:t> مفعول </a:t>
            </a:r>
            <a:r>
              <a:rPr lang="ar-SA" b="1" dirty="0" err="1" smtClean="0"/>
              <a:t>اي</a:t>
            </a:r>
            <a:r>
              <a:rPr lang="ar-SA" b="1" dirty="0" smtClean="0"/>
              <a:t> حموضة تتكون خلال عملية الاستخلاص. حيث ان الاصباغ تتحلل بوجود الحموض</a:t>
            </a:r>
            <a:r>
              <a:rPr lang="ar-SA" b="1" dirty="0"/>
              <a:t> </a:t>
            </a:r>
            <a:endParaRPr lang="ar-SA" b="1" dirty="0" smtClean="0"/>
          </a:p>
          <a:p>
            <a:pPr lvl="0" rtl="1"/>
            <a:r>
              <a:rPr lang="ar-SA" b="1" dirty="0" smtClean="0"/>
              <a:t>وتستغرق عملية الاستخلاص 24  ساعة في الظلام, قد تستغرق فترة اقل عند طحن الراسب في مطحنة مناسبة وتزال الشوائب بالطرد المركزي</a:t>
            </a:r>
            <a:r>
              <a:rPr lang="ar-SA" b="1" dirty="0"/>
              <a:t> </a:t>
            </a:r>
            <a:r>
              <a:rPr lang="ar-SA" b="1" dirty="0" smtClean="0"/>
              <a:t>وتحفظ عند درجة حرارة 1°م. 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2800" b="1" dirty="0" smtClean="0">
                <a:solidFill>
                  <a:srgbClr val="FF9966"/>
                </a:solidFill>
              </a:rPr>
              <a:t>تقدير النمو الطحلبي باستخلاص الكلوروفيل وتقديره باستخدام جهاز الطيف</a:t>
            </a:r>
            <a:endParaRPr lang="ar-SA" sz="2800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الغرض من </a:t>
            </a:r>
            <a:r>
              <a:rPr lang="ar-SA" dirty="0" smtClean="0"/>
              <a:t>التجربة</a:t>
            </a:r>
            <a:endParaRPr lang="ar-SA" dirty="0"/>
          </a:p>
        </p:txBody>
      </p:sp>
      <p:graphicFrame>
        <p:nvGraphicFramePr>
          <p:cNvPr id="5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9476633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E47CA9CA2FD45A7022585B3F1F29F" ma:contentTypeVersion="0" ma:contentTypeDescription="Create a new document." ma:contentTypeScope="" ma:versionID="f88920a0576771bc30ecf7dda9c839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6CA948-7A45-4D54-B352-96851B6F9F30}"/>
</file>

<file path=customXml/itemProps2.xml><?xml version="1.0" encoding="utf-8"?>
<ds:datastoreItem xmlns:ds="http://schemas.openxmlformats.org/officeDocument/2006/customXml" ds:itemID="{8B5E2DE5-7EF0-45B2-885D-4E7B52C39569}"/>
</file>

<file path=customXml/itemProps3.xml><?xml version="1.0" encoding="utf-8"?>
<ds:datastoreItem xmlns:ds="http://schemas.openxmlformats.org/officeDocument/2006/customXml" ds:itemID="{AED57446-C66A-481B-BBD5-8FF12281B6F4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161</TotalTime>
  <Words>503</Words>
  <Application>Microsoft Office PowerPoint</Application>
  <PresentationFormat>عرض على الشاشة (3:4)‏</PresentationFormat>
  <Paragraphs>61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فن الخياطه الرفيعة</vt:lpstr>
      <vt:lpstr>استخلاص الكلوروفيل وتقديره باستخدام جهاز الطيف الضوئي</vt:lpstr>
      <vt:lpstr>البلاستيدات Chloroplasts</vt:lpstr>
      <vt:lpstr>الشريحة 3</vt:lpstr>
      <vt:lpstr>أنواع الصبغات الموجودة في العوالق</vt:lpstr>
      <vt:lpstr>الطحالب الخضراء المزرقة  و الحمراء :</vt:lpstr>
      <vt:lpstr>قياس مجاميع العوالق النباتية و الانتاج الاولي</vt:lpstr>
      <vt:lpstr>طريقة استخلاص الكلوروفيل  للعينات الكبيرة:</vt:lpstr>
      <vt:lpstr>تقدير النمو الطحلبي باستخلاص الكلوروفيل وتقديره باستخدام جهاز الطيف</vt:lpstr>
      <vt:lpstr>الغرض من التجربة</vt:lpstr>
      <vt:lpstr>الأدوات وطريقة العمل</vt:lpstr>
      <vt:lpstr>طريقة العمل:</vt:lpstr>
      <vt:lpstr>القانون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 العوامل المؤثرة في نمو العوالق النباتية</dc:title>
  <dc:creator>Alanoud Talal Alfaghom</dc:creator>
  <cp:lastModifiedBy>hala</cp:lastModifiedBy>
  <cp:revision>18</cp:revision>
  <dcterms:created xsi:type="dcterms:W3CDTF">2012-11-06T06:27:24Z</dcterms:created>
  <dcterms:modified xsi:type="dcterms:W3CDTF">2013-09-02T16:23:50Z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0x010100878E47CA9CA2FD45A7022585B3F1F29F</vt:lpwstr>
  </property>
</Properties>
</file>