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60" r:id="rId1"/>
  </p:sldMasterIdLst>
  <p:notesMasterIdLst>
    <p:notesMasterId r:id="rId33"/>
  </p:notesMasterIdLst>
  <p:sldIdLst>
    <p:sldId id="256" r:id="rId2"/>
    <p:sldId id="289" r:id="rId3"/>
    <p:sldId id="291" r:id="rId4"/>
    <p:sldId id="290" r:id="rId5"/>
    <p:sldId id="292" r:id="rId6"/>
    <p:sldId id="258" r:id="rId7"/>
    <p:sldId id="260" r:id="rId8"/>
    <p:sldId id="259" r:id="rId9"/>
    <p:sldId id="269" r:id="rId10"/>
    <p:sldId id="261" r:id="rId11"/>
    <p:sldId id="262" r:id="rId12"/>
    <p:sldId id="268" r:id="rId13"/>
    <p:sldId id="286" r:id="rId14"/>
    <p:sldId id="265" r:id="rId15"/>
    <p:sldId id="266" r:id="rId16"/>
    <p:sldId id="263" r:id="rId17"/>
    <p:sldId id="267" r:id="rId18"/>
    <p:sldId id="270" r:id="rId19"/>
    <p:sldId id="272" r:id="rId20"/>
    <p:sldId id="273" r:id="rId21"/>
    <p:sldId id="274" r:id="rId22"/>
    <p:sldId id="287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8" r:id="rId3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النمط الفات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40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://www.islamweb.net/newlibrary/display_book.php?idfrom=411&amp;idto=412&amp;bk_no=98&amp;ID=175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://www.islamweb.net/newlibrary/display_book.php?idfrom=411&amp;idto=412&amp;bk_no=98&amp;ID=175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500DC8-375F-4457-AD41-CCECE1CF8F17}" type="doc">
      <dgm:prSet loTypeId="urn:microsoft.com/office/officeart/2005/8/layout/vList6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pPr rtl="1"/>
          <a:endParaRPr lang="ar-SA"/>
        </a:p>
      </dgm:t>
    </dgm:pt>
    <dgm:pt modelId="{16A42290-EFCB-4CAC-A572-075CD3D08EF2}">
      <dgm:prSet phldrT="[نص]"/>
      <dgm:spPr/>
      <dgm:t>
        <a:bodyPr/>
        <a:lstStyle/>
        <a:p>
          <a:pPr rtl="1"/>
          <a:r>
            <a:rPr lang="ar-SA" dirty="0" err="1" smtClean="0"/>
            <a:t>لغه</a:t>
          </a:r>
          <a:endParaRPr lang="ar-SA" dirty="0"/>
        </a:p>
      </dgm:t>
    </dgm:pt>
    <dgm:pt modelId="{4122CF51-A30A-458A-B730-E6FCE35AC9AC}" type="parTrans" cxnId="{CB585B4C-F140-493F-9ED1-1969C778F774}">
      <dgm:prSet/>
      <dgm:spPr/>
      <dgm:t>
        <a:bodyPr/>
        <a:lstStyle/>
        <a:p>
          <a:pPr rtl="1"/>
          <a:endParaRPr lang="ar-SA"/>
        </a:p>
      </dgm:t>
    </dgm:pt>
    <dgm:pt modelId="{B8D742CD-663C-4E6B-811D-0AB95A8F3871}" type="sibTrans" cxnId="{CB585B4C-F140-493F-9ED1-1969C778F774}">
      <dgm:prSet/>
      <dgm:spPr/>
      <dgm:t>
        <a:bodyPr/>
        <a:lstStyle/>
        <a:p>
          <a:pPr rtl="1"/>
          <a:endParaRPr lang="ar-SA"/>
        </a:p>
      </dgm:t>
    </dgm:pt>
    <dgm:pt modelId="{8469CA6F-F6CC-43D2-A8B4-4D451B9D765D}">
      <dgm:prSet phldrT="[نص]"/>
      <dgm:spPr/>
      <dgm:t>
        <a:bodyPr/>
        <a:lstStyle/>
        <a:p>
          <a:pPr rtl="1"/>
          <a:r>
            <a:rPr lang="ar-SA" dirty="0" smtClean="0"/>
            <a:t>اصطلاحا </a:t>
          </a:r>
          <a:endParaRPr lang="ar-SA" dirty="0"/>
        </a:p>
      </dgm:t>
    </dgm:pt>
    <dgm:pt modelId="{9480638C-77F9-4EE8-BBC0-053940763410}" type="parTrans" cxnId="{FC4FA2A3-7D03-4DAA-A604-8CCD04C6F4FC}">
      <dgm:prSet/>
      <dgm:spPr/>
      <dgm:t>
        <a:bodyPr/>
        <a:lstStyle/>
        <a:p>
          <a:pPr rtl="1"/>
          <a:endParaRPr lang="ar-SA"/>
        </a:p>
      </dgm:t>
    </dgm:pt>
    <dgm:pt modelId="{EB7A551B-F57C-42BC-A368-DD49C8A7ADCB}" type="sibTrans" cxnId="{FC4FA2A3-7D03-4DAA-A604-8CCD04C6F4FC}">
      <dgm:prSet/>
      <dgm:spPr/>
      <dgm:t>
        <a:bodyPr/>
        <a:lstStyle/>
        <a:p>
          <a:pPr rtl="1"/>
          <a:endParaRPr lang="ar-SA"/>
        </a:p>
      </dgm:t>
    </dgm:pt>
    <dgm:pt modelId="{B6837AC5-20B0-490C-BBC8-49E1BFB3F9BF}">
      <dgm:prSet phldrT="[نص]"/>
      <dgm:spPr/>
      <dgm:t>
        <a:bodyPr/>
        <a:lstStyle/>
        <a:p>
          <a:pPr rtl="1"/>
          <a:r>
            <a:rPr lang="ar-SA" dirty="0" smtClean="0"/>
            <a:t>قصر العام على بعض أفراده بدليل.</a:t>
          </a:r>
          <a:endParaRPr lang="ar-SA" dirty="0"/>
        </a:p>
      </dgm:t>
    </dgm:pt>
    <dgm:pt modelId="{EE486AC0-D870-4ECA-BCBF-CDA8918D1DE3}" type="parTrans" cxnId="{903DD741-E1EB-47FA-9163-FA818762AC00}">
      <dgm:prSet/>
      <dgm:spPr/>
      <dgm:t>
        <a:bodyPr/>
        <a:lstStyle/>
        <a:p>
          <a:pPr rtl="1"/>
          <a:endParaRPr lang="ar-SA"/>
        </a:p>
      </dgm:t>
    </dgm:pt>
    <dgm:pt modelId="{19B2CBF6-47D1-4702-A818-7A7C15A78E2B}" type="sibTrans" cxnId="{903DD741-E1EB-47FA-9163-FA818762AC00}">
      <dgm:prSet/>
      <dgm:spPr/>
      <dgm:t>
        <a:bodyPr/>
        <a:lstStyle/>
        <a:p>
          <a:pPr rtl="1"/>
          <a:endParaRPr lang="ar-SA"/>
        </a:p>
      </dgm:t>
    </dgm:pt>
    <dgm:pt modelId="{31D21881-F8C7-46D2-B260-C3DDB49D43ED}">
      <dgm:prSet phldrT="[نص]"/>
      <dgm:spPr/>
      <dgm:t>
        <a:bodyPr/>
        <a:lstStyle/>
        <a:p>
          <a:pPr rtl="1"/>
          <a:r>
            <a:rPr lang="ar-SA" dirty="0" smtClean="0"/>
            <a:t>نحو قوله </a:t>
          </a:r>
          <a:r>
            <a:rPr lang="ar-SA" dirty="0" err="1" smtClean="0"/>
            <a:t>تعالى:</a:t>
          </a:r>
          <a:endParaRPr lang="ar-SA" dirty="0"/>
        </a:p>
      </dgm:t>
    </dgm:pt>
    <dgm:pt modelId="{D0C3B1FE-8D4A-4315-9977-D8404C40C05D}" type="parTrans" cxnId="{86E171B7-7B27-494B-8AF6-6B2F45D2FF68}">
      <dgm:prSet/>
      <dgm:spPr/>
      <dgm:t>
        <a:bodyPr/>
        <a:lstStyle/>
        <a:p>
          <a:pPr rtl="1"/>
          <a:endParaRPr lang="ar-SA"/>
        </a:p>
      </dgm:t>
    </dgm:pt>
    <dgm:pt modelId="{1B0712FD-9EB2-430D-8C7C-D9EA770DBA47}" type="sibTrans" cxnId="{86E171B7-7B27-494B-8AF6-6B2F45D2FF68}">
      <dgm:prSet/>
      <dgm:spPr/>
      <dgm:t>
        <a:bodyPr/>
        <a:lstStyle/>
        <a:p>
          <a:pPr rtl="1"/>
          <a:endParaRPr lang="ar-SA"/>
        </a:p>
      </dgm:t>
    </dgm:pt>
    <dgm:pt modelId="{C29DA545-E74B-4DF1-A6F6-D5C5F289AB4A}">
      <dgm:prSet phldrT="[نص]"/>
      <dgm:spPr/>
      <dgm:t>
        <a:bodyPr/>
        <a:lstStyle/>
        <a:p>
          <a:pPr rtl="1"/>
          <a:r>
            <a:rPr lang="ar-SA" dirty="0" smtClean="0"/>
            <a:t>ضد </a:t>
          </a:r>
          <a:r>
            <a:rPr lang="ar-SA" dirty="0" err="1" smtClean="0"/>
            <a:t>التعميم.</a:t>
          </a:r>
          <a:r>
            <a:rPr lang="ar-SA" dirty="0" smtClean="0"/>
            <a:t> </a:t>
          </a:r>
          <a:endParaRPr lang="ar-SA" dirty="0"/>
        </a:p>
      </dgm:t>
    </dgm:pt>
    <dgm:pt modelId="{66B4CBE5-A7B2-4C8D-BCAB-1D4AF8AE6E3B}" type="parTrans" cxnId="{F43138D7-102E-4616-984D-83117107CC84}">
      <dgm:prSet/>
      <dgm:spPr/>
      <dgm:t>
        <a:bodyPr/>
        <a:lstStyle/>
        <a:p>
          <a:pPr rtl="1"/>
          <a:endParaRPr lang="ar-SA"/>
        </a:p>
      </dgm:t>
    </dgm:pt>
    <dgm:pt modelId="{42025934-5BF7-4909-9694-3FD211AAAC88}" type="sibTrans" cxnId="{F43138D7-102E-4616-984D-83117107CC84}">
      <dgm:prSet/>
      <dgm:spPr/>
      <dgm:t>
        <a:bodyPr/>
        <a:lstStyle/>
        <a:p>
          <a:pPr rtl="1"/>
          <a:endParaRPr lang="ar-SA"/>
        </a:p>
      </dgm:t>
    </dgm:pt>
    <dgm:pt modelId="{D70BE066-4697-4B1E-AFB7-CB9AF07442FA}">
      <dgm:prSet phldrT="[نص]"/>
      <dgm:spPr/>
      <dgm:t>
        <a:bodyPr/>
        <a:lstStyle/>
        <a:p>
          <a:pPr rtl="1"/>
          <a:r>
            <a:rPr lang="ar-SA" dirty="0" smtClean="0"/>
            <a:t>( والعصر ان </a:t>
          </a:r>
          <a:r>
            <a:rPr lang="ar-SA" dirty="0" err="1" smtClean="0"/>
            <a:t>الانسن</a:t>
          </a:r>
          <a:r>
            <a:rPr lang="ar-SA" dirty="0" smtClean="0"/>
            <a:t> لفي خسر </a:t>
          </a:r>
          <a:r>
            <a:rPr lang="ar-SA" dirty="0" err="1" smtClean="0"/>
            <a:t>الا</a:t>
          </a:r>
          <a:r>
            <a:rPr lang="ar-SA" dirty="0" smtClean="0"/>
            <a:t> الذين </a:t>
          </a:r>
          <a:r>
            <a:rPr lang="ar-SA" dirty="0" err="1" smtClean="0"/>
            <a:t>ءامنوا</a:t>
          </a:r>
          <a:r>
            <a:rPr lang="ar-SA" dirty="0" smtClean="0"/>
            <a:t> </a:t>
          </a:r>
          <a:r>
            <a:rPr lang="ar-SA" dirty="0" err="1" smtClean="0"/>
            <a:t>).</a:t>
          </a:r>
          <a:endParaRPr lang="ar-SA" dirty="0"/>
        </a:p>
      </dgm:t>
    </dgm:pt>
    <dgm:pt modelId="{262C0C91-9A77-4A4B-B399-C14C6971EB3A}" type="parTrans" cxnId="{3726F193-A285-4F71-BADC-62FBEF2C5A52}">
      <dgm:prSet/>
      <dgm:spPr/>
      <dgm:t>
        <a:bodyPr/>
        <a:lstStyle/>
        <a:p>
          <a:pPr rtl="1"/>
          <a:endParaRPr lang="ar-SA"/>
        </a:p>
      </dgm:t>
    </dgm:pt>
    <dgm:pt modelId="{1F1F3062-9F46-42E0-9FE8-FFAED52FEB96}" type="sibTrans" cxnId="{3726F193-A285-4F71-BADC-62FBEF2C5A52}">
      <dgm:prSet/>
      <dgm:spPr/>
      <dgm:t>
        <a:bodyPr/>
        <a:lstStyle/>
        <a:p>
          <a:pPr rtl="1"/>
          <a:endParaRPr lang="ar-SA"/>
        </a:p>
      </dgm:t>
    </dgm:pt>
    <dgm:pt modelId="{2F030D60-A02A-4600-883E-33C7ED3B2E4F}" type="pres">
      <dgm:prSet presAssocID="{49500DC8-375F-4457-AD41-CCECE1CF8F1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A32C0729-2512-4F6A-AA58-FCA4E6368405}" type="pres">
      <dgm:prSet presAssocID="{16A42290-EFCB-4CAC-A572-075CD3D08EF2}" presName="linNode" presStyleCnt="0"/>
      <dgm:spPr/>
      <dgm:t>
        <a:bodyPr/>
        <a:lstStyle/>
        <a:p>
          <a:pPr rtl="1"/>
          <a:endParaRPr lang="ar-SA"/>
        </a:p>
      </dgm:t>
    </dgm:pt>
    <dgm:pt modelId="{3837D21C-F5B8-4702-AAD1-DEAD8BA233A0}" type="pres">
      <dgm:prSet presAssocID="{16A42290-EFCB-4CAC-A572-075CD3D08EF2}" presName="parentShp" presStyleLbl="node1" presStyleIdx="0" presStyleCnt="2" custScaleX="83805" custScaleY="59214" custLinFactNeighborX="-6072" custLinFactNeighborY="-30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4621F41-E596-4987-BAAD-FD549157AE37}" type="pres">
      <dgm:prSet presAssocID="{16A42290-EFCB-4CAC-A572-075CD3D08EF2}" presName="childShp" presStyleLbl="bgAccFollowNode1" presStyleIdx="0" presStyleCnt="2" custScaleX="90554" custScaleY="5955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4EF7CFE-1D54-42C4-AA1A-EC45C483C1E4}" type="pres">
      <dgm:prSet presAssocID="{B8D742CD-663C-4E6B-811D-0AB95A8F3871}" presName="spacing" presStyleCnt="0"/>
      <dgm:spPr/>
      <dgm:t>
        <a:bodyPr/>
        <a:lstStyle/>
        <a:p>
          <a:pPr rtl="1"/>
          <a:endParaRPr lang="ar-SA"/>
        </a:p>
      </dgm:t>
    </dgm:pt>
    <dgm:pt modelId="{6B22A816-8A42-447E-83D6-9C61A94DDF8D}" type="pres">
      <dgm:prSet presAssocID="{8469CA6F-F6CC-43D2-A8B4-4D451B9D765D}" presName="linNode" presStyleCnt="0"/>
      <dgm:spPr/>
      <dgm:t>
        <a:bodyPr/>
        <a:lstStyle/>
        <a:p>
          <a:pPr rtl="1"/>
          <a:endParaRPr lang="ar-SA"/>
        </a:p>
      </dgm:t>
    </dgm:pt>
    <dgm:pt modelId="{EF0D609D-573C-4B4B-899A-324D225084AC}" type="pres">
      <dgm:prSet presAssocID="{8469CA6F-F6CC-43D2-A8B4-4D451B9D765D}" presName="parentShp" presStyleLbl="node1" presStyleIdx="1" presStyleCnt="2" custScaleY="6706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6C5E59E-D285-4863-8F19-08348438EB31}" type="pres">
      <dgm:prSet presAssocID="{8469CA6F-F6CC-43D2-A8B4-4D451B9D765D}" presName="childShp" presStyleLbl="bgAccFollowNode1" presStyleIdx="1" presStyleCnt="2" custScaleX="11019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86E171B7-7B27-494B-8AF6-6B2F45D2FF68}" srcId="{8469CA6F-F6CC-43D2-A8B4-4D451B9D765D}" destId="{31D21881-F8C7-46D2-B260-C3DDB49D43ED}" srcOrd="1" destOrd="0" parTransId="{D0C3B1FE-8D4A-4315-9977-D8404C40C05D}" sibTransId="{1B0712FD-9EB2-430D-8C7C-D9EA770DBA47}"/>
    <dgm:cxn modelId="{3726F193-A285-4F71-BADC-62FBEF2C5A52}" srcId="{8469CA6F-F6CC-43D2-A8B4-4D451B9D765D}" destId="{D70BE066-4697-4B1E-AFB7-CB9AF07442FA}" srcOrd="2" destOrd="0" parTransId="{262C0C91-9A77-4A4B-B399-C14C6971EB3A}" sibTransId="{1F1F3062-9F46-42E0-9FE8-FFAED52FEB96}"/>
    <dgm:cxn modelId="{F43138D7-102E-4616-984D-83117107CC84}" srcId="{16A42290-EFCB-4CAC-A572-075CD3D08EF2}" destId="{C29DA545-E74B-4DF1-A6F6-D5C5F289AB4A}" srcOrd="0" destOrd="0" parTransId="{66B4CBE5-A7B2-4C8D-BCAB-1D4AF8AE6E3B}" sibTransId="{42025934-5BF7-4909-9694-3FD211AAAC88}"/>
    <dgm:cxn modelId="{FB069559-74DB-4681-B8CD-7B5961F7E71D}" type="presOf" srcId="{16A42290-EFCB-4CAC-A572-075CD3D08EF2}" destId="{3837D21C-F5B8-4702-AAD1-DEAD8BA233A0}" srcOrd="0" destOrd="0" presId="urn:microsoft.com/office/officeart/2005/8/layout/vList6"/>
    <dgm:cxn modelId="{8C365277-32D3-4EC7-86DC-1B52EC8A8F0A}" type="presOf" srcId="{C29DA545-E74B-4DF1-A6F6-D5C5F289AB4A}" destId="{C4621F41-E596-4987-BAAD-FD549157AE37}" srcOrd="0" destOrd="0" presId="urn:microsoft.com/office/officeart/2005/8/layout/vList6"/>
    <dgm:cxn modelId="{B120AA2B-1454-4AFC-9352-E26436D1EC44}" type="presOf" srcId="{49500DC8-375F-4457-AD41-CCECE1CF8F17}" destId="{2F030D60-A02A-4600-883E-33C7ED3B2E4F}" srcOrd="0" destOrd="0" presId="urn:microsoft.com/office/officeart/2005/8/layout/vList6"/>
    <dgm:cxn modelId="{8C7DACE3-E080-4564-B0A7-C16E7CEED64C}" type="presOf" srcId="{D70BE066-4697-4B1E-AFB7-CB9AF07442FA}" destId="{76C5E59E-D285-4863-8F19-08348438EB31}" srcOrd="0" destOrd="2" presId="urn:microsoft.com/office/officeart/2005/8/layout/vList6"/>
    <dgm:cxn modelId="{D2C5F197-EA03-4EB6-94CC-6284431A0C0A}" type="presOf" srcId="{8469CA6F-F6CC-43D2-A8B4-4D451B9D765D}" destId="{EF0D609D-573C-4B4B-899A-324D225084AC}" srcOrd="0" destOrd="0" presId="urn:microsoft.com/office/officeart/2005/8/layout/vList6"/>
    <dgm:cxn modelId="{375E4450-7214-4F2C-BFD1-EAE60BD9A2DF}" type="presOf" srcId="{31D21881-F8C7-46D2-B260-C3DDB49D43ED}" destId="{76C5E59E-D285-4863-8F19-08348438EB31}" srcOrd="0" destOrd="1" presId="urn:microsoft.com/office/officeart/2005/8/layout/vList6"/>
    <dgm:cxn modelId="{903DD741-E1EB-47FA-9163-FA818762AC00}" srcId="{8469CA6F-F6CC-43D2-A8B4-4D451B9D765D}" destId="{B6837AC5-20B0-490C-BBC8-49E1BFB3F9BF}" srcOrd="0" destOrd="0" parTransId="{EE486AC0-D870-4ECA-BCBF-CDA8918D1DE3}" sibTransId="{19B2CBF6-47D1-4702-A818-7A7C15A78E2B}"/>
    <dgm:cxn modelId="{A44012FC-F511-4330-B222-25E449F8C87C}" type="presOf" srcId="{B6837AC5-20B0-490C-BBC8-49E1BFB3F9BF}" destId="{76C5E59E-D285-4863-8F19-08348438EB31}" srcOrd="0" destOrd="0" presId="urn:microsoft.com/office/officeart/2005/8/layout/vList6"/>
    <dgm:cxn modelId="{CB585B4C-F140-493F-9ED1-1969C778F774}" srcId="{49500DC8-375F-4457-AD41-CCECE1CF8F17}" destId="{16A42290-EFCB-4CAC-A572-075CD3D08EF2}" srcOrd="0" destOrd="0" parTransId="{4122CF51-A30A-458A-B730-E6FCE35AC9AC}" sibTransId="{B8D742CD-663C-4E6B-811D-0AB95A8F3871}"/>
    <dgm:cxn modelId="{FC4FA2A3-7D03-4DAA-A604-8CCD04C6F4FC}" srcId="{49500DC8-375F-4457-AD41-CCECE1CF8F17}" destId="{8469CA6F-F6CC-43D2-A8B4-4D451B9D765D}" srcOrd="1" destOrd="0" parTransId="{9480638C-77F9-4EE8-BBC0-053940763410}" sibTransId="{EB7A551B-F57C-42BC-A368-DD49C8A7ADCB}"/>
    <dgm:cxn modelId="{6BFE9DAD-21F1-40C6-8BA7-6D8BA80D9598}" type="presParOf" srcId="{2F030D60-A02A-4600-883E-33C7ED3B2E4F}" destId="{A32C0729-2512-4F6A-AA58-FCA4E6368405}" srcOrd="0" destOrd="0" presId="urn:microsoft.com/office/officeart/2005/8/layout/vList6"/>
    <dgm:cxn modelId="{26A5AC80-67C4-44DA-9D40-4112D07FD120}" type="presParOf" srcId="{A32C0729-2512-4F6A-AA58-FCA4E6368405}" destId="{3837D21C-F5B8-4702-AAD1-DEAD8BA233A0}" srcOrd="0" destOrd="0" presId="urn:microsoft.com/office/officeart/2005/8/layout/vList6"/>
    <dgm:cxn modelId="{15E58918-D286-40A2-B800-D1271AA4485E}" type="presParOf" srcId="{A32C0729-2512-4F6A-AA58-FCA4E6368405}" destId="{C4621F41-E596-4987-BAAD-FD549157AE37}" srcOrd="1" destOrd="0" presId="urn:microsoft.com/office/officeart/2005/8/layout/vList6"/>
    <dgm:cxn modelId="{B0980B14-0B82-4BA4-85F2-D59F6D26CB9D}" type="presParOf" srcId="{2F030D60-A02A-4600-883E-33C7ED3B2E4F}" destId="{94EF7CFE-1D54-42C4-AA1A-EC45C483C1E4}" srcOrd="1" destOrd="0" presId="urn:microsoft.com/office/officeart/2005/8/layout/vList6"/>
    <dgm:cxn modelId="{A27E4AA3-EA34-4D74-8805-6FB191CE6D3A}" type="presParOf" srcId="{2F030D60-A02A-4600-883E-33C7ED3B2E4F}" destId="{6B22A816-8A42-447E-83D6-9C61A94DDF8D}" srcOrd="2" destOrd="0" presId="urn:microsoft.com/office/officeart/2005/8/layout/vList6"/>
    <dgm:cxn modelId="{C116F1EC-9D23-40A8-A46E-E0A5D4075E35}" type="presParOf" srcId="{6B22A816-8A42-447E-83D6-9C61A94DDF8D}" destId="{EF0D609D-573C-4B4B-899A-324D225084AC}" srcOrd="0" destOrd="0" presId="urn:microsoft.com/office/officeart/2005/8/layout/vList6"/>
    <dgm:cxn modelId="{11913746-5441-417C-ABB8-68AE81692474}" type="presParOf" srcId="{6B22A816-8A42-447E-83D6-9C61A94DDF8D}" destId="{76C5E59E-D285-4863-8F19-08348438EB3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D88FE21-A0FF-480F-8E50-4111303B6FE3}" type="doc">
      <dgm:prSet loTypeId="urn:microsoft.com/office/officeart/2005/8/layout/hList2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B4054EBF-EBD2-4B69-9560-CF568F575AD8}">
      <dgm:prSet phldrT="[نص]" phldr="1"/>
      <dgm:spPr/>
      <dgm:t>
        <a:bodyPr/>
        <a:lstStyle/>
        <a:p>
          <a:pPr rtl="1"/>
          <a:endParaRPr lang="ar-SA" dirty="0"/>
        </a:p>
      </dgm:t>
    </dgm:pt>
    <dgm:pt modelId="{CBFE4A70-FF33-43A9-92D7-86DCF65F4546}" type="parTrans" cxnId="{D5FBB72B-4049-4FB3-B371-90C59FCF1DFC}">
      <dgm:prSet/>
      <dgm:spPr/>
      <dgm:t>
        <a:bodyPr/>
        <a:lstStyle/>
        <a:p>
          <a:pPr rtl="1"/>
          <a:endParaRPr lang="ar-SA"/>
        </a:p>
      </dgm:t>
    </dgm:pt>
    <dgm:pt modelId="{137EA6AF-B432-4152-B901-9D229D3D50EC}" type="sibTrans" cxnId="{D5FBB72B-4049-4FB3-B371-90C59FCF1DFC}">
      <dgm:prSet/>
      <dgm:spPr/>
      <dgm:t>
        <a:bodyPr/>
        <a:lstStyle/>
        <a:p>
          <a:pPr rtl="1"/>
          <a:endParaRPr lang="ar-SA"/>
        </a:p>
      </dgm:t>
    </dgm:pt>
    <dgm:pt modelId="{EC6ADDA8-6647-4966-AE48-9ED8459B534A}">
      <dgm:prSet phldrT="[نص]" phldr="1"/>
      <dgm:spPr/>
      <dgm:t>
        <a:bodyPr/>
        <a:lstStyle/>
        <a:p>
          <a:pPr rtl="1"/>
          <a:endParaRPr lang="ar-SA" dirty="0"/>
        </a:p>
      </dgm:t>
    </dgm:pt>
    <dgm:pt modelId="{1E2623B0-70A7-4BD4-B8E7-6DAC10F395E2}" type="parTrans" cxnId="{931BA0F7-830C-406A-9933-5AF1A7EC610C}">
      <dgm:prSet/>
      <dgm:spPr/>
      <dgm:t>
        <a:bodyPr/>
        <a:lstStyle/>
        <a:p>
          <a:pPr rtl="1"/>
          <a:endParaRPr lang="ar-SA"/>
        </a:p>
      </dgm:t>
    </dgm:pt>
    <dgm:pt modelId="{1979C5BF-0EFD-4EBB-ACCD-65B21EC4D4DB}" type="sibTrans" cxnId="{931BA0F7-830C-406A-9933-5AF1A7EC610C}">
      <dgm:prSet/>
      <dgm:spPr/>
      <dgm:t>
        <a:bodyPr/>
        <a:lstStyle/>
        <a:p>
          <a:pPr rtl="1"/>
          <a:endParaRPr lang="ar-SA"/>
        </a:p>
      </dgm:t>
    </dgm:pt>
    <dgm:pt modelId="{6DFB6CC1-B06C-4EE6-BBBE-E5DB38BD3F40}">
      <dgm:prSet phldrT="[نص]" custT="1"/>
      <dgm:spPr>
        <a:solidFill>
          <a:schemeClr val="bg2">
            <a:lumMod val="75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rtl="1"/>
          <a:endParaRPr lang="ar-SA" sz="2400" b="1" dirty="0">
            <a:latin typeface="Sakkal Majalla" pitchFamily="2" charset="-78"/>
            <a:cs typeface="Sakkal Majalla" pitchFamily="2" charset="-78"/>
          </a:endParaRPr>
        </a:p>
      </dgm:t>
    </dgm:pt>
    <dgm:pt modelId="{EE727633-55E9-41EF-84E3-659C0B2FD3B2}" type="parTrans" cxnId="{E8795C0E-228B-448B-90AB-C55539063B6B}">
      <dgm:prSet/>
      <dgm:spPr/>
      <dgm:t>
        <a:bodyPr/>
        <a:lstStyle/>
        <a:p>
          <a:pPr rtl="1"/>
          <a:endParaRPr lang="ar-SA"/>
        </a:p>
      </dgm:t>
    </dgm:pt>
    <dgm:pt modelId="{635EE494-D28E-4734-8DA5-A7CDB5393997}" type="sibTrans" cxnId="{E8795C0E-228B-448B-90AB-C55539063B6B}">
      <dgm:prSet/>
      <dgm:spPr/>
      <dgm:t>
        <a:bodyPr/>
        <a:lstStyle/>
        <a:p>
          <a:pPr rtl="1"/>
          <a:endParaRPr lang="ar-SA"/>
        </a:p>
      </dgm:t>
    </dgm:pt>
    <dgm:pt modelId="{3FC3EB85-48FA-4627-B56B-84C4E12F32F9}">
      <dgm:prSet phldrT="[نص]"/>
      <dgm:spPr/>
      <dgm:t>
        <a:bodyPr/>
        <a:lstStyle/>
        <a:p>
          <a:pPr rtl="1"/>
          <a:r>
            <a:rPr lang="ar-SA" dirty="0" err="1" smtClean="0"/>
            <a:t>الامثلة</a:t>
          </a:r>
          <a:r>
            <a:rPr lang="ar-SA" dirty="0" smtClean="0"/>
            <a:t>:</a:t>
          </a:r>
          <a:endParaRPr lang="ar-SA" dirty="0"/>
        </a:p>
      </dgm:t>
    </dgm:pt>
    <dgm:pt modelId="{3FC5D837-4C1A-4425-8C86-66AF456AB9AF}" type="parTrans" cxnId="{B97379A4-E6A1-4F0C-B34C-90E3D4BD1289}">
      <dgm:prSet/>
      <dgm:spPr/>
      <dgm:t>
        <a:bodyPr/>
        <a:lstStyle/>
        <a:p>
          <a:pPr rtl="1"/>
          <a:endParaRPr lang="ar-SA"/>
        </a:p>
      </dgm:t>
    </dgm:pt>
    <dgm:pt modelId="{6FB4893E-21EA-442A-BBDC-258D20B3B5EF}" type="sibTrans" cxnId="{B97379A4-E6A1-4F0C-B34C-90E3D4BD1289}">
      <dgm:prSet/>
      <dgm:spPr/>
      <dgm:t>
        <a:bodyPr/>
        <a:lstStyle/>
        <a:p>
          <a:pPr rtl="1"/>
          <a:endParaRPr lang="ar-SA"/>
        </a:p>
      </dgm:t>
    </dgm:pt>
    <dgm:pt modelId="{5C5734DC-38D6-40F0-A91F-0D4BEE0F3793}">
      <dgm:prSet phldrT="[نص]" custT="1"/>
      <dgm:spPr>
        <a:solidFill>
          <a:schemeClr val="bg2">
            <a:lumMod val="75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justLow" rtl="1"/>
          <a:r>
            <a:rPr lang="ar-SA" sz="2000" b="1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rPr>
            <a:t>قوله صلى الله عليه وسلم ( أمرت أن أقاتل الناس , حتى يشهدوا أن لا إله إلا الله ...)</a:t>
          </a:r>
          <a:endParaRPr lang="ar-SA" sz="2000" dirty="0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70C8EB7F-B4A3-4357-8368-A5240A4EA20E}" type="parTrans" cxnId="{84C65904-E46D-43E4-8294-83A7BA7BF118}">
      <dgm:prSet/>
      <dgm:spPr/>
      <dgm:t>
        <a:bodyPr/>
        <a:lstStyle/>
        <a:p>
          <a:pPr rtl="1"/>
          <a:endParaRPr lang="ar-SA"/>
        </a:p>
      </dgm:t>
    </dgm:pt>
    <dgm:pt modelId="{CDA12681-D289-4656-B3C1-0E75CFF2C4AF}" type="sibTrans" cxnId="{84C65904-E46D-43E4-8294-83A7BA7BF118}">
      <dgm:prSet/>
      <dgm:spPr/>
      <dgm:t>
        <a:bodyPr/>
        <a:lstStyle/>
        <a:p>
          <a:pPr rtl="1"/>
          <a:endParaRPr lang="ar-SA"/>
        </a:p>
      </dgm:t>
    </dgm:pt>
    <dgm:pt modelId="{5A028BCB-4A77-4AAC-9CA9-5B7952129145}">
      <dgm:prSet phldrT="[نص]" custT="1"/>
      <dgm:spPr>
        <a:solidFill>
          <a:schemeClr val="bg2">
            <a:lumMod val="75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justLow" rtl="1"/>
          <a:r>
            <a:rPr lang="ar-SA" sz="2000" b="1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rPr>
            <a:t>خصص بقوله تعالى :&lt;&lt; قتلوا الذين لا يؤمنون بالله ولا باليوم الآخر ولا يحرمون ما حرم الله </a:t>
          </a:r>
          <a:endParaRPr lang="ar-SA" sz="2000" dirty="0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CE56CE13-CA9D-4F5E-BD18-D7DFAF0DA433}" type="parTrans" cxnId="{DF3FDD6E-6814-4548-9232-45D44C4762F9}">
      <dgm:prSet/>
      <dgm:spPr/>
      <dgm:t>
        <a:bodyPr/>
        <a:lstStyle/>
        <a:p>
          <a:pPr rtl="1"/>
          <a:endParaRPr lang="ar-SA"/>
        </a:p>
      </dgm:t>
    </dgm:pt>
    <dgm:pt modelId="{494FBB79-F7D3-455C-BB06-31CAAFA7B8D7}" type="sibTrans" cxnId="{DF3FDD6E-6814-4548-9232-45D44C4762F9}">
      <dgm:prSet/>
      <dgm:spPr/>
      <dgm:t>
        <a:bodyPr/>
        <a:lstStyle/>
        <a:p>
          <a:pPr rtl="1"/>
          <a:endParaRPr lang="ar-SA"/>
        </a:p>
      </dgm:t>
    </dgm:pt>
    <dgm:pt modelId="{4D09EDD2-6DBD-4698-A728-6080F32CC5CE}">
      <dgm:prSet custT="1"/>
      <dgm:spPr>
        <a:solidFill>
          <a:schemeClr val="bg2">
            <a:lumMod val="75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justLow" rtl="1"/>
          <a:r>
            <a:rPr lang="ar-SA" sz="2000" b="1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rPr>
            <a:t>ورسوله ولا يدينون دين الحق من الذين أوتوا الكتب حتى يعطوا الجزية عن يد وهم  </a:t>
          </a:r>
          <a:r>
            <a:rPr lang="ar-SA" sz="2000" b="1" dirty="0" err="1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rPr>
            <a:t>صغرون</a:t>
          </a:r>
          <a:endParaRPr lang="ar-SA" sz="2000" dirty="0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2281F9A6-EAEE-4778-9851-3B24C43AAA0D}" type="parTrans" cxnId="{4F9D4520-64DF-45B1-BB25-2F72EC863AC4}">
      <dgm:prSet/>
      <dgm:spPr/>
      <dgm:t>
        <a:bodyPr/>
        <a:lstStyle/>
        <a:p>
          <a:pPr rtl="1"/>
          <a:endParaRPr lang="ar-SA"/>
        </a:p>
      </dgm:t>
    </dgm:pt>
    <dgm:pt modelId="{84ED45F6-EA8A-44D7-8CBB-5DEEEF4A05CE}" type="sibTrans" cxnId="{4F9D4520-64DF-45B1-BB25-2F72EC863AC4}">
      <dgm:prSet/>
      <dgm:spPr/>
      <dgm:t>
        <a:bodyPr/>
        <a:lstStyle/>
        <a:p>
          <a:pPr rtl="1"/>
          <a:endParaRPr lang="ar-SA"/>
        </a:p>
      </dgm:t>
    </dgm:pt>
    <dgm:pt modelId="{E0DD4DFB-C0DC-4CD5-84DC-7231E95D00B4}">
      <dgm:prSet custT="1"/>
      <dgm:spPr>
        <a:solidFill>
          <a:schemeClr val="bg2">
            <a:lumMod val="75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rtl="1"/>
          <a:r>
            <a:rPr lang="ar-SA" sz="2400" b="1" dirty="0" smtClean="0">
              <a:latin typeface="Sakkal Majalla" pitchFamily="2" charset="-78"/>
              <a:cs typeface="Sakkal Majalla" pitchFamily="2" charset="-78"/>
            </a:rPr>
            <a:t>وكقوله صلى الله عليه وسلم : ( إذا التقى المسلمان بسيفيهما فالقاتل والمقتول في النار )</a:t>
          </a:r>
          <a:endParaRPr lang="en-US" sz="2400" b="1" dirty="0">
            <a:latin typeface="Sakkal Majalla" pitchFamily="2" charset="-78"/>
            <a:cs typeface="Sakkal Majalla" pitchFamily="2" charset="-78"/>
          </a:endParaRPr>
        </a:p>
      </dgm:t>
    </dgm:pt>
    <dgm:pt modelId="{B2876D1E-D7F7-438D-ABC5-BFD3956FF495}" type="parTrans" cxnId="{8772AE20-69B5-4BE6-8AEE-AA660D2796D9}">
      <dgm:prSet/>
      <dgm:spPr/>
      <dgm:t>
        <a:bodyPr/>
        <a:lstStyle/>
        <a:p>
          <a:pPr rtl="1"/>
          <a:endParaRPr lang="ar-SA"/>
        </a:p>
      </dgm:t>
    </dgm:pt>
    <dgm:pt modelId="{03C6CBC4-EE15-4593-AA3C-5A68E9F0910C}" type="sibTrans" cxnId="{8772AE20-69B5-4BE6-8AEE-AA660D2796D9}">
      <dgm:prSet/>
      <dgm:spPr/>
      <dgm:t>
        <a:bodyPr/>
        <a:lstStyle/>
        <a:p>
          <a:pPr rtl="1"/>
          <a:endParaRPr lang="ar-SA"/>
        </a:p>
      </dgm:t>
    </dgm:pt>
    <dgm:pt modelId="{833211AF-AE19-41ED-BC0C-3C086C238623}">
      <dgm:prSet custT="1"/>
      <dgm:spPr>
        <a:solidFill>
          <a:schemeClr val="bg2">
            <a:lumMod val="75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rtl="1"/>
          <a:endParaRPr lang="en-US" sz="2400" b="1" dirty="0">
            <a:latin typeface="Sakkal Majalla" pitchFamily="2" charset="-78"/>
            <a:cs typeface="Sakkal Majalla" pitchFamily="2" charset="-78"/>
          </a:endParaRPr>
        </a:p>
      </dgm:t>
    </dgm:pt>
    <dgm:pt modelId="{4D27451D-6DF6-477C-86A9-62BC354FE50F}" type="parTrans" cxnId="{F7D99DF2-59AE-4F17-B9B9-420AC1D8618B}">
      <dgm:prSet/>
      <dgm:spPr/>
      <dgm:t>
        <a:bodyPr/>
        <a:lstStyle/>
        <a:p>
          <a:pPr rtl="1"/>
          <a:endParaRPr lang="ar-SA"/>
        </a:p>
      </dgm:t>
    </dgm:pt>
    <dgm:pt modelId="{455CAB26-C9AF-4484-BEEF-F447478FC9FF}" type="sibTrans" cxnId="{F7D99DF2-59AE-4F17-B9B9-420AC1D8618B}">
      <dgm:prSet/>
      <dgm:spPr/>
      <dgm:t>
        <a:bodyPr/>
        <a:lstStyle/>
        <a:p>
          <a:pPr rtl="1"/>
          <a:endParaRPr lang="ar-SA"/>
        </a:p>
      </dgm:t>
    </dgm:pt>
    <dgm:pt modelId="{2BF9569A-0740-46DA-9A29-E0B297AD51C4}">
      <dgm:prSet custT="1"/>
      <dgm:spPr>
        <a:solidFill>
          <a:schemeClr val="bg2">
            <a:lumMod val="75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rtl="1"/>
          <a:r>
            <a:rPr lang="ar-SA" sz="2400" b="1" dirty="0" smtClean="0">
              <a:latin typeface="Sakkal Majalla" pitchFamily="2" charset="-78"/>
              <a:cs typeface="Sakkal Majalla" pitchFamily="2" charset="-78"/>
            </a:rPr>
            <a:t>خص بقوله تعالى :&lt;&lt;فقتلوا التي تفئ </a:t>
          </a:r>
          <a:r>
            <a:rPr lang="ar-SA" sz="2400" b="1" dirty="0" err="1" smtClean="0">
              <a:latin typeface="Sakkal Majalla" pitchFamily="2" charset="-78"/>
              <a:cs typeface="Sakkal Majalla" pitchFamily="2" charset="-78"/>
            </a:rPr>
            <a:t>الى</a:t>
          </a:r>
          <a:r>
            <a:rPr lang="ar-SA" sz="2400" b="1" dirty="0" smtClean="0">
              <a:latin typeface="Sakkal Majalla" pitchFamily="2" charset="-78"/>
              <a:cs typeface="Sakkal Majalla" pitchFamily="2" charset="-78"/>
            </a:rPr>
            <a:t> أمر الله &gt;&gt;</a:t>
          </a:r>
          <a:endParaRPr lang="en-US" sz="2400" b="1" dirty="0">
            <a:latin typeface="Sakkal Majalla" pitchFamily="2" charset="-78"/>
            <a:cs typeface="Sakkal Majalla" pitchFamily="2" charset="-78"/>
          </a:endParaRPr>
        </a:p>
      </dgm:t>
    </dgm:pt>
    <dgm:pt modelId="{7C068594-9EC9-4AC0-B626-51071C1091B6}" type="parTrans" cxnId="{8C7E270C-D845-4D8C-9988-AC92B7668CB0}">
      <dgm:prSet/>
      <dgm:spPr/>
      <dgm:t>
        <a:bodyPr/>
        <a:lstStyle/>
        <a:p>
          <a:pPr rtl="1"/>
          <a:endParaRPr lang="ar-SA"/>
        </a:p>
      </dgm:t>
    </dgm:pt>
    <dgm:pt modelId="{2AEB229C-7CA3-41FE-9477-AE103F48D57C}" type="sibTrans" cxnId="{8C7E270C-D845-4D8C-9988-AC92B7668CB0}">
      <dgm:prSet/>
      <dgm:spPr/>
      <dgm:t>
        <a:bodyPr/>
        <a:lstStyle/>
        <a:p>
          <a:pPr rtl="1"/>
          <a:endParaRPr lang="ar-SA"/>
        </a:p>
      </dgm:t>
    </dgm:pt>
    <dgm:pt modelId="{800421D7-F0D2-432C-97A1-7611C9370C63}" type="pres">
      <dgm:prSet presAssocID="{CD88FE21-A0FF-480F-8E50-4111303B6FE3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6B016D63-9C9E-416A-955F-5AC83358D133}" type="pres">
      <dgm:prSet presAssocID="{B4054EBF-EBD2-4B69-9560-CF568F575AD8}" presName="compositeNode" presStyleCnt="0">
        <dgm:presLayoutVars>
          <dgm:bulletEnabled val="1"/>
        </dgm:presLayoutVars>
      </dgm:prSet>
      <dgm:spPr/>
    </dgm:pt>
    <dgm:pt modelId="{80342E8B-EC1F-4EBC-95FF-DA31CF40CE9C}" type="pres">
      <dgm:prSet presAssocID="{B4054EBF-EBD2-4B69-9560-CF568F575AD8}" presName="image" presStyleLbl="fgImgPlace1" presStyleIdx="0" presStyleCnt="3" custFlipHor="1" custScaleX="6504" custScaleY="21946"/>
      <dgm:spPr/>
    </dgm:pt>
    <dgm:pt modelId="{825C3D52-C13E-4B8B-83C1-1A9C40AFB7D8}" type="pres">
      <dgm:prSet presAssocID="{B4054EBF-EBD2-4B69-9560-CF568F575AD8}" presName="childNode" presStyleLbl="node1" presStyleIdx="0" presStyleCnt="3" custScaleX="2934" custScaleY="191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2CBBB4D-2293-4E89-BDDB-88D39859EE70}" type="pres">
      <dgm:prSet presAssocID="{B4054EBF-EBD2-4B69-9560-CF568F575AD8}" presName="parentNode" presStyleLbl="revTx" presStyleIdx="0" presStyleCnt="3" custFlipHor="1" custScaleX="13008" custScaleY="124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76B7E06-5C0C-41C5-8789-92DF7F30597A}" type="pres">
      <dgm:prSet presAssocID="{137EA6AF-B432-4152-B901-9D229D3D50EC}" presName="sibTrans" presStyleCnt="0"/>
      <dgm:spPr/>
    </dgm:pt>
    <dgm:pt modelId="{1B141497-1183-41C3-9111-26EF55B8FABC}" type="pres">
      <dgm:prSet presAssocID="{EC6ADDA8-6647-4966-AE48-9ED8459B534A}" presName="compositeNode" presStyleCnt="0">
        <dgm:presLayoutVars>
          <dgm:bulletEnabled val="1"/>
        </dgm:presLayoutVars>
      </dgm:prSet>
      <dgm:spPr/>
    </dgm:pt>
    <dgm:pt modelId="{8AA16211-21F5-4319-BB4A-84A88CEA8D8A}" type="pres">
      <dgm:prSet presAssocID="{EC6ADDA8-6647-4966-AE48-9ED8459B534A}" presName="image" presStyleLbl="fgImgPlace1" presStyleIdx="1" presStyleCnt="3" custFlipVert="1" custFlipHor="0" custScaleX="37039" custScaleY="13507" custLinFactY="-35574" custLinFactNeighborX="-57881" custLinFactNeighborY="-100000"/>
      <dgm:spPr/>
    </dgm:pt>
    <dgm:pt modelId="{84E4424F-A2D6-4B15-941E-0B4459AA1566}" type="pres">
      <dgm:prSet presAssocID="{EC6ADDA8-6647-4966-AE48-9ED8459B534A}" presName="childNode" presStyleLbl="node1" presStyleIdx="1" presStyleCnt="3" custScaleX="119447" custScaleY="118669" custLinFactNeighborX="-70809" custLinFactNeighborY="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AE5E835-9ABA-41F6-ADB8-AE2185057863}" type="pres">
      <dgm:prSet presAssocID="{EC6ADDA8-6647-4966-AE48-9ED8459B534A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8294523-169F-4F62-B8CA-584B750F1D92}" type="pres">
      <dgm:prSet presAssocID="{1979C5BF-0EFD-4EBB-ACCD-65B21EC4D4DB}" presName="sibTrans" presStyleCnt="0"/>
      <dgm:spPr/>
    </dgm:pt>
    <dgm:pt modelId="{23CDF2CF-6F95-4A59-A1FC-EEB4E27234F2}" type="pres">
      <dgm:prSet presAssocID="{3FC3EB85-48FA-4627-B56B-84C4E12F32F9}" presName="compositeNode" presStyleCnt="0">
        <dgm:presLayoutVars>
          <dgm:bulletEnabled val="1"/>
        </dgm:presLayoutVars>
      </dgm:prSet>
      <dgm:spPr/>
    </dgm:pt>
    <dgm:pt modelId="{65589A00-6F36-49E4-9E38-3E22469E6B0F}" type="pres">
      <dgm:prSet presAssocID="{3FC3EB85-48FA-4627-B56B-84C4E12F32F9}" presName="image" presStyleLbl="fgImgPlace1" presStyleIdx="2" presStyleCnt="3" custFlipVert="1" custFlipHor="1" custScaleX="24527" custScaleY="6864"/>
      <dgm:spPr/>
    </dgm:pt>
    <dgm:pt modelId="{78D986E9-2AD4-4153-A313-A58AC642CA4B}" type="pres">
      <dgm:prSet presAssocID="{3FC3EB85-48FA-4627-B56B-84C4E12F32F9}" presName="childNode" presStyleLbl="node1" presStyleIdx="2" presStyleCnt="3" custScaleX="127288" custScaleY="118669" custLinFactNeighborX="-23340" custLinFactNeighborY="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B02230D-5E92-4934-9B8A-4F90107C2F72}" type="pres">
      <dgm:prSet presAssocID="{3FC3EB85-48FA-4627-B56B-84C4E12F32F9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D5FBB72B-4049-4FB3-B371-90C59FCF1DFC}" srcId="{CD88FE21-A0FF-480F-8E50-4111303B6FE3}" destId="{B4054EBF-EBD2-4B69-9560-CF568F575AD8}" srcOrd="0" destOrd="0" parTransId="{CBFE4A70-FF33-43A9-92D7-86DCF65F4546}" sibTransId="{137EA6AF-B432-4152-B901-9D229D3D50EC}"/>
    <dgm:cxn modelId="{74805855-FF04-40A8-A322-A052A03A34F2}" type="presOf" srcId="{EC6ADDA8-6647-4966-AE48-9ED8459B534A}" destId="{DAE5E835-9ABA-41F6-ADB8-AE2185057863}" srcOrd="0" destOrd="0" presId="urn:microsoft.com/office/officeart/2005/8/layout/hList2#1"/>
    <dgm:cxn modelId="{B97379A4-E6A1-4F0C-B34C-90E3D4BD1289}" srcId="{CD88FE21-A0FF-480F-8E50-4111303B6FE3}" destId="{3FC3EB85-48FA-4627-B56B-84C4E12F32F9}" srcOrd="2" destOrd="0" parTransId="{3FC5D837-4C1A-4425-8C86-66AF456AB9AF}" sibTransId="{6FB4893E-21EA-442A-BBDC-258D20B3B5EF}"/>
    <dgm:cxn modelId="{DA5B231A-A188-43B4-83F7-801ECF9B598F}" type="presOf" srcId="{5A028BCB-4A77-4AAC-9CA9-5B7952129145}" destId="{78D986E9-2AD4-4153-A313-A58AC642CA4B}" srcOrd="0" destOrd="1" presId="urn:microsoft.com/office/officeart/2005/8/layout/hList2#1"/>
    <dgm:cxn modelId="{84C65904-E46D-43E4-8294-83A7BA7BF118}" srcId="{3FC3EB85-48FA-4627-B56B-84C4E12F32F9}" destId="{5C5734DC-38D6-40F0-A91F-0D4BEE0F3793}" srcOrd="0" destOrd="0" parTransId="{70C8EB7F-B4A3-4357-8368-A5240A4EA20E}" sibTransId="{CDA12681-D289-4656-B3C1-0E75CFF2C4AF}"/>
    <dgm:cxn modelId="{DF3FDD6E-6814-4548-9232-45D44C4762F9}" srcId="{3FC3EB85-48FA-4627-B56B-84C4E12F32F9}" destId="{5A028BCB-4A77-4AAC-9CA9-5B7952129145}" srcOrd="1" destOrd="0" parTransId="{CE56CE13-CA9D-4F5E-BD18-D7DFAF0DA433}" sibTransId="{494FBB79-F7D3-455C-BB06-31CAAFA7B8D7}"/>
    <dgm:cxn modelId="{931BA0F7-830C-406A-9933-5AF1A7EC610C}" srcId="{CD88FE21-A0FF-480F-8E50-4111303B6FE3}" destId="{EC6ADDA8-6647-4966-AE48-9ED8459B534A}" srcOrd="1" destOrd="0" parTransId="{1E2623B0-70A7-4BD4-B8E7-6DAC10F395E2}" sibTransId="{1979C5BF-0EFD-4EBB-ACCD-65B21EC4D4DB}"/>
    <dgm:cxn modelId="{30485109-78C5-4480-B763-B979850801E3}" type="presOf" srcId="{5C5734DC-38D6-40F0-A91F-0D4BEE0F3793}" destId="{78D986E9-2AD4-4153-A313-A58AC642CA4B}" srcOrd="0" destOrd="0" presId="urn:microsoft.com/office/officeart/2005/8/layout/hList2#1"/>
    <dgm:cxn modelId="{4F9D4520-64DF-45B1-BB25-2F72EC863AC4}" srcId="{3FC3EB85-48FA-4627-B56B-84C4E12F32F9}" destId="{4D09EDD2-6DBD-4698-A728-6080F32CC5CE}" srcOrd="2" destOrd="0" parTransId="{2281F9A6-EAEE-4778-9851-3B24C43AAA0D}" sibTransId="{84ED45F6-EA8A-44D7-8CBB-5DEEEF4A05CE}"/>
    <dgm:cxn modelId="{E8795C0E-228B-448B-90AB-C55539063B6B}" srcId="{EC6ADDA8-6647-4966-AE48-9ED8459B534A}" destId="{6DFB6CC1-B06C-4EE6-BBBE-E5DB38BD3F40}" srcOrd="0" destOrd="0" parTransId="{EE727633-55E9-41EF-84E3-659C0B2FD3B2}" sibTransId="{635EE494-D28E-4734-8DA5-A7CDB5393997}"/>
    <dgm:cxn modelId="{59D4F8D5-D167-4FBA-9F5A-608E3B9A5CE3}" type="presOf" srcId="{B4054EBF-EBD2-4B69-9560-CF568F575AD8}" destId="{A2CBBB4D-2293-4E89-BDDB-88D39859EE70}" srcOrd="0" destOrd="0" presId="urn:microsoft.com/office/officeart/2005/8/layout/hList2#1"/>
    <dgm:cxn modelId="{9E1D339A-2679-410A-8FD1-0BA4E8A9DDE3}" type="presOf" srcId="{833211AF-AE19-41ED-BC0C-3C086C238623}" destId="{84E4424F-A2D6-4B15-941E-0B4459AA1566}" srcOrd="0" destOrd="2" presId="urn:microsoft.com/office/officeart/2005/8/layout/hList2#1"/>
    <dgm:cxn modelId="{D589B1D4-777E-4570-A605-8AC9CEE71B29}" type="presOf" srcId="{E0DD4DFB-C0DC-4CD5-84DC-7231E95D00B4}" destId="{84E4424F-A2D6-4B15-941E-0B4459AA1566}" srcOrd="0" destOrd="1" presId="urn:microsoft.com/office/officeart/2005/8/layout/hList2#1"/>
    <dgm:cxn modelId="{6E40C211-000B-4054-902B-368D6F4993D2}" type="presOf" srcId="{4D09EDD2-6DBD-4698-A728-6080F32CC5CE}" destId="{78D986E9-2AD4-4153-A313-A58AC642CA4B}" srcOrd="0" destOrd="2" presId="urn:microsoft.com/office/officeart/2005/8/layout/hList2#1"/>
    <dgm:cxn modelId="{8C7E270C-D845-4D8C-9988-AC92B7668CB0}" srcId="{EC6ADDA8-6647-4966-AE48-9ED8459B534A}" destId="{2BF9569A-0740-46DA-9A29-E0B297AD51C4}" srcOrd="3" destOrd="0" parTransId="{7C068594-9EC9-4AC0-B626-51071C1091B6}" sibTransId="{2AEB229C-7CA3-41FE-9477-AE103F48D57C}"/>
    <dgm:cxn modelId="{58EA49F2-D14A-4D03-858B-368C0D118BDB}" type="presOf" srcId="{2BF9569A-0740-46DA-9A29-E0B297AD51C4}" destId="{84E4424F-A2D6-4B15-941E-0B4459AA1566}" srcOrd="0" destOrd="3" presId="urn:microsoft.com/office/officeart/2005/8/layout/hList2#1"/>
    <dgm:cxn modelId="{4CDBDA9D-6CDE-4605-8E32-E42AF28A77F0}" type="presOf" srcId="{3FC3EB85-48FA-4627-B56B-84C4E12F32F9}" destId="{6B02230D-5E92-4934-9B8A-4F90107C2F72}" srcOrd="0" destOrd="0" presId="urn:microsoft.com/office/officeart/2005/8/layout/hList2#1"/>
    <dgm:cxn modelId="{F7D99DF2-59AE-4F17-B9B9-420AC1D8618B}" srcId="{EC6ADDA8-6647-4966-AE48-9ED8459B534A}" destId="{833211AF-AE19-41ED-BC0C-3C086C238623}" srcOrd="2" destOrd="0" parTransId="{4D27451D-6DF6-477C-86A9-62BC354FE50F}" sibTransId="{455CAB26-C9AF-4484-BEEF-F447478FC9FF}"/>
    <dgm:cxn modelId="{1CD3E2D5-D095-4983-BBF4-079B1E7075BD}" type="presOf" srcId="{6DFB6CC1-B06C-4EE6-BBBE-E5DB38BD3F40}" destId="{84E4424F-A2D6-4B15-941E-0B4459AA1566}" srcOrd="0" destOrd="0" presId="urn:microsoft.com/office/officeart/2005/8/layout/hList2#1"/>
    <dgm:cxn modelId="{8772AE20-69B5-4BE6-8AEE-AA660D2796D9}" srcId="{EC6ADDA8-6647-4966-AE48-9ED8459B534A}" destId="{E0DD4DFB-C0DC-4CD5-84DC-7231E95D00B4}" srcOrd="1" destOrd="0" parTransId="{B2876D1E-D7F7-438D-ABC5-BFD3956FF495}" sibTransId="{03C6CBC4-EE15-4593-AA3C-5A68E9F0910C}"/>
    <dgm:cxn modelId="{37F3EBB8-F50A-4C5B-A2BB-0F377FF16E5F}" type="presOf" srcId="{CD88FE21-A0FF-480F-8E50-4111303B6FE3}" destId="{800421D7-F0D2-432C-97A1-7611C9370C63}" srcOrd="0" destOrd="0" presId="urn:microsoft.com/office/officeart/2005/8/layout/hList2#1"/>
    <dgm:cxn modelId="{BE1C5B85-C420-4DE8-AEBE-3031C9B2CECD}" type="presParOf" srcId="{800421D7-F0D2-432C-97A1-7611C9370C63}" destId="{6B016D63-9C9E-416A-955F-5AC83358D133}" srcOrd="0" destOrd="0" presId="urn:microsoft.com/office/officeart/2005/8/layout/hList2#1"/>
    <dgm:cxn modelId="{92709099-456B-41B0-A2B0-E9A1BAF10B21}" type="presParOf" srcId="{6B016D63-9C9E-416A-955F-5AC83358D133}" destId="{80342E8B-EC1F-4EBC-95FF-DA31CF40CE9C}" srcOrd="0" destOrd="0" presId="urn:microsoft.com/office/officeart/2005/8/layout/hList2#1"/>
    <dgm:cxn modelId="{0027B8E5-5E9B-4FEB-A17A-2AD6D25362AC}" type="presParOf" srcId="{6B016D63-9C9E-416A-955F-5AC83358D133}" destId="{825C3D52-C13E-4B8B-83C1-1A9C40AFB7D8}" srcOrd="1" destOrd="0" presId="urn:microsoft.com/office/officeart/2005/8/layout/hList2#1"/>
    <dgm:cxn modelId="{CC06A4B7-B1C6-44F6-9034-A073E960EAAB}" type="presParOf" srcId="{6B016D63-9C9E-416A-955F-5AC83358D133}" destId="{A2CBBB4D-2293-4E89-BDDB-88D39859EE70}" srcOrd="2" destOrd="0" presId="urn:microsoft.com/office/officeart/2005/8/layout/hList2#1"/>
    <dgm:cxn modelId="{E1206803-8D0A-4A84-88C8-F7A064DC683A}" type="presParOf" srcId="{800421D7-F0D2-432C-97A1-7611C9370C63}" destId="{A76B7E06-5C0C-41C5-8789-92DF7F30597A}" srcOrd="1" destOrd="0" presId="urn:microsoft.com/office/officeart/2005/8/layout/hList2#1"/>
    <dgm:cxn modelId="{57D7B5BE-9A2A-4308-ADC7-D4611B0DF503}" type="presParOf" srcId="{800421D7-F0D2-432C-97A1-7611C9370C63}" destId="{1B141497-1183-41C3-9111-26EF55B8FABC}" srcOrd="2" destOrd="0" presId="urn:microsoft.com/office/officeart/2005/8/layout/hList2#1"/>
    <dgm:cxn modelId="{E8D5E878-07A2-4383-8822-E7A08ACB19A3}" type="presParOf" srcId="{1B141497-1183-41C3-9111-26EF55B8FABC}" destId="{8AA16211-21F5-4319-BB4A-84A88CEA8D8A}" srcOrd="0" destOrd="0" presId="urn:microsoft.com/office/officeart/2005/8/layout/hList2#1"/>
    <dgm:cxn modelId="{CC0F2D53-4C6A-42C0-B68F-5F2572BF2EE0}" type="presParOf" srcId="{1B141497-1183-41C3-9111-26EF55B8FABC}" destId="{84E4424F-A2D6-4B15-941E-0B4459AA1566}" srcOrd="1" destOrd="0" presId="urn:microsoft.com/office/officeart/2005/8/layout/hList2#1"/>
    <dgm:cxn modelId="{28C3BEF0-8BA5-44E1-B263-54DAE43F5E45}" type="presParOf" srcId="{1B141497-1183-41C3-9111-26EF55B8FABC}" destId="{DAE5E835-9ABA-41F6-ADB8-AE2185057863}" srcOrd="2" destOrd="0" presId="urn:microsoft.com/office/officeart/2005/8/layout/hList2#1"/>
    <dgm:cxn modelId="{8B145EC7-0CCF-4DE1-9294-17B5F96BA40F}" type="presParOf" srcId="{800421D7-F0D2-432C-97A1-7611C9370C63}" destId="{38294523-169F-4F62-B8CA-584B750F1D92}" srcOrd="3" destOrd="0" presId="urn:microsoft.com/office/officeart/2005/8/layout/hList2#1"/>
    <dgm:cxn modelId="{46BCBF10-7591-4641-9642-0EAFCA7F2EE1}" type="presParOf" srcId="{800421D7-F0D2-432C-97A1-7611C9370C63}" destId="{23CDF2CF-6F95-4A59-A1FC-EEB4E27234F2}" srcOrd="4" destOrd="0" presId="urn:microsoft.com/office/officeart/2005/8/layout/hList2#1"/>
    <dgm:cxn modelId="{493BA027-5CFB-4062-97B2-66D4E4F73EB1}" type="presParOf" srcId="{23CDF2CF-6F95-4A59-A1FC-EEB4E27234F2}" destId="{65589A00-6F36-49E4-9E38-3E22469E6B0F}" srcOrd="0" destOrd="0" presId="urn:microsoft.com/office/officeart/2005/8/layout/hList2#1"/>
    <dgm:cxn modelId="{703DEF98-6D5D-47C4-BCC8-33BDF96EF414}" type="presParOf" srcId="{23CDF2CF-6F95-4A59-A1FC-EEB4E27234F2}" destId="{78D986E9-2AD4-4153-A313-A58AC642CA4B}" srcOrd="1" destOrd="0" presId="urn:microsoft.com/office/officeart/2005/8/layout/hList2#1"/>
    <dgm:cxn modelId="{D553E0DB-7C47-4B35-9712-ABCDAF65443C}" type="presParOf" srcId="{23CDF2CF-6F95-4A59-A1FC-EEB4E27234F2}" destId="{6B02230D-5E92-4934-9B8A-4F90107C2F72}" srcOrd="2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B9A6A58-6BCF-45F1-A732-74D6F5DA1AE2}" type="doc">
      <dgm:prSet loTypeId="urn:microsoft.com/office/officeart/2005/8/layout/orgChart1" loCatId="hierarchy" qsTypeId="urn:microsoft.com/office/officeart/2005/8/quickstyle/simple1" qsCatId="simple" csTypeId="urn:microsoft.com/office/officeart/2005/8/colors/accent5_2" csCatId="accent5" phldr="1"/>
      <dgm:spPr/>
    </dgm:pt>
    <dgm:pt modelId="{A18BE1EC-34E9-4F53-AEEA-37B1EB945A44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1" i="0" u="sng" strike="noStrike" cap="none" normalizeH="0" baseline="0" dirty="0" smtClean="0">
              <a:ln/>
              <a:solidFill>
                <a:schemeClr val="bg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rPr>
            <a:t>تخصيص الشرع </a:t>
          </a:r>
          <a:endParaRPr kumimoji="0" lang="ar-SA" b="0" i="0" u="none" strike="noStrike" cap="none" normalizeH="0" baseline="0" dirty="0" smtClean="0">
            <a:ln/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A9CCDB06-8B13-4FBA-A3FB-E121121F7520}" type="parTrans" cxnId="{91213E07-CE2F-4C3C-B65C-BD2C60663BA0}">
      <dgm:prSet/>
      <dgm:spPr/>
      <dgm:t>
        <a:bodyPr/>
        <a:lstStyle/>
        <a:p>
          <a:pPr rtl="1"/>
          <a:endParaRPr lang="ar-SA"/>
        </a:p>
      </dgm:t>
    </dgm:pt>
    <dgm:pt modelId="{8154337B-CAA6-4AAD-AAC4-2BFF99AF63B9}" type="sibTrans" cxnId="{91213E07-CE2F-4C3C-B65C-BD2C60663BA0}">
      <dgm:prSet/>
      <dgm:spPr/>
      <dgm:t>
        <a:bodyPr/>
        <a:lstStyle/>
        <a:p>
          <a:pPr rtl="1"/>
          <a:endParaRPr lang="ar-SA"/>
        </a:p>
      </dgm:t>
    </dgm:pt>
    <dgm:pt modelId="{AEAE31FC-EE99-4126-AB87-13C231E72C6C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1" i="0" u="none" strike="noStrike" cap="none" normalizeH="0" baseline="0" dirty="0" smtClean="0">
              <a:ln/>
              <a:effectLst/>
              <a:latin typeface="Calibri" pitchFamily="34" charset="0"/>
              <a:ea typeface="Times New Roman" pitchFamily="18" charset="0"/>
              <a:cs typeface="Arial" pitchFamily="34" charset="0"/>
            </a:rPr>
            <a:t>تخصيص السنة</a:t>
          </a:r>
          <a:endParaRPr kumimoji="0" lang="ar-SA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ar-SA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46AAC1D3-822C-448A-9235-BF4F055D5FEE}" type="parTrans" cxnId="{2B1C1168-BBD7-41B1-976D-6B82BCD1C93E}">
      <dgm:prSet/>
      <dgm:spPr/>
      <dgm:t>
        <a:bodyPr/>
        <a:lstStyle/>
        <a:p>
          <a:pPr rtl="1"/>
          <a:endParaRPr lang="ar-SA"/>
        </a:p>
      </dgm:t>
    </dgm:pt>
    <dgm:pt modelId="{F13DA4B3-609E-4E28-90F4-326DF0A835A7}" type="sibTrans" cxnId="{2B1C1168-BBD7-41B1-976D-6B82BCD1C93E}">
      <dgm:prSet/>
      <dgm:spPr/>
      <dgm:t>
        <a:bodyPr/>
        <a:lstStyle/>
        <a:p>
          <a:pPr rtl="1"/>
          <a:endParaRPr lang="ar-SA"/>
        </a:p>
      </dgm:t>
    </dgm:pt>
    <dgm:pt modelId="{84B77D91-79F1-431A-938F-714B79985382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1" i="0" u="none" strike="noStrike" cap="none" normalizeH="0" baseline="0" dirty="0" smtClean="0">
              <a:ln/>
              <a:effectLst/>
              <a:latin typeface="Calibri" pitchFamily="34" charset="0"/>
              <a:ea typeface="Times New Roman" pitchFamily="18" charset="0"/>
              <a:cs typeface="Arial" pitchFamily="34" charset="0"/>
            </a:rPr>
            <a:t>تخصيص الكتاب</a:t>
          </a:r>
          <a:endParaRPr kumimoji="0" lang="ar-SA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ar-SA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7FADCF64-5279-4E5D-BF5C-9DF1D1C902AF}" type="parTrans" cxnId="{F299C489-6970-4B42-B5C1-FD96964C92EB}">
      <dgm:prSet/>
      <dgm:spPr/>
      <dgm:t>
        <a:bodyPr/>
        <a:lstStyle/>
        <a:p>
          <a:pPr rtl="1"/>
          <a:endParaRPr lang="ar-SA"/>
        </a:p>
      </dgm:t>
    </dgm:pt>
    <dgm:pt modelId="{0B9404C5-F416-447D-B225-D99A9FA485D3}" type="sibTrans" cxnId="{F299C489-6970-4B42-B5C1-FD96964C92EB}">
      <dgm:prSet/>
      <dgm:spPr/>
      <dgm:t>
        <a:bodyPr/>
        <a:lstStyle/>
        <a:p>
          <a:pPr rtl="1"/>
          <a:endParaRPr lang="ar-SA"/>
        </a:p>
      </dgm:t>
    </dgm:pt>
    <dgm:pt modelId="{A6D1751F-652E-4960-BA39-4FF919E607C4}" type="pres">
      <dgm:prSet presAssocID="{6B9A6A58-6BCF-45F1-A732-74D6F5DA1AE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94331A0-7E9E-4E7B-BDEC-E7931FFBE97D}" type="pres">
      <dgm:prSet presAssocID="{A18BE1EC-34E9-4F53-AEEA-37B1EB945A44}" presName="hierRoot1" presStyleCnt="0">
        <dgm:presLayoutVars>
          <dgm:hierBranch/>
        </dgm:presLayoutVars>
      </dgm:prSet>
      <dgm:spPr/>
    </dgm:pt>
    <dgm:pt modelId="{98C861D4-97F3-4207-ADA5-FE595693F3F4}" type="pres">
      <dgm:prSet presAssocID="{A18BE1EC-34E9-4F53-AEEA-37B1EB945A44}" presName="rootComposite1" presStyleCnt="0"/>
      <dgm:spPr/>
    </dgm:pt>
    <dgm:pt modelId="{288F4718-4088-482A-A929-D1B0AFD91677}" type="pres">
      <dgm:prSet presAssocID="{A18BE1EC-34E9-4F53-AEEA-37B1EB945A44}" presName="rootText1" presStyleLbl="node0" presStyleIdx="0" presStyleCnt="1" custScaleX="18580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880D302-2806-4240-A69A-0796A4D048FF}" type="pres">
      <dgm:prSet presAssocID="{A18BE1EC-34E9-4F53-AEEA-37B1EB945A44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47C75EF9-30C6-46D5-A9D7-BA9D11CA3FA0}" type="pres">
      <dgm:prSet presAssocID="{A18BE1EC-34E9-4F53-AEEA-37B1EB945A44}" presName="hierChild2" presStyleCnt="0"/>
      <dgm:spPr/>
    </dgm:pt>
    <dgm:pt modelId="{1A057F14-D9E7-438E-A6B7-ED335D2E2514}" type="pres">
      <dgm:prSet presAssocID="{46AAC1D3-822C-448A-9235-BF4F055D5FEE}" presName="Name35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D64C7C0D-09F3-435D-B075-0C6E212376B2}" type="pres">
      <dgm:prSet presAssocID="{AEAE31FC-EE99-4126-AB87-13C231E72C6C}" presName="hierRoot2" presStyleCnt="0">
        <dgm:presLayoutVars>
          <dgm:hierBranch/>
        </dgm:presLayoutVars>
      </dgm:prSet>
      <dgm:spPr/>
    </dgm:pt>
    <dgm:pt modelId="{D27437D5-C991-4947-B192-54A98EAF2F65}" type="pres">
      <dgm:prSet presAssocID="{AEAE31FC-EE99-4126-AB87-13C231E72C6C}" presName="rootComposite" presStyleCnt="0"/>
      <dgm:spPr/>
    </dgm:pt>
    <dgm:pt modelId="{AE3F68E5-0F44-4714-BE39-F697FAA10810}" type="pres">
      <dgm:prSet presAssocID="{AEAE31FC-EE99-4126-AB87-13C231E72C6C}" presName="rootText" presStyleLbl="node2" presStyleIdx="0" presStyleCnt="2" custScaleX="14134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313806D-AF02-4472-B446-A922D9A203F0}" type="pres">
      <dgm:prSet presAssocID="{AEAE31FC-EE99-4126-AB87-13C231E72C6C}" presName="rootConnector" presStyleLbl="node2" presStyleIdx="0" presStyleCnt="2"/>
      <dgm:spPr/>
      <dgm:t>
        <a:bodyPr/>
        <a:lstStyle/>
        <a:p>
          <a:pPr rtl="1"/>
          <a:endParaRPr lang="ar-SA"/>
        </a:p>
      </dgm:t>
    </dgm:pt>
    <dgm:pt modelId="{1AAF1CDE-5A9B-4F41-A894-E67D4663EB7A}" type="pres">
      <dgm:prSet presAssocID="{AEAE31FC-EE99-4126-AB87-13C231E72C6C}" presName="hierChild4" presStyleCnt="0"/>
      <dgm:spPr/>
    </dgm:pt>
    <dgm:pt modelId="{6CFEFF7C-DAD7-44C9-8291-18A6DECF738D}" type="pres">
      <dgm:prSet presAssocID="{AEAE31FC-EE99-4126-AB87-13C231E72C6C}" presName="hierChild5" presStyleCnt="0"/>
      <dgm:spPr/>
    </dgm:pt>
    <dgm:pt modelId="{E342CA83-333E-4664-A92C-49A4D26C3E69}" type="pres">
      <dgm:prSet presAssocID="{7FADCF64-5279-4E5D-BF5C-9DF1D1C902AF}" presName="Name35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0916DA98-38CC-45E0-A14B-FA31D2FD7A09}" type="pres">
      <dgm:prSet presAssocID="{84B77D91-79F1-431A-938F-714B79985382}" presName="hierRoot2" presStyleCnt="0">
        <dgm:presLayoutVars>
          <dgm:hierBranch/>
        </dgm:presLayoutVars>
      </dgm:prSet>
      <dgm:spPr/>
    </dgm:pt>
    <dgm:pt modelId="{CEE7A298-0F51-4388-B08A-DF35EDBE4C43}" type="pres">
      <dgm:prSet presAssocID="{84B77D91-79F1-431A-938F-714B79985382}" presName="rootComposite" presStyleCnt="0"/>
      <dgm:spPr/>
    </dgm:pt>
    <dgm:pt modelId="{390AB4F9-E096-49B5-95A5-7FB85D03D6ED}" type="pres">
      <dgm:prSet presAssocID="{84B77D91-79F1-431A-938F-714B79985382}" presName="rootText" presStyleLbl="node2" presStyleIdx="1" presStyleCnt="2" custScaleX="20135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B2618F5-B530-453F-90D6-B304C8534140}" type="pres">
      <dgm:prSet presAssocID="{84B77D91-79F1-431A-938F-714B79985382}" presName="rootConnector" presStyleLbl="node2" presStyleIdx="1" presStyleCnt="2"/>
      <dgm:spPr/>
      <dgm:t>
        <a:bodyPr/>
        <a:lstStyle/>
        <a:p>
          <a:pPr rtl="1"/>
          <a:endParaRPr lang="ar-SA"/>
        </a:p>
      </dgm:t>
    </dgm:pt>
    <dgm:pt modelId="{FA6CB2CA-09BE-4EFA-A442-E9740E2320DD}" type="pres">
      <dgm:prSet presAssocID="{84B77D91-79F1-431A-938F-714B79985382}" presName="hierChild4" presStyleCnt="0"/>
      <dgm:spPr/>
    </dgm:pt>
    <dgm:pt modelId="{8839D03A-E5D7-4F6E-A8C0-47C403C1CA1E}" type="pres">
      <dgm:prSet presAssocID="{84B77D91-79F1-431A-938F-714B79985382}" presName="hierChild5" presStyleCnt="0"/>
      <dgm:spPr/>
    </dgm:pt>
    <dgm:pt modelId="{20FFF51D-491C-4289-B81E-2706F9F4396C}" type="pres">
      <dgm:prSet presAssocID="{A18BE1EC-34E9-4F53-AEEA-37B1EB945A44}" presName="hierChild3" presStyleCnt="0"/>
      <dgm:spPr/>
    </dgm:pt>
  </dgm:ptLst>
  <dgm:cxnLst>
    <dgm:cxn modelId="{B58A0FAD-70B5-44DF-9A22-83981DAAEEB4}" type="presOf" srcId="{A18BE1EC-34E9-4F53-AEEA-37B1EB945A44}" destId="{288F4718-4088-482A-A929-D1B0AFD91677}" srcOrd="0" destOrd="0" presId="urn:microsoft.com/office/officeart/2005/8/layout/orgChart1"/>
    <dgm:cxn modelId="{2086E951-824E-465C-8CF3-10FFA6CCF985}" type="presOf" srcId="{84B77D91-79F1-431A-938F-714B79985382}" destId="{390AB4F9-E096-49B5-95A5-7FB85D03D6ED}" srcOrd="0" destOrd="0" presId="urn:microsoft.com/office/officeart/2005/8/layout/orgChart1"/>
    <dgm:cxn modelId="{1AE7C11B-986E-47CB-AE15-9D88F41CE286}" type="presOf" srcId="{84B77D91-79F1-431A-938F-714B79985382}" destId="{1B2618F5-B530-453F-90D6-B304C8534140}" srcOrd="1" destOrd="0" presId="urn:microsoft.com/office/officeart/2005/8/layout/orgChart1"/>
    <dgm:cxn modelId="{62E90593-19C4-4A20-A8C1-1D71CA4CE424}" type="presOf" srcId="{7FADCF64-5279-4E5D-BF5C-9DF1D1C902AF}" destId="{E342CA83-333E-4664-A92C-49A4D26C3E69}" srcOrd="0" destOrd="0" presId="urn:microsoft.com/office/officeart/2005/8/layout/orgChart1"/>
    <dgm:cxn modelId="{91213E07-CE2F-4C3C-B65C-BD2C60663BA0}" srcId="{6B9A6A58-6BCF-45F1-A732-74D6F5DA1AE2}" destId="{A18BE1EC-34E9-4F53-AEEA-37B1EB945A44}" srcOrd="0" destOrd="0" parTransId="{A9CCDB06-8B13-4FBA-A3FB-E121121F7520}" sibTransId="{8154337B-CAA6-4AAD-AAC4-2BFF99AF63B9}"/>
    <dgm:cxn modelId="{857709FD-F7C6-4667-81DA-0D49B92D0940}" type="presOf" srcId="{46AAC1D3-822C-448A-9235-BF4F055D5FEE}" destId="{1A057F14-D9E7-438E-A6B7-ED335D2E2514}" srcOrd="0" destOrd="0" presId="urn:microsoft.com/office/officeart/2005/8/layout/orgChart1"/>
    <dgm:cxn modelId="{D2DCAA94-2938-43C8-8BFC-D295D18E4A74}" type="presOf" srcId="{6B9A6A58-6BCF-45F1-A732-74D6F5DA1AE2}" destId="{A6D1751F-652E-4960-BA39-4FF919E607C4}" srcOrd="0" destOrd="0" presId="urn:microsoft.com/office/officeart/2005/8/layout/orgChart1"/>
    <dgm:cxn modelId="{2B1C1168-BBD7-41B1-976D-6B82BCD1C93E}" srcId="{A18BE1EC-34E9-4F53-AEEA-37B1EB945A44}" destId="{AEAE31FC-EE99-4126-AB87-13C231E72C6C}" srcOrd="0" destOrd="0" parTransId="{46AAC1D3-822C-448A-9235-BF4F055D5FEE}" sibTransId="{F13DA4B3-609E-4E28-90F4-326DF0A835A7}"/>
    <dgm:cxn modelId="{F299C489-6970-4B42-B5C1-FD96964C92EB}" srcId="{A18BE1EC-34E9-4F53-AEEA-37B1EB945A44}" destId="{84B77D91-79F1-431A-938F-714B79985382}" srcOrd="1" destOrd="0" parTransId="{7FADCF64-5279-4E5D-BF5C-9DF1D1C902AF}" sibTransId="{0B9404C5-F416-447D-B225-D99A9FA485D3}"/>
    <dgm:cxn modelId="{29AF2EC4-A19E-4118-BD61-1F83245CE606}" type="presOf" srcId="{A18BE1EC-34E9-4F53-AEEA-37B1EB945A44}" destId="{6880D302-2806-4240-A69A-0796A4D048FF}" srcOrd="1" destOrd="0" presId="urn:microsoft.com/office/officeart/2005/8/layout/orgChart1"/>
    <dgm:cxn modelId="{895550BC-5803-4BA8-9CD0-BE91714A6981}" type="presOf" srcId="{AEAE31FC-EE99-4126-AB87-13C231E72C6C}" destId="{9313806D-AF02-4472-B446-A922D9A203F0}" srcOrd="1" destOrd="0" presId="urn:microsoft.com/office/officeart/2005/8/layout/orgChart1"/>
    <dgm:cxn modelId="{7FB64F85-8AB9-4826-980F-FF0375F6C5DE}" type="presOf" srcId="{AEAE31FC-EE99-4126-AB87-13C231E72C6C}" destId="{AE3F68E5-0F44-4714-BE39-F697FAA10810}" srcOrd="0" destOrd="0" presId="urn:microsoft.com/office/officeart/2005/8/layout/orgChart1"/>
    <dgm:cxn modelId="{C00AC17E-B527-4C3B-A829-5628A16E15C4}" type="presParOf" srcId="{A6D1751F-652E-4960-BA39-4FF919E607C4}" destId="{194331A0-7E9E-4E7B-BDEC-E7931FFBE97D}" srcOrd="0" destOrd="0" presId="urn:microsoft.com/office/officeart/2005/8/layout/orgChart1"/>
    <dgm:cxn modelId="{213CF023-0CEB-48DD-A38A-2B908E2923B7}" type="presParOf" srcId="{194331A0-7E9E-4E7B-BDEC-E7931FFBE97D}" destId="{98C861D4-97F3-4207-ADA5-FE595693F3F4}" srcOrd="0" destOrd="0" presId="urn:microsoft.com/office/officeart/2005/8/layout/orgChart1"/>
    <dgm:cxn modelId="{4687AE7B-818B-4628-AF84-22C761016CBF}" type="presParOf" srcId="{98C861D4-97F3-4207-ADA5-FE595693F3F4}" destId="{288F4718-4088-482A-A929-D1B0AFD91677}" srcOrd="0" destOrd="0" presId="urn:microsoft.com/office/officeart/2005/8/layout/orgChart1"/>
    <dgm:cxn modelId="{6848BE7A-7DAB-461F-B809-697DC31540BF}" type="presParOf" srcId="{98C861D4-97F3-4207-ADA5-FE595693F3F4}" destId="{6880D302-2806-4240-A69A-0796A4D048FF}" srcOrd="1" destOrd="0" presId="urn:microsoft.com/office/officeart/2005/8/layout/orgChart1"/>
    <dgm:cxn modelId="{84DFAA03-8517-4F7E-B554-7F50438D280A}" type="presParOf" srcId="{194331A0-7E9E-4E7B-BDEC-E7931FFBE97D}" destId="{47C75EF9-30C6-46D5-A9D7-BA9D11CA3FA0}" srcOrd="1" destOrd="0" presId="urn:microsoft.com/office/officeart/2005/8/layout/orgChart1"/>
    <dgm:cxn modelId="{C2D254AD-998C-47B3-A6DB-37EB2B29286B}" type="presParOf" srcId="{47C75EF9-30C6-46D5-A9D7-BA9D11CA3FA0}" destId="{1A057F14-D9E7-438E-A6B7-ED335D2E2514}" srcOrd="0" destOrd="0" presId="urn:microsoft.com/office/officeart/2005/8/layout/orgChart1"/>
    <dgm:cxn modelId="{7CDE84A7-4809-4B5B-924D-1895DB1A6F08}" type="presParOf" srcId="{47C75EF9-30C6-46D5-A9D7-BA9D11CA3FA0}" destId="{D64C7C0D-09F3-435D-B075-0C6E212376B2}" srcOrd="1" destOrd="0" presId="urn:microsoft.com/office/officeart/2005/8/layout/orgChart1"/>
    <dgm:cxn modelId="{A35BF156-D3FB-4494-8474-7CF9A96027A3}" type="presParOf" srcId="{D64C7C0D-09F3-435D-B075-0C6E212376B2}" destId="{D27437D5-C991-4947-B192-54A98EAF2F65}" srcOrd="0" destOrd="0" presId="urn:microsoft.com/office/officeart/2005/8/layout/orgChart1"/>
    <dgm:cxn modelId="{FB2DE86E-4FD4-48D2-9911-7B9F1C0BF32C}" type="presParOf" srcId="{D27437D5-C991-4947-B192-54A98EAF2F65}" destId="{AE3F68E5-0F44-4714-BE39-F697FAA10810}" srcOrd="0" destOrd="0" presId="urn:microsoft.com/office/officeart/2005/8/layout/orgChart1"/>
    <dgm:cxn modelId="{8CF93011-4B18-49AC-BCE8-BDCACD217772}" type="presParOf" srcId="{D27437D5-C991-4947-B192-54A98EAF2F65}" destId="{9313806D-AF02-4472-B446-A922D9A203F0}" srcOrd="1" destOrd="0" presId="urn:microsoft.com/office/officeart/2005/8/layout/orgChart1"/>
    <dgm:cxn modelId="{6501EEA9-DE61-44F1-B5F9-B447E67902FA}" type="presParOf" srcId="{D64C7C0D-09F3-435D-B075-0C6E212376B2}" destId="{1AAF1CDE-5A9B-4F41-A894-E67D4663EB7A}" srcOrd="1" destOrd="0" presId="urn:microsoft.com/office/officeart/2005/8/layout/orgChart1"/>
    <dgm:cxn modelId="{2F07C470-A3D7-4007-8DB3-1826578B6E1C}" type="presParOf" srcId="{D64C7C0D-09F3-435D-B075-0C6E212376B2}" destId="{6CFEFF7C-DAD7-44C9-8291-18A6DECF738D}" srcOrd="2" destOrd="0" presId="urn:microsoft.com/office/officeart/2005/8/layout/orgChart1"/>
    <dgm:cxn modelId="{22E67F4D-8445-49B8-8715-11A21EAFAA1F}" type="presParOf" srcId="{47C75EF9-30C6-46D5-A9D7-BA9D11CA3FA0}" destId="{E342CA83-333E-4664-A92C-49A4D26C3E69}" srcOrd="2" destOrd="0" presId="urn:microsoft.com/office/officeart/2005/8/layout/orgChart1"/>
    <dgm:cxn modelId="{78BA8D44-BDE3-42BD-9E98-ED1B5209470F}" type="presParOf" srcId="{47C75EF9-30C6-46D5-A9D7-BA9D11CA3FA0}" destId="{0916DA98-38CC-45E0-A14B-FA31D2FD7A09}" srcOrd="3" destOrd="0" presId="urn:microsoft.com/office/officeart/2005/8/layout/orgChart1"/>
    <dgm:cxn modelId="{300A8303-CDFA-4A10-8106-B8A9CC4AE8FE}" type="presParOf" srcId="{0916DA98-38CC-45E0-A14B-FA31D2FD7A09}" destId="{CEE7A298-0F51-4388-B08A-DF35EDBE4C43}" srcOrd="0" destOrd="0" presId="urn:microsoft.com/office/officeart/2005/8/layout/orgChart1"/>
    <dgm:cxn modelId="{340D13A8-22DE-4538-8EDE-820D8CBF6649}" type="presParOf" srcId="{CEE7A298-0F51-4388-B08A-DF35EDBE4C43}" destId="{390AB4F9-E096-49B5-95A5-7FB85D03D6ED}" srcOrd="0" destOrd="0" presId="urn:microsoft.com/office/officeart/2005/8/layout/orgChart1"/>
    <dgm:cxn modelId="{DC4F9F07-8412-4DCC-8FAA-3DAFDFAB8B89}" type="presParOf" srcId="{CEE7A298-0F51-4388-B08A-DF35EDBE4C43}" destId="{1B2618F5-B530-453F-90D6-B304C8534140}" srcOrd="1" destOrd="0" presId="urn:microsoft.com/office/officeart/2005/8/layout/orgChart1"/>
    <dgm:cxn modelId="{75A3BC00-BED9-4DA5-BD53-8A88DBA3CC2E}" type="presParOf" srcId="{0916DA98-38CC-45E0-A14B-FA31D2FD7A09}" destId="{FA6CB2CA-09BE-4EFA-A442-E9740E2320DD}" srcOrd="1" destOrd="0" presId="urn:microsoft.com/office/officeart/2005/8/layout/orgChart1"/>
    <dgm:cxn modelId="{2D14705A-5EFD-4E6E-AE1E-AF7AD1E942F4}" type="presParOf" srcId="{0916DA98-38CC-45E0-A14B-FA31D2FD7A09}" destId="{8839D03A-E5D7-4F6E-A8C0-47C403C1CA1E}" srcOrd="2" destOrd="0" presId="urn:microsoft.com/office/officeart/2005/8/layout/orgChart1"/>
    <dgm:cxn modelId="{373CFD48-B802-47F3-9B03-A4D60E8F5FC4}" type="presParOf" srcId="{194331A0-7E9E-4E7B-BDEC-E7931FFBE97D}" destId="{20FFF51D-491C-4289-B81E-2706F9F4396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B4AEB21-3591-41B1-BAF7-E5EB0B826A23}" type="doc">
      <dgm:prSet loTypeId="urn:microsoft.com/office/officeart/2005/8/layout/vList6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0A16BEA7-6F37-4691-AD94-40D0BFEDBE24}">
      <dgm:prSet phldrT="[نص]"/>
      <dgm:spPr/>
      <dgm:t>
        <a:bodyPr/>
        <a:lstStyle/>
        <a:p>
          <a:pPr rtl="1"/>
          <a:r>
            <a:rPr lang="ar-SA" dirty="0" smtClean="0"/>
            <a:t>حجية العام بعد التخصيص </a:t>
          </a:r>
          <a:endParaRPr lang="ar-SA" dirty="0"/>
        </a:p>
      </dgm:t>
    </dgm:pt>
    <dgm:pt modelId="{70C60645-314E-4497-943B-45AE1E23A2A6}" type="parTrans" cxnId="{9DDDF52E-3188-4789-8157-B2F66D45C726}">
      <dgm:prSet/>
      <dgm:spPr/>
      <dgm:t>
        <a:bodyPr/>
        <a:lstStyle/>
        <a:p>
          <a:pPr rtl="1"/>
          <a:endParaRPr lang="ar-SA"/>
        </a:p>
      </dgm:t>
    </dgm:pt>
    <dgm:pt modelId="{E193BDC3-25D9-4503-A70F-6855481B70B3}" type="sibTrans" cxnId="{9DDDF52E-3188-4789-8157-B2F66D45C726}">
      <dgm:prSet/>
      <dgm:spPr/>
      <dgm:t>
        <a:bodyPr/>
        <a:lstStyle/>
        <a:p>
          <a:pPr rtl="1"/>
          <a:endParaRPr lang="ar-SA"/>
        </a:p>
      </dgm:t>
    </dgm:pt>
    <dgm:pt modelId="{DDB081E2-CA1B-4CA9-8F01-11E5A0AAB16E}">
      <dgm:prSet phldrT="[نص]" phldr="1"/>
      <dgm:spPr/>
      <dgm:t>
        <a:bodyPr/>
        <a:lstStyle/>
        <a:p>
          <a:pPr rtl="1"/>
          <a:endParaRPr lang="ar-SA" dirty="0"/>
        </a:p>
      </dgm:t>
    </dgm:pt>
    <dgm:pt modelId="{6D53D5E6-5C38-40D4-A44D-BA68320B6C09}" type="parTrans" cxnId="{10D891E4-27B1-46C8-A1C9-4A49A000E246}">
      <dgm:prSet/>
      <dgm:spPr/>
      <dgm:t>
        <a:bodyPr/>
        <a:lstStyle/>
        <a:p>
          <a:pPr rtl="1"/>
          <a:endParaRPr lang="ar-SA"/>
        </a:p>
      </dgm:t>
    </dgm:pt>
    <dgm:pt modelId="{9AE83C06-4757-4D31-A521-D1D807142ED4}" type="sibTrans" cxnId="{10D891E4-27B1-46C8-A1C9-4A49A000E246}">
      <dgm:prSet/>
      <dgm:spPr/>
      <dgm:t>
        <a:bodyPr/>
        <a:lstStyle/>
        <a:p>
          <a:pPr rtl="1"/>
          <a:endParaRPr lang="ar-SA"/>
        </a:p>
      </dgm:t>
    </dgm:pt>
    <dgm:pt modelId="{5889A700-D6C0-4A89-A251-B40B4ECF99F7}">
      <dgm:prSet phldrT="[نص]"/>
      <dgm:spPr/>
      <dgm:t>
        <a:bodyPr/>
        <a:lstStyle/>
        <a:p>
          <a:pPr rtl="1"/>
          <a:r>
            <a:rPr lang="ar-SA" b="1" dirty="0" smtClean="0"/>
            <a:t>العام إذا خصص يبقى حجة فيما لم يخص ، </a:t>
          </a:r>
          <a:endParaRPr lang="ar-SA" dirty="0"/>
        </a:p>
      </dgm:t>
    </dgm:pt>
    <dgm:pt modelId="{2E2DAA0E-124A-41C4-BE5B-971D8D7723AC}" type="parTrans" cxnId="{B9FD33E4-9523-406F-BB1C-2F193B90EFD0}">
      <dgm:prSet/>
      <dgm:spPr/>
      <dgm:t>
        <a:bodyPr/>
        <a:lstStyle/>
        <a:p>
          <a:pPr rtl="1"/>
          <a:endParaRPr lang="ar-SA"/>
        </a:p>
      </dgm:t>
    </dgm:pt>
    <dgm:pt modelId="{F2E2C2E0-1566-499E-B833-614A1AF4680B}" type="sibTrans" cxnId="{B9FD33E4-9523-406F-BB1C-2F193B90EFD0}">
      <dgm:prSet/>
      <dgm:spPr/>
      <dgm:t>
        <a:bodyPr/>
        <a:lstStyle/>
        <a:p>
          <a:pPr rtl="1"/>
          <a:endParaRPr lang="ar-SA"/>
        </a:p>
      </dgm:t>
    </dgm:pt>
    <dgm:pt modelId="{1CD4FEA4-CF3D-455A-ADF6-254692E66624}">
      <dgm:prSet/>
      <dgm:spPr/>
      <dgm:t>
        <a:bodyPr/>
        <a:lstStyle/>
        <a:p>
          <a:pPr rtl="1"/>
          <a:r>
            <a:rPr lang="ar-SA" b="1" dirty="0" smtClean="0"/>
            <a:t>على الصحيح من قولي </a:t>
          </a:r>
          <a:r>
            <a:rPr lang="ar-SA" b="1" dirty="0" err="1" smtClean="0"/>
            <a:t>العلماء ..</a:t>
          </a:r>
          <a:r>
            <a:rPr lang="ar-SA" b="1" dirty="0" smtClean="0"/>
            <a:t> </a:t>
          </a:r>
          <a:endParaRPr lang="en-US" dirty="0"/>
        </a:p>
      </dgm:t>
    </dgm:pt>
    <dgm:pt modelId="{24E12707-3282-4C79-8468-5F88B93A961A}" type="parTrans" cxnId="{0DF3BA74-4AFB-446B-9B7F-81EABFD5B698}">
      <dgm:prSet/>
      <dgm:spPr/>
      <dgm:t>
        <a:bodyPr/>
        <a:lstStyle/>
        <a:p>
          <a:pPr rtl="1"/>
          <a:endParaRPr lang="ar-SA"/>
        </a:p>
      </dgm:t>
    </dgm:pt>
    <dgm:pt modelId="{7D062885-5831-4AF5-BEAA-3E7C1464E659}" type="sibTrans" cxnId="{0DF3BA74-4AFB-446B-9B7F-81EABFD5B698}">
      <dgm:prSet/>
      <dgm:spPr/>
      <dgm:t>
        <a:bodyPr/>
        <a:lstStyle/>
        <a:p>
          <a:pPr rtl="1"/>
          <a:endParaRPr lang="ar-SA"/>
        </a:p>
      </dgm:t>
    </dgm:pt>
    <dgm:pt modelId="{2FAD8A72-FEA0-48DF-A345-47C96EECDB66}">
      <dgm:prSet/>
      <dgm:spPr/>
      <dgm:t>
        <a:bodyPr/>
        <a:lstStyle/>
        <a:p>
          <a:pPr rtl="1"/>
          <a:r>
            <a:rPr lang="ar-SA" b="1" dirty="0" smtClean="0"/>
            <a:t>فإن الصحابة رضي الله عنهم قد تمسكوا </a:t>
          </a:r>
          <a:r>
            <a:rPr lang="ar-SA" b="1" dirty="0" err="1" smtClean="0"/>
            <a:t>بالعمومات</a:t>
          </a:r>
          <a:endParaRPr lang="ar-SA" dirty="0"/>
        </a:p>
      </dgm:t>
    </dgm:pt>
    <dgm:pt modelId="{B2F1338E-21C8-45E4-804D-C3A5B5F2F936}" type="parTrans" cxnId="{6E68DAF2-8FAB-4272-8908-A6C15ED7561A}">
      <dgm:prSet/>
      <dgm:spPr/>
      <dgm:t>
        <a:bodyPr/>
        <a:lstStyle/>
        <a:p>
          <a:pPr rtl="1"/>
          <a:endParaRPr lang="ar-SA"/>
        </a:p>
      </dgm:t>
    </dgm:pt>
    <dgm:pt modelId="{2CD68E22-400A-4392-88B7-F900101EB344}" type="sibTrans" cxnId="{6E68DAF2-8FAB-4272-8908-A6C15ED7561A}">
      <dgm:prSet/>
      <dgm:spPr/>
      <dgm:t>
        <a:bodyPr/>
        <a:lstStyle/>
        <a:p>
          <a:pPr rtl="1"/>
          <a:endParaRPr lang="ar-SA"/>
        </a:p>
      </dgm:t>
    </dgm:pt>
    <dgm:pt modelId="{7814B8E5-4688-4BA0-AECE-C927A9335389}" type="pres">
      <dgm:prSet presAssocID="{6B4AEB21-3591-41B1-BAF7-E5EB0B826A2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AB2353E0-6FD8-4F4E-A1AD-DFB5A7C286BB}" type="pres">
      <dgm:prSet presAssocID="{0A16BEA7-6F37-4691-AD94-40D0BFEDBE24}" presName="linNode" presStyleCnt="0"/>
      <dgm:spPr/>
    </dgm:pt>
    <dgm:pt modelId="{240E66CE-8956-407B-8915-19242E8E6A8A}" type="pres">
      <dgm:prSet presAssocID="{0A16BEA7-6F37-4691-AD94-40D0BFEDBE24}" presName="parentShp" presStyleLbl="node1" presStyleIdx="0" presStyleCnt="1" custScaleX="86934" custScaleY="33265" custLinFactNeighborX="-14967" custLinFactNeighborY="-2370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1DBBFC8-F3CB-44C5-8BD3-59F36EE2A9B6}" type="pres">
      <dgm:prSet presAssocID="{0A16BEA7-6F37-4691-AD94-40D0BFEDBE24}" presName="childShp" presStyleLbl="bgAccFollowNode1" presStyleIdx="0" presStyleCnt="1" custScaleX="128912" custScaleY="48528" custLinFactNeighborX="4831" custLinFactNeighborY="-2493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000703E5-A3A6-46FA-A2EA-2782BFD92FBD}" type="presOf" srcId="{2FAD8A72-FEA0-48DF-A345-47C96EECDB66}" destId="{41DBBFC8-F3CB-44C5-8BD3-59F36EE2A9B6}" srcOrd="0" destOrd="3" presId="urn:microsoft.com/office/officeart/2005/8/layout/vList6"/>
    <dgm:cxn modelId="{10D891E4-27B1-46C8-A1C9-4A49A000E246}" srcId="{0A16BEA7-6F37-4691-AD94-40D0BFEDBE24}" destId="{DDB081E2-CA1B-4CA9-8F01-11E5A0AAB16E}" srcOrd="0" destOrd="0" parTransId="{6D53D5E6-5C38-40D4-A44D-BA68320B6C09}" sibTransId="{9AE83C06-4757-4D31-A521-D1D807142ED4}"/>
    <dgm:cxn modelId="{B7A1E443-BF20-45E1-A3F4-45683F530781}" type="presOf" srcId="{DDB081E2-CA1B-4CA9-8F01-11E5A0AAB16E}" destId="{41DBBFC8-F3CB-44C5-8BD3-59F36EE2A9B6}" srcOrd="0" destOrd="0" presId="urn:microsoft.com/office/officeart/2005/8/layout/vList6"/>
    <dgm:cxn modelId="{3856F4A7-D084-44D4-8C7D-35720CD7235D}" type="presOf" srcId="{5889A700-D6C0-4A89-A251-B40B4ECF99F7}" destId="{41DBBFC8-F3CB-44C5-8BD3-59F36EE2A9B6}" srcOrd="0" destOrd="1" presId="urn:microsoft.com/office/officeart/2005/8/layout/vList6"/>
    <dgm:cxn modelId="{769256F4-1AF0-4DA1-BF24-E6EB9EE56FB2}" type="presOf" srcId="{1CD4FEA4-CF3D-455A-ADF6-254692E66624}" destId="{41DBBFC8-F3CB-44C5-8BD3-59F36EE2A9B6}" srcOrd="0" destOrd="2" presId="urn:microsoft.com/office/officeart/2005/8/layout/vList6"/>
    <dgm:cxn modelId="{2F7E6FF3-F1C0-46D2-8A5E-F60BC62D8DFD}" type="presOf" srcId="{0A16BEA7-6F37-4691-AD94-40D0BFEDBE24}" destId="{240E66CE-8956-407B-8915-19242E8E6A8A}" srcOrd="0" destOrd="0" presId="urn:microsoft.com/office/officeart/2005/8/layout/vList6"/>
    <dgm:cxn modelId="{0DF3BA74-4AFB-446B-9B7F-81EABFD5B698}" srcId="{0A16BEA7-6F37-4691-AD94-40D0BFEDBE24}" destId="{1CD4FEA4-CF3D-455A-ADF6-254692E66624}" srcOrd="2" destOrd="0" parTransId="{24E12707-3282-4C79-8468-5F88B93A961A}" sibTransId="{7D062885-5831-4AF5-BEAA-3E7C1464E659}"/>
    <dgm:cxn modelId="{9DDDF52E-3188-4789-8157-B2F66D45C726}" srcId="{6B4AEB21-3591-41B1-BAF7-E5EB0B826A23}" destId="{0A16BEA7-6F37-4691-AD94-40D0BFEDBE24}" srcOrd="0" destOrd="0" parTransId="{70C60645-314E-4497-943B-45AE1E23A2A6}" sibTransId="{E193BDC3-25D9-4503-A70F-6855481B70B3}"/>
    <dgm:cxn modelId="{B9FD33E4-9523-406F-BB1C-2F193B90EFD0}" srcId="{0A16BEA7-6F37-4691-AD94-40D0BFEDBE24}" destId="{5889A700-D6C0-4A89-A251-B40B4ECF99F7}" srcOrd="1" destOrd="0" parTransId="{2E2DAA0E-124A-41C4-BE5B-971D8D7723AC}" sibTransId="{F2E2C2E0-1566-499E-B833-614A1AF4680B}"/>
    <dgm:cxn modelId="{6E68DAF2-8FAB-4272-8908-A6C15ED7561A}" srcId="{0A16BEA7-6F37-4691-AD94-40D0BFEDBE24}" destId="{2FAD8A72-FEA0-48DF-A345-47C96EECDB66}" srcOrd="3" destOrd="0" parTransId="{B2F1338E-21C8-45E4-804D-C3A5B5F2F936}" sibTransId="{2CD68E22-400A-4392-88B7-F900101EB344}"/>
    <dgm:cxn modelId="{41A45CA9-7059-4F57-9315-411558141272}" type="presOf" srcId="{6B4AEB21-3591-41B1-BAF7-E5EB0B826A23}" destId="{7814B8E5-4688-4BA0-AECE-C927A9335389}" srcOrd="0" destOrd="0" presId="urn:microsoft.com/office/officeart/2005/8/layout/vList6"/>
    <dgm:cxn modelId="{5E7F003F-DD28-4846-9167-D297D9A6B9CB}" type="presParOf" srcId="{7814B8E5-4688-4BA0-AECE-C927A9335389}" destId="{AB2353E0-6FD8-4F4E-A1AD-DFB5A7C286BB}" srcOrd="0" destOrd="0" presId="urn:microsoft.com/office/officeart/2005/8/layout/vList6"/>
    <dgm:cxn modelId="{B0A9CC1D-79A8-4E45-8659-6B76BA3E8D9F}" type="presParOf" srcId="{AB2353E0-6FD8-4F4E-A1AD-DFB5A7C286BB}" destId="{240E66CE-8956-407B-8915-19242E8E6A8A}" srcOrd="0" destOrd="0" presId="urn:microsoft.com/office/officeart/2005/8/layout/vList6"/>
    <dgm:cxn modelId="{3A7BEA26-DC6D-402E-AB3D-463628A09A5F}" type="presParOf" srcId="{AB2353E0-6FD8-4F4E-A1AD-DFB5A7C286BB}" destId="{41DBBFC8-F3CB-44C5-8BD3-59F36EE2A9B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696C93-17D8-4AC3-8DDC-C3AFBD4C0174}" type="doc">
      <dgm:prSet loTypeId="urn:microsoft.com/office/officeart/2005/8/layout/vProcess5" loCatId="process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pPr rtl="1"/>
          <a:endParaRPr lang="ar-SA"/>
        </a:p>
      </dgm:t>
    </dgm:pt>
    <dgm:pt modelId="{7829A4A4-ADA5-4F71-B9DD-2A8EECCE7A14}">
      <dgm:prSet phldrT="[نص]" custT="1"/>
      <dgm:spPr/>
      <dgm:t>
        <a:bodyPr/>
        <a:lstStyle/>
        <a:p>
          <a:pPr algn="r" rtl="1"/>
          <a:r>
            <a:rPr lang="ar-SA" sz="2200" b="1" dirty="0" err="1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والخاص </a:t>
          </a:r>
          <a:r>
            <a:rPr lang="ar-SA" sz="2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: </a:t>
          </a:r>
          <a:r>
            <a:rPr lang="ar-SA" sz="22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هو </a:t>
          </a:r>
          <a:r>
            <a:rPr lang="ar-SA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" اللفظ الدال على شيء </a:t>
          </a:r>
          <a:r>
            <a:rPr lang="ar-SA" sz="22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بعينه </a:t>
          </a:r>
          <a:r>
            <a:rPr lang="ar-SA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" لأنه مقابل </a:t>
          </a:r>
          <a:r>
            <a:rPr lang="ar-SA" sz="22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العام </a:t>
          </a:r>
          <a:r>
            <a:rPr lang="ar-SA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، والعام يدل على أشياء من غير </a:t>
          </a:r>
          <a:r>
            <a:rPr lang="ar-SA" sz="22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تعيين </a:t>
          </a:r>
          <a:r>
            <a:rPr lang="ar-SA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; فوجب أن يكون الخاص ما </a:t>
          </a:r>
          <a:r>
            <a:rPr lang="ar-SA" sz="22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ذكرناه </a:t>
          </a:r>
          <a:r>
            <a:rPr lang="ar-SA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; </a:t>
          </a:r>
          <a:r>
            <a:rPr lang="ar-SA" sz="22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فالعام </a:t>
          </a:r>
          <a:r>
            <a:rPr lang="ar-SA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، </a:t>
          </a:r>
          <a:r>
            <a:rPr lang="ar-SA" sz="22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كالرجال .</a:t>
          </a:r>
          <a:r>
            <a:rPr lang="ar-SA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 </a:t>
          </a:r>
          <a:r>
            <a:rPr lang="ar-SA" sz="22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والخاص </a:t>
          </a:r>
          <a:r>
            <a:rPr lang="ar-SA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، </a:t>
          </a:r>
          <a:r>
            <a:rPr lang="ar-SA" sz="22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كزيد </a:t>
          </a:r>
          <a:r>
            <a:rPr lang="ar-SA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، </a:t>
          </a:r>
          <a:r>
            <a:rPr lang="ar-SA" sz="22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وعمرو </a:t>
          </a:r>
          <a:r>
            <a:rPr lang="ar-SA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، وهذا الرجل</a:t>
          </a:r>
          <a:r>
            <a: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 . </a:t>
          </a:r>
          <a:br>
            <a: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</a:br>
          <a:r>
            <a:rPr lang="ar-SA" sz="22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قوله : </a:t>
          </a:r>
          <a:r>
            <a:rPr lang="ar-SA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" </a:t>
          </a:r>
          <a:r>
            <a:rPr lang="ar-SA" sz="22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والتخصيص </a:t>
          </a:r>
          <a:r>
            <a:rPr lang="ar-SA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: بيان المراد </a:t>
          </a:r>
          <a:r>
            <a:rPr lang="ar-SA" sz="22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باللفظ </a:t>
          </a:r>
          <a:r>
            <a:rPr lang="ar-SA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، أو بيان أن بعض مدلول اللفظ غير مراد </a:t>
          </a:r>
          <a:r>
            <a:rPr lang="ar-SA" sz="22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بالحكم " </a:t>
          </a:r>
          <a:r>
            <a:rPr lang="ar-SA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، هذان تعريفان للتخصيص متساويان</a:t>
          </a:r>
          <a:r>
            <a: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 .</a:t>
          </a:r>
          <a:endParaRPr lang="ar-SA" sz="2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gm:t>
    </dgm:pt>
    <dgm:pt modelId="{01B06D04-55C9-4B22-AE32-1E5C15E2A5A0}" type="parTrans" cxnId="{C470D7F3-A551-4B4B-800D-80CDDDFB39C1}">
      <dgm:prSet/>
      <dgm:spPr/>
      <dgm:t>
        <a:bodyPr/>
        <a:lstStyle/>
        <a:p>
          <a:pPr rtl="1"/>
          <a:endParaRPr lang="ar-SA"/>
        </a:p>
      </dgm:t>
    </dgm:pt>
    <dgm:pt modelId="{69A07554-E401-4507-BBB6-91EE5B6ADB68}" type="sibTrans" cxnId="{C470D7F3-A551-4B4B-800D-80CDDDFB39C1}">
      <dgm:prSet/>
      <dgm:spPr/>
      <dgm:t>
        <a:bodyPr/>
        <a:lstStyle/>
        <a:p>
          <a:pPr rtl="1"/>
          <a:endParaRPr lang="ar-SA"/>
        </a:p>
      </dgm:t>
    </dgm:pt>
    <dgm:pt modelId="{D28C6D17-4A4E-4075-BDAB-12F10AAC24B2}">
      <dgm:prSet phldrT="[نص]" custT="1"/>
      <dgm:spPr/>
      <dgm:t>
        <a:bodyPr/>
        <a:lstStyle/>
        <a:p>
          <a:pPr algn="r" rtl="1"/>
          <a:r>
            <a:rPr lang="ar-SA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والمخصص هو المتكلم </a:t>
          </a:r>
          <a:r>
            <a:rPr lang="ar-SA" sz="22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بالخاص </a:t>
          </a:r>
          <a:r>
            <a:rPr lang="ar-SA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، وموجده</a:t>
          </a:r>
          <a:r>
            <a: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 . </a:t>
          </a:r>
          <a:br>
            <a: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</a:br>
          <a:r>
            <a:rPr lang="ar-SA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واستعماله في الدليل المخصص مجاز </a:t>
          </a:r>
          <a:endParaRPr lang="ar-SA" sz="2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gm:t>
    </dgm:pt>
    <dgm:pt modelId="{C621A3CC-6D68-415D-813E-4E7998873877}" type="parTrans" cxnId="{B3C373B9-C6FC-4995-817D-B34A17C9B9B2}">
      <dgm:prSet/>
      <dgm:spPr/>
      <dgm:t>
        <a:bodyPr/>
        <a:lstStyle/>
        <a:p>
          <a:pPr rtl="1"/>
          <a:endParaRPr lang="ar-SA"/>
        </a:p>
      </dgm:t>
    </dgm:pt>
    <dgm:pt modelId="{60D55DFD-EDE2-443B-A4CA-995B671CF7EE}" type="sibTrans" cxnId="{B3C373B9-C6FC-4995-817D-B34A17C9B9B2}">
      <dgm:prSet/>
      <dgm:spPr/>
      <dgm:t>
        <a:bodyPr/>
        <a:lstStyle/>
        <a:p>
          <a:pPr rtl="1"/>
          <a:endParaRPr lang="ar-SA"/>
        </a:p>
      </dgm:t>
    </dgm:pt>
    <dgm:pt modelId="{FB5E0DB4-783B-4080-B2FA-D429CA876AA3}">
      <dgm:prSet phldrT="[نص]" custT="1"/>
      <dgm:spPr/>
      <dgm:t>
        <a:bodyPr/>
        <a:lstStyle/>
        <a:p>
          <a:pPr algn="r" rtl="1"/>
          <a:r>
            <a:rPr lang="ar-SA" sz="2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والتخصيص</a:t>
          </a:r>
          <a:r>
            <a:rPr lang="en-US" sz="2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: </a:t>
          </a:r>
          <a:r>
            <a:rPr lang="ar-SA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بيان المراد </a:t>
          </a:r>
          <a:r>
            <a:rPr lang="ar-SA" sz="22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باللفظ .</a:t>
          </a:r>
          <a:r>
            <a:rPr lang="ar-SA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 أو بيان أن بعض مدلول اللفظ غير مراد </a:t>
          </a:r>
          <a:r>
            <a:rPr lang="ar-SA" sz="22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بالحكم </a:t>
          </a:r>
          <a:r>
            <a:rPr lang="ar-SA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، وهو جائز بدليل</a:t>
          </a:r>
          <a:r>
            <a: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 : </a:t>
          </a:r>
          <a:r>
            <a:rPr lang="ar-SA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  <a:hlinkClick xmlns:r="http://schemas.openxmlformats.org/officeDocument/2006/relationships" r:id="rId1"/>
            </a:rPr>
            <a:t>خالق كل شيء </a:t>
          </a:r>
          <a:r>
            <a: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[ </a:t>
          </a:r>
          <a:r>
            <a:rPr lang="ar-SA" sz="22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الزمر </a:t>
          </a:r>
          <a:r>
            <a:rPr lang="ar-SA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: 62</a:t>
          </a:r>
          <a:r>
            <a: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 ] </a:t>
          </a:r>
          <a:r>
            <a:rPr lang="ar-SA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، </a:t>
          </a:r>
          <a:r>
            <a:rPr lang="ar-SA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  <a:hlinkClick xmlns:r="http://schemas.openxmlformats.org/officeDocument/2006/relationships" r:id="rId1"/>
            </a:rPr>
            <a:t>تدمر كل شيء </a:t>
          </a:r>
          <a:r>
            <a: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[ </a:t>
          </a:r>
          <a:r>
            <a:rPr lang="ar-SA" sz="22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الأحقاف</a:t>
          </a:r>
          <a:r>
            <a:rPr lang="ar-SA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 : 25</a:t>
          </a:r>
          <a:endParaRPr lang="ar-SA" sz="2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gm:t>
    </dgm:pt>
    <dgm:pt modelId="{A09608AD-B68B-44F6-BAF9-4F624EF1A3A9}" type="parTrans" cxnId="{6F74CA54-514C-401D-8E50-1F1042EB8431}">
      <dgm:prSet/>
      <dgm:spPr/>
      <dgm:t>
        <a:bodyPr/>
        <a:lstStyle/>
        <a:p>
          <a:pPr rtl="1"/>
          <a:endParaRPr lang="ar-SA"/>
        </a:p>
      </dgm:t>
    </dgm:pt>
    <dgm:pt modelId="{B614C414-1365-4BB5-B79F-85D9B7019F50}" type="sibTrans" cxnId="{6F74CA54-514C-401D-8E50-1F1042EB8431}">
      <dgm:prSet/>
      <dgm:spPr/>
      <dgm:t>
        <a:bodyPr/>
        <a:lstStyle/>
        <a:p>
          <a:pPr rtl="1"/>
          <a:endParaRPr lang="ar-SA"/>
        </a:p>
      </dgm:t>
    </dgm:pt>
    <dgm:pt modelId="{D09DFF34-2D4E-4D40-99C6-3D2613C9CA6C}">
      <dgm:prSet custT="1"/>
      <dgm:spPr/>
      <dgm:t>
        <a:bodyPr/>
        <a:lstStyle/>
        <a:p>
          <a:pPr algn="r" rtl="1"/>
          <a:r>
            <a:rPr lang="ar-SA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/>
          </a:r>
          <a:br>
            <a:rPr lang="ar-SA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</a:br>
          <a:r>
            <a:rPr lang="ar-SA" sz="2200" b="1" dirty="0" err="1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الخاص </a:t>
          </a:r>
          <a:r>
            <a:rPr lang="ar-SA" sz="2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: </a:t>
          </a:r>
          <a:r>
            <a:rPr lang="ar-SA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اللفظ الدال على شيء بعينه</a:t>
          </a:r>
          <a:r>
            <a: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 . </a:t>
          </a:r>
          <a:r>
            <a:rPr lang="en-US" sz="2000" b="1" dirty="0" smtClean="0"/>
            <a:t/>
          </a:r>
          <a:br>
            <a:rPr lang="en-US" sz="2000" b="1" dirty="0" smtClean="0"/>
          </a:br>
          <a:r>
            <a:rPr lang="en-US" sz="2000" b="1" dirty="0" smtClean="0"/>
            <a:t/>
          </a:r>
          <a:br>
            <a:rPr lang="en-US" sz="2000" b="1" dirty="0" smtClean="0"/>
          </a:br>
          <a:endParaRPr lang="ar-SA" sz="2000" dirty="0"/>
        </a:p>
      </dgm:t>
    </dgm:pt>
    <dgm:pt modelId="{96D99375-AF77-44EE-B3C5-43AE3777DF63}" type="parTrans" cxnId="{456A009C-4D08-45C5-9423-B02C36D98A22}">
      <dgm:prSet/>
      <dgm:spPr/>
      <dgm:t>
        <a:bodyPr/>
        <a:lstStyle/>
        <a:p>
          <a:pPr rtl="1"/>
          <a:endParaRPr lang="ar-SA"/>
        </a:p>
      </dgm:t>
    </dgm:pt>
    <dgm:pt modelId="{8B29CBC8-E23E-4D70-904D-C862F556C941}" type="sibTrans" cxnId="{456A009C-4D08-45C5-9423-B02C36D98A22}">
      <dgm:prSet/>
      <dgm:spPr/>
      <dgm:t>
        <a:bodyPr/>
        <a:lstStyle/>
        <a:p>
          <a:pPr rtl="1"/>
          <a:endParaRPr lang="ar-SA"/>
        </a:p>
      </dgm:t>
    </dgm:pt>
    <dgm:pt modelId="{1B7AB47D-BB01-42CB-84DF-A4E97E6D9E77}" type="pres">
      <dgm:prSet presAssocID="{72696C93-17D8-4AC3-8DDC-C3AFBD4C017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1CE9CE89-0149-4555-9416-EB6684234042}" type="pres">
      <dgm:prSet presAssocID="{72696C93-17D8-4AC3-8DDC-C3AFBD4C0174}" presName="dummyMaxCanvas" presStyleCnt="0">
        <dgm:presLayoutVars/>
      </dgm:prSet>
      <dgm:spPr/>
    </dgm:pt>
    <dgm:pt modelId="{323454E5-2BDE-4728-952B-B4C9DA680260}" type="pres">
      <dgm:prSet presAssocID="{72696C93-17D8-4AC3-8DDC-C3AFBD4C0174}" presName="FourNodes_1" presStyleLbl="node1" presStyleIdx="0" presStyleCnt="4" custScaleX="112674" custScaleY="17445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D9FCDEC-5E66-409A-9E01-00394C0A6DB2}" type="pres">
      <dgm:prSet presAssocID="{72696C93-17D8-4AC3-8DDC-C3AFBD4C0174}" presName="FourNodes_2" presStyleLbl="node1" presStyleIdx="1" presStyleCnt="4" custScaleX="100651" custScaleY="53247" custLinFactNeighborX="843" custLinFactNeighborY="1298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454A425-116F-4C5C-9124-1ECCF6C90B24}" type="pres">
      <dgm:prSet presAssocID="{72696C93-17D8-4AC3-8DDC-C3AFBD4C0174}" presName="FourNodes_3" presStyleLbl="node1" presStyleIdx="2" presStyleCnt="4" custScaleX="98753" custScaleY="54979" custLinFactNeighborX="1513" custLinFactNeighborY="216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E7E35C0-18D6-45A3-9AE4-80A1A55E6CC9}" type="pres">
      <dgm:prSet presAssocID="{72696C93-17D8-4AC3-8DDC-C3AFBD4C0174}" presName="FourNodes_4" presStyleLbl="node1" presStyleIdx="3" presStyleCnt="4" custScaleX="99404" custScaleY="7835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434F8CA-8AA6-40DE-9B29-B2BD28EC4FAD}" type="pres">
      <dgm:prSet presAssocID="{72696C93-17D8-4AC3-8DDC-C3AFBD4C0174}" presName="FourConn_1-2" presStyleLbl="fgAccFollowNode1" presStyleIdx="0" presStyleCnt="3" custLinFactNeighborX="32653" custLinFactNeighborY="2569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3D8FBD0-92FF-428F-BF20-DF7568548248}" type="pres">
      <dgm:prSet presAssocID="{72696C93-17D8-4AC3-8DDC-C3AFBD4C0174}" presName="FourConn_2-3" presStyleLbl="fgAccFollowNode1" presStyleIdx="1" presStyleCnt="3" custLinFactNeighborX="10692" custLinFactNeighborY="204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5741753-7CC1-4805-B83A-08B970535862}" type="pres">
      <dgm:prSet presAssocID="{72696C93-17D8-4AC3-8DDC-C3AFBD4C0174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2FBD5D8-E931-4F88-B38D-AFE22DFFD34C}" type="pres">
      <dgm:prSet presAssocID="{72696C93-17D8-4AC3-8DDC-C3AFBD4C0174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8A39382-005B-4A24-9C56-EBD7FF1F20E2}" type="pres">
      <dgm:prSet presAssocID="{72696C93-17D8-4AC3-8DDC-C3AFBD4C0174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9108FDF-11CB-4306-990A-2DF98DA84114}" type="pres">
      <dgm:prSet presAssocID="{72696C93-17D8-4AC3-8DDC-C3AFBD4C0174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80662C8-6FEA-43AF-A33C-43BCF2EBD0F0}" type="pres">
      <dgm:prSet presAssocID="{72696C93-17D8-4AC3-8DDC-C3AFBD4C0174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276418FD-3580-48E3-B984-2CDB91B82502}" type="presOf" srcId="{7829A4A4-ADA5-4F71-B9DD-2A8EECCE7A14}" destId="{323454E5-2BDE-4728-952B-B4C9DA680260}" srcOrd="0" destOrd="0" presId="urn:microsoft.com/office/officeart/2005/8/layout/vProcess5"/>
    <dgm:cxn modelId="{F20B0D00-93C0-4511-AC4C-2C2CBDBE1198}" type="presOf" srcId="{72696C93-17D8-4AC3-8DDC-C3AFBD4C0174}" destId="{1B7AB47D-BB01-42CB-84DF-A4E97E6D9E77}" srcOrd="0" destOrd="0" presId="urn:microsoft.com/office/officeart/2005/8/layout/vProcess5"/>
    <dgm:cxn modelId="{1C744CB8-B92A-40F3-AFF2-FE7085CB16AF}" type="presOf" srcId="{FB5E0DB4-783B-4080-B2FA-D429CA876AA3}" destId="{680662C8-6FEA-43AF-A33C-43BCF2EBD0F0}" srcOrd="1" destOrd="0" presId="urn:microsoft.com/office/officeart/2005/8/layout/vProcess5"/>
    <dgm:cxn modelId="{456A009C-4D08-45C5-9423-B02C36D98A22}" srcId="{72696C93-17D8-4AC3-8DDC-C3AFBD4C0174}" destId="{D09DFF34-2D4E-4D40-99C6-3D2613C9CA6C}" srcOrd="1" destOrd="0" parTransId="{96D99375-AF77-44EE-B3C5-43AE3777DF63}" sibTransId="{8B29CBC8-E23E-4D70-904D-C862F556C941}"/>
    <dgm:cxn modelId="{DAF095D0-DF4E-4DB3-9BA8-F86446E39E52}" type="presOf" srcId="{D09DFF34-2D4E-4D40-99C6-3D2613C9CA6C}" destId="{88A39382-005B-4A24-9C56-EBD7FF1F20E2}" srcOrd="1" destOrd="0" presId="urn:microsoft.com/office/officeart/2005/8/layout/vProcess5"/>
    <dgm:cxn modelId="{D37BA0C9-23B5-4F2C-B660-D74E2E57FF4C}" type="presOf" srcId="{D28C6D17-4A4E-4075-BDAB-12F10AAC24B2}" destId="{0454A425-116F-4C5C-9124-1ECCF6C90B24}" srcOrd="0" destOrd="0" presId="urn:microsoft.com/office/officeart/2005/8/layout/vProcess5"/>
    <dgm:cxn modelId="{B3C373B9-C6FC-4995-817D-B34A17C9B9B2}" srcId="{72696C93-17D8-4AC3-8DDC-C3AFBD4C0174}" destId="{D28C6D17-4A4E-4075-BDAB-12F10AAC24B2}" srcOrd="2" destOrd="0" parTransId="{C621A3CC-6D68-415D-813E-4E7998873877}" sibTransId="{60D55DFD-EDE2-443B-A4CA-995B671CF7EE}"/>
    <dgm:cxn modelId="{7A8A9F3B-F43D-48BC-8DC0-09DE10B16FF3}" type="presOf" srcId="{69A07554-E401-4507-BBB6-91EE5B6ADB68}" destId="{6434F8CA-8AA6-40DE-9B29-B2BD28EC4FAD}" srcOrd="0" destOrd="0" presId="urn:microsoft.com/office/officeart/2005/8/layout/vProcess5"/>
    <dgm:cxn modelId="{1EFC5CDF-9135-4089-A128-8E62D187C8A7}" type="presOf" srcId="{8B29CBC8-E23E-4D70-904D-C862F556C941}" destId="{63D8FBD0-92FF-428F-BF20-DF7568548248}" srcOrd="0" destOrd="0" presId="urn:microsoft.com/office/officeart/2005/8/layout/vProcess5"/>
    <dgm:cxn modelId="{C470D7F3-A551-4B4B-800D-80CDDDFB39C1}" srcId="{72696C93-17D8-4AC3-8DDC-C3AFBD4C0174}" destId="{7829A4A4-ADA5-4F71-B9DD-2A8EECCE7A14}" srcOrd="0" destOrd="0" parTransId="{01B06D04-55C9-4B22-AE32-1E5C15E2A5A0}" sibTransId="{69A07554-E401-4507-BBB6-91EE5B6ADB68}"/>
    <dgm:cxn modelId="{6F74CA54-514C-401D-8E50-1F1042EB8431}" srcId="{72696C93-17D8-4AC3-8DDC-C3AFBD4C0174}" destId="{FB5E0DB4-783B-4080-B2FA-D429CA876AA3}" srcOrd="3" destOrd="0" parTransId="{A09608AD-B68B-44F6-BAF9-4F624EF1A3A9}" sibTransId="{B614C414-1365-4BB5-B79F-85D9B7019F50}"/>
    <dgm:cxn modelId="{ABF68F8C-38C3-4C7C-914F-9589EA3131D4}" type="presOf" srcId="{60D55DFD-EDE2-443B-A4CA-995B671CF7EE}" destId="{95741753-7CC1-4805-B83A-08B970535862}" srcOrd="0" destOrd="0" presId="urn:microsoft.com/office/officeart/2005/8/layout/vProcess5"/>
    <dgm:cxn modelId="{3293FF90-F59A-4FF6-B0EC-DF02F0FB8251}" type="presOf" srcId="{D09DFF34-2D4E-4D40-99C6-3D2613C9CA6C}" destId="{AD9FCDEC-5E66-409A-9E01-00394C0A6DB2}" srcOrd="0" destOrd="0" presId="urn:microsoft.com/office/officeart/2005/8/layout/vProcess5"/>
    <dgm:cxn modelId="{F3AC5856-0E2C-41A1-8E49-79DDF624EBBA}" type="presOf" srcId="{7829A4A4-ADA5-4F71-B9DD-2A8EECCE7A14}" destId="{92FBD5D8-E931-4F88-B38D-AFE22DFFD34C}" srcOrd="1" destOrd="0" presId="urn:microsoft.com/office/officeart/2005/8/layout/vProcess5"/>
    <dgm:cxn modelId="{BBEBA2EA-1F96-49D1-A17D-F3653BD706C3}" type="presOf" srcId="{D28C6D17-4A4E-4075-BDAB-12F10AAC24B2}" destId="{09108FDF-11CB-4306-990A-2DF98DA84114}" srcOrd="1" destOrd="0" presId="urn:microsoft.com/office/officeart/2005/8/layout/vProcess5"/>
    <dgm:cxn modelId="{36075668-F38F-461D-A41B-AA01CDB071B9}" type="presOf" srcId="{FB5E0DB4-783B-4080-B2FA-D429CA876AA3}" destId="{DE7E35C0-18D6-45A3-9AE4-80A1A55E6CC9}" srcOrd="0" destOrd="0" presId="urn:microsoft.com/office/officeart/2005/8/layout/vProcess5"/>
    <dgm:cxn modelId="{AB7E2EA9-709E-478C-9A23-0454043033A0}" type="presParOf" srcId="{1B7AB47D-BB01-42CB-84DF-A4E97E6D9E77}" destId="{1CE9CE89-0149-4555-9416-EB6684234042}" srcOrd="0" destOrd="0" presId="urn:microsoft.com/office/officeart/2005/8/layout/vProcess5"/>
    <dgm:cxn modelId="{98D593C4-214F-4C4A-B875-F50414AEB2D1}" type="presParOf" srcId="{1B7AB47D-BB01-42CB-84DF-A4E97E6D9E77}" destId="{323454E5-2BDE-4728-952B-B4C9DA680260}" srcOrd="1" destOrd="0" presId="urn:microsoft.com/office/officeart/2005/8/layout/vProcess5"/>
    <dgm:cxn modelId="{CA022EE2-901F-4337-AE52-D0BF4CAD31F5}" type="presParOf" srcId="{1B7AB47D-BB01-42CB-84DF-A4E97E6D9E77}" destId="{AD9FCDEC-5E66-409A-9E01-00394C0A6DB2}" srcOrd="2" destOrd="0" presId="urn:microsoft.com/office/officeart/2005/8/layout/vProcess5"/>
    <dgm:cxn modelId="{FE477567-27E6-49C7-905A-6504E5ED86BB}" type="presParOf" srcId="{1B7AB47D-BB01-42CB-84DF-A4E97E6D9E77}" destId="{0454A425-116F-4C5C-9124-1ECCF6C90B24}" srcOrd="3" destOrd="0" presId="urn:microsoft.com/office/officeart/2005/8/layout/vProcess5"/>
    <dgm:cxn modelId="{B5079E66-DE55-4793-A9FE-98CEAE472D2E}" type="presParOf" srcId="{1B7AB47D-BB01-42CB-84DF-A4E97E6D9E77}" destId="{DE7E35C0-18D6-45A3-9AE4-80A1A55E6CC9}" srcOrd="4" destOrd="0" presId="urn:microsoft.com/office/officeart/2005/8/layout/vProcess5"/>
    <dgm:cxn modelId="{20A7C99A-C425-484E-85AD-7E622FEDB6B1}" type="presParOf" srcId="{1B7AB47D-BB01-42CB-84DF-A4E97E6D9E77}" destId="{6434F8CA-8AA6-40DE-9B29-B2BD28EC4FAD}" srcOrd="5" destOrd="0" presId="urn:microsoft.com/office/officeart/2005/8/layout/vProcess5"/>
    <dgm:cxn modelId="{84AB28E3-C67B-41E5-90AC-8334D17EA76D}" type="presParOf" srcId="{1B7AB47D-BB01-42CB-84DF-A4E97E6D9E77}" destId="{63D8FBD0-92FF-428F-BF20-DF7568548248}" srcOrd="6" destOrd="0" presId="urn:microsoft.com/office/officeart/2005/8/layout/vProcess5"/>
    <dgm:cxn modelId="{A58B5FDC-48B8-40E2-BF9F-27D740F8F762}" type="presParOf" srcId="{1B7AB47D-BB01-42CB-84DF-A4E97E6D9E77}" destId="{95741753-7CC1-4805-B83A-08B970535862}" srcOrd="7" destOrd="0" presId="urn:microsoft.com/office/officeart/2005/8/layout/vProcess5"/>
    <dgm:cxn modelId="{9BB32433-524D-4EED-81A5-5BA7057E108F}" type="presParOf" srcId="{1B7AB47D-BB01-42CB-84DF-A4E97E6D9E77}" destId="{92FBD5D8-E931-4F88-B38D-AFE22DFFD34C}" srcOrd="8" destOrd="0" presId="urn:microsoft.com/office/officeart/2005/8/layout/vProcess5"/>
    <dgm:cxn modelId="{5428A6AB-F01D-4186-AD78-122B2FDB59FF}" type="presParOf" srcId="{1B7AB47D-BB01-42CB-84DF-A4E97E6D9E77}" destId="{88A39382-005B-4A24-9C56-EBD7FF1F20E2}" srcOrd="9" destOrd="0" presId="urn:microsoft.com/office/officeart/2005/8/layout/vProcess5"/>
    <dgm:cxn modelId="{7110C8DC-5B23-4125-B8AC-86C9889283A5}" type="presParOf" srcId="{1B7AB47D-BB01-42CB-84DF-A4E97E6D9E77}" destId="{09108FDF-11CB-4306-990A-2DF98DA84114}" srcOrd="10" destOrd="0" presId="urn:microsoft.com/office/officeart/2005/8/layout/vProcess5"/>
    <dgm:cxn modelId="{16C1427A-AB24-4DDA-9EBB-5BFD6DD7FF76}" type="presParOf" srcId="{1B7AB47D-BB01-42CB-84DF-A4E97E6D9E77}" destId="{680662C8-6FEA-43AF-A33C-43BCF2EBD0F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DC2900-63D3-49CA-90EA-9D07A474E2DE}" type="doc">
      <dgm:prSet loTypeId="urn:microsoft.com/office/officeart/2005/8/layout/cycle7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D57F84AD-CA11-49E9-B693-AE3263C0F1BC}">
      <dgm:prSet phldrT="[نص]"/>
      <dgm:spPr/>
      <dgm:t>
        <a:bodyPr/>
        <a:lstStyle/>
        <a:p>
          <a:pPr rtl="1"/>
          <a:r>
            <a:rPr lang="ar-SA" b="1" dirty="0" smtClean="0"/>
            <a:t>تنقسم المخصصات الى </a:t>
          </a:r>
          <a:r>
            <a:rPr lang="ar-SA" b="1" dirty="0" err="1" smtClean="0"/>
            <a:t>قسمين :</a:t>
          </a:r>
          <a:endParaRPr lang="ar-SA" b="1" dirty="0"/>
        </a:p>
      </dgm:t>
    </dgm:pt>
    <dgm:pt modelId="{A41FCDDA-6D1E-4A13-A3F0-A4530BC061C1}" type="parTrans" cxnId="{EEB74931-A909-4740-B350-CC3503ED5AA9}">
      <dgm:prSet/>
      <dgm:spPr/>
      <dgm:t>
        <a:bodyPr/>
        <a:lstStyle/>
        <a:p>
          <a:pPr rtl="1"/>
          <a:endParaRPr lang="ar-SA"/>
        </a:p>
      </dgm:t>
    </dgm:pt>
    <dgm:pt modelId="{7D3C2B84-3B9B-4191-90C7-B3685AB69824}" type="sibTrans" cxnId="{EEB74931-A909-4740-B350-CC3503ED5AA9}">
      <dgm:prSet/>
      <dgm:spPr/>
      <dgm:t>
        <a:bodyPr/>
        <a:lstStyle/>
        <a:p>
          <a:pPr rtl="1"/>
          <a:endParaRPr lang="ar-SA"/>
        </a:p>
      </dgm:t>
    </dgm:pt>
    <dgm:pt modelId="{8FB1F6BC-9930-48DF-981B-401B6237377E}">
      <dgm:prSet phldrT="[نص]"/>
      <dgm:spPr/>
      <dgm:t>
        <a:bodyPr/>
        <a:lstStyle/>
        <a:p>
          <a:pPr rtl="1"/>
          <a:r>
            <a:rPr lang="ar-SA" b="1" dirty="0" smtClean="0"/>
            <a:t>مخصصات </a:t>
          </a:r>
        </a:p>
        <a:p>
          <a:pPr rtl="1"/>
          <a:r>
            <a:rPr lang="ar-SA" b="1" dirty="0" err="1" smtClean="0"/>
            <a:t>متصله</a:t>
          </a:r>
          <a:r>
            <a:rPr lang="ar-SA" b="1" dirty="0" smtClean="0"/>
            <a:t> </a:t>
          </a:r>
          <a:endParaRPr lang="ar-SA" b="1" dirty="0"/>
        </a:p>
      </dgm:t>
    </dgm:pt>
    <dgm:pt modelId="{0E26FB1E-0218-46D6-9F49-EB24962836BE}" type="parTrans" cxnId="{784D51D2-6693-432E-A719-8B01E3630D21}">
      <dgm:prSet/>
      <dgm:spPr/>
      <dgm:t>
        <a:bodyPr/>
        <a:lstStyle/>
        <a:p>
          <a:pPr rtl="1"/>
          <a:endParaRPr lang="ar-SA"/>
        </a:p>
      </dgm:t>
    </dgm:pt>
    <dgm:pt modelId="{0A0EE08A-62F9-4EFD-A847-C145A6E73FAF}" type="sibTrans" cxnId="{784D51D2-6693-432E-A719-8B01E3630D21}">
      <dgm:prSet/>
      <dgm:spPr/>
      <dgm:t>
        <a:bodyPr/>
        <a:lstStyle/>
        <a:p>
          <a:pPr rtl="1"/>
          <a:endParaRPr lang="ar-SA"/>
        </a:p>
      </dgm:t>
    </dgm:pt>
    <dgm:pt modelId="{02440E55-1311-447E-ABFE-6276050AF435}">
      <dgm:prSet phldrT="[نص]"/>
      <dgm:spPr/>
      <dgm:t>
        <a:bodyPr/>
        <a:lstStyle/>
        <a:p>
          <a:pPr rtl="1"/>
          <a:r>
            <a:rPr lang="ar-SA" b="1" dirty="0" smtClean="0"/>
            <a:t>مخصصات </a:t>
          </a:r>
          <a:r>
            <a:rPr lang="ar-SA" b="1" dirty="0" err="1" smtClean="0"/>
            <a:t>منفصله</a:t>
          </a:r>
          <a:r>
            <a:rPr lang="ar-SA" b="1" dirty="0" smtClean="0"/>
            <a:t> </a:t>
          </a:r>
          <a:r>
            <a:rPr lang="ar-SA" b="1" dirty="0" err="1" smtClean="0"/>
            <a:t>.</a:t>
          </a:r>
          <a:endParaRPr lang="ar-SA" b="1" dirty="0"/>
        </a:p>
      </dgm:t>
    </dgm:pt>
    <dgm:pt modelId="{ADAE27BB-F6AB-4CF7-B2D6-1CF884D445A7}" type="parTrans" cxnId="{3CDB8DA2-B56F-4F83-9BE0-14085E9865D6}">
      <dgm:prSet/>
      <dgm:spPr/>
      <dgm:t>
        <a:bodyPr/>
        <a:lstStyle/>
        <a:p>
          <a:pPr rtl="1"/>
          <a:endParaRPr lang="ar-SA"/>
        </a:p>
      </dgm:t>
    </dgm:pt>
    <dgm:pt modelId="{2885491A-0190-4D16-8D8E-441934FE93DC}" type="sibTrans" cxnId="{3CDB8DA2-B56F-4F83-9BE0-14085E9865D6}">
      <dgm:prSet/>
      <dgm:spPr/>
      <dgm:t>
        <a:bodyPr/>
        <a:lstStyle/>
        <a:p>
          <a:pPr rtl="1"/>
          <a:endParaRPr lang="ar-SA"/>
        </a:p>
      </dgm:t>
    </dgm:pt>
    <dgm:pt modelId="{947A783D-9964-469A-B3F9-BF5E1CAA247C}" type="pres">
      <dgm:prSet presAssocID="{14DC2900-63D3-49CA-90EA-9D07A474E2D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E019FD8D-1A4F-431F-90B0-9794716E3D2A}" type="pres">
      <dgm:prSet presAssocID="{D57F84AD-CA11-49E9-B693-AE3263C0F1B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D912A09-E1F3-4538-AEA5-2218FB6650B3}" type="pres">
      <dgm:prSet presAssocID="{7D3C2B84-3B9B-4191-90C7-B3685AB69824}" presName="sibTrans" presStyleLbl="sibTrans2D1" presStyleIdx="0" presStyleCnt="3"/>
      <dgm:spPr/>
      <dgm:t>
        <a:bodyPr/>
        <a:lstStyle/>
        <a:p>
          <a:pPr rtl="1"/>
          <a:endParaRPr lang="ar-SA"/>
        </a:p>
      </dgm:t>
    </dgm:pt>
    <dgm:pt modelId="{58ADF672-E882-41BB-8D7F-79F3A3507814}" type="pres">
      <dgm:prSet presAssocID="{7D3C2B84-3B9B-4191-90C7-B3685AB69824}" presName="connectorText" presStyleLbl="sibTrans2D1" presStyleIdx="0" presStyleCnt="3"/>
      <dgm:spPr/>
      <dgm:t>
        <a:bodyPr/>
        <a:lstStyle/>
        <a:p>
          <a:pPr rtl="1"/>
          <a:endParaRPr lang="ar-SA"/>
        </a:p>
      </dgm:t>
    </dgm:pt>
    <dgm:pt modelId="{6EDF47C9-3279-48DF-9E5D-E2C68AAA63C1}" type="pres">
      <dgm:prSet presAssocID="{8FB1F6BC-9930-48DF-981B-401B6237377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98C809A-A05D-45A7-8F12-408060C5A4A5}" type="pres">
      <dgm:prSet presAssocID="{0A0EE08A-62F9-4EFD-A847-C145A6E73FAF}" presName="sibTrans" presStyleLbl="sibTrans2D1" presStyleIdx="1" presStyleCnt="3"/>
      <dgm:spPr/>
      <dgm:t>
        <a:bodyPr/>
        <a:lstStyle/>
        <a:p>
          <a:pPr rtl="1"/>
          <a:endParaRPr lang="ar-SA"/>
        </a:p>
      </dgm:t>
    </dgm:pt>
    <dgm:pt modelId="{8C8F8658-CED6-4670-BFDC-681C16F5E42A}" type="pres">
      <dgm:prSet presAssocID="{0A0EE08A-62F9-4EFD-A847-C145A6E73FAF}" presName="connectorText" presStyleLbl="sibTrans2D1" presStyleIdx="1" presStyleCnt="3"/>
      <dgm:spPr/>
      <dgm:t>
        <a:bodyPr/>
        <a:lstStyle/>
        <a:p>
          <a:pPr rtl="1"/>
          <a:endParaRPr lang="ar-SA"/>
        </a:p>
      </dgm:t>
    </dgm:pt>
    <dgm:pt modelId="{E49D3C6C-C868-4D58-B8B2-F4C08CA14454}" type="pres">
      <dgm:prSet presAssocID="{02440E55-1311-447E-ABFE-6276050AF43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06D3A98-ABB1-42FE-A474-02D527E38169}" type="pres">
      <dgm:prSet presAssocID="{2885491A-0190-4D16-8D8E-441934FE93DC}" presName="sibTrans" presStyleLbl="sibTrans2D1" presStyleIdx="2" presStyleCnt="3"/>
      <dgm:spPr/>
      <dgm:t>
        <a:bodyPr/>
        <a:lstStyle/>
        <a:p>
          <a:pPr rtl="1"/>
          <a:endParaRPr lang="ar-SA"/>
        </a:p>
      </dgm:t>
    </dgm:pt>
    <dgm:pt modelId="{947CCE90-EFE4-4B2D-B1EA-54DDA193ED1F}" type="pres">
      <dgm:prSet presAssocID="{2885491A-0190-4D16-8D8E-441934FE93DC}" presName="connectorText" presStyleLbl="sibTrans2D1" presStyleIdx="2" presStyleCnt="3"/>
      <dgm:spPr/>
      <dgm:t>
        <a:bodyPr/>
        <a:lstStyle/>
        <a:p>
          <a:pPr rtl="1"/>
          <a:endParaRPr lang="ar-SA"/>
        </a:p>
      </dgm:t>
    </dgm:pt>
  </dgm:ptLst>
  <dgm:cxnLst>
    <dgm:cxn modelId="{341952F5-C186-4E5B-98D9-69D49612DDAB}" type="presOf" srcId="{2885491A-0190-4D16-8D8E-441934FE93DC}" destId="{D06D3A98-ABB1-42FE-A474-02D527E38169}" srcOrd="0" destOrd="0" presId="urn:microsoft.com/office/officeart/2005/8/layout/cycle7"/>
    <dgm:cxn modelId="{E6D02F2C-6640-490F-853D-DE2E8741BA3B}" type="presOf" srcId="{7D3C2B84-3B9B-4191-90C7-B3685AB69824}" destId="{58ADF672-E882-41BB-8D7F-79F3A3507814}" srcOrd="1" destOrd="0" presId="urn:microsoft.com/office/officeart/2005/8/layout/cycle7"/>
    <dgm:cxn modelId="{C6B8A803-3359-4135-8949-4609B48F5A8A}" type="presOf" srcId="{0A0EE08A-62F9-4EFD-A847-C145A6E73FAF}" destId="{8C8F8658-CED6-4670-BFDC-681C16F5E42A}" srcOrd="1" destOrd="0" presId="urn:microsoft.com/office/officeart/2005/8/layout/cycle7"/>
    <dgm:cxn modelId="{A3098E48-8E3B-4315-B666-7C13C669EB1C}" type="presOf" srcId="{02440E55-1311-447E-ABFE-6276050AF435}" destId="{E49D3C6C-C868-4D58-B8B2-F4C08CA14454}" srcOrd="0" destOrd="0" presId="urn:microsoft.com/office/officeart/2005/8/layout/cycle7"/>
    <dgm:cxn modelId="{3CDB8DA2-B56F-4F83-9BE0-14085E9865D6}" srcId="{14DC2900-63D3-49CA-90EA-9D07A474E2DE}" destId="{02440E55-1311-447E-ABFE-6276050AF435}" srcOrd="2" destOrd="0" parTransId="{ADAE27BB-F6AB-4CF7-B2D6-1CF884D445A7}" sibTransId="{2885491A-0190-4D16-8D8E-441934FE93DC}"/>
    <dgm:cxn modelId="{316E3A4F-062E-4328-A487-55BA3440FFF9}" type="presOf" srcId="{14DC2900-63D3-49CA-90EA-9D07A474E2DE}" destId="{947A783D-9964-469A-B3F9-BF5E1CAA247C}" srcOrd="0" destOrd="0" presId="urn:microsoft.com/office/officeart/2005/8/layout/cycle7"/>
    <dgm:cxn modelId="{EEB74931-A909-4740-B350-CC3503ED5AA9}" srcId="{14DC2900-63D3-49CA-90EA-9D07A474E2DE}" destId="{D57F84AD-CA11-49E9-B693-AE3263C0F1BC}" srcOrd="0" destOrd="0" parTransId="{A41FCDDA-6D1E-4A13-A3F0-A4530BC061C1}" sibTransId="{7D3C2B84-3B9B-4191-90C7-B3685AB69824}"/>
    <dgm:cxn modelId="{784D51D2-6693-432E-A719-8B01E3630D21}" srcId="{14DC2900-63D3-49CA-90EA-9D07A474E2DE}" destId="{8FB1F6BC-9930-48DF-981B-401B6237377E}" srcOrd="1" destOrd="0" parTransId="{0E26FB1E-0218-46D6-9F49-EB24962836BE}" sibTransId="{0A0EE08A-62F9-4EFD-A847-C145A6E73FAF}"/>
    <dgm:cxn modelId="{0A930991-285E-4452-8B7D-4D2E167E0785}" type="presOf" srcId="{7D3C2B84-3B9B-4191-90C7-B3685AB69824}" destId="{FD912A09-E1F3-4538-AEA5-2218FB6650B3}" srcOrd="0" destOrd="0" presId="urn:microsoft.com/office/officeart/2005/8/layout/cycle7"/>
    <dgm:cxn modelId="{AF8B9665-CFA9-4B6C-9912-1B6A298E2F3B}" type="presOf" srcId="{8FB1F6BC-9930-48DF-981B-401B6237377E}" destId="{6EDF47C9-3279-48DF-9E5D-E2C68AAA63C1}" srcOrd="0" destOrd="0" presId="urn:microsoft.com/office/officeart/2005/8/layout/cycle7"/>
    <dgm:cxn modelId="{EF69F8CA-7665-4700-A6A9-1385DCE191E8}" type="presOf" srcId="{0A0EE08A-62F9-4EFD-A847-C145A6E73FAF}" destId="{E98C809A-A05D-45A7-8F12-408060C5A4A5}" srcOrd="0" destOrd="0" presId="urn:microsoft.com/office/officeart/2005/8/layout/cycle7"/>
    <dgm:cxn modelId="{FAE8B098-EF97-4A5B-9EDB-46BC2FD7DAC9}" type="presOf" srcId="{D57F84AD-CA11-49E9-B693-AE3263C0F1BC}" destId="{E019FD8D-1A4F-431F-90B0-9794716E3D2A}" srcOrd="0" destOrd="0" presId="urn:microsoft.com/office/officeart/2005/8/layout/cycle7"/>
    <dgm:cxn modelId="{F4D3F994-D960-4546-9801-15F7899321FE}" type="presOf" srcId="{2885491A-0190-4D16-8D8E-441934FE93DC}" destId="{947CCE90-EFE4-4B2D-B1EA-54DDA193ED1F}" srcOrd="1" destOrd="0" presId="urn:microsoft.com/office/officeart/2005/8/layout/cycle7"/>
    <dgm:cxn modelId="{FAAA8AEC-3AD7-4E22-9425-F0A4DE7368B7}" type="presParOf" srcId="{947A783D-9964-469A-B3F9-BF5E1CAA247C}" destId="{E019FD8D-1A4F-431F-90B0-9794716E3D2A}" srcOrd="0" destOrd="0" presId="urn:microsoft.com/office/officeart/2005/8/layout/cycle7"/>
    <dgm:cxn modelId="{6E7A31C6-89AD-44C0-90E2-7B11FF38002A}" type="presParOf" srcId="{947A783D-9964-469A-B3F9-BF5E1CAA247C}" destId="{FD912A09-E1F3-4538-AEA5-2218FB6650B3}" srcOrd="1" destOrd="0" presId="urn:microsoft.com/office/officeart/2005/8/layout/cycle7"/>
    <dgm:cxn modelId="{C8AEA7A9-D339-4F1F-8045-CE1170F9B289}" type="presParOf" srcId="{FD912A09-E1F3-4538-AEA5-2218FB6650B3}" destId="{58ADF672-E882-41BB-8D7F-79F3A3507814}" srcOrd="0" destOrd="0" presId="urn:microsoft.com/office/officeart/2005/8/layout/cycle7"/>
    <dgm:cxn modelId="{3B60D909-D3C0-4029-8EF5-1A1BA523C270}" type="presParOf" srcId="{947A783D-9964-469A-B3F9-BF5E1CAA247C}" destId="{6EDF47C9-3279-48DF-9E5D-E2C68AAA63C1}" srcOrd="2" destOrd="0" presId="urn:microsoft.com/office/officeart/2005/8/layout/cycle7"/>
    <dgm:cxn modelId="{4920723E-3406-412E-BDA3-9F64AAF99F58}" type="presParOf" srcId="{947A783D-9964-469A-B3F9-BF5E1CAA247C}" destId="{E98C809A-A05D-45A7-8F12-408060C5A4A5}" srcOrd="3" destOrd="0" presId="urn:microsoft.com/office/officeart/2005/8/layout/cycle7"/>
    <dgm:cxn modelId="{17B974BE-8735-49C5-922F-F960A6AC0AB1}" type="presParOf" srcId="{E98C809A-A05D-45A7-8F12-408060C5A4A5}" destId="{8C8F8658-CED6-4670-BFDC-681C16F5E42A}" srcOrd="0" destOrd="0" presId="urn:microsoft.com/office/officeart/2005/8/layout/cycle7"/>
    <dgm:cxn modelId="{FC49AE07-B0ED-4881-A72E-0080209F1135}" type="presParOf" srcId="{947A783D-9964-469A-B3F9-BF5E1CAA247C}" destId="{E49D3C6C-C868-4D58-B8B2-F4C08CA14454}" srcOrd="4" destOrd="0" presId="urn:microsoft.com/office/officeart/2005/8/layout/cycle7"/>
    <dgm:cxn modelId="{BDD5FFBC-D103-4176-B611-6FCD737053D0}" type="presParOf" srcId="{947A783D-9964-469A-B3F9-BF5E1CAA247C}" destId="{D06D3A98-ABB1-42FE-A474-02D527E38169}" srcOrd="5" destOrd="0" presId="urn:microsoft.com/office/officeart/2005/8/layout/cycle7"/>
    <dgm:cxn modelId="{73C6CEBB-6FE6-41AF-8C23-73A8DD3382AA}" type="presParOf" srcId="{D06D3A98-ABB1-42FE-A474-02D527E38169}" destId="{947CCE90-EFE4-4B2D-B1EA-54DDA193ED1F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5C5FB98-9CB7-4953-A7BE-0046DB1A61DA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5FDDAF8D-444A-4500-9390-ABE298579E91}">
      <dgm:prSet phldrT="[نص]"/>
      <dgm:spPr/>
      <dgm:t>
        <a:bodyPr/>
        <a:lstStyle/>
        <a:p>
          <a:pPr rtl="1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الشرط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gm:t>
    </dgm:pt>
    <dgm:pt modelId="{89BFEC55-1620-49AB-B485-A8C014082299}" type="parTrans" cxnId="{2DC1957D-E388-4FE4-BB22-2C43B182CE98}">
      <dgm:prSet/>
      <dgm:spPr/>
      <dgm:t>
        <a:bodyPr/>
        <a:lstStyle/>
        <a:p>
          <a:pPr rtl="1"/>
          <a:endParaRPr lang="ar-SA"/>
        </a:p>
      </dgm:t>
    </dgm:pt>
    <dgm:pt modelId="{482FC303-F994-4168-BDF7-AA6B0A8DA95E}" type="sibTrans" cxnId="{2DC1957D-E388-4FE4-BB22-2C43B182CE98}">
      <dgm:prSet/>
      <dgm:spPr/>
      <dgm:t>
        <a:bodyPr/>
        <a:lstStyle/>
        <a:p>
          <a:pPr rtl="1"/>
          <a:endParaRPr lang="ar-SA"/>
        </a:p>
      </dgm:t>
    </dgm:pt>
    <dgm:pt modelId="{24CF5344-22A2-4442-AAEA-B557D60A58D1}">
      <dgm:prSet phldrT="[نص]"/>
      <dgm:spPr/>
      <dgm:t>
        <a:bodyPr/>
        <a:lstStyle/>
        <a:p>
          <a:pPr rtl="1"/>
          <a:r>
            <a:rPr lang="ar-S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الاستثناء</a:t>
          </a:r>
          <a:endParaRPr lang="ar-SA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gm:t>
    </dgm:pt>
    <dgm:pt modelId="{C7771431-3CC6-4F36-AA7F-FD667D84BEE5}" type="parTrans" cxnId="{AB9AAE97-A15D-4B1D-AEBE-0FDCB2F2EE8E}">
      <dgm:prSet/>
      <dgm:spPr/>
      <dgm:t>
        <a:bodyPr/>
        <a:lstStyle/>
        <a:p>
          <a:pPr rtl="1"/>
          <a:endParaRPr lang="ar-SA"/>
        </a:p>
      </dgm:t>
    </dgm:pt>
    <dgm:pt modelId="{CD76C6A1-F05F-45F5-A82A-368EE97083E0}" type="sibTrans" cxnId="{AB9AAE97-A15D-4B1D-AEBE-0FDCB2F2EE8E}">
      <dgm:prSet/>
      <dgm:spPr/>
      <dgm:t>
        <a:bodyPr/>
        <a:lstStyle/>
        <a:p>
          <a:pPr rtl="1"/>
          <a:endParaRPr lang="ar-SA"/>
        </a:p>
      </dgm:t>
    </dgm:pt>
    <dgm:pt modelId="{C37735BD-0472-4BA3-997A-4AE9F7A199C2}">
      <dgm:prSet phldrT="[نص]"/>
      <dgm:spPr/>
      <dgm:t>
        <a:bodyPr/>
        <a:lstStyle/>
        <a:p>
          <a:pPr rtl="1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الغاية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gm:t>
    </dgm:pt>
    <dgm:pt modelId="{3F4BBA5A-8009-4095-9079-F1446A5ACA81}" type="parTrans" cxnId="{5ECECB9E-B1AD-4FF9-B1EE-10DEE062719C}">
      <dgm:prSet/>
      <dgm:spPr/>
      <dgm:t>
        <a:bodyPr/>
        <a:lstStyle/>
        <a:p>
          <a:pPr rtl="1"/>
          <a:endParaRPr lang="ar-SA"/>
        </a:p>
      </dgm:t>
    </dgm:pt>
    <dgm:pt modelId="{F9A1667E-B196-49D4-ABB7-28F639F8A0CD}" type="sibTrans" cxnId="{5ECECB9E-B1AD-4FF9-B1EE-10DEE062719C}">
      <dgm:prSet/>
      <dgm:spPr/>
      <dgm:t>
        <a:bodyPr/>
        <a:lstStyle/>
        <a:p>
          <a:pPr rtl="1"/>
          <a:endParaRPr lang="ar-SA"/>
        </a:p>
      </dgm:t>
    </dgm:pt>
    <dgm:pt modelId="{AD80E5C1-8147-4572-84DF-CE10977A9B6C}">
      <dgm:prSet phldrT="[نص]"/>
      <dgm:spPr/>
      <dgm:t>
        <a:bodyPr/>
        <a:lstStyle/>
        <a:p>
          <a:pPr rtl="1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الصفة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gm:t>
    </dgm:pt>
    <dgm:pt modelId="{19A75FF8-3BE3-4BB1-B3BD-5A6ED19B149B}" type="parTrans" cxnId="{009052A8-3E01-49AB-851D-C75A496D163D}">
      <dgm:prSet/>
      <dgm:spPr/>
      <dgm:t>
        <a:bodyPr/>
        <a:lstStyle/>
        <a:p>
          <a:pPr rtl="1"/>
          <a:endParaRPr lang="ar-SA"/>
        </a:p>
      </dgm:t>
    </dgm:pt>
    <dgm:pt modelId="{D1A9DD1B-AA8E-4DB5-A495-CBEA4763E32A}" type="sibTrans" cxnId="{009052A8-3E01-49AB-851D-C75A496D163D}">
      <dgm:prSet/>
      <dgm:spPr/>
      <dgm:t>
        <a:bodyPr/>
        <a:lstStyle/>
        <a:p>
          <a:pPr rtl="1"/>
          <a:endParaRPr lang="ar-SA"/>
        </a:p>
      </dgm:t>
    </dgm:pt>
    <dgm:pt modelId="{4CF09BD6-4196-4457-8092-FC25595E23F7}">
      <dgm:prSet phldrT="[نص]"/>
      <dgm:spPr/>
      <dgm:t>
        <a:bodyPr/>
        <a:lstStyle/>
        <a:p>
          <a:pPr rtl="1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بدل البعض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gm:t>
    </dgm:pt>
    <dgm:pt modelId="{54E177A9-B444-4E6D-8261-1794E4ACA172}" type="parTrans" cxnId="{E3990CD6-E14C-4810-B486-26ECB5CF3E70}">
      <dgm:prSet/>
      <dgm:spPr/>
      <dgm:t>
        <a:bodyPr/>
        <a:lstStyle/>
        <a:p>
          <a:pPr rtl="1"/>
          <a:endParaRPr lang="ar-SA"/>
        </a:p>
      </dgm:t>
    </dgm:pt>
    <dgm:pt modelId="{FB5FE2A6-89B4-4703-B698-6887C01F885E}" type="sibTrans" cxnId="{E3990CD6-E14C-4810-B486-26ECB5CF3E70}">
      <dgm:prSet/>
      <dgm:spPr/>
      <dgm:t>
        <a:bodyPr/>
        <a:lstStyle/>
        <a:p>
          <a:pPr rtl="1"/>
          <a:endParaRPr lang="ar-SA"/>
        </a:p>
      </dgm:t>
    </dgm:pt>
    <dgm:pt modelId="{96761251-C332-40CD-8F3B-996D01286683}" type="pres">
      <dgm:prSet presAssocID="{85C5FB98-9CB7-4953-A7BE-0046DB1A61D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16EB3343-8FA6-44BE-8365-D1C3A6E61E60}" type="pres">
      <dgm:prSet presAssocID="{5FDDAF8D-444A-4500-9390-ABE298579E9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F6D7037-87E3-4CCC-B0E2-95E4FEE04649}" type="pres">
      <dgm:prSet presAssocID="{482FC303-F994-4168-BDF7-AA6B0A8DA95E}" presName="sibTrans" presStyleCnt="0"/>
      <dgm:spPr/>
    </dgm:pt>
    <dgm:pt modelId="{CD4A14F7-2F1B-4148-862E-9CB52B093B2F}" type="pres">
      <dgm:prSet presAssocID="{24CF5344-22A2-4442-AAEA-B557D60A58D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1B1B42C-31CB-4AF8-85C3-1FA87338446F}" type="pres">
      <dgm:prSet presAssocID="{CD76C6A1-F05F-45F5-A82A-368EE97083E0}" presName="sibTrans" presStyleCnt="0"/>
      <dgm:spPr/>
    </dgm:pt>
    <dgm:pt modelId="{7C7206CE-E0B1-4D6C-BF02-3D1A2D530B88}" type="pres">
      <dgm:prSet presAssocID="{C37735BD-0472-4BA3-997A-4AE9F7A199C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D64142B-096D-4C8D-BB45-3FD3985EA82C}" type="pres">
      <dgm:prSet presAssocID="{F9A1667E-B196-49D4-ABB7-28F639F8A0CD}" presName="sibTrans" presStyleCnt="0"/>
      <dgm:spPr/>
    </dgm:pt>
    <dgm:pt modelId="{127C72E3-3CD4-49A2-AFD5-91D42366AA0A}" type="pres">
      <dgm:prSet presAssocID="{AD80E5C1-8147-4572-84DF-CE10977A9B6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4AEC3F7-E329-4327-B869-20333AB8E4AF}" type="pres">
      <dgm:prSet presAssocID="{D1A9DD1B-AA8E-4DB5-A495-CBEA4763E32A}" presName="sibTrans" presStyleCnt="0"/>
      <dgm:spPr/>
    </dgm:pt>
    <dgm:pt modelId="{5B78DA51-6448-4BD6-85E4-925B7E06EAC6}" type="pres">
      <dgm:prSet presAssocID="{4CF09BD6-4196-4457-8092-FC25595E23F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91FD507F-1B12-41DE-BD21-02FFA556CEE9}" type="presOf" srcId="{AD80E5C1-8147-4572-84DF-CE10977A9B6C}" destId="{127C72E3-3CD4-49A2-AFD5-91D42366AA0A}" srcOrd="0" destOrd="0" presId="urn:microsoft.com/office/officeart/2005/8/layout/default"/>
    <dgm:cxn modelId="{2DC1957D-E388-4FE4-BB22-2C43B182CE98}" srcId="{85C5FB98-9CB7-4953-A7BE-0046DB1A61DA}" destId="{5FDDAF8D-444A-4500-9390-ABE298579E91}" srcOrd="0" destOrd="0" parTransId="{89BFEC55-1620-49AB-B485-A8C014082299}" sibTransId="{482FC303-F994-4168-BDF7-AA6B0A8DA95E}"/>
    <dgm:cxn modelId="{E3990CD6-E14C-4810-B486-26ECB5CF3E70}" srcId="{85C5FB98-9CB7-4953-A7BE-0046DB1A61DA}" destId="{4CF09BD6-4196-4457-8092-FC25595E23F7}" srcOrd="4" destOrd="0" parTransId="{54E177A9-B444-4E6D-8261-1794E4ACA172}" sibTransId="{FB5FE2A6-89B4-4703-B698-6887C01F885E}"/>
    <dgm:cxn modelId="{AB9AAE97-A15D-4B1D-AEBE-0FDCB2F2EE8E}" srcId="{85C5FB98-9CB7-4953-A7BE-0046DB1A61DA}" destId="{24CF5344-22A2-4442-AAEA-B557D60A58D1}" srcOrd="1" destOrd="0" parTransId="{C7771431-3CC6-4F36-AA7F-FD667D84BEE5}" sibTransId="{CD76C6A1-F05F-45F5-A82A-368EE97083E0}"/>
    <dgm:cxn modelId="{5ECECB9E-B1AD-4FF9-B1EE-10DEE062719C}" srcId="{85C5FB98-9CB7-4953-A7BE-0046DB1A61DA}" destId="{C37735BD-0472-4BA3-997A-4AE9F7A199C2}" srcOrd="2" destOrd="0" parTransId="{3F4BBA5A-8009-4095-9079-F1446A5ACA81}" sibTransId="{F9A1667E-B196-49D4-ABB7-28F639F8A0CD}"/>
    <dgm:cxn modelId="{009052A8-3E01-49AB-851D-C75A496D163D}" srcId="{85C5FB98-9CB7-4953-A7BE-0046DB1A61DA}" destId="{AD80E5C1-8147-4572-84DF-CE10977A9B6C}" srcOrd="3" destOrd="0" parTransId="{19A75FF8-3BE3-4BB1-B3BD-5A6ED19B149B}" sibTransId="{D1A9DD1B-AA8E-4DB5-A495-CBEA4763E32A}"/>
    <dgm:cxn modelId="{1964A4DC-493C-456A-9EC6-EBD86C1FF571}" type="presOf" srcId="{85C5FB98-9CB7-4953-A7BE-0046DB1A61DA}" destId="{96761251-C332-40CD-8F3B-996D01286683}" srcOrd="0" destOrd="0" presId="urn:microsoft.com/office/officeart/2005/8/layout/default"/>
    <dgm:cxn modelId="{6B6FD1A5-C714-4A0C-8002-9E5C76270F05}" type="presOf" srcId="{C37735BD-0472-4BA3-997A-4AE9F7A199C2}" destId="{7C7206CE-E0B1-4D6C-BF02-3D1A2D530B88}" srcOrd="0" destOrd="0" presId="urn:microsoft.com/office/officeart/2005/8/layout/default"/>
    <dgm:cxn modelId="{5E221E74-D349-4D40-818B-D13F9E82AD99}" type="presOf" srcId="{5FDDAF8D-444A-4500-9390-ABE298579E91}" destId="{16EB3343-8FA6-44BE-8365-D1C3A6E61E60}" srcOrd="0" destOrd="0" presId="urn:microsoft.com/office/officeart/2005/8/layout/default"/>
    <dgm:cxn modelId="{F5389F80-B190-490E-B6DC-895706E8DD1B}" type="presOf" srcId="{4CF09BD6-4196-4457-8092-FC25595E23F7}" destId="{5B78DA51-6448-4BD6-85E4-925B7E06EAC6}" srcOrd="0" destOrd="0" presId="urn:microsoft.com/office/officeart/2005/8/layout/default"/>
    <dgm:cxn modelId="{D5B879A4-53E2-4F3C-8609-18CBA75DB5EC}" type="presOf" srcId="{24CF5344-22A2-4442-AAEA-B557D60A58D1}" destId="{CD4A14F7-2F1B-4148-862E-9CB52B093B2F}" srcOrd="0" destOrd="0" presId="urn:microsoft.com/office/officeart/2005/8/layout/default"/>
    <dgm:cxn modelId="{8AE4845E-E8B4-4A90-8720-765405BD6283}" type="presParOf" srcId="{96761251-C332-40CD-8F3B-996D01286683}" destId="{16EB3343-8FA6-44BE-8365-D1C3A6E61E60}" srcOrd="0" destOrd="0" presId="urn:microsoft.com/office/officeart/2005/8/layout/default"/>
    <dgm:cxn modelId="{3AFF10CF-5095-428D-AE0F-558675F3374D}" type="presParOf" srcId="{96761251-C332-40CD-8F3B-996D01286683}" destId="{9F6D7037-87E3-4CCC-B0E2-95E4FEE04649}" srcOrd="1" destOrd="0" presId="urn:microsoft.com/office/officeart/2005/8/layout/default"/>
    <dgm:cxn modelId="{B87B8128-976E-4134-A784-F63883744B93}" type="presParOf" srcId="{96761251-C332-40CD-8F3B-996D01286683}" destId="{CD4A14F7-2F1B-4148-862E-9CB52B093B2F}" srcOrd="2" destOrd="0" presId="urn:microsoft.com/office/officeart/2005/8/layout/default"/>
    <dgm:cxn modelId="{F5CE0929-1392-4F71-A602-5D4D420820C6}" type="presParOf" srcId="{96761251-C332-40CD-8F3B-996D01286683}" destId="{41B1B42C-31CB-4AF8-85C3-1FA87338446F}" srcOrd="3" destOrd="0" presId="urn:microsoft.com/office/officeart/2005/8/layout/default"/>
    <dgm:cxn modelId="{C3367902-86C9-48E6-8AB2-C90E684ADEAA}" type="presParOf" srcId="{96761251-C332-40CD-8F3B-996D01286683}" destId="{7C7206CE-E0B1-4D6C-BF02-3D1A2D530B88}" srcOrd="4" destOrd="0" presId="urn:microsoft.com/office/officeart/2005/8/layout/default"/>
    <dgm:cxn modelId="{DBDEF316-0809-4DD4-962D-38B4A5627CC3}" type="presParOf" srcId="{96761251-C332-40CD-8F3B-996D01286683}" destId="{0D64142B-096D-4C8D-BB45-3FD3985EA82C}" srcOrd="5" destOrd="0" presId="urn:microsoft.com/office/officeart/2005/8/layout/default"/>
    <dgm:cxn modelId="{40FDCFC4-185C-4E96-8D7E-2E22291BAD90}" type="presParOf" srcId="{96761251-C332-40CD-8F3B-996D01286683}" destId="{127C72E3-3CD4-49A2-AFD5-91D42366AA0A}" srcOrd="6" destOrd="0" presId="urn:microsoft.com/office/officeart/2005/8/layout/default"/>
    <dgm:cxn modelId="{8590E8B6-5C7B-4938-B060-A3D2D689E46A}" type="presParOf" srcId="{96761251-C332-40CD-8F3B-996D01286683}" destId="{24AEC3F7-E329-4327-B869-20333AB8E4AF}" srcOrd="7" destOrd="0" presId="urn:microsoft.com/office/officeart/2005/8/layout/default"/>
    <dgm:cxn modelId="{0AA31BB8-FE13-443C-8D7F-FA60074F1721}" type="presParOf" srcId="{96761251-C332-40CD-8F3B-996D01286683}" destId="{5B78DA51-6448-4BD6-85E4-925B7E06EAC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212E504-35E3-46D6-93F8-63051259FC8D}" type="doc">
      <dgm:prSet loTypeId="urn:microsoft.com/office/officeart/2005/8/layout/hierarchy3" loCatId="hierarchy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pPr rtl="1"/>
          <a:endParaRPr lang="ar-SA"/>
        </a:p>
      </dgm:t>
    </dgm:pt>
    <dgm:pt modelId="{1A4C83BE-36C6-4818-AF1F-B489C7B352F9}">
      <dgm:prSet phldrT="[نص]"/>
      <dgm:spPr/>
      <dgm:t>
        <a:bodyPr/>
        <a:lstStyle/>
        <a:p>
          <a:pPr rtl="1"/>
          <a:r>
            <a:rPr lang="ar-SA" dirty="0" smtClean="0"/>
            <a:t>ومثال المتأخر </a:t>
          </a:r>
          <a:endParaRPr lang="ar-SA" dirty="0"/>
        </a:p>
      </dgm:t>
    </dgm:pt>
    <dgm:pt modelId="{7B1FE504-DAE6-4535-B2E2-7813A61E0783}" type="parTrans" cxnId="{4EB62AC5-FAE6-4A03-B327-FD46FCC07056}">
      <dgm:prSet/>
      <dgm:spPr/>
      <dgm:t>
        <a:bodyPr/>
        <a:lstStyle/>
        <a:p>
          <a:pPr rtl="1"/>
          <a:endParaRPr lang="ar-SA"/>
        </a:p>
      </dgm:t>
    </dgm:pt>
    <dgm:pt modelId="{2E618780-8735-4C41-A0BB-2C856208D7CF}" type="sibTrans" cxnId="{4EB62AC5-FAE6-4A03-B327-FD46FCC07056}">
      <dgm:prSet/>
      <dgm:spPr/>
      <dgm:t>
        <a:bodyPr/>
        <a:lstStyle/>
        <a:p>
          <a:pPr rtl="1"/>
          <a:endParaRPr lang="ar-SA"/>
        </a:p>
      </dgm:t>
    </dgm:pt>
    <dgm:pt modelId="{15EC58D2-EE68-4D30-AEA0-554A5EC123A6}">
      <dgm:prSet phldrT="[نص]" custT="1"/>
      <dgm:spPr/>
      <dgm:t>
        <a:bodyPr/>
        <a:lstStyle/>
        <a:p>
          <a:pPr rtl="1"/>
          <a:r>
            <a:rPr lang="ar-SA" sz="1800" b="1" dirty="0" smtClean="0"/>
            <a:t>المتأخر قولة </a:t>
          </a:r>
          <a:r>
            <a:rPr lang="ar-SA" sz="1800" b="1" dirty="0" err="1" smtClean="0"/>
            <a:t>تعالى :</a:t>
          </a:r>
          <a:endParaRPr lang="ar-SA" sz="1800" b="1" dirty="0" smtClean="0"/>
        </a:p>
        <a:p>
          <a:pPr rtl="1"/>
          <a:r>
            <a:rPr lang="ar-SA" sz="1800" b="1" dirty="0" smtClean="0"/>
            <a:t> </a:t>
          </a:r>
          <a:r>
            <a:rPr lang="ar-SA" sz="1800" b="1" dirty="0" smtClean="0">
              <a:solidFill>
                <a:srgbClr val="92D050"/>
              </a:solidFill>
            </a:rPr>
            <a:t>(</a:t>
          </a:r>
          <a:r>
            <a:rPr lang="ar-SA" sz="1800" b="1" dirty="0" smtClean="0"/>
            <a:t> والذين يبتغون الكتاب مما ملكت ايمانكم فكاتبوهم إن علمتم فيهم خيراً</a:t>
          </a:r>
          <a:r>
            <a:rPr lang="ar-SA" sz="1800" b="1" dirty="0" err="1" smtClean="0">
              <a:solidFill>
                <a:srgbClr val="92D050"/>
              </a:solidFill>
            </a:rPr>
            <a:t>)</a:t>
          </a:r>
          <a:r>
            <a:rPr lang="ar-SA" sz="1800" b="1" dirty="0" smtClean="0"/>
            <a:t> </a:t>
          </a:r>
          <a:endParaRPr lang="ar-SA" sz="1800" b="1" dirty="0"/>
        </a:p>
      </dgm:t>
    </dgm:pt>
    <dgm:pt modelId="{3CA727F8-1C52-4D21-9BC8-AE9DCDB9A600}" type="parTrans" cxnId="{97F0A068-84D2-4D05-9D20-DBC72573497C}">
      <dgm:prSet/>
      <dgm:spPr/>
      <dgm:t>
        <a:bodyPr/>
        <a:lstStyle/>
        <a:p>
          <a:pPr rtl="1"/>
          <a:endParaRPr lang="ar-SA"/>
        </a:p>
      </dgm:t>
    </dgm:pt>
    <dgm:pt modelId="{461D73FE-65A7-4A11-9484-ECBCA049C91F}" type="sibTrans" cxnId="{97F0A068-84D2-4D05-9D20-DBC72573497C}">
      <dgm:prSet/>
      <dgm:spPr/>
      <dgm:t>
        <a:bodyPr/>
        <a:lstStyle/>
        <a:p>
          <a:pPr rtl="1"/>
          <a:endParaRPr lang="ar-SA"/>
        </a:p>
      </dgm:t>
    </dgm:pt>
    <dgm:pt modelId="{E016E4B1-3389-4C9E-863F-CF74A021A463}">
      <dgm:prSet phldrT="[نص]"/>
      <dgm:spPr/>
      <dgm:t>
        <a:bodyPr/>
        <a:lstStyle/>
        <a:p>
          <a:pPr rtl="1"/>
          <a:r>
            <a:rPr lang="ar-SA" b="1" dirty="0" smtClean="0">
              <a:solidFill>
                <a:srgbClr val="FF0000"/>
              </a:solidFill>
            </a:rPr>
            <a:t>*</a:t>
          </a:r>
          <a:r>
            <a:rPr lang="ar-SA" b="1" dirty="0" smtClean="0"/>
            <a:t> فمكاتبة المملوك مشروطة بعلم الخير </a:t>
          </a:r>
          <a:r>
            <a:rPr lang="ar-SA" b="1" dirty="0" err="1" smtClean="0"/>
            <a:t>فيه .</a:t>
          </a:r>
          <a:r>
            <a:rPr lang="ar-SA" b="1" dirty="0" smtClean="0"/>
            <a:t> </a:t>
          </a:r>
          <a:endParaRPr lang="ar-SA" b="1" dirty="0"/>
        </a:p>
      </dgm:t>
    </dgm:pt>
    <dgm:pt modelId="{8E184C50-163B-47E4-8505-BB00DE30039E}" type="parTrans" cxnId="{1D2E66CC-3957-46AF-8B01-D89630FD7434}">
      <dgm:prSet/>
      <dgm:spPr/>
      <dgm:t>
        <a:bodyPr/>
        <a:lstStyle/>
        <a:p>
          <a:pPr rtl="1"/>
          <a:endParaRPr lang="ar-SA"/>
        </a:p>
      </dgm:t>
    </dgm:pt>
    <dgm:pt modelId="{CE7B56A0-9476-4E6F-AE66-AC577CC5B362}" type="sibTrans" cxnId="{1D2E66CC-3957-46AF-8B01-D89630FD7434}">
      <dgm:prSet/>
      <dgm:spPr/>
      <dgm:t>
        <a:bodyPr/>
        <a:lstStyle/>
        <a:p>
          <a:pPr rtl="1"/>
          <a:endParaRPr lang="ar-SA"/>
        </a:p>
      </dgm:t>
    </dgm:pt>
    <dgm:pt modelId="{2ECF6D12-5F96-479A-BC70-F5B61ECEDBF9}">
      <dgm:prSet phldrT="[نص]"/>
      <dgm:spPr/>
      <dgm:t>
        <a:bodyPr/>
        <a:lstStyle/>
        <a:p>
          <a:pPr rtl="1"/>
          <a:r>
            <a:rPr lang="ar-SA" dirty="0" smtClean="0"/>
            <a:t>مثال المتقدم </a:t>
          </a:r>
          <a:endParaRPr lang="ar-SA" dirty="0"/>
        </a:p>
      </dgm:t>
    </dgm:pt>
    <dgm:pt modelId="{DC111EF3-09AB-47EB-BF82-883892DB9E5A}" type="parTrans" cxnId="{61782943-020E-4160-A296-12A6505D9167}">
      <dgm:prSet/>
      <dgm:spPr/>
      <dgm:t>
        <a:bodyPr/>
        <a:lstStyle/>
        <a:p>
          <a:pPr rtl="1"/>
          <a:endParaRPr lang="ar-SA"/>
        </a:p>
      </dgm:t>
    </dgm:pt>
    <dgm:pt modelId="{0C46F27D-236D-49AD-97CC-BA45EC21C27B}" type="sibTrans" cxnId="{61782943-020E-4160-A296-12A6505D9167}">
      <dgm:prSet/>
      <dgm:spPr/>
      <dgm:t>
        <a:bodyPr/>
        <a:lstStyle/>
        <a:p>
          <a:pPr rtl="1"/>
          <a:endParaRPr lang="ar-SA"/>
        </a:p>
      </dgm:t>
    </dgm:pt>
    <dgm:pt modelId="{5542E408-3759-44E9-BB32-5FE47A0D8385}">
      <dgm:prSet phldrT="[نص]" custT="1"/>
      <dgm:spPr/>
      <dgm:t>
        <a:bodyPr/>
        <a:lstStyle/>
        <a:p>
          <a:pPr rtl="1"/>
          <a:r>
            <a:rPr lang="ar-SA" sz="1800" b="1" dirty="0" smtClean="0"/>
            <a:t>قولة </a:t>
          </a:r>
          <a:r>
            <a:rPr lang="ar-SA" sz="1800" b="1" dirty="0" err="1" smtClean="0"/>
            <a:t>تعالى : </a:t>
          </a:r>
          <a:r>
            <a:rPr lang="ar-SA" sz="1800" b="1" dirty="0" smtClean="0">
              <a:solidFill>
                <a:srgbClr val="00B050"/>
              </a:solidFill>
            </a:rPr>
            <a:t>(</a:t>
          </a:r>
          <a:r>
            <a:rPr lang="ar-SA" sz="1800" b="1" dirty="0" smtClean="0"/>
            <a:t>فإن تابوا وأقاموا الصلاة </a:t>
          </a:r>
          <a:r>
            <a:rPr lang="ar-SA" sz="1800" b="1" dirty="0" err="1" smtClean="0"/>
            <a:t>وءاتوا</a:t>
          </a:r>
          <a:r>
            <a:rPr lang="ar-SA" sz="1800" b="1" dirty="0" smtClean="0"/>
            <a:t> الزكاة فخلوا </a:t>
          </a:r>
          <a:r>
            <a:rPr lang="ar-SA" sz="1800" b="1" dirty="0" err="1" smtClean="0"/>
            <a:t>سبيلهم </a:t>
          </a:r>
          <a:r>
            <a:rPr lang="ar-SA" sz="1800" b="1" dirty="0" err="1" smtClean="0">
              <a:solidFill>
                <a:srgbClr val="00B050"/>
              </a:solidFill>
            </a:rPr>
            <a:t>)</a:t>
          </a:r>
          <a:endParaRPr lang="en-US" sz="1800" b="1" dirty="0" smtClean="0">
            <a:solidFill>
              <a:srgbClr val="00B050"/>
            </a:solidFill>
          </a:endParaRPr>
        </a:p>
        <a:p>
          <a:pPr rtl="1"/>
          <a:r>
            <a:rPr lang="ar-SA" sz="1800" b="1" dirty="0" smtClean="0"/>
            <a:t>بعد قوله تعالى في </a:t>
          </a:r>
          <a:r>
            <a:rPr lang="ar-SA" sz="1800" b="1" dirty="0" err="1" smtClean="0"/>
            <a:t>الايه</a:t>
          </a:r>
          <a:r>
            <a:rPr lang="ar-SA" sz="1800" b="1" dirty="0" smtClean="0"/>
            <a:t> </a:t>
          </a:r>
          <a:r>
            <a:rPr lang="ar-SA" sz="1800" b="1" dirty="0" err="1" smtClean="0"/>
            <a:t>: </a:t>
          </a:r>
          <a:r>
            <a:rPr lang="ar-SA" sz="1800" b="1" dirty="0" smtClean="0">
              <a:solidFill>
                <a:srgbClr val="00B050"/>
              </a:solidFill>
            </a:rPr>
            <a:t>(</a:t>
          </a:r>
          <a:r>
            <a:rPr lang="ar-SA" sz="1800" b="1" dirty="0" smtClean="0"/>
            <a:t>فإذا انسلخ الاشهر الحرم فاقتلوا المشركين حيث وجدتموهم وخذوهم واحصروهم واقعدوا لهم كل </a:t>
          </a:r>
          <a:r>
            <a:rPr lang="ar-SA" sz="1800" b="1" dirty="0" err="1" smtClean="0"/>
            <a:t>مرصد </a:t>
          </a:r>
          <a:r>
            <a:rPr lang="ar-SA" sz="1800" b="1" dirty="0" err="1" smtClean="0">
              <a:solidFill>
                <a:srgbClr val="00B050"/>
              </a:solidFill>
            </a:rPr>
            <a:t>)</a:t>
          </a:r>
          <a:r>
            <a:rPr lang="ar-SA" sz="1800" b="1" dirty="0" err="1" smtClean="0"/>
            <a:t> .</a:t>
          </a:r>
          <a:endParaRPr lang="ar-SA" sz="1800" b="1" dirty="0"/>
        </a:p>
      </dgm:t>
    </dgm:pt>
    <dgm:pt modelId="{452707E7-A63F-45CD-926C-E58B07DD6A30}" type="parTrans" cxnId="{34A63E78-D972-47C3-A14F-24C9C7C5312F}">
      <dgm:prSet/>
      <dgm:spPr/>
      <dgm:t>
        <a:bodyPr/>
        <a:lstStyle/>
        <a:p>
          <a:pPr rtl="1"/>
          <a:endParaRPr lang="ar-SA"/>
        </a:p>
      </dgm:t>
    </dgm:pt>
    <dgm:pt modelId="{05242AF5-C98D-43B3-96E7-D675D77F2D33}" type="sibTrans" cxnId="{34A63E78-D972-47C3-A14F-24C9C7C5312F}">
      <dgm:prSet/>
      <dgm:spPr/>
      <dgm:t>
        <a:bodyPr/>
        <a:lstStyle/>
        <a:p>
          <a:pPr rtl="1"/>
          <a:endParaRPr lang="ar-SA"/>
        </a:p>
      </dgm:t>
    </dgm:pt>
    <dgm:pt modelId="{B2D72FB1-1B09-456F-8AD1-A7BBCB98AE05}">
      <dgm:prSet phldrT="[نص]" custT="1"/>
      <dgm:spPr/>
      <dgm:t>
        <a:bodyPr/>
        <a:lstStyle/>
        <a:p>
          <a:pPr rtl="1"/>
          <a:r>
            <a:rPr lang="ar-SA" sz="1800" b="1" dirty="0" smtClean="0"/>
            <a:t>وقولة </a:t>
          </a:r>
          <a:r>
            <a:rPr lang="ar-SA" sz="1800" b="1" dirty="0" err="1" smtClean="0"/>
            <a:t>تعالى : </a:t>
          </a:r>
          <a:r>
            <a:rPr lang="ar-SA" sz="1800" b="1" dirty="0" smtClean="0">
              <a:solidFill>
                <a:srgbClr val="00B050"/>
              </a:solidFill>
            </a:rPr>
            <a:t>(</a:t>
          </a:r>
          <a:r>
            <a:rPr lang="ar-SA" sz="1800" b="1" dirty="0" smtClean="0"/>
            <a:t> وإن كن أولت حمل فانفقوا عليهن حتى يضعن </a:t>
          </a:r>
          <a:r>
            <a:rPr lang="ar-SA" sz="1800" b="1" dirty="0" err="1" smtClean="0"/>
            <a:t>حملهن </a:t>
          </a:r>
          <a:r>
            <a:rPr lang="ar-SA" sz="1800" b="1" dirty="0" err="1" smtClean="0">
              <a:solidFill>
                <a:srgbClr val="00B050"/>
              </a:solidFill>
            </a:rPr>
            <a:t>)</a:t>
          </a:r>
          <a:endParaRPr lang="en-US" sz="1800" b="1" dirty="0" smtClean="0">
            <a:solidFill>
              <a:srgbClr val="00B050"/>
            </a:solidFill>
          </a:endParaRPr>
        </a:p>
        <a:p>
          <a:pPr rtl="1"/>
          <a:r>
            <a:rPr lang="ar-SA" sz="1800" b="1" dirty="0" smtClean="0">
              <a:solidFill>
                <a:srgbClr val="FF0000"/>
              </a:solidFill>
            </a:rPr>
            <a:t>*</a:t>
          </a:r>
          <a:r>
            <a:rPr lang="ar-SA" sz="1800" b="1" dirty="0" smtClean="0"/>
            <a:t> </a:t>
          </a:r>
          <a:r>
            <a:rPr lang="ar-SA" sz="1800" b="1" dirty="0" err="1" smtClean="0"/>
            <a:t>فتخلية</a:t>
          </a:r>
          <a:r>
            <a:rPr lang="ar-SA" sz="1800" b="1" dirty="0" smtClean="0"/>
            <a:t> السبيل مشروطة بالتوبة </a:t>
          </a:r>
          <a:r>
            <a:rPr lang="ar-SA" sz="1800" b="1" dirty="0" err="1" smtClean="0"/>
            <a:t>واقامة</a:t>
          </a:r>
          <a:r>
            <a:rPr lang="ar-SA" sz="1800" b="1" dirty="0" smtClean="0"/>
            <a:t> الصلاة </a:t>
          </a:r>
          <a:r>
            <a:rPr lang="ar-SA" sz="1800" b="1" dirty="0" err="1" smtClean="0"/>
            <a:t>وايتاء</a:t>
          </a:r>
          <a:r>
            <a:rPr lang="ar-SA" sz="1800" b="1" dirty="0" smtClean="0"/>
            <a:t> </a:t>
          </a:r>
          <a:r>
            <a:rPr lang="ar-SA" sz="1800" b="1" dirty="0" err="1" smtClean="0"/>
            <a:t>الزكاة .</a:t>
          </a:r>
          <a:endParaRPr lang="en-US" sz="1800" b="1" dirty="0" smtClean="0"/>
        </a:p>
        <a:p>
          <a:pPr rtl="1"/>
          <a:r>
            <a:rPr lang="ar-SA" sz="1800" b="1" dirty="0" smtClean="0">
              <a:solidFill>
                <a:srgbClr val="FF0000"/>
              </a:solidFill>
            </a:rPr>
            <a:t>*</a:t>
          </a:r>
          <a:r>
            <a:rPr lang="ar-SA" sz="1800" b="1" dirty="0" smtClean="0"/>
            <a:t> </a:t>
          </a:r>
          <a:r>
            <a:rPr lang="ar-SA" sz="1800" b="1" dirty="0" err="1" smtClean="0"/>
            <a:t>والانفاق</a:t>
          </a:r>
          <a:r>
            <a:rPr lang="ar-SA" sz="1800" b="1" dirty="0" smtClean="0"/>
            <a:t> على المطلقة مشروط بوجود </a:t>
          </a:r>
          <a:r>
            <a:rPr lang="ar-SA" sz="1800" b="1" dirty="0" err="1" smtClean="0"/>
            <a:t>الحمل .</a:t>
          </a:r>
          <a:endParaRPr lang="ar-SA" sz="1800" b="1" dirty="0"/>
        </a:p>
      </dgm:t>
    </dgm:pt>
    <dgm:pt modelId="{64D60287-04F2-447B-8102-B7DAFCEFF976}" type="parTrans" cxnId="{CD823E37-1919-4E3B-BACE-11E0296AFE9A}">
      <dgm:prSet/>
      <dgm:spPr/>
      <dgm:t>
        <a:bodyPr/>
        <a:lstStyle/>
        <a:p>
          <a:pPr rtl="1"/>
          <a:endParaRPr lang="ar-SA"/>
        </a:p>
      </dgm:t>
    </dgm:pt>
    <dgm:pt modelId="{710F2B55-B64E-4748-90D3-E91038EA90FB}" type="sibTrans" cxnId="{CD823E37-1919-4E3B-BACE-11E0296AFE9A}">
      <dgm:prSet/>
      <dgm:spPr/>
      <dgm:t>
        <a:bodyPr/>
        <a:lstStyle/>
        <a:p>
          <a:pPr rtl="1"/>
          <a:endParaRPr lang="ar-SA"/>
        </a:p>
      </dgm:t>
    </dgm:pt>
    <dgm:pt modelId="{4AD3348C-120D-4A01-A9B1-35723F9D0E6F}" type="pres">
      <dgm:prSet presAssocID="{B212E504-35E3-46D6-93F8-63051259FC8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16A5C124-44E1-449F-8537-B1CE6C73DA45}" type="pres">
      <dgm:prSet presAssocID="{1A4C83BE-36C6-4818-AF1F-B489C7B352F9}" presName="root" presStyleCnt="0"/>
      <dgm:spPr/>
    </dgm:pt>
    <dgm:pt modelId="{964AE6F9-8670-460F-96E1-DD8D4E4EC30E}" type="pres">
      <dgm:prSet presAssocID="{1A4C83BE-36C6-4818-AF1F-B489C7B352F9}" presName="rootComposite" presStyleCnt="0"/>
      <dgm:spPr/>
    </dgm:pt>
    <dgm:pt modelId="{BF6A058E-F3CA-4714-8F58-8DC62263CF6B}" type="pres">
      <dgm:prSet presAssocID="{1A4C83BE-36C6-4818-AF1F-B489C7B352F9}" presName="rootText" presStyleLbl="node1" presStyleIdx="0" presStyleCnt="2"/>
      <dgm:spPr/>
      <dgm:t>
        <a:bodyPr/>
        <a:lstStyle/>
        <a:p>
          <a:pPr rtl="1"/>
          <a:endParaRPr lang="ar-SA"/>
        </a:p>
      </dgm:t>
    </dgm:pt>
    <dgm:pt modelId="{6819DB96-874F-4040-A2B6-E9CF71326360}" type="pres">
      <dgm:prSet presAssocID="{1A4C83BE-36C6-4818-AF1F-B489C7B352F9}" presName="rootConnector" presStyleLbl="node1" presStyleIdx="0" presStyleCnt="2"/>
      <dgm:spPr/>
      <dgm:t>
        <a:bodyPr/>
        <a:lstStyle/>
        <a:p>
          <a:pPr rtl="1"/>
          <a:endParaRPr lang="ar-SA"/>
        </a:p>
      </dgm:t>
    </dgm:pt>
    <dgm:pt modelId="{BCD4D179-693B-45F0-8B1E-C35B24224F0E}" type="pres">
      <dgm:prSet presAssocID="{1A4C83BE-36C6-4818-AF1F-B489C7B352F9}" presName="childShape" presStyleCnt="0"/>
      <dgm:spPr/>
    </dgm:pt>
    <dgm:pt modelId="{61BE4F8B-FE0A-45A2-B0A2-ABFF8C33FB68}" type="pres">
      <dgm:prSet presAssocID="{3CA727F8-1C52-4D21-9BC8-AE9DCDB9A600}" presName="Name13" presStyleLbl="parChTrans1D2" presStyleIdx="0" presStyleCnt="4"/>
      <dgm:spPr/>
      <dgm:t>
        <a:bodyPr/>
        <a:lstStyle/>
        <a:p>
          <a:pPr rtl="1"/>
          <a:endParaRPr lang="ar-SA"/>
        </a:p>
      </dgm:t>
    </dgm:pt>
    <dgm:pt modelId="{2F9CC23E-E892-458B-9A9B-72785A5C1055}" type="pres">
      <dgm:prSet presAssocID="{15EC58D2-EE68-4D30-AEA0-554A5EC123A6}" presName="childText" presStyleLbl="bgAcc1" presStyleIdx="0" presStyleCnt="4" custScaleX="15821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D7B90A8-B5D0-4872-8DBA-AD283413FA3B}" type="pres">
      <dgm:prSet presAssocID="{8E184C50-163B-47E4-8505-BB00DE30039E}" presName="Name13" presStyleLbl="parChTrans1D2" presStyleIdx="1" presStyleCnt="4"/>
      <dgm:spPr/>
      <dgm:t>
        <a:bodyPr/>
        <a:lstStyle/>
        <a:p>
          <a:pPr rtl="1"/>
          <a:endParaRPr lang="ar-SA"/>
        </a:p>
      </dgm:t>
    </dgm:pt>
    <dgm:pt modelId="{72FBCF48-086C-4936-A961-AA15E52C8CDE}" type="pres">
      <dgm:prSet presAssocID="{E016E4B1-3389-4C9E-863F-CF74A021A463}" presName="childText" presStyleLbl="bgAcc1" presStyleIdx="1" presStyleCnt="4" custScaleX="155177" custScaleY="5578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457C7C1-739C-44F0-BC5E-23486EEABBC1}" type="pres">
      <dgm:prSet presAssocID="{2ECF6D12-5F96-479A-BC70-F5B61ECEDBF9}" presName="root" presStyleCnt="0"/>
      <dgm:spPr/>
    </dgm:pt>
    <dgm:pt modelId="{95A9BA1B-6B7F-4992-BE04-05487CBD8E29}" type="pres">
      <dgm:prSet presAssocID="{2ECF6D12-5F96-479A-BC70-F5B61ECEDBF9}" presName="rootComposite" presStyleCnt="0"/>
      <dgm:spPr/>
    </dgm:pt>
    <dgm:pt modelId="{F22EB009-C33F-4EB8-B6C4-F76761811A35}" type="pres">
      <dgm:prSet presAssocID="{2ECF6D12-5F96-479A-BC70-F5B61ECEDBF9}" presName="rootText" presStyleLbl="node1" presStyleIdx="1" presStyleCnt="2"/>
      <dgm:spPr/>
      <dgm:t>
        <a:bodyPr/>
        <a:lstStyle/>
        <a:p>
          <a:pPr rtl="1"/>
          <a:endParaRPr lang="ar-SA"/>
        </a:p>
      </dgm:t>
    </dgm:pt>
    <dgm:pt modelId="{BC5CC218-DDD9-4454-BC98-5B17FC3247C4}" type="pres">
      <dgm:prSet presAssocID="{2ECF6D12-5F96-479A-BC70-F5B61ECEDBF9}" presName="rootConnector" presStyleLbl="node1" presStyleIdx="1" presStyleCnt="2"/>
      <dgm:spPr/>
      <dgm:t>
        <a:bodyPr/>
        <a:lstStyle/>
        <a:p>
          <a:pPr rtl="1"/>
          <a:endParaRPr lang="ar-SA"/>
        </a:p>
      </dgm:t>
    </dgm:pt>
    <dgm:pt modelId="{1342D09A-B144-4477-BE3C-2184991B3BD8}" type="pres">
      <dgm:prSet presAssocID="{2ECF6D12-5F96-479A-BC70-F5B61ECEDBF9}" presName="childShape" presStyleCnt="0"/>
      <dgm:spPr/>
    </dgm:pt>
    <dgm:pt modelId="{08A318AA-BB23-4D99-A5E4-8BA85D99ED58}" type="pres">
      <dgm:prSet presAssocID="{452707E7-A63F-45CD-926C-E58B07DD6A30}" presName="Name13" presStyleLbl="parChTrans1D2" presStyleIdx="2" presStyleCnt="4"/>
      <dgm:spPr/>
      <dgm:t>
        <a:bodyPr/>
        <a:lstStyle/>
        <a:p>
          <a:pPr rtl="1"/>
          <a:endParaRPr lang="ar-SA"/>
        </a:p>
      </dgm:t>
    </dgm:pt>
    <dgm:pt modelId="{4E5FE0EB-A9BE-4A2B-BABE-8566D35574F4}" type="pres">
      <dgm:prSet presAssocID="{5542E408-3759-44E9-BB32-5FE47A0D8385}" presName="childText" presStyleLbl="bgAcc1" presStyleIdx="2" presStyleCnt="4" custScaleX="186650" custScaleY="15482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06305B4-9B00-440B-943D-F02EDD0B2049}" type="pres">
      <dgm:prSet presAssocID="{64D60287-04F2-447B-8102-B7DAFCEFF976}" presName="Name13" presStyleLbl="parChTrans1D2" presStyleIdx="3" presStyleCnt="4"/>
      <dgm:spPr/>
      <dgm:t>
        <a:bodyPr/>
        <a:lstStyle/>
        <a:p>
          <a:pPr rtl="1"/>
          <a:endParaRPr lang="ar-SA"/>
        </a:p>
      </dgm:t>
    </dgm:pt>
    <dgm:pt modelId="{704F088F-A0F4-472C-9372-7692325791CC}" type="pres">
      <dgm:prSet presAssocID="{B2D72FB1-1B09-456F-8AD1-A7BBCB98AE05}" presName="childText" presStyleLbl="bgAcc1" presStyleIdx="3" presStyleCnt="4" custScaleX="235065" custScaleY="14632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78D91D22-1876-484A-90D0-7A6AE72557B6}" type="presOf" srcId="{8E184C50-163B-47E4-8505-BB00DE30039E}" destId="{DD7B90A8-B5D0-4872-8DBA-AD283413FA3B}" srcOrd="0" destOrd="0" presId="urn:microsoft.com/office/officeart/2005/8/layout/hierarchy3"/>
    <dgm:cxn modelId="{6F507DA7-F359-4E22-9813-4F3AA85F8FB2}" type="presOf" srcId="{5542E408-3759-44E9-BB32-5FE47A0D8385}" destId="{4E5FE0EB-A9BE-4A2B-BABE-8566D35574F4}" srcOrd="0" destOrd="0" presId="urn:microsoft.com/office/officeart/2005/8/layout/hierarchy3"/>
    <dgm:cxn modelId="{61782943-020E-4160-A296-12A6505D9167}" srcId="{B212E504-35E3-46D6-93F8-63051259FC8D}" destId="{2ECF6D12-5F96-479A-BC70-F5B61ECEDBF9}" srcOrd="1" destOrd="0" parTransId="{DC111EF3-09AB-47EB-BF82-883892DB9E5A}" sibTransId="{0C46F27D-236D-49AD-97CC-BA45EC21C27B}"/>
    <dgm:cxn modelId="{246F12F6-0F1A-4F05-8DDA-7F316C1D457D}" type="presOf" srcId="{64D60287-04F2-447B-8102-B7DAFCEFF976}" destId="{F06305B4-9B00-440B-943D-F02EDD0B2049}" srcOrd="0" destOrd="0" presId="urn:microsoft.com/office/officeart/2005/8/layout/hierarchy3"/>
    <dgm:cxn modelId="{5C68E028-2CAA-4F1A-A193-299D8EE07C69}" type="presOf" srcId="{2ECF6D12-5F96-479A-BC70-F5B61ECEDBF9}" destId="{F22EB009-C33F-4EB8-B6C4-F76761811A35}" srcOrd="0" destOrd="0" presId="urn:microsoft.com/office/officeart/2005/8/layout/hierarchy3"/>
    <dgm:cxn modelId="{63B54320-554C-4C63-8E39-B0FA94F36380}" type="presOf" srcId="{B212E504-35E3-46D6-93F8-63051259FC8D}" destId="{4AD3348C-120D-4A01-A9B1-35723F9D0E6F}" srcOrd="0" destOrd="0" presId="urn:microsoft.com/office/officeart/2005/8/layout/hierarchy3"/>
    <dgm:cxn modelId="{34A63E78-D972-47C3-A14F-24C9C7C5312F}" srcId="{2ECF6D12-5F96-479A-BC70-F5B61ECEDBF9}" destId="{5542E408-3759-44E9-BB32-5FE47A0D8385}" srcOrd="0" destOrd="0" parTransId="{452707E7-A63F-45CD-926C-E58B07DD6A30}" sibTransId="{05242AF5-C98D-43B3-96E7-D675D77F2D33}"/>
    <dgm:cxn modelId="{84ED6A23-6995-4BA8-B37F-85F6528FFE51}" type="presOf" srcId="{3CA727F8-1C52-4D21-9BC8-AE9DCDB9A600}" destId="{61BE4F8B-FE0A-45A2-B0A2-ABFF8C33FB68}" srcOrd="0" destOrd="0" presId="urn:microsoft.com/office/officeart/2005/8/layout/hierarchy3"/>
    <dgm:cxn modelId="{D3FA50EA-7175-4EE3-ADA4-28735D4DC13C}" type="presOf" srcId="{2ECF6D12-5F96-479A-BC70-F5B61ECEDBF9}" destId="{BC5CC218-DDD9-4454-BC98-5B17FC3247C4}" srcOrd="1" destOrd="0" presId="urn:microsoft.com/office/officeart/2005/8/layout/hierarchy3"/>
    <dgm:cxn modelId="{1D2E66CC-3957-46AF-8B01-D89630FD7434}" srcId="{1A4C83BE-36C6-4818-AF1F-B489C7B352F9}" destId="{E016E4B1-3389-4C9E-863F-CF74A021A463}" srcOrd="1" destOrd="0" parTransId="{8E184C50-163B-47E4-8505-BB00DE30039E}" sibTransId="{CE7B56A0-9476-4E6F-AE66-AC577CC5B362}"/>
    <dgm:cxn modelId="{D0948DEF-745D-413C-BB46-D3BD273C4F89}" type="presOf" srcId="{15EC58D2-EE68-4D30-AEA0-554A5EC123A6}" destId="{2F9CC23E-E892-458B-9A9B-72785A5C1055}" srcOrd="0" destOrd="0" presId="urn:microsoft.com/office/officeart/2005/8/layout/hierarchy3"/>
    <dgm:cxn modelId="{4EB62AC5-FAE6-4A03-B327-FD46FCC07056}" srcId="{B212E504-35E3-46D6-93F8-63051259FC8D}" destId="{1A4C83BE-36C6-4818-AF1F-B489C7B352F9}" srcOrd="0" destOrd="0" parTransId="{7B1FE504-DAE6-4535-B2E2-7813A61E0783}" sibTransId="{2E618780-8735-4C41-A0BB-2C856208D7CF}"/>
    <dgm:cxn modelId="{FC2EC54D-0494-4115-BA22-39E08DFB87DD}" type="presOf" srcId="{1A4C83BE-36C6-4818-AF1F-B489C7B352F9}" destId="{BF6A058E-F3CA-4714-8F58-8DC62263CF6B}" srcOrd="0" destOrd="0" presId="urn:microsoft.com/office/officeart/2005/8/layout/hierarchy3"/>
    <dgm:cxn modelId="{69C621BA-7B48-4FF7-B2CF-3266901E67B6}" type="presOf" srcId="{E016E4B1-3389-4C9E-863F-CF74A021A463}" destId="{72FBCF48-086C-4936-A961-AA15E52C8CDE}" srcOrd="0" destOrd="0" presId="urn:microsoft.com/office/officeart/2005/8/layout/hierarchy3"/>
    <dgm:cxn modelId="{CD823E37-1919-4E3B-BACE-11E0296AFE9A}" srcId="{2ECF6D12-5F96-479A-BC70-F5B61ECEDBF9}" destId="{B2D72FB1-1B09-456F-8AD1-A7BBCB98AE05}" srcOrd="1" destOrd="0" parTransId="{64D60287-04F2-447B-8102-B7DAFCEFF976}" sibTransId="{710F2B55-B64E-4748-90D3-E91038EA90FB}"/>
    <dgm:cxn modelId="{927C173E-EEA4-43EF-AB07-AD3697D68E7F}" type="presOf" srcId="{B2D72FB1-1B09-456F-8AD1-A7BBCB98AE05}" destId="{704F088F-A0F4-472C-9372-7692325791CC}" srcOrd="0" destOrd="0" presId="urn:microsoft.com/office/officeart/2005/8/layout/hierarchy3"/>
    <dgm:cxn modelId="{83AC1435-8464-44F8-BAA7-F7EB3E89085D}" type="presOf" srcId="{452707E7-A63F-45CD-926C-E58B07DD6A30}" destId="{08A318AA-BB23-4D99-A5E4-8BA85D99ED58}" srcOrd="0" destOrd="0" presId="urn:microsoft.com/office/officeart/2005/8/layout/hierarchy3"/>
    <dgm:cxn modelId="{97F0A068-84D2-4D05-9D20-DBC72573497C}" srcId="{1A4C83BE-36C6-4818-AF1F-B489C7B352F9}" destId="{15EC58D2-EE68-4D30-AEA0-554A5EC123A6}" srcOrd="0" destOrd="0" parTransId="{3CA727F8-1C52-4D21-9BC8-AE9DCDB9A600}" sibTransId="{461D73FE-65A7-4A11-9484-ECBCA049C91F}"/>
    <dgm:cxn modelId="{CFC59F26-2A98-4A47-ADA4-6DCEF584BE6F}" type="presOf" srcId="{1A4C83BE-36C6-4818-AF1F-B489C7B352F9}" destId="{6819DB96-874F-4040-A2B6-E9CF71326360}" srcOrd="1" destOrd="0" presId="urn:microsoft.com/office/officeart/2005/8/layout/hierarchy3"/>
    <dgm:cxn modelId="{8D4B596E-7635-4B28-BC8A-ED0D48529A0E}" type="presParOf" srcId="{4AD3348C-120D-4A01-A9B1-35723F9D0E6F}" destId="{16A5C124-44E1-449F-8537-B1CE6C73DA45}" srcOrd="0" destOrd="0" presId="urn:microsoft.com/office/officeart/2005/8/layout/hierarchy3"/>
    <dgm:cxn modelId="{8B64BA9C-0BF8-442D-804B-754705BFAD29}" type="presParOf" srcId="{16A5C124-44E1-449F-8537-B1CE6C73DA45}" destId="{964AE6F9-8670-460F-96E1-DD8D4E4EC30E}" srcOrd="0" destOrd="0" presId="urn:microsoft.com/office/officeart/2005/8/layout/hierarchy3"/>
    <dgm:cxn modelId="{CFB28663-A64B-4D01-A78F-061F0BFB0BFE}" type="presParOf" srcId="{964AE6F9-8670-460F-96E1-DD8D4E4EC30E}" destId="{BF6A058E-F3CA-4714-8F58-8DC62263CF6B}" srcOrd="0" destOrd="0" presId="urn:microsoft.com/office/officeart/2005/8/layout/hierarchy3"/>
    <dgm:cxn modelId="{95973010-BEA9-4B59-90FE-C630C40BE577}" type="presParOf" srcId="{964AE6F9-8670-460F-96E1-DD8D4E4EC30E}" destId="{6819DB96-874F-4040-A2B6-E9CF71326360}" srcOrd="1" destOrd="0" presId="urn:microsoft.com/office/officeart/2005/8/layout/hierarchy3"/>
    <dgm:cxn modelId="{4F9F07CB-F6B5-43B5-A568-8839229367EC}" type="presParOf" srcId="{16A5C124-44E1-449F-8537-B1CE6C73DA45}" destId="{BCD4D179-693B-45F0-8B1E-C35B24224F0E}" srcOrd="1" destOrd="0" presId="urn:microsoft.com/office/officeart/2005/8/layout/hierarchy3"/>
    <dgm:cxn modelId="{314F882F-4325-4FD0-B4DE-A5A59CA2AF0D}" type="presParOf" srcId="{BCD4D179-693B-45F0-8B1E-C35B24224F0E}" destId="{61BE4F8B-FE0A-45A2-B0A2-ABFF8C33FB68}" srcOrd="0" destOrd="0" presId="urn:microsoft.com/office/officeart/2005/8/layout/hierarchy3"/>
    <dgm:cxn modelId="{44CE3DFE-C751-4525-A13F-A50AC3C6703F}" type="presParOf" srcId="{BCD4D179-693B-45F0-8B1E-C35B24224F0E}" destId="{2F9CC23E-E892-458B-9A9B-72785A5C1055}" srcOrd="1" destOrd="0" presId="urn:microsoft.com/office/officeart/2005/8/layout/hierarchy3"/>
    <dgm:cxn modelId="{38530ED9-92B1-4B89-9743-AB07624BF4D8}" type="presParOf" srcId="{BCD4D179-693B-45F0-8B1E-C35B24224F0E}" destId="{DD7B90A8-B5D0-4872-8DBA-AD283413FA3B}" srcOrd="2" destOrd="0" presId="urn:microsoft.com/office/officeart/2005/8/layout/hierarchy3"/>
    <dgm:cxn modelId="{6145883A-38A1-4A14-A79B-7008331C5D68}" type="presParOf" srcId="{BCD4D179-693B-45F0-8B1E-C35B24224F0E}" destId="{72FBCF48-086C-4936-A961-AA15E52C8CDE}" srcOrd="3" destOrd="0" presId="urn:microsoft.com/office/officeart/2005/8/layout/hierarchy3"/>
    <dgm:cxn modelId="{CFFEE457-B54A-477B-AA36-3735194C9FA9}" type="presParOf" srcId="{4AD3348C-120D-4A01-A9B1-35723F9D0E6F}" destId="{9457C7C1-739C-44F0-BC5E-23486EEABBC1}" srcOrd="1" destOrd="0" presId="urn:microsoft.com/office/officeart/2005/8/layout/hierarchy3"/>
    <dgm:cxn modelId="{82974186-70A9-41CE-9BEC-4367F99C7E34}" type="presParOf" srcId="{9457C7C1-739C-44F0-BC5E-23486EEABBC1}" destId="{95A9BA1B-6B7F-4992-BE04-05487CBD8E29}" srcOrd="0" destOrd="0" presId="urn:microsoft.com/office/officeart/2005/8/layout/hierarchy3"/>
    <dgm:cxn modelId="{5E320DFB-559C-4AC4-B9FD-F4652F7BB4BB}" type="presParOf" srcId="{95A9BA1B-6B7F-4992-BE04-05487CBD8E29}" destId="{F22EB009-C33F-4EB8-B6C4-F76761811A35}" srcOrd="0" destOrd="0" presId="urn:microsoft.com/office/officeart/2005/8/layout/hierarchy3"/>
    <dgm:cxn modelId="{CAD7362C-064C-483C-8049-E0770B550233}" type="presParOf" srcId="{95A9BA1B-6B7F-4992-BE04-05487CBD8E29}" destId="{BC5CC218-DDD9-4454-BC98-5B17FC3247C4}" srcOrd="1" destOrd="0" presId="urn:microsoft.com/office/officeart/2005/8/layout/hierarchy3"/>
    <dgm:cxn modelId="{2363878E-0694-4272-8A9F-99ABA1DD677B}" type="presParOf" srcId="{9457C7C1-739C-44F0-BC5E-23486EEABBC1}" destId="{1342D09A-B144-4477-BE3C-2184991B3BD8}" srcOrd="1" destOrd="0" presId="urn:microsoft.com/office/officeart/2005/8/layout/hierarchy3"/>
    <dgm:cxn modelId="{68E5A6AD-11C0-4E65-9F3F-88FFBEC01888}" type="presParOf" srcId="{1342D09A-B144-4477-BE3C-2184991B3BD8}" destId="{08A318AA-BB23-4D99-A5E4-8BA85D99ED58}" srcOrd="0" destOrd="0" presId="urn:microsoft.com/office/officeart/2005/8/layout/hierarchy3"/>
    <dgm:cxn modelId="{953E1341-5F37-4474-B2A6-5F6B11B2E469}" type="presParOf" srcId="{1342D09A-B144-4477-BE3C-2184991B3BD8}" destId="{4E5FE0EB-A9BE-4A2B-BABE-8566D35574F4}" srcOrd="1" destOrd="0" presId="urn:microsoft.com/office/officeart/2005/8/layout/hierarchy3"/>
    <dgm:cxn modelId="{5A31EB40-B099-4A67-90FB-392C1E19B044}" type="presParOf" srcId="{1342D09A-B144-4477-BE3C-2184991B3BD8}" destId="{F06305B4-9B00-440B-943D-F02EDD0B2049}" srcOrd="2" destOrd="0" presId="urn:microsoft.com/office/officeart/2005/8/layout/hierarchy3"/>
    <dgm:cxn modelId="{27773F18-A64D-4992-B35B-67AD5EF1EF9A}" type="presParOf" srcId="{1342D09A-B144-4477-BE3C-2184991B3BD8}" destId="{704F088F-A0F4-472C-9372-7692325791CC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EBD9EA1-5E30-40CA-8B96-479BC34D6DE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DEA7F95F-572F-4F27-A3F6-040ADC408550}">
      <dgm:prSet phldrT="[نص]" custT="1"/>
      <dgm:spPr/>
      <dgm:t>
        <a:bodyPr/>
        <a:lstStyle/>
        <a:p>
          <a:pPr rtl="1"/>
          <a:r>
            <a:rPr lang="ar-SA" sz="1800" b="1" dirty="0" smtClean="0"/>
            <a:t>قولة تعالى عن ريح عاد: ( تدمر كل </a:t>
          </a:r>
          <a:r>
            <a:rPr lang="ar-SA" sz="1800" b="1" dirty="0" err="1" smtClean="0"/>
            <a:t>شئ</a:t>
          </a:r>
          <a:r>
            <a:rPr lang="ar-SA" sz="1800" b="1" dirty="0" smtClean="0"/>
            <a:t> بأمر ربها) فإن الحس دل على أنها لم تدمر السماء والأرض</a:t>
          </a:r>
          <a:endParaRPr lang="ar-SA" sz="1800" dirty="0"/>
        </a:p>
      </dgm:t>
    </dgm:pt>
    <dgm:pt modelId="{E466C7CD-CFD2-479A-91F5-0778FB7413C3}" type="parTrans" cxnId="{111F7CBE-A813-4D55-8516-B0190D7EEAF2}">
      <dgm:prSet/>
      <dgm:spPr/>
      <dgm:t>
        <a:bodyPr/>
        <a:lstStyle/>
        <a:p>
          <a:pPr rtl="1"/>
          <a:endParaRPr lang="ar-SA"/>
        </a:p>
      </dgm:t>
    </dgm:pt>
    <dgm:pt modelId="{58343745-2C66-48D5-B5A7-A11EF625C4F4}" type="sibTrans" cxnId="{111F7CBE-A813-4D55-8516-B0190D7EEAF2}">
      <dgm:prSet/>
      <dgm:spPr/>
      <dgm:t>
        <a:bodyPr/>
        <a:lstStyle/>
        <a:p>
          <a:pPr rtl="1"/>
          <a:endParaRPr lang="ar-SA"/>
        </a:p>
      </dgm:t>
    </dgm:pt>
    <dgm:pt modelId="{7C79BFAB-02ED-4D58-9B84-F35C7F544F2F}">
      <dgm:prSet phldrT="[نص]" custT="1"/>
      <dgm:spPr/>
      <dgm:t>
        <a:bodyPr/>
        <a:lstStyle/>
        <a:p>
          <a:pPr rtl="1"/>
          <a:r>
            <a:rPr lang="ar-SA" sz="1800" b="1" dirty="0" smtClean="0"/>
            <a:t>وكقوله تعالى عن ملكة سبأ :  ( وأوتيت من كل </a:t>
          </a:r>
          <a:r>
            <a:rPr lang="ar-SA" sz="1800" b="1" dirty="0" err="1" smtClean="0"/>
            <a:t>شئ</a:t>
          </a:r>
          <a:r>
            <a:rPr lang="ar-SA" sz="1800" b="1" dirty="0" smtClean="0"/>
            <a:t> ) وهي لم تعط لحية  / آو آله الرجل مثلا بل لم تؤت ما أوتي سليمان</a:t>
          </a:r>
          <a:endParaRPr lang="ar-SA" sz="1800" dirty="0"/>
        </a:p>
      </dgm:t>
    </dgm:pt>
    <dgm:pt modelId="{6333494E-640B-4EEB-BB31-D4016AB09629}" type="parTrans" cxnId="{298842D1-7CDB-485C-8D04-0C6AADF9B22B}">
      <dgm:prSet/>
      <dgm:spPr/>
      <dgm:t>
        <a:bodyPr/>
        <a:lstStyle/>
        <a:p>
          <a:pPr rtl="1"/>
          <a:endParaRPr lang="ar-SA"/>
        </a:p>
      </dgm:t>
    </dgm:pt>
    <dgm:pt modelId="{B9B13FFE-B3EC-4F8A-9E59-45B59D26CF23}" type="sibTrans" cxnId="{298842D1-7CDB-485C-8D04-0C6AADF9B22B}">
      <dgm:prSet/>
      <dgm:spPr/>
      <dgm:t>
        <a:bodyPr/>
        <a:lstStyle/>
        <a:p>
          <a:pPr rtl="1"/>
          <a:endParaRPr lang="ar-SA"/>
        </a:p>
      </dgm:t>
    </dgm:pt>
    <dgm:pt modelId="{AF7EC763-0332-4ED9-B763-293C6B232EC4}">
      <dgm:prSet phldrT="[نص]" custT="1"/>
      <dgm:spPr/>
      <dgm:t>
        <a:bodyPr/>
        <a:lstStyle/>
        <a:p>
          <a:pPr rtl="1"/>
          <a:r>
            <a:rPr lang="ar-SA" sz="1800" b="1" dirty="0" smtClean="0"/>
            <a:t>وقوله تعالى  عن الحرم : ( يجبى إليه ثمرات كل </a:t>
          </a:r>
          <a:r>
            <a:rPr lang="ar-SA" sz="1800" b="1" dirty="0" err="1" smtClean="0"/>
            <a:t>شئ</a:t>
          </a:r>
          <a:r>
            <a:rPr lang="ar-SA" sz="1800" b="1" dirty="0" smtClean="0"/>
            <a:t>)ونحن نشاهد ثمرات كثيرة لا تجبى للحرم</a:t>
          </a:r>
          <a:endParaRPr lang="ar-SA" sz="1800" dirty="0"/>
        </a:p>
      </dgm:t>
    </dgm:pt>
    <dgm:pt modelId="{02AA9644-9B10-4FD9-B995-ED1A8DEEC42A}" type="parTrans" cxnId="{C35B665F-E6A5-40A5-8A7E-8EA61B44B402}">
      <dgm:prSet/>
      <dgm:spPr/>
      <dgm:t>
        <a:bodyPr/>
        <a:lstStyle/>
        <a:p>
          <a:pPr rtl="1"/>
          <a:endParaRPr lang="ar-SA"/>
        </a:p>
      </dgm:t>
    </dgm:pt>
    <dgm:pt modelId="{0668D702-D095-441A-BA16-A87E40510CD0}" type="sibTrans" cxnId="{C35B665F-E6A5-40A5-8A7E-8EA61B44B402}">
      <dgm:prSet/>
      <dgm:spPr/>
      <dgm:t>
        <a:bodyPr/>
        <a:lstStyle/>
        <a:p>
          <a:pPr rtl="1"/>
          <a:endParaRPr lang="ar-SA"/>
        </a:p>
      </dgm:t>
    </dgm:pt>
    <dgm:pt modelId="{865EF3F3-F213-46F5-BBFE-A345B6B354F6}" type="pres">
      <dgm:prSet presAssocID="{AEBD9EA1-5E30-40CA-8B96-479BC34D6DE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88CB4A03-FDFE-41A2-8488-FE5D8E0DB9D9}" type="pres">
      <dgm:prSet presAssocID="{DEA7F95F-572F-4F27-A3F6-040ADC408550}" presName="parentLin" presStyleCnt="0"/>
      <dgm:spPr/>
    </dgm:pt>
    <dgm:pt modelId="{7998A9C4-6D99-4BC9-BE8D-47EC38D3B8C1}" type="pres">
      <dgm:prSet presAssocID="{DEA7F95F-572F-4F27-A3F6-040ADC408550}" presName="parentLeftMargin" presStyleLbl="node1" presStyleIdx="0" presStyleCnt="3"/>
      <dgm:spPr/>
      <dgm:t>
        <a:bodyPr/>
        <a:lstStyle/>
        <a:p>
          <a:pPr rtl="1"/>
          <a:endParaRPr lang="ar-SA"/>
        </a:p>
      </dgm:t>
    </dgm:pt>
    <dgm:pt modelId="{9DEE39BF-FE00-46F7-AB17-3B2744714C7B}" type="pres">
      <dgm:prSet presAssocID="{DEA7F95F-572F-4F27-A3F6-040ADC408550}" presName="parentText" presStyleLbl="node1" presStyleIdx="0" presStyleCnt="3" custScaleY="11381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59C1B13-897E-4211-8B6C-1DDE30533B8B}" type="pres">
      <dgm:prSet presAssocID="{DEA7F95F-572F-4F27-A3F6-040ADC408550}" presName="negativeSpace" presStyleCnt="0"/>
      <dgm:spPr/>
    </dgm:pt>
    <dgm:pt modelId="{3F499E21-4A60-4BE8-8503-446E2486857F}" type="pres">
      <dgm:prSet presAssocID="{DEA7F95F-572F-4F27-A3F6-040ADC408550}" presName="childText" presStyleLbl="conFgAcc1" presStyleIdx="0" presStyleCnt="3">
        <dgm:presLayoutVars>
          <dgm:bulletEnabled val="1"/>
        </dgm:presLayoutVars>
      </dgm:prSet>
      <dgm:spPr/>
    </dgm:pt>
    <dgm:pt modelId="{5B1AAB87-2495-4C58-A0B6-8C032DC8DD59}" type="pres">
      <dgm:prSet presAssocID="{58343745-2C66-48D5-B5A7-A11EF625C4F4}" presName="spaceBetweenRectangles" presStyleCnt="0"/>
      <dgm:spPr/>
    </dgm:pt>
    <dgm:pt modelId="{377816DB-ACA1-4CF8-A893-4A898E16D7FF}" type="pres">
      <dgm:prSet presAssocID="{7C79BFAB-02ED-4D58-9B84-F35C7F544F2F}" presName="parentLin" presStyleCnt="0"/>
      <dgm:spPr/>
    </dgm:pt>
    <dgm:pt modelId="{43B2801F-BC84-4312-9F7D-79B76B9748A4}" type="pres">
      <dgm:prSet presAssocID="{7C79BFAB-02ED-4D58-9B84-F35C7F544F2F}" presName="parentLeftMargin" presStyleLbl="node1" presStyleIdx="0" presStyleCnt="3"/>
      <dgm:spPr/>
      <dgm:t>
        <a:bodyPr/>
        <a:lstStyle/>
        <a:p>
          <a:pPr rtl="1"/>
          <a:endParaRPr lang="ar-SA"/>
        </a:p>
      </dgm:t>
    </dgm:pt>
    <dgm:pt modelId="{B09601E0-F6C9-453C-BC8D-EA174FF5FA81}" type="pres">
      <dgm:prSet presAssocID="{7C79BFAB-02ED-4D58-9B84-F35C7F544F2F}" presName="parentText" presStyleLbl="node1" presStyleIdx="1" presStyleCnt="3" custScaleY="13905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DFD1272-906E-483F-BA95-EBA265A19660}" type="pres">
      <dgm:prSet presAssocID="{7C79BFAB-02ED-4D58-9B84-F35C7F544F2F}" presName="negativeSpace" presStyleCnt="0"/>
      <dgm:spPr/>
    </dgm:pt>
    <dgm:pt modelId="{C098AFAD-F378-424B-8240-38B248EE0687}" type="pres">
      <dgm:prSet presAssocID="{7C79BFAB-02ED-4D58-9B84-F35C7F544F2F}" presName="childText" presStyleLbl="conFgAcc1" presStyleIdx="1" presStyleCnt="3">
        <dgm:presLayoutVars>
          <dgm:bulletEnabled val="1"/>
        </dgm:presLayoutVars>
      </dgm:prSet>
      <dgm:spPr/>
    </dgm:pt>
    <dgm:pt modelId="{EAA6AEA3-FA48-4A9A-B9B8-E7F4167E2D46}" type="pres">
      <dgm:prSet presAssocID="{B9B13FFE-B3EC-4F8A-9E59-45B59D26CF23}" presName="spaceBetweenRectangles" presStyleCnt="0"/>
      <dgm:spPr/>
    </dgm:pt>
    <dgm:pt modelId="{7BE299D1-6911-4B72-8F6F-2738AC9FA143}" type="pres">
      <dgm:prSet presAssocID="{AF7EC763-0332-4ED9-B763-293C6B232EC4}" presName="parentLin" presStyleCnt="0"/>
      <dgm:spPr/>
    </dgm:pt>
    <dgm:pt modelId="{DDA49112-81F9-4C1C-B3BD-2F29C0AC2F32}" type="pres">
      <dgm:prSet presAssocID="{AF7EC763-0332-4ED9-B763-293C6B232EC4}" presName="parentLeftMargin" presStyleLbl="node1" presStyleIdx="1" presStyleCnt="3"/>
      <dgm:spPr/>
      <dgm:t>
        <a:bodyPr/>
        <a:lstStyle/>
        <a:p>
          <a:pPr rtl="1"/>
          <a:endParaRPr lang="ar-SA"/>
        </a:p>
      </dgm:t>
    </dgm:pt>
    <dgm:pt modelId="{0CAB6CEB-56A5-47EC-9A75-00DC2311CF0D}" type="pres">
      <dgm:prSet presAssocID="{AF7EC763-0332-4ED9-B763-293C6B232EC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3F7AAC2-20FA-4B1F-B502-664704AE7616}" type="pres">
      <dgm:prSet presAssocID="{AF7EC763-0332-4ED9-B763-293C6B232EC4}" presName="negativeSpace" presStyleCnt="0"/>
      <dgm:spPr/>
    </dgm:pt>
    <dgm:pt modelId="{8AB6C9D9-33E1-467D-BDEF-1E318F460704}" type="pres">
      <dgm:prSet presAssocID="{AF7EC763-0332-4ED9-B763-293C6B232EC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CDAB585-3DD1-4599-BAE1-078F75470903}" type="presOf" srcId="{AF7EC763-0332-4ED9-B763-293C6B232EC4}" destId="{DDA49112-81F9-4C1C-B3BD-2F29C0AC2F32}" srcOrd="0" destOrd="0" presId="urn:microsoft.com/office/officeart/2005/8/layout/list1"/>
    <dgm:cxn modelId="{2F6B0A0C-DC25-4B69-BE83-CD8081002AB2}" type="presOf" srcId="{DEA7F95F-572F-4F27-A3F6-040ADC408550}" destId="{9DEE39BF-FE00-46F7-AB17-3B2744714C7B}" srcOrd="1" destOrd="0" presId="urn:microsoft.com/office/officeart/2005/8/layout/list1"/>
    <dgm:cxn modelId="{111F7CBE-A813-4D55-8516-B0190D7EEAF2}" srcId="{AEBD9EA1-5E30-40CA-8B96-479BC34D6DEF}" destId="{DEA7F95F-572F-4F27-A3F6-040ADC408550}" srcOrd="0" destOrd="0" parTransId="{E466C7CD-CFD2-479A-91F5-0778FB7413C3}" sibTransId="{58343745-2C66-48D5-B5A7-A11EF625C4F4}"/>
    <dgm:cxn modelId="{E87882FF-A7B4-4AA2-AF5D-14A812167421}" type="presOf" srcId="{DEA7F95F-572F-4F27-A3F6-040ADC408550}" destId="{7998A9C4-6D99-4BC9-BE8D-47EC38D3B8C1}" srcOrd="0" destOrd="0" presId="urn:microsoft.com/office/officeart/2005/8/layout/list1"/>
    <dgm:cxn modelId="{FD448C8F-9047-4E1B-965A-70B1CAC0494E}" type="presOf" srcId="{7C79BFAB-02ED-4D58-9B84-F35C7F544F2F}" destId="{43B2801F-BC84-4312-9F7D-79B76B9748A4}" srcOrd="0" destOrd="0" presId="urn:microsoft.com/office/officeart/2005/8/layout/list1"/>
    <dgm:cxn modelId="{C35B665F-E6A5-40A5-8A7E-8EA61B44B402}" srcId="{AEBD9EA1-5E30-40CA-8B96-479BC34D6DEF}" destId="{AF7EC763-0332-4ED9-B763-293C6B232EC4}" srcOrd="2" destOrd="0" parTransId="{02AA9644-9B10-4FD9-B995-ED1A8DEEC42A}" sibTransId="{0668D702-D095-441A-BA16-A87E40510CD0}"/>
    <dgm:cxn modelId="{778F7A11-2973-4013-8E02-22D31AAE14A2}" type="presOf" srcId="{AEBD9EA1-5E30-40CA-8B96-479BC34D6DEF}" destId="{865EF3F3-F213-46F5-BBFE-A345B6B354F6}" srcOrd="0" destOrd="0" presId="urn:microsoft.com/office/officeart/2005/8/layout/list1"/>
    <dgm:cxn modelId="{EF0FB4EA-DBAD-41D4-841B-A857391E7AA0}" type="presOf" srcId="{AF7EC763-0332-4ED9-B763-293C6B232EC4}" destId="{0CAB6CEB-56A5-47EC-9A75-00DC2311CF0D}" srcOrd="1" destOrd="0" presId="urn:microsoft.com/office/officeart/2005/8/layout/list1"/>
    <dgm:cxn modelId="{9AAC7418-DE74-4108-AF69-C8F90F49464B}" type="presOf" srcId="{7C79BFAB-02ED-4D58-9B84-F35C7F544F2F}" destId="{B09601E0-F6C9-453C-BC8D-EA174FF5FA81}" srcOrd="1" destOrd="0" presId="urn:microsoft.com/office/officeart/2005/8/layout/list1"/>
    <dgm:cxn modelId="{298842D1-7CDB-485C-8D04-0C6AADF9B22B}" srcId="{AEBD9EA1-5E30-40CA-8B96-479BC34D6DEF}" destId="{7C79BFAB-02ED-4D58-9B84-F35C7F544F2F}" srcOrd="1" destOrd="0" parTransId="{6333494E-640B-4EEB-BB31-D4016AB09629}" sibTransId="{B9B13FFE-B3EC-4F8A-9E59-45B59D26CF23}"/>
    <dgm:cxn modelId="{88117A56-C154-4851-84C4-5432457B0118}" type="presParOf" srcId="{865EF3F3-F213-46F5-BBFE-A345B6B354F6}" destId="{88CB4A03-FDFE-41A2-8488-FE5D8E0DB9D9}" srcOrd="0" destOrd="0" presId="urn:microsoft.com/office/officeart/2005/8/layout/list1"/>
    <dgm:cxn modelId="{B7C01DCD-43A7-4BA5-AE6F-7AB08D0690C1}" type="presParOf" srcId="{88CB4A03-FDFE-41A2-8488-FE5D8E0DB9D9}" destId="{7998A9C4-6D99-4BC9-BE8D-47EC38D3B8C1}" srcOrd="0" destOrd="0" presId="urn:microsoft.com/office/officeart/2005/8/layout/list1"/>
    <dgm:cxn modelId="{2A6CB035-E487-439A-8AD3-C97940CF589C}" type="presParOf" srcId="{88CB4A03-FDFE-41A2-8488-FE5D8E0DB9D9}" destId="{9DEE39BF-FE00-46F7-AB17-3B2744714C7B}" srcOrd="1" destOrd="0" presId="urn:microsoft.com/office/officeart/2005/8/layout/list1"/>
    <dgm:cxn modelId="{B4A6442D-DC3F-49EB-812E-5D650AFB6EA6}" type="presParOf" srcId="{865EF3F3-F213-46F5-BBFE-A345B6B354F6}" destId="{359C1B13-897E-4211-8B6C-1DDE30533B8B}" srcOrd="1" destOrd="0" presId="urn:microsoft.com/office/officeart/2005/8/layout/list1"/>
    <dgm:cxn modelId="{B2899B56-0C89-4041-BE00-CCADC4B669F7}" type="presParOf" srcId="{865EF3F3-F213-46F5-BBFE-A345B6B354F6}" destId="{3F499E21-4A60-4BE8-8503-446E2486857F}" srcOrd="2" destOrd="0" presId="urn:microsoft.com/office/officeart/2005/8/layout/list1"/>
    <dgm:cxn modelId="{A4CFF2F3-1412-4F8C-B7D7-88A2C6EC8E50}" type="presParOf" srcId="{865EF3F3-F213-46F5-BBFE-A345B6B354F6}" destId="{5B1AAB87-2495-4C58-A0B6-8C032DC8DD59}" srcOrd="3" destOrd="0" presId="urn:microsoft.com/office/officeart/2005/8/layout/list1"/>
    <dgm:cxn modelId="{4E944831-320D-476F-BF66-23395B3BDEEA}" type="presParOf" srcId="{865EF3F3-F213-46F5-BBFE-A345B6B354F6}" destId="{377816DB-ACA1-4CF8-A893-4A898E16D7FF}" srcOrd="4" destOrd="0" presId="urn:microsoft.com/office/officeart/2005/8/layout/list1"/>
    <dgm:cxn modelId="{BEAE37F8-2F3D-4FE3-8F56-BB250E90E046}" type="presParOf" srcId="{377816DB-ACA1-4CF8-A893-4A898E16D7FF}" destId="{43B2801F-BC84-4312-9F7D-79B76B9748A4}" srcOrd="0" destOrd="0" presId="urn:microsoft.com/office/officeart/2005/8/layout/list1"/>
    <dgm:cxn modelId="{62A0373C-F361-485A-B760-86691809CD71}" type="presParOf" srcId="{377816DB-ACA1-4CF8-A893-4A898E16D7FF}" destId="{B09601E0-F6C9-453C-BC8D-EA174FF5FA81}" srcOrd="1" destOrd="0" presId="urn:microsoft.com/office/officeart/2005/8/layout/list1"/>
    <dgm:cxn modelId="{17B5A52A-D3AB-42C5-95D4-A9D39D761594}" type="presParOf" srcId="{865EF3F3-F213-46F5-BBFE-A345B6B354F6}" destId="{EDFD1272-906E-483F-BA95-EBA265A19660}" srcOrd="5" destOrd="0" presId="urn:microsoft.com/office/officeart/2005/8/layout/list1"/>
    <dgm:cxn modelId="{07915EB4-1362-4B56-BAD0-BC68177F5FF4}" type="presParOf" srcId="{865EF3F3-F213-46F5-BBFE-A345B6B354F6}" destId="{C098AFAD-F378-424B-8240-38B248EE0687}" srcOrd="6" destOrd="0" presId="urn:microsoft.com/office/officeart/2005/8/layout/list1"/>
    <dgm:cxn modelId="{D1C5B9F2-9FB2-4B4F-B9DA-22FBE9B6397D}" type="presParOf" srcId="{865EF3F3-F213-46F5-BBFE-A345B6B354F6}" destId="{EAA6AEA3-FA48-4A9A-B9B8-E7F4167E2D46}" srcOrd="7" destOrd="0" presId="urn:microsoft.com/office/officeart/2005/8/layout/list1"/>
    <dgm:cxn modelId="{3E0E2785-39C0-4F0F-89DB-0D14FC8A67D9}" type="presParOf" srcId="{865EF3F3-F213-46F5-BBFE-A345B6B354F6}" destId="{7BE299D1-6911-4B72-8F6F-2738AC9FA143}" srcOrd="8" destOrd="0" presId="urn:microsoft.com/office/officeart/2005/8/layout/list1"/>
    <dgm:cxn modelId="{3DBEB0A0-6009-4828-9D49-C0708F429C55}" type="presParOf" srcId="{7BE299D1-6911-4B72-8F6F-2738AC9FA143}" destId="{DDA49112-81F9-4C1C-B3BD-2F29C0AC2F32}" srcOrd="0" destOrd="0" presId="urn:microsoft.com/office/officeart/2005/8/layout/list1"/>
    <dgm:cxn modelId="{4004F240-08F7-4DCC-B1AC-E0576976CFD3}" type="presParOf" srcId="{7BE299D1-6911-4B72-8F6F-2738AC9FA143}" destId="{0CAB6CEB-56A5-47EC-9A75-00DC2311CF0D}" srcOrd="1" destOrd="0" presId="urn:microsoft.com/office/officeart/2005/8/layout/list1"/>
    <dgm:cxn modelId="{80CB5934-033D-4444-9516-2B9E7955C892}" type="presParOf" srcId="{865EF3F3-F213-46F5-BBFE-A345B6B354F6}" destId="{E3F7AAC2-20FA-4B1F-B502-664704AE7616}" srcOrd="9" destOrd="0" presId="urn:microsoft.com/office/officeart/2005/8/layout/list1"/>
    <dgm:cxn modelId="{562A3326-C950-49B9-89B2-CA517ADA54D7}" type="presParOf" srcId="{865EF3F3-F213-46F5-BBFE-A345B6B354F6}" destId="{8AB6C9D9-33E1-467D-BDEF-1E318F46070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A3ED44A-1EC1-42AD-B712-6AEED7E7119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12E685D1-A842-4525-932D-B0B4B8E3887A}">
      <dgm:prSet phldrT="[نص]"/>
      <dgm:spPr/>
      <dgm:t>
        <a:bodyPr/>
        <a:lstStyle/>
        <a:p>
          <a:pPr rtl="1"/>
          <a:r>
            <a:rPr lang="ar-SA" b="1" dirty="0" smtClean="0"/>
            <a:t>ومثاله قوله تعالى ( الله خلق كل </a:t>
          </a:r>
          <a:r>
            <a:rPr lang="ar-SA" b="1" dirty="0" err="1" smtClean="0"/>
            <a:t>شئ</a:t>
          </a:r>
          <a:r>
            <a:rPr lang="ar-SA" b="1" dirty="0" smtClean="0"/>
            <a:t> ) فإن العقل دال على أن ذاته جل وعلا غير مخلوقه</a:t>
          </a:r>
          <a:endParaRPr lang="ar-SA" dirty="0"/>
        </a:p>
      </dgm:t>
    </dgm:pt>
    <dgm:pt modelId="{74715541-70EF-46BB-BDBA-07A52F0DC798}" type="parTrans" cxnId="{400DE7E0-49BE-404B-B764-0292AF3F954E}">
      <dgm:prSet/>
      <dgm:spPr/>
      <dgm:t>
        <a:bodyPr/>
        <a:lstStyle/>
        <a:p>
          <a:pPr rtl="1"/>
          <a:endParaRPr lang="ar-SA"/>
        </a:p>
      </dgm:t>
    </dgm:pt>
    <dgm:pt modelId="{D6DABF60-AF3E-45E4-97C7-34E1B54ED68D}" type="sibTrans" cxnId="{400DE7E0-49BE-404B-B764-0292AF3F954E}">
      <dgm:prSet/>
      <dgm:spPr/>
      <dgm:t>
        <a:bodyPr/>
        <a:lstStyle/>
        <a:p>
          <a:pPr rtl="1"/>
          <a:endParaRPr lang="ar-SA"/>
        </a:p>
      </dgm:t>
    </dgm:pt>
    <dgm:pt modelId="{41FC72BF-6904-4597-9950-787B4494FD97}">
      <dgm:prSet phldrT="[نص]" custT="1"/>
      <dgm:spPr/>
      <dgm:t>
        <a:bodyPr/>
        <a:lstStyle/>
        <a:p>
          <a:pPr rtl="1"/>
          <a:r>
            <a:rPr lang="ar-SA" sz="2800" b="1" dirty="0" smtClean="0">
              <a:solidFill>
                <a:schemeClr val="bg1">
                  <a:lumMod val="50000"/>
                </a:schemeClr>
              </a:solidFill>
            </a:rPr>
            <a:t>الثالث : النص </a:t>
          </a:r>
          <a:endParaRPr lang="ar-SA" sz="2800" dirty="0">
            <a:solidFill>
              <a:schemeClr val="bg1">
                <a:lumMod val="50000"/>
              </a:schemeClr>
            </a:solidFill>
          </a:endParaRPr>
        </a:p>
      </dgm:t>
    </dgm:pt>
    <dgm:pt modelId="{5617629A-CB23-4FC6-A6F9-9110E6C9044E}" type="parTrans" cxnId="{3A26BFFF-DAB2-4A0B-A30D-2A189FD547FB}">
      <dgm:prSet/>
      <dgm:spPr/>
      <dgm:t>
        <a:bodyPr/>
        <a:lstStyle/>
        <a:p>
          <a:pPr rtl="1"/>
          <a:endParaRPr lang="ar-SA"/>
        </a:p>
      </dgm:t>
    </dgm:pt>
    <dgm:pt modelId="{7116A99C-3DBA-4FA8-9375-03560B5F9B6D}" type="sibTrans" cxnId="{3A26BFFF-DAB2-4A0B-A30D-2A189FD547FB}">
      <dgm:prSet/>
      <dgm:spPr/>
      <dgm:t>
        <a:bodyPr/>
        <a:lstStyle/>
        <a:p>
          <a:pPr rtl="1"/>
          <a:endParaRPr lang="ar-SA"/>
        </a:p>
      </dgm:t>
    </dgm:pt>
    <dgm:pt modelId="{EBC17E91-6AA5-4CF9-B131-571E04BA3D9C}">
      <dgm:prSet phldrT="[نص]"/>
      <dgm:spPr/>
      <dgm:t>
        <a:bodyPr/>
        <a:lstStyle/>
        <a:p>
          <a:pPr rtl="1"/>
          <a:r>
            <a:rPr lang="ar-SA" b="1" dirty="0" smtClean="0"/>
            <a:t>والمراد به الكتاب والسنة وكل منهما يتخصص بمثله </a:t>
          </a:r>
          <a:r>
            <a:rPr lang="ar-SA" b="1" dirty="0" err="1" smtClean="0"/>
            <a:t>وبآلآخر</a:t>
          </a:r>
          <a:r>
            <a:rPr lang="ar-SA" b="1" dirty="0" smtClean="0"/>
            <a:t> وبالإجماع والقياس</a:t>
          </a:r>
          <a:endParaRPr lang="ar-SA" dirty="0"/>
        </a:p>
      </dgm:t>
    </dgm:pt>
    <dgm:pt modelId="{B7D14A17-0594-4BC6-9114-964EF9C48842}" type="parTrans" cxnId="{B2EA7C20-2085-4A67-B1F2-6D20CB36D65A}">
      <dgm:prSet/>
      <dgm:spPr/>
      <dgm:t>
        <a:bodyPr/>
        <a:lstStyle/>
        <a:p>
          <a:pPr rtl="1"/>
          <a:endParaRPr lang="ar-SA"/>
        </a:p>
      </dgm:t>
    </dgm:pt>
    <dgm:pt modelId="{640194FD-55E0-4829-A069-3C40C78EFD02}" type="sibTrans" cxnId="{B2EA7C20-2085-4A67-B1F2-6D20CB36D65A}">
      <dgm:prSet/>
      <dgm:spPr/>
      <dgm:t>
        <a:bodyPr/>
        <a:lstStyle/>
        <a:p>
          <a:pPr rtl="1"/>
          <a:endParaRPr lang="ar-SA"/>
        </a:p>
      </dgm:t>
    </dgm:pt>
    <dgm:pt modelId="{A572E415-2960-4A95-A80F-0F3CDD1B4248}">
      <dgm:prSet phldrT="[نص]" phldr="1"/>
      <dgm:spPr/>
      <dgm:t>
        <a:bodyPr/>
        <a:lstStyle/>
        <a:p>
          <a:pPr rtl="1"/>
          <a:endParaRPr lang="ar-SA" dirty="0"/>
        </a:p>
      </dgm:t>
    </dgm:pt>
    <dgm:pt modelId="{81E1CB24-93AC-4AE1-A41B-850FF799CDB7}" type="parTrans" cxnId="{FD768AB3-2373-42A4-B8E4-6A4525762E51}">
      <dgm:prSet/>
      <dgm:spPr/>
      <dgm:t>
        <a:bodyPr/>
        <a:lstStyle/>
        <a:p>
          <a:pPr rtl="1"/>
          <a:endParaRPr lang="ar-SA"/>
        </a:p>
      </dgm:t>
    </dgm:pt>
    <dgm:pt modelId="{ABF34D4C-7B74-4C41-B696-27EA8D692EEA}" type="sibTrans" cxnId="{FD768AB3-2373-42A4-B8E4-6A4525762E51}">
      <dgm:prSet/>
      <dgm:spPr/>
      <dgm:t>
        <a:bodyPr/>
        <a:lstStyle/>
        <a:p>
          <a:pPr rtl="1"/>
          <a:endParaRPr lang="ar-SA"/>
        </a:p>
      </dgm:t>
    </dgm:pt>
    <dgm:pt modelId="{CAAA72F6-64D5-42FD-96E8-2392A402BD4F}" type="pres">
      <dgm:prSet presAssocID="{BA3ED44A-1EC1-42AD-B712-6AEED7E7119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2CC228F4-79AB-41EB-A2E0-65B7BAC5E09E}" type="pres">
      <dgm:prSet presAssocID="{12E685D1-A842-4525-932D-B0B4B8E3887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ED72A49-8416-4E29-AF73-5C68B0C30E0E}" type="pres">
      <dgm:prSet presAssocID="{12E685D1-A842-4525-932D-B0B4B8E3887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30FE5FA-B1B2-4882-BD42-84647C860A29}" type="pres">
      <dgm:prSet presAssocID="{EBC17E91-6AA5-4CF9-B131-571E04BA3D9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9A94817-2D7F-4C0E-9464-0DFC186A4460}" type="pres">
      <dgm:prSet presAssocID="{EBC17E91-6AA5-4CF9-B131-571E04BA3D9C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B2EA7C20-2085-4A67-B1F2-6D20CB36D65A}" srcId="{BA3ED44A-1EC1-42AD-B712-6AEED7E71194}" destId="{EBC17E91-6AA5-4CF9-B131-571E04BA3D9C}" srcOrd="1" destOrd="0" parTransId="{B7D14A17-0594-4BC6-9114-964EF9C48842}" sibTransId="{640194FD-55E0-4829-A069-3C40C78EFD02}"/>
    <dgm:cxn modelId="{400DE7E0-49BE-404B-B764-0292AF3F954E}" srcId="{BA3ED44A-1EC1-42AD-B712-6AEED7E71194}" destId="{12E685D1-A842-4525-932D-B0B4B8E3887A}" srcOrd="0" destOrd="0" parTransId="{74715541-70EF-46BB-BDBA-07A52F0DC798}" sibTransId="{D6DABF60-AF3E-45E4-97C7-34E1B54ED68D}"/>
    <dgm:cxn modelId="{BA415B7F-9FCE-40F0-AD9C-6588855E9693}" type="presOf" srcId="{EBC17E91-6AA5-4CF9-B131-571E04BA3D9C}" destId="{530FE5FA-B1B2-4882-BD42-84647C860A29}" srcOrd="0" destOrd="0" presId="urn:microsoft.com/office/officeart/2005/8/layout/vList2"/>
    <dgm:cxn modelId="{42A9463B-4F93-40B8-AFBC-7E18A29252DD}" type="presOf" srcId="{A572E415-2960-4A95-A80F-0F3CDD1B4248}" destId="{B9A94817-2D7F-4C0E-9464-0DFC186A4460}" srcOrd="0" destOrd="0" presId="urn:microsoft.com/office/officeart/2005/8/layout/vList2"/>
    <dgm:cxn modelId="{F30BA8F9-E0BD-48E4-AB78-5A207AD0BC06}" type="presOf" srcId="{12E685D1-A842-4525-932D-B0B4B8E3887A}" destId="{2CC228F4-79AB-41EB-A2E0-65B7BAC5E09E}" srcOrd="0" destOrd="0" presId="urn:microsoft.com/office/officeart/2005/8/layout/vList2"/>
    <dgm:cxn modelId="{3BD9A197-58B0-4CE0-81EF-929FF706572F}" type="presOf" srcId="{41FC72BF-6904-4597-9950-787B4494FD97}" destId="{5ED72A49-8416-4E29-AF73-5C68B0C30E0E}" srcOrd="0" destOrd="0" presId="urn:microsoft.com/office/officeart/2005/8/layout/vList2"/>
    <dgm:cxn modelId="{CFD4FA7A-8AA4-4000-B712-3407A1CF85F0}" type="presOf" srcId="{BA3ED44A-1EC1-42AD-B712-6AEED7E71194}" destId="{CAAA72F6-64D5-42FD-96E8-2392A402BD4F}" srcOrd="0" destOrd="0" presId="urn:microsoft.com/office/officeart/2005/8/layout/vList2"/>
    <dgm:cxn modelId="{FD768AB3-2373-42A4-B8E4-6A4525762E51}" srcId="{EBC17E91-6AA5-4CF9-B131-571E04BA3D9C}" destId="{A572E415-2960-4A95-A80F-0F3CDD1B4248}" srcOrd="0" destOrd="0" parTransId="{81E1CB24-93AC-4AE1-A41B-850FF799CDB7}" sibTransId="{ABF34D4C-7B74-4C41-B696-27EA8D692EEA}"/>
    <dgm:cxn modelId="{3A26BFFF-DAB2-4A0B-A30D-2A189FD547FB}" srcId="{12E685D1-A842-4525-932D-B0B4B8E3887A}" destId="{41FC72BF-6904-4597-9950-787B4494FD97}" srcOrd="0" destOrd="0" parTransId="{5617629A-CB23-4FC6-A6F9-9110E6C9044E}" sibTransId="{7116A99C-3DBA-4FA8-9375-03560B5F9B6D}"/>
    <dgm:cxn modelId="{9062E1EB-6078-4E3E-8B73-4CE5A973317A}" type="presParOf" srcId="{CAAA72F6-64D5-42FD-96E8-2392A402BD4F}" destId="{2CC228F4-79AB-41EB-A2E0-65B7BAC5E09E}" srcOrd="0" destOrd="0" presId="urn:microsoft.com/office/officeart/2005/8/layout/vList2"/>
    <dgm:cxn modelId="{0408871E-B1AA-4477-A2DE-F8F66D769B60}" type="presParOf" srcId="{CAAA72F6-64D5-42FD-96E8-2392A402BD4F}" destId="{5ED72A49-8416-4E29-AF73-5C68B0C30E0E}" srcOrd="1" destOrd="0" presId="urn:microsoft.com/office/officeart/2005/8/layout/vList2"/>
    <dgm:cxn modelId="{D9FC4267-E74C-4A7F-8802-EF8817F6E873}" type="presParOf" srcId="{CAAA72F6-64D5-42FD-96E8-2392A402BD4F}" destId="{530FE5FA-B1B2-4882-BD42-84647C860A29}" srcOrd="2" destOrd="0" presId="urn:microsoft.com/office/officeart/2005/8/layout/vList2"/>
    <dgm:cxn modelId="{8D284D30-E432-49F4-A602-AFC9D1084E7B}" type="presParOf" srcId="{CAAA72F6-64D5-42FD-96E8-2392A402BD4F}" destId="{B9A94817-2D7F-4C0E-9464-0DFC186A446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4AC7DE9-02AF-4F9A-A802-B4C87D7EF05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3924368A-0A1D-4201-9A5F-1DEC6D78EF1C}">
      <dgm:prSet phldrT="[نص]"/>
      <dgm:spPr/>
      <dgm:t>
        <a:bodyPr/>
        <a:lstStyle/>
        <a:p>
          <a:pPr rtl="1"/>
          <a:r>
            <a:rPr lang="ar-SA" dirty="0" smtClean="0"/>
            <a:t>*</a:t>
          </a:r>
          <a:endParaRPr lang="ar-SA" dirty="0"/>
        </a:p>
      </dgm:t>
    </dgm:pt>
    <dgm:pt modelId="{83F0C64E-699D-45B3-9043-D10EBB7337EF}" type="parTrans" cxnId="{228FDE1D-78A3-42B8-94FF-F02B17D8E523}">
      <dgm:prSet/>
      <dgm:spPr/>
      <dgm:t>
        <a:bodyPr/>
        <a:lstStyle/>
        <a:p>
          <a:pPr rtl="1"/>
          <a:endParaRPr lang="ar-SA"/>
        </a:p>
      </dgm:t>
    </dgm:pt>
    <dgm:pt modelId="{10BAC7CC-A44E-4060-8C5E-89DBD2E9FCA0}" type="sibTrans" cxnId="{228FDE1D-78A3-42B8-94FF-F02B17D8E523}">
      <dgm:prSet/>
      <dgm:spPr/>
      <dgm:t>
        <a:bodyPr/>
        <a:lstStyle/>
        <a:p>
          <a:pPr rtl="1"/>
          <a:endParaRPr lang="ar-SA"/>
        </a:p>
      </dgm:t>
    </dgm:pt>
    <dgm:pt modelId="{A07E08A2-5FC9-471B-B463-71B1FF0566D0}">
      <dgm:prSet phldrT="[نص]" custT="1"/>
      <dgm:spPr/>
      <dgm:t>
        <a:bodyPr/>
        <a:lstStyle/>
        <a:p>
          <a:pPr rtl="1"/>
          <a:r>
            <a:rPr lang="ar-SA" sz="1800" b="0" dirty="0" smtClean="0"/>
            <a:t>: </a:t>
          </a:r>
          <a:r>
            <a:rPr lang="ar-SA" sz="2000" b="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ومن العلماء من يرى أن ما خص بالحس والعقل ليس من العام المخصوص، وإنما هو من العام الذي أريد </a:t>
          </a:r>
          <a:r>
            <a:rPr lang="ar-SA" sz="2000" b="0" dirty="0" err="1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به</a:t>
          </a:r>
          <a:r>
            <a:rPr lang="ar-SA" sz="2000" b="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 الخصوص، إذ المخصوص لم يكن مرادًا عند المتكلم، ولا المخاطب من أول الأمر، وهذه حقيقة العام الذي أريد </a:t>
          </a:r>
          <a:r>
            <a:rPr lang="ar-SA" sz="2000" b="0" dirty="0" err="1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به</a:t>
          </a:r>
          <a:r>
            <a:rPr lang="ar-SA" sz="2000" b="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 الخصوص</a:t>
          </a:r>
          <a:endParaRPr lang="ar-SA" sz="1800" b="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12006CC2-B8F6-4448-8266-C7DBF094E9FE}" type="parTrans" cxnId="{66474D31-89B1-4479-AAC0-3BE98BA84D06}">
      <dgm:prSet/>
      <dgm:spPr/>
      <dgm:t>
        <a:bodyPr/>
        <a:lstStyle/>
        <a:p>
          <a:pPr rtl="1"/>
          <a:endParaRPr lang="ar-SA"/>
        </a:p>
      </dgm:t>
    </dgm:pt>
    <dgm:pt modelId="{EBC0DE69-1C39-44FE-B4F4-F8229DC51DD1}" type="sibTrans" cxnId="{66474D31-89B1-4479-AAC0-3BE98BA84D06}">
      <dgm:prSet/>
      <dgm:spPr/>
      <dgm:t>
        <a:bodyPr/>
        <a:lstStyle/>
        <a:p>
          <a:pPr rtl="1"/>
          <a:endParaRPr lang="ar-SA"/>
        </a:p>
      </dgm:t>
    </dgm:pt>
    <dgm:pt modelId="{886185E9-F562-426F-A6A7-7F3DD6EEA4EB}">
      <dgm:prSet phldrT="[نص]" phldr="1"/>
      <dgm:spPr/>
      <dgm:t>
        <a:bodyPr/>
        <a:lstStyle/>
        <a:p>
          <a:pPr rtl="1"/>
          <a:endParaRPr lang="ar-SA" sz="1800" b="0" dirty="0"/>
        </a:p>
      </dgm:t>
    </dgm:pt>
    <dgm:pt modelId="{24026007-734D-43BA-9DCA-8D60EE5A15EB}" type="parTrans" cxnId="{B51321C7-74AF-461B-A8F2-2523038F5275}">
      <dgm:prSet/>
      <dgm:spPr/>
      <dgm:t>
        <a:bodyPr/>
        <a:lstStyle/>
        <a:p>
          <a:pPr rtl="1"/>
          <a:endParaRPr lang="ar-SA"/>
        </a:p>
      </dgm:t>
    </dgm:pt>
    <dgm:pt modelId="{5D9D07C9-9E02-455D-8B0C-4CFF60854392}" type="sibTrans" cxnId="{B51321C7-74AF-461B-A8F2-2523038F5275}">
      <dgm:prSet/>
      <dgm:spPr/>
      <dgm:t>
        <a:bodyPr/>
        <a:lstStyle/>
        <a:p>
          <a:pPr rtl="1"/>
          <a:endParaRPr lang="ar-SA"/>
        </a:p>
      </dgm:t>
    </dgm:pt>
    <dgm:pt modelId="{3463EB8F-90C8-4DD1-AFBA-D6DBF3A89D4E}">
      <dgm:prSet phldrT="[نص]"/>
      <dgm:spPr/>
      <dgm:t>
        <a:bodyPr/>
        <a:lstStyle/>
        <a:p>
          <a:pPr rtl="1"/>
          <a:r>
            <a:rPr lang="ar-SA" dirty="0" smtClean="0"/>
            <a:t>*</a:t>
          </a:r>
          <a:endParaRPr lang="ar-SA" dirty="0"/>
        </a:p>
      </dgm:t>
    </dgm:pt>
    <dgm:pt modelId="{B7742010-81A9-4C5D-9E18-08FDFCB831FB}" type="parTrans" cxnId="{1205B48D-E761-40BB-A24E-7DFED024A5A8}">
      <dgm:prSet/>
      <dgm:spPr/>
      <dgm:t>
        <a:bodyPr/>
        <a:lstStyle/>
        <a:p>
          <a:pPr rtl="1"/>
          <a:endParaRPr lang="ar-SA"/>
        </a:p>
      </dgm:t>
    </dgm:pt>
    <dgm:pt modelId="{55101734-915E-47C1-8CD7-EB1B743C1D93}" type="sibTrans" cxnId="{1205B48D-E761-40BB-A24E-7DFED024A5A8}">
      <dgm:prSet/>
      <dgm:spPr/>
      <dgm:t>
        <a:bodyPr/>
        <a:lstStyle/>
        <a:p>
          <a:pPr rtl="1"/>
          <a:endParaRPr lang="ar-SA"/>
        </a:p>
      </dgm:t>
    </dgm:pt>
    <dgm:pt modelId="{715B8AC3-9EAF-433C-AE9B-008CA54BE216}">
      <dgm:prSet custT="1"/>
      <dgm:spPr/>
      <dgm:t>
        <a:bodyPr/>
        <a:lstStyle/>
        <a:p>
          <a:pPr rtl="1"/>
          <a:r>
            <a:rPr lang="ar-SA" sz="1800" b="1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وأما التخصيص </a:t>
          </a:r>
          <a:r>
            <a:rPr lang="ar-SA" sz="1800" b="1" dirty="0" err="1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بالشرع</a:t>
          </a:r>
          <a:r>
            <a:rPr lang="ar-SA" sz="1800" b="1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، فإن الكتاب والسنة يخصص كل منهما بمثلهما، وبالإجماع والقياس.  مثال تخصيص الكتاب بالكتاب: قوله تعالى: {وَالْمُطَلَّقَاتُ يَتَرَبَّصْنَ بِأَنْفُسِهِنَّ ثَلاثَةَ </a:t>
          </a:r>
          <a:r>
            <a:rPr lang="ar-SA" sz="1800" b="1" dirty="0" err="1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قُرُوءٍ</a:t>
          </a:r>
          <a:r>
            <a:rPr lang="ar-SA" sz="1800" b="1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} [البقرة: من الآية228].  خص بقوله تعالى: {يَا أَيُّهَا الَّذِينَ آمَنُوا إِذَا نَكَحْتُمُ الْمُؤْمِنَاتِ ثُمَّ طَلَّقْتُمُوهُنَّ مِنْ قَبْلِ أَنْ تَمَسُّوهُنَّ فَمَا لَكُمْ عَلَيْهِنَّ مِنْ عِدَّةٍ تَعْتَدُّونَهَا} [الأحزاب: من الآية49].  ومثال تخصيص الكتاب بالسنة: آيات المواريث؛ كقوله تعالى: {يُوصِيكُمُ اللَّهُ فِي أَوْلادِكُمْ لِلذَّكَرِ مِثْلُ حَظِّ الْأُنْثَيَيْن} [النساء: من الآية11] ونحوها خص بقوله صلّى الله عليه وسلّم</a:t>
          </a:r>
          <a:r>
            <a:rPr lang="en-US" sz="1800" b="1" dirty="0" smtClean="0">
              <a:ea typeface="Monotype Koufi" pitchFamily="2" charset="-78"/>
              <a:cs typeface="Monotype Koufi" pitchFamily="2" charset="-78"/>
            </a:rPr>
            <a:t>: (</a:t>
          </a:r>
          <a:r>
            <a:rPr lang="ar-SA" sz="1800" b="1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لا يرث المسلم الكافر ولا الكافر المسلم</a:t>
          </a:r>
          <a:r>
            <a:rPr lang="en-US" sz="1800" b="1" dirty="0" smtClean="0">
              <a:ea typeface="Monotype Koufi" pitchFamily="2" charset="-78"/>
              <a:cs typeface="Monotype Koufi" pitchFamily="2" charset="-78"/>
            </a:rPr>
            <a:t>)</a:t>
          </a:r>
          <a:endParaRPr lang="ar-SA" sz="18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76FBE308-F502-43C8-BA80-EA28430821C7}" type="parTrans" cxnId="{2E23ED3B-8123-4C5D-A211-12BD1A1E05A7}">
      <dgm:prSet/>
      <dgm:spPr/>
      <dgm:t>
        <a:bodyPr/>
        <a:lstStyle/>
        <a:p>
          <a:pPr rtl="1"/>
          <a:endParaRPr lang="ar-SA"/>
        </a:p>
      </dgm:t>
    </dgm:pt>
    <dgm:pt modelId="{25B813F4-82DF-4D13-97F1-F3D9A0E8A85B}" type="sibTrans" cxnId="{2E23ED3B-8123-4C5D-A211-12BD1A1E05A7}">
      <dgm:prSet/>
      <dgm:spPr/>
      <dgm:t>
        <a:bodyPr/>
        <a:lstStyle/>
        <a:p>
          <a:pPr rtl="1"/>
          <a:endParaRPr lang="ar-SA"/>
        </a:p>
      </dgm:t>
    </dgm:pt>
    <dgm:pt modelId="{1FD250E3-029F-4380-9178-F4F2DD39BB21}" type="pres">
      <dgm:prSet presAssocID="{34AC7DE9-02AF-4F9A-A802-B4C87D7EF05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5C6EBCCB-5E45-43C0-9A55-8377BD004CA6}" type="pres">
      <dgm:prSet presAssocID="{3924368A-0A1D-4201-9A5F-1DEC6D78EF1C}" presName="composite" presStyleCnt="0"/>
      <dgm:spPr/>
    </dgm:pt>
    <dgm:pt modelId="{406AEA27-C3C1-4394-9311-51772C004A45}" type="pres">
      <dgm:prSet presAssocID="{3924368A-0A1D-4201-9A5F-1DEC6D78EF1C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105C791-401F-492B-8FCD-2585A9254F71}" type="pres">
      <dgm:prSet presAssocID="{3924368A-0A1D-4201-9A5F-1DEC6D78EF1C}" presName="descendantText" presStyleLbl="alignAcc1" presStyleIdx="0" presStyleCnt="2" custScaleY="14929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9876A68-D148-4C85-9F70-CB0B1649E56D}" type="pres">
      <dgm:prSet presAssocID="{10BAC7CC-A44E-4060-8C5E-89DBD2E9FCA0}" presName="sp" presStyleCnt="0"/>
      <dgm:spPr/>
    </dgm:pt>
    <dgm:pt modelId="{829DF36A-88CA-4EDF-A64E-B06AEAB45679}" type="pres">
      <dgm:prSet presAssocID="{3463EB8F-90C8-4DD1-AFBA-D6DBF3A89D4E}" presName="composite" presStyleCnt="0"/>
      <dgm:spPr/>
    </dgm:pt>
    <dgm:pt modelId="{8745C784-4F52-424D-BAA1-C270798FF0D4}" type="pres">
      <dgm:prSet presAssocID="{3463EB8F-90C8-4DD1-AFBA-D6DBF3A89D4E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9416576-976C-48F1-B82D-92B7DA986D42}" type="pres">
      <dgm:prSet presAssocID="{3463EB8F-90C8-4DD1-AFBA-D6DBF3A89D4E}" presName="descendantText" presStyleLbl="alignAcc1" presStyleIdx="1" presStyleCnt="2" custScaleY="248310" custLinFactY="500000" custLinFactNeighborX="1183" custLinFactNeighborY="59418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B73FF64F-47B1-43CD-8B95-CE886E2940B1}" type="presOf" srcId="{3924368A-0A1D-4201-9A5F-1DEC6D78EF1C}" destId="{406AEA27-C3C1-4394-9311-51772C004A45}" srcOrd="0" destOrd="0" presId="urn:microsoft.com/office/officeart/2005/8/layout/chevron2"/>
    <dgm:cxn modelId="{4F713673-58A1-41F4-BB5A-C962EB348791}" type="presOf" srcId="{715B8AC3-9EAF-433C-AE9B-008CA54BE216}" destId="{C9416576-976C-48F1-B82D-92B7DA986D42}" srcOrd="0" destOrd="0" presId="urn:microsoft.com/office/officeart/2005/8/layout/chevron2"/>
    <dgm:cxn modelId="{DEF64057-A0D2-4FFA-AFC2-87327844523A}" type="presOf" srcId="{3463EB8F-90C8-4DD1-AFBA-D6DBF3A89D4E}" destId="{8745C784-4F52-424D-BAA1-C270798FF0D4}" srcOrd="0" destOrd="0" presId="urn:microsoft.com/office/officeart/2005/8/layout/chevron2"/>
    <dgm:cxn modelId="{AF6E342A-D3C6-42C2-AFB4-6B42B6CC00CC}" type="presOf" srcId="{A07E08A2-5FC9-471B-B463-71B1FF0566D0}" destId="{B105C791-401F-492B-8FCD-2585A9254F71}" srcOrd="0" destOrd="0" presId="urn:microsoft.com/office/officeart/2005/8/layout/chevron2"/>
    <dgm:cxn modelId="{228FDE1D-78A3-42B8-94FF-F02B17D8E523}" srcId="{34AC7DE9-02AF-4F9A-A802-B4C87D7EF053}" destId="{3924368A-0A1D-4201-9A5F-1DEC6D78EF1C}" srcOrd="0" destOrd="0" parTransId="{83F0C64E-699D-45B3-9043-D10EBB7337EF}" sibTransId="{10BAC7CC-A44E-4060-8C5E-89DBD2E9FCA0}"/>
    <dgm:cxn modelId="{0C677B3E-8AE2-4574-AEDC-1E415A4CCEF6}" type="presOf" srcId="{34AC7DE9-02AF-4F9A-A802-B4C87D7EF053}" destId="{1FD250E3-029F-4380-9178-F4F2DD39BB21}" srcOrd="0" destOrd="0" presId="urn:microsoft.com/office/officeart/2005/8/layout/chevron2"/>
    <dgm:cxn modelId="{2E23ED3B-8123-4C5D-A211-12BD1A1E05A7}" srcId="{3463EB8F-90C8-4DD1-AFBA-D6DBF3A89D4E}" destId="{715B8AC3-9EAF-433C-AE9B-008CA54BE216}" srcOrd="0" destOrd="0" parTransId="{76FBE308-F502-43C8-BA80-EA28430821C7}" sibTransId="{25B813F4-82DF-4D13-97F1-F3D9A0E8A85B}"/>
    <dgm:cxn modelId="{1205B48D-E761-40BB-A24E-7DFED024A5A8}" srcId="{34AC7DE9-02AF-4F9A-A802-B4C87D7EF053}" destId="{3463EB8F-90C8-4DD1-AFBA-D6DBF3A89D4E}" srcOrd="1" destOrd="0" parTransId="{B7742010-81A9-4C5D-9E18-08FDFCB831FB}" sibTransId="{55101734-915E-47C1-8CD7-EB1B743C1D93}"/>
    <dgm:cxn modelId="{66474D31-89B1-4479-AAC0-3BE98BA84D06}" srcId="{3924368A-0A1D-4201-9A5F-1DEC6D78EF1C}" destId="{A07E08A2-5FC9-471B-B463-71B1FF0566D0}" srcOrd="0" destOrd="0" parTransId="{12006CC2-B8F6-4448-8266-C7DBF094E9FE}" sibTransId="{EBC0DE69-1C39-44FE-B4F4-F8229DC51DD1}"/>
    <dgm:cxn modelId="{9D2556E0-84D2-44F6-92A4-FC7D678664A0}" type="presOf" srcId="{886185E9-F562-426F-A6A7-7F3DD6EEA4EB}" destId="{B105C791-401F-492B-8FCD-2585A9254F71}" srcOrd="0" destOrd="1" presId="urn:microsoft.com/office/officeart/2005/8/layout/chevron2"/>
    <dgm:cxn modelId="{B51321C7-74AF-461B-A8F2-2523038F5275}" srcId="{3924368A-0A1D-4201-9A5F-1DEC6D78EF1C}" destId="{886185E9-F562-426F-A6A7-7F3DD6EEA4EB}" srcOrd="1" destOrd="0" parTransId="{24026007-734D-43BA-9DCA-8D60EE5A15EB}" sibTransId="{5D9D07C9-9E02-455D-8B0C-4CFF60854392}"/>
    <dgm:cxn modelId="{8E488C04-2A39-460B-98E8-1F8778BBFCBA}" type="presParOf" srcId="{1FD250E3-029F-4380-9178-F4F2DD39BB21}" destId="{5C6EBCCB-5E45-43C0-9A55-8377BD004CA6}" srcOrd="0" destOrd="0" presId="urn:microsoft.com/office/officeart/2005/8/layout/chevron2"/>
    <dgm:cxn modelId="{2FB45F2A-AE05-4092-8105-DE744B7EA141}" type="presParOf" srcId="{5C6EBCCB-5E45-43C0-9A55-8377BD004CA6}" destId="{406AEA27-C3C1-4394-9311-51772C004A45}" srcOrd="0" destOrd="0" presId="urn:microsoft.com/office/officeart/2005/8/layout/chevron2"/>
    <dgm:cxn modelId="{82EF613F-2B30-4C48-BCD8-4D4B89AC5526}" type="presParOf" srcId="{5C6EBCCB-5E45-43C0-9A55-8377BD004CA6}" destId="{B105C791-401F-492B-8FCD-2585A9254F71}" srcOrd="1" destOrd="0" presId="urn:microsoft.com/office/officeart/2005/8/layout/chevron2"/>
    <dgm:cxn modelId="{06A239B1-2838-4FD9-BF8D-1447CE29EC12}" type="presParOf" srcId="{1FD250E3-029F-4380-9178-F4F2DD39BB21}" destId="{A9876A68-D148-4C85-9F70-CB0B1649E56D}" srcOrd="1" destOrd="0" presId="urn:microsoft.com/office/officeart/2005/8/layout/chevron2"/>
    <dgm:cxn modelId="{5A8D1C30-092D-4EE5-820D-4220C4F668AD}" type="presParOf" srcId="{1FD250E3-029F-4380-9178-F4F2DD39BB21}" destId="{829DF36A-88CA-4EDF-A64E-B06AEAB45679}" srcOrd="2" destOrd="0" presId="urn:microsoft.com/office/officeart/2005/8/layout/chevron2"/>
    <dgm:cxn modelId="{EFD8FCA9-5603-49E3-ACFB-2CF3384D8304}" type="presParOf" srcId="{829DF36A-88CA-4EDF-A64E-B06AEAB45679}" destId="{8745C784-4F52-424D-BAA1-C270798FF0D4}" srcOrd="0" destOrd="0" presId="urn:microsoft.com/office/officeart/2005/8/layout/chevron2"/>
    <dgm:cxn modelId="{E1A6122B-62D8-4B37-B733-24E7DE02D6EA}" type="presParOf" srcId="{829DF36A-88CA-4EDF-A64E-B06AEAB45679}" destId="{C9416576-976C-48F1-B82D-92B7DA986D4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8A081AB-5B6C-4B1D-8711-1352607D56A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D714453C-5985-42A6-8888-A343FCA9FDC6}">
      <dgm:prSet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2400" b="1" i="0" u="sng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rPr>
            <a:t>المخصص المنفصل /</a:t>
          </a:r>
          <a:endParaRPr kumimoji="0" lang="ar-SA" sz="2400" b="0" i="0" u="none" strike="noStrike" cap="none" normalizeH="0" baseline="0" dirty="0" smtClean="0">
            <a:ln>
              <a:noFill/>
            </a:ln>
            <a:solidFill>
              <a:srgbClr val="FFC000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1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rPr>
            <a:t>وهو ما يستقل بنفسه، ولا ارتباط له في الذكر مع العام , أي الكلام التام بنفسه .</a:t>
          </a:r>
          <a:endParaRPr kumimoji="0" lang="ar-SA" sz="2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ar-SA" sz="15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1F9C5445-8853-44D9-8EFD-9B6391F364BE}" type="parTrans" cxnId="{64B1E7C4-D715-477F-AEB6-30898429EAEF}">
      <dgm:prSet/>
      <dgm:spPr/>
      <dgm:t>
        <a:bodyPr/>
        <a:lstStyle/>
        <a:p>
          <a:pPr rtl="1"/>
          <a:endParaRPr lang="ar-SA"/>
        </a:p>
      </dgm:t>
    </dgm:pt>
    <dgm:pt modelId="{E420577B-62EF-4562-8E63-04543C484713}" type="sibTrans" cxnId="{64B1E7C4-D715-477F-AEB6-30898429EAEF}">
      <dgm:prSet/>
      <dgm:spPr/>
      <dgm:t>
        <a:bodyPr/>
        <a:lstStyle/>
        <a:p>
          <a:pPr rtl="1"/>
          <a:endParaRPr lang="ar-SA"/>
        </a:p>
      </dgm:t>
    </dgm:pt>
    <dgm:pt modelId="{408F2900-9CF8-41AC-BCA4-B4CC338A6F25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rPr>
            <a:t>النص </a:t>
          </a:r>
          <a:endParaRPr kumimoji="0" lang="ar-SA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66D6C35B-4DDC-445B-91E7-05715D0E0A34}" type="parTrans" cxnId="{E232974A-0138-478A-B333-AB9927135726}">
      <dgm:prSet/>
      <dgm:spPr/>
      <dgm:t>
        <a:bodyPr/>
        <a:lstStyle/>
        <a:p>
          <a:pPr rtl="1"/>
          <a:endParaRPr lang="ar-SA"/>
        </a:p>
      </dgm:t>
    </dgm:pt>
    <dgm:pt modelId="{71AFAA55-568C-4549-BEE1-C3D6715FD925}" type="sibTrans" cxnId="{E232974A-0138-478A-B333-AB9927135726}">
      <dgm:prSet/>
      <dgm:spPr/>
      <dgm:t>
        <a:bodyPr/>
        <a:lstStyle/>
        <a:p>
          <a:pPr rtl="1"/>
          <a:endParaRPr lang="ar-SA"/>
        </a:p>
      </dgm:t>
    </dgm:pt>
    <dgm:pt modelId="{170096CA-3074-47B0-BFBE-3DBE18482990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rPr>
            <a:t>العقل</a:t>
          </a:r>
          <a:endParaRPr kumimoji="0" lang="ar-SA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0AF11BEE-42EE-469B-A217-70F40A609458}" type="parTrans" cxnId="{B2B5A54B-5291-41F2-80C9-9F53A6421702}">
      <dgm:prSet/>
      <dgm:spPr/>
      <dgm:t>
        <a:bodyPr/>
        <a:lstStyle/>
        <a:p>
          <a:pPr rtl="1"/>
          <a:endParaRPr lang="ar-SA"/>
        </a:p>
      </dgm:t>
    </dgm:pt>
    <dgm:pt modelId="{5508EFB7-545D-4EF2-937F-D7EADC8898C1}" type="sibTrans" cxnId="{B2B5A54B-5291-41F2-80C9-9F53A6421702}">
      <dgm:prSet/>
      <dgm:spPr/>
      <dgm:t>
        <a:bodyPr/>
        <a:lstStyle/>
        <a:p>
          <a:pPr rtl="1"/>
          <a:endParaRPr lang="ar-SA"/>
        </a:p>
      </dgm:t>
    </dgm:pt>
    <dgm:pt modelId="{861C3A44-5D13-4538-82ED-1392D64E7779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rPr>
            <a:t>الحس</a:t>
          </a:r>
          <a:endParaRPr kumimoji="0" lang="ar-SA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21DF4F40-B758-4D64-8282-FF4E7E8640F5}" type="parTrans" cxnId="{C3C13160-2A5F-481A-ADB9-D5D2303DBB6F}">
      <dgm:prSet/>
      <dgm:spPr/>
      <dgm:t>
        <a:bodyPr/>
        <a:lstStyle/>
        <a:p>
          <a:pPr rtl="1"/>
          <a:endParaRPr lang="ar-SA"/>
        </a:p>
      </dgm:t>
    </dgm:pt>
    <dgm:pt modelId="{A74C40FD-58B9-4272-8D0F-7AFA516C016B}" type="sibTrans" cxnId="{C3C13160-2A5F-481A-ADB9-D5D2303DBB6F}">
      <dgm:prSet/>
      <dgm:spPr/>
      <dgm:t>
        <a:bodyPr/>
        <a:lstStyle/>
        <a:p>
          <a:pPr rtl="1"/>
          <a:endParaRPr lang="ar-SA"/>
        </a:p>
      </dgm:t>
    </dgm:pt>
    <dgm:pt modelId="{6F676722-262F-4675-BE46-FCE6F933F85F}" type="pres">
      <dgm:prSet presAssocID="{18A081AB-5B6C-4B1D-8711-1352607D56A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D9C3E8C-F7C4-4DB7-8B91-D72ED3D193D1}" type="pres">
      <dgm:prSet presAssocID="{D714453C-5985-42A6-8888-A343FCA9FDC6}" presName="hierRoot1" presStyleCnt="0">
        <dgm:presLayoutVars>
          <dgm:hierBranch/>
        </dgm:presLayoutVars>
      </dgm:prSet>
      <dgm:spPr/>
    </dgm:pt>
    <dgm:pt modelId="{4A1CCF44-5BB3-4037-ACAB-7668B28A650E}" type="pres">
      <dgm:prSet presAssocID="{D714453C-5985-42A6-8888-A343FCA9FDC6}" presName="rootComposite1" presStyleCnt="0"/>
      <dgm:spPr/>
    </dgm:pt>
    <dgm:pt modelId="{7051ABB5-4BB0-4D38-A6B1-39917D5286C1}" type="pres">
      <dgm:prSet presAssocID="{D714453C-5985-42A6-8888-A343FCA9FDC6}" presName="rootText1" presStyleLbl="node0" presStyleIdx="0" presStyleCnt="1" custScaleX="212029" custScaleY="13480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BD67036-1E12-412A-A24B-9A847EF29D70}" type="pres">
      <dgm:prSet presAssocID="{D714453C-5985-42A6-8888-A343FCA9FDC6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FB4D165C-0446-4A30-B74F-D37E9B5E9806}" type="pres">
      <dgm:prSet presAssocID="{D714453C-5985-42A6-8888-A343FCA9FDC6}" presName="hierChild2" presStyleCnt="0"/>
      <dgm:spPr/>
    </dgm:pt>
    <dgm:pt modelId="{1EDBC6A9-5A52-4F7A-9D07-B02CC64DB8C3}" type="pres">
      <dgm:prSet presAssocID="{66D6C35B-4DDC-445B-91E7-05715D0E0A34}" presName="Name35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5A6650F2-393C-4A43-9DDE-0B4CB4469FC8}" type="pres">
      <dgm:prSet presAssocID="{408F2900-9CF8-41AC-BCA4-B4CC338A6F25}" presName="hierRoot2" presStyleCnt="0">
        <dgm:presLayoutVars>
          <dgm:hierBranch/>
        </dgm:presLayoutVars>
      </dgm:prSet>
      <dgm:spPr/>
    </dgm:pt>
    <dgm:pt modelId="{CBFDFC39-1714-42A6-ABAD-6BAFC77F4DF4}" type="pres">
      <dgm:prSet presAssocID="{408F2900-9CF8-41AC-BCA4-B4CC338A6F25}" presName="rootComposite" presStyleCnt="0"/>
      <dgm:spPr/>
    </dgm:pt>
    <dgm:pt modelId="{899D3689-90AC-4A92-83AD-23584094116E}" type="pres">
      <dgm:prSet presAssocID="{408F2900-9CF8-41AC-BCA4-B4CC338A6F2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F6B134F-04CE-4B5A-818E-FF543D265707}" type="pres">
      <dgm:prSet presAssocID="{408F2900-9CF8-41AC-BCA4-B4CC338A6F25}" presName="rootConnector" presStyleLbl="node2" presStyleIdx="0" presStyleCnt="3"/>
      <dgm:spPr/>
      <dgm:t>
        <a:bodyPr/>
        <a:lstStyle/>
        <a:p>
          <a:pPr rtl="1"/>
          <a:endParaRPr lang="ar-SA"/>
        </a:p>
      </dgm:t>
    </dgm:pt>
    <dgm:pt modelId="{0E4D5B71-4EF5-4BD1-8FCC-1CA03E5BB109}" type="pres">
      <dgm:prSet presAssocID="{408F2900-9CF8-41AC-BCA4-B4CC338A6F25}" presName="hierChild4" presStyleCnt="0"/>
      <dgm:spPr/>
    </dgm:pt>
    <dgm:pt modelId="{F9A76104-CBE9-4206-A0E8-6ACBC3539B13}" type="pres">
      <dgm:prSet presAssocID="{408F2900-9CF8-41AC-BCA4-B4CC338A6F25}" presName="hierChild5" presStyleCnt="0"/>
      <dgm:spPr/>
    </dgm:pt>
    <dgm:pt modelId="{BFE2AB92-51DC-49AA-8993-DA987E0675A5}" type="pres">
      <dgm:prSet presAssocID="{0AF11BEE-42EE-469B-A217-70F40A609458}" presName="Name35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BBC91112-4B32-43DE-8D6C-F7D337CD2D9D}" type="pres">
      <dgm:prSet presAssocID="{170096CA-3074-47B0-BFBE-3DBE18482990}" presName="hierRoot2" presStyleCnt="0">
        <dgm:presLayoutVars>
          <dgm:hierBranch/>
        </dgm:presLayoutVars>
      </dgm:prSet>
      <dgm:spPr/>
    </dgm:pt>
    <dgm:pt modelId="{FD51604F-EB6B-4E7F-BB65-02CBE81ACEA2}" type="pres">
      <dgm:prSet presAssocID="{170096CA-3074-47B0-BFBE-3DBE18482990}" presName="rootComposite" presStyleCnt="0"/>
      <dgm:spPr/>
    </dgm:pt>
    <dgm:pt modelId="{6F54669D-72CD-4F70-AC64-8B74AEDC3BCC}" type="pres">
      <dgm:prSet presAssocID="{170096CA-3074-47B0-BFBE-3DBE1848299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15807C8-6CD2-4CD5-B0B4-01D725BB692F}" type="pres">
      <dgm:prSet presAssocID="{170096CA-3074-47B0-BFBE-3DBE18482990}" presName="rootConnector" presStyleLbl="node2" presStyleIdx="1" presStyleCnt="3"/>
      <dgm:spPr/>
      <dgm:t>
        <a:bodyPr/>
        <a:lstStyle/>
        <a:p>
          <a:pPr rtl="1"/>
          <a:endParaRPr lang="ar-SA"/>
        </a:p>
      </dgm:t>
    </dgm:pt>
    <dgm:pt modelId="{9337293E-0B9A-4D86-ADA4-10F40A66A59F}" type="pres">
      <dgm:prSet presAssocID="{170096CA-3074-47B0-BFBE-3DBE18482990}" presName="hierChild4" presStyleCnt="0"/>
      <dgm:spPr/>
    </dgm:pt>
    <dgm:pt modelId="{3359889F-6E7D-4DDA-B002-6265453153D0}" type="pres">
      <dgm:prSet presAssocID="{170096CA-3074-47B0-BFBE-3DBE18482990}" presName="hierChild5" presStyleCnt="0"/>
      <dgm:spPr/>
    </dgm:pt>
    <dgm:pt modelId="{3D0F2152-C2EC-4239-A8C7-CA7235ABD7BB}" type="pres">
      <dgm:prSet presAssocID="{21DF4F40-B758-4D64-8282-FF4E7E8640F5}" presName="Name35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56D64335-DF80-4F1E-B736-1B3BABA0E924}" type="pres">
      <dgm:prSet presAssocID="{861C3A44-5D13-4538-82ED-1392D64E7779}" presName="hierRoot2" presStyleCnt="0">
        <dgm:presLayoutVars>
          <dgm:hierBranch/>
        </dgm:presLayoutVars>
      </dgm:prSet>
      <dgm:spPr/>
    </dgm:pt>
    <dgm:pt modelId="{9091ED7E-CE5F-40C1-A3A2-2D6416300662}" type="pres">
      <dgm:prSet presAssocID="{861C3A44-5D13-4538-82ED-1392D64E7779}" presName="rootComposite" presStyleCnt="0"/>
      <dgm:spPr/>
    </dgm:pt>
    <dgm:pt modelId="{50BB5789-333A-47B9-B6DD-9BAF0AF07F58}" type="pres">
      <dgm:prSet presAssocID="{861C3A44-5D13-4538-82ED-1392D64E777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F0D10F8-AAFE-4DB4-8294-56F853DE5930}" type="pres">
      <dgm:prSet presAssocID="{861C3A44-5D13-4538-82ED-1392D64E7779}" presName="rootConnector" presStyleLbl="node2" presStyleIdx="2" presStyleCnt="3"/>
      <dgm:spPr/>
      <dgm:t>
        <a:bodyPr/>
        <a:lstStyle/>
        <a:p>
          <a:pPr rtl="1"/>
          <a:endParaRPr lang="ar-SA"/>
        </a:p>
      </dgm:t>
    </dgm:pt>
    <dgm:pt modelId="{A6AFFFA0-5DF9-4421-A48E-914D8F43CF9A}" type="pres">
      <dgm:prSet presAssocID="{861C3A44-5D13-4538-82ED-1392D64E7779}" presName="hierChild4" presStyleCnt="0"/>
      <dgm:spPr/>
    </dgm:pt>
    <dgm:pt modelId="{5FBBEA3D-00D7-447C-90E6-D1690DAC2EA3}" type="pres">
      <dgm:prSet presAssocID="{861C3A44-5D13-4538-82ED-1392D64E7779}" presName="hierChild5" presStyleCnt="0"/>
      <dgm:spPr/>
    </dgm:pt>
    <dgm:pt modelId="{B0DF28B0-DB81-46B5-8445-0C1B3D3FD69A}" type="pres">
      <dgm:prSet presAssocID="{D714453C-5985-42A6-8888-A343FCA9FDC6}" presName="hierChild3" presStyleCnt="0"/>
      <dgm:spPr/>
    </dgm:pt>
  </dgm:ptLst>
  <dgm:cxnLst>
    <dgm:cxn modelId="{B2B5A54B-5291-41F2-80C9-9F53A6421702}" srcId="{D714453C-5985-42A6-8888-A343FCA9FDC6}" destId="{170096CA-3074-47B0-BFBE-3DBE18482990}" srcOrd="1" destOrd="0" parTransId="{0AF11BEE-42EE-469B-A217-70F40A609458}" sibTransId="{5508EFB7-545D-4EF2-937F-D7EADC8898C1}"/>
    <dgm:cxn modelId="{9D604C55-AA90-4FC4-9BC3-510900C8C068}" type="presOf" srcId="{18A081AB-5B6C-4B1D-8711-1352607D56AC}" destId="{6F676722-262F-4675-BE46-FCE6F933F85F}" srcOrd="0" destOrd="0" presId="urn:microsoft.com/office/officeart/2005/8/layout/orgChart1"/>
    <dgm:cxn modelId="{C3C13160-2A5F-481A-ADB9-D5D2303DBB6F}" srcId="{D714453C-5985-42A6-8888-A343FCA9FDC6}" destId="{861C3A44-5D13-4538-82ED-1392D64E7779}" srcOrd="2" destOrd="0" parTransId="{21DF4F40-B758-4D64-8282-FF4E7E8640F5}" sibTransId="{A74C40FD-58B9-4272-8D0F-7AFA516C016B}"/>
    <dgm:cxn modelId="{0475E6AB-BA04-43C5-8795-37B203D8E40A}" type="presOf" srcId="{170096CA-3074-47B0-BFBE-3DBE18482990}" destId="{6F54669D-72CD-4F70-AC64-8B74AEDC3BCC}" srcOrd="0" destOrd="0" presId="urn:microsoft.com/office/officeart/2005/8/layout/orgChart1"/>
    <dgm:cxn modelId="{E12AFFF4-BFBA-40C9-B6AB-6506030AB7D9}" type="presOf" srcId="{D714453C-5985-42A6-8888-A343FCA9FDC6}" destId="{BBD67036-1E12-412A-A24B-9A847EF29D70}" srcOrd="1" destOrd="0" presId="urn:microsoft.com/office/officeart/2005/8/layout/orgChart1"/>
    <dgm:cxn modelId="{BA1F73FD-730A-4B8C-89A1-BAEFB93924B2}" type="presOf" srcId="{66D6C35B-4DDC-445B-91E7-05715D0E0A34}" destId="{1EDBC6A9-5A52-4F7A-9D07-B02CC64DB8C3}" srcOrd="0" destOrd="0" presId="urn:microsoft.com/office/officeart/2005/8/layout/orgChart1"/>
    <dgm:cxn modelId="{A9003ADC-71BF-4D6F-B45A-2803A2D5BC1F}" type="presOf" srcId="{408F2900-9CF8-41AC-BCA4-B4CC338A6F25}" destId="{899D3689-90AC-4A92-83AD-23584094116E}" srcOrd="0" destOrd="0" presId="urn:microsoft.com/office/officeart/2005/8/layout/orgChart1"/>
    <dgm:cxn modelId="{50CDE329-2A62-4056-854D-F2C6D2C265F8}" type="presOf" srcId="{0AF11BEE-42EE-469B-A217-70F40A609458}" destId="{BFE2AB92-51DC-49AA-8993-DA987E0675A5}" srcOrd="0" destOrd="0" presId="urn:microsoft.com/office/officeart/2005/8/layout/orgChart1"/>
    <dgm:cxn modelId="{707E2AE0-58A2-4F50-B74E-8D06D10489E7}" type="presOf" srcId="{861C3A44-5D13-4538-82ED-1392D64E7779}" destId="{EF0D10F8-AAFE-4DB4-8294-56F853DE5930}" srcOrd="1" destOrd="0" presId="urn:microsoft.com/office/officeart/2005/8/layout/orgChart1"/>
    <dgm:cxn modelId="{322648CC-78D9-472D-81C2-2CE5B1290AB0}" type="presOf" srcId="{170096CA-3074-47B0-BFBE-3DBE18482990}" destId="{115807C8-6CD2-4CD5-B0B4-01D725BB692F}" srcOrd="1" destOrd="0" presId="urn:microsoft.com/office/officeart/2005/8/layout/orgChart1"/>
    <dgm:cxn modelId="{B26411AD-A4CF-4856-8596-D54BF1F60309}" type="presOf" srcId="{D714453C-5985-42A6-8888-A343FCA9FDC6}" destId="{7051ABB5-4BB0-4D38-A6B1-39917D5286C1}" srcOrd="0" destOrd="0" presId="urn:microsoft.com/office/officeart/2005/8/layout/orgChart1"/>
    <dgm:cxn modelId="{E232974A-0138-478A-B333-AB9927135726}" srcId="{D714453C-5985-42A6-8888-A343FCA9FDC6}" destId="{408F2900-9CF8-41AC-BCA4-B4CC338A6F25}" srcOrd="0" destOrd="0" parTransId="{66D6C35B-4DDC-445B-91E7-05715D0E0A34}" sibTransId="{71AFAA55-568C-4549-BEE1-C3D6715FD925}"/>
    <dgm:cxn modelId="{9E92CFE5-90E2-4AE7-B027-C05FB031287B}" type="presOf" srcId="{408F2900-9CF8-41AC-BCA4-B4CC338A6F25}" destId="{FF6B134F-04CE-4B5A-818E-FF543D265707}" srcOrd="1" destOrd="0" presId="urn:microsoft.com/office/officeart/2005/8/layout/orgChart1"/>
    <dgm:cxn modelId="{64B1E7C4-D715-477F-AEB6-30898429EAEF}" srcId="{18A081AB-5B6C-4B1D-8711-1352607D56AC}" destId="{D714453C-5985-42A6-8888-A343FCA9FDC6}" srcOrd="0" destOrd="0" parTransId="{1F9C5445-8853-44D9-8EFD-9B6391F364BE}" sibTransId="{E420577B-62EF-4562-8E63-04543C484713}"/>
    <dgm:cxn modelId="{8559E672-B007-4751-9ADF-20593B03D4D9}" type="presOf" srcId="{21DF4F40-B758-4D64-8282-FF4E7E8640F5}" destId="{3D0F2152-C2EC-4239-A8C7-CA7235ABD7BB}" srcOrd="0" destOrd="0" presId="urn:microsoft.com/office/officeart/2005/8/layout/orgChart1"/>
    <dgm:cxn modelId="{CCE2EB4A-7027-4AA4-8DA8-091087595E06}" type="presOf" srcId="{861C3A44-5D13-4538-82ED-1392D64E7779}" destId="{50BB5789-333A-47B9-B6DD-9BAF0AF07F58}" srcOrd="0" destOrd="0" presId="urn:microsoft.com/office/officeart/2005/8/layout/orgChart1"/>
    <dgm:cxn modelId="{B23E8B87-7E46-45E3-8DB4-9A090A1953E9}" type="presParOf" srcId="{6F676722-262F-4675-BE46-FCE6F933F85F}" destId="{BD9C3E8C-F7C4-4DB7-8B91-D72ED3D193D1}" srcOrd="0" destOrd="0" presId="urn:microsoft.com/office/officeart/2005/8/layout/orgChart1"/>
    <dgm:cxn modelId="{0B85BD88-2CF4-47AA-87D4-DF1C6144CB54}" type="presParOf" srcId="{BD9C3E8C-F7C4-4DB7-8B91-D72ED3D193D1}" destId="{4A1CCF44-5BB3-4037-ACAB-7668B28A650E}" srcOrd="0" destOrd="0" presId="urn:microsoft.com/office/officeart/2005/8/layout/orgChart1"/>
    <dgm:cxn modelId="{2A85DD95-B34C-44D8-9411-0EE4AF37544B}" type="presParOf" srcId="{4A1CCF44-5BB3-4037-ACAB-7668B28A650E}" destId="{7051ABB5-4BB0-4D38-A6B1-39917D5286C1}" srcOrd="0" destOrd="0" presId="urn:microsoft.com/office/officeart/2005/8/layout/orgChart1"/>
    <dgm:cxn modelId="{01CF5C28-7FCF-4AB0-8A31-F7233C1EBBEA}" type="presParOf" srcId="{4A1CCF44-5BB3-4037-ACAB-7668B28A650E}" destId="{BBD67036-1E12-412A-A24B-9A847EF29D70}" srcOrd="1" destOrd="0" presId="urn:microsoft.com/office/officeart/2005/8/layout/orgChart1"/>
    <dgm:cxn modelId="{914C0A62-4071-494E-B0A0-56A543D8441A}" type="presParOf" srcId="{BD9C3E8C-F7C4-4DB7-8B91-D72ED3D193D1}" destId="{FB4D165C-0446-4A30-B74F-D37E9B5E9806}" srcOrd="1" destOrd="0" presId="urn:microsoft.com/office/officeart/2005/8/layout/orgChart1"/>
    <dgm:cxn modelId="{7380F694-5123-4E95-AAE1-A1DA6DE9CA54}" type="presParOf" srcId="{FB4D165C-0446-4A30-B74F-D37E9B5E9806}" destId="{1EDBC6A9-5A52-4F7A-9D07-B02CC64DB8C3}" srcOrd="0" destOrd="0" presId="urn:microsoft.com/office/officeart/2005/8/layout/orgChart1"/>
    <dgm:cxn modelId="{4C713E27-21DC-41BE-919D-530C5AC2E616}" type="presParOf" srcId="{FB4D165C-0446-4A30-B74F-D37E9B5E9806}" destId="{5A6650F2-393C-4A43-9DDE-0B4CB4469FC8}" srcOrd="1" destOrd="0" presId="urn:microsoft.com/office/officeart/2005/8/layout/orgChart1"/>
    <dgm:cxn modelId="{556F9509-149D-422E-8598-62514D29FB9E}" type="presParOf" srcId="{5A6650F2-393C-4A43-9DDE-0B4CB4469FC8}" destId="{CBFDFC39-1714-42A6-ABAD-6BAFC77F4DF4}" srcOrd="0" destOrd="0" presId="urn:microsoft.com/office/officeart/2005/8/layout/orgChart1"/>
    <dgm:cxn modelId="{D73D1BA9-4749-44BD-8085-A23F7F934BCB}" type="presParOf" srcId="{CBFDFC39-1714-42A6-ABAD-6BAFC77F4DF4}" destId="{899D3689-90AC-4A92-83AD-23584094116E}" srcOrd="0" destOrd="0" presId="urn:microsoft.com/office/officeart/2005/8/layout/orgChart1"/>
    <dgm:cxn modelId="{F2CDC4FF-B878-4C73-9157-388CB2B91F39}" type="presParOf" srcId="{CBFDFC39-1714-42A6-ABAD-6BAFC77F4DF4}" destId="{FF6B134F-04CE-4B5A-818E-FF543D265707}" srcOrd="1" destOrd="0" presId="urn:microsoft.com/office/officeart/2005/8/layout/orgChart1"/>
    <dgm:cxn modelId="{54E34020-185E-4517-B7B1-DA25F5F16892}" type="presParOf" srcId="{5A6650F2-393C-4A43-9DDE-0B4CB4469FC8}" destId="{0E4D5B71-4EF5-4BD1-8FCC-1CA03E5BB109}" srcOrd="1" destOrd="0" presId="urn:microsoft.com/office/officeart/2005/8/layout/orgChart1"/>
    <dgm:cxn modelId="{9FB30AC6-530E-4FFC-900F-9C55364910BA}" type="presParOf" srcId="{5A6650F2-393C-4A43-9DDE-0B4CB4469FC8}" destId="{F9A76104-CBE9-4206-A0E8-6ACBC3539B13}" srcOrd="2" destOrd="0" presId="urn:microsoft.com/office/officeart/2005/8/layout/orgChart1"/>
    <dgm:cxn modelId="{52A023C6-A461-41B1-BCB8-DE4203325F37}" type="presParOf" srcId="{FB4D165C-0446-4A30-B74F-D37E9B5E9806}" destId="{BFE2AB92-51DC-49AA-8993-DA987E0675A5}" srcOrd="2" destOrd="0" presId="urn:microsoft.com/office/officeart/2005/8/layout/orgChart1"/>
    <dgm:cxn modelId="{C0DC2A82-6DAE-4F4B-BE59-94180ED8BD96}" type="presParOf" srcId="{FB4D165C-0446-4A30-B74F-D37E9B5E9806}" destId="{BBC91112-4B32-43DE-8D6C-F7D337CD2D9D}" srcOrd="3" destOrd="0" presId="urn:microsoft.com/office/officeart/2005/8/layout/orgChart1"/>
    <dgm:cxn modelId="{E0E71B9D-F265-4FED-8286-A6E9923E26E2}" type="presParOf" srcId="{BBC91112-4B32-43DE-8D6C-F7D337CD2D9D}" destId="{FD51604F-EB6B-4E7F-BB65-02CBE81ACEA2}" srcOrd="0" destOrd="0" presId="urn:microsoft.com/office/officeart/2005/8/layout/orgChart1"/>
    <dgm:cxn modelId="{6B908BF1-1720-4A6B-ACEE-BA704AA7AA0F}" type="presParOf" srcId="{FD51604F-EB6B-4E7F-BB65-02CBE81ACEA2}" destId="{6F54669D-72CD-4F70-AC64-8B74AEDC3BCC}" srcOrd="0" destOrd="0" presId="urn:microsoft.com/office/officeart/2005/8/layout/orgChart1"/>
    <dgm:cxn modelId="{C37A08B1-4397-4B0D-84E5-C9371134A3D6}" type="presParOf" srcId="{FD51604F-EB6B-4E7F-BB65-02CBE81ACEA2}" destId="{115807C8-6CD2-4CD5-B0B4-01D725BB692F}" srcOrd="1" destOrd="0" presId="urn:microsoft.com/office/officeart/2005/8/layout/orgChart1"/>
    <dgm:cxn modelId="{4447611B-5CEF-4D02-8009-B50C849FD984}" type="presParOf" srcId="{BBC91112-4B32-43DE-8D6C-F7D337CD2D9D}" destId="{9337293E-0B9A-4D86-ADA4-10F40A66A59F}" srcOrd="1" destOrd="0" presId="urn:microsoft.com/office/officeart/2005/8/layout/orgChart1"/>
    <dgm:cxn modelId="{25CCB569-63A5-4439-BAF9-35F84324F684}" type="presParOf" srcId="{BBC91112-4B32-43DE-8D6C-F7D337CD2D9D}" destId="{3359889F-6E7D-4DDA-B002-6265453153D0}" srcOrd="2" destOrd="0" presId="urn:microsoft.com/office/officeart/2005/8/layout/orgChart1"/>
    <dgm:cxn modelId="{6C69F165-7D53-4BBC-819F-328C1D8383C3}" type="presParOf" srcId="{FB4D165C-0446-4A30-B74F-D37E9B5E9806}" destId="{3D0F2152-C2EC-4239-A8C7-CA7235ABD7BB}" srcOrd="4" destOrd="0" presId="urn:microsoft.com/office/officeart/2005/8/layout/orgChart1"/>
    <dgm:cxn modelId="{67630868-1D4A-49A7-9B24-A7F014C2881F}" type="presParOf" srcId="{FB4D165C-0446-4A30-B74F-D37E9B5E9806}" destId="{56D64335-DF80-4F1E-B736-1B3BABA0E924}" srcOrd="5" destOrd="0" presId="urn:microsoft.com/office/officeart/2005/8/layout/orgChart1"/>
    <dgm:cxn modelId="{96F6FD46-346A-403E-A7AD-58DEB37F3070}" type="presParOf" srcId="{56D64335-DF80-4F1E-B736-1B3BABA0E924}" destId="{9091ED7E-CE5F-40C1-A3A2-2D6416300662}" srcOrd="0" destOrd="0" presId="urn:microsoft.com/office/officeart/2005/8/layout/orgChart1"/>
    <dgm:cxn modelId="{263B5AC2-B2B1-4C89-8051-F31650BB3519}" type="presParOf" srcId="{9091ED7E-CE5F-40C1-A3A2-2D6416300662}" destId="{50BB5789-333A-47B9-B6DD-9BAF0AF07F58}" srcOrd="0" destOrd="0" presId="urn:microsoft.com/office/officeart/2005/8/layout/orgChart1"/>
    <dgm:cxn modelId="{6E7DF255-EA18-4ED4-B101-B642F09B326F}" type="presParOf" srcId="{9091ED7E-CE5F-40C1-A3A2-2D6416300662}" destId="{EF0D10F8-AAFE-4DB4-8294-56F853DE5930}" srcOrd="1" destOrd="0" presId="urn:microsoft.com/office/officeart/2005/8/layout/orgChart1"/>
    <dgm:cxn modelId="{D1508109-2637-4A3A-A864-B66FB4CA3D5C}" type="presParOf" srcId="{56D64335-DF80-4F1E-B736-1B3BABA0E924}" destId="{A6AFFFA0-5DF9-4421-A48E-914D8F43CF9A}" srcOrd="1" destOrd="0" presId="urn:microsoft.com/office/officeart/2005/8/layout/orgChart1"/>
    <dgm:cxn modelId="{176EC1F7-A2AD-42CC-8F3E-797A3F2A7993}" type="presParOf" srcId="{56D64335-DF80-4F1E-B736-1B3BABA0E924}" destId="{5FBBEA3D-00D7-447C-90E6-D1690DAC2EA3}" srcOrd="2" destOrd="0" presId="urn:microsoft.com/office/officeart/2005/8/layout/orgChart1"/>
    <dgm:cxn modelId="{3826F89E-13B3-4F5C-8E60-D00993659FC1}" type="presParOf" srcId="{BD9C3E8C-F7C4-4DB7-8B91-D72ED3D193D1}" destId="{B0DF28B0-DB81-46B5-8445-0C1B3D3FD69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621F41-E596-4987-BAAD-FD549157AE37}">
      <dsp:nvSpPr>
        <dsp:cNvPr id="0" name=""/>
        <dsp:cNvSpPr/>
      </dsp:nvSpPr>
      <dsp:spPr>
        <a:xfrm>
          <a:off x="2489863" y="2962"/>
          <a:ext cx="3416616" cy="1343951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300" kern="1200" dirty="0" smtClean="0"/>
            <a:t>ضد </a:t>
          </a:r>
          <a:r>
            <a:rPr lang="ar-SA" sz="2300" kern="1200" dirty="0" err="1" smtClean="0"/>
            <a:t>التعميم.</a:t>
          </a:r>
          <a:r>
            <a:rPr lang="ar-SA" sz="2300" kern="1200" dirty="0" smtClean="0"/>
            <a:t> </a:t>
          </a:r>
          <a:endParaRPr lang="ar-SA" sz="2300" kern="1200" dirty="0"/>
        </a:p>
      </dsp:txBody>
      <dsp:txXfrm>
        <a:off x="2489863" y="2962"/>
        <a:ext cx="3416616" cy="1343951"/>
      </dsp:txXfrm>
    </dsp:sp>
    <dsp:sp modelId="{3837D21C-F5B8-4702-AAD1-DEAD8BA233A0}">
      <dsp:nvSpPr>
        <dsp:cNvPr id="0" name=""/>
        <dsp:cNvSpPr/>
      </dsp:nvSpPr>
      <dsp:spPr>
        <a:xfrm>
          <a:off x="152781" y="0"/>
          <a:ext cx="2107984" cy="1336256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600" kern="1200" dirty="0" err="1" smtClean="0"/>
            <a:t>لغه</a:t>
          </a:r>
          <a:endParaRPr lang="ar-SA" sz="4600" kern="1200" dirty="0"/>
        </a:p>
      </dsp:txBody>
      <dsp:txXfrm>
        <a:off x="152781" y="0"/>
        <a:ext cx="2107984" cy="1336256"/>
      </dsp:txXfrm>
    </dsp:sp>
    <dsp:sp modelId="{76C5E59E-D285-4863-8F19-08348438EB31}">
      <dsp:nvSpPr>
        <dsp:cNvPr id="0" name=""/>
        <dsp:cNvSpPr/>
      </dsp:nvSpPr>
      <dsp:spPr>
        <a:xfrm>
          <a:off x="2371094" y="1572580"/>
          <a:ext cx="3914132" cy="2256656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300" kern="1200" dirty="0" smtClean="0"/>
            <a:t>قصر العام على بعض أفراده بدليل.</a:t>
          </a:r>
          <a:endParaRPr lang="ar-SA" sz="2300" kern="1200" dirty="0"/>
        </a:p>
        <a:p>
          <a:pPr marL="228600" lvl="1" indent="-228600" algn="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300" kern="1200" dirty="0" smtClean="0"/>
            <a:t>نحو قوله </a:t>
          </a:r>
          <a:r>
            <a:rPr lang="ar-SA" sz="2300" kern="1200" dirty="0" err="1" smtClean="0"/>
            <a:t>تعالى:</a:t>
          </a:r>
          <a:endParaRPr lang="ar-SA" sz="2300" kern="1200" dirty="0"/>
        </a:p>
        <a:p>
          <a:pPr marL="228600" lvl="1" indent="-228600" algn="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300" kern="1200" dirty="0" smtClean="0"/>
            <a:t>( والعصر ان </a:t>
          </a:r>
          <a:r>
            <a:rPr lang="ar-SA" sz="2300" kern="1200" dirty="0" err="1" smtClean="0"/>
            <a:t>الانسن</a:t>
          </a:r>
          <a:r>
            <a:rPr lang="ar-SA" sz="2300" kern="1200" dirty="0" smtClean="0"/>
            <a:t> لفي خسر </a:t>
          </a:r>
          <a:r>
            <a:rPr lang="ar-SA" sz="2300" kern="1200" dirty="0" err="1" smtClean="0"/>
            <a:t>الا</a:t>
          </a:r>
          <a:r>
            <a:rPr lang="ar-SA" sz="2300" kern="1200" dirty="0" smtClean="0"/>
            <a:t> الذين </a:t>
          </a:r>
          <a:r>
            <a:rPr lang="ar-SA" sz="2300" kern="1200" dirty="0" err="1" smtClean="0"/>
            <a:t>ءامنوا</a:t>
          </a:r>
          <a:r>
            <a:rPr lang="ar-SA" sz="2300" kern="1200" dirty="0" smtClean="0"/>
            <a:t> </a:t>
          </a:r>
          <a:r>
            <a:rPr lang="ar-SA" sz="2300" kern="1200" dirty="0" err="1" smtClean="0"/>
            <a:t>).</a:t>
          </a:r>
          <a:endParaRPr lang="ar-SA" sz="2300" kern="1200" dirty="0"/>
        </a:p>
      </dsp:txBody>
      <dsp:txXfrm>
        <a:off x="2371094" y="1572580"/>
        <a:ext cx="3914132" cy="2256656"/>
      </dsp:txXfrm>
    </dsp:sp>
    <dsp:sp modelId="{EF0D609D-573C-4B4B-899A-324D225084AC}">
      <dsp:nvSpPr>
        <dsp:cNvPr id="0" name=""/>
        <dsp:cNvSpPr/>
      </dsp:nvSpPr>
      <dsp:spPr>
        <a:xfrm>
          <a:off x="3133" y="1944217"/>
          <a:ext cx="2367960" cy="151338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600" kern="1200" dirty="0" smtClean="0"/>
            <a:t>اصطلاحا </a:t>
          </a:r>
          <a:endParaRPr lang="ar-SA" sz="4600" kern="1200" dirty="0"/>
        </a:p>
      </dsp:txBody>
      <dsp:txXfrm>
        <a:off x="3133" y="1944217"/>
        <a:ext cx="2367960" cy="1513381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3454E5-2BDE-4728-952B-B4C9DA680260}">
      <dsp:nvSpPr>
        <dsp:cNvPr id="0" name=""/>
        <dsp:cNvSpPr/>
      </dsp:nvSpPr>
      <dsp:spPr>
        <a:xfrm>
          <a:off x="-208079" y="-247707"/>
          <a:ext cx="7399447" cy="23215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dirty="0" err="1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والخاص </a:t>
          </a:r>
          <a:r>
            <a:rPr lang="ar-SA" sz="2200" b="1" kern="12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: </a:t>
          </a:r>
          <a:r>
            <a:rPr lang="ar-SA" sz="22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هو </a:t>
          </a:r>
          <a:r>
            <a:rPr lang="ar-SA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" اللفظ الدال على شيء </a:t>
          </a:r>
          <a:r>
            <a:rPr lang="ar-SA" sz="22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بعينه </a:t>
          </a:r>
          <a:r>
            <a:rPr lang="ar-SA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" لأنه مقابل </a:t>
          </a:r>
          <a:r>
            <a:rPr lang="ar-SA" sz="22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العام </a:t>
          </a:r>
          <a:r>
            <a:rPr lang="ar-SA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، والعام يدل على أشياء من غير </a:t>
          </a:r>
          <a:r>
            <a:rPr lang="ar-SA" sz="22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تعيين </a:t>
          </a:r>
          <a:r>
            <a:rPr lang="ar-SA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; فوجب أن يكون الخاص ما </a:t>
          </a:r>
          <a:r>
            <a:rPr lang="ar-SA" sz="22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ذكرناه </a:t>
          </a:r>
          <a:r>
            <a:rPr lang="ar-SA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; </a:t>
          </a:r>
          <a:r>
            <a:rPr lang="ar-SA" sz="22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فالعام </a:t>
          </a:r>
          <a:r>
            <a:rPr lang="ar-SA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، </a:t>
          </a:r>
          <a:r>
            <a:rPr lang="ar-SA" sz="22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كالرجال .</a:t>
          </a:r>
          <a:r>
            <a:rPr lang="ar-SA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 </a:t>
          </a:r>
          <a:r>
            <a:rPr lang="ar-SA" sz="22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والخاص </a:t>
          </a:r>
          <a:r>
            <a:rPr lang="ar-SA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، </a:t>
          </a:r>
          <a:r>
            <a:rPr lang="ar-SA" sz="22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كزيد </a:t>
          </a:r>
          <a:r>
            <a:rPr lang="ar-SA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، </a:t>
          </a:r>
          <a:r>
            <a:rPr lang="ar-SA" sz="22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وعمرو </a:t>
          </a:r>
          <a:r>
            <a:rPr lang="ar-SA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، وهذا الرجل</a:t>
          </a:r>
          <a:r>
            <a:rPr lang="en-US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 . </a:t>
          </a:r>
          <a:br>
            <a:rPr lang="en-US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</a:br>
          <a:r>
            <a:rPr lang="ar-SA" sz="22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قوله : </a:t>
          </a:r>
          <a:r>
            <a:rPr lang="ar-SA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" </a:t>
          </a:r>
          <a:r>
            <a:rPr lang="ar-SA" sz="22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والتخصيص </a:t>
          </a:r>
          <a:r>
            <a:rPr lang="ar-SA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: بيان المراد </a:t>
          </a:r>
          <a:r>
            <a:rPr lang="ar-SA" sz="22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باللفظ </a:t>
          </a:r>
          <a:r>
            <a:rPr lang="ar-SA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، أو بيان أن بعض مدلول اللفظ غير مراد </a:t>
          </a:r>
          <a:r>
            <a:rPr lang="ar-SA" sz="22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بالحكم " </a:t>
          </a:r>
          <a:r>
            <a:rPr lang="ar-SA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، هذان تعريفان للتخصيص متساويان</a:t>
          </a:r>
          <a:r>
            <a:rPr lang="en-US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 .</a:t>
          </a:r>
          <a:endParaRPr lang="ar-SA" sz="2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sp:txBody>
      <dsp:txXfrm>
        <a:off x="-208079" y="-247707"/>
        <a:ext cx="5742652" cy="2321539"/>
      </dsp:txXfrm>
    </dsp:sp>
    <dsp:sp modelId="{AD9FCDEC-5E66-409A-9E01-00394C0A6DB2}">
      <dsp:nvSpPr>
        <dsp:cNvPr id="0" name=""/>
        <dsp:cNvSpPr/>
      </dsp:nvSpPr>
      <dsp:spPr>
        <a:xfrm>
          <a:off x="792061" y="2304254"/>
          <a:ext cx="6609881" cy="7085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/>
          </a:r>
          <a:br>
            <a:rPr lang="ar-SA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</a:br>
          <a:r>
            <a:rPr lang="ar-SA" sz="2200" b="1" kern="1200" dirty="0" err="1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الخاص </a:t>
          </a:r>
          <a:r>
            <a:rPr lang="ar-SA" sz="2200" b="1" kern="12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: </a:t>
          </a:r>
          <a:r>
            <a:rPr lang="ar-SA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اللفظ الدال على شيء بعينه</a:t>
          </a:r>
          <a:r>
            <a:rPr lang="en-US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 . </a:t>
          </a:r>
          <a:r>
            <a:rPr lang="en-US" sz="2000" b="1" kern="1200" dirty="0" smtClean="0"/>
            <a:t/>
          </a:r>
          <a:br>
            <a:rPr lang="en-US" sz="2000" b="1" kern="1200" dirty="0" smtClean="0"/>
          </a:br>
          <a:r>
            <a:rPr lang="en-US" sz="2000" b="1" kern="1200" dirty="0" smtClean="0"/>
            <a:t/>
          </a:r>
          <a:br>
            <a:rPr lang="en-US" sz="2000" b="1" kern="1200" dirty="0" smtClean="0"/>
          </a:br>
          <a:endParaRPr lang="ar-SA" sz="2000" kern="1200" dirty="0"/>
        </a:p>
      </dsp:txBody>
      <dsp:txXfrm>
        <a:off x="792061" y="2304254"/>
        <a:ext cx="5185713" cy="708562"/>
      </dsp:txXfrm>
    </dsp:sp>
    <dsp:sp modelId="{0454A425-116F-4C5C-9124-1ECCF6C90B24}">
      <dsp:nvSpPr>
        <dsp:cNvPr id="0" name=""/>
        <dsp:cNvSpPr/>
      </dsp:nvSpPr>
      <dsp:spPr>
        <a:xfrm>
          <a:off x="1440171" y="3721376"/>
          <a:ext cx="6485237" cy="73160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والمخصص هو المتكلم </a:t>
          </a:r>
          <a:r>
            <a:rPr lang="ar-SA" sz="22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بالخاص </a:t>
          </a:r>
          <a:r>
            <a:rPr lang="ar-SA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، وموجده</a:t>
          </a:r>
          <a:r>
            <a:rPr lang="en-US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 . </a:t>
          </a:r>
          <a:br>
            <a:rPr lang="en-US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</a:br>
          <a:r>
            <a:rPr lang="ar-SA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واستعماله في الدليل المخصص مجاز </a:t>
          </a:r>
          <a:endParaRPr lang="ar-SA" sz="2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sp:txBody>
      <dsp:txXfrm>
        <a:off x="1440171" y="3721376"/>
        <a:ext cx="5096031" cy="731609"/>
      </dsp:txXfrm>
    </dsp:sp>
    <dsp:sp modelId="{DE7E35C0-18D6-45A3-9AE4-80A1A55E6CC9}">
      <dsp:nvSpPr>
        <dsp:cNvPr id="0" name=""/>
        <dsp:cNvSpPr/>
      </dsp:nvSpPr>
      <dsp:spPr>
        <a:xfrm>
          <a:off x="1869431" y="5109687"/>
          <a:ext cx="6527989" cy="104267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والتخصيص</a:t>
          </a:r>
          <a:r>
            <a:rPr lang="en-US" sz="2200" b="1" kern="12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: </a:t>
          </a:r>
          <a:r>
            <a:rPr lang="ar-SA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بيان المراد </a:t>
          </a:r>
          <a:r>
            <a:rPr lang="ar-SA" sz="22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باللفظ .</a:t>
          </a:r>
          <a:r>
            <a:rPr lang="ar-SA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 أو بيان أن بعض مدلول اللفظ غير مراد </a:t>
          </a:r>
          <a:r>
            <a:rPr lang="ar-SA" sz="22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بالحكم </a:t>
          </a:r>
          <a:r>
            <a:rPr lang="ar-SA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، وهو جائز بدليل</a:t>
          </a:r>
          <a:r>
            <a:rPr lang="en-US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 : </a:t>
          </a:r>
          <a:r>
            <a:rPr lang="ar-SA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  <a:hlinkClick xmlns:r="http://schemas.openxmlformats.org/officeDocument/2006/relationships" r:id="rId1"/>
            </a:rPr>
            <a:t>خالق كل شيء </a:t>
          </a:r>
          <a:r>
            <a:rPr lang="en-US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[ </a:t>
          </a:r>
          <a:r>
            <a:rPr lang="ar-SA" sz="22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الزمر </a:t>
          </a:r>
          <a:r>
            <a:rPr lang="ar-SA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: 62</a:t>
          </a:r>
          <a:r>
            <a:rPr lang="en-US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 ] </a:t>
          </a:r>
          <a:r>
            <a:rPr lang="ar-SA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، </a:t>
          </a:r>
          <a:r>
            <a:rPr lang="ar-SA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  <a:hlinkClick xmlns:r="http://schemas.openxmlformats.org/officeDocument/2006/relationships" r:id="rId1"/>
            </a:rPr>
            <a:t>تدمر كل شيء </a:t>
          </a:r>
          <a:r>
            <a:rPr lang="en-US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[ </a:t>
          </a:r>
          <a:r>
            <a:rPr lang="ar-SA" sz="22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الأحقاف</a:t>
          </a:r>
          <a:r>
            <a:rPr lang="ar-SA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 : 25</a:t>
          </a:r>
          <a:endParaRPr lang="ar-SA" sz="2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sp:txBody>
      <dsp:txXfrm>
        <a:off x="1869431" y="5109687"/>
        <a:ext cx="5121465" cy="1042676"/>
      </dsp:txXfrm>
    </dsp:sp>
    <dsp:sp modelId="{6434F8CA-8AA6-40DE-9B29-B2BD28EC4FAD}">
      <dsp:nvSpPr>
        <dsp:cNvPr id="0" name=""/>
        <dsp:cNvSpPr/>
      </dsp:nvSpPr>
      <dsp:spPr>
        <a:xfrm>
          <a:off x="6192684" y="1489126"/>
          <a:ext cx="864960" cy="864960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3600" kern="1200"/>
        </a:p>
      </dsp:txBody>
      <dsp:txXfrm>
        <a:off x="6192684" y="1489126"/>
        <a:ext cx="864960" cy="864960"/>
      </dsp:txXfrm>
    </dsp:sp>
    <dsp:sp modelId="{63D8FBD0-92FF-428F-BF20-DF7568548248}">
      <dsp:nvSpPr>
        <dsp:cNvPr id="0" name=""/>
        <dsp:cNvSpPr/>
      </dsp:nvSpPr>
      <dsp:spPr>
        <a:xfrm>
          <a:off x="6552727" y="2857278"/>
          <a:ext cx="864960" cy="864960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3600" kern="1200"/>
        </a:p>
      </dsp:txBody>
      <dsp:txXfrm>
        <a:off x="6552727" y="2857278"/>
        <a:ext cx="864960" cy="864960"/>
      </dsp:txXfrm>
    </dsp:sp>
    <dsp:sp modelId="{95741753-7CC1-4805-B83A-08B970535862}">
      <dsp:nvSpPr>
        <dsp:cNvPr id="0" name=""/>
        <dsp:cNvSpPr/>
      </dsp:nvSpPr>
      <dsp:spPr>
        <a:xfrm>
          <a:off x="7002034" y="4412218"/>
          <a:ext cx="864960" cy="864960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3600" kern="1200"/>
        </a:p>
      </dsp:txBody>
      <dsp:txXfrm>
        <a:off x="7002034" y="4412218"/>
        <a:ext cx="864960" cy="8649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19FD8D-1A4F-431F-90B0-9794716E3D2A}">
      <dsp:nvSpPr>
        <dsp:cNvPr id="0" name=""/>
        <dsp:cNvSpPr/>
      </dsp:nvSpPr>
      <dsp:spPr>
        <a:xfrm>
          <a:off x="2092523" y="812"/>
          <a:ext cx="1910953" cy="95547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dirty="0" smtClean="0"/>
            <a:t>تنقسم المخصصات الى </a:t>
          </a:r>
          <a:r>
            <a:rPr lang="ar-SA" sz="2200" b="1" kern="1200" dirty="0" err="1" smtClean="0"/>
            <a:t>قسمين :</a:t>
          </a:r>
          <a:endParaRPr lang="ar-SA" sz="2200" b="1" kern="1200" dirty="0"/>
        </a:p>
      </dsp:txBody>
      <dsp:txXfrm>
        <a:off x="2092523" y="812"/>
        <a:ext cx="1910953" cy="955476"/>
      </dsp:txXfrm>
    </dsp:sp>
    <dsp:sp modelId="{FD912A09-E1F3-4538-AEA5-2218FB6650B3}">
      <dsp:nvSpPr>
        <dsp:cNvPr id="0" name=""/>
        <dsp:cNvSpPr/>
      </dsp:nvSpPr>
      <dsp:spPr>
        <a:xfrm rot="3600000">
          <a:off x="3339344" y="1676883"/>
          <a:ext cx="994102" cy="33441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500" kern="1200"/>
        </a:p>
      </dsp:txBody>
      <dsp:txXfrm rot="3600000">
        <a:off x="3339344" y="1676883"/>
        <a:ext cx="994102" cy="334416"/>
      </dsp:txXfrm>
    </dsp:sp>
    <dsp:sp modelId="{6EDF47C9-3279-48DF-9E5D-E2C68AAA63C1}">
      <dsp:nvSpPr>
        <dsp:cNvPr id="0" name=""/>
        <dsp:cNvSpPr/>
      </dsp:nvSpPr>
      <dsp:spPr>
        <a:xfrm>
          <a:off x="3669314" y="2731894"/>
          <a:ext cx="1910953" cy="95547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dirty="0" smtClean="0"/>
            <a:t>مخصصات </a:t>
          </a:r>
        </a:p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dirty="0" err="1" smtClean="0"/>
            <a:t>متصله</a:t>
          </a:r>
          <a:r>
            <a:rPr lang="ar-SA" sz="2200" b="1" kern="1200" dirty="0" smtClean="0"/>
            <a:t> </a:t>
          </a:r>
          <a:endParaRPr lang="ar-SA" sz="2200" b="1" kern="1200" dirty="0"/>
        </a:p>
      </dsp:txBody>
      <dsp:txXfrm>
        <a:off x="3669314" y="2731894"/>
        <a:ext cx="1910953" cy="955476"/>
      </dsp:txXfrm>
    </dsp:sp>
    <dsp:sp modelId="{E98C809A-A05D-45A7-8F12-408060C5A4A5}">
      <dsp:nvSpPr>
        <dsp:cNvPr id="0" name=""/>
        <dsp:cNvSpPr/>
      </dsp:nvSpPr>
      <dsp:spPr>
        <a:xfrm rot="10800000">
          <a:off x="2550948" y="3042424"/>
          <a:ext cx="994102" cy="33441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500" kern="1200"/>
        </a:p>
      </dsp:txBody>
      <dsp:txXfrm rot="10800000">
        <a:off x="2550948" y="3042424"/>
        <a:ext cx="994102" cy="334416"/>
      </dsp:txXfrm>
    </dsp:sp>
    <dsp:sp modelId="{E49D3C6C-C868-4D58-B8B2-F4C08CA14454}">
      <dsp:nvSpPr>
        <dsp:cNvPr id="0" name=""/>
        <dsp:cNvSpPr/>
      </dsp:nvSpPr>
      <dsp:spPr>
        <a:xfrm>
          <a:off x="515732" y="2731894"/>
          <a:ext cx="1910953" cy="95547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dirty="0" smtClean="0"/>
            <a:t>مخصصات </a:t>
          </a:r>
          <a:r>
            <a:rPr lang="ar-SA" sz="2200" b="1" kern="1200" dirty="0" err="1" smtClean="0"/>
            <a:t>منفصله</a:t>
          </a:r>
          <a:r>
            <a:rPr lang="ar-SA" sz="2200" b="1" kern="1200" dirty="0" smtClean="0"/>
            <a:t> </a:t>
          </a:r>
          <a:r>
            <a:rPr lang="ar-SA" sz="2200" b="1" kern="1200" dirty="0" err="1" smtClean="0"/>
            <a:t>.</a:t>
          </a:r>
          <a:endParaRPr lang="ar-SA" sz="2200" b="1" kern="1200" dirty="0"/>
        </a:p>
      </dsp:txBody>
      <dsp:txXfrm>
        <a:off x="515732" y="2731894"/>
        <a:ext cx="1910953" cy="955476"/>
      </dsp:txXfrm>
    </dsp:sp>
    <dsp:sp modelId="{D06D3A98-ABB1-42FE-A474-02D527E38169}">
      <dsp:nvSpPr>
        <dsp:cNvPr id="0" name=""/>
        <dsp:cNvSpPr/>
      </dsp:nvSpPr>
      <dsp:spPr>
        <a:xfrm rot="18000000">
          <a:off x="1762553" y="1676883"/>
          <a:ext cx="994102" cy="33441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500" kern="1200"/>
        </a:p>
      </dsp:txBody>
      <dsp:txXfrm rot="18000000">
        <a:off x="1762553" y="1676883"/>
        <a:ext cx="994102" cy="33441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6EB3343-8FA6-44BE-8365-D1C3A6E61E60}">
      <dsp:nvSpPr>
        <dsp:cNvPr id="0" name=""/>
        <dsp:cNvSpPr/>
      </dsp:nvSpPr>
      <dsp:spPr>
        <a:xfrm>
          <a:off x="916483" y="1984"/>
          <a:ext cx="2030015" cy="12180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الشرط</a:t>
          </a:r>
          <a:endParaRPr lang="ar-SA" sz="3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sp:txBody>
      <dsp:txXfrm>
        <a:off x="916483" y="1984"/>
        <a:ext cx="2030015" cy="1218009"/>
      </dsp:txXfrm>
    </dsp:sp>
    <dsp:sp modelId="{CD4A14F7-2F1B-4148-862E-9CB52B093B2F}">
      <dsp:nvSpPr>
        <dsp:cNvPr id="0" name=""/>
        <dsp:cNvSpPr/>
      </dsp:nvSpPr>
      <dsp:spPr>
        <a:xfrm>
          <a:off x="3149500" y="1984"/>
          <a:ext cx="2030015" cy="12180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الاستثناء</a:t>
          </a:r>
          <a:endParaRPr lang="ar-SA" sz="3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sp:txBody>
      <dsp:txXfrm>
        <a:off x="3149500" y="1984"/>
        <a:ext cx="2030015" cy="1218009"/>
      </dsp:txXfrm>
    </dsp:sp>
    <dsp:sp modelId="{7C7206CE-E0B1-4D6C-BF02-3D1A2D530B88}">
      <dsp:nvSpPr>
        <dsp:cNvPr id="0" name=""/>
        <dsp:cNvSpPr/>
      </dsp:nvSpPr>
      <dsp:spPr>
        <a:xfrm>
          <a:off x="916483" y="1422995"/>
          <a:ext cx="2030015" cy="12180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الغاية</a:t>
          </a:r>
          <a:endParaRPr lang="ar-SA" sz="3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sp:txBody>
      <dsp:txXfrm>
        <a:off x="916483" y="1422995"/>
        <a:ext cx="2030015" cy="1218009"/>
      </dsp:txXfrm>
    </dsp:sp>
    <dsp:sp modelId="{127C72E3-3CD4-49A2-AFD5-91D42366AA0A}">
      <dsp:nvSpPr>
        <dsp:cNvPr id="0" name=""/>
        <dsp:cNvSpPr/>
      </dsp:nvSpPr>
      <dsp:spPr>
        <a:xfrm>
          <a:off x="3149500" y="1422995"/>
          <a:ext cx="2030015" cy="12180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الصفة</a:t>
          </a:r>
          <a:endParaRPr lang="ar-SA" sz="3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sp:txBody>
      <dsp:txXfrm>
        <a:off x="3149500" y="1422995"/>
        <a:ext cx="2030015" cy="1218009"/>
      </dsp:txXfrm>
    </dsp:sp>
    <dsp:sp modelId="{5B78DA51-6448-4BD6-85E4-925B7E06EAC6}">
      <dsp:nvSpPr>
        <dsp:cNvPr id="0" name=""/>
        <dsp:cNvSpPr/>
      </dsp:nvSpPr>
      <dsp:spPr>
        <a:xfrm>
          <a:off x="2032992" y="2844006"/>
          <a:ext cx="2030015" cy="12180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rPr>
            <a:t>بدل البعض</a:t>
          </a:r>
          <a:endParaRPr lang="ar-SA" sz="3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sp:txBody>
      <dsp:txXfrm>
        <a:off x="2032992" y="2844006"/>
        <a:ext cx="2030015" cy="121800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8832C42-BE3F-4BA1-B7AA-407714598FD2}" type="datetimeFigureOut">
              <a:rPr lang="ar-SA" smtClean="0"/>
              <a:pPr/>
              <a:t>30/12/34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F4FFE5C-0BEA-48C7-BDB1-0124477ED777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31496-F3EF-448D-B108-2CC94F3B477F}" type="slidenum">
              <a:rPr lang="ar-SA" smtClean="0"/>
              <a:pPr/>
              <a:t>27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11C298C-BBEC-43F0-B3D6-084404994EF3}" type="datetime1">
              <a:rPr lang="ar-SA" smtClean="0"/>
              <a:pPr/>
              <a:t>30/12/34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ar-SA" smtClean="0"/>
              <a:t>وفاء بنت محمد العيسى - أصول فقه 3</a:t>
            </a:r>
            <a:endParaRPr lang="ar-SA"/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4B4EF31-73E7-4688-B6B9-4A558D8C4F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DDAF-6F46-4E63-88E3-5A70301D7DA3}" type="datetime1">
              <a:rPr lang="ar-SA" smtClean="0"/>
              <a:pPr/>
              <a:t>30/12/34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 - أصول فقه 3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EF31-73E7-4688-B6B9-4A558D8C4F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B142-F532-43DD-8F2F-4C574F303F4C}" type="datetime1">
              <a:rPr lang="ar-SA" smtClean="0"/>
              <a:pPr/>
              <a:t>30/12/34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 - أصول فقه 3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EF31-73E7-4688-B6B9-4A558D8C4F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92437FC-6383-449C-8FB2-7423377573F0}" type="datetime1">
              <a:rPr lang="ar-SA" smtClean="0"/>
              <a:pPr/>
              <a:t>30/12/34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B4EF31-73E7-4688-B6B9-4A558D8C4F3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ar-SA" smtClean="0"/>
              <a:t>وفاء بنت محمد العيسى - أصول فقه 3</a:t>
            </a:r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38710E0-6BD2-4C03-BAF8-BD2966D40C83}" type="datetime1">
              <a:rPr lang="ar-SA" smtClean="0"/>
              <a:pPr/>
              <a:t>30/12/34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ar-SA" smtClean="0"/>
              <a:t>وفاء بنت محمد العيسى - أصول فقه 3</a:t>
            </a:r>
            <a:endParaRPr lang="ar-SA"/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4B4EF31-73E7-4688-B6B9-4A558D8C4F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9BC41-00BC-4E06-91DF-511E07282578}" type="datetime1">
              <a:rPr lang="ar-SA" smtClean="0"/>
              <a:pPr/>
              <a:t>30/12/34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 - أصول فقه 3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EF31-73E7-4688-B6B9-4A558D8C4F3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F0B9-0A25-4FF3-B3ED-B4E555800A5D}" type="datetime1">
              <a:rPr lang="ar-SA" smtClean="0"/>
              <a:pPr/>
              <a:t>30/12/34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 - أصول فقه 3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EF31-73E7-4688-B6B9-4A558D8C4F3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9DB774-315E-444F-8F78-15E9793640D0}" type="datetime1">
              <a:rPr lang="ar-SA" smtClean="0"/>
              <a:pPr/>
              <a:t>30/12/34</a:t>
            </a:fld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B4EF31-73E7-4688-B6B9-4A558D8C4F3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ar-SA" smtClean="0"/>
              <a:t>وفاء بنت محمد العيسى - أصول فقه 3</a:t>
            </a:r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3A4F-B8E6-4BC3-AB9F-FB963F5A9AE3}" type="datetime1">
              <a:rPr lang="ar-SA" smtClean="0"/>
              <a:pPr/>
              <a:t>30/12/34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 - أصول فقه 3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EF31-73E7-4688-B6B9-4A558D8C4F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B31F2C-2175-4205-8585-18EAE5B23F1B}" type="datetime1">
              <a:rPr lang="ar-SA" smtClean="0"/>
              <a:pPr/>
              <a:t>30/12/34</a:t>
            </a:fld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B4EF31-73E7-4688-B6B9-4A558D8C4F3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ar-SA" smtClean="0"/>
              <a:t>وفاء بنت محمد العيسى - أصول فقه 3</a:t>
            </a:r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70037E-0E3A-4C56-961A-1FD967E5DFC3}" type="datetime1">
              <a:rPr lang="ar-SA" smtClean="0"/>
              <a:pPr/>
              <a:t>30/12/34</a:t>
            </a:fld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B4EF31-73E7-4688-B6B9-4A558D8C4F3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ar-SA" smtClean="0"/>
              <a:t>وفاء بنت محمد العيسى - أصول فقه 3</a:t>
            </a:r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241D510-35E0-4DB6-B00F-7D859D4F8B69}" type="datetime1">
              <a:rPr lang="ar-SA" smtClean="0"/>
              <a:pPr/>
              <a:t>30/12/34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وفاء بنت محمد العيسى - أصول فقه 3</a:t>
            </a:r>
            <a:endParaRPr lang="ar-SA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4B4EF31-73E7-4688-B6B9-4A558D8C4F3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563888" y="2564904"/>
            <a:ext cx="4968552" cy="1273674"/>
          </a:xfrm>
        </p:spPr>
        <p:txBody>
          <a:bodyPr>
            <a:noAutofit/>
          </a:bodyPr>
          <a:lstStyle/>
          <a:p>
            <a:r>
              <a:rPr lang="ar-SA" sz="8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الـخـاص</a:t>
            </a:r>
            <a:endParaRPr lang="ar-SA" sz="8800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pic>
        <p:nvPicPr>
          <p:cNvPr id="5" name="Picture 2" descr="http://www.sheekh-3arb.net/3atter/salam_files/image01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0"/>
            <a:ext cx="6352009" cy="1885950"/>
          </a:xfrm>
          <a:prstGeom prst="rect">
            <a:avLst/>
          </a:prstGeom>
          <a:noFill/>
        </p:spPr>
      </p:pic>
      <p:sp>
        <p:nvSpPr>
          <p:cNvPr id="6" name="عنوان فرعي 5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ar-S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أصول فقه 3 </a:t>
            </a:r>
          </a:p>
          <a:p>
            <a:pPr algn="ctr"/>
            <a:r>
              <a:rPr lang="ar-S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وفاء بنت محمد العيسى</a:t>
            </a:r>
            <a:endParaRPr lang="ar-SA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-540568" y="404664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sng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أولاً </a:t>
            </a:r>
            <a:r>
              <a:rPr kumimoji="0" lang="ar-SA" sz="2800" b="1" i="0" u="sng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:-  </a:t>
            </a:r>
            <a:r>
              <a:rPr kumimoji="0" lang="ar-SA" sz="2800" b="1" i="0" u="sng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الاستثناء :-</a:t>
            </a:r>
            <a:r>
              <a:rPr kumimoji="0" lang="ar-SA" sz="2800" b="1" i="0" u="sng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وهو إخراج بعض أفراد العام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بإلا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أو إحدى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أخواتها ..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أخوات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إلا :- 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(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غير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,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عدا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,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خلا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,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حاشا , )..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endParaRPr kumimoji="0" lang="ar-SA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899592" y="1628800"/>
            <a:ext cx="719978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u="sng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مثال </a:t>
            </a:r>
            <a:r>
              <a:rPr kumimoji="0" lang="ar-SA" sz="2800" b="1" u="sng" strike="noStrike" cap="none" normalizeH="0" baseline="0" dirty="0" err="1" smtClean="0">
                <a:ln>
                  <a:noFill/>
                </a:ln>
                <a:solidFill>
                  <a:srgbClr val="40315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ذلك :-</a:t>
            </a:r>
            <a:r>
              <a:rPr kumimoji="0" lang="ar-SA" sz="2800" b="1" u="sng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endParaRPr kumimoji="0" lang="en-US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1/  قال </a:t>
            </a:r>
            <a:r>
              <a:rPr kumimoji="0" lang="ar-SA" sz="28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تعالى :- </a:t>
            </a:r>
            <a:r>
              <a:rPr kumimoji="0" lang="ar-SA" sz="28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(</a:t>
            </a:r>
            <a:r>
              <a:rPr kumimoji="0" lang="ar-SA" sz="2800" b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وَالْعَصْرِ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* </a:t>
            </a:r>
            <a:r>
              <a:rPr kumimoji="0" lang="ar-SA" sz="2800" b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إِنَّ الْإِنسَانَ لَفِي خُسْرٍ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* </a:t>
            </a:r>
            <a:r>
              <a:rPr kumimoji="0" lang="ar-SA" sz="2800" b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إِلَّا الَّذِينَ </a:t>
            </a:r>
            <a:r>
              <a:rPr kumimoji="0" lang="ar-SA" sz="2800" b="1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آمَنُوا </a:t>
            </a:r>
            <a:r>
              <a:rPr kumimoji="0" lang="ar-SA" sz="28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) </a:t>
            </a:r>
            <a:r>
              <a:rPr kumimoji="0" lang="ar-SA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ar-SA" sz="28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الآيه</a:t>
            </a:r>
            <a:r>
              <a:rPr kumimoji="0" lang="ar-SA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ar-SA" sz="28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(العصر:1-3 ) ..</a:t>
            </a:r>
            <a:endParaRPr kumimoji="0" lang="en-US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2/  وقوله </a:t>
            </a:r>
            <a:r>
              <a:rPr kumimoji="0" lang="ar-SA" sz="28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تعالى :- </a:t>
            </a:r>
            <a:r>
              <a:rPr kumimoji="0" lang="ar-SA" sz="28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(</a:t>
            </a:r>
            <a:r>
              <a:rPr kumimoji="0" lang="ar-SA" sz="2800" b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مَن كَفَرَ بِاللَّهِ مِن بَعْدِ إيمَانِهِ إِلاَّ مَنْ أُكْرِهَ وَقَلْبُهُ مُطْمَئِنٌّ بِالإِيمَانِ</a:t>
            </a:r>
            <a:r>
              <a:rPr kumimoji="0" lang="ar-SA" sz="28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)</a:t>
            </a:r>
            <a:r>
              <a:rPr kumimoji="0" lang="ar-SA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 </a:t>
            </a:r>
            <a:r>
              <a:rPr kumimoji="0" lang="ar-SA" sz="28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الآيه</a:t>
            </a:r>
            <a:r>
              <a:rPr kumimoji="0" lang="ar-SA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( </a:t>
            </a:r>
            <a:r>
              <a:rPr kumimoji="0" lang="ar-SA" sz="28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النحل :106 )</a:t>
            </a:r>
            <a:endParaRPr kumimoji="0" lang="en-US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ar-SA" sz="2800" b="1" u="sng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شروط </a:t>
            </a:r>
            <a:r>
              <a:rPr kumimoji="0" lang="ar-SA" sz="2800" b="1" u="sng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الاستثناء :-</a:t>
            </a:r>
            <a:r>
              <a:rPr kumimoji="0" lang="ar-SA" sz="2800" b="1" u="sng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اتصال المستثنى بالمستثنى منه حقيقة و حكما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ar-SA" sz="2800" b="1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أن </a:t>
            </a:r>
            <a:r>
              <a:rPr kumimoji="0" lang="ar-SA" sz="2800" b="1" strike="noStrike" cap="none" normalizeH="0" baseline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لايكون</a:t>
            </a:r>
            <a:r>
              <a:rPr kumimoji="0" lang="ar-SA" sz="2800" b="1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المستثنى أكثر من نصف المستثنى</a:t>
            </a:r>
            <a:r>
              <a:rPr kumimoji="0" lang="ar-SA" sz="2800" b="1" strike="noStrike" cap="none" normalizeH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منه</a:t>
            </a:r>
            <a:endParaRPr kumimoji="0" lang="en-US" sz="2800" b="1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أن يصدر المستثنى و المستثنى منه من متكلم </a:t>
            </a:r>
            <a:r>
              <a:rPr kumimoji="0" lang="ar-SA" sz="28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واحد ..</a:t>
            </a:r>
            <a:endParaRPr kumimoji="0" lang="en-US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أن يكون المستثنى من جنس المستثنى </a:t>
            </a:r>
            <a:r>
              <a:rPr kumimoji="0" lang="ar-SA" sz="28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منه ..</a:t>
            </a:r>
            <a:r>
              <a:rPr kumimoji="0" lang="ar-SA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endParaRPr kumimoji="0" lang="ar-SA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B4EF31-73E7-4688-B6B9-4A558D8C4F34}" type="slidenum">
              <a:rPr lang="ar-SA" smtClean="0"/>
              <a:pPr/>
              <a:t>10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ar-SA" smtClean="0"/>
              <a:t>وفاء بنت محمد العيسى - أصول فقه 3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51520" y="932234"/>
            <a:ext cx="827990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إذا ورد الاستثناء بعد جمل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متعاطفه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:-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فإنه يرجع إلى الجميع 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مالم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يخصه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دليل ..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وذهب بعض العلماء إلى أن الاستثناء يرجع إلى الجمله الأخيرة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مالم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يقم دليل على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التعميم ..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مثال </a:t>
            </a:r>
            <a:r>
              <a:rPr kumimoji="0" lang="ar-SA" sz="2400" b="1" i="0" u="sng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ذلك :-</a:t>
            </a:r>
            <a:r>
              <a:rPr kumimoji="0" lang="ar-SA" sz="2400" b="1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1/  قوله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تعالى :-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(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وَالَّذِينَ يَرْمُونَ الْمُحْصَنَاتِ ثُمَّ لَمْ يَأْتُوا بِأَرْبَعَةِ شُهَدَاءَ فَاجْلِدُوهُمْ ثَمَانِينَ جَلْدَةً </a:t>
            </a: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وَلَا تَقْبَلُوا لَهُمْ شَهَادَةً أَبَدًا وَأُولَئِكَ هُمُ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الْفَاسِقُونَ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* 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إِلاَّ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ٱ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لَّذِينَ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تَابُواْ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)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..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الآيه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(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النور:4-5 ) ..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لا يعود الاستثناء إلى الجلد بلا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نزاع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, وإنما وقع النزاع في عوده لقبول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الشهادة ..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2/ قال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تعالى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:-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(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وَالَّذِينَ لا يَدْعُونَ مَعَ اللَّهِ إِلَهًا آخَرَ وَلا يَقْتُلُونَ النَّفْسَ الَّتِي حَرَّمَ اللَّهُ إِلا بِالْحَقِّ </a:t>
            </a: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وَلا يَزْنُونَ وَمَنْ يَفْعَلْ ذَلِكَ يَلْقَ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أَثَامًا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* يُضَاعَفْ لَهُ الْعَذَابُ يَوْمَ الْقِيَامَةِ وَيَخْلُدْ فِيهِ مُهَانًا</a:t>
            </a: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* إِلَّا</a:t>
            </a:r>
            <a:r>
              <a:rPr kumimoji="0" lang="ar-SA" sz="2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مَنْ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تَابَ وَآمَنَ وَعَمِلَ عَمَلًا</a:t>
            </a:r>
            <a:r>
              <a:rPr kumimoji="0" lang="ar-SA" sz="2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صَالِحًا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(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الأيه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(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الفرقان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: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68 -70 )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فالاستثناء هنا يعود إلى جميع </a:t>
            </a:r>
            <a:r>
              <a:rPr kumimoji="0" lang="ar-SA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الجمل ..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987824" y="404664"/>
            <a:ext cx="4695516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ar-SA" sz="3200" b="1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- ورود الاستثناء بعد جمل </a:t>
            </a:r>
            <a:r>
              <a:rPr lang="ar-SA" sz="3200" b="1" u="sng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متعاطفه</a:t>
            </a:r>
            <a:r>
              <a:rPr lang="ar-SA" sz="3200" b="1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lang="ar-SA" sz="3200" b="1" u="sng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:-</a:t>
            </a:r>
            <a:r>
              <a:rPr lang="ar-SA" sz="3200" b="1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endParaRPr kumimoji="0" lang="en-US" sz="32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B4EF31-73E7-4688-B6B9-4A558D8C4F34}" type="slidenum">
              <a:rPr lang="ar-SA" smtClean="0"/>
              <a:pPr/>
              <a:t>11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ar-SA" smtClean="0"/>
              <a:t>وفاء بنت محمد العيسى - أصول فقه 3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179512" y="-64264"/>
            <a:ext cx="896448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Char char="-"/>
            </a:pPr>
            <a:r>
              <a:rPr lang="ar-SA" sz="3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PT Bold Heading" pitchFamily="2" charset="-78"/>
              </a:rPr>
              <a:t>الاستثناء من النفي 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endParaRPr lang="ar-SA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ctr">
              <a:buFontTx/>
              <a:buChar char="-"/>
            </a:pPr>
            <a:r>
              <a:rPr lang="ar-SA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حكى بعض العلماء الاتفاق على أن الاستثناء من الإثبات نفي، وأن الخلاف إنما هو في الاستثناء من النفي هل يكون إثباتا؟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SA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اختلف العلماء في ذلك على قولين </a:t>
            </a:r>
            <a:r>
              <a:rPr lang="ar-SA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مشهورين :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SA" sz="3000" b="1" u="sng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1ـ</a:t>
            </a:r>
            <a:r>
              <a:rPr lang="ar-SA" sz="30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مذهب </a:t>
            </a:r>
            <a:r>
              <a:rPr lang="ar-SA" sz="3000" b="1" u="sng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الحنفية </a:t>
            </a:r>
            <a:r>
              <a:rPr lang="ar-SA" sz="30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:</a:t>
            </a:r>
            <a:r>
              <a:rPr lang="ar-SA" sz="3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أن الاستثناء من النفي ليس </a:t>
            </a:r>
            <a:r>
              <a:rPr lang="ar-SA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إثباتا،</a:t>
            </a:r>
            <a:r>
              <a:rPr lang="ar-SA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SA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واحتجوا بما </a:t>
            </a:r>
            <a:r>
              <a:rPr lang="ar-SA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يلي :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SA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أنه لو كان الاستثناء من النفي إثباتا لكان قوله صلى الله عليه </a:t>
            </a:r>
            <a:r>
              <a:rPr lang="ar-SA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وسلم : </a:t>
            </a:r>
            <a:r>
              <a:rPr lang="ar-SA" sz="3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«</a:t>
            </a:r>
            <a:r>
              <a:rPr lang="ar-SA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لا يقبل الله صلاة بغير </a:t>
            </a:r>
            <a:r>
              <a:rPr lang="ar-SA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طهور </a:t>
            </a:r>
            <a:r>
              <a:rPr lang="ar-SA" sz="30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»</a:t>
            </a:r>
            <a:r>
              <a:rPr lang="ar-SA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(رواه مسلم من حديث أبي مسعود مرفوعا</a:t>
            </a:r>
            <a:r>
              <a:rPr lang="ar-SA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)</a:t>
            </a:r>
            <a:r>
              <a:rPr lang="ar-SA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SA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يثبت الصلاة بثبوت الطهور، وليس كذلك باتفاق؛ إذ يمكن وجود الطهور مع عدم وجود </a:t>
            </a:r>
            <a:r>
              <a:rPr lang="ar-SA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الصلاة.</a:t>
            </a:r>
            <a:r>
              <a:rPr lang="ar-SA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وكذلك قوله صلى الله عليه </a:t>
            </a:r>
            <a:r>
              <a:rPr lang="ar-SA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وسلم :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SA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«</a:t>
            </a:r>
            <a:r>
              <a:rPr lang="ar-SA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لا يقبل الله صلاة حائض إلا </a:t>
            </a:r>
            <a:r>
              <a:rPr lang="ar-SA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بخمار </a:t>
            </a:r>
            <a:r>
              <a:rPr lang="ar-SA" sz="30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»</a:t>
            </a:r>
            <a:r>
              <a:rPr lang="ar-SA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(رواه أحمد والترمذي وأبو داود وابن ماجه) ونحوه من الأحاديث.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</a:t>
            </a:r>
            <a:r>
              <a:rPr lang="en-US" sz="3000" dirty="0" smtClean="0"/>
              <a:t/>
            </a:r>
            <a:br>
              <a:rPr lang="en-US" sz="3000" dirty="0" smtClean="0"/>
            </a:br>
            <a:endParaRPr lang="ar-SA" sz="3000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B4EF31-73E7-4688-B6B9-4A558D8C4F34}" type="slidenum">
              <a:rPr lang="ar-SA" smtClean="0"/>
              <a:pPr/>
              <a:t>12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ar-SA" smtClean="0"/>
              <a:t>وفاء بنت محمد العيسى - أصول فقه 3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179512" y="-64264"/>
            <a:ext cx="896448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SA" sz="3200" b="1" u="sng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2ـ</a:t>
            </a:r>
            <a:r>
              <a:rPr lang="ar-SA" sz="32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مذهب </a:t>
            </a:r>
            <a:r>
              <a:rPr lang="ar-SA" sz="3200" b="1" u="sng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الجمهور </a:t>
            </a:r>
            <a:r>
              <a:rPr lang="ar-SA" sz="32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:</a:t>
            </a:r>
            <a:r>
              <a:rPr lang="ar-SA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أن الاستثناء من النفي إثبات، واستدلوا بالإجماع على أن من </a:t>
            </a:r>
            <a:r>
              <a:rPr lang="ar-SA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قال 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: لا إله إلا الله، فقد آمن، وأثبت </a:t>
            </a:r>
            <a:r>
              <a:rPr lang="ar-SA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الألوهية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لله وحده، ولو لم يكن الاستثناء من النفي إثباتا لما كان الناطق بهذه الكلمة مؤمنا.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كما استدلوا بعرف الناس وما يتبادر إلى الذهن عند سماع الاستثناء من النفي.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endParaRPr lang="ar-SA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ctr"/>
            <a:r>
              <a:rPr lang="ar-SA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ومذهب الجمهور هو الراجح بلا تردد.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SA" sz="32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ثمرة </a:t>
            </a:r>
            <a:r>
              <a:rPr lang="ar-SA" sz="3200" b="1" u="sng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الخلاف :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ينبني على هذا الخلاف اختلاف في كثير من مسائل الإقرار والوصايا والأيمان والنذور.</a:t>
            </a:r>
            <a:r>
              <a:rPr lang="en-US" sz="3200" dirty="0" smtClean="0">
                <a:latin typeface="Bauhaus 93" pitchFamily="82" charset="0"/>
              </a:rPr>
              <a:t/>
            </a:r>
            <a:br>
              <a:rPr lang="en-US" sz="3200" dirty="0" smtClean="0">
                <a:latin typeface="Bauhaus 93" pitchFamily="82" charset="0"/>
              </a:rPr>
            </a:br>
            <a:r>
              <a:rPr lang="en-US" sz="3200" dirty="0" smtClean="0">
                <a:latin typeface="Bauhaus 93" pitchFamily="82" charset="0"/>
              </a:rPr>
              <a:t> 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ar-SA" sz="3200" dirty="0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B4EF31-73E7-4688-B6B9-4A558D8C4F34}" type="slidenum">
              <a:rPr lang="ar-SA" smtClean="0"/>
              <a:pPr/>
              <a:t>13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ar-SA" smtClean="0"/>
              <a:t>وفاء بنت محمد العيسى - أصول فقه 3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3212976"/>
            <a:ext cx="7467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ar-SA" sz="4000" b="1" u="sng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PT Bold Heading" pitchFamily="2" charset="-78"/>
              </a:rPr>
              <a:t>ثانياً </a:t>
            </a:r>
            <a:r>
              <a:rPr lang="ar-SA" sz="4000" b="1" u="sng" cap="none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PT Bold Heading" pitchFamily="2" charset="-78"/>
              </a:rPr>
              <a:t>الشرط :</a:t>
            </a:r>
            <a:r>
              <a:rPr lang="en-US" sz="4000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PT Bold Heading" pitchFamily="2" charset="-78"/>
              </a:rPr>
              <a:t/>
            </a:r>
            <a:br>
              <a:rPr lang="en-US" sz="4000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PT Bold Heading" pitchFamily="2" charset="-78"/>
              </a:rPr>
            </a:br>
            <a:r>
              <a:rPr lang="en-US" dirty="0" smtClean="0">
                <a:cs typeface="PT Bold Heading" pitchFamily="2" charset="-78"/>
              </a:rPr>
              <a:t/>
            </a:r>
            <a:br>
              <a:rPr lang="en-US" dirty="0" smtClean="0">
                <a:cs typeface="PT Bold Heading" pitchFamily="2" charset="-78"/>
              </a:rPr>
            </a:br>
            <a:r>
              <a:rPr lang="ar-SA" b="1" dirty="0" smtClean="0">
                <a:solidFill>
                  <a:schemeClr val="accent1"/>
                </a:solidFill>
                <a:cs typeface="PT Bold Heading" pitchFamily="2" charset="-78"/>
              </a:rPr>
              <a:t>والشرط </a:t>
            </a:r>
            <a:r>
              <a:rPr lang="ar-SA" b="1" dirty="0" err="1" smtClean="0">
                <a:solidFill>
                  <a:schemeClr val="accent1"/>
                </a:solidFill>
                <a:cs typeface="PT Bold Heading" pitchFamily="2" charset="-78"/>
              </a:rPr>
              <a:t>باللغة </a:t>
            </a:r>
            <a:r>
              <a:rPr lang="ar-SA" b="1" dirty="0" smtClean="0">
                <a:solidFill>
                  <a:schemeClr val="accent1"/>
                </a:solidFill>
                <a:cs typeface="PT Bold Heading" pitchFamily="2" charset="-78"/>
              </a:rPr>
              <a:t>: </a:t>
            </a:r>
            <a:r>
              <a:rPr lang="ar-SA" b="1" dirty="0" err="1" smtClean="0">
                <a:cs typeface="PT Bold Heading" pitchFamily="2" charset="-78"/>
              </a:rPr>
              <a:t>العلامة .</a:t>
            </a:r>
            <a:r>
              <a:rPr lang="ar-SA" b="1" dirty="0" smtClean="0">
                <a:cs typeface="PT Bold Heading" pitchFamily="2" charset="-78"/>
              </a:rPr>
              <a:t> قال </a:t>
            </a:r>
            <a:r>
              <a:rPr lang="ar-SA" b="1" dirty="0" err="1" smtClean="0">
                <a:cs typeface="PT Bold Heading" pitchFamily="2" charset="-78"/>
              </a:rPr>
              <a:t>تعالى : </a:t>
            </a:r>
            <a:r>
              <a:rPr lang="ar-SA" b="1" dirty="0" smtClean="0">
                <a:cs typeface="PT Bold Heading" pitchFamily="2" charset="-78"/>
              </a:rPr>
              <a:t>(فقد جاء </a:t>
            </a:r>
            <a:r>
              <a:rPr lang="ar-SA" b="1" dirty="0" err="1" smtClean="0">
                <a:cs typeface="PT Bold Heading" pitchFamily="2" charset="-78"/>
              </a:rPr>
              <a:t>اشراطها</a:t>
            </a:r>
            <a:r>
              <a:rPr lang="ar-SA" b="1" dirty="0" smtClean="0">
                <a:cs typeface="PT Bold Heading" pitchFamily="2" charset="-78"/>
              </a:rPr>
              <a:t> </a:t>
            </a:r>
            <a:r>
              <a:rPr lang="ar-SA" b="1" dirty="0" err="1" smtClean="0">
                <a:cs typeface="PT Bold Heading" pitchFamily="2" charset="-78"/>
              </a:rPr>
              <a:t>) .</a:t>
            </a:r>
            <a:r>
              <a:rPr lang="en-US" b="1" dirty="0" smtClean="0">
                <a:cs typeface="PT Bold Heading" pitchFamily="2" charset="-78"/>
              </a:rPr>
              <a:t/>
            </a:r>
            <a:br>
              <a:rPr lang="en-US" b="1" dirty="0" smtClean="0">
                <a:cs typeface="PT Bold Heading" pitchFamily="2" charset="-78"/>
              </a:rPr>
            </a:br>
            <a:r>
              <a:rPr lang="ar-SA" b="1" dirty="0" smtClean="0">
                <a:cs typeface="PT Bold Heading" pitchFamily="2" charset="-78"/>
              </a:rPr>
              <a:t>والمراد </a:t>
            </a:r>
            <a:r>
              <a:rPr lang="ar-SA" b="1" dirty="0" err="1" smtClean="0">
                <a:cs typeface="PT Bold Heading" pitchFamily="2" charset="-78"/>
              </a:rPr>
              <a:t>بها</a:t>
            </a:r>
            <a:r>
              <a:rPr lang="ar-SA" b="1" dirty="0" smtClean="0">
                <a:cs typeface="PT Bold Heading" pitchFamily="2" charset="-78"/>
              </a:rPr>
              <a:t> </a:t>
            </a:r>
            <a:r>
              <a:rPr lang="ar-SA" b="1" dirty="0" err="1" smtClean="0">
                <a:cs typeface="PT Bold Heading" pitchFamily="2" charset="-78"/>
              </a:rPr>
              <a:t>هنا </a:t>
            </a:r>
            <a:r>
              <a:rPr lang="ar-SA" b="1" dirty="0" smtClean="0">
                <a:cs typeface="PT Bold Heading" pitchFamily="2" charset="-78"/>
              </a:rPr>
              <a:t>: تعليق شي بشيء وجوداً او عدماً</a:t>
            </a:r>
            <a:br>
              <a:rPr lang="ar-SA" b="1" dirty="0" smtClean="0">
                <a:cs typeface="PT Bold Heading" pitchFamily="2" charset="-78"/>
              </a:rPr>
            </a:br>
            <a:r>
              <a:rPr lang="ar-SA" b="1" dirty="0" smtClean="0">
                <a:cs typeface="PT Bold Heading" pitchFamily="2" charset="-78"/>
              </a:rPr>
              <a:t> </a:t>
            </a:r>
            <a:r>
              <a:rPr lang="ar-SA" b="1" dirty="0" err="1" smtClean="0">
                <a:cs typeface="PT Bold Heading" pitchFamily="2" charset="-78"/>
              </a:rPr>
              <a:t>بإن</a:t>
            </a:r>
            <a:r>
              <a:rPr lang="ar-SA" b="1" dirty="0" smtClean="0">
                <a:cs typeface="PT Bold Heading" pitchFamily="2" charset="-78"/>
              </a:rPr>
              <a:t> الشرطية او احدى </a:t>
            </a:r>
            <a:r>
              <a:rPr lang="ar-SA" b="1" dirty="0" err="1" smtClean="0">
                <a:cs typeface="PT Bold Heading" pitchFamily="2" charset="-78"/>
              </a:rPr>
              <a:t>اخواتها .</a:t>
            </a:r>
            <a:r>
              <a:rPr lang="en-US" b="1" dirty="0" smtClean="0">
                <a:cs typeface="PT Bold Heading" pitchFamily="2" charset="-78"/>
              </a:rPr>
              <a:t/>
            </a:r>
            <a:br>
              <a:rPr lang="en-US" b="1" dirty="0" smtClean="0">
                <a:cs typeface="PT Bold Heading" pitchFamily="2" charset="-78"/>
              </a:rPr>
            </a:br>
            <a:r>
              <a:rPr lang="ar-SA" b="1" dirty="0" smtClean="0">
                <a:solidFill>
                  <a:schemeClr val="accent1"/>
                </a:solidFill>
                <a:cs typeface="PT Bold Heading" pitchFamily="2" charset="-78"/>
              </a:rPr>
              <a:t>( </a:t>
            </a:r>
            <a:r>
              <a:rPr lang="ar-SA" b="1" dirty="0" err="1" smtClean="0">
                <a:solidFill>
                  <a:schemeClr val="accent1"/>
                </a:solidFill>
                <a:cs typeface="PT Bold Heading" pitchFamily="2" charset="-78"/>
              </a:rPr>
              <a:t>اذا </a:t>
            </a:r>
            <a:r>
              <a:rPr lang="ar-SA" b="1" dirty="0" smtClean="0">
                <a:solidFill>
                  <a:schemeClr val="accent1"/>
                </a:solidFill>
                <a:cs typeface="PT Bold Heading" pitchFamily="2" charset="-78"/>
              </a:rPr>
              <a:t>, </a:t>
            </a:r>
            <a:r>
              <a:rPr lang="ar-SA" b="1" dirty="0" err="1" smtClean="0">
                <a:solidFill>
                  <a:schemeClr val="accent1"/>
                </a:solidFill>
                <a:cs typeface="PT Bold Heading" pitchFamily="2" charset="-78"/>
              </a:rPr>
              <a:t>من </a:t>
            </a:r>
            <a:r>
              <a:rPr lang="ar-SA" b="1" dirty="0" smtClean="0">
                <a:solidFill>
                  <a:schemeClr val="accent1"/>
                </a:solidFill>
                <a:cs typeface="PT Bold Heading" pitchFamily="2" charset="-78"/>
              </a:rPr>
              <a:t>, </a:t>
            </a:r>
            <a:r>
              <a:rPr lang="ar-SA" b="1" dirty="0" err="1" smtClean="0">
                <a:solidFill>
                  <a:schemeClr val="accent1"/>
                </a:solidFill>
                <a:cs typeface="PT Bold Heading" pitchFamily="2" charset="-78"/>
              </a:rPr>
              <a:t>مهما </a:t>
            </a:r>
            <a:r>
              <a:rPr lang="ar-SA" b="1" dirty="0" smtClean="0">
                <a:solidFill>
                  <a:schemeClr val="accent1"/>
                </a:solidFill>
                <a:cs typeface="PT Bold Heading" pitchFamily="2" charset="-78"/>
              </a:rPr>
              <a:t>, </a:t>
            </a:r>
            <a:r>
              <a:rPr lang="ar-SA" b="1" dirty="0" err="1" smtClean="0">
                <a:solidFill>
                  <a:schemeClr val="accent1"/>
                </a:solidFill>
                <a:cs typeface="PT Bold Heading" pitchFamily="2" charset="-78"/>
              </a:rPr>
              <a:t>حيثما </a:t>
            </a:r>
            <a:r>
              <a:rPr lang="ar-SA" b="1" dirty="0" smtClean="0">
                <a:solidFill>
                  <a:schemeClr val="accent1"/>
                </a:solidFill>
                <a:cs typeface="PT Bold Heading" pitchFamily="2" charset="-78"/>
              </a:rPr>
              <a:t>, </a:t>
            </a:r>
            <a:r>
              <a:rPr lang="ar-SA" b="1" dirty="0" err="1" smtClean="0">
                <a:solidFill>
                  <a:schemeClr val="accent1"/>
                </a:solidFill>
                <a:cs typeface="PT Bold Heading" pitchFamily="2" charset="-78"/>
              </a:rPr>
              <a:t>اينما ) .</a:t>
            </a:r>
            <a:r>
              <a:rPr lang="en-US" b="1" dirty="0" smtClean="0">
                <a:cs typeface="PT Bold Heading" pitchFamily="2" charset="-78"/>
              </a:rPr>
              <a:t/>
            </a:r>
            <a:br>
              <a:rPr lang="en-US" b="1" dirty="0" smtClean="0">
                <a:cs typeface="PT Bold Heading" pitchFamily="2" charset="-78"/>
              </a:rPr>
            </a:br>
            <a:r>
              <a:rPr lang="ar-SA" b="1" dirty="0" smtClean="0">
                <a:cs typeface="PT Bold Heading" pitchFamily="2" charset="-78"/>
              </a:rPr>
              <a:t>والشرط مخصص سواء تقدم ام </a:t>
            </a:r>
            <a:r>
              <a:rPr lang="ar-SA" b="1" dirty="0" err="1" smtClean="0">
                <a:cs typeface="PT Bold Heading" pitchFamily="2" charset="-78"/>
              </a:rPr>
              <a:t>تأخر </a:t>
            </a:r>
            <a:r>
              <a:rPr lang="ar-SA" dirty="0" err="1" smtClean="0">
                <a:cs typeface="PT Bold Heading" pitchFamily="2" charset="-78"/>
              </a:rPr>
              <a:t>.</a:t>
            </a:r>
            <a:r>
              <a:rPr lang="ar-SA" dirty="0" smtClean="0">
                <a:cs typeface="PT Bold Heading" pitchFamily="2" charset="-78"/>
              </a:rPr>
              <a:t> </a:t>
            </a:r>
            <a:endParaRPr lang="ar-SA" dirty="0">
              <a:cs typeface="PT Bold Heading" pitchFamily="2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B4EF31-73E7-4688-B6B9-4A558D8C4F34}" type="slidenum">
              <a:rPr lang="ar-SA" smtClean="0"/>
              <a:pPr/>
              <a:t>14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ar-SA" smtClean="0"/>
              <a:t>وفاء بنت محمد العيسى - أصول فقه 3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رسم تخطيطي 2"/>
          <p:cNvGraphicFramePr/>
          <p:nvPr/>
        </p:nvGraphicFramePr>
        <p:xfrm>
          <a:off x="683568" y="404664"/>
          <a:ext cx="7848872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B4EF31-73E7-4688-B6B9-4A558D8C4F34}" type="slidenum">
              <a:rPr lang="ar-SA" smtClean="0"/>
              <a:pPr/>
              <a:t>15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ar-SA" smtClean="0"/>
              <a:t>وفاء بنت محمد العيسى - أصول فقه 3</a:t>
            </a:r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7467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ar-SA" sz="4000" b="1" u="sng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ثالثاً </a:t>
            </a:r>
            <a:r>
              <a:rPr lang="ar-SA" sz="4000" b="1" u="sng" cap="none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الصفة: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والمراد </a:t>
            </a:r>
            <a:r>
              <a:rPr lang="ar-SA" dirty="0" err="1" smtClean="0"/>
              <a:t>بها</a:t>
            </a:r>
            <a:r>
              <a:rPr lang="ar-SA" dirty="0" smtClean="0"/>
              <a:t> الصفة </a:t>
            </a:r>
            <a:r>
              <a:rPr lang="ar-SA" dirty="0" err="1" smtClean="0"/>
              <a:t>المعنوية </a:t>
            </a:r>
            <a:r>
              <a:rPr lang="ar-SA" dirty="0" smtClean="0"/>
              <a:t>، لا النعت المعروف في </a:t>
            </a:r>
            <a:r>
              <a:rPr lang="ar-SA" dirty="0" err="1" smtClean="0"/>
              <a:t>النحو .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وهي: ما أشعر بمعنى يختص </a:t>
            </a:r>
            <a:r>
              <a:rPr lang="ar-SA" dirty="0" err="1" smtClean="0"/>
              <a:t>به</a:t>
            </a:r>
            <a:r>
              <a:rPr lang="ar-SA" dirty="0" smtClean="0"/>
              <a:t> بعض أفراد </a:t>
            </a:r>
            <a:r>
              <a:rPr lang="ar-SA" dirty="0" err="1" smtClean="0"/>
              <a:t>العام </a:t>
            </a:r>
            <a:r>
              <a:rPr lang="ar-SA" dirty="0" smtClean="0"/>
              <a:t>، من نعت أو بدل أو حال </a:t>
            </a:r>
            <a:r>
              <a:rPr lang="ar-SA" dirty="0" err="1" smtClean="0"/>
              <a:t>ونحوها .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51519" y="2636912"/>
          <a:ext cx="8424936" cy="3024336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2808312"/>
                <a:gridCol w="2808312"/>
                <a:gridCol w="2808312"/>
              </a:tblGrid>
              <a:tr h="1374698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1649638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5796136" y="2996952"/>
            <a:ext cx="288032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ar-SA" sz="3600" b="1" i="0" kern="1200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n-ea"/>
                <a:cs typeface="+mn-cs"/>
              </a:rPr>
              <a:t>مثال </a:t>
            </a:r>
            <a:r>
              <a:rPr kumimoji="0" lang="ar-SA" sz="3600" b="1" i="0" kern="1200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n-ea"/>
                <a:cs typeface="+mn-cs"/>
              </a:rPr>
              <a:t>النعت:</a:t>
            </a:r>
            <a:endParaRPr lang="ar-SA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868144" y="4365104"/>
            <a:ext cx="285847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قوله </a:t>
            </a:r>
            <a:r>
              <a:rPr lang="ar-SA" sz="2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تعالى </a:t>
            </a:r>
            <a:r>
              <a:rPr lang="ar-SA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(</a:t>
            </a:r>
            <a:r>
              <a:rPr lang="ar-SA" sz="2400" b="1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+mj-cs"/>
              </a:rPr>
              <a:t> فَمِنْ مَّا </a:t>
            </a:r>
            <a:r>
              <a:rPr lang="ar-SA" sz="2400" b="1" dirty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+mj-cs"/>
              </a:rPr>
              <a:t>مَلَكَتْ </a:t>
            </a:r>
            <a:r>
              <a:rPr lang="ar-SA" sz="2400" b="1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+mj-cs"/>
              </a:rPr>
              <a:t/>
            </a:r>
            <a:br>
              <a:rPr lang="ar-SA" sz="2400" b="1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+mj-cs"/>
              </a:rPr>
            </a:br>
            <a:r>
              <a:rPr lang="ar-SA" sz="2400" b="1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+mj-cs"/>
              </a:rPr>
              <a:t>أَيْمَٰ</a:t>
            </a:r>
            <a:r>
              <a:rPr lang="ar-SA" sz="2400" b="1" dirty="0" err="1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+mj-cs"/>
              </a:rPr>
              <a:t>نُكُم</a:t>
            </a:r>
            <a:r>
              <a:rPr lang="ar-SA" sz="2400" b="1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+mj-cs"/>
              </a:rPr>
              <a:t> </a:t>
            </a:r>
            <a:r>
              <a:rPr lang="ar-SA" sz="2400" b="1" dirty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+mj-cs"/>
              </a:rPr>
              <a:t>مِّن فَتَيَٰ</a:t>
            </a:r>
            <a:r>
              <a:rPr lang="ar-SA" sz="2400" b="1" dirty="0" err="1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+mj-cs"/>
              </a:rPr>
              <a:t>تِكُمُ</a:t>
            </a:r>
            <a:r>
              <a:rPr lang="ar-SA" sz="2400" b="1" dirty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+mj-cs"/>
              </a:rPr>
              <a:t> ٱلْمُؤْمِنَٰ</a:t>
            </a:r>
            <a:r>
              <a:rPr lang="ar-SA" sz="2400" b="1" dirty="0" err="1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+mj-cs"/>
              </a:rPr>
              <a:t>تِ</a:t>
            </a:r>
            <a:r>
              <a:rPr lang="ar-SA" sz="2400" b="1" dirty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+mj-cs"/>
              </a:rPr>
              <a:t> </a:t>
            </a:r>
            <a:r>
              <a:rPr lang="ar-SA" sz="2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)</a:t>
            </a:r>
            <a:endParaRPr lang="ar-SA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3563888" y="2996952"/>
            <a:ext cx="178927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مثال </a:t>
            </a:r>
            <a:r>
              <a:rPr lang="ar-SA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البدل:</a:t>
            </a:r>
            <a:endParaRPr lang="ar-SA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987824" y="4149080"/>
            <a:ext cx="302839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 قوله </a:t>
            </a:r>
            <a:r>
              <a:rPr lang="ar-SA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تعالى (</a:t>
            </a:r>
            <a:r>
              <a:rPr lang="ar-SA" sz="2400" b="1" dirty="0" err="1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+mj-cs"/>
              </a:rPr>
              <a:t> </a:t>
            </a:r>
            <a:r>
              <a:rPr lang="ar-SA" sz="2400" b="1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+mj-cs"/>
              </a:rPr>
              <a:t>‏وَلِلَّهِ عَلَى النَّاسِ</a:t>
            </a:r>
          </a:p>
          <a:p>
            <a:pPr algn="ctr"/>
            <a:r>
              <a:rPr lang="ar-SA" sz="2400" b="1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+mj-cs"/>
              </a:rPr>
              <a:t> حِجُّ البَيْتِ </a:t>
            </a:r>
          </a:p>
          <a:p>
            <a:pPr algn="ctr"/>
            <a:r>
              <a:rPr lang="ar-SA" sz="2400" b="1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+mj-cs"/>
              </a:rPr>
              <a:t>مَنِ اسْتَطَاعَ إِلَيْهِ </a:t>
            </a:r>
            <a:r>
              <a:rPr lang="ar-SA" sz="2400" b="1" dirty="0" err="1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+mj-cs"/>
              </a:rPr>
              <a:t>سَبِيلاً </a:t>
            </a:r>
            <a:r>
              <a:rPr lang="ar-SA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)</a:t>
            </a:r>
            <a:endParaRPr lang="ar-SA" sz="2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ar-SA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ar-SA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ar-SA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755576" y="2996952"/>
            <a:ext cx="18565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مثال </a:t>
            </a:r>
            <a:r>
              <a:rPr lang="ar-SA" sz="3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الحال:</a:t>
            </a:r>
            <a:endParaRPr lang="ar-SA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-180528" y="4437112"/>
            <a:ext cx="378340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 قوله </a:t>
            </a:r>
            <a:r>
              <a:rPr lang="ar-SA" sz="2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تعالى </a:t>
            </a:r>
            <a:r>
              <a:rPr lang="ar-SA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(</a:t>
            </a:r>
            <a:r>
              <a:rPr lang="ar-SA" sz="2400" b="1" dirty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+mj-cs"/>
              </a:rPr>
              <a:t> وَمَن يَقْتُلْ </a:t>
            </a:r>
            <a:r>
              <a:rPr lang="ar-SA" sz="2400" b="1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+mj-cs"/>
              </a:rPr>
              <a:t>مُؤْمِناً</a:t>
            </a:r>
          </a:p>
          <a:p>
            <a:pPr algn="ctr"/>
            <a:r>
              <a:rPr lang="ar-SA" sz="2400" b="1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+mj-cs"/>
              </a:rPr>
              <a:t> مُّتَعَمِّداً</a:t>
            </a:r>
          </a:p>
          <a:p>
            <a:pPr algn="ctr"/>
            <a:r>
              <a:rPr lang="ar-SA" sz="2400" b="1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+mj-cs"/>
              </a:rPr>
              <a:t> </a:t>
            </a:r>
            <a:r>
              <a:rPr lang="ar-SA" sz="2400" b="1" dirty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+mj-cs"/>
              </a:rPr>
              <a:t>فَجَزَاؤُهُ جَهَنَّمُ </a:t>
            </a:r>
            <a:r>
              <a:rPr lang="ar-SA" sz="2400" b="1" dirty="0" err="1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+mj-cs"/>
              </a:rPr>
              <a:t>خَـ</a:t>
            </a:r>
            <a:r>
              <a:rPr lang="ar-SA" sz="2400" b="1" dirty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+mj-cs"/>
              </a:rPr>
              <a:t>ٰلِداً </a:t>
            </a:r>
            <a:r>
              <a:rPr lang="ar-SA" sz="2400" b="1" dirty="0" err="1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+mj-cs"/>
              </a:rPr>
              <a:t>فِيهَا </a:t>
            </a:r>
            <a:r>
              <a:rPr lang="ar-SA" sz="2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)</a:t>
            </a:r>
            <a:endParaRPr lang="ar-SA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B4EF31-73E7-4688-B6B9-4A558D8C4F34}" type="slidenum">
              <a:rPr lang="ar-SA" smtClean="0"/>
              <a:pPr/>
              <a:t>16</a:t>
            </a:fld>
            <a:endParaRPr lang="ar-SA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ar-SA" smtClean="0"/>
              <a:t>وفاء بنت محمد العيسى - أصول فقه 3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99592" y="1988840"/>
            <a:ext cx="7467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u="sng" dirty="0" err="1" smtClean="0"/>
              <a:t>‏</a:t>
            </a:r>
            <a:r>
              <a:rPr lang="ar-SA" sz="3600" b="1" u="sng" cap="none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رابعاً </a:t>
            </a:r>
            <a:r>
              <a:rPr lang="ar-SA" sz="3600" b="1" u="sng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 الغاية 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من المخصص المتصل </a:t>
            </a:r>
            <a:r>
              <a:rPr lang="ar-SA" dirty="0" err="1" smtClean="0"/>
              <a:t>الغاية .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لغة: </a:t>
            </a:r>
            <a:r>
              <a:rPr lang="ar-SA" dirty="0" smtClean="0"/>
              <a:t>المدى أو </a:t>
            </a:r>
            <a:r>
              <a:rPr lang="ar-SA" dirty="0" err="1" smtClean="0"/>
              <a:t>النهاية </a:t>
            </a:r>
            <a:r>
              <a:rPr lang="ar-SA" dirty="0" smtClean="0"/>
              <a:t>،وغاية الشيء نهايته </a:t>
            </a:r>
            <a:br>
              <a:rPr lang="ar-SA" dirty="0" smtClean="0"/>
            </a:br>
            <a:r>
              <a:rPr lang="ar-SA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اصطلاحاً: </a:t>
            </a:r>
            <a:r>
              <a:rPr lang="ar-SA" dirty="0" smtClean="0"/>
              <a:t>ان يأتي بعد اللفظ العام حرف من أحرف الغاية وهي اللام وإلى وحتى و أو إذا كانت بمعنى </a:t>
            </a:r>
            <a:r>
              <a:rPr lang="ar-SA" dirty="0" err="1" smtClean="0"/>
              <a:t>إلى .</a:t>
            </a: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مستطيل 2"/>
          <p:cNvSpPr/>
          <p:nvPr/>
        </p:nvSpPr>
        <p:spPr>
          <a:xfrm>
            <a:off x="1115616" y="3501008"/>
            <a:ext cx="6552728" cy="193899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sz="2400" dirty="0" smtClean="0"/>
              <a:t>مثال اللام           قوله </a:t>
            </a:r>
            <a:r>
              <a:rPr lang="ar-SA" sz="2400" dirty="0" err="1" smtClean="0"/>
              <a:t>تعالى </a:t>
            </a:r>
            <a:r>
              <a:rPr lang="ar-SA" sz="2400" dirty="0" smtClean="0"/>
              <a:t>(</a:t>
            </a:r>
            <a:r>
              <a:rPr lang="ar-SA" sz="2400" dirty="0" smtClean="0">
                <a:solidFill>
                  <a:srgbClr val="00B050"/>
                </a:solidFill>
              </a:rPr>
              <a:t>سُقْنَـٰهُ لِبَلَدٍ مَّيِّتٍ</a:t>
            </a:r>
            <a:r>
              <a:rPr lang="ar-SA" sz="2400" dirty="0" err="1" smtClean="0"/>
              <a:t>)</a:t>
            </a:r>
            <a:endParaRPr lang="ar-SA" sz="2400" dirty="0" smtClean="0"/>
          </a:p>
          <a:p>
            <a:r>
              <a:rPr lang="ar-SA" sz="2400" dirty="0" smtClean="0"/>
              <a:t>مثال إلى            قوله </a:t>
            </a:r>
            <a:r>
              <a:rPr lang="ar-SA" sz="2400" dirty="0" err="1" smtClean="0"/>
              <a:t>تعالى  </a:t>
            </a:r>
            <a:r>
              <a:rPr lang="ar-SA" sz="2400" dirty="0" smtClean="0"/>
              <a:t>(</a:t>
            </a:r>
            <a:r>
              <a:rPr lang="ar-SA" sz="2400" dirty="0" smtClean="0">
                <a:solidFill>
                  <a:srgbClr val="00B050"/>
                </a:solidFill>
              </a:rPr>
              <a:t>ثُمَّ أَتِمُّوا الصِّيَامَ إِلَى اللَّيْلِ</a:t>
            </a:r>
            <a:r>
              <a:rPr lang="ar-SA" sz="2400" dirty="0" err="1" smtClean="0"/>
              <a:t>)</a:t>
            </a:r>
            <a:r>
              <a:rPr lang="ar-SA" sz="2400" dirty="0" smtClean="0"/>
              <a:t> </a:t>
            </a:r>
          </a:p>
          <a:p>
            <a:r>
              <a:rPr lang="ar-SA" sz="2400" dirty="0" smtClean="0"/>
              <a:t>مثال حتى           قوله </a:t>
            </a:r>
            <a:r>
              <a:rPr lang="ar-SA" sz="2400" dirty="0" err="1" smtClean="0"/>
              <a:t>تعالى   </a:t>
            </a:r>
            <a:r>
              <a:rPr lang="ar-SA" sz="2400" dirty="0" smtClean="0"/>
              <a:t>( </a:t>
            </a:r>
            <a:r>
              <a:rPr lang="ar-SA" sz="2400" dirty="0" smtClean="0">
                <a:solidFill>
                  <a:srgbClr val="00B050"/>
                </a:solidFill>
              </a:rPr>
              <a:t>قَـٰتِلُواْ الَّذِينَ لاَ يُؤْمِنُونَ بِاللّهِ وَلاَ بِالْيَوْمِ </a:t>
            </a:r>
            <a:r>
              <a:rPr lang="ar-SA" sz="2400" dirty="0" err="1" smtClean="0">
                <a:solidFill>
                  <a:srgbClr val="00B050"/>
                </a:solidFill>
              </a:rPr>
              <a:t>الآخِرِ </a:t>
            </a:r>
            <a:r>
              <a:rPr lang="ar-SA" sz="2400" dirty="0" smtClean="0"/>
              <a:t>) إلى </a:t>
            </a:r>
            <a:r>
              <a:rPr lang="ar-SA" sz="2400" dirty="0" err="1" smtClean="0"/>
              <a:t>قوله </a:t>
            </a:r>
            <a:r>
              <a:rPr lang="ar-SA" sz="2400" dirty="0" smtClean="0"/>
              <a:t>(</a:t>
            </a:r>
            <a:r>
              <a:rPr lang="ar-SA" sz="2400" dirty="0" smtClean="0">
                <a:solidFill>
                  <a:srgbClr val="00B050"/>
                </a:solidFill>
              </a:rPr>
              <a:t>حَتَّىٰ </a:t>
            </a:r>
            <a:r>
              <a:rPr lang="ar-SA" sz="2400" dirty="0" err="1" smtClean="0">
                <a:solidFill>
                  <a:srgbClr val="00B050"/>
                </a:solidFill>
              </a:rPr>
              <a:t>يُعْطُوا۟ </a:t>
            </a:r>
            <a:r>
              <a:rPr lang="ar-SA" sz="2400" dirty="0" smtClean="0">
                <a:solidFill>
                  <a:srgbClr val="00B050"/>
                </a:solidFill>
              </a:rPr>
              <a:t>ٱلْجِزْيَةَ عَن يَدٍۢ وَهُمْ </a:t>
            </a:r>
            <a:r>
              <a:rPr lang="ar-SA" sz="2400" dirty="0" err="1" smtClean="0">
                <a:solidFill>
                  <a:srgbClr val="00B050"/>
                </a:solidFill>
              </a:rPr>
              <a:t>صَـ</a:t>
            </a:r>
            <a:r>
              <a:rPr lang="ar-SA" sz="2400" dirty="0" smtClean="0">
                <a:solidFill>
                  <a:srgbClr val="00B050"/>
                </a:solidFill>
              </a:rPr>
              <a:t>ٰ</a:t>
            </a:r>
            <a:r>
              <a:rPr lang="ar-SA" sz="2400" dirty="0" err="1" smtClean="0">
                <a:solidFill>
                  <a:srgbClr val="00B050"/>
                </a:solidFill>
              </a:rPr>
              <a:t>غِرُونَ</a:t>
            </a:r>
            <a:r>
              <a:rPr lang="ar-SA" sz="2400" dirty="0" smtClean="0">
                <a:solidFill>
                  <a:srgbClr val="00B050"/>
                </a:solidFill>
              </a:rPr>
              <a:t> </a:t>
            </a:r>
            <a:r>
              <a:rPr lang="ar-SA" sz="2400" dirty="0" err="1" smtClean="0"/>
              <a:t>)</a:t>
            </a:r>
            <a:endParaRPr lang="ar-SA" sz="2400" dirty="0" smtClean="0"/>
          </a:p>
          <a:p>
            <a:r>
              <a:rPr lang="ar-SA" sz="2400" dirty="0" smtClean="0"/>
              <a:t>مثال أو الغائية            قوله </a:t>
            </a:r>
            <a:r>
              <a:rPr lang="ar-SA" sz="2400" dirty="0" err="1" smtClean="0"/>
              <a:t>تعالى </a:t>
            </a:r>
            <a:r>
              <a:rPr lang="ar-SA" sz="2400" dirty="0" smtClean="0"/>
              <a:t>(</a:t>
            </a:r>
            <a:r>
              <a:rPr lang="ar-SA" sz="2400" dirty="0" smtClean="0">
                <a:solidFill>
                  <a:srgbClr val="00B050"/>
                </a:solidFill>
              </a:rPr>
              <a:t>تُقَتِلُونَهُمْ أَوْ يُسْلِمُونَ</a:t>
            </a:r>
            <a:r>
              <a:rPr lang="ar-SA" sz="2400" dirty="0" err="1" smtClean="0"/>
              <a:t>)</a:t>
            </a:r>
            <a:r>
              <a:rPr lang="ar-SA" sz="2400" dirty="0" smtClean="0"/>
              <a:t> </a:t>
            </a:r>
            <a:endParaRPr lang="ar-SA" sz="2400" dirty="0"/>
          </a:p>
        </p:txBody>
      </p:sp>
      <p:cxnSp>
        <p:nvCxnSpPr>
          <p:cNvPr id="5" name="رابط كسهم مستقيم 4"/>
          <p:cNvCxnSpPr/>
          <p:nvPr/>
        </p:nvCxnSpPr>
        <p:spPr>
          <a:xfrm flipH="1">
            <a:off x="6084168" y="378904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 flipH="1">
            <a:off x="6012160" y="407707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 flipH="1">
            <a:off x="6012160" y="4509120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 flipH="1">
            <a:off x="5508104" y="5229200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B4EF31-73E7-4688-B6B9-4A558D8C4F34}" type="slidenum">
              <a:rPr lang="ar-SA" smtClean="0"/>
              <a:pPr/>
              <a:t>17</a:t>
            </a:fld>
            <a:endParaRPr lang="ar-SA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ar-SA" smtClean="0"/>
              <a:t>وفاء بنت محمد العيسى - أصول فقه 3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3568" y="5301208"/>
            <a:ext cx="7467600" cy="1143000"/>
          </a:xfrm>
        </p:spPr>
        <p:txBody>
          <a:bodyPr>
            <a:noAutofit/>
          </a:bodyPr>
          <a:lstStyle/>
          <a:p>
            <a:pPr algn="r"/>
            <a:r>
              <a:rPr lang="ar-SA" sz="3600" b="1" u="sng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PT Bold Heading" pitchFamily="2" charset="-78"/>
              </a:rPr>
              <a:t/>
            </a:r>
            <a:br>
              <a:rPr lang="ar-SA" sz="3600" b="1" u="sng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PT Bold Heading" pitchFamily="2" charset="-78"/>
              </a:rPr>
            </a:br>
            <a:r>
              <a:rPr lang="ar-SA" sz="3600" b="1" u="sng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PT Bold Heading" pitchFamily="2" charset="-78"/>
              </a:rPr>
              <a:t/>
            </a:r>
            <a:br>
              <a:rPr lang="ar-SA" sz="3600" b="1" u="sng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PT Bold Heading" pitchFamily="2" charset="-78"/>
              </a:rPr>
            </a:br>
            <a:r>
              <a:rPr lang="ar-SA" sz="3600" b="1" u="sng" cap="none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PT Bold Heading" pitchFamily="2" charset="-78"/>
              </a:rPr>
              <a:t>خامساً </a:t>
            </a:r>
            <a:r>
              <a:rPr lang="ar-SA" sz="3600" b="1" u="sng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PT Bold Heading" pitchFamily="2" charset="-78"/>
              </a:rPr>
              <a:t>: بدل </a:t>
            </a:r>
            <a:r>
              <a:rPr lang="ar-SA" sz="3600" b="1" u="sng" cap="none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PT Bold Heading" pitchFamily="2" charset="-78"/>
              </a:rPr>
              <a:t>البعض :</a:t>
            </a:r>
            <a:r>
              <a:rPr lang="en-US" sz="3600" dirty="0" smtClean="0">
                <a:cs typeface="PT Bold Heading" pitchFamily="2" charset="-78"/>
              </a:rPr>
              <a:t/>
            </a:r>
            <a:br>
              <a:rPr lang="en-US" sz="3600" dirty="0" smtClean="0">
                <a:cs typeface="PT Bold Heading" pitchFamily="2" charset="-78"/>
              </a:rPr>
            </a:br>
            <a:r>
              <a:rPr lang="ar-SA" sz="3600" dirty="0" smtClean="0">
                <a:cs typeface="PT Bold Heading" pitchFamily="2" charset="-78"/>
              </a:rPr>
              <a:t>وهو تابع </a:t>
            </a:r>
            <a:r>
              <a:rPr lang="ar-SA" sz="3600" dirty="0" err="1" smtClean="0">
                <a:cs typeface="PT Bold Heading" pitchFamily="2" charset="-78"/>
              </a:rPr>
              <a:t>مخصوص </a:t>
            </a:r>
            <a:r>
              <a:rPr lang="ar-SA" sz="3600" dirty="0" smtClean="0">
                <a:cs typeface="PT Bold Heading" pitchFamily="2" charset="-78"/>
              </a:rPr>
              <a:t>, يقصر العموم السابق على بعض </a:t>
            </a:r>
            <a:r>
              <a:rPr lang="ar-SA" sz="3600" dirty="0" err="1" smtClean="0">
                <a:cs typeface="PT Bold Heading" pitchFamily="2" charset="-78"/>
              </a:rPr>
              <a:t>أفراده .</a:t>
            </a:r>
            <a:r>
              <a:rPr lang="en-US" sz="3600" dirty="0" smtClean="0">
                <a:cs typeface="PT Bold Heading" pitchFamily="2" charset="-78"/>
              </a:rPr>
              <a:t/>
            </a:r>
            <a:br>
              <a:rPr lang="en-US" sz="3600" dirty="0" smtClean="0">
                <a:cs typeface="PT Bold Heading" pitchFamily="2" charset="-78"/>
              </a:rPr>
            </a:br>
            <a:r>
              <a:rPr lang="ar-SA" sz="3600" u="sng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مثاله :-</a:t>
            </a:r>
            <a:r>
              <a:rPr lang="en-US" sz="3600" dirty="0" smtClean="0">
                <a:cs typeface="PT Bold Heading" pitchFamily="2" charset="-78"/>
              </a:rPr>
              <a:t/>
            </a:r>
            <a:br>
              <a:rPr lang="en-US" sz="3600" dirty="0" smtClean="0">
                <a:cs typeface="PT Bold Heading" pitchFamily="2" charset="-78"/>
              </a:rPr>
            </a:br>
            <a:r>
              <a:rPr lang="ar-SA" sz="3600" dirty="0" smtClean="0">
                <a:cs typeface="PT Bold Heading" pitchFamily="2" charset="-78"/>
              </a:rPr>
              <a:t>قال </a:t>
            </a:r>
            <a:r>
              <a:rPr lang="ar-SA" sz="3600" dirty="0" err="1" smtClean="0">
                <a:cs typeface="PT Bold Heading" pitchFamily="2" charset="-78"/>
              </a:rPr>
              <a:t>تعالى :-</a:t>
            </a:r>
            <a:r>
              <a:rPr lang="ar-SA" sz="3600" dirty="0" smtClean="0">
                <a:solidFill>
                  <a:schemeClr val="accent1"/>
                </a:solidFill>
                <a:cs typeface="PT Bold Heading" pitchFamily="2" charset="-78"/>
              </a:rPr>
              <a:t>(ولله على الناس حج البيت من استطاع إليه </a:t>
            </a:r>
            <a:r>
              <a:rPr lang="ar-SA" sz="3600" dirty="0" err="1" smtClean="0">
                <a:solidFill>
                  <a:schemeClr val="accent1"/>
                </a:solidFill>
                <a:cs typeface="PT Bold Heading" pitchFamily="2" charset="-78"/>
              </a:rPr>
              <a:t>سبيلاً )</a:t>
            </a:r>
            <a:r>
              <a:rPr lang="ar-SA" sz="3600" dirty="0" smtClean="0">
                <a:solidFill>
                  <a:schemeClr val="accent1"/>
                </a:solidFill>
                <a:cs typeface="PT Bold Heading" pitchFamily="2" charset="-78"/>
              </a:rPr>
              <a:t> </a:t>
            </a:r>
            <a:r>
              <a:rPr lang="en-US" sz="3600" dirty="0" smtClean="0">
                <a:cs typeface="PT Bold Heading" pitchFamily="2" charset="-78"/>
              </a:rPr>
              <a:t/>
            </a:r>
            <a:br>
              <a:rPr lang="en-US" sz="3600" dirty="0" smtClean="0">
                <a:cs typeface="PT Bold Heading" pitchFamily="2" charset="-78"/>
              </a:rPr>
            </a:br>
            <a:r>
              <a:rPr lang="ar-SA" sz="3600" dirty="0" smtClean="0">
                <a:cs typeface="PT Bold Heading" pitchFamily="2" charset="-78"/>
              </a:rPr>
              <a:t>فلفظ الناس عام يشمل المستطيع </a:t>
            </a:r>
            <a:r>
              <a:rPr lang="ar-SA" sz="3600" dirty="0" err="1" smtClean="0">
                <a:cs typeface="PT Bold Heading" pitchFamily="2" charset="-78"/>
              </a:rPr>
              <a:t>وغيره .</a:t>
            </a:r>
            <a:r>
              <a:rPr lang="ar-SA" sz="3600" dirty="0" smtClean="0">
                <a:cs typeface="PT Bold Heading" pitchFamily="2" charset="-78"/>
              </a:rPr>
              <a:t> فلما ذكر بعده بدل البعض خصه </a:t>
            </a:r>
            <a:r>
              <a:rPr lang="ar-SA" sz="3600" dirty="0" err="1" smtClean="0">
                <a:cs typeface="PT Bold Heading" pitchFamily="2" charset="-78"/>
              </a:rPr>
              <a:t>بالمستطيع .</a:t>
            </a:r>
            <a:r>
              <a:rPr lang="en-US" sz="3600" dirty="0" smtClean="0">
                <a:cs typeface="PT Bold Heading" pitchFamily="2" charset="-78"/>
              </a:rPr>
              <a:t/>
            </a:r>
            <a:br>
              <a:rPr lang="en-US" sz="3600" dirty="0" smtClean="0">
                <a:cs typeface="PT Bold Heading" pitchFamily="2" charset="-78"/>
              </a:rPr>
            </a:br>
            <a:endParaRPr lang="ar-SA" sz="3600" dirty="0">
              <a:cs typeface="PT Bold Heading" pitchFamily="2" charset="-78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B4EF31-73E7-4688-B6B9-4A558D8C4F34}" type="slidenum">
              <a:rPr lang="ar-SA" smtClean="0"/>
              <a:pPr/>
              <a:t>18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ar-SA" smtClean="0"/>
              <a:t>وفاء بنت محمد العيسى - أصول فقه 3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132906"/>
            <a:ext cx="8072462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القسم الثاني: المخصص المنفصل. وهو ما يستقل بنفسه، ولا ارتباط له في الذكر مع العام , أي الكلام التام بنفسه .</a:t>
            </a:r>
          </a:p>
        </p:txBody>
      </p:sp>
      <p:graphicFrame>
        <p:nvGraphicFramePr>
          <p:cNvPr id="3" name="رسم تخطيطي 2"/>
          <p:cNvGraphicFramePr/>
          <p:nvPr/>
        </p:nvGraphicFramePr>
        <p:xfrm>
          <a:off x="428596" y="2357430"/>
          <a:ext cx="6357982" cy="4500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مربع نص 3"/>
          <p:cNvSpPr txBox="1"/>
          <p:nvPr/>
        </p:nvSpPr>
        <p:spPr>
          <a:xfrm>
            <a:off x="571472" y="1124744"/>
            <a:ext cx="71438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/>
            <a:r>
              <a:rPr lang="ar-SA" sz="24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وهو </a:t>
            </a:r>
            <a:r>
              <a:rPr lang="ar-SA" sz="24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على ثلاثة أقسام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</a:t>
            </a:r>
            <a:endParaRPr lang="ar-SA" sz="2400" b="1" dirty="0" smtClean="0"/>
          </a:p>
          <a:p>
            <a:r>
              <a:rPr lang="ar-SA" sz="2400" b="1" dirty="0" smtClean="0">
                <a:solidFill>
                  <a:schemeClr val="bg1">
                    <a:lumMod val="50000"/>
                  </a:schemeClr>
                </a:solidFill>
              </a:rPr>
              <a:t>الأول </a:t>
            </a:r>
            <a:r>
              <a:rPr lang="ar-SA" sz="2400" b="1" dirty="0">
                <a:solidFill>
                  <a:schemeClr val="bg1">
                    <a:lumMod val="50000"/>
                  </a:schemeClr>
                </a:solidFill>
              </a:rPr>
              <a:t>: الحس </a:t>
            </a:r>
            <a:endParaRPr lang="ar-SA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ar-SA" b="1" dirty="0" smtClean="0"/>
              <a:t>وهو  ادراك التخصيص </a:t>
            </a:r>
            <a:r>
              <a:rPr lang="ar-SA" b="1" dirty="0"/>
              <a:t>بإحدى الحواس </a:t>
            </a:r>
            <a:r>
              <a:rPr lang="ar-SA" b="1" dirty="0" smtClean="0"/>
              <a:t>الخمس ومن أمثلته:</a:t>
            </a:r>
            <a:endParaRPr lang="en-US" dirty="0"/>
          </a:p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EF31-73E7-4688-B6B9-4A558D8C4F34}" type="slidenum">
              <a:rPr lang="ar-SA" smtClean="0"/>
              <a:pPr/>
              <a:t>19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 - أصول فقه 3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4B4EF31-73E7-4688-B6B9-4A558D8C4F34}" type="slidenum">
              <a:rPr lang="ar-SA" smtClean="0"/>
              <a:pPr/>
              <a:t>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ar-SA" smtClean="0"/>
              <a:t>وفاء بنت محمد العيسى - أصول فقه 3</a:t>
            </a:r>
            <a:endParaRPr lang="ar-SA"/>
          </a:p>
        </p:txBody>
      </p:sp>
      <p:pic>
        <p:nvPicPr>
          <p:cNvPr id="2050" name="Picture 2" descr="C:\Users\wafa\Dropbox\سارة\تدريس عام 1435\أصول فقه3\أصول فقه3-1434\أعمال طالبات أصول فقه3\الخاص الجزء الأول\الخاص وأقسامه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رسم تخطيطي 1"/>
          <p:cNvGraphicFramePr/>
          <p:nvPr>
            <p:extLst>
              <p:ext uri="{D42A27DB-BD31-4B8C-83A1-F6EECF244321}">
                <p14:modId xmlns="" xmlns:p14="http://schemas.microsoft.com/office/powerpoint/2010/main" val="4276780240"/>
              </p:ext>
            </p:extLst>
          </p:nvPr>
        </p:nvGraphicFramePr>
        <p:xfrm>
          <a:off x="785786" y="1397000"/>
          <a:ext cx="683421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مربع نص 2"/>
          <p:cNvSpPr txBox="1"/>
          <p:nvPr/>
        </p:nvSpPr>
        <p:spPr>
          <a:xfrm>
            <a:off x="4572000" y="548680"/>
            <a:ext cx="244226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ar-SA" sz="2800" b="1" dirty="0">
                <a:solidFill>
                  <a:schemeClr val="bg1">
                    <a:lumMod val="50000"/>
                  </a:schemeClr>
                </a:solidFill>
              </a:rPr>
              <a:t>الثاني: </a:t>
            </a:r>
            <a:r>
              <a:rPr lang="ar-SA" sz="2800" b="1" dirty="0" smtClean="0">
                <a:solidFill>
                  <a:schemeClr val="bg1">
                    <a:lumMod val="50000"/>
                  </a:schemeClr>
                </a:solidFill>
              </a:rPr>
              <a:t>العقل </a:t>
            </a:r>
            <a:endParaRPr lang="ar-SA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EF31-73E7-4688-B6B9-4A558D8C4F34}" type="slidenum">
              <a:rPr lang="ar-SA" smtClean="0"/>
              <a:pPr/>
              <a:t>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 - أصول فقه 3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رسم تخطيطي 1"/>
          <p:cNvGraphicFramePr/>
          <p:nvPr/>
        </p:nvGraphicFramePr>
        <p:xfrm>
          <a:off x="357158" y="0"/>
          <a:ext cx="7262842" cy="657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EF31-73E7-4688-B6B9-4A558D8C4F34}" type="slidenum">
              <a:rPr lang="ar-SA" smtClean="0"/>
              <a:pPr/>
              <a:t>21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 - أصول فقه 3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="" xmlns:p14="http://schemas.microsoft.com/office/powerpoint/2010/main" val="59734132"/>
              </p:ext>
            </p:extLst>
          </p:nvPr>
        </p:nvGraphicFramePr>
        <p:xfrm>
          <a:off x="0" y="0"/>
          <a:ext cx="7956376" cy="3219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utoShape 15"/>
          <p:cNvSpPr>
            <a:spLocks noChangeArrowheads="1"/>
          </p:cNvSpPr>
          <p:nvPr/>
        </p:nvSpPr>
        <p:spPr bwMode="auto">
          <a:xfrm>
            <a:off x="5796137" y="3511810"/>
            <a:ext cx="2016224" cy="3346190"/>
          </a:xfrm>
          <a:prstGeom prst="upArrowCallout">
            <a:avLst>
              <a:gd name="adj1" fmla="val 26369"/>
              <a:gd name="adj2" fmla="val 26369"/>
              <a:gd name="adj3" fmla="val 16667"/>
              <a:gd name="adj4" fmla="val 66667"/>
            </a:avLst>
          </a:prstGeom>
          <a:solidFill>
            <a:srgbClr val="FFFFFF"/>
          </a:solidFill>
          <a:ln w="63500" cmpd="thickThin" algn="ctr">
            <a:solidFill>
              <a:srgbClr val="C0504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z="2000" b="1" dirty="0"/>
              <a:t>قولة تعالى عن ريح عاد: ( تدمر كل </a:t>
            </a:r>
            <a:r>
              <a:rPr lang="ar-SA" sz="2000" b="1" dirty="0" err="1"/>
              <a:t>شئ</a:t>
            </a:r>
            <a:r>
              <a:rPr lang="ar-SA" sz="2000" b="1" dirty="0"/>
              <a:t> بأمر ربها) فإن الحس دل على أنها لم تدمر السماء والأرض</a:t>
            </a:r>
            <a:endParaRPr lang="ar-SA" sz="2000" dirty="0"/>
          </a:p>
        </p:txBody>
      </p:sp>
      <p:sp>
        <p:nvSpPr>
          <p:cNvPr id="6" name="AutoShape 16"/>
          <p:cNvSpPr>
            <a:spLocks noChangeArrowheads="1"/>
          </p:cNvSpPr>
          <p:nvPr/>
        </p:nvSpPr>
        <p:spPr bwMode="auto">
          <a:xfrm>
            <a:off x="2987824" y="3471198"/>
            <a:ext cx="2016224" cy="3386802"/>
          </a:xfrm>
          <a:prstGeom prst="upArrowCallout">
            <a:avLst>
              <a:gd name="adj1" fmla="val 26369"/>
              <a:gd name="adj2" fmla="val 26369"/>
              <a:gd name="adj3" fmla="val 16667"/>
              <a:gd name="adj4" fmla="val 66667"/>
            </a:avLst>
          </a:prstGeom>
          <a:solidFill>
            <a:srgbClr val="FFFFFF"/>
          </a:solidFill>
          <a:ln w="63500" cmpd="thickThin" algn="ctr">
            <a:solidFill>
              <a:srgbClr val="C0504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z="2000" b="1" dirty="0"/>
              <a:t>ومثاله قوله </a:t>
            </a:r>
            <a:r>
              <a:rPr lang="ar-SA" sz="2000" b="1" dirty="0" err="1" smtClean="0"/>
              <a:t>تعالى: </a:t>
            </a:r>
            <a:r>
              <a:rPr lang="ar-SA" sz="2000" b="1" dirty="0" smtClean="0"/>
              <a:t>(الله </a:t>
            </a:r>
            <a:r>
              <a:rPr lang="ar-SA" sz="2000" b="1" dirty="0"/>
              <a:t>خلق كل </a:t>
            </a:r>
            <a:r>
              <a:rPr lang="ar-SA" sz="2000" b="1" dirty="0" err="1"/>
              <a:t>شئ</a:t>
            </a:r>
            <a:r>
              <a:rPr lang="ar-SA" sz="2000" b="1" dirty="0"/>
              <a:t> ) فإن العقل دال على أن ذاته جل وعلا غير مخلوقه</a:t>
            </a:r>
            <a:endParaRPr lang="ar-SA" sz="2000" dirty="0"/>
          </a:p>
        </p:txBody>
      </p:sp>
      <p:sp>
        <p:nvSpPr>
          <p:cNvPr id="7" name="AutoShape 17"/>
          <p:cNvSpPr>
            <a:spLocks noChangeArrowheads="1"/>
          </p:cNvSpPr>
          <p:nvPr/>
        </p:nvSpPr>
        <p:spPr bwMode="auto">
          <a:xfrm>
            <a:off x="251520" y="3463225"/>
            <a:ext cx="1944216" cy="3394775"/>
          </a:xfrm>
          <a:prstGeom prst="upArrowCallout">
            <a:avLst>
              <a:gd name="adj1" fmla="val 26369"/>
              <a:gd name="adj2" fmla="val 26369"/>
              <a:gd name="adj3" fmla="val 16667"/>
              <a:gd name="adj4" fmla="val 66667"/>
            </a:avLst>
          </a:prstGeom>
          <a:solidFill>
            <a:srgbClr val="FFFFFF"/>
          </a:solidFill>
          <a:ln w="63500" cmpd="thickThin" algn="ctr">
            <a:solidFill>
              <a:srgbClr val="C0504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251520" y="4609510"/>
            <a:ext cx="19442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2000" b="1" dirty="0"/>
              <a:t>والمراد به الكتاب والسنة وكل منهما يتخصص بمثله </a:t>
            </a:r>
            <a:r>
              <a:rPr lang="ar-SA" sz="2000" b="1" dirty="0" err="1"/>
              <a:t>وبآلآخر</a:t>
            </a:r>
            <a:r>
              <a:rPr lang="ar-SA" sz="2000" b="1" dirty="0"/>
              <a:t> وبالإجماع والقياس</a:t>
            </a:r>
            <a:endParaRPr lang="ar-SA" sz="2000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EF31-73E7-4688-B6B9-4A558D8C4F34}" type="slidenum">
              <a:rPr lang="ar-SA" smtClean="0"/>
              <a:pPr/>
              <a:t>22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 - أصول فقه 3</a:t>
            </a:r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86737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617013" y="332656"/>
            <a:ext cx="50513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cs typeface="PT Bold Heading" pitchFamily="2" charset="-78"/>
              </a:rPr>
              <a:t>أولا:تخصيص </a:t>
            </a:r>
            <a:r>
              <a:rPr lang="ar-SA" sz="5400" b="1" dirty="0">
                <a:cs typeface="PT Bold Heading" pitchFamily="2" charset="-78"/>
              </a:rPr>
              <a:t>الكتاب</a:t>
            </a:r>
            <a:endParaRPr lang="ar-SA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3" name="مخطط انسيابي: شريط مثقب 2"/>
          <p:cNvSpPr/>
          <p:nvPr/>
        </p:nvSpPr>
        <p:spPr>
          <a:xfrm>
            <a:off x="3428992" y="1643050"/>
            <a:ext cx="4000528" cy="114300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u="sng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1/ تخصيص </a:t>
            </a:r>
            <a:r>
              <a:rPr lang="ar-SA" sz="2000" b="1" u="sng" dirty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الكتاب بالكتاب </a:t>
            </a:r>
            <a:endParaRPr lang="ar-SA" sz="2000" u="sng" dirty="0"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278768" y="3072348"/>
            <a:ext cx="8469696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500" b="1" dirty="0">
                <a:latin typeface="Sakkal Majalla" pitchFamily="2" charset="-78"/>
                <a:cs typeface="PT Bold Heading" pitchFamily="2" charset="-78"/>
              </a:rPr>
              <a:t>الأمثلة : </a:t>
            </a:r>
            <a:endParaRPr lang="ar-SA" sz="2500" b="1" dirty="0" smtClean="0">
              <a:latin typeface="Sakkal Majalla" pitchFamily="2" charset="-78"/>
              <a:cs typeface="PT Bold Heading" pitchFamily="2" charset="-78"/>
            </a:endParaRPr>
          </a:p>
          <a:p>
            <a:endParaRPr lang="ar-SA" sz="2500" b="1" dirty="0">
              <a:latin typeface="Sakkal Majalla" pitchFamily="2" charset="-78"/>
              <a:cs typeface="PT Bold Heading" pitchFamily="2" charset="-78"/>
            </a:endParaRPr>
          </a:p>
          <a:p>
            <a:r>
              <a:rPr lang="ar-SA" sz="2500" b="1" dirty="0">
                <a:latin typeface="Sakkal Majalla" pitchFamily="2" charset="-78"/>
                <a:cs typeface="PT Bold Heading" pitchFamily="2" charset="-78"/>
              </a:rPr>
              <a:t>_قوله تعالى : " وَلاَ تَنكِحُواْ الْمُشْرِكَاتِ حَتَّى يُؤْمِنَّ " </a:t>
            </a:r>
            <a:endParaRPr lang="en-US" sz="2500" dirty="0">
              <a:latin typeface="Sakkal Majalla" pitchFamily="2" charset="-78"/>
              <a:cs typeface="PT Bold Heading" pitchFamily="2" charset="-78"/>
            </a:endParaRPr>
          </a:p>
          <a:p>
            <a:r>
              <a:rPr lang="ar-SA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akkal Majalla" pitchFamily="2" charset="-78"/>
                <a:cs typeface="PT Bold Heading" pitchFamily="2" charset="-78"/>
              </a:rPr>
              <a:t>خص بقوله تعالى :  </a:t>
            </a:r>
            <a:r>
              <a:rPr lang="ar-SA" sz="2500" b="1" dirty="0" smtClean="0">
                <a:latin typeface="Sakkal Majalla" pitchFamily="2" charset="-78"/>
                <a:cs typeface="PT Bold Heading" pitchFamily="2" charset="-78"/>
              </a:rPr>
              <a:t>" </a:t>
            </a:r>
            <a:r>
              <a:rPr lang="ar-SA" sz="2500" b="1" dirty="0">
                <a:latin typeface="Sakkal Majalla" pitchFamily="2" charset="-78"/>
                <a:cs typeface="PT Bold Heading" pitchFamily="2" charset="-78"/>
              </a:rPr>
              <a:t>وَالْمُحْصَنَاتُ مِنْ الَّذِينَ أُوتُوا الْكِتَابَ مِنْ </a:t>
            </a:r>
            <a:r>
              <a:rPr lang="ar-SA" sz="2500" b="1" dirty="0" err="1">
                <a:latin typeface="Sakkal Majalla" pitchFamily="2" charset="-78"/>
                <a:cs typeface="PT Bold Heading" pitchFamily="2" charset="-78"/>
              </a:rPr>
              <a:t>قَبْلِكُمْ </a:t>
            </a:r>
            <a:r>
              <a:rPr lang="ar-SA" sz="2500" b="1" dirty="0" err="1" smtClean="0">
                <a:latin typeface="Sakkal Majalla" pitchFamily="2" charset="-78"/>
                <a:cs typeface="PT Bold Heading" pitchFamily="2" charset="-78"/>
              </a:rPr>
              <a:t>“</a:t>
            </a:r>
            <a:endParaRPr lang="en-US" sz="2500" dirty="0">
              <a:latin typeface="Sakkal Majalla" pitchFamily="2" charset="-78"/>
              <a:cs typeface="PT Bold Heading" pitchFamily="2" charset="-78"/>
            </a:endParaRPr>
          </a:p>
          <a:p>
            <a:r>
              <a:rPr lang="ar-SA" sz="2500" b="1" dirty="0" smtClean="0">
                <a:latin typeface="Sakkal Majalla" pitchFamily="2" charset="-78"/>
                <a:cs typeface="PT Bold Heading" pitchFamily="2" charset="-78"/>
              </a:rPr>
              <a:t>_</a:t>
            </a:r>
            <a:r>
              <a:rPr lang="ar-SA" sz="2500" b="1" dirty="0">
                <a:latin typeface="Sakkal Majalla" pitchFamily="2" charset="-78"/>
                <a:cs typeface="PT Bold Heading" pitchFamily="2" charset="-78"/>
              </a:rPr>
              <a:t>وكقوله تعالى : " وَالْمُطَلَّقَاتُ يَتَرَبَّصْنَ بِأَنفُسِهِنَّ ثَلاَثَةَ قُرُوَءٍ " .</a:t>
            </a:r>
            <a:endParaRPr lang="en-US" sz="2500" dirty="0">
              <a:latin typeface="Sakkal Majalla" pitchFamily="2" charset="-78"/>
              <a:cs typeface="PT Bold Heading" pitchFamily="2" charset="-78"/>
            </a:endParaRPr>
          </a:p>
          <a:p>
            <a:r>
              <a:rPr lang="ar-SA" sz="2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akkal Majalla" pitchFamily="2" charset="-78"/>
                <a:cs typeface="PT Bold Heading" pitchFamily="2" charset="-78"/>
              </a:rPr>
              <a:t>خصت بقوله تعالى : </a:t>
            </a:r>
            <a:r>
              <a:rPr lang="ar-SA" sz="2500" b="1" dirty="0">
                <a:latin typeface="Sakkal Majalla" pitchFamily="2" charset="-78"/>
                <a:cs typeface="PT Bold Heading" pitchFamily="2" charset="-78"/>
              </a:rPr>
              <a:t>" وَأُولَاتُ الْأَحْمَالِ أَجَلُهُنَّ أَنْ يَضَعْنَ حَمْلَهُنَّ" </a:t>
            </a:r>
            <a:endParaRPr lang="en-US" sz="2500" dirty="0">
              <a:latin typeface="Sakkal Majalla" pitchFamily="2" charset="-78"/>
              <a:cs typeface="PT Bold Heading" pitchFamily="2" charset="-78"/>
            </a:endParaRPr>
          </a:p>
          <a:p>
            <a:r>
              <a:rPr lang="ar-SA" sz="2500" b="1" dirty="0" smtClean="0">
                <a:latin typeface="Sakkal Majalla" pitchFamily="2" charset="-78"/>
                <a:cs typeface="PT Bold Heading" pitchFamily="2" charset="-78"/>
              </a:rPr>
              <a:t>_</a:t>
            </a:r>
            <a:r>
              <a:rPr lang="ar-SA" sz="2500" b="1" dirty="0">
                <a:latin typeface="Sakkal Majalla" pitchFamily="2" charset="-78"/>
                <a:cs typeface="PT Bold Heading" pitchFamily="2" charset="-78"/>
              </a:rPr>
              <a:t>وبقوله تعالى : " يَا أَيُّهَا الَّذِينَ آمَنُوا إِذَا نَكَحْتُمُ الْمُؤْمِنَاتِ ثُمَّ طَلَّقْتُمُوهُنَّ مِنْ قَبْلِ أَنْ تَمَسُّوهُنَّ فَمَا لَكُمْ عَلَيْهِنَّ مِنْ عِدَّةٍ تَعْتَدُّونَهَا"</a:t>
            </a:r>
            <a:endParaRPr lang="ar-SA" sz="2500" dirty="0">
              <a:latin typeface="Sakkal Majalla" pitchFamily="2" charset="-78"/>
              <a:cs typeface="PT Bold Heading" pitchFamily="2" charset="-78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EF31-73E7-4688-B6B9-4A558D8C4F34}" type="slidenum">
              <a:rPr lang="ar-SA" smtClean="0"/>
              <a:pPr/>
              <a:t>23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 - أصول فقه 3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شريط مثقب 1"/>
          <p:cNvSpPr/>
          <p:nvPr/>
        </p:nvSpPr>
        <p:spPr>
          <a:xfrm>
            <a:off x="3635896" y="908720"/>
            <a:ext cx="4000528" cy="114300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u="sng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2/ تخصيص </a:t>
            </a:r>
            <a:r>
              <a:rPr lang="ar-SA" b="1" u="sng" dirty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الكتاب </a:t>
            </a:r>
            <a:r>
              <a:rPr lang="ar-SA" b="1" u="sng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بالسنة </a:t>
            </a:r>
            <a:endParaRPr lang="ar-SA" u="sng" dirty="0"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857224" y="2636912"/>
            <a:ext cx="7387184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PT Bold Heading" pitchFamily="2" charset="-78"/>
              </a:rPr>
              <a:t>الأمثلة:</a:t>
            </a:r>
          </a:p>
          <a:p>
            <a:endParaRPr lang="ar-SA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PT Bold Heading" pitchFamily="2" charset="-78"/>
            </a:endParaRPr>
          </a:p>
          <a:p>
            <a:r>
              <a:rPr lang="ar-S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PT Bold Heading" pitchFamily="2" charset="-78"/>
              </a:rPr>
              <a:t>_</a:t>
            </a:r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PT Bold Heading" pitchFamily="2" charset="-78"/>
              </a:rPr>
              <a:t> </a:t>
            </a:r>
            <a:r>
              <a:rPr lang="ar-S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PT Bold Heading" pitchFamily="2" charset="-78"/>
              </a:rPr>
              <a:t>قوله تعالى في آية المواريث : " يُوصِيكُمُ اللَّهُ فِي أَوْلادِكُمْ لِلذَّكَرِ مِثْلُ حَظِّ الأُنثَيَيْنِ "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PT Bold Heading" pitchFamily="2" charset="-78"/>
            </a:endParaRPr>
          </a:p>
          <a:p>
            <a:r>
              <a:rPr lang="ar-SA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PT Bold Heading" pitchFamily="2" charset="-78"/>
              </a:rPr>
              <a:t>خص</a:t>
            </a:r>
            <a:r>
              <a:rPr lang="ar-SA" sz="24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PT Bold Heading" pitchFamily="2" charset="-78"/>
              </a:rPr>
              <a:t> </a:t>
            </a:r>
            <a:r>
              <a:rPr lang="ar-S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PT Bold Heading" pitchFamily="2" charset="-78"/>
              </a:rPr>
              <a:t>بقوله صلى الله عليه وسلم ( لا يرث المسلم الكافر ، ولا الكافر المسلم </a:t>
            </a:r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PT Bold Heading" pitchFamily="2" charset="-78"/>
              </a:rPr>
              <a:t>).</a:t>
            </a:r>
          </a:p>
          <a:p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PT Bold Heading" pitchFamily="2" charset="-78"/>
            </a:endParaRPr>
          </a:p>
          <a:p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PT Bold Heading" pitchFamily="2" charset="-78"/>
              </a:rPr>
              <a:t>_وكقوله </a:t>
            </a:r>
            <a:r>
              <a:rPr lang="ar-S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PT Bold Heading" pitchFamily="2" charset="-78"/>
              </a:rPr>
              <a:t>تعالى : " </a:t>
            </a:r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PT Bold Heading" pitchFamily="2" charset="-78"/>
              </a:rPr>
              <a:t>حُرِّمَتْ </a:t>
            </a:r>
            <a:r>
              <a:rPr lang="ar-S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PT Bold Heading" pitchFamily="2" charset="-78"/>
              </a:rPr>
              <a:t>عَلَيْكُمُ الْمَيْتَةُ وَالدَّمُ </a:t>
            </a:r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PT Bold Heading" pitchFamily="2" charset="-78"/>
              </a:rPr>
              <a:t>«</a:t>
            </a:r>
            <a:r>
              <a:rPr lang="ar-S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PT Bold Heading" pitchFamily="2" charset="-78"/>
              </a:rPr>
              <a:t>خص </a:t>
            </a:r>
            <a:r>
              <a:rPr lang="ar-S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PT Bold Heading" pitchFamily="2" charset="-78"/>
              </a:rPr>
              <a:t>بقوله صلى الله عليه وسلم ( أحلت لنا ميتتان و دمان ، أما الميتتان فالسمك و الجراد ، وأما الدمان فالكبد والطحال )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EF31-73E7-4688-B6B9-4A558D8C4F34}" type="slidenum">
              <a:rPr lang="ar-SA" smtClean="0"/>
              <a:pPr/>
              <a:t>24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 - أصول فقه 3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خطط انسيابي: شريط مثقب 2"/>
          <p:cNvSpPr/>
          <p:nvPr/>
        </p:nvSpPr>
        <p:spPr>
          <a:xfrm>
            <a:off x="3618796" y="908720"/>
            <a:ext cx="4000528" cy="114300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u="sng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3/ تخصيص </a:t>
            </a:r>
            <a:r>
              <a:rPr lang="ar-SA" sz="2000" b="1" u="sng" dirty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الكتاب </a:t>
            </a:r>
            <a:r>
              <a:rPr lang="ar-SA" sz="2000" b="1" u="sng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بالاجماع</a:t>
            </a:r>
            <a:r>
              <a:rPr lang="ar-SA" sz="2000" b="1" u="sng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</a:t>
            </a:r>
            <a:endParaRPr lang="ar-SA" sz="2000" u="sng" dirty="0"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714348" y="2780928"/>
            <a:ext cx="6904976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Sakkal Majalla" pitchFamily="2" charset="-78"/>
                <a:cs typeface="PT Bold Heading" pitchFamily="2" charset="-78"/>
              </a:rPr>
              <a:t>الأمثلة :</a:t>
            </a:r>
          </a:p>
          <a:p>
            <a:endParaRPr lang="ar-SA" sz="2800" b="1" dirty="0" smtClean="0">
              <a:latin typeface="Sakkal Majalla" pitchFamily="2" charset="-78"/>
              <a:cs typeface="PT Bold Heading" pitchFamily="2" charset="-78"/>
            </a:endParaRPr>
          </a:p>
          <a:p>
            <a:r>
              <a:rPr lang="ar-SA" sz="2800" b="1" dirty="0" smtClean="0">
                <a:latin typeface="Sakkal Majalla" pitchFamily="2" charset="-78"/>
                <a:cs typeface="PT Bold Heading" pitchFamily="2" charset="-78"/>
              </a:rPr>
              <a:t>_قوله </a:t>
            </a:r>
            <a:r>
              <a:rPr lang="ar-SA" sz="2800" b="1" dirty="0">
                <a:latin typeface="Sakkal Majalla" pitchFamily="2" charset="-78"/>
                <a:cs typeface="PT Bold Heading" pitchFamily="2" charset="-78"/>
              </a:rPr>
              <a:t>تعالى : " يُوصِيكُمُ اللَّهُ فِي أَوْلادِكُمْ لِلذَّكَرِ مِثْلُ حَظِّ الأُنثَيَيْنِ " .</a:t>
            </a:r>
            <a:endParaRPr lang="en-US" sz="2800" dirty="0">
              <a:latin typeface="Sakkal Majalla" pitchFamily="2" charset="-78"/>
              <a:cs typeface="PT Bold Heading" pitchFamily="2" charset="-78"/>
            </a:endParaRPr>
          </a:p>
          <a:p>
            <a:r>
              <a:rPr lang="ar-SA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akkal Majalla" pitchFamily="2" charset="-78"/>
                <a:cs typeface="PT Bold Heading" pitchFamily="2" charset="-78"/>
              </a:rPr>
              <a:t>خص منه </a:t>
            </a:r>
            <a:r>
              <a:rPr lang="ar-SA" sz="2800" b="1" dirty="0">
                <a:latin typeface="Sakkal Majalla" pitchFamily="2" charset="-78"/>
                <a:cs typeface="PT Bold Heading" pitchFamily="2" charset="-78"/>
              </a:rPr>
              <a:t>الولد الرقيق بالإجماع ، فلا يرث .</a:t>
            </a:r>
            <a:endParaRPr lang="en-US" sz="2800" dirty="0">
              <a:latin typeface="Sakkal Majalla" pitchFamily="2" charset="-78"/>
              <a:cs typeface="PT Bold Heading" pitchFamily="2" charset="-78"/>
            </a:endParaRPr>
          </a:p>
          <a:p>
            <a:r>
              <a:rPr lang="ar-SA" sz="2800" b="1" dirty="0" smtClean="0">
                <a:latin typeface="Sakkal Majalla" pitchFamily="2" charset="-78"/>
                <a:cs typeface="PT Bold Heading" pitchFamily="2" charset="-78"/>
              </a:rPr>
              <a:t>_</a:t>
            </a:r>
          </a:p>
          <a:p>
            <a:r>
              <a:rPr lang="ar-SA" sz="2800" b="1" dirty="0" smtClean="0">
                <a:latin typeface="Sakkal Majalla" pitchFamily="2" charset="-78"/>
                <a:cs typeface="PT Bold Heading" pitchFamily="2" charset="-78"/>
              </a:rPr>
              <a:t>وكقوله </a:t>
            </a:r>
            <a:r>
              <a:rPr lang="ar-SA" sz="2800" b="1" dirty="0">
                <a:latin typeface="Sakkal Majalla" pitchFamily="2" charset="-78"/>
                <a:cs typeface="PT Bold Heading" pitchFamily="2" charset="-78"/>
              </a:rPr>
              <a:t>تعالى : " وَالَّذِينَ يَرْمُونَ الْمُحْصَنَاتِ ثُمَّ لَمْ يَأْتُوا بِأَرْبَعَةِ شُهَدَاء فَاجْلِدُوهُمْ ثَمَانِينَ جَلْدَةً " . </a:t>
            </a:r>
            <a:r>
              <a:rPr lang="ar-SA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akkal Majalla" pitchFamily="2" charset="-78"/>
                <a:cs typeface="PT Bold Heading" pitchFamily="2" charset="-78"/>
              </a:rPr>
              <a:t>خص منه </a:t>
            </a:r>
            <a:r>
              <a:rPr lang="ar-SA" sz="2800" b="1" dirty="0">
                <a:latin typeface="Sakkal Majalla" pitchFamily="2" charset="-78"/>
                <a:cs typeface="PT Bold Heading" pitchFamily="2" charset="-78"/>
              </a:rPr>
              <a:t>الرقيق القاذف بالإجماع ، فإنه يجلد أربعين جلدة</a:t>
            </a:r>
            <a:endParaRPr lang="ar-SA" sz="2800" dirty="0">
              <a:latin typeface="Sakkal Majalla" pitchFamily="2" charset="-78"/>
              <a:cs typeface="PT Bold Heading" pitchFamily="2" charset="-78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EF31-73E7-4688-B6B9-4A558D8C4F34}" type="slidenum">
              <a:rPr lang="ar-SA" smtClean="0"/>
              <a:pPr/>
              <a:t>25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 - أصول فقه 3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خطط انسيابي: شريط مثقب 2"/>
          <p:cNvSpPr/>
          <p:nvPr/>
        </p:nvSpPr>
        <p:spPr>
          <a:xfrm>
            <a:off x="3790684" y="928670"/>
            <a:ext cx="4000528" cy="114300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u="sng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4/ تخصيص الكتاب بالقياس : </a:t>
            </a:r>
            <a:endParaRPr lang="ar-SA" sz="2000" u="sng" dirty="0"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467544" y="2492896"/>
            <a:ext cx="7319166" cy="28315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latin typeface="Sakkal Majalla" pitchFamily="2" charset="-78"/>
                <a:cs typeface="PT Bold Heading" pitchFamily="2" charset="-78"/>
              </a:rPr>
              <a:t>الأمثلة </a:t>
            </a:r>
            <a:r>
              <a:rPr lang="ar-SA" sz="2000" b="1" dirty="0">
                <a:latin typeface="Sakkal Majalla" pitchFamily="2" charset="-78"/>
                <a:cs typeface="PT Bold Heading" pitchFamily="2" charset="-78"/>
              </a:rPr>
              <a:t>: </a:t>
            </a:r>
            <a:endParaRPr lang="ar-SA" sz="2000" b="1" dirty="0" smtClean="0">
              <a:latin typeface="Sakkal Majalla" pitchFamily="2" charset="-78"/>
              <a:cs typeface="PT Bold Heading" pitchFamily="2" charset="-78"/>
            </a:endParaRPr>
          </a:p>
          <a:p>
            <a:endParaRPr lang="ar-SA" sz="2000" b="1" dirty="0" smtClean="0">
              <a:latin typeface="Sakkal Majalla" pitchFamily="2" charset="-78"/>
              <a:cs typeface="PT Bold Heading" pitchFamily="2" charset="-78"/>
            </a:endParaRPr>
          </a:p>
          <a:p>
            <a:r>
              <a:rPr lang="ar-SA" sz="2000" b="1" dirty="0" smtClean="0">
                <a:latin typeface="Sakkal Majalla" pitchFamily="2" charset="-78"/>
                <a:cs typeface="PT Bold Heading" pitchFamily="2" charset="-78"/>
              </a:rPr>
              <a:t>_قوله </a:t>
            </a:r>
            <a:r>
              <a:rPr lang="ar-SA" sz="2000" b="1" dirty="0">
                <a:latin typeface="Sakkal Majalla" pitchFamily="2" charset="-78"/>
                <a:cs typeface="PT Bold Heading" pitchFamily="2" charset="-78"/>
              </a:rPr>
              <a:t>تعالى " الزَّانِيَةُ وَالزَّانِي فَاجْلِدُواْ كُلَّ وَاحِدٍ مِّنْهُمَا مِئَةَ جَلْدَةٍ ". </a:t>
            </a:r>
            <a:endParaRPr lang="ar-SA" sz="2000" b="1" dirty="0" smtClean="0">
              <a:latin typeface="Sakkal Majalla" pitchFamily="2" charset="-78"/>
              <a:cs typeface="PT Bold Heading" pitchFamily="2" charset="-78"/>
            </a:endParaRPr>
          </a:p>
          <a:p>
            <a:r>
              <a:rPr lang="ar-SA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akkal Majalla" pitchFamily="2" charset="-78"/>
                <a:cs typeface="PT Bold Heading" pitchFamily="2" charset="-78"/>
              </a:rPr>
              <a:t>فعموم </a:t>
            </a:r>
            <a:r>
              <a:rPr lang="ar-SA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akkal Majalla" pitchFamily="2" charset="-78"/>
                <a:cs typeface="PT Bold Heading" pitchFamily="2" charset="-78"/>
              </a:rPr>
              <a:t>الزانية خص بالنص في حق الاماء </a:t>
            </a:r>
            <a:endParaRPr lang="ar-SA" sz="2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Sakkal Majalla" pitchFamily="2" charset="-78"/>
              <a:cs typeface="PT Bold Heading" pitchFamily="2" charset="-78"/>
            </a:endParaRPr>
          </a:p>
          <a:p>
            <a:endParaRPr lang="ar-SA" sz="2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Sakkal Majalla" pitchFamily="2" charset="-78"/>
              <a:cs typeface="PT Bold Heading" pitchFamily="2" charset="-78"/>
            </a:endParaRPr>
          </a:p>
          <a:p>
            <a:r>
              <a:rPr lang="ar-SA" sz="2000" b="1" dirty="0" smtClean="0">
                <a:latin typeface="Sakkal Majalla" pitchFamily="2" charset="-78"/>
                <a:cs typeface="PT Bold Heading" pitchFamily="2" charset="-78"/>
              </a:rPr>
              <a:t>_بقوله </a:t>
            </a:r>
            <a:r>
              <a:rPr lang="ar-SA" sz="2000" b="1" dirty="0">
                <a:latin typeface="Sakkal Majalla" pitchFamily="2" charset="-78"/>
                <a:cs typeface="PT Bold Heading" pitchFamily="2" charset="-78"/>
              </a:rPr>
              <a:t>تعالى : " فَإِذَا أُحْصِنَّ فَإِنْ أَتَيْنَ بِفَاحِشَةٍ فَعَلَيْهِنَّ نِصْفُ مَا عَلَى الْمُحْصَنَاتِ مِنَ الْعَذَابِ " .</a:t>
            </a:r>
            <a:endParaRPr lang="en-US" sz="2000" dirty="0">
              <a:latin typeface="Sakkal Majalla" pitchFamily="2" charset="-78"/>
              <a:cs typeface="PT Bold Heading" pitchFamily="2" charset="-78"/>
            </a:endParaRPr>
          </a:p>
          <a:p>
            <a:r>
              <a:rPr lang="ar-SA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akkal Majalla" pitchFamily="2" charset="-78"/>
                <a:cs typeface="PT Bold Heading" pitchFamily="2" charset="-78"/>
              </a:rPr>
              <a:t>أما عموم الزاني فهو مخصوص بقياس العبد على الأمة ، لعدم الفارق .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Sakkal Majalla" pitchFamily="2" charset="-78"/>
              <a:cs typeface="PT Bold Heading" pitchFamily="2" charset="-78"/>
            </a:endParaRPr>
          </a:p>
          <a:p>
            <a:endParaRPr lang="ar-SA" dirty="0">
              <a:latin typeface="Sakkal Majalla" pitchFamily="2" charset="-78"/>
              <a:cs typeface="PT Bold Heading" pitchFamily="2" charset="-78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EF31-73E7-4688-B6B9-4A558D8C4F34}" type="slidenum">
              <a:rPr lang="ar-SA" smtClean="0"/>
              <a:pPr/>
              <a:t>26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 - أصول فقه 3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="" xmlns:p14="http://schemas.microsoft.com/office/powerpoint/2010/main" val="3901797272"/>
              </p:ext>
            </p:extLst>
          </p:nvPr>
        </p:nvGraphicFramePr>
        <p:xfrm>
          <a:off x="285720" y="1785926"/>
          <a:ext cx="7429552" cy="5072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مربع نص 1"/>
          <p:cNvSpPr txBox="1"/>
          <p:nvPr/>
        </p:nvSpPr>
        <p:spPr>
          <a:xfrm>
            <a:off x="2946702" y="1042863"/>
            <a:ext cx="4662131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SA" sz="2800" b="1" u="sng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1/تخصيص </a:t>
            </a:r>
            <a:r>
              <a:rPr lang="ar-SA" sz="2800" b="1" u="sng" dirty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السنة </a:t>
            </a:r>
            <a:r>
              <a:rPr lang="ar-SA" sz="2800" b="1" u="sng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بالكتاب</a:t>
            </a:r>
            <a:endParaRPr lang="ar-SA" sz="2800" u="sng" dirty="0"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1850139" y="91851"/>
            <a:ext cx="4095994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600" b="1" dirty="0" smtClean="0">
                <a:cs typeface="PT Bold Heading" pitchFamily="2" charset="-78"/>
              </a:rPr>
              <a:t>ثانيا : تخصيص السنة ..</a:t>
            </a:r>
            <a:endParaRPr lang="ar-SA" sz="3600" b="1" dirty="0">
              <a:cs typeface="PT Bold Heading" pitchFamily="2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EF31-73E7-4688-B6B9-4A558D8C4F34}" type="slidenum">
              <a:rPr lang="ar-SA" smtClean="0"/>
              <a:pPr/>
              <a:t>27</a:t>
            </a:fld>
            <a:endParaRPr lang="ar-SA"/>
          </a:p>
        </p:txBody>
      </p:sp>
      <p:sp>
        <p:nvSpPr>
          <p:cNvPr id="7" name="عنصر نائب للتذييل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 - أصول فقه 3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وسيلة شرح مستطيلة مستديرة الزوايا 1"/>
          <p:cNvSpPr/>
          <p:nvPr/>
        </p:nvSpPr>
        <p:spPr>
          <a:xfrm>
            <a:off x="4027856" y="285728"/>
            <a:ext cx="4000528" cy="71438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 smtClean="0"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  <a:p>
            <a:pPr algn="ctr"/>
            <a:r>
              <a:rPr lang="ar-SA" sz="2400" b="1" u="sng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2/تخصيص السنة بالسنة</a:t>
            </a:r>
          </a:p>
          <a:p>
            <a:pPr algn="ctr"/>
            <a:endParaRPr lang="ar-SA" dirty="0"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571472" y="1142984"/>
            <a:ext cx="7429552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cs typeface="PT Bold Heading" pitchFamily="2" charset="-78"/>
              </a:rPr>
              <a:t>الأمثلة :</a:t>
            </a:r>
          </a:p>
          <a:p>
            <a:r>
              <a:rPr lang="ar-SA" sz="2000" b="1" dirty="0" smtClean="0">
                <a:cs typeface="PT Bold Heading" pitchFamily="2" charset="-78"/>
              </a:rPr>
              <a:t>_قوله </a:t>
            </a:r>
            <a:r>
              <a:rPr lang="ar-SA" sz="2000" b="1" dirty="0">
                <a:cs typeface="PT Bold Heading" pitchFamily="2" charset="-78"/>
              </a:rPr>
              <a:t>صلى الله عليه وسلم : (فيما سقت السماء العشر )</a:t>
            </a:r>
            <a:endParaRPr lang="en-US" sz="2000" dirty="0">
              <a:cs typeface="PT Bold Heading" pitchFamily="2" charset="-78"/>
            </a:endParaRPr>
          </a:p>
          <a:p>
            <a:r>
              <a:rPr lang="ar-SA" sz="2000" b="1" dirty="0" smtClean="0">
                <a:cs typeface="PT Bold Heading" pitchFamily="2" charset="-78"/>
              </a:rPr>
              <a:t>خص </a:t>
            </a:r>
            <a:r>
              <a:rPr lang="ar-SA" sz="2000" b="1" dirty="0">
                <a:cs typeface="PT Bold Heading" pitchFamily="2" charset="-78"/>
              </a:rPr>
              <a:t>بقوله صلى الله عليه وسلم : (ليس فيما دون خمسة اوسق صدقه )</a:t>
            </a:r>
            <a:endParaRPr lang="en-US" sz="2000" dirty="0">
              <a:cs typeface="PT Bold Heading" pitchFamily="2" charset="-78"/>
            </a:endParaRPr>
          </a:p>
          <a:p>
            <a:r>
              <a:rPr lang="ar-SA" sz="2000" b="1" dirty="0" smtClean="0">
                <a:cs typeface="PT Bold Heading" pitchFamily="2" charset="-78"/>
              </a:rPr>
              <a:t>_وحديث </a:t>
            </a:r>
            <a:r>
              <a:rPr lang="ar-SA" sz="2000" b="1" dirty="0">
                <a:cs typeface="PT Bold Heading" pitchFamily="2" charset="-78"/>
              </a:rPr>
              <a:t>: (نهى عن بيع الرطب بالتمر )</a:t>
            </a:r>
            <a:endParaRPr lang="en-US" sz="2000" dirty="0">
              <a:cs typeface="PT Bold Heading" pitchFamily="2" charset="-78"/>
            </a:endParaRPr>
          </a:p>
          <a:p>
            <a:r>
              <a:rPr lang="ar-SA" sz="2000" b="1" dirty="0">
                <a:solidFill>
                  <a:schemeClr val="tx1">
                    <a:lumMod val="50000"/>
                    <a:lumOff val="50000"/>
                  </a:schemeClr>
                </a:solidFill>
                <a:cs typeface="PT Bold Heading" pitchFamily="2" charset="-78"/>
              </a:rPr>
              <a:t>خ</a:t>
            </a:r>
            <a:r>
              <a:rPr lang="ar-SA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PT Bold Heading" pitchFamily="2" charset="-78"/>
              </a:rPr>
              <a:t>ص </a:t>
            </a:r>
            <a:r>
              <a:rPr lang="ar-SA" sz="2000" b="1" dirty="0">
                <a:cs typeface="PT Bold Heading" pitchFamily="2" charset="-78"/>
              </a:rPr>
              <a:t>بحديث : (رخص ف العرايا )</a:t>
            </a:r>
            <a:endParaRPr lang="en-US" sz="2000" dirty="0">
              <a:cs typeface="PT Bold Heading" pitchFamily="2" charset="-78"/>
            </a:endParaRPr>
          </a:p>
          <a:p>
            <a:endParaRPr lang="ar-SA" sz="2000" dirty="0"/>
          </a:p>
        </p:txBody>
      </p:sp>
      <p:sp>
        <p:nvSpPr>
          <p:cNvPr id="4" name="وسيلة شرح مستطيلة مستديرة الزوايا 3"/>
          <p:cNvSpPr/>
          <p:nvPr/>
        </p:nvSpPr>
        <p:spPr>
          <a:xfrm>
            <a:off x="3955848" y="3187844"/>
            <a:ext cx="4000528" cy="80783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 smtClean="0"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  <a:p>
            <a:pPr algn="ctr"/>
            <a:r>
              <a:rPr lang="ar-SA" sz="2400" b="1" u="sng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3/تخصيص السنة </a:t>
            </a:r>
            <a:r>
              <a:rPr lang="ar-SA" sz="2400" b="1" u="sng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بالاجماع</a:t>
            </a:r>
            <a:endParaRPr lang="en-US" sz="2400" u="sng" dirty="0">
              <a:ea typeface="Monotype Koufi" pitchFamily="2" charset="-78"/>
              <a:cs typeface="Monotype Koufi" pitchFamily="2" charset="-78"/>
            </a:endParaRPr>
          </a:p>
          <a:p>
            <a:pPr algn="ctr"/>
            <a:endParaRPr lang="ar-SA" dirty="0"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0" y="3995678"/>
            <a:ext cx="7929586" cy="22159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cs typeface="PT Bold Heading" pitchFamily="2" charset="-78"/>
              </a:rPr>
              <a:t>الأمثلة :</a:t>
            </a:r>
          </a:p>
          <a:p>
            <a:r>
              <a:rPr lang="ar-SA" sz="2000" b="1" dirty="0" smtClean="0">
                <a:cs typeface="PT Bold Heading" pitchFamily="2" charset="-78"/>
              </a:rPr>
              <a:t>_يمكن أن </a:t>
            </a:r>
            <a:r>
              <a:rPr lang="ar-SA" sz="2000" b="1" dirty="0">
                <a:cs typeface="PT Bold Heading" pitchFamily="2" charset="-78"/>
              </a:rPr>
              <a:t>يمثل له بقوله صلى الله عليه وسلم : (إن الماء طهور لا ينجسه شيء )</a:t>
            </a:r>
            <a:endParaRPr lang="en-US" sz="2000" dirty="0">
              <a:cs typeface="PT Bold Heading" pitchFamily="2" charset="-78"/>
            </a:endParaRPr>
          </a:p>
          <a:p>
            <a:r>
              <a:rPr lang="ar-SA" sz="2000" b="1" dirty="0">
                <a:solidFill>
                  <a:schemeClr val="tx1">
                    <a:lumMod val="50000"/>
                    <a:lumOff val="50000"/>
                  </a:schemeClr>
                </a:solidFill>
                <a:cs typeface="PT Bold Heading" pitchFamily="2" charset="-78"/>
              </a:rPr>
              <a:t>فقد خص بالإجماع المنعقد على نجاسة الماء الذي تغيرت أحد أوصافه الثلاثة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cs typeface="PT Bold Heading" pitchFamily="2" charset="-78"/>
            </a:endParaRPr>
          </a:p>
          <a:p>
            <a:r>
              <a:rPr lang="ar-SA" sz="2000" b="1" dirty="0">
                <a:cs typeface="PT Bold Heading" pitchFamily="2" charset="-78"/>
              </a:rPr>
              <a:t>ويمكن أن يمثل له أيضا بتخصيص عموم الأحاديث المانعة من الغرر والجهالة .</a:t>
            </a:r>
            <a:endParaRPr lang="en-US" sz="2000" dirty="0">
              <a:cs typeface="PT Bold Heading" pitchFamily="2" charset="-78"/>
            </a:endParaRPr>
          </a:p>
          <a:p>
            <a:r>
              <a:rPr lang="ar-SA" sz="2000" b="1" dirty="0">
                <a:cs typeface="PT Bold Heading" pitchFamily="2" charset="-78"/>
              </a:rPr>
              <a:t>بالإجماع على جواز المضاربة .</a:t>
            </a:r>
            <a:endParaRPr lang="en-US" sz="2000" dirty="0">
              <a:cs typeface="PT Bold Heading" pitchFamily="2" charset="-78"/>
            </a:endParaRPr>
          </a:p>
          <a:p>
            <a:r>
              <a:rPr lang="ar-SA" sz="2000" b="1" dirty="0"/>
              <a:t> </a:t>
            </a:r>
            <a:endParaRPr lang="en-US" sz="2000" dirty="0"/>
          </a:p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EF31-73E7-4688-B6B9-4A558D8C4F34}" type="slidenum">
              <a:rPr lang="ar-SA" smtClean="0"/>
              <a:pPr/>
              <a:t>28</a:t>
            </a:fld>
            <a:endParaRPr lang="ar-SA"/>
          </a:p>
        </p:txBody>
      </p:sp>
      <p:sp>
        <p:nvSpPr>
          <p:cNvPr id="7" name="عنصر نائب للتذييل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 - أصول فقه 3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وسيلة شرح مستطيلة مستديرة الزوايا 1"/>
          <p:cNvSpPr/>
          <p:nvPr/>
        </p:nvSpPr>
        <p:spPr>
          <a:xfrm>
            <a:off x="4000496" y="285728"/>
            <a:ext cx="4000528" cy="71438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u="sng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3/تخصيص السنة بالقياس</a:t>
            </a:r>
            <a:endParaRPr lang="ar-SA" u="sng" dirty="0"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0" y="1285860"/>
            <a:ext cx="8072462" cy="22775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>
                <a:cs typeface="PT Bold Heading" pitchFamily="2" charset="-78"/>
              </a:rPr>
              <a:t>الأمثلة : </a:t>
            </a:r>
            <a:endParaRPr lang="ar-SA" sz="2000" b="1" dirty="0" smtClean="0">
              <a:cs typeface="PT Bold Heading" pitchFamily="2" charset="-78"/>
            </a:endParaRPr>
          </a:p>
          <a:p>
            <a:endParaRPr lang="ar-SA" sz="2000" b="1" dirty="0">
              <a:cs typeface="PT Bold Heading" pitchFamily="2" charset="-78"/>
            </a:endParaRPr>
          </a:p>
          <a:p>
            <a:r>
              <a:rPr lang="ar-SA" sz="2000" b="1" dirty="0" smtClean="0">
                <a:cs typeface="PT Bold Heading" pitchFamily="2" charset="-78"/>
              </a:rPr>
              <a:t>قوله </a:t>
            </a:r>
            <a:r>
              <a:rPr lang="ar-SA" sz="2000" b="1" dirty="0">
                <a:cs typeface="PT Bold Heading" pitchFamily="2" charset="-78"/>
              </a:rPr>
              <a:t>صلى الله عليه وسلم : (البكر بالبكر جلد مائه وتغريب عام )</a:t>
            </a:r>
            <a:endParaRPr lang="en-US" sz="2000" dirty="0">
              <a:cs typeface="PT Bold Heading" pitchFamily="2" charset="-78"/>
            </a:endParaRPr>
          </a:p>
          <a:p>
            <a:r>
              <a:rPr lang="ar-SA" sz="2000" b="1" dirty="0">
                <a:solidFill>
                  <a:schemeClr val="tx1">
                    <a:lumMod val="50000"/>
                    <a:lumOff val="50000"/>
                  </a:schemeClr>
                </a:solidFill>
                <a:cs typeface="PT Bold Heading" pitchFamily="2" charset="-78"/>
              </a:rPr>
              <a:t>خص منه العبد قياسا على الأمة في تصنيف العذاب ‘ </a:t>
            </a:r>
            <a:endParaRPr lang="ar-SA" sz="2000" b="1" dirty="0" smtClean="0">
              <a:solidFill>
                <a:schemeClr val="tx1">
                  <a:lumMod val="50000"/>
                  <a:lumOff val="50000"/>
                </a:schemeClr>
              </a:solidFill>
              <a:cs typeface="PT Bold Heading" pitchFamily="2" charset="-78"/>
            </a:endParaRPr>
          </a:p>
          <a:p>
            <a:r>
              <a:rPr lang="ar-SA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PT Bold Heading" pitchFamily="2" charset="-78"/>
              </a:rPr>
              <a:t>والاقتصار </a:t>
            </a:r>
            <a:r>
              <a:rPr lang="ar-SA" sz="2000" b="1" dirty="0">
                <a:solidFill>
                  <a:schemeClr val="tx1">
                    <a:lumMod val="50000"/>
                    <a:lumOff val="50000"/>
                  </a:schemeClr>
                </a:solidFill>
                <a:cs typeface="PT Bold Heading" pitchFamily="2" charset="-78"/>
              </a:rPr>
              <a:t>على خمسين جلدة .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cs typeface="PT Bold Heading" pitchFamily="2" charset="-78"/>
            </a:endParaRPr>
          </a:p>
          <a:p>
            <a:endParaRPr lang="ar-SA" sz="2400" b="1" dirty="0" smtClean="0">
              <a:cs typeface="PT Bold Heading" pitchFamily="2" charset="-78"/>
            </a:endParaRPr>
          </a:p>
          <a:p>
            <a:endParaRPr lang="ar-SA" dirty="0">
              <a:cs typeface="PT Bold Heading" pitchFamily="2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3059831" y="3861048"/>
            <a:ext cx="4957197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SA" sz="2400" b="1" u="sng" dirty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حجية العام بعد التخصيص </a:t>
            </a:r>
            <a:r>
              <a:rPr lang="ar-SA" sz="2400" b="1" u="sng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:</a:t>
            </a:r>
            <a:endParaRPr lang="en-US" sz="2400" u="sng" dirty="0"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584200" y="4888487"/>
            <a:ext cx="74168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b="1" dirty="0">
                <a:cs typeface="PT Bold Heading" pitchFamily="2" charset="-78"/>
              </a:rPr>
              <a:t>العام إذا خصص يبقى حجة فيما لم يخص ، </a:t>
            </a:r>
            <a:endParaRPr lang="en-US" sz="2000" dirty="0">
              <a:cs typeface="PT Bold Heading" pitchFamily="2" charset="-78"/>
            </a:endParaRPr>
          </a:p>
          <a:p>
            <a:r>
              <a:rPr lang="ar-SA" sz="2000" b="1" dirty="0">
                <a:cs typeface="PT Bold Heading" pitchFamily="2" charset="-78"/>
              </a:rPr>
              <a:t>على الصحيح من قولي العلماء .. </a:t>
            </a:r>
            <a:endParaRPr lang="en-US" sz="2000" dirty="0">
              <a:cs typeface="PT Bold Heading" pitchFamily="2" charset="-78"/>
            </a:endParaRPr>
          </a:p>
          <a:p>
            <a:r>
              <a:rPr lang="ar-SA" sz="2000" b="1" dirty="0">
                <a:cs typeface="PT Bold Heading" pitchFamily="2" charset="-78"/>
              </a:rPr>
              <a:t>فإن الصحابة رضي الله عنهم قد تمسكوا </a:t>
            </a:r>
            <a:r>
              <a:rPr lang="ar-SA" sz="2000" b="1" dirty="0" err="1">
                <a:cs typeface="PT Bold Heading" pitchFamily="2" charset="-78"/>
              </a:rPr>
              <a:t>بالعمومات</a:t>
            </a:r>
            <a:endParaRPr lang="en-US" sz="2000" dirty="0">
              <a:cs typeface="PT Bold Heading" pitchFamily="2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EF31-73E7-4688-B6B9-4A558D8C4F34}" type="slidenum">
              <a:rPr lang="ar-SA" smtClean="0"/>
              <a:pPr/>
              <a:t>29</a:t>
            </a:fld>
            <a:endParaRPr lang="ar-SA"/>
          </a:p>
        </p:txBody>
      </p:sp>
      <p:sp>
        <p:nvSpPr>
          <p:cNvPr id="7" name="عنصر نائب للتذييل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 - أصول فقه 3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4B4EF31-73E7-4688-B6B9-4A558D8C4F34}" type="slidenum">
              <a:rPr lang="ar-SA" smtClean="0"/>
              <a:pPr/>
              <a:t>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ar-SA" smtClean="0"/>
              <a:t>وفاء بنت محمد العيسى - أصول فقه 3</a:t>
            </a:r>
            <a:endParaRPr lang="ar-SA"/>
          </a:p>
        </p:txBody>
      </p:sp>
      <p:pic>
        <p:nvPicPr>
          <p:cNvPr id="4098" name="Picture 2" descr="C:\Users\wafa\Dropbox\سارة\تدريس عام 1435\أصول فقه3\أصول فقه3-1434\أعمال طالبات أصول فقه3\الخاص الجزء الأول\مخصصات متصلة تعريفه + اقسامه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6448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وسيلة شرح مستطيلة مستديرة الزوايا 1"/>
          <p:cNvSpPr/>
          <p:nvPr/>
        </p:nvSpPr>
        <p:spPr>
          <a:xfrm>
            <a:off x="4000496" y="285728"/>
            <a:ext cx="4000528" cy="92869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u="sng" dirty="0" err="1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امثلة</a:t>
            </a:r>
            <a:r>
              <a:rPr lang="ar-SA" sz="2800" b="1" u="sng" dirty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احتجاجهم بذلك</a:t>
            </a:r>
            <a:endParaRPr lang="en-US" sz="2800" dirty="0">
              <a:ea typeface="Monotype Koufi" pitchFamily="2" charset="-78"/>
              <a:cs typeface="Monotype Koufi" pitchFamily="2" charset="-78"/>
            </a:endParaRPr>
          </a:p>
          <a:p>
            <a:pPr algn="ctr"/>
            <a:endParaRPr lang="ar-SA" dirty="0"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grpSp>
        <p:nvGrpSpPr>
          <p:cNvPr id="3" name="مجموعة 2"/>
          <p:cNvGrpSpPr/>
          <p:nvPr/>
        </p:nvGrpSpPr>
        <p:grpSpPr>
          <a:xfrm>
            <a:off x="4761481" y="1500174"/>
            <a:ext cx="2989019" cy="5889266"/>
            <a:chOff x="4286275" y="2"/>
            <a:chExt cx="2535557" cy="5357826"/>
          </a:xfrm>
        </p:grpSpPr>
        <p:sp>
          <p:nvSpPr>
            <p:cNvPr id="4" name="مستطيل 3"/>
            <p:cNvSpPr/>
            <p:nvPr/>
          </p:nvSpPr>
          <p:spPr>
            <a:xfrm>
              <a:off x="4286275" y="2"/>
              <a:ext cx="2535557" cy="4614371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مستطيل 4"/>
            <p:cNvSpPr/>
            <p:nvPr/>
          </p:nvSpPr>
          <p:spPr>
            <a:xfrm>
              <a:off x="4308792" y="2"/>
              <a:ext cx="2513040" cy="53578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314568" rIns="128016" bIns="128016" numCol="1" spcCol="1270" anchor="t" anchorCtr="0">
              <a:noAutofit/>
            </a:bodyPr>
            <a:lstStyle/>
            <a:p>
              <a:pPr marL="171450" lvl="1" indent="-171450" algn="justLow" defTabSz="80010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SA" sz="2800" kern="1200" dirty="0" smtClean="0">
                  <a:latin typeface="Sakkal Majalla" pitchFamily="2" charset="-78"/>
                  <a:cs typeface="Sakkal Majalla" pitchFamily="2" charset="-78"/>
                </a:rPr>
                <a:t>1/</a:t>
              </a:r>
            </a:p>
            <a:p>
              <a:pPr lvl="0" algn="justLow"/>
              <a:r>
                <a:rPr lang="ar-SA" sz="2800" b="1" dirty="0">
                  <a:latin typeface="Sakkal Majalla" pitchFamily="2" charset="-78"/>
                  <a:cs typeface="Sakkal Majalla" pitchFamily="2" charset="-78"/>
                </a:rPr>
                <a:t>احتجاج علي رضي الله عنه: على جواز الجمع بين </a:t>
              </a:r>
              <a:r>
                <a:rPr lang="ar-SA" sz="2800" b="1" dirty="0" smtClean="0">
                  <a:latin typeface="Sakkal Majalla" pitchFamily="2" charset="-78"/>
                  <a:cs typeface="Sakkal Majalla" pitchFamily="2" charset="-78"/>
                </a:rPr>
                <a:t>الأختين </a:t>
              </a:r>
              <a:r>
                <a:rPr lang="ar-SA" sz="2800" b="1" dirty="0">
                  <a:latin typeface="Sakkal Majalla" pitchFamily="2" charset="-78"/>
                  <a:cs typeface="Sakkal Majalla" pitchFamily="2" charset="-78"/>
                </a:rPr>
                <a:t>بملك اليمين .. مع </a:t>
              </a:r>
              <a:r>
                <a:rPr lang="ar-SA" sz="2800" b="1" dirty="0" smtClean="0">
                  <a:latin typeface="Sakkal Majalla" pitchFamily="2" charset="-78"/>
                  <a:cs typeface="Sakkal Majalla" pitchFamily="2" charset="-78"/>
                </a:rPr>
                <a:t>إن </a:t>
              </a:r>
              <a:r>
                <a:rPr lang="ar-SA" sz="2800" b="1" dirty="0">
                  <a:latin typeface="Sakkal Majalla" pitchFamily="2" charset="-78"/>
                  <a:cs typeface="Sakkal Majalla" pitchFamily="2" charset="-78"/>
                </a:rPr>
                <a:t>ذوات المحارم مخصوصات من هذا العموم </a:t>
              </a:r>
              <a:endParaRPr lang="en-US" sz="2800" dirty="0">
                <a:latin typeface="Sakkal Majalla" pitchFamily="2" charset="-78"/>
                <a:cs typeface="Sakkal Majalla" pitchFamily="2" charset="-78"/>
              </a:endParaRPr>
            </a:p>
            <a:p>
              <a:pPr lvl="0" algn="justLow"/>
              <a:r>
                <a:rPr lang="ar-SA" sz="2800" b="1" dirty="0">
                  <a:latin typeface="Sakkal Majalla" pitchFamily="2" charset="-78"/>
                  <a:cs typeface="Sakkal Majalla" pitchFamily="2" charset="-78"/>
                </a:rPr>
                <a:t>بقولة تعالى : (أَوْ مَا مَلَكَتْ أَيْمَانُكم) </a:t>
              </a:r>
              <a:endParaRPr lang="en-US" sz="2800" dirty="0">
                <a:latin typeface="Sakkal Majalla" pitchFamily="2" charset="-78"/>
                <a:cs typeface="Sakkal Majalla" pitchFamily="2" charset="-78"/>
              </a:endParaRPr>
            </a:p>
            <a:p>
              <a:pPr marL="171450" lvl="1" indent="-171450" algn="justLow" defTabSz="80010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ar-SA" sz="2800" kern="1200" dirty="0">
                <a:latin typeface="Sakkal Majalla" pitchFamily="2" charset="-78"/>
                <a:cs typeface="Sakkal Majalla" pitchFamily="2" charset="-78"/>
              </a:endParaRPr>
            </a:p>
          </p:txBody>
        </p:sp>
      </p:grpSp>
      <p:grpSp>
        <p:nvGrpSpPr>
          <p:cNvPr id="6" name="مجموعة 5"/>
          <p:cNvGrpSpPr/>
          <p:nvPr/>
        </p:nvGrpSpPr>
        <p:grpSpPr>
          <a:xfrm>
            <a:off x="827584" y="1500174"/>
            <a:ext cx="3279577" cy="5072068"/>
            <a:chOff x="4286275" y="2"/>
            <a:chExt cx="2535557" cy="5072068"/>
          </a:xfrm>
        </p:grpSpPr>
        <p:sp>
          <p:nvSpPr>
            <p:cNvPr id="7" name="مستطيل 6"/>
            <p:cNvSpPr/>
            <p:nvPr/>
          </p:nvSpPr>
          <p:spPr>
            <a:xfrm>
              <a:off x="4286275" y="2"/>
              <a:ext cx="2535557" cy="5072068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مستطيل 7"/>
            <p:cNvSpPr/>
            <p:nvPr/>
          </p:nvSpPr>
          <p:spPr>
            <a:xfrm>
              <a:off x="4286275" y="2"/>
              <a:ext cx="2535557" cy="48811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314568" rIns="128016" bIns="128016" numCol="1" spcCol="1270" anchor="t" anchorCtr="0">
              <a:noAutofit/>
            </a:bodyPr>
            <a:lstStyle/>
            <a:p>
              <a:pPr marL="171450" lvl="1" indent="-171450" algn="justLow" defTabSz="80010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SA" sz="2800" b="1" kern="1200" dirty="0" smtClean="0">
                  <a:latin typeface="Sakkal Majalla" pitchFamily="2" charset="-78"/>
                  <a:cs typeface="Sakkal Majalla" pitchFamily="2" charset="-78"/>
                </a:rPr>
                <a:t>2/</a:t>
              </a:r>
            </a:p>
            <a:p>
              <a:pPr marL="171450" lvl="1" indent="-171450" algn="justLow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ar-SA" sz="2800" b="1" dirty="0">
                  <a:latin typeface="Sakkal Majalla" pitchFamily="2" charset="-78"/>
                  <a:cs typeface="Sakkal Majalla" pitchFamily="2" charset="-78"/>
                </a:rPr>
                <a:t>احتجاج العلماء على جلد الزاني .. مع </a:t>
              </a:r>
              <a:r>
                <a:rPr lang="ar-SA" sz="2800" b="1" dirty="0" smtClean="0">
                  <a:latin typeface="Sakkal Majalla" pitchFamily="2" charset="-78"/>
                  <a:cs typeface="Sakkal Majalla" pitchFamily="2" charset="-78"/>
                </a:rPr>
                <a:t>أن </a:t>
              </a:r>
              <a:r>
                <a:rPr lang="ar-SA" sz="2800" b="1" dirty="0">
                  <a:latin typeface="Sakkal Majalla" pitchFamily="2" charset="-78"/>
                  <a:cs typeface="Sakkal Majalla" pitchFamily="2" charset="-78"/>
                </a:rPr>
                <a:t>المكره والمجنون والجاهل بتحريم </a:t>
              </a:r>
              <a:r>
                <a:rPr lang="ar-SA" sz="2800" b="1" dirty="0" err="1">
                  <a:latin typeface="Sakkal Majalla" pitchFamily="2" charset="-78"/>
                  <a:cs typeface="Sakkal Majalla" pitchFamily="2" charset="-78"/>
                </a:rPr>
                <a:t>الزنى</a:t>
              </a:r>
              <a:r>
                <a:rPr lang="ar-SA" sz="2800" b="1" dirty="0">
                  <a:latin typeface="Sakkal Majalla" pitchFamily="2" charset="-78"/>
                  <a:cs typeface="Sakkal Majalla" pitchFamily="2" charset="-78"/>
                </a:rPr>
                <a:t> مخصوصون من عموم هذه </a:t>
              </a:r>
              <a:r>
                <a:rPr lang="ar-SA" sz="2800" b="1" dirty="0" smtClean="0">
                  <a:latin typeface="Sakkal Majalla" pitchFamily="2" charset="-78"/>
                  <a:cs typeface="Sakkal Majalla" pitchFamily="2" charset="-78"/>
                </a:rPr>
                <a:t>الآية</a:t>
              </a:r>
            </a:p>
            <a:p>
              <a:pPr marL="171450" lvl="1" indent="-171450" algn="justLow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ar-SA" sz="2800" b="1" dirty="0" smtClean="0">
                <a:latin typeface="Sakkal Majalla" pitchFamily="2" charset="-78"/>
                <a:cs typeface="Sakkal Majalla" pitchFamily="2" charset="-78"/>
              </a:endParaRPr>
            </a:p>
            <a:p>
              <a:pPr marL="171450" lvl="1" indent="-171450" algn="justLow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ar-SA" sz="2800" b="1" dirty="0">
                  <a:latin typeface="Sakkal Majalla" pitchFamily="2" charset="-78"/>
                  <a:cs typeface="Sakkal Majalla" pitchFamily="2" charset="-78"/>
                </a:rPr>
                <a:t>بقولة تعالى: (الزَّانِيَةُ وَالزَّانِي فَاجْلِدُوا كُلَّ وَاحِدٍ مِنْهُمَا مِاْئَةَ جَلْدَةٍ ) </a:t>
              </a:r>
              <a:endParaRPr lang="en-US" sz="2800" b="1" dirty="0">
                <a:latin typeface="Sakkal Majalla" pitchFamily="2" charset="-78"/>
                <a:cs typeface="Sakkal Majalla" pitchFamily="2" charset="-78"/>
              </a:endParaRPr>
            </a:p>
            <a:p>
              <a:pPr marL="171450" lvl="1" indent="-171450" algn="justLow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ar-SA" sz="2800" b="1" dirty="0" smtClean="0">
                  <a:latin typeface="Sakkal Majalla" pitchFamily="2" charset="-78"/>
                  <a:cs typeface="Sakkal Majalla" pitchFamily="2" charset="-78"/>
                </a:rPr>
                <a:t> </a:t>
              </a:r>
              <a:endParaRPr lang="ar-SA" sz="2800" b="1" kern="1200" dirty="0">
                <a:latin typeface="Sakkal Majalla" pitchFamily="2" charset="-78"/>
                <a:cs typeface="Sakkal Majalla" pitchFamily="2" charset="-78"/>
              </a:endParaRPr>
            </a:p>
          </p:txBody>
        </p:sp>
      </p:grp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EF31-73E7-4688-B6B9-4A558D8C4F34}" type="slidenum">
              <a:rPr lang="ar-SA" smtClean="0"/>
              <a:pPr/>
              <a:t>30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 - أصول فقه 3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="" xmlns:p14="http://schemas.microsoft.com/office/powerpoint/2010/main" val="3947136429"/>
              </p:ext>
            </p:extLst>
          </p:nvPr>
        </p:nvGraphicFramePr>
        <p:xfrm>
          <a:off x="0" y="0"/>
          <a:ext cx="8100392" cy="274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179512" y="2924944"/>
            <a:ext cx="864096" cy="1752628"/>
          </a:xfrm>
          <a:prstGeom prst="upArrowCallout">
            <a:avLst>
              <a:gd name="adj1" fmla="val 25287"/>
              <a:gd name="adj2" fmla="val 25287"/>
              <a:gd name="adj3" fmla="val 16667"/>
              <a:gd name="adj4" fmla="val 66667"/>
            </a:avLst>
          </a:prstGeom>
          <a:solidFill>
            <a:srgbClr val="FFFFFF"/>
          </a:solidFill>
          <a:ln w="63500" cmpd="thickThin" algn="ctr">
            <a:solidFill>
              <a:srgbClr val="8064A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ar-SA" b="1" dirty="0" smtClean="0"/>
              <a:t>بالإجماع</a:t>
            </a:r>
            <a:endParaRPr lang="ar-SA" b="1" dirty="0"/>
          </a:p>
        </p:txBody>
      </p:sp>
      <p:sp>
        <p:nvSpPr>
          <p:cNvPr id="7" name="AutoShape 13"/>
          <p:cNvSpPr>
            <a:spLocks noChangeArrowheads="1"/>
          </p:cNvSpPr>
          <p:nvPr/>
        </p:nvSpPr>
        <p:spPr bwMode="auto">
          <a:xfrm>
            <a:off x="1259632" y="2924944"/>
            <a:ext cx="740137" cy="1771061"/>
          </a:xfrm>
          <a:prstGeom prst="upArrowCallout">
            <a:avLst>
              <a:gd name="adj1" fmla="val 25287"/>
              <a:gd name="adj2" fmla="val 25287"/>
              <a:gd name="adj3" fmla="val 16667"/>
              <a:gd name="adj4" fmla="val 66667"/>
            </a:avLst>
          </a:prstGeom>
          <a:solidFill>
            <a:srgbClr val="FFFFFF"/>
          </a:solidFill>
          <a:ln w="63500" cmpd="thickThin" algn="ctr">
            <a:solidFill>
              <a:srgbClr val="8064A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ar-SA" b="1" dirty="0" err="1" smtClean="0"/>
              <a:t>بالسنه</a:t>
            </a:r>
            <a:endParaRPr lang="ar-SA" b="1" dirty="0"/>
          </a:p>
        </p:txBody>
      </p:sp>
      <p:sp>
        <p:nvSpPr>
          <p:cNvPr id="9" name="AutoShape 15"/>
          <p:cNvSpPr>
            <a:spLocks noChangeArrowheads="1"/>
          </p:cNvSpPr>
          <p:nvPr/>
        </p:nvSpPr>
        <p:spPr bwMode="auto">
          <a:xfrm>
            <a:off x="2267744" y="2924944"/>
            <a:ext cx="807700" cy="1752628"/>
          </a:xfrm>
          <a:prstGeom prst="upArrowCallout">
            <a:avLst>
              <a:gd name="adj1" fmla="val 25287"/>
              <a:gd name="adj2" fmla="val 25287"/>
              <a:gd name="adj3" fmla="val 16667"/>
              <a:gd name="adj4" fmla="val 66667"/>
            </a:avLst>
          </a:prstGeom>
          <a:solidFill>
            <a:srgbClr val="FFFFFF"/>
          </a:solidFill>
          <a:ln w="63500" cmpd="thickThin" algn="ctr">
            <a:solidFill>
              <a:srgbClr val="8064A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ar-SA" b="1" dirty="0" smtClean="0"/>
              <a:t>بالكتاب</a:t>
            </a:r>
            <a:endParaRPr lang="ar-SA" b="1" dirty="0"/>
          </a:p>
        </p:txBody>
      </p:sp>
      <p:sp>
        <p:nvSpPr>
          <p:cNvPr id="10" name="AutoShape 16"/>
          <p:cNvSpPr>
            <a:spLocks noChangeArrowheads="1"/>
          </p:cNvSpPr>
          <p:nvPr/>
        </p:nvSpPr>
        <p:spPr bwMode="auto">
          <a:xfrm>
            <a:off x="3635896" y="2852936"/>
            <a:ext cx="955173" cy="1872208"/>
          </a:xfrm>
          <a:prstGeom prst="upArrowCallout">
            <a:avLst>
              <a:gd name="adj1" fmla="val 25287"/>
              <a:gd name="adj2" fmla="val 25287"/>
              <a:gd name="adj3" fmla="val 16667"/>
              <a:gd name="adj4" fmla="val 66667"/>
            </a:avLst>
          </a:prstGeom>
          <a:solidFill>
            <a:srgbClr val="FFFFFF"/>
          </a:solidFill>
          <a:ln w="63500" cmpd="thickThin" algn="ctr">
            <a:solidFill>
              <a:srgbClr val="8064A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ar-SA" b="1" dirty="0"/>
              <a:t>تخصيص الكتاب </a:t>
            </a:r>
            <a:r>
              <a:rPr lang="ar-SA" b="1" dirty="0" smtClean="0"/>
              <a:t>بالقياس</a:t>
            </a:r>
            <a:endParaRPr lang="ar-SA" dirty="0"/>
          </a:p>
        </p:txBody>
      </p:sp>
      <p:sp>
        <p:nvSpPr>
          <p:cNvPr id="11" name="AutoShape 17"/>
          <p:cNvSpPr>
            <a:spLocks noChangeArrowheads="1"/>
          </p:cNvSpPr>
          <p:nvPr/>
        </p:nvSpPr>
        <p:spPr bwMode="auto">
          <a:xfrm>
            <a:off x="4860032" y="2852936"/>
            <a:ext cx="939904" cy="1872208"/>
          </a:xfrm>
          <a:prstGeom prst="upArrowCallout">
            <a:avLst>
              <a:gd name="adj1" fmla="val 25287"/>
              <a:gd name="adj2" fmla="val 25287"/>
              <a:gd name="adj3" fmla="val 16667"/>
              <a:gd name="adj4" fmla="val 66667"/>
            </a:avLst>
          </a:prstGeom>
          <a:solidFill>
            <a:srgbClr val="FFFFFF"/>
          </a:solidFill>
          <a:ln w="63500" cmpd="thickThin" algn="ctr">
            <a:solidFill>
              <a:srgbClr val="8064A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ar-SA" b="1" dirty="0"/>
              <a:t>تخصيص الكتاب </a:t>
            </a:r>
            <a:r>
              <a:rPr lang="ar-SA" b="1" dirty="0" err="1"/>
              <a:t>بالاجماع</a:t>
            </a:r>
            <a:r>
              <a:rPr lang="ar-SA" b="1" dirty="0"/>
              <a:t> </a:t>
            </a:r>
            <a:endParaRPr lang="ar-SA" dirty="0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>
            <a:off x="6084168" y="2852936"/>
            <a:ext cx="910208" cy="1872208"/>
          </a:xfrm>
          <a:prstGeom prst="upArrowCallout">
            <a:avLst>
              <a:gd name="adj1" fmla="val 25287"/>
              <a:gd name="adj2" fmla="val 25287"/>
              <a:gd name="adj3" fmla="val 16667"/>
              <a:gd name="adj4" fmla="val 66667"/>
            </a:avLst>
          </a:prstGeom>
          <a:solidFill>
            <a:srgbClr val="FFFFFF"/>
          </a:solidFill>
          <a:ln w="63500" cmpd="thickThin" algn="ctr">
            <a:solidFill>
              <a:srgbClr val="8064A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ar-SA" b="1" dirty="0"/>
              <a:t>تخصيص الكتاب بالسنة </a:t>
            </a:r>
            <a:endParaRPr lang="en-US" dirty="0"/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>
            <a:off x="7236296" y="2852936"/>
            <a:ext cx="929232" cy="1872208"/>
          </a:xfrm>
          <a:prstGeom prst="upArrowCallout">
            <a:avLst>
              <a:gd name="adj1" fmla="val 25287"/>
              <a:gd name="adj2" fmla="val 25287"/>
              <a:gd name="adj3" fmla="val 16667"/>
              <a:gd name="adj4" fmla="val 66667"/>
            </a:avLst>
          </a:prstGeom>
          <a:solidFill>
            <a:srgbClr val="FFFFFF"/>
          </a:solidFill>
          <a:ln w="63500" cmpd="thickThin" algn="ctr">
            <a:solidFill>
              <a:srgbClr val="8064A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ar-SA" b="1" dirty="0"/>
              <a:t>تخصيص الكتاب بالكتاب </a:t>
            </a:r>
            <a:endParaRPr lang="ar-SA" dirty="0"/>
          </a:p>
        </p:txBody>
      </p:sp>
      <p:graphicFrame>
        <p:nvGraphicFramePr>
          <p:cNvPr id="14" name="رسم تخطيطي 13"/>
          <p:cNvGraphicFramePr/>
          <p:nvPr>
            <p:extLst>
              <p:ext uri="{D42A27DB-BD31-4B8C-83A1-F6EECF244321}">
                <p14:modId xmlns="" xmlns:p14="http://schemas.microsoft.com/office/powerpoint/2010/main" val="3990137958"/>
              </p:ext>
            </p:extLst>
          </p:nvPr>
        </p:nvGraphicFramePr>
        <p:xfrm>
          <a:off x="323528" y="4842265"/>
          <a:ext cx="7848872" cy="4031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EF31-73E7-4688-B6B9-4A558D8C4F34}" type="slidenum">
              <a:rPr lang="ar-SA" smtClean="0"/>
              <a:pPr/>
              <a:t>31</a:t>
            </a:fld>
            <a:endParaRPr lang="ar-SA"/>
          </a:p>
        </p:txBody>
      </p:sp>
      <p:sp>
        <p:nvSpPr>
          <p:cNvPr id="16" name="عنصر نائب للتذييل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 - أصول فقه 3</a:t>
            </a:r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283923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4B4EF31-73E7-4688-B6B9-4A558D8C4F34}" type="slidenum">
              <a:rPr lang="ar-SA" smtClean="0"/>
              <a:pPr/>
              <a:t>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ar-SA" smtClean="0"/>
              <a:t>وفاء بنت محمد العيسى - أصول فقه 3</a:t>
            </a:r>
            <a:endParaRPr lang="ar-SA"/>
          </a:p>
        </p:txBody>
      </p:sp>
      <p:pic>
        <p:nvPicPr>
          <p:cNvPr id="3074" name="Picture 2" descr="C:\Users\wafa\Dropbox\سارة\تدريس عام 1435\أصول فقه3\أصول فقه3-1434\أعمال طالبات أصول فقه3\الخاص الجزء الأول\مخصصات متصلة تعريفه + اقسامه.mmp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55576" y="188640"/>
            <a:ext cx="8064896" cy="6114274"/>
          </a:xfrm>
        </p:spPr>
        <p:txBody>
          <a:bodyPr>
            <a:noAutofit/>
          </a:bodyPr>
          <a:lstStyle/>
          <a:p>
            <a:pPr algn="justLow">
              <a:spcBef>
                <a:spcPts val="0"/>
              </a:spcBef>
            </a:pPr>
            <a:r>
              <a:rPr lang="ar-SA" sz="3600" dirty="0" err="1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تعريفه :</a:t>
            </a:r>
            <a:endParaRPr lang="ar-SA" sz="3600" dirty="0" smtClean="0"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justLow">
              <a:spcBef>
                <a:spcPts val="0"/>
              </a:spcBef>
            </a:pPr>
            <a:r>
              <a:rPr lang="ar-SA" sz="3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*</a:t>
            </a:r>
            <a:r>
              <a:rPr lang="ar-SA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6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لغه</a:t>
            </a:r>
            <a:r>
              <a:rPr lang="ar-SA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: </a:t>
            </a:r>
            <a:r>
              <a:rPr lang="ar-S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ضد </a:t>
            </a:r>
            <a:r>
              <a:rPr lang="ar-SA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العام .</a:t>
            </a:r>
            <a:r>
              <a:rPr lang="ar-S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أي </a:t>
            </a:r>
            <a:r>
              <a:rPr lang="ar-SA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مايدل</a:t>
            </a:r>
            <a:r>
              <a:rPr lang="ar-S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على الانفراد وقطع </a:t>
            </a:r>
            <a:r>
              <a:rPr lang="ar-SA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الاشتراك .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justLow">
              <a:spcBef>
                <a:spcPts val="0"/>
              </a:spcBef>
            </a:pPr>
            <a:r>
              <a:rPr lang="ar-SA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يقال </a:t>
            </a:r>
            <a:r>
              <a:rPr lang="ar-S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: خص فلا بكذا أي انفرد </a:t>
            </a:r>
            <a:r>
              <a:rPr lang="ar-SA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به</a:t>
            </a:r>
            <a:r>
              <a:rPr lang="ar-S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فلم يشاركه فيه غيره</a:t>
            </a:r>
          </a:p>
          <a:p>
            <a:pPr algn="justLow">
              <a:spcBef>
                <a:spcPts val="0"/>
              </a:spcBef>
            </a:pPr>
            <a:r>
              <a:rPr lang="ar-SA" sz="3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*</a:t>
            </a:r>
            <a:r>
              <a:rPr lang="ar-SA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اصطلاحا: </a:t>
            </a:r>
            <a:r>
              <a:rPr lang="ar-S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هو اللفظ الدال على محصور بشخص او </a:t>
            </a:r>
            <a:r>
              <a:rPr lang="ar-SA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عدد .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justLow">
              <a:spcBef>
                <a:spcPts val="0"/>
              </a:spcBef>
            </a:pPr>
            <a:r>
              <a:rPr lang="ar-S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كأسماء الاعلام </a:t>
            </a:r>
            <a:r>
              <a:rPr lang="ar-SA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نحو </a:t>
            </a:r>
            <a:r>
              <a:rPr lang="ar-S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: جاء </a:t>
            </a:r>
            <a:r>
              <a:rPr lang="ar-SA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محمد .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justLow">
              <a:spcBef>
                <a:spcPts val="0"/>
              </a:spcBef>
            </a:pPr>
            <a:r>
              <a:rPr lang="ar-S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وأسماء </a:t>
            </a:r>
            <a:r>
              <a:rPr lang="ar-SA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الاشاره</a:t>
            </a:r>
            <a:r>
              <a:rPr lang="ar-S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نحو </a:t>
            </a:r>
            <a:r>
              <a:rPr lang="ar-S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: هذا </a:t>
            </a:r>
            <a:r>
              <a:rPr lang="ar-SA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مخلص .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justLow">
              <a:spcBef>
                <a:spcPts val="0"/>
              </a:spcBef>
            </a:pPr>
            <a:r>
              <a:rPr lang="ar-S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وأسماء الاعداد </a:t>
            </a:r>
            <a:r>
              <a:rPr lang="ar-SA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نحو </a:t>
            </a:r>
            <a:r>
              <a:rPr lang="ar-S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: عندي مائة </a:t>
            </a:r>
            <a:r>
              <a:rPr lang="ar-SA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كتاب.</a:t>
            </a:r>
            <a:r>
              <a:rPr lang="ar-SA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</a:t>
            </a:r>
          </a:p>
          <a:p>
            <a:pPr algn="justLow">
              <a:spcBef>
                <a:spcPts val="0"/>
              </a:spcBef>
            </a:pPr>
            <a:r>
              <a:rPr lang="ar-SA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وهذا تعريف للخاص من حيث هو خاص، من غير اعتبار كونه مخرجا من </a:t>
            </a:r>
            <a:r>
              <a:rPr lang="ar-SA" sz="36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عموم .</a:t>
            </a:r>
            <a:endParaRPr lang="ar-SA" sz="36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justLow">
              <a:spcBef>
                <a:spcPts val="0"/>
              </a:spcBef>
            </a:pP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467600" cy="1143000"/>
          </a:xfrm>
        </p:spPr>
        <p:txBody>
          <a:bodyPr/>
          <a:lstStyle/>
          <a:p>
            <a:pPr algn="r"/>
            <a:r>
              <a:rPr lang="ar-SA" b="1" u="sng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أما التخصيص باعتباره مخرجا من العام فتعريفه </a:t>
            </a:r>
            <a:r>
              <a:rPr lang="ar-SA" b="1" u="sng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كالتالي :</a:t>
            </a:r>
            <a:r>
              <a:rPr lang="en-US" b="1" u="sng" dirty="0" smtClean="0">
                <a:solidFill>
                  <a:schemeClr val="accent4"/>
                </a:solidFill>
              </a:rPr>
              <a:t/>
            </a:r>
            <a:br>
              <a:rPr lang="en-US" b="1" u="sng" dirty="0" smtClean="0">
                <a:solidFill>
                  <a:schemeClr val="accent4"/>
                </a:solidFill>
              </a:rPr>
            </a:br>
            <a:endParaRPr lang="ar-SA" b="1" u="sng" dirty="0">
              <a:solidFill>
                <a:schemeClr val="accent4"/>
              </a:solidFill>
            </a:endParaRPr>
          </a:p>
        </p:txBody>
      </p:sp>
      <p:graphicFrame>
        <p:nvGraphicFramePr>
          <p:cNvPr id="3" name="رسم تخطيطي 2"/>
          <p:cNvGraphicFramePr/>
          <p:nvPr/>
        </p:nvGraphicFramePr>
        <p:xfrm>
          <a:off x="1043608" y="1052736"/>
          <a:ext cx="6288360" cy="383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5373216"/>
            <a:ext cx="80169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sng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+mj-cs"/>
              </a:rPr>
              <a:t>والمخصص بكسر الصاد هو فاعل </a:t>
            </a:r>
            <a:r>
              <a:rPr kumimoji="0" lang="ar-SA" sz="2800" b="1" i="0" u="sng" strike="noStrike" normalizeH="0" baseline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+mj-cs"/>
              </a:rPr>
              <a:t>التخصيص :</a:t>
            </a:r>
            <a:endParaRPr kumimoji="0" lang="en-US" sz="2800" b="1" i="0" u="sng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+mj-cs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ويطلق على الشارع كما يطلق على الدليل الذي حصل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به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التخصيص.</a:t>
            </a:r>
            <a:endParaRPr kumimoji="0" lang="ar-S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B4EF31-73E7-4688-B6B9-4A558D8C4F34}" type="slidenum">
              <a:rPr lang="ar-SA" smtClean="0"/>
              <a:pPr/>
              <a:t>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ar-SA" smtClean="0"/>
              <a:t>وفاء بنت محمد العيسى - أصول فقه 3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"/>
          </p:nvPr>
        </p:nvGraphicFramePr>
        <p:xfrm>
          <a:off x="467544" y="548680"/>
          <a:ext cx="8208912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صر نائب لرقم الشريحة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4B4EF31-73E7-4688-B6B9-4A558D8C4F34}" type="slidenum">
              <a:rPr lang="ar-SA" smtClean="0"/>
              <a:pPr/>
              <a:t>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ar-SA" smtClean="0"/>
              <a:t>وفاء بنت محمد العيسى - أصول فقه 3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347864" y="50141"/>
            <a:ext cx="475266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300" i="0" u="sng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المخصصات :</a:t>
            </a:r>
            <a:endParaRPr kumimoji="0" lang="en-US" sz="3300" i="0" u="sng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ar-SA" sz="33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وهي </a:t>
            </a:r>
            <a:r>
              <a:rPr kumimoji="0" lang="ar-SA" sz="33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الادله</a:t>
            </a:r>
            <a:r>
              <a:rPr kumimoji="0" lang="ar-SA" sz="33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التي يخص </a:t>
            </a:r>
            <a:r>
              <a:rPr kumimoji="0" lang="ar-SA" sz="33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بها</a:t>
            </a:r>
            <a:r>
              <a:rPr kumimoji="0" lang="ar-SA" sz="33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ar-SA" sz="33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العموم .</a:t>
            </a:r>
            <a:endParaRPr kumimoji="0" lang="ar-SA" sz="33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5" name="رسم تخطيطي 4"/>
          <p:cNvGraphicFramePr/>
          <p:nvPr/>
        </p:nvGraphicFramePr>
        <p:xfrm>
          <a:off x="1187624" y="1340768"/>
          <a:ext cx="6096000" cy="3688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B4EF31-73E7-4688-B6B9-4A558D8C4F34}" type="slidenum">
              <a:rPr lang="ar-SA" smtClean="0"/>
              <a:pPr/>
              <a:t>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ar-SA" smtClean="0"/>
              <a:t>وفاء بنت محمد العيسى - أصول فقه 3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63935" y="301879"/>
            <a:ext cx="7885492" cy="76944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فالقسم </a:t>
            </a:r>
            <a:r>
              <a:rPr kumimoji="0" lang="ar-SA" sz="22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الأول </a:t>
            </a:r>
            <a:r>
              <a:rPr kumimoji="0" lang="ar-SA" sz="2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: </a:t>
            </a:r>
            <a:r>
              <a:rPr kumimoji="0" lang="ar-S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المخصص </a:t>
            </a:r>
            <a:r>
              <a:rPr kumimoji="0" lang="ar-SA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المتصل </a:t>
            </a:r>
            <a:r>
              <a:rPr kumimoji="0" lang="ar-S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: وهو مالا يستقل بنفسه بل يكون مذكورا مع العام 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ويتعلق معناه باللفظ الذي </a:t>
            </a:r>
            <a:r>
              <a:rPr kumimoji="0" lang="ar-SA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قبله .</a:t>
            </a:r>
            <a:r>
              <a:rPr kumimoji="0" lang="ar-S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ويكون جزءا من الكلام الذي اشتمل على اللفظ  </a:t>
            </a:r>
            <a:r>
              <a:rPr kumimoji="0" lang="ar-SA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العام </a:t>
            </a:r>
            <a:r>
              <a:rPr kumimoji="0" lang="ar-SA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ar-S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3347864" y="1556792"/>
            <a:ext cx="2376264" cy="5760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وهو خمسة أنواع </a:t>
            </a:r>
            <a:r>
              <a:rPr lang="ar-SA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</a:t>
            </a:r>
            <a:endParaRPr lang="ar-SA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9" name="رسم تخطيطي 8"/>
          <p:cNvGraphicFramePr/>
          <p:nvPr/>
        </p:nvGraphicFramePr>
        <p:xfrm>
          <a:off x="1475656" y="234888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عنصر نائب لرقم الشريحة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B4EF31-73E7-4688-B6B9-4A558D8C4F34}" type="slidenum">
              <a:rPr lang="ar-SA" smtClean="0"/>
              <a:pPr/>
              <a:t>9</a:t>
            </a:fld>
            <a:endParaRPr lang="ar-SA"/>
          </a:p>
        </p:txBody>
      </p:sp>
      <p:sp>
        <p:nvSpPr>
          <p:cNvPr id="7" name="عنصر نائب للتذييل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ar-SA" smtClean="0"/>
              <a:t>وفاء بنت محمد العيسى - أصول فقه 3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شرب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حيوية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</TotalTime>
  <Words>1832</Words>
  <Application>Microsoft Office PowerPoint</Application>
  <PresentationFormat>عرض على الشاشة (3:4)‏</PresentationFormat>
  <Paragraphs>264</Paragraphs>
  <Slides>31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31</vt:i4>
      </vt:variant>
    </vt:vector>
  </HeadingPairs>
  <TitlesOfParts>
    <vt:vector size="32" baseType="lpstr">
      <vt:lpstr>مشربية</vt:lpstr>
      <vt:lpstr>الـخـاص</vt:lpstr>
      <vt:lpstr>الشريحة 2</vt:lpstr>
      <vt:lpstr>الشريحة 3</vt:lpstr>
      <vt:lpstr>الشريحة 4</vt:lpstr>
      <vt:lpstr>الشريحة 5</vt:lpstr>
      <vt:lpstr>أما التخصيص باعتباره مخرجا من العام فتعريفه كالتالي : 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ثانياً الشرط :  والشرط باللغة : العلامة . قال تعالى : (فقد جاء اشراطها ) . والمراد بها هنا : تعليق شي بشيء وجوداً او عدماً  بإن الشرطية او احدى اخواتها . ( اذا , من , مهما , حيثما , اينما ) . والشرط مخصص سواء تقدم ام تأخر . </vt:lpstr>
      <vt:lpstr>الشريحة 15</vt:lpstr>
      <vt:lpstr>ثالثاً الصفة: والمراد بها الصفة المعنوية ، لا النعت المعروف في النحو . وهي: ما أشعر بمعنى يختص به بعض أفراد العام ، من نعت أو بدل أو حال ونحوها .</vt:lpstr>
      <vt:lpstr>  ‏رابعاً : الغاية  من المخصص المتصل الغاية . لغة: المدى أو النهاية ،وغاية الشيء نهايته  اصطلاحاً: ان يأتي بعد اللفظ العام حرف من أحرف الغاية وهي اللام وإلى وحتى و أو إذا كانت بمعنى إلى . </vt:lpstr>
      <vt:lpstr>  خامساً : بدل البعض : وهو تابع مخصوص , يقصر العموم السابق على بعض أفراده . مثاله :- قال تعالى :-(ولله على الناس حج البيت من استطاع إليه سبيلاً )  فلفظ الناس عام يشمل المستطيع وغيره . فلما ذكر بعده بدل البعض خصه بالمستطيع . 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  <vt:lpstr>الشريحة 27</vt:lpstr>
      <vt:lpstr>الشريحة 28</vt:lpstr>
      <vt:lpstr>الشريحة 29</vt:lpstr>
      <vt:lpstr>الشريحة 30</vt:lpstr>
      <vt:lpstr>الشريحة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الـخـاص ..</dc:title>
  <dc:creator>f-t</dc:creator>
  <cp:lastModifiedBy>وفاء بنت محمد العيسى</cp:lastModifiedBy>
  <cp:revision>15</cp:revision>
  <dcterms:created xsi:type="dcterms:W3CDTF">2013-03-14T13:10:20Z</dcterms:created>
  <dcterms:modified xsi:type="dcterms:W3CDTF">2013-11-03T16:40:01Z</dcterms:modified>
</cp:coreProperties>
</file>