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8" d="100"/>
          <a:sy n="68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15/03/1439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15/03/1439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15/03/1439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15/03/1439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15/03/1439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15/03/1439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15/03/1439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15/03/1439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15/03/1439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15/03/1439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15/03/1439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15/03/1439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الجزء الثالث للبحث 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الفصل الثاني: </a:t>
            </a:r>
          </a:p>
          <a:p>
            <a:r>
              <a:rPr lang="ar-SA" dirty="0" err="1" smtClean="0"/>
              <a:t>الاطار</a:t>
            </a:r>
            <a:r>
              <a:rPr lang="ar-SA" dirty="0" smtClean="0"/>
              <a:t> النظري </a:t>
            </a:r>
          </a:p>
          <a:p>
            <a:r>
              <a:rPr lang="ar-SA" dirty="0" smtClean="0"/>
              <a:t>الدراسات السابقة </a:t>
            </a:r>
            <a:endParaRPr lang="ar-S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ar-SA" dirty="0" smtClean="0"/>
              <a:t>الفصل الثالث: </a:t>
            </a:r>
          </a:p>
          <a:p>
            <a:r>
              <a:rPr lang="ar-SA" dirty="0" smtClean="0">
                <a:solidFill>
                  <a:srgbClr val="FF0000"/>
                </a:solidFill>
              </a:rPr>
              <a:t>منهج الدراسة : </a:t>
            </a:r>
          </a:p>
          <a:p>
            <a:r>
              <a:rPr lang="ar-SA" dirty="0" smtClean="0">
                <a:solidFill>
                  <a:srgbClr val="FF0000"/>
                </a:solidFill>
              </a:rPr>
              <a:t>المنهج المستخدم: </a:t>
            </a:r>
            <a:r>
              <a:rPr lang="ar-SA" dirty="0" smtClean="0"/>
              <a:t>المنهج الوصفي وهو أحد أساليب البحث العلمي الذي يتهم بدراسة الظاهرة من خلال جمع المعلومات والبيانات عنها وتصنيفها </a:t>
            </a:r>
          </a:p>
          <a:p>
            <a:r>
              <a:rPr lang="ar-SA" dirty="0" smtClean="0">
                <a:solidFill>
                  <a:srgbClr val="FF0000"/>
                </a:solidFill>
              </a:rPr>
              <a:t>مجتمع الدراسة</a:t>
            </a:r>
            <a:r>
              <a:rPr lang="ar-SA" dirty="0" smtClean="0"/>
              <a:t>: هم طالبات جامعة الملك سعود والذي يقدر عددهم حسب </a:t>
            </a:r>
            <a:r>
              <a:rPr lang="ar-SA" dirty="0" err="1" smtClean="0"/>
              <a:t>احصائية</a:t>
            </a:r>
            <a:r>
              <a:rPr lang="ar-SA" dirty="0" smtClean="0"/>
              <a:t> الجامعة لعام 2017 (على سبيل المثال </a:t>
            </a:r>
          </a:p>
          <a:p>
            <a:r>
              <a:rPr lang="ar-SA" dirty="0" smtClean="0">
                <a:solidFill>
                  <a:srgbClr val="FF0000"/>
                </a:solidFill>
              </a:rPr>
              <a:t>عينة الدراسة </a:t>
            </a:r>
            <a:r>
              <a:rPr lang="ar-SA" dirty="0" smtClean="0"/>
              <a:t>: يتكون من 20 طالبة من طالبات جامعة الملك سعود على سبيل المثال </a:t>
            </a:r>
            <a:endParaRPr lang="ar-S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ar-SA" dirty="0" smtClean="0">
                <a:solidFill>
                  <a:srgbClr val="FF0000"/>
                </a:solidFill>
              </a:rPr>
              <a:t>حدود الدراسة </a:t>
            </a:r>
            <a:r>
              <a:rPr lang="ar-SA" dirty="0" smtClean="0">
                <a:solidFill>
                  <a:srgbClr val="FF0000"/>
                </a:solidFill>
              </a:rPr>
              <a:t>:</a:t>
            </a:r>
          </a:p>
          <a:p>
            <a:r>
              <a:rPr lang="ar-SA" dirty="0" smtClean="0"/>
              <a:t>الحدود المكانية : (مثلا في مدينة الرياض)</a:t>
            </a:r>
          </a:p>
          <a:p>
            <a:r>
              <a:rPr lang="ar-SA" dirty="0" smtClean="0"/>
              <a:t>الحدود الزمانية: (مثلا الفصل الدراسي الأول 1438-1439)</a:t>
            </a:r>
          </a:p>
          <a:p>
            <a:r>
              <a:rPr lang="ar-SA" dirty="0" smtClean="0"/>
              <a:t>الحدود البشرية: (مثلا: طالبات جامعة الملك سعود، مستهلكين في شركة أبل .....) </a:t>
            </a:r>
          </a:p>
          <a:p>
            <a:r>
              <a:rPr lang="ar-SA" dirty="0" smtClean="0"/>
              <a:t>متغيرات الدراسة (وتعتبر من ضمن </a:t>
            </a:r>
            <a:r>
              <a:rPr lang="ar-SA" smtClean="0"/>
              <a:t>حدود الدراسة) : </a:t>
            </a:r>
            <a:r>
              <a:rPr lang="ar-SA" dirty="0" smtClean="0"/>
              <a:t>متغير المستقل ، المتغير التابع أو المتغيرات التابعة</a:t>
            </a:r>
            <a:r>
              <a:rPr lang="ar-SA" dirty="0" smtClean="0">
                <a:solidFill>
                  <a:srgbClr val="FF0000"/>
                </a:solidFill>
              </a:rPr>
              <a:t>. </a:t>
            </a:r>
            <a:endParaRPr lang="ar-SA" dirty="0" smtClean="0"/>
          </a:p>
          <a:p>
            <a:r>
              <a:rPr lang="ar-SA" dirty="0" smtClean="0">
                <a:solidFill>
                  <a:srgbClr val="FF0000"/>
                </a:solidFill>
              </a:rPr>
              <a:t>أدوات الدراسة: </a:t>
            </a:r>
          </a:p>
          <a:p>
            <a:r>
              <a:rPr lang="ar-SA" dirty="0" smtClean="0"/>
              <a:t>استبيان لـ</a:t>
            </a:r>
            <a:endParaRPr lang="ar-S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قائمة المراجع: </a:t>
            </a:r>
          </a:p>
          <a:p>
            <a:r>
              <a:rPr lang="ar-SA" dirty="0" smtClean="0"/>
              <a:t>يكتب </a:t>
            </a:r>
            <a:r>
              <a:rPr lang="ar-SA" smtClean="0"/>
              <a:t>فيها جميع  </a:t>
            </a:r>
            <a:r>
              <a:rPr lang="ar-SA" dirty="0" smtClean="0"/>
              <a:t>المراجع التي رجعت </a:t>
            </a:r>
            <a:r>
              <a:rPr lang="ar-SA" smtClean="0"/>
              <a:t>إليها الطالبة </a:t>
            </a:r>
            <a:endParaRPr lang="ar-SA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145</Words>
  <PresentationFormat>عرض على الشاشة (3:4)‏</PresentationFormat>
  <Paragraphs>18</Paragraphs>
  <Slides>5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6" baseType="lpstr">
      <vt:lpstr>سمة Office</vt:lpstr>
      <vt:lpstr>الجزء الثالث للبحث </vt:lpstr>
      <vt:lpstr>الشريحة 2</vt:lpstr>
      <vt:lpstr>الشريحة 3</vt:lpstr>
      <vt:lpstr>الشريحة 4</vt:lpstr>
      <vt:lpstr>الشريحة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الجزء الثالث للبحث </dc:title>
  <cp:lastModifiedBy>Dr.Ghada</cp:lastModifiedBy>
  <cp:revision>3</cp:revision>
  <dcterms:modified xsi:type="dcterms:W3CDTF">2017-12-03T17:51:28Z</dcterms:modified>
</cp:coreProperties>
</file>