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744" r:id="rId5"/>
  </p:sldMasterIdLst>
  <p:notesMasterIdLst>
    <p:notesMasterId r:id="rId24"/>
  </p:notesMasterIdLst>
  <p:sldIdLst>
    <p:sldId id="385" r:id="rId6"/>
    <p:sldId id="419" r:id="rId7"/>
    <p:sldId id="412" r:id="rId8"/>
    <p:sldId id="442" r:id="rId9"/>
    <p:sldId id="420" r:id="rId10"/>
    <p:sldId id="436" r:id="rId11"/>
    <p:sldId id="413" r:id="rId12"/>
    <p:sldId id="443" r:id="rId13"/>
    <p:sldId id="444" r:id="rId14"/>
    <p:sldId id="421" r:id="rId15"/>
    <p:sldId id="390" r:id="rId16"/>
    <p:sldId id="423" r:id="rId17"/>
    <p:sldId id="437" r:id="rId18"/>
    <p:sldId id="415" r:id="rId19"/>
    <p:sldId id="438" r:id="rId20"/>
    <p:sldId id="439" r:id="rId21"/>
    <p:sldId id="440" r:id="rId22"/>
    <p:sldId id="441" r:id="rId23"/>
  </p:sldIdLst>
  <p:sldSz cx="9144000" cy="6858000" type="screen4x3"/>
  <p:notesSz cx="6858000" cy="9144000"/>
  <p:defaultTextStyle>
    <a:defPPr>
      <a:defRPr lang="en-GB"/>
    </a:defPPr>
    <a:lvl1pPr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r" defTabSz="449263" rtl="1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C8D9"/>
    <a:srgbClr val="CC0000"/>
    <a:srgbClr val="2658F8"/>
    <a:srgbClr val="E2C0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3" autoAdjust="0"/>
    <p:restoredTop sz="94660" autoAdjust="0"/>
  </p:normalViewPr>
  <p:slideViewPr>
    <p:cSldViewPr>
      <p:cViewPr varScale="1">
        <p:scale>
          <a:sx n="57" d="100"/>
          <a:sy n="57" d="100"/>
        </p:scale>
        <p:origin x="456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1172D-C4A8-4DDB-BD15-09FA2EF7D3E4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75986079-4041-4914-8FFC-6AF850C3B3BB}">
      <dgm:prSet custT="1"/>
      <dgm:spPr/>
      <dgm:t>
        <a:bodyPr/>
        <a:lstStyle/>
        <a:p>
          <a:pPr algn="just" rtl="1"/>
          <a:r>
            <a:rPr lang="ar-SA" sz="2000" b="1" smtClean="0"/>
            <a:t>التعرف على الجذور النظرية لمهارة معالجة المعلومات.</a:t>
          </a:r>
          <a:endParaRPr lang="en-US" sz="2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B5C1EDA-93A7-4516-AC23-AAB99CB1623A}" type="parTrans" cxnId="{65C2B805-24EE-4152-8D8A-0A6835C8C24B}">
      <dgm:prSet/>
      <dgm:spPr/>
      <dgm:t>
        <a:bodyPr/>
        <a:lstStyle/>
        <a:p>
          <a:endParaRPr lang="en-US"/>
        </a:p>
      </dgm:t>
    </dgm:pt>
    <dgm:pt modelId="{55F29476-A540-4D22-B0C8-1D965454036F}" type="sibTrans" cxnId="{65C2B805-24EE-4152-8D8A-0A6835C8C24B}">
      <dgm:prSet/>
      <dgm:spPr/>
      <dgm:t>
        <a:bodyPr/>
        <a:lstStyle/>
        <a:p>
          <a:endParaRPr lang="en-US"/>
        </a:p>
      </dgm:t>
    </dgm:pt>
    <dgm:pt modelId="{8D3FA0A4-AC11-47BB-8C26-DBFEE74DFDD5}">
      <dgm:prSet custT="1"/>
      <dgm:spPr/>
      <dgm:t>
        <a:bodyPr/>
        <a:lstStyle/>
        <a:p>
          <a:pPr algn="just" rtl="1"/>
          <a:r>
            <a:rPr lang="ar-SA" sz="2000" b="1" smtClean="0"/>
            <a:t>تطبيق مهارات معالجة المعلومات في دراستك الجامعية.</a:t>
          </a:r>
          <a:endParaRPr lang="en-US" sz="2000" b="1" dirty="0"/>
        </a:p>
      </dgm:t>
    </dgm:pt>
    <dgm:pt modelId="{987CB682-097D-42A5-A45C-242C4C5834C6}" type="parTrans" cxnId="{B3A0E73A-3CB6-4EAF-A960-8B5519315F39}">
      <dgm:prSet/>
      <dgm:spPr/>
      <dgm:t>
        <a:bodyPr/>
        <a:lstStyle/>
        <a:p>
          <a:endParaRPr lang="en-US"/>
        </a:p>
      </dgm:t>
    </dgm:pt>
    <dgm:pt modelId="{3342C297-0C8F-4FC6-B786-425CD5BC5BDB}" type="sibTrans" cxnId="{B3A0E73A-3CB6-4EAF-A960-8B5519315F39}">
      <dgm:prSet/>
      <dgm:spPr/>
      <dgm:t>
        <a:bodyPr/>
        <a:lstStyle/>
        <a:p>
          <a:endParaRPr lang="en-US"/>
        </a:p>
      </dgm:t>
    </dgm:pt>
    <dgm:pt modelId="{8E671242-CDC2-4BAA-AB76-7FB4034E91AF}">
      <dgm:prSet custT="1"/>
      <dgm:spPr/>
      <dgm:t>
        <a:bodyPr/>
        <a:lstStyle/>
        <a:p>
          <a:pPr algn="just" rtl="1"/>
          <a:r>
            <a:rPr lang="ar-SA" sz="2400" b="1" smtClean="0"/>
            <a:t>التمييز بين أقسام الذاكرة الثلاث.</a:t>
          </a:r>
          <a:endParaRPr lang="en-US" sz="2400" b="1" dirty="0"/>
        </a:p>
      </dgm:t>
    </dgm:pt>
    <dgm:pt modelId="{EA24B452-73F9-4B51-8B64-10A2A9ECE316}" type="parTrans" cxnId="{C21C12F5-48A1-4D38-ACE9-7CF86040660F}">
      <dgm:prSet/>
      <dgm:spPr/>
      <dgm:t>
        <a:bodyPr/>
        <a:lstStyle/>
        <a:p>
          <a:endParaRPr lang="en-US"/>
        </a:p>
      </dgm:t>
    </dgm:pt>
    <dgm:pt modelId="{76ADB3E4-8A0B-4EB6-8F4B-6D56AED0D097}" type="sibTrans" cxnId="{C21C12F5-48A1-4D38-ACE9-7CF86040660F}">
      <dgm:prSet/>
      <dgm:spPr/>
      <dgm:t>
        <a:bodyPr/>
        <a:lstStyle/>
        <a:p>
          <a:endParaRPr lang="en-US"/>
        </a:p>
      </dgm:t>
    </dgm:pt>
    <dgm:pt modelId="{8B53CA7D-7F1A-465E-B088-B72A7D1369D8}">
      <dgm:prSet custT="1"/>
      <dgm:spPr/>
      <dgm:t>
        <a:bodyPr/>
        <a:lstStyle/>
        <a:p>
          <a:pPr algn="just" rtl="1"/>
          <a:r>
            <a:rPr lang="ar-SA" sz="2400" b="1" smtClean="0"/>
            <a:t>التعرف على رباعيات مهارات التذكر.</a:t>
          </a:r>
          <a:endParaRPr lang="en-US" sz="2400" b="1" dirty="0"/>
        </a:p>
      </dgm:t>
    </dgm:pt>
    <dgm:pt modelId="{A4B5A119-444F-453F-A5EF-64A05226873B}" type="parTrans" cxnId="{2C076467-717F-4572-822E-AB4EFAF7F20D}">
      <dgm:prSet/>
      <dgm:spPr/>
      <dgm:t>
        <a:bodyPr/>
        <a:lstStyle/>
        <a:p>
          <a:endParaRPr lang="en-US"/>
        </a:p>
      </dgm:t>
    </dgm:pt>
    <dgm:pt modelId="{62850253-71AA-48BC-A3CC-D09237BC7B8C}" type="sibTrans" cxnId="{2C076467-717F-4572-822E-AB4EFAF7F20D}">
      <dgm:prSet/>
      <dgm:spPr/>
      <dgm:t>
        <a:bodyPr/>
        <a:lstStyle/>
        <a:p>
          <a:endParaRPr lang="en-US"/>
        </a:p>
      </dgm:t>
    </dgm:pt>
    <dgm:pt modelId="{1745B3DE-22B0-4119-A440-AD93DD7FD741}">
      <dgm:prSet custT="1"/>
      <dgm:spPr/>
      <dgm:t>
        <a:bodyPr/>
        <a:lstStyle/>
        <a:p>
          <a:pPr algn="just" rtl="1"/>
          <a:r>
            <a:rPr lang="ar-SA" sz="2400" b="1" smtClean="0"/>
            <a:t>توظيف مهارات التذكر في التعلم.</a:t>
          </a:r>
          <a:endParaRPr lang="en-US" sz="2400" b="1"/>
        </a:p>
      </dgm:t>
    </dgm:pt>
    <dgm:pt modelId="{DE17246A-640D-4569-8F16-664E2B0B8C61}" type="parTrans" cxnId="{69E9158A-00FD-42A4-A718-53CBED61BD19}">
      <dgm:prSet/>
      <dgm:spPr/>
      <dgm:t>
        <a:bodyPr/>
        <a:lstStyle/>
        <a:p>
          <a:endParaRPr lang="en-US"/>
        </a:p>
      </dgm:t>
    </dgm:pt>
    <dgm:pt modelId="{CBAEE6CB-F45F-47B7-92BD-210600631C8B}" type="sibTrans" cxnId="{69E9158A-00FD-42A4-A718-53CBED61BD19}">
      <dgm:prSet/>
      <dgm:spPr/>
      <dgm:t>
        <a:bodyPr/>
        <a:lstStyle/>
        <a:p>
          <a:endParaRPr lang="en-US"/>
        </a:p>
      </dgm:t>
    </dgm:pt>
    <dgm:pt modelId="{5B867B9F-1D4E-43C6-947C-E872AA3DF4FE}">
      <dgm:prSet custT="1"/>
      <dgm:spPr/>
      <dgm:t>
        <a:bodyPr/>
        <a:lstStyle/>
        <a:p>
          <a:pPr algn="just" rtl="1"/>
          <a:r>
            <a:rPr lang="ar-SA" sz="2400" b="1" smtClean="0"/>
            <a:t>استنتاج مفهوم الاستذكار.</a:t>
          </a:r>
          <a:endParaRPr lang="en-US" sz="2400" b="1" dirty="0"/>
        </a:p>
      </dgm:t>
    </dgm:pt>
    <dgm:pt modelId="{124EC298-3FEA-47C5-8BD1-D73C1B4D7979}" type="parTrans" cxnId="{49CF6AC3-3F3B-4F2A-8628-0D8E744754A0}">
      <dgm:prSet/>
      <dgm:spPr/>
      <dgm:t>
        <a:bodyPr/>
        <a:lstStyle/>
        <a:p>
          <a:endParaRPr lang="en-US"/>
        </a:p>
      </dgm:t>
    </dgm:pt>
    <dgm:pt modelId="{3081889F-1D1B-4713-B5E5-E1C7876F43AB}" type="sibTrans" cxnId="{49CF6AC3-3F3B-4F2A-8628-0D8E744754A0}">
      <dgm:prSet/>
      <dgm:spPr/>
      <dgm:t>
        <a:bodyPr/>
        <a:lstStyle/>
        <a:p>
          <a:endParaRPr lang="en-US"/>
        </a:p>
      </dgm:t>
    </dgm:pt>
    <dgm:pt modelId="{C7B59F63-A51B-459B-9A80-1FD1B979F51C}">
      <dgm:prSet custT="1"/>
      <dgm:spPr/>
      <dgm:t>
        <a:bodyPr/>
        <a:lstStyle/>
        <a:p>
          <a:pPr algn="just" rtl="1"/>
          <a:r>
            <a:rPr lang="ar-SA" sz="2000" b="1" dirty="0" smtClean="0"/>
            <a:t>تطبيق خصائص الاستذكار الفعال في حياتك الجامعية.</a:t>
          </a:r>
          <a:endParaRPr lang="en-US" sz="2000" b="1" dirty="0"/>
        </a:p>
      </dgm:t>
    </dgm:pt>
    <dgm:pt modelId="{6E0B0789-351C-4EC9-9674-25397AAE4CD6}" type="parTrans" cxnId="{F5926A08-7F50-4CB1-9438-9A848B5D689C}">
      <dgm:prSet/>
      <dgm:spPr/>
      <dgm:t>
        <a:bodyPr/>
        <a:lstStyle/>
        <a:p>
          <a:endParaRPr lang="en-US"/>
        </a:p>
      </dgm:t>
    </dgm:pt>
    <dgm:pt modelId="{005FED17-694F-4B01-BC62-DBB25205BBED}" type="sibTrans" cxnId="{F5926A08-7F50-4CB1-9438-9A848B5D689C}">
      <dgm:prSet/>
      <dgm:spPr/>
      <dgm:t>
        <a:bodyPr/>
        <a:lstStyle/>
        <a:p>
          <a:endParaRPr lang="en-US"/>
        </a:p>
      </dgm:t>
    </dgm:pt>
    <dgm:pt modelId="{92810C98-D1B1-44BD-95A7-7EBB3951EDC1}" type="pres">
      <dgm:prSet presAssocID="{C791172D-C4A8-4DDB-BD15-09FA2EF7D3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6C3A747-3362-4A17-93A7-433B69747E2B}" type="pres">
      <dgm:prSet presAssocID="{75986079-4041-4914-8FFC-6AF850C3B3BB}" presName="parentLin" presStyleCnt="0"/>
      <dgm:spPr/>
      <dgm:t>
        <a:bodyPr/>
        <a:lstStyle/>
        <a:p>
          <a:endParaRPr lang="en-US"/>
        </a:p>
      </dgm:t>
    </dgm:pt>
    <dgm:pt modelId="{C4C2C524-FAB8-4F1D-A377-2B624A3F0878}" type="pres">
      <dgm:prSet presAssocID="{75986079-4041-4914-8FFC-6AF850C3B3BB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E7028B96-6E3F-42CD-BD06-4FC67D7AF443}" type="pres">
      <dgm:prSet presAssocID="{75986079-4041-4914-8FFC-6AF850C3B3B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34743-8B83-469A-A7DA-C38F3AF9FD52}" type="pres">
      <dgm:prSet presAssocID="{75986079-4041-4914-8FFC-6AF850C3B3BB}" presName="negativeSpace" presStyleCnt="0"/>
      <dgm:spPr/>
      <dgm:t>
        <a:bodyPr/>
        <a:lstStyle/>
        <a:p>
          <a:endParaRPr lang="en-US"/>
        </a:p>
      </dgm:t>
    </dgm:pt>
    <dgm:pt modelId="{F13E99FA-77E7-4A6B-A441-B12777D6F84D}" type="pres">
      <dgm:prSet presAssocID="{75986079-4041-4914-8FFC-6AF850C3B3BB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76B14-B3B3-4B2A-9947-091046631FBF}" type="pres">
      <dgm:prSet presAssocID="{55F29476-A540-4D22-B0C8-1D965454036F}" presName="spaceBetweenRectangles" presStyleCnt="0"/>
      <dgm:spPr/>
      <dgm:t>
        <a:bodyPr/>
        <a:lstStyle/>
        <a:p>
          <a:endParaRPr lang="en-US"/>
        </a:p>
      </dgm:t>
    </dgm:pt>
    <dgm:pt modelId="{D5EAF145-7018-43E4-B80F-C968A62491C9}" type="pres">
      <dgm:prSet presAssocID="{8D3FA0A4-AC11-47BB-8C26-DBFEE74DFDD5}" presName="parentLin" presStyleCnt="0"/>
      <dgm:spPr/>
      <dgm:t>
        <a:bodyPr/>
        <a:lstStyle/>
        <a:p>
          <a:endParaRPr lang="en-US"/>
        </a:p>
      </dgm:t>
    </dgm:pt>
    <dgm:pt modelId="{E26D709E-9E9A-446A-915D-2025E69DC828}" type="pres">
      <dgm:prSet presAssocID="{8D3FA0A4-AC11-47BB-8C26-DBFEE74DFDD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2AB02EB5-6588-4A1B-9FFB-44EA11011CDB}" type="pres">
      <dgm:prSet presAssocID="{8D3FA0A4-AC11-47BB-8C26-DBFEE74DFDD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AB7D2-2D48-44EC-AF84-F0550E8BE5CA}" type="pres">
      <dgm:prSet presAssocID="{8D3FA0A4-AC11-47BB-8C26-DBFEE74DFDD5}" presName="negativeSpace" presStyleCnt="0"/>
      <dgm:spPr/>
      <dgm:t>
        <a:bodyPr/>
        <a:lstStyle/>
        <a:p>
          <a:endParaRPr lang="en-US"/>
        </a:p>
      </dgm:t>
    </dgm:pt>
    <dgm:pt modelId="{6C28CD95-4E57-4447-91E4-0001C0D2FF6C}" type="pres">
      <dgm:prSet presAssocID="{8D3FA0A4-AC11-47BB-8C26-DBFEE74DFDD5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D5B75-218B-435D-B421-A34802DF7CDB}" type="pres">
      <dgm:prSet presAssocID="{3342C297-0C8F-4FC6-B786-425CD5BC5BDB}" presName="spaceBetweenRectangles" presStyleCnt="0"/>
      <dgm:spPr/>
      <dgm:t>
        <a:bodyPr/>
        <a:lstStyle/>
        <a:p>
          <a:endParaRPr lang="en-US"/>
        </a:p>
      </dgm:t>
    </dgm:pt>
    <dgm:pt modelId="{466D3B4B-2FE2-4F64-AEE0-1CD4E516C633}" type="pres">
      <dgm:prSet presAssocID="{8E671242-CDC2-4BAA-AB76-7FB4034E91AF}" presName="parentLin" presStyleCnt="0"/>
      <dgm:spPr/>
      <dgm:t>
        <a:bodyPr/>
        <a:lstStyle/>
        <a:p>
          <a:endParaRPr lang="en-US"/>
        </a:p>
      </dgm:t>
    </dgm:pt>
    <dgm:pt modelId="{69899F06-A24D-4B98-A0FB-03C7B29BB724}" type="pres">
      <dgm:prSet presAssocID="{8E671242-CDC2-4BAA-AB76-7FB4034E91AF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322BB144-6795-4C26-86DF-0E61EA603CE0}" type="pres">
      <dgm:prSet presAssocID="{8E671242-CDC2-4BAA-AB76-7FB4034E91A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DDCF8-78D2-4A17-A0CA-DCD79B8325A5}" type="pres">
      <dgm:prSet presAssocID="{8E671242-CDC2-4BAA-AB76-7FB4034E91AF}" presName="negativeSpace" presStyleCnt="0"/>
      <dgm:spPr/>
      <dgm:t>
        <a:bodyPr/>
        <a:lstStyle/>
        <a:p>
          <a:endParaRPr lang="en-US"/>
        </a:p>
      </dgm:t>
    </dgm:pt>
    <dgm:pt modelId="{29D9DE81-2E82-416F-AB44-0C3ACED9ECFA}" type="pres">
      <dgm:prSet presAssocID="{8E671242-CDC2-4BAA-AB76-7FB4034E91AF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AD533-4847-4306-81AD-D900951889EE}" type="pres">
      <dgm:prSet presAssocID="{76ADB3E4-8A0B-4EB6-8F4B-6D56AED0D097}" presName="spaceBetweenRectangles" presStyleCnt="0"/>
      <dgm:spPr/>
      <dgm:t>
        <a:bodyPr/>
        <a:lstStyle/>
        <a:p>
          <a:endParaRPr lang="en-US"/>
        </a:p>
      </dgm:t>
    </dgm:pt>
    <dgm:pt modelId="{834E4DE0-A9AA-4630-891A-990E56B9062B}" type="pres">
      <dgm:prSet presAssocID="{8B53CA7D-7F1A-465E-B088-B72A7D1369D8}" presName="parentLin" presStyleCnt="0"/>
      <dgm:spPr/>
      <dgm:t>
        <a:bodyPr/>
        <a:lstStyle/>
        <a:p>
          <a:endParaRPr lang="en-US"/>
        </a:p>
      </dgm:t>
    </dgm:pt>
    <dgm:pt modelId="{86E0AD9C-B7ED-481A-887D-417CFB17CD23}" type="pres">
      <dgm:prSet presAssocID="{8B53CA7D-7F1A-465E-B088-B72A7D1369D8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74FF6F8E-554F-40B7-A14E-C1531A0B54A6}" type="pres">
      <dgm:prSet presAssocID="{8B53CA7D-7F1A-465E-B088-B72A7D1369D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55B17-1FE4-43FE-99DE-53B3E82B5CD7}" type="pres">
      <dgm:prSet presAssocID="{8B53CA7D-7F1A-465E-B088-B72A7D1369D8}" presName="negativeSpace" presStyleCnt="0"/>
      <dgm:spPr/>
      <dgm:t>
        <a:bodyPr/>
        <a:lstStyle/>
        <a:p>
          <a:endParaRPr lang="en-US"/>
        </a:p>
      </dgm:t>
    </dgm:pt>
    <dgm:pt modelId="{2D712241-AE48-4A96-B2D2-8E29DB7E5428}" type="pres">
      <dgm:prSet presAssocID="{8B53CA7D-7F1A-465E-B088-B72A7D1369D8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1745B-F90F-4240-B1E4-88C90191DFC9}" type="pres">
      <dgm:prSet presAssocID="{62850253-71AA-48BC-A3CC-D09237BC7B8C}" presName="spaceBetweenRectangles" presStyleCnt="0"/>
      <dgm:spPr/>
      <dgm:t>
        <a:bodyPr/>
        <a:lstStyle/>
        <a:p>
          <a:endParaRPr lang="en-US"/>
        </a:p>
      </dgm:t>
    </dgm:pt>
    <dgm:pt modelId="{F963BC60-0BA2-48FC-89F6-120C4A948AD6}" type="pres">
      <dgm:prSet presAssocID="{1745B3DE-22B0-4119-A440-AD93DD7FD741}" presName="parentLin" presStyleCnt="0"/>
      <dgm:spPr/>
      <dgm:t>
        <a:bodyPr/>
        <a:lstStyle/>
        <a:p>
          <a:endParaRPr lang="en-US"/>
        </a:p>
      </dgm:t>
    </dgm:pt>
    <dgm:pt modelId="{B552ED5D-B023-4E05-94C1-0C7E85CB2E6E}" type="pres">
      <dgm:prSet presAssocID="{1745B3DE-22B0-4119-A440-AD93DD7FD741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E8E6ABEC-0E77-4FE1-8E47-2FF705BE9DC1}" type="pres">
      <dgm:prSet presAssocID="{1745B3DE-22B0-4119-A440-AD93DD7FD74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1D0D8-472C-4D5E-BC9C-FE270D3B9C0C}" type="pres">
      <dgm:prSet presAssocID="{1745B3DE-22B0-4119-A440-AD93DD7FD741}" presName="negativeSpace" presStyleCnt="0"/>
      <dgm:spPr/>
      <dgm:t>
        <a:bodyPr/>
        <a:lstStyle/>
        <a:p>
          <a:endParaRPr lang="en-US"/>
        </a:p>
      </dgm:t>
    </dgm:pt>
    <dgm:pt modelId="{86ACD149-45D7-4C45-A70E-F333A6CA8AF5}" type="pres">
      <dgm:prSet presAssocID="{1745B3DE-22B0-4119-A440-AD93DD7FD741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A0161-0FB2-4F18-92C3-27BA44EA4FB1}" type="pres">
      <dgm:prSet presAssocID="{CBAEE6CB-F45F-47B7-92BD-210600631C8B}" presName="spaceBetweenRectangles" presStyleCnt="0"/>
      <dgm:spPr/>
      <dgm:t>
        <a:bodyPr/>
        <a:lstStyle/>
        <a:p>
          <a:endParaRPr lang="en-US"/>
        </a:p>
      </dgm:t>
    </dgm:pt>
    <dgm:pt modelId="{A06B4645-F204-4632-A83E-6CD90C08C278}" type="pres">
      <dgm:prSet presAssocID="{5B867B9F-1D4E-43C6-947C-E872AA3DF4FE}" presName="parentLin" presStyleCnt="0"/>
      <dgm:spPr/>
      <dgm:t>
        <a:bodyPr/>
        <a:lstStyle/>
        <a:p>
          <a:endParaRPr lang="en-US"/>
        </a:p>
      </dgm:t>
    </dgm:pt>
    <dgm:pt modelId="{F80D0D40-12B2-4B01-AD2E-BC9BF7A66BE7}" type="pres">
      <dgm:prSet presAssocID="{5B867B9F-1D4E-43C6-947C-E872AA3DF4FE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8B245D14-AD87-4BF1-B766-16E36FABFEBF}" type="pres">
      <dgm:prSet presAssocID="{5B867B9F-1D4E-43C6-947C-E872AA3DF4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995EB-CE31-4296-907C-E3FF7B0FB963}" type="pres">
      <dgm:prSet presAssocID="{5B867B9F-1D4E-43C6-947C-E872AA3DF4FE}" presName="negativeSpace" presStyleCnt="0"/>
      <dgm:spPr/>
      <dgm:t>
        <a:bodyPr/>
        <a:lstStyle/>
        <a:p>
          <a:endParaRPr lang="en-US"/>
        </a:p>
      </dgm:t>
    </dgm:pt>
    <dgm:pt modelId="{D176AB39-A961-4896-8DAD-57B46EB5C940}" type="pres">
      <dgm:prSet presAssocID="{5B867B9F-1D4E-43C6-947C-E872AA3DF4FE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9AC03-100F-4143-9831-BBAFB0FD594C}" type="pres">
      <dgm:prSet presAssocID="{3081889F-1D1B-4713-B5E5-E1C7876F43AB}" presName="spaceBetweenRectangles" presStyleCnt="0"/>
      <dgm:spPr/>
      <dgm:t>
        <a:bodyPr/>
        <a:lstStyle/>
        <a:p>
          <a:endParaRPr lang="en-US"/>
        </a:p>
      </dgm:t>
    </dgm:pt>
    <dgm:pt modelId="{76C71505-0381-40FA-BDA2-8D1E10D67B4B}" type="pres">
      <dgm:prSet presAssocID="{C7B59F63-A51B-459B-9A80-1FD1B979F51C}" presName="parentLin" presStyleCnt="0"/>
      <dgm:spPr/>
      <dgm:t>
        <a:bodyPr/>
        <a:lstStyle/>
        <a:p>
          <a:endParaRPr lang="en-US"/>
        </a:p>
      </dgm:t>
    </dgm:pt>
    <dgm:pt modelId="{7CDA59B8-6B6D-42C3-9464-ACAB7C289108}" type="pres">
      <dgm:prSet presAssocID="{C7B59F63-A51B-459B-9A80-1FD1B979F51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9C00DF61-CD67-421B-9184-5D9064440974}" type="pres">
      <dgm:prSet presAssocID="{C7B59F63-A51B-459B-9A80-1FD1B979F51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EA6F3-5D0C-4A06-A036-18D7D1333837}" type="pres">
      <dgm:prSet presAssocID="{C7B59F63-A51B-459B-9A80-1FD1B979F51C}" presName="negativeSpace" presStyleCnt="0"/>
      <dgm:spPr/>
      <dgm:t>
        <a:bodyPr/>
        <a:lstStyle/>
        <a:p>
          <a:endParaRPr lang="en-US"/>
        </a:p>
      </dgm:t>
    </dgm:pt>
    <dgm:pt modelId="{9880490A-47B6-4B87-9EC9-BBD987A6C47B}" type="pres">
      <dgm:prSet presAssocID="{C7B59F63-A51B-459B-9A80-1FD1B979F51C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C12F5-48A1-4D38-ACE9-7CF86040660F}" srcId="{C791172D-C4A8-4DDB-BD15-09FA2EF7D3E4}" destId="{8E671242-CDC2-4BAA-AB76-7FB4034E91AF}" srcOrd="2" destOrd="0" parTransId="{EA24B452-73F9-4B51-8B64-10A2A9ECE316}" sibTransId="{76ADB3E4-8A0B-4EB6-8F4B-6D56AED0D097}"/>
    <dgm:cxn modelId="{052E72DA-214F-4F8A-8FEB-A9EE3271C27D}" type="presOf" srcId="{C791172D-C4A8-4DDB-BD15-09FA2EF7D3E4}" destId="{92810C98-D1B1-44BD-95A7-7EBB3951EDC1}" srcOrd="0" destOrd="0" presId="urn:microsoft.com/office/officeart/2005/8/layout/list1"/>
    <dgm:cxn modelId="{E98F5B2F-5930-4809-B0F7-DBE6B012C518}" type="presOf" srcId="{75986079-4041-4914-8FFC-6AF850C3B3BB}" destId="{E7028B96-6E3F-42CD-BD06-4FC67D7AF443}" srcOrd="1" destOrd="0" presId="urn:microsoft.com/office/officeart/2005/8/layout/list1"/>
    <dgm:cxn modelId="{2CC00F92-B170-4660-B2C9-1E11B3E7044E}" type="presOf" srcId="{8E671242-CDC2-4BAA-AB76-7FB4034E91AF}" destId="{69899F06-A24D-4B98-A0FB-03C7B29BB724}" srcOrd="0" destOrd="0" presId="urn:microsoft.com/office/officeart/2005/8/layout/list1"/>
    <dgm:cxn modelId="{65C2B805-24EE-4152-8D8A-0A6835C8C24B}" srcId="{C791172D-C4A8-4DDB-BD15-09FA2EF7D3E4}" destId="{75986079-4041-4914-8FFC-6AF850C3B3BB}" srcOrd="0" destOrd="0" parTransId="{1B5C1EDA-93A7-4516-AC23-AAB99CB1623A}" sibTransId="{55F29476-A540-4D22-B0C8-1D965454036F}"/>
    <dgm:cxn modelId="{2C076467-717F-4572-822E-AB4EFAF7F20D}" srcId="{C791172D-C4A8-4DDB-BD15-09FA2EF7D3E4}" destId="{8B53CA7D-7F1A-465E-B088-B72A7D1369D8}" srcOrd="3" destOrd="0" parTransId="{A4B5A119-444F-453F-A5EF-64A05226873B}" sibTransId="{62850253-71AA-48BC-A3CC-D09237BC7B8C}"/>
    <dgm:cxn modelId="{86595D7A-B23F-4594-8CFC-16AC314D673C}" type="presOf" srcId="{C7B59F63-A51B-459B-9A80-1FD1B979F51C}" destId="{9C00DF61-CD67-421B-9184-5D9064440974}" srcOrd="1" destOrd="0" presId="urn:microsoft.com/office/officeart/2005/8/layout/list1"/>
    <dgm:cxn modelId="{69E9158A-00FD-42A4-A718-53CBED61BD19}" srcId="{C791172D-C4A8-4DDB-BD15-09FA2EF7D3E4}" destId="{1745B3DE-22B0-4119-A440-AD93DD7FD741}" srcOrd="4" destOrd="0" parTransId="{DE17246A-640D-4569-8F16-664E2B0B8C61}" sibTransId="{CBAEE6CB-F45F-47B7-92BD-210600631C8B}"/>
    <dgm:cxn modelId="{49CF6AC3-3F3B-4F2A-8628-0D8E744754A0}" srcId="{C791172D-C4A8-4DDB-BD15-09FA2EF7D3E4}" destId="{5B867B9F-1D4E-43C6-947C-E872AA3DF4FE}" srcOrd="5" destOrd="0" parTransId="{124EC298-3FEA-47C5-8BD1-D73C1B4D7979}" sibTransId="{3081889F-1D1B-4713-B5E5-E1C7876F43AB}"/>
    <dgm:cxn modelId="{2BC6D665-F888-4BE4-A151-03D5AD709F34}" type="presOf" srcId="{5B867B9F-1D4E-43C6-947C-E872AA3DF4FE}" destId="{8B245D14-AD87-4BF1-B766-16E36FABFEBF}" srcOrd="1" destOrd="0" presId="urn:microsoft.com/office/officeart/2005/8/layout/list1"/>
    <dgm:cxn modelId="{F5926A08-7F50-4CB1-9438-9A848B5D689C}" srcId="{C791172D-C4A8-4DDB-BD15-09FA2EF7D3E4}" destId="{C7B59F63-A51B-459B-9A80-1FD1B979F51C}" srcOrd="6" destOrd="0" parTransId="{6E0B0789-351C-4EC9-9674-25397AAE4CD6}" sibTransId="{005FED17-694F-4B01-BC62-DBB25205BBED}"/>
    <dgm:cxn modelId="{F0B2F693-79A8-4F5D-BB39-A7A8CCE7C831}" type="presOf" srcId="{8D3FA0A4-AC11-47BB-8C26-DBFEE74DFDD5}" destId="{2AB02EB5-6588-4A1B-9FFB-44EA11011CDB}" srcOrd="1" destOrd="0" presId="urn:microsoft.com/office/officeart/2005/8/layout/list1"/>
    <dgm:cxn modelId="{7717AC5C-3C9A-478C-88A5-8F23C5F2EA5E}" type="presOf" srcId="{1745B3DE-22B0-4119-A440-AD93DD7FD741}" destId="{B552ED5D-B023-4E05-94C1-0C7E85CB2E6E}" srcOrd="0" destOrd="0" presId="urn:microsoft.com/office/officeart/2005/8/layout/list1"/>
    <dgm:cxn modelId="{CF4EC544-A78D-49D3-A09C-CAD05182EDDB}" type="presOf" srcId="{8B53CA7D-7F1A-465E-B088-B72A7D1369D8}" destId="{86E0AD9C-B7ED-481A-887D-417CFB17CD23}" srcOrd="0" destOrd="0" presId="urn:microsoft.com/office/officeart/2005/8/layout/list1"/>
    <dgm:cxn modelId="{B3A0E73A-3CB6-4EAF-A960-8B5519315F39}" srcId="{C791172D-C4A8-4DDB-BD15-09FA2EF7D3E4}" destId="{8D3FA0A4-AC11-47BB-8C26-DBFEE74DFDD5}" srcOrd="1" destOrd="0" parTransId="{987CB682-097D-42A5-A45C-242C4C5834C6}" sibTransId="{3342C297-0C8F-4FC6-B786-425CD5BC5BDB}"/>
    <dgm:cxn modelId="{CA8F0839-EDED-44E3-92E1-69F697D14F32}" type="presOf" srcId="{75986079-4041-4914-8FFC-6AF850C3B3BB}" destId="{C4C2C524-FAB8-4F1D-A377-2B624A3F0878}" srcOrd="0" destOrd="0" presId="urn:microsoft.com/office/officeart/2005/8/layout/list1"/>
    <dgm:cxn modelId="{FA729523-5E94-4586-9652-904B3850B90A}" type="presOf" srcId="{8E671242-CDC2-4BAA-AB76-7FB4034E91AF}" destId="{322BB144-6795-4C26-86DF-0E61EA603CE0}" srcOrd="1" destOrd="0" presId="urn:microsoft.com/office/officeart/2005/8/layout/list1"/>
    <dgm:cxn modelId="{71A2AD86-A4D4-4402-AD75-E9963D281FB5}" type="presOf" srcId="{5B867B9F-1D4E-43C6-947C-E872AA3DF4FE}" destId="{F80D0D40-12B2-4B01-AD2E-BC9BF7A66BE7}" srcOrd="0" destOrd="0" presId="urn:microsoft.com/office/officeart/2005/8/layout/list1"/>
    <dgm:cxn modelId="{5E7011DA-CD89-4813-B3F9-5E29C2AB3647}" type="presOf" srcId="{C7B59F63-A51B-459B-9A80-1FD1B979F51C}" destId="{7CDA59B8-6B6D-42C3-9464-ACAB7C289108}" srcOrd="0" destOrd="0" presId="urn:microsoft.com/office/officeart/2005/8/layout/list1"/>
    <dgm:cxn modelId="{719ABB82-6727-4DEA-B526-C38E7C767098}" type="presOf" srcId="{8D3FA0A4-AC11-47BB-8C26-DBFEE74DFDD5}" destId="{E26D709E-9E9A-446A-915D-2025E69DC828}" srcOrd="0" destOrd="0" presId="urn:microsoft.com/office/officeart/2005/8/layout/list1"/>
    <dgm:cxn modelId="{D121CDC0-A113-43EF-967C-E7728D6D85A3}" type="presOf" srcId="{8B53CA7D-7F1A-465E-B088-B72A7D1369D8}" destId="{74FF6F8E-554F-40B7-A14E-C1531A0B54A6}" srcOrd="1" destOrd="0" presId="urn:microsoft.com/office/officeart/2005/8/layout/list1"/>
    <dgm:cxn modelId="{EDDEBA19-93AF-4353-B0CA-6B8AA4F461DA}" type="presOf" srcId="{1745B3DE-22B0-4119-A440-AD93DD7FD741}" destId="{E8E6ABEC-0E77-4FE1-8E47-2FF705BE9DC1}" srcOrd="1" destOrd="0" presId="urn:microsoft.com/office/officeart/2005/8/layout/list1"/>
    <dgm:cxn modelId="{D83CC4EA-590C-44AD-BAF2-D8FAB4ED7161}" type="presParOf" srcId="{92810C98-D1B1-44BD-95A7-7EBB3951EDC1}" destId="{E6C3A747-3362-4A17-93A7-433B69747E2B}" srcOrd="0" destOrd="0" presId="urn:microsoft.com/office/officeart/2005/8/layout/list1"/>
    <dgm:cxn modelId="{EE23B7FA-5E4F-4445-842E-8CE4291B9380}" type="presParOf" srcId="{E6C3A747-3362-4A17-93A7-433B69747E2B}" destId="{C4C2C524-FAB8-4F1D-A377-2B624A3F0878}" srcOrd="0" destOrd="0" presId="urn:microsoft.com/office/officeart/2005/8/layout/list1"/>
    <dgm:cxn modelId="{A98C6B9E-6ACB-4291-AE24-37C4157A4E49}" type="presParOf" srcId="{E6C3A747-3362-4A17-93A7-433B69747E2B}" destId="{E7028B96-6E3F-42CD-BD06-4FC67D7AF443}" srcOrd="1" destOrd="0" presId="urn:microsoft.com/office/officeart/2005/8/layout/list1"/>
    <dgm:cxn modelId="{E8F651A4-6508-4E4A-AE23-C9761181570B}" type="presParOf" srcId="{92810C98-D1B1-44BD-95A7-7EBB3951EDC1}" destId="{CBF34743-8B83-469A-A7DA-C38F3AF9FD52}" srcOrd="1" destOrd="0" presId="urn:microsoft.com/office/officeart/2005/8/layout/list1"/>
    <dgm:cxn modelId="{4E290D20-763C-4378-8E0A-EE8D873C8C0E}" type="presParOf" srcId="{92810C98-D1B1-44BD-95A7-7EBB3951EDC1}" destId="{F13E99FA-77E7-4A6B-A441-B12777D6F84D}" srcOrd="2" destOrd="0" presId="urn:microsoft.com/office/officeart/2005/8/layout/list1"/>
    <dgm:cxn modelId="{A2DF1473-0D7E-4E9F-BB3E-798572846D24}" type="presParOf" srcId="{92810C98-D1B1-44BD-95A7-7EBB3951EDC1}" destId="{86176B14-B3B3-4B2A-9947-091046631FBF}" srcOrd="3" destOrd="0" presId="urn:microsoft.com/office/officeart/2005/8/layout/list1"/>
    <dgm:cxn modelId="{FCD83BAC-D200-4617-8DED-8F327B6EFB29}" type="presParOf" srcId="{92810C98-D1B1-44BD-95A7-7EBB3951EDC1}" destId="{D5EAF145-7018-43E4-B80F-C968A62491C9}" srcOrd="4" destOrd="0" presId="urn:microsoft.com/office/officeart/2005/8/layout/list1"/>
    <dgm:cxn modelId="{50EFFDD3-8ED1-43C6-B7A5-764F7BEA817B}" type="presParOf" srcId="{D5EAF145-7018-43E4-B80F-C968A62491C9}" destId="{E26D709E-9E9A-446A-915D-2025E69DC828}" srcOrd="0" destOrd="0" presId="urn:microsoft.com/office/officeart/2005/8/layout/list1"/>
    <dgm:cxn modelId="{82BE5647-E6DC-49D0-87EC-386E981301F2}" type="presParOf" srcId="{D5EAF145-7018-43E4-B80F-C968A62491C9}" destId="{2AB02EB5-6588-4A1B-9FFB-44EA11011CDB}" srcOrd="1" destOrd="0" presId="urn:microsoft.com/office/officeart/2005/8/layout/list1"/>
    <dgm:cxn modelId="{8D60317E-1FB0-43F0-818C-3298AAD83F18}" type="presParOf" srcId="{92810C98-D1B1-44BD-95A7-7EBB3951EDC1}" destId="{047AB7D2-2D48-44EC-AF84-F0550E8BE5CA}" srcOrd="5" destOrd="0" presId="urn:microsoft.com/office/officeart/2005/8/layout/list1"/>
    <dgm:cxn modelId="{04D0A55E-997B-4194-8AC2-BE39A40A2939}" type="presParOf" srcId="{92810C98-D1B1-44BD-95A7-7EBB3951EDC1}" destId="{6C28CD95-4E57-4447-91E4-0001C0D2FF6C}" srcOrd="6" destOrd="0" presId="urn:microsoft.com/office/officeart/2005/8/layout/list1"/>
    <dgm:cxn modelId="{B560DC16-EA0C-4656-AB50-2327899E64AD}" type="presParOf" srcId="{92810C98-D1B1-44BD-95A7-7EBB3951EDC1}" destId="{CABD5B75-218B-435D-B421-A34802DF7CDB}" srcOrd="7" destOrd="0" presId="urn:microsoft.com/office/officeart/2005/8/layout/list1"/>
    <dgm:cxn modelId="{B295FF9D-CFE4-44EE-99DF-0C2D5ED7A4E9}" type="presParOf" srcId="{92810C98-D1B1-44BD-95A7-7EBB3951EDC1}" destId="{466D3B4B-2FE2-4F64-AEE0-1CD4E516C633}" srcOrd="8" destOrd="0" presId="urn:microsoft.com/office/officeart/2005/8/layout/list1"/>
    <dgm:cxn modelId="{2D1B7A77-3AF6-41B8-8ABF-A48156811F3E}" type="presParOf" srcId="{466D3B4B-2FE2-4F64-AEE0-1CD4E516C633}" destId="{69899F06-A24D-4B98-A0FB-03C7B29BB724}" srcOrd="0" destOrd="0" presId="urn:microsoft.com/office/officeart/2005/8/layout/list1"/>
    <dgm:cxn modelId="{28C66C64-4AE6-46B5-989A-8FDED110A8C8}" type="presParOf" srcId="{466D3B4B-2FE2-4F64-AEE0-1CD4E516C633}" destId="{322BB144-6795-4C26-86DF-0E61EA603CE0}" srcOrd="1" destOrd="0" presId="urn:microsoft.com/office/officeart/2005/8/layout/list1"/>
    <dgm:cxn modelId="{0B0B971F-5F20-4DB3-BD5D-3AF664502700}" type="presParOf" srcId="{92810C98-D1B1-44BD-95A7-7EBB3951EDC1}" destId="{1FBDDCF8-78D2-4A17-A0CA-DCD79B8325A5}" srcOrd="9" destOrd="0" presId="urn:microsoft.com/office/officeart/2005/8/layout/list1"/>
    <dgm:cxn modelId="{F432EB8C-8C7C-486A-8F1C-7B985379CB81}" type="presParOf" srcId="{92810C98-D1B1-44BD-95A7-7EBB3951EDC1}" destId="{29D9DE81-2E82-416F-AB44-0C3ACED9ECFA}" srcOrd="10" destOrd="0" presId="urn:microsoft.com/office/officeart/2005/8/layout/list1"/>
    <dgm:cxn modelId="{45D3ECBE-7115-4683-B7E3-F4D6069D300A}" type="presParOf" srcId="{92810C98-D1B1-44BD-95A7-7EBB3951EDC1}" destId="{726AD533-4847-4306-81AD-D900951889EE}" srcOrd="11" destOrd="0" presId="urn:microsoft.com/office/officeart/2005/8/layout/list1"/>
    <dgm:cxn modelId="{9026F757-020A-4EAF-A6D0-B493B63C9D61}" type="presParOf" srcId="{92810C98-D1B1-44BD-95A7-7EBB3951EDC1}" destId="{834E4DE0-A9AA-4630-891A-990E56B9062B}" srcOrd="12" destOrd="0" presId="urn:microsoft.com/office/officeart/2005/8/layout/list1"/>
    <dgm:cxn modelId="{2591E657-14FB-481D-B25C-5F51B067EEBD}" type="presParOf" srcId="{834E4DE0-A9AA-4630-891A-990E56B9062B}" destId="{86E0AD9C-B7ED-481A-887D-417CFB17CD23}" srcOrd="0" destOrd="0" presId="urn:microsoft.com/office/officeart/2005/8/layout/list1"/>
    <dgm:cxn modelId="{42A96819-F37B-4220-8B25-ACF8BF1FFBDC}" type="presParOf" srcId="{834E4DE0-A9AA-4630-891A-990E56B9062B}" destId="{74FF6F8E-554F-40B7-A14E-C1531A0B54A6}" srcOrd="1" destOrd="0" presId="urn:microsoft.com/office/officeart/2005/8/layout/list1"/>
    <dgm:cxn modelId="{5A042F59-1449-42A8-90DF-628EC7966039}" type="presParOf" srcId="{92810C98-D1B1-44BD-95A7-7EBB3951EDC1}" destId="{A3755B17-1FE4-43FE-99DE-53B3E82B5CD7}" srcOrd="13" destOrd="0" presId="urn:microsoft.com/office/officeart/2005/8/layout/list1"/>
    <dgm:cxn modelId="{75A1C515-7DBE-48F5-AE89-B5DF69E28D88}" type="presParOf" srcId="{92810C98-D1B1-44BD-95A7-7EBB3951EDC1}" destId="{2D712241-AE48-4A96-B2D2-8E29DB7E5428}" srcOrd="14" destOrd="0" presId="urn:microsoft.com/office/officeart/2005/8/layout/list1"/>
    <dgm:cxn modelId="{4657D823-1EFA-4D34-B073-A3ED6EC0697A}" type="presParOf" srcId="{92810C98-D1B1-44BD-95A7-7EBB3951EDC1}" destId="{9691745B-F90F-4240-B1E4-88C90191DFC9}" srcOrd="15" destOrd="0" presId="urn:microsoft.com/office/officeart/2005/8/layout/list1"/>
    <dgm:cxn modelId="{E50CF471-B561-4E7F-90D0-AB6895367492}" type="presParOf" srcId="{92810C98-D1B1-44BD-95A7-7EBB3951EDC1}" destId="{F963BC60-0BA2-48FC-89F6-120C4A948AD6}" srcOrd="16" destOrd="0" presId="urn:microsoft.com/office/officeart/2005/8/layout/list1"/>
    <dgm:cxn modelId="{5879E504-82FF-4878-836F-8ED6708DBA0D}" type="presParOf" srcId="{F963BC60-0BA2-48FC-89F6-120C4A948AD6}" destId="{B552ED5D-B023-4E05-94C1-0C7E85CB2E6E}" srcOrd="0" destOrd="0" presId="urn:microsoft.com/office/officeart/2005/8/layout/list1"/>
    <dgm:cxn modelId="{E91ADE04-314B-42A1-989C-07E5F4215905}" type="presParOf" srcId="{F963BC60-0BA2-48FC-89F6-120C4A948AD6}" destId="{E8E6ABEC-0E77-4FE1-8E47-2FF705BE9DC1}" srcOrd="1" destOrd="0" presId="urn:microsoft.com/office/officeart/2005/8/layout/list1"/>
    <dgm:cxn modelId="{372720B8-8DDD-445A-ACE9-F56955A92BDD}" type="presParOf" srcId="{92810C98-D1B1-44BD-95A7-7EBB3951EDC1}" destId="{1A21D0D8-472C-4D5E-BC9C-FE270D3B9C0C}" srcOrd="17" destOrd="0" presId="urn:microsoft.com/office/officeart/2005/8/layout/list1"/>
    <dgm:cxn modelId="{D2CCE02F-DD03-4F42-83B5-2EC90CF4E214}" type="presParOf" srcId="{92810C98-D1B1-44BD-95A7-7EBB3951EDC1}" destId="{86ACD149-45D7-4C45-A70E-F333A6CA8AF5}" srcOrd="18" destOrd="0" presId="urn:microsoft.com/office/officeart/2005/8/layout/list1"/>
    <dgm:cxn modelId="{B70ECECA-11BE-40A6-BE7D-DB7FE4E73E9A}" type="presParOf" srcId="{92810C98-D1B1-44BD-95A7-7EBB3951EDC1}" destId="{61BA0161-0FB2-4F18-92C3-27BA44EA4FB1}" srcOrd="19" destOrd="0" presId="urn:microsoft.com/office/officeart/2005/8/layout/list1"/>
    <dgm:cxn modelId="{8F12CA76-E7C2-4B35-B47A-CB355B3DF697}" type="presParOf" srcId="{92810C98-D1B1-44BD-95A7-7EBB3951EDC1}" destId="{A06B4645-F204-4632-A83E-6CD90C08C278}" srcOrd="20" destOrd="0" presId="urn:microsoft.com/office/officeart/2005/8/layout/list1"/>
    <dgm:cxn modelId="{B18B3522-0B4B-4F72-A7A4-449B3A1B0A05}" type="presParOf" srcId="{A06B4645-F204-4632-A83E-6CD90C08C278}" destId="{F80D0D40-12B2-4B01-AD2E-BC9BF7A66BE7}" srcOrd="0" destOrd="0" presId="urn:microsoft.com/office/officeart/2005/8/layout/list1"/>
    <dgm:cxn modelId="{BA41F5D8-9F51-4643-A6EE-EEA5BC1D7745}" type="presParOf" srcId="{A06B4645-F204-4632-A83E-6CD90C08C278}" destId="{8B245D14-AD87-4BF1-B766-16E36FABFEBF}" srcOrd="1" destOrd="0" presId="urn:microsoft.com/office/officeart/2005/8/layout/list1"/>
    <dgm:cxn modelId="{BA2A7BB4-5467-4332-BA5E-9E0DC1B0478C}" type="presParOf" srcId="{92810C98-D1B1-44BD-95A7-7EBB3951EDC1}" destId="{9C6995EB-CE31-4296-907C-E3FF7B0FB963}" srcOrd="21" destOrd="0" presId="urn:microsoft.com/office/officeart/2005/8/layout/list1"/>
    <dgm:cxn modelId="{53DAEBB2-B480-431D-8A59-2D128318262E}" type="presParOf" srcId="{92810C98-D1B1-44BD-95A7-7EBB3951EDC1}" destId="{D176AB39-A961-4896-8DAD-57B46EB5C940}" srcOrd="22" destOrd="0" presId="urn:microsoft.com/office/officeart/2005/8/layout/list1"/>
    <dgm:cxn modelId="{D6F01F90-3FB6-4BA8-81FA-4CA55512B75A}" type="presParOf" srcId="{92810C98-D1B1-44BD-95A7-7EBB3951EDC1}" destId="{B979AC03-100F-4143-9831-BBAFB0FD594C}" srcOrd="23" destOrd="0" presId="urn:microsoft.com/office/officeart/2005/8/layout/list1"/>
    <dgm:cxn modelId="{B723A2E0-0B7C-4EA0-B4FB-CE9435238162}" type="presParOf" srcId="{92810C98-D1B1-44BD-95A7-7EBB3951EDC1}" destId="{76C71505-0381-40FA-BDA2-8D1E10D67B4B}" srcOrd="24" destOrd="0" presId="urn:microsoft.com/office/officeart/2005/8/layout/list1"/>
    <dgm:cxn modelId="{1EC82FE1-4A36-4B8C-B8F2-236E957351DE}" type="presParOf" srcId="{76C71505-0381-40FA-BDA2-8D1E10D67B4B}" destId="{7CDA59B8-6B6D-42C3-9464-ACAB7C289108}" srcOrd="0" destOrd="0" presId="urn:microsoft.com/office/officeart/2005/8/layout/list1"/>
    <dgm:cxn modelId="{8B3EB12C-72E2-4E48-8032-F68EAA533ED1}" type="presParOf" srcId="{76C71505-0381-40FA-BDA2-8D1E10D67B4B}" destId="{9C00DF61-CD67-421B-9184-5D9064440974}" srcOrd="1" destOrd="0" presId="urn:microsoft.com/office/officeart/2005/8/layout/list1"/>
    <dgm:cxn modelId="{F72118C0-1AEC-458F-AD04-04558ED38E02}" type="presParOf" srcId="{92810C98-D1B1-44BD-95A7-7EBB3951EDC1}" destId="{1F0EA6F3-5D0C-4A06-A036-18D7D1333837}" srcOrd="25" destOrd="0" presId="urn:microsoft.com/office/officeart/2005/8/layout/list1"/>
    <dgm:cxn modelId="{A7D0DF61-FB4B-4575-B84B-348851C2A677}" type="presParOf" srcId="{92810C98-D1B1-44BD-95A7-7EBB3951EDC1}" destId="{9880490A-47B6-4B87-9EC9-BBD987A6C47B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5B144-B9B9-4A09-A751-37ECE87BBF12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B109692-BFB6-466F-9D70-03FB9CE85100}">
      <dgm:prSet phldrT="[نص]" custT="1"/>
      <dgm:spPr>
        <a:solidFill>
          <a:srgbClr val="C00000">
            <a:alpha val="90000"/>
          </a:srgbClr>
        </a:solidFill>
      </dgm:spPr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مهارات معالجة المعلومات والاستذكار الفعال</a:t>
          </a:r>
          <a:endParaRPr lang="ar-SA" sz="36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F8CC2B9-D121-4E2C-8DA3-B39C22752EB7}" type="parTrans" cxnId="{0A062B4D-1B4A-4B65-AC76-D1A8E2D3B0A9}">
      <dgm:prSet/>
      <dgm:spPr/>
      <dgm:t>
        <a:bodyPr/>
        <a:lstStyle/>
        <a:p>
          <a:pPr rtl="1"/>
          <a:endParaRPr lang="ar-SA"/>
        </a:p>
      </dgm:t>
    </dgm:pt>
    <dgm:pt modelId="{15FB94E7-1A25-4780-83E5-DFB60C4B7E2F}" type="sibTrans" cxnId="{0A062B4D-1B4A-4B65-AC76-D1A8E2D3B0A9}">
      <dgm:prSet/>
      <dgm:spPr/>
      <dgm:t>
        <a:bodyPr/>
        <a:lstStyle/>
        <a:p>
          <a:pPr rtl="1"/>
          <a:endParaRPr lang="ar-SA"/>
        </a:p>
      </dgm:t>
    </dgm:pt>
    <dgm:pt modelId="{FFF96AA2-D6A8-4836-99BD-94FFCF5E454B}">
      <dgm:prSet phldrT="[نص]" custT="1"/>
      <dgm:spPr/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مهارة الاستذكار الفعال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E81AFA9-CCB7-4B75-85B0-A619447B9903}" type="parTrans" cxnId="{A581546D-2E7A-4B10-A371-B2EDE6A9EE0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9855E69-1FB3-4166-A55A-72DDDE2319F1}" type="sibTrans" cxnId="{A581546D-2E7A-4B10-A371-B2EDE6A9EE0D}">
      <dgm:prSet/>
      <dgm:spPr/>
      <dgm:t>
        <a:bodyPr/>
        <a:lstStyle/>
        <a:p>
          <a:pPr rtl="1"/>
          <a:endParaRPr lang="ar-SA"/>
        </a:p>
      </dgm:t>
    </dgm:pt>
    <dgm:pt modelId="{DE02075C-1E40-4CF7-907E-659E3F5D834C}">
      <dgm:prSet phldrT="[نص]" custT="1"/>
      <dgm:spPr/>
      <dgm:t>
        <a:bodyPr/>
        <a:lstStyle/>
        <a:p>
          <a:pPr rtl="1"/>
          <a:r>
            <a:rPr lang="ar-SA" sz="2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مهارة التذكر </a:t>
          </a:r>
          <a:endParaRPr lang="ar-SA" sz="2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93ABF03-2653-442B-A9AC-9D9549240E2C}" type="parTrans" cxnId="{B5DD9C73-4B6D-4DDC-A86B-5696E499C61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589EC102-7ACC-4C93-80B4-174515DCB922}" type="sibTrans" cxnId="{B5DD9C73-4B6D-4DDC-A86B-5696E499C61C}">
      <dgm:prSet/>
      <dgm:spPr/>
      <dgm:t>
        <a:bodyPr/>
        <a:lstStyle/>
        <a:p>
          <a:pPr rtl="1"/>
          <a:endParaRPr lang="ar-SA"/>
        </a:p>
      </dgm:t>
    </dgm:pt>
    <dgm:pt modelId="{B4EEEDE8-5346-48B3-8499-E96666B29E1B}">
      <dgm:prSet phldrT="[نص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مقدمة في مهارة معالجة المعلومات</a:t>
          </a:r>
        </a:p>
        <a:p>
          <a:pPr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dirty="0"/>
        </a:p>
      </dgm:t>
    </dgm:pt>
    <dgm:pt modelId="{31C3EC5C-D098-4D16-9FE5-5ACF76C525BD}" type="parTrans" cxnId="{66F47915-A578-42E0-8610-1D540F5125D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BBED57F-6DE8-43E5-82D9-65396F2B3CF4}" type="sibTrans" cxnId="{66F47915-A578-42E0-8610-1D540F5125DA}">
      <dgm:prSet/>
      <dgm:spPr/>
      <dgm:t>
        <a:bodyPr/>
        <a:lstStyle/>
        <a:p>
          <a:pPr rtl="1"/>
          <a:endParaRPr lang="ar-SA"/>
        </a:p>
      </dgm:t>
    </dgm:pt>
    <dgm:pt modelId="{2CD22A94-868D-4DE9-8C03-2B5416C48182}" type="pres">
      <dgm:prSet presAssocID="{1855B144-B9B9-4A09-A751-37ECE87BBF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F310B64-C936-4ADA-BE22-A7ECC1E17365}" type="pres">
      <dgm:prSet presAssocID="{AB109692-BFB6-466F-9D70-03FB9CE85100}" presName="hierRoot1" presStyleCnt="0"/>
      <dgm:spPr/>
    </dgm:pt>
    <dgm:pt modelId="{9DB230E9-E0D7-449F-905F-5A2AE380E4DF}" type="pres">
      <dgm:prSet presAssocID="{AB109692-BFB6-466F-9D70-03FB9CE85100}" presName="composite" presStyleCnt="0"/>
      <dgm:spPr/>
    </dgm:pt>
    <dgm:pt modelId="{92C3C583-E200-4510-BDE5-27D1881523C6}" type="pres">
      <dgm:prSet presAssocID="{AB109692-BFB6-466F-9D70-03FB9CE85100}" presName="background" presStyleLbl="node0" presStyleIdx="0" presStyleCnt="1"/>
      <dgm:spPr>
        <a:solidFill>
          <a:schemeClr val="tx1"/>
        </a:solidFill>
        <a:ln w="38100">
          <a:solidFill>
            <a:schemeClr val="bg1">
              <a:lumMod val="95000"/>
              <a:lumOff val="5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A74A1A99-528D-42E6-902C-D8ADCCD51D90}" type="pres">
      <dgm:prSet presAssocID="{AB109692-BFB6-466F-9D70-03FB9CE85100}" presName="text" presStyleLbl="fgAcc0" presStyleIdx="0" presStyleCnt="1" custScaleX="266976" custScaleY="87956" custLinFactNeighborX="-4852" custLinFactNeighborY="-9453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1323618-21E7-4B31-B864-FB1DD948B39C}" type="pres">
      <dgm:prSet presAssocID="{AB109692-BFB6-466F-9D70-03FB9CE85100}" presName="hierChild2" presStyleCnt="0"/>
      <dgm:spPr/>
    </dgm:pt>
    <dgm:pt modelId="{3EFA4F78-6C3E-4F5F-98EA-B091D189D943}" type="pres">
      <dgm:prSet presAssocID="{2E81AFA9-CCB7-4B75-85B0-A619447B9903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E1FC7E19-1F12-4C1C-8248-0486355C6342}" type="pres">
      <dgm:prSet presAssocID="{FFF96AA2-D6A8-4836-99BD-94FFCF5E454B}" presName="hierRoot2" presStyleCnt="0"/>
      <dgm:spPr/>
    </dgm:pt>
    <dgm:pt modelId="{7170A695-7D3E-4CFB-80BE-D6E94BCC7407}" type="pres">
      <dgm:prSet presAssocID="{FFF96AA2-D6A8-4836-99BD-94FFCF5E454B}" presName="composite2" presStyleCnt="0"/>
      <dgm:spPr/>
    </dgm:pt>
    <dgm:pt modelId="{17C8D3A0-01A1-4695-8A06-9CE9E2C12C1F}" type="pres">
      <dgm:prSet presAssocID="{FFF96AA2-D6A8-4836-99BD-94FFCF5E454B}" presName="background2" presStyleLbl="node2" presStyleIdx="0" presStyleCnt="3"/>
      <dgm:spPr>
        <a:solidFill>
          <a:srgbClr val="C00000"/>
        </a:solidFill>
      </dgm:spPr>
    </dgm:pt>
    <dgm:pt modelId="{7F1F8532-0944-4E5A-9504-D45DA01EE636}" type="pres">
      <dgm:prSet presAssocID="{FFF96AA2-D6A8-4836-99BD-94FFCF5E454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44F0DE1-C72A-4FAE-9AE5-B4337DD516DA}" type="pres">
      <dgm:prSet presAssocID="{FFF96AA2-D6A8-4836-99BD-94FFCF5E454B}" presName="hierChild3" presStyleCnt="0"/>
      <dgm:spPr/>
    </dgm:pt>
    <dgm:pt modelId="{921D94A4-A6B8-4EA1-AF95-A0FAA96E04E4}" type="pres">
      <dgm:prSet presAssocID="{193ABF03-2653-442B-A9AC-9D9549240E2C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86DC9846-73D6-4FB9-8557-33345D52BAE8}" type="pres">
      <dgm:prSet presAssocID="{DE02075C-1E40-4CF7-907E-659E3F5D834C}" presName="hierRoot2" presStyleCnt="0"/>
      <dgm:spPr/>
    </dgm:pt>
    <dgm:pt modelId="{FE82A9CC-9FC5-44D1-BF48-8E5814F1A061}" type="pres">
      <dgm:prSet presAssocID="{DE02075C-1E40-4CF7-907E-659E3F5D834C}" presName="composite2" presStyleCnt="0"/>
      <dgm:spPr/>
    </dgm:pt>
    <dgm:pt modelId="{8C1AB5AE-552C-47DC-9922-59CDF581868A}" type="pres">
      <dgm:prSet presAssocID="{DE02075C-1E40-4CF7-907E-659E3F5D834C}" presName="background2" presStyleLbl="node2" presStyleIdx="1" presStyleCnt="3"/>
      <dgm:spPr>
        <a:solidFill>
          <a:srgbClr val="C00000"/>
        </a:solidFill>
      </dgm:spPr>
    </dgm:pt>
    <dgm:pt modelId="{2A476AA0-DCFD-49D6-B13E-6B0BB362D30C}" type="pres">
      <dgm:prSet presAssocID="{DE02075C-1E40-4CF7-907E-659E3F5D834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4353884-4A8F-4359-AA08-9620A5EEAB44}" type="pres">
      <dgm:prSet presAssocID="{DE02075C-1E40-4CF7-907E-659E3F5D834C}" presName="hierChild3" presStyleCnt="0"/>
      <dgm:spPr/>
    </dgm:pt>
    <dgm:pt modelId="{44AA85DA-6464-4BCE-8926-416028CF6B61}" type="pres">
      <dgm:prSet presAssocID="{31C3EC5C-D098-4D16-9FE5-5ACF76C525BD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6A5FC886-C5F6-42C2-8C6B-0B282A815992}" type="pres">
      <dgm:prSet presAssocID="{B4EEEDE8-5346-48B3-8499-E96666B29E1B}" presName="hierRoot2" presStyleCnt="0"/>
      <dgm:spPr/>
    </dgm:pt>
    <dgm:pt modelId="{570331C3-75DB-4980-A0E1-454F278ADDFF}" type="pres">
      <dgm:prSet presAssocID="{B4EEEDE8-5346-48B3-8499-E96666B29E1B}" presName="composite2" presStyleCnt="0"/>
      <dgm:spPr/>
    </dgm:pt>
    <dgm:pt modelId="{90F78616-ADAA-44A5-8A1C-9D0041E1AAB6}" type="pres">
      <dgm:prSet presAssocID="{B4EEEDE8-5346-48B3-8499-E96666B29E1B}" presName="background2" presStyleLbl="node2" presStyleIdx="2" presStyleCnt="3"/>
      <dgm:spPr>
        <a:solidFill>
          <a:srgbClr val="C00000"/>
        </a:solidFill>
      </dgm:spPr>
    </dgm:pt>
    <dgm:pt modelId="{CCDD353E-4682-4515-AC93-842DDDB948E3}" type="pres">
      <dgm:prSet presAssocID="{B4EEEDE8-5346-48B3-8499-E96666B29E1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D30BB99-4BD8-4EFC-A5BF-AF64379678BF}" type="pres">
      <dgm:prSet presAssocID="{B4EEEDE8-5346-48B3-8499-E96666B29E1B}" presName="hierChild3" presStyleCnt="0"/>
      <dgm:spPr/>
    </dgm:pt>
  </dgm:ptLst>
  <dgm:cxnLst>
    <dgm:cxn modelId="{080178AD-1A07-4357-8F77-6246FF8CA31B}" type="presOf" srcId="{AB109692-BFB6-466F-9D70-03FB9CE85100}" destId="{A74A1A99-528D-42E6-902C-D8ADCCD51D90}" srcOrd="0" destOrd="0" presId="urn:microsoft.com/office/officeart/2005/8/layout/hierarchy1"/>
    <dgm:cxn modelId="{BCA83887-F25E-4DF2-9191-19A8162A343B}" type="presOf" srcId="{1855B144-B9B9-4A09-A751-37ECE87BBF12}" destId="{2CD22A94-868D-4DE9-8C03-2B5416C48182}" srcOrd="0" destOrd="0" presId="urn:microsoft.com/office/officeart/2005/8/layout/hierarchy1"/>
    <dgm:cxn modelId="{B5DD9C73-4B6D-4DDC-A86B-5696E499C61C}" srcId="{AB109692-BFB6-466F-9D70-03FB9CE85100}" destId="{DE02075C-1E40-4CF7-907E-659E3F5D834C}" srcOrd="1" destOrd="0" parTransId="{193ABF03-2653-442B-A9AC-9D9549240E2C}" sibTransId="{589EC102-7ACC-4C93-80B4-174515DCB922}"/>
    <dgm:cxn modelId="{C358859A-5137-46DA-AE0D-5AF962683CBF}" type="presOf" srcId="{B4EEEDE8-5346-48B3-8499-E96666B29E1B}" destId="{CCDD353E-4682-4515-AC93-842DDDB948E3}" srcOrd="0" destOrd="0" presId="urn:microsoft.com/office/officeart/2005/8/layout/hierarchy1"/>
    <dgm:cxn modelId="{0A062B4D-1B4A-4B65-AC76-D1A8E2D3B0A9}" srcId="{1855B144-B9B9-4A09-A751-37ECE87BBF12}" destId="{AB109692-BFB6-466F-9D70-03FB9CE85100}" srcOrd="0" destOrd="0" parTransId="{FF8CC2B9-D121-4E2C-8DA3-B39C22752EB7}" sibTransId="{15FB94E7-1A25-4780-83E5-DFB60C4B7E2F}"/>
    <dgm:cxn modelId="{66F47915-A578-42E0-8610-1D540F5125DA}" srcId="{AB109692-BFB6-466F-9D70-03FB9CE85100}" destId="{B4EEEDE8-5346-48B3-8499-E96666B29E1B}" srcOrd="2" destOrd="0" parTransId="{31C3EC5C-D098-4D16-9FE5-5ACF76C525BD}" sibTransId="{DBBED57F-6DE8-43E5-82D9-65396F2B3CF4}"/>
    <dgm:cxn modelId="{94B5A960-31EF-4844-970E-24745D4E8F63}" type="presOf" srcId="{DE02075C-1E40-4CF7-907E-659E3F5D834C}" destId="{2A476AA0-DCFD-49D6-B13E-6B0BB362D30C}" srcOrd="0" destOrd="0" presId="urn:microsoft.com/office/officeart/2005/8/layout/hierarchy1"/>
    <dgm:cxn modelId="{410D6813-0258-4F62-A47D-09A0E107ECDE}" type="presOf" srcId="{193ABF03-2653-442B-A9AC-9D9549240E2C}" destId="{921D94A4-A6B8-4EA1-AF95-A0FAA96E04E4}" srcOrd="0" destOrd="0" presId="urn:microsoft.com/office/officeart/2005/8/layout/hierarchy1"/>
    <dgm:cxn modelId="{CF41B216-4D58-4C92-9B8E-4BF4BBC5106E}" type="presOf" srcId="{FFF96AA2-D6A8-4836-99BD-94FFCF5E454B}" destId="{7F1F8532-0944-4E5A-9504-D45DA01EE636}" srcOrd="0" destOrd="0" presId="urn:microsoft.com/office/officeart/2005/8/layout/hierarchy1"/>
    <dgm:cxn modelId="{B9265E07-F624-4168-BF46-15E721C7D11C}" type="presOf" srcId="{2E81AFA9-CCB7-4B75-85B0-A619447B9903}" destId="{3EFA4F78-6C3E-4F5F-98EA-B091D189D943}" srcOrd="0" destOrd="0" presId="urn:microsoft.com/office/officeart/2005/8/layout/hierarchy1"/>
    <dgm:cxn modelId="{A581546D-2E7A-4B10-A371-B2EDE6A9EE0D}" srcId="{AB109692-BFB6-466F-9D70-03FB9CE85100}" destId="{FFF96AA2-D6A8-4836-99BD-94FFCF5E454B}" srcOrd="0" destOrd="0" parTransId="{2E81AFA9-CCB7-4B75-85B0-A619447B9903}" sibTransId="{C9855E69-1FB3-4166-A55A-72DDDE2319F1}"/>
    <dgm:cxn modelId="{6B2B088C-6834-4DBA-897D-51BAE3729BEB}" type="presOf" srcId="{31C3EC5C-D098-4D16-9FE5-5ACF76C525BD}" destId="{44AA85DA-6464-4BCE-8926-416028CF6B61}" srcOrd="0" destOrd="0" presId="urn:microsoft.com/office/officeart/2005/8/layout/hierarchy1"/>
    <dgm:cxn modelId="{1CC7FBEB-A01B-40D8-9B01-6FE5A20905FC}" type="presParOf" srcId="{2CD22A94-868D-4DE9-8C03-2B5416C48182}" destId="{3F310B64-C936-4ADA-BE22-A7ECC1E17365}" srcOrd="0" destOrd="0" presId="urn:microsoft.com/office/officeart/2005/8/layout/hierarchy1"/>
    <dgm:cxn modelId="{BFF22E5E-A85B-4766-9C68-CEC0D80C288F}" type="presParOf" srcId="{3F310B64-C936-4ADA-BE22-A7ECC1E17365}" destId="{9DB230E9-E0D7-449F-905F-5A2AE380E4DF}" srcOrd="0" destOrd="0" presId="urn:microsoft.com/office/officeart/2005/8/layout/hierarchy1"/>
    <dgm:cxn modelId="{687AFF32-23E8-4E68-8404-6329F15C21D3}" type="presParOf" srcId="{9DB230E9-E0D7-449F-905F-5A2AE380E4DF}" destId="{92C3C583-E200-4510-BDE5-27D1881523C6}" srcOrd="0" destOrd="0" presId="urn:microsoft.com/office/officeart/2005/8/layout/hierarchy1"/>
    <dgm:cxn modelId="{9B9FF965-3C56-46F4-83A1-F2A780DA373C}" type="presParOf" srcId="{9DB230E9-E0D7-449F-905F-5A2AE380E4DF}" destId="{A74A1A99-528D-42E6-902C-D8ADCCD51D90}" srcOrd="1" destOrd="0" presId="urn:microsoft.com/office/officeart/2005/8/layout/hierarchy1"/>
    <dgm:cxn modelId="{690309BF-3910-45A0-8E38-45DD41F34CDA}" type="presParOf" srcId="{3F310B64-C936-4ADA-BE22-A7ECC1E17365}" destId="{41323618-21E7-4B31-B864-FB1DD948B39C}" srcOrd="1" destOrd="0" presId="urn:microsoft.com/office/officeart/2005/8/layout/hierarchy1"/>
    <dgm:cxn modelId="{7C4AB713-4194-46E2-8758-9EE613F7E957}" type="presParOf" srcId="{41323618-21E7-4B31-B864-FB1DD948B39C}" destId="{3EFA4F78-6C3E-4F5F-98EA-B091D189D943}" srcOrd="0" destOrd="0" presId="urn:microsoft.com/office/officeart/2005/8/layout/hierarchy1"/>
    <dgm:cxn modelId="{27B5881E-6E60-4BD0-83EB-61B40353C401}" type="presParOf" srcId="{41323618-21E7-4B31-B864-FB1DD948B39C}" destId="{E1FC7E19-1F12-4C1C-8248-0486355C6342}" srcOrd="1" destOrd="0" presId="urn:microsoft.com/office/officeart/2005/8/layout/hierarchy1"/>
    <dgm:cxn modelId="{1538A05B-C2F3-424E-9B78-8EBA53D63881}" type="presParOf" srcId="{E1FC7E19-1F12-4C1C-8248-0486355C6342}" destId="{7170A695-7D3E-4CFB-80BE-D6E94BCC7407}" srcOrd="0" destOrd="0" presId="urn:microsoft.com/office/officeart/2005/8/layout/hierarchy1"/>
    <dgm:cxn modelId="{6E38274C-D8BB-4760-B953-1BA83C5736D6}" type="presParOf" srcId="{7170A695-7D3E-4CFB-80BE-D6E94BCC7407}" destId="{17C8D3A0-01A1-4695-8A06-9CE9E2C12C1F}" srcOrd="0" destOrd="0" presId="urn:microsoft.com/office/officeart/2005/8/layout/hierarchy1"/>
    <dgm:cxn modelId="{9E969D89-3DEA-4848-A4FD-90D9A72D053E}" type="presParOf" srcId="{7170A695-7D3E-4CFB-80BE-D6E94BCC7407}" destId="{7F1F8532-0944-4E5A-9504-D45DA01EE636}" srcOrd="1" destOrd="0" presId="urn:microsoft.com/office/officeart/2005/8/layout/hierarchy1"/>
    <dgm:cxn modelId="{41F67EE5-0996-4D65-915C-310BF37ECF71}" type="presParOf" srcId="{E1FC7E19-1F12-4C1C-8248-0486355C6342}" destId="{844F0DE1-C72A-4FAE-9AE5-B4337DD516DA}" srcOrd="1" destOrd="0" presId="urn:microsoft.com/office/officeart/2005/8/layout/hierarchy1"/>
    <dgm:cxn modelId="{23CD48AC-2DD5-4E2E-A0E8-2E9338FE47EC}" type="presParOf" srcId="{41323618-21E7-4B31-B864-FB1DD948B39C}" destId="{921D94A4-A6B8-4EA1-AF95-A0FAA96E04E4}" srcOrd="2" destOrd="0" presId="urn:microsoft.com/office/officeart/2005/8/layout/hierarchy1"/>
    <dgm:cxn modelId="{C8307884-C7E9-45EA-85AA-E7BA1A90920D}" type="presParOf" srcId="{41323618-21E7-4B31-B864-FB1DD948B39C}" destId="{86DC9846-73D6-4FB9-8557-33345D52BAE8}" srcOrd="3" destOrd="0" presId="urn:microsoft.com/office/officeart/2005/8/layout/hierarchy1"/>
    <dgm:cxn modelId="{97CF8D3A-A791-419C-A2A2-C6A639FD9F28}" type="presParOf" srcId="{86DC9846-73D6-4FB9-8557-33345D52BAE8}" destId="{FE82A9CC-9FC5-44D1-BF48-8E5814F1A061}" srcOrd="0" destOrd="0" presId="urn:microsoft.com/office/officeart/2005/8/layout/hierarchy1"/>
    <dgm:cxn modelId="{750FFAAE-C76E-4435-948F-61124505703B}" type="presParOf" srcId="{FE82A9CC-9FC5-44D1-BF48-8E5814F1A061}" destId="{8C1AB5AE-552C-47DC-9922-59CDF581868A}" srcOrd="0" destOrd="0" presId="urn:microsoft.com/office/officeart/2005/8/layout/hierarchy1"/>
    <dgm:cxn modelId="{9A893993-1E8B-4FE7-BD11-F8F51BE82F8F}" type="presParOf" srcId="{FE82A9CC-9FC5-44D1-BF48-8E5814F1A061}" destId="{2A476AA0-DCFD-49D6-B13E-6B0BB362D30C}" srcOrd="1" destOrd="0" presId="urn:microsoft.com/office/officeart/2005/8/layout/hierarchy1"/>
    <dgm:cxn modelId="{2935A80E-BD84-4295-BEC2-C52EBA305BF2}" type="presParOf" srcId="{86DC9846-73D6-4FB9-8557-33345D52BAE8}" destId="{24353884-4A8F-4359-AA08-9620A5EEAB44}" srcOrd="1" destOrd="0" presId="urn:microsoft.com/office/officeart/2005/8/layout/hierarchy1"/>
    <dgm:cxn modelId="{0215F130-A707-4AD3-8B03-25857958B059}" type="presParOf" srcId="{41323618-21E7-4B31-B864-FB1DD948B39C}" destId="{44AA85DA-6464-4BCE-8926-416028CF6B61}" srcOrd="4" destOrd="0" presId="urn:microsoft.com/office/officeart/2005/8/layout/hierarchy1"/>
    <dgm:cxn modelId="{02558A35-99E0-4EC8-90BD-2C75A41B28E1}" type="presParOf" srcId="{41323618-21E7-4B31-B864-FB1DD948B39C}" destId="{6A5FC886-C5F6-42C2-8C6B-0B282A815992}" srcOrd="5" destOrd="0" presId="urn:microsoft.com/office/officeart/2005/8/layout/hierarchy1"/>
    <dgm:cxn modelId="{D6B775DA-5EA5-4242-8235-0A783C98D63E}" type="presParOf" srcId="{6A5FC886-C5F6-42C2-8C6B-0B282A815992}" destId="{570331C3-75DB-4980-A0E1-454F278ADDFF}" srcOrd="0" destOrd="0" presId="urn:microsoft.com/office/officeart/2005/8/layout/hierarchy1"/>
    <dgm:cxn modelId="{AFCB807E-CE03-43AF-893D-F75A5570C4B7}" type="presParOf" srcId="{570331C3-75DB-4980-A0E1-454F278ADDFF}" destId="{90F78616-ADAA-44A5-8A1C-9D0041E1AAB6}" srcOrd="0" destOrd="0" presId="urn:microsoft.com/office/officeart/2005/8/layout/hierarchy1"/>
    <dgm:cxn modelId="{9F4A3D36-8C49-4D1C-8809-DA38A7426D52}" type="presParOf" srcId="{570331C3-75DB-4980-A0E1-454F278ADDFF}" destId="{CCDD353E-4682-4515-AC93-842DDDB948E3}" srcOrd="1" destOrd="0" presId="urn:microsoft.com/office/officeart/2005/8/layout/hierarchy1"/>
    <dgm:cxn modelId="{5F1A1100-F4D0-45CE-B0BE-2B679D2C035C}" type="presParOf" srcId="{6A5FC886-C5F6-42C2-8C6B-0B282A815992}" destId="{3D30BB99-4BD8-4EFC-A5BF-AF64379678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A3DD6-F8BD-41D5-A8A7-5CCD6427DE53}" type="doc">
      <dgm:prSet loTypeId="urn:microsoft.com/office/officeart/2005/8/layout/radial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AA47B294-E74F-4167-A34E-E151567D42EB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مهارات التذكر الثلاث</a:t>
          </a:r>
          <a:endParaRPr lang="ar-SA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36ABEBF-B630-4E54-A432-5D52DE5BD360}" type="parTrans" cxnId="{E089D57A-FE68-4467-A46A-C2636C4AF15F}">
      <dgm:prSet/>
      <dgm:spPr/>
      <dgm:t>
        <a:bodyPr/>
        <a:lstStyle/>
        <a:p>
          <a:pPr rtl="1"/>
          <a:endParaRPr lang="ar-SA"/>
        </a:p>
      </dgm:t>
    </dgm:pt>
    <dgm:pt modelId="{B0CC026C-F83D-4541-9DBD-10956B12729C}" type="sibTrans" cxnId="{E089D57A-FE68-4467-A46A-C2636C4AF15F}">
      <dgm:prSet/>
      <dgm:spPr/>
      <dgm:t>
        <a:bodyPr/>
        <a:lstStyle/>
        <a:p>
          <a:pPr rtl="1"/>
          <a:endParaRPr lang="ar-SA"/>
        </a:p>
      </dgm:t>
    </dgm:pt>
    <dgm:pt modelId="{2A5F56A9-BB9E-4401-BAB4-58E02366A8A2}">
      <dgm:prSet phldrT="[Text]" custT="1"/>
      <dgm:spPr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الترميز</a:t>
          </a:r>
        </a:p>
        <a:p>
          <a:pPr rtl="1"/>
          <a:r>
            <a:rPr lang="en-US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Encoding</a:t>
          </a:r>
          <a:endParaRPr lang="ar-SA" sz="1800" b="1" dirty="0" smtClean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BB3D343-BD12-46F6-B024-768DB8A2CF63}" type="parTrans" cxnId="{A30EB69C-9A32-4E8E-BFFD-752EBB8F23F0}">
      <dgm:prSet/>
      <dgm:spPr/>
      <dgm:t>
        <a:bodyPr/>
        <a:lstStyle/>
        <a:p>
          <a:pPr rtl="1"/>
          <a:endParaRPr lang="ar-SA"/>
        </a:p>
      </dgm:t>
    </dgm:pt>
    <dgm:pt modelId="{70AC6F23-0D01-42A3-BF28-37F236DBFD32}" type="sibTrans" cxnId="{A30EB69C-9A32-4E8E-BFFD-752EBB8F23F0}">
      <dgm:prSet/>
      <dgm:spPr>
        <a:solidFill>
          <a:srgbClr val="C00000"/>
        </a:solidFill>
      </dgm:spPr>
      <dgm:t>
        <a:bodyPr/>
        <a:lstStyle/>
        <a:p>
          <a:pPr rtl="1"/>
          <a:endParaRPr lang="ar-SA"/>
        </a:p>
      </dgm:t>
    </dgm:pt>
    <dgm:pt modelId="{12D45C1C-E182-4E38-8C21-EB47583BED4E}">
      <dgm:prSet phldrT="[Text]" custT="1"/>
      <dgm:spPr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التخزين</a:t>
          </a:r>
        </a:p>
        <a:p>
          <a:pPr rtl="1"/>
          <a:r>
            <a: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Storage</a:t>
          </a:r>
          <a:endParaRPr lang="ar-SA" sz="24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B34BCAF-7FE6-4CA9-82A4-F3A5B798A991}" type="parTrans" cxnId="{3A70B3C6-26AB-4D83-A1FF-1BB711E871CA}">
      <dgm:prSet/>
      <dgm:spPr/>
      <dgm:t>
        <a:bodyPr/>
        <a:lstStyle/>
        <a:p>
          <a:pPr rtl="1"/>
          <a:endParaRPr lang="ar-SA"/>
        </a:p>
      </dgm:t>
    </dgm:pt>
    <dgm:pt modelId="{69E6F103-857B-42A1-8ADC-4AD561E3CFD1}" type="sibTrans" cxnId="{3A70B3C6-26AB-4D83-A1FF-1BB711E871CA}">
      <dgm:prSet/>
      <dgm:spPr>
        <a:solidFill>
          <a:srgbClr val="C00000"/>
        </a:solidFill>
      </dgm:spPr>
      <dgm:t>
        <a:bodyPr/>
        <a:lstStyle/>
        <a:p>
          <a:pPr rtl="1"/>
          <a:endParaRPr lang="ar-SA"/>
        </a:p>
      </dgm:t>
    </dgm:pt>
    <dgm:pt modelId="{75006B63-A6EB-439E-A609-3D9A947911DE}">
      <dgm:prSet phldrT="[Text]" custT="1"/>
      <dgm:spPr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الاسترجاع</a:t>
          </a:r>
        </a:p>
        <a:p>
          <a:pPr rtl="1"/>
          <a:r>
            <a: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Retrieval</a:t>
          </a:r>
          <a:endParaRPr lang="ar-SA" sz="24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2376A23-B959-4A52-8517-B75C6CBF1569}" type="parTrans" cxnId="{CF3FD80E-1A70-47F7-B16D-DFF2EE00C2D0}">
      <dgm:prSet/>
      <dgm:spPr/>
      <dgm:t>
        <a:bodyPr/>
        <a:lstStyle/>
        <a:p>
          <a:pPr rtl="1"/>
          <a:endParaRPr lang="ar-SA"/>
        </a:p>
      </dgm:t>
    </dgm:pt>
    <dgm:pt modelId="{257E48A4-AE11-4C97-93F9-5216A12FFD58}" type="sibTrans" cxnId="{CF3FD80E-1A70-47F7-B16D-DFF2EE00C2D0}">
      <dgm:prSet/>
      <dgm:spPr>
        <a:solidFill>
          <a:srgbClr val="C00000"/>
        </a:solidFill>
      </dgm:spPr>
      <dgm:t>
        <a:bodyPr/>
        <a:lstStyle/>
        <a:p>
          <a:pPr rtl="1"/>
          <a:endParaRPr lang="ar-SA"/>
        </a:p>
      </dgm:t>
    </dgm:pt>
    <dgm:pt modelId="{79368FE5-43B3-46F0-B0CB-5940ECD1079E}">
      <dgm:prSet phldrT="[Text]"/>
      <dgm:spPr>
        <a:solidFill>
          <a:srgbClr val="C00000"/>
        </a:solidFill>
      </dgm:spPr>
      <dgm:t>
        <a:bodyPr/>
        <a:lstStyle/>
        <a:p>
          <a:pPr rtl="1"/>
          <a:endParaRPr lang="ar-SA"/>
        </a:p>
      </dgm:t>
    </dgm:pt>
    <dgm:pt modelId="{443ADB5A-30FA-428E-ABBD-73B229D05F0C}" type="parTrans" cxnId="{3874EB5F-98DE-4485-B944-BD8583371F31}">
      <dgm:prSet/>
      <dgm:spPr/>
      <dgm:t>
        <a:bodyPr/>
        <a:lstStyle/>
        <a:p>
          <a:pPr rtl="1"/>
          <a:endParaRPr lang="ar-SA"/>
        </a:p>
      </dgm:t>
    </dgm:pt>
    <dgm:pt modelId="{03CC0478-BE52-4161-925A-C0E7DA422D51}" type="sibTrans" cxnId="{3874EB5F-98DE-4485-B944-BD8583371F31}">
      <dgm:prSet/>
      <dgm:spPr/>
      <dgm:t>
        <a:bodyPr/>
        <a:lstStyle/>
        <a:p>
          <a:pPr rtl="1"/>
          <a:endParaRPr lang="ar-SA"/>
        </a:p>
      </dgm:t>
    </dgm:pt>
    <dgm:pt modelId="{473154FB-F639-4102-9436-D305F1A1F55D}">
      <dgm:prSet phldrT="[Text]" custT="1"/>
      <dgm:spPr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الانتباه </a:t>
          </a:r>
          <a:r>
            <a:rPr lang="en-US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Attention</a:t>
          </a:r>
          <a:endParaRPr lang="ar-SA" sz="1800" b="1" dirty="0" smtClean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78104B4C-A0A6-4E5A-A48C-241D05269B0D}" type="parTrans" cxnId="{8EE059F9-C18B-4B07-8900-279152B5F277}">
      <dgm:prSet/>
      <dgm:spPr/>
      <dgm:t>
        <a:bodyPr/>
        <a:lstStyle/>
        <a:p>
          <a:endParaRPr lang="en-US"/>
        </a:p>
      </dgm:t>
    </dgm:pt>
    <dgm:pt modelId="{B53BB0BF-2529-4A2D-ABB0-F55A8CB1998C}" type="sibTrans" cxnId="{8EE059F9-C18B-4B07-8900-279152B5F277}">
      <dgm:prSet/>
      <dgm:spPr/>
      <dgm:t>
        <a:bodyPr/>
        <a:lstStyle/>
        <a:p>
          <a:endParaRPr lang="en-US"/>
        </a:p>
      </dgm:t>
    </dgm:pt>
    <dgm:pt modelId="{279B38FD-A157-4CCF-BB32-D798F9732226}" type="pres">
      <dgm:prSet presAssocID="{9B8A3DD6-F8BD-41D5-A8A7-5CCD6427DE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D7A5286-338F-4F91-81DD-1D116561A7C3}" type="pres">
      <dgm:prSet presAssocID="{AA47B294-E74F-4167-A34E-E151567D42EB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1E36334-33C8-4F05-A684-3AE280A45E7C}" type="pres">
      <dgm:prSet presAssocID="{473154FB-F639-4102-9436-D305F1A1F55D}" presName="node" presStyleLbl="node1" presStyleIdx="0" presStyleCnt="4" custScaleX="107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B5D6-17B4-4830-B85B-5EB3113D2EB8}" type="pres">
      <dgm:prSet presAssocID="{473154FB-F639-4102-9436-D305F1A1F55D}" presName="dummy" presStyleCnt="0"/>
      <dgm:spPr/>
    </dgm:pt>
    <dgm:pt modelId="{4604E477-32A7-4304-8D0B-5F947CA9AC39}" type="pres">
      <dgm:prSet presAssocID="{B53BB0BF-2529-4A2D-ABB0-F55A8CB1998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3B6FB63-7299-43FA-A57F-764EE30B79E4}" type="pres">
      <dgm:prSet presAssocID="{2A5F56A9-BB9E-4401-BAB4-58E02366A8A2}" presName="node" presStyleLbl="node1" presStyleIdx="1" presStyleCnt="4" custScaleX="1056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D3B64E-C98F-4F14-9FAC-50D51B7216BA}" type="pres">
      <dgm:prSet presAssocID="{2A5F56A9-BB9E-4401-BAB4-58E02366A8A2}" presName="dummy" presStyleCnt="0"/>
      <dgm:spPr/>
      <dgm:t>
        <a:bodyPr/>
        <a:lstStyle/>
        <a:p>
          <a:pPr rtl="1"/>
          <a:endParaRPr lang="ar-SA"/>
        </a:p>
      </dgm:t>
    </dgm:pt>
    <dgm:pt modelId="{1C60A719-C1E3-472F-87AC-984BC939F7A1}" type="pres">
      <dgm:prSet presAssocID="{70AC6F23-0D01-42A3-BF28-37F236DBFD32}" presName="sib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EBE66208-AB8D-4008-BFBA-9255DB168A6E}" type="pres">
      <dgm:prSet presAssocID="{12D45C1C-E182-4E38-8C21-EB47583BED4E}" presName="node" presStyleLbl="node1" presStyleIdx="2" presStyleCnt="4" custScaleX="13122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3E5153-EAF5-4F83-8F11-DC0FD75887CF}" type="pres">
      <dgm:prSet presAssocID="{12D45C1C-E182-4E38-8C21-EB47583BED4E}" presName="dummy" presStyleCnt="0"/>
      <dgm:spPr/>
      <dgm:t>
        <a:bodyPr/>
        <a:lstStyle/>
        <a:p>
          <a:pPr rtl="1"/>
          <a:endParaRPr lang="ar-SA"/>
        </a:p>
      </dgm:t>
    </dgm:pt>
    <dgm:pt modelId="{443DC4F7-0E0F-4227-85BA-B4274127AFF5}" type="pres">
      <dgm:prSet presAssocID="{69E6F103-857B-42A1-8ADC-4AD561E3CFD1}" presName="sib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7AA4F398-E959-435A-8232-B5802822B6EC}" type="pres">
      <dgm:prSet presAssocID="{75006B63-A6EB-439E-A609-3D9A947911DE}" presName="node" presStyleLbl="node1" presStyleIdx="3" presStyleCnt="4" custScaleX="137140" custScaleY="10413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AD04F9-8429-4FFA-9A7B-4F2574131C66}" type="pres">
      <dgm:prSet presAssocID="{75006B63-A6EB-439E-A609-3D9A947911DE}" presName="dummy" presStyleCnt="0"/>
      <dgm:spPr/>
      <dgm:t>
        <a:bodyPr/>
        <a:lstStyle/>
        <a:p>
          <a:pPr rtl="1"/>
          <a:endParaRPr lang="ar-SA"/>
        </a:p>
      </dgm:t>
    </dgm:pt>
    <dgm:pt modelId="{C96500DE-2ADB-4BEC-AA97-31F87A67FD78}" type="pres">
      <dgm:prSet presAssocID="{257E48A4-AE11-4C97-93F9-5216A12FFD58}" presName="sibTrans" presStyleLbl="sibTrans2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15404489-D268-4DB4-BF15-1600C118AB79}" type="presOf" srcId="{473154FB-F639-4102-9436-D305F1A1F55D}" destId="{C1E36334-33C8-4F05-A684-3AE280A45E7C}" srcOrd="0" destOrd="0" presId="urn:microsoft.com/office/officeart/2005/8/layout/radial6"/>
    <dgm:cxn modelId="{8E04C0FA-62DF-4D06-80BB-E316637AB3F1}" type="presOf" srcId="{AA47B294-E74F-4167-A34E-E151567D42EB}" destId="{AD7A5286-338F-4F91-81DD-1D116561A7C3}" srcOrd="0" destOrd="0" presId="urn:microsoft.com/office/officeart/2005/8/layout/radial6"/>
    <dgm:cxn modelId="{FF9688EA-2345-4D36-9013-6836232E35A0}" type="presOf" srcId="{12D45C1C-E182-4E38-8C21-EB47583BED4E}" destId="{EBE66208-AB8D-4008-BFBA-9255DB168A6E}" srcOrd="0" destOrd="0" presId="urn:microsoft.com/office/officeart/2005/8/layout/radial6"/>
    <dgm:cxn modelId="{5DCFA146-E653-439F-9FDA-23A62912601E}" type="presOf" srcId="{69E6F103-857B-42A1-8ADC-4AD561E3CFD1}" destId="{443DC4F7-0E0F-4227-85BA-B4274127AFF5}" srcOrd="0" destOrd="0" presId="urn:microsoft.com/office/officeart/2005/8/layout/radial6"/>
    <dgm:cxn modelId="{85FEE901-CA26-4BD7-81A4-E8EACE459C25}" type="presOf" srcId="{70AC6F23-0D01-42A3-BF28-37F236DBFD32}" destId="{1C60A719-C1E3-472F-87AC-984BC939F7A1}" srcOrd="0" destOrd="0" presId="urn:microsoft.com/office/officeart/2005/8/layout/radial6"/>
    <dgm:cxn modelId="{A30EB69C-9A32-4E8E-BFFD-752EBB8F23F0}" srcId="{AA47B294-E74F-4167-A34E-E151567D42EB}" destId="{2A5F56A9-BB9E-4401-BAB4-58E02366A8A2}" srcOrd="1" destOrd="0" parTransId="{9BB3D343-BD12-46F6-B024-768DB8A2CF63}" sibTransId="{70AC6F23-0D01-42A3-BF28-37F236DBFD32}"/>
    <dgm:cxn modelId="{E089D57A-FE68-4467-A46A-C2636C4AF15F}" srcId="{9B8A3DD6-F8BD-41D5-A8A7-5CCD6427DE53}" destId="{AA47B294-E74F-4167-A34E-E151567D42EB}" srcOrd="0" destOrd="0" parTransId="{036ABEBF-B630-4E54-A432-5D52DE5BD360}" sibTransId="{B0CC026C-F83D-4541-9DBD-10956B12729C}"/>
    <dgm:cxn modelId="{61655D08-AD9B-41B4-9D0C-D2AFE1A33A8C}" type="presOf" srcId="{B53BB0BF-2529-4A2D-ABB0-F55A8CB1998C}" destId="{4604E477-32A7-4304-8D0B-5F947CA9AC39}" srcOrd="0" destOrd="0" presId="urn:microsoft.com/office/officeart/2005/8/layout/radial6"/>
    <dgm:cxn modelId="{7F47ED08-9A7D-46F3-B36E-B47EA3457C2E}" type="presOf" srcId="{75006B63-A6EB-439E-A609-3D9A947911DE}" destId="{7AA4F398-E959-435A-8232-B5802822B6EC}" srcOrd="0" destOrd="0" presId="urn:microsoft.com/office/officeart/2005/8/layout/radial6"/>
    <dgm:cxn modelId="{CF3FD80E-1A70-47F7-B16D-DFF2EE00C2D0}" srcId="{AA47B294-E74F-4167-A34E-E151567D42EB}" destId="{75006B63-A6EB-439E-A609-3D9A947911DE}" srcOrd="3" destOrd="0" parTransId="{72376A23-B959-4A52-8517-B75C6CBF1569}" sibTransId="{257E48A4-AE11-4C97-93F9-5216A12FFD58}"/>
    <dgm:cxn modelId="{E6ED2C54-8D12-404B-AB46-E24F88600F01}" type="presOf" srcId="{9B8A3DD6-F8BD-41D5-A8A7-5CCD6427DE53}" destId="{279B38FD-A157-4CCF-BB32-D798F9732226}" srcOrd="0" destOrd="0" presId="urn:microsoft.com/office/officeart/2005/8/layout/radial6"/>
    <dgm:cxn modelId="{3A70B3C6-26AB-4D83-A1FF-1BB711E871CA}" srcId="{AA47B294-E74F-4167-A34E-E151567D42EB}" destId="{12D45C1C-E182-4E38-8C21-EB47583BED4E}" srcOrd="2" destOrd="0" parTransId="{1B34BCAF-7FE6-4CA9-82A4-F3A5B798A991}" sibTransId="{69E6F103-857B-42A1-8ADC-4AD561E3CFD1}"/>
    <dgm:cxn modelId="{8EE059F9-C18B-4B07-8900-279152B5F277}" srcId="{AA47B294-E74F-4167-A34E-E151567D42EB}" destId="{473154FB-F639-4102-9436-D305F1A1F55D}" srcOrd="0" destOrd="0" parTransId="{78104B4C-A0A6-4E5A-A48C-241D05269B0D}" sibTransId="{B53BB0BF-2529-4A2D-ABB0-F55A8CB1998C}"/>
    <dgm:cxn modelId="{4145AA7B-BCE1-46CA-B585-FFF4ABFC9497}" type="presOf" srcId="{257E48A4-AE11-4C97-93F9-5216A12FFD58}" destId="{C96500DE-2ADB-4BEC-AA97-31F87A67FD78}" srcOrd="0" destOrd="0" presId="urn:microsoft.com/office/officeart/2005/8/layout/radial6"/>
    <dgm:cxn modelId="{3874EB5F-98DE-4485-B944-BD8583371F31}" srcId="{9B8A3DD6-F8BD-41D5-A8A7-5CCD6427DE53}" destId="{79368FE5-43B3-46F0-B0CB-5940ECD1079E}" srcOrd="1" destOrd="0" parTransId="{443ADB5A-30FA-428E-ABBD-73B229D05F0C}" sibTransId="{03CC0478-BE52-4161-925A-C0E7DA422D51}"/>
    <dgm:cxn modelId="{7D31D8A4-FA74-4C5B-B771-3CF350D670D4}" type="presOf" srcId="{2A5F56A9-BB9E-4401-BAB4-58E02366A8A2}" destId="{C3B6FB63-7299-43FA-A57F-764EE30B79E4}" srcOrd="0" destOrd="0" presId="urn:microsoft.com/office/officeart/2005/8/layout/radial6"/>
    <dgm:cxn modelId="{EA792DB8-E502-4F5F-9226-609BDA12F309}" type="presParOf" srcId="{279B38FD-A157-4CCF-BB32-D798F9732226}" destId="{AD7A5286-338F-4F91-81DD-1D116561A7C3}" srcOrd="0" destOrd="0" presId="urn:microsoft.com/office/officeart/2005/8/layout/radial6"/>
    <dgm:cxn modelId="{798A71C2-2ABF-43F0-BC29-DBF9AE7F50C6}" type="presParOf" srcId="{279B38FD-A157-4CCF-BB32-D798F9732226}" destId="{C1E36334-33C8-4F05-A684-3AE280A45E7C}" srcOrd="1" destOrd="0" presId="urn:microsoft.com/office/officeart/2005/8/layout/radial6"/>
    <dgm:cxn modelId="{03F5337E-7963-4EBA-95AC-BBE19A7F88EA}" type="presParOf" srcId="{279B38FD-A157-4CCF-BB32-D798F9732226}" destId="{1A3FB5D6-17B4-4830-B85B-5EB3113D2EB8}" srcOrd="2" destOrd="0" presId="urn:microsoft.com/office/officeart/2005/8/layout/radial6"/>
    <dgm:cxn modelId="{87A35B11-454C-4EDA-ADD0-A2288E2D7994}" type="presParOf" srcId="{279B38FD-A157-4CCF-BB32-D798F9732226}" destId="{4604E477-32A7-4304-8D0B-5F947CA9AC39}" srcOrd="3" destOrd="0" presId="urn:microsoft.com/office/officeart/2005/8/layout/radial6"/>
    <dgm:cxn modelId="{D9125537-8F0A-49BD-9B18-E3DA7D3A0A72}" type="presParOf" srcId="{279B38FD-A157-4CCF-BB32-D798F9732226}" destId="{C3B6FB63-7299-43FA-A57F-764EE30B79E4}" srcOrd="4" destOrd="0" presId="urn:microsoft.com/office/officeart/2005/8/layout/radial6"/>
    <dgm:cxn modelId="{3E1DE46A-8767-42C4-B0ED-8839E319EFCB}" type="presParOf" srcId="{279B38FD-A157-4CCF-BB32-D798F9732226}" destId="{EED3B64E-C98F-4F14-9FAC-50D51B7216BA}" srcOrd="5" destOrd="0" presId="urn:microsoft.com/office/officeart/2005/8/layout/radial6"/>
    <dgm:cxn modelId="{8A1A01C0-EFBB-425D-AEB0-85E3698E0401}" type="presParOf" srcId="{279B38FD-A157-4CCF-BB32-D798F9732226}" destId="{1C60A719-C1E3-472F-87AC-984BC939F7A1}" srcOrd="6" destOrd="0" presId="urn:microsoft.com/office/officeart/2005/8/layout/radial6"/>
    <dgm:cxn modelId="{0C622B6A-E4E2-4FDE-96CE-F887F7CF6A7B}" type="presParOf" srcId="{279B38FD-A157-4CCF-BB32-D798F9732226}" destId="{EBE66208-AB8D-4008-BFBA-9255DB168A6E}" srcOrd="7" destOrd="0" presId="urn:microsoft.com/office/officeart/2005/8/layout/radial6"/>
    <dgm:cxn modelId="{013C3831-EBF6-4C7C-A5A6-4B39FE6CE1D6}" type="presParOf" srcId="{279B38FD-A157-4CCF-BB32-D798F9732226}" destId="{7A3E5153-EAF5-4F83-8F11-DC0FD75887CF}" srcOrd="8" destOrd="0" presId="urn:microsoft.com/office/officeart/2005/8/layout/radial6"/>
    <dgm:cxn modelId="{754C623E-436C-4298-A188-BC96662B3FC9}" type="presParOf" srcId="{279B38FD-A157-4CCF-BB32-D798F9732226}" destId="{443DC4F7-0E0F-4227-85BA-B4274127AFF5}" srcOrd="9" destOrd="0" presId="urn:microsoft.com/office/officeart/2005/8/layout/radial6"/>
    <dgm:cxn modelId="{CD631776-DF63-44E4-9B01-547424FB1101}" type="presParOf" srcId="{279B38FD-A157-4CCF-BB32-D798F9732226}" destId="{7AA4F398-E959-435A-8232-B5802822B6EC}" srcOrd="10" destOrd="0" presId="urn:microsoft.com/office/officeart/2005/8/layout/radial6"/>
    <dgm:cxn modelId="{1AB83FA0-DD6F-453D-B844-AD62E5BC38A9}" type="presParOf" srcId="{279B38FD-A157-4CCF-BB32-D798F9732226}" destId="{A1AD04F9-8429-4FFA-9A7B-4F2574131C66}" srcOrd="11" destOrd="0" presId="urn:microsoft.com/office/officeart/2005/8/layout/radial6"/>
    <dgm:cxn modelId="{2A224881-5A8D-4765-8FAE-7142DC684C1C}" type="presParOf" srcId="{279B38FD-A157-4CCF-BB32-D798F9732226}" destId="{C96500DE-2ADB-4BEC-AA97-31F87A67FD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186D6-614A-4045-82F6-45B84E304792}" type="doc">
      <dgm:prSet loTypeId="urn:microsoft.com/office/officeart/2005/8/layout/cycle6" loCatId="cycle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E2D48EF-D97C-4B4F-8727-55DC1DAA0CD7}">
      <dgm:prSet phldrT="[Text]"/>
      <dgm:spPr>
        <a:solidFill>
          <a:srgbClr val="FFFF00"/>
        </a:solidFill>
      </dgm:spPr>
      <dgm:t>
        <a:bodyPr/>
        <a:lstStyle/>
        <a:p>
          <a:r>
            <a:rPr lang="ar-SA" b="1" smtClean="0"/>
            <a:t>الاعتقاد في إمكانية التعلم</a:t>
          </a:r>
          <a:endParaRPr lang="en-US" b="1" dirty="0"/>
        </a:p>
      </dgm:t>
    </dgm:pt>
    <dgm:pt modelId="{B71B766D-8968-4BA3-BF32-435211121F1D}" type="parTrans" cxnId="{6AE3EA59-04E5-4D39-B9D3-59C34F26AA69}">
      <dgm:prSet/>
      <dgm:spPr/>
      <dgm:t>
        <a:bodyPr/>
        <a:lstStyle/>
        <a:p>
          <a:endParaRPr lang="en-US"/>
        </a:p>
      </dgm:t>
    </dgm:pt>
    <dgm:pt modelId="{66F3FBB6-262C-42D9-8EFB-0FB1C69CA375}" type="sibTrans" cxnId="{6AE3EA59-04E5-4D39-B9D3-59C34F26AA69}">
      <dgm:prSet/>
      <dgm:spPr/>
      <dgm:t>
        <a:bodyPr/>
        <a:lstStyle/>
        <a:p>
          <a:endParaRPr lang="en-US"/>
        </a:p>
      </dgm:t>
    </dgm:pt>
    <dgm:pt modelId="{8A479BAE-1FF7-4E79-BA63-13F9810A2870}">
      <dgm:prSet phldrT="[Text]"/>
      <dgm:spPr>
        <a:solidFill>
          <a:srgbClr val="92D050"/>
        </a:solidFill>
      </dgm:spPr>
      <dgm:t>
        <a:bodyPr/>
        <a:lstStyle/>
        <a:p>
          <a:pPr rtl="1"/>
          <a:r>
            <a:rPr lang="ar-SA" b="1" dirty="0" smtClean="0"/>
            <a:t>البيئة المناسبة للتعلم</a:t>
          </a:r>
          <a:endParaRPr lang="en-US" dirty="0"/>
        </a:p>
      </dgm:t>
    </dgm:pt>
    <dgm:pt modelId="{EE702BA0-B807-48EB-85C2-01E5AEEE084B}" type="parTrans" cxnId="{7640C8CF-8436-44FF-BAA2-73C23B320509}">
      <dgm:prSet/>
      <dgm:spPr/>
      <dgm:t>
        <a:bodyPr/>
        <a:lstStyle/>
        <a:p>
          <a:endParaRPr lang="en-US"/>
        </a:p>
      </dgm:t>
    </dgm:pt>
    <dgm:pt modelId="{D28288D9-495B-40B3-B5C8-60638D981FBE}" type="sibTrans" cxnId="{7640C8CF-8436-44FF-BAA2-73C23B320509}">
      <dgm:prSet/>
      <dgm:spPr/>
      <dgm:t>
        <a:bodyPr/>
        <a:lstStyle/>
        <a:p>
          <a:endParaRPr lang="en-US"/>
        </a:p>
      </dgm:t>
    </dgm:pt>
    <dgm:pt modelId="{C4B2AC3E-AD81-4C55-83AF-67CA96D2BDAE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b="1" smtClean="0"/>
            <a:t>الحالة الفيزيائية المؤهلة للتعلم</a:t>
          </a:r>
          <a:endParaRPr lang="en-US" dirty="0"/>
        </a:p>
      </dgm:t>
    </dgm:pt>
    <dgm:pt modelId="{AFFB345D-DFE9-4EC6-A007-69F1A93A2BA2}" type="parTrans" cxnId="{B8A40133-C188-4583-972C-98FC2D796F70}">
      <dgm:prSet/>
      <dgm:spPr/>
      <dgm:t>
        <a:bodyPr/>
        <a:lstStyle/>
        <a:p>
          <a:endParaRPr lang="en-US"/>
        </a:p>
      </dgm:t>
    </dgm:pt>
    <dgm:pt modelId="{C55F2ADF-D676-4AE6-A412-B3462EFA7D5D}" type="sibTrans" cxnId="{B8A40133-C188-4583-972C-98FC2D796F70}">
      <dgm:prSet/>
      <dgm:spPr/>
      <dgm:t>
        <a:bodyPr/>
        <a:lstStyle/>
        <a:p>
          <a:endParaRPr lang="en-US"/>
        </a:p>
      </dgm:t>
    </dgm:pt>
    <dgm:pt modelId="{55518BEE-BBD7-4739-B4A3-B240905E8CC3}">
      <dgm:prSet phldrT="[Text]"/>
      <dgm:spPr>
        <a:solidFill>
          <a:srgbClr val="00B0F0"/>
        </a:solidFill>
      </dgm:spPr>
      <dgm:t>
        <a:bodyPr/>
        <a:lstStyle/>
        <a:p>
          <a:pPr rtl="1"/>
          <a:r>
            <a:rPr lang="ar-SA" b="1" dirty="0" smtClean="0"/>
            <a:t>توظيف إستراتيجيات معالجة المعلومات</a:t>
          </a:r>
          <a:endParaRPr lang="en-US" dirty="0"/>
        </a:p>
      </dgm:t>
    </dgm:pt>
    <dgm:pt modelId="{2098E485-73CF-4622-A707-871C59EF6ED3}" type="parTrans" cxnId="{63168E96-3C79-4056-9FDF-F0BB76E229F9}">
      <dgm:prSet/>
      <dgm:spPr/>
      <dgm:t>
        <a:bodyPr/>
        <a:lstStyle/>
        <a:p>
          <a:endParaRPr lang="en-US"/>
        </a:p>
      </dgm:t>
    </dgm:pt>
    <dgm:pt modelId="{712897B7-58A4-425B-B5A4-3C8E7F1EEB9B}" type="sibTrans" cxnId="{63168E96-3C79-4056-9FDF-F0BB76E229F9}">
      <dgm:prSet/>
      <dgm:spPr/>
      <dgm:t>
        <a:bodyPr/>
        <a:lstStyle/>
        <a:p>
          <a:endParaRPr lang="en-US"/>
        </a:p>
      </dgm:t>
    </dgm:pt>
    <dgm:pt modelId="{C04371B3-DD5F-4DF2-8F03-75CE15ADF885}">
      <dgm:prSet phldrT="[Text]"/>
      <dgm:spPr>
        <a:solidFill>
          <a:srgbClr val="7030A0"/>
        </a:solidFill>
      </dgm:spPr>
      <dgm:t>
        <a:bodyPr/>
        <a:lstStyle/>
        <a:p>
          <a:pPr rtl="1"/>
          <a:r>
            <a:rPr lang="ar-SA" b="1" smtClean="0"/>
            <a:t>استخدام إستراتيجيات التعلم الفعال</a:t>
          </a:r>
          <a:endParaRPr lang="en-US" dirty="0"/>
        </a:p>
      </dgm:t>
    </dgm:pt>
    <dgm:pt modelId="{010A0849-BF70-418F-B96E-28413C52EC3B}" type="parTrans" cxnId="{DD7C03E9-9FC2-4845-AD02-A76889BF2BD1}">
      <dgm:prSet/>
      <dgm:spPr/>
      <dgm:t>
        <a:bodyPr/>
        <a:lstStyle/>
        <a:p>
          <a:endParaRPr lang="en-US"/>
        </a:p>
      </dgm:t>
    </dgm:pt>
    <dgm:pt modelId="{2462D6CA-8A39-44ED-8157-C99EE047FF78}" type="sibTrans" cxnId="{DD7C03E9-9FC2-4845-AD02-A76889BF2BD1}">
      <dgm:prSet/>
      <dgm:spPr/>
      <dgm:t>
        <a:bodyPr/>
        <a:lstStyle/>
        <a:p>
          <a:endParaRPr lang="en-US"/>
        </a:p>
      </dgm:t>
    </dgm:pt>
    <dgm:pt modelId="{8D11494C-9A63-4917-BD93-C3EC240ABE67}">
      <dgm:prSet phldrT="[Text]"/>
      <dgm:spPr>
        <a:solidFill>
          <a:srgbClr val="E2C8D9"/>
        </a:solidFill>
      </dgm:spPr>
      <dgm:t>
        <a:bodyPr/>
        <a:lstStyle/>
        <a:p>
          <a:pPr rtl="1"/>
          <a:r>
            <a:rPr lang="ar-SA" b="1" smtClean="0"/>
            <a:t>استخدام كل الإمكانات العقلية</a:t>
          </a:r>
          <a:endParaRPr lang="en-US" dirty="0"/>
        </a:p>
      </dgm:t>
    </dgm:pt>
    <dgm:pt modelId="{8AA1A585-9EDD-4EFA-9DB6-96C1399F630B}" type="parTrans" cxnId="{1678C5FB-59AD-4CA3-9AB9-81EFABF37A9D}">
      <dgm:prSet/>
      <dgm:spPr/>
      <dgm:t>
        <a:bodyPr/>
        <a:lstStyle/>
        <a:p>
          <a:endParaRPr lang="en-US"/>
        </a:p>
      </dgm:t>
    </dgm:pt>
    <dgm:pt modelId="{FAF95DCB-B270-4D06-A987-8564B36FE223}" type="sibTrans" cxnId="{1678C5FB-59AD-4CA3-9AB9-81EFABF37A9D}">
      <dgm:prSet/>
      <dgm:spPr/>
      <dgm:t>
        <a:bodyPr/>
        <a:lstStyle/>
        <a:p>
          <a:endParaRPr lang="en-US"/>
        </a:p>
      </dgm:t>
    </dgm:pt>
    <dgm:pt modelId="{A4C76141-E577-4B8A-B4E0-EE92A31DFBB2}">
      <dgm:prSet phldrT="[Text]"/>
      <dgm:spPr/>
      <dgm:t>
        <a:bodyPr/>
        <a:lstStyle/>
        <a:p>
          <a:pPr rtl="1"/>
          <a:r>
            <a:rPr lang="ar-SA" b="1" dirty="0" smtClean="0"/>
            <a:t>حب التعلم والتمتع به</a:t>
          </a:r>
          <a:endParaRPr lang="en-US" dirty="0"/>
        </a:p>
      </dgm:t>
    </dgm:pt>
    <dgm:pt modelId="{1291B10F-023E-4701-B3F0-E5B1E0AA1D58}" type="parTrans" cxnId="{D048161D-3A07-43BC-94A2-1564B74C7A49}">
      <dgm:prSet/>
      <dgm:spPr/>
      <dgm:t>
        <a:bodyPr/>
        <a:lstStyle/>
        <a:p>
          <a:endParaRPr lang="en-US"/>
        </a:p>
      </dgm:t>
    </dgm:pt>
    <dgm:pt modelId="{FFAA54E0-8AE3-4BD6-90A8-44ECFEFD3574}" type="sibTrans" cxnId="{D048161D-3A07-43BC-94A2-1564B74C7A49}">
      <dgm:prSet/>
      <dgm:spPr/>
      <dgm:t>
        <a:bodyPr/>
        <a:lstStyle/>
        <a:p>
          <a:endParaRPr lang="en-US"/>
        </a:p>
      </dgm:t>
    </dgm:pt>
    <dgm:pt modelId="{7718CA15-AB05-4150-A60C-C2CCB57B37EE}">
      <dgm:prSet phldrT="[Text]"/>
      <dgm:spPr>
        <a:solidFill>
          <a:srgbClr val="C00000"/>
        </a:solidFill>
      </dgm:spPr>
      <dgm:t>
        <a:bodyPr/>
        <a:lstStyle/>
        <a:p>
          <a:pPr rtl="1"/>
          <a:r>
            <a:rPr lang="ar-SA" b="1" smtClean="0"/>
            <a:t>التعلم مع الآخرين بفاعلية</a:t>
          </a:r>
          <a:endParaRPr lang="en-US" dirty="0"/>
        </a:p>
      </dgm:t>
    </dgm:pt>
    <dgm:pt modelId="{22F5C4CA-4286-4041-A0F7-F983268FD865}" type="parTrans" cxnId="{6A3E729D-66DC-4326-ACF8-87A45CF90406}">
      <dgm:prSet/>
      <dgm:spPr/>
      <dgm:t>
        <a:bodyPr/>
        <a:lstStyle/>
        <a:p>
          <a:endParaRPr lang="en-US"/>
        </a:p>
      </dgm:t>
    </dgm:pt>
    <dgm:pt modelId="{E7DF76EA-54A0-435B-BDF4-0A8F8F874CB2}" type="sibTrans" cxnId="{6A3E729D-66DC-4326-ACF8-87A45CF90406}">
      <dgm:prSet/>
      <dgm:spPr/>
      <dgm:t>
        <a:bodyPr/>
        <a:lstStyle/>
        <a:p>
          <a:endParaRPr lang="en-US"/>
        </a:p>
      </dgm:t>
    </dgm:pt>
    <dgm:pt modelId="{0C9C1B3E-9A1C-46F0-8709-FAA0CBF1CC90}" type="pres">
      <dgm:prSet presAssocID="{5E2186D6-614A-4045-82F6-45B84E304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6F211-8A36-4FEF-B934-A9D0DE4B25C3}" type="pres">
      <dgm:prSet presAssocID="{6E2D48EF-D97C-4B4F-8727-55DC1DAA0CD7}" presName="node" presStyleLbl="node1" presStyleIdx="0" presStyleCnt="8" custScaleX="130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F2511-6265-4E0B-ADFC-39B2BA3356CE}" type="pres">
      <dgm:prSet presAssocID="{6E2D48EF-D97C-4B4F-8727-55DC1DAA0CD7}" presName="spNode" presStyleCnt="0"/>
      <dgm:spPr/>
      <dgm:t>
        <a:bodyPr/>
        <a:lstStyle/>
        <a:p>
          <a:endParaRPr lang="en-US"/>
        </a:p>
      </dgm:t>
    </dgm:pt>
    <dgm:pt modelId="{50E07D1B-5261-472D-8125-E2683CDF8F5E}" type="pres">
      <dgm:prSet presAssocID="{66F3FBB6-262C-42D9-8EFB-0FB1C69CA375}" presName="sibTrans" presStyleLbl="sibTrans1D1" presStyleIdx="0" presStyleCnt="8"/>
      <dgm:spPr/>
      <dgm:t>
        <a:bodyPr/>
        <a:lstStyle/>
        <a:p>
          <a:endParaRPr lang="en-US"/>
        </a:p>
      </dgm:t>
    </dgm:pt>
    <dgm:pt modelId="{F46CB5D5-36FA-4210-9E3C-C30029FCA141}" type="pres">
      <dgm:prSet presAssocID="{8A479BAE-1FF7-4E79-BA63-13F9810A2870}" presName="node" presStyleLbl="node1" presStyleIdx="1" presStyleCnt="8" custScaleX="132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2759B-EF91-4441-BD36-9FB9905C2867}" type="pres">
      <dgm:prSet presAssocID="{8A479BAE-1FF7-4E79-BA63-13F9810A2870}" presName="spNode" presStyleCnt="0"/>
      <dgm:spPr/>
      <dgm:t>
        <a:bodyPr/>
        <a:lstStyle/>
        <a:p>
          <a:endParaRPr lang="en-US"/>
        </a:p>
      </dgm:t>
    </dgm:pt>
    <dgm:pt modelId="{E9B8511D-323D-4966-9FD7-D84138CAE400}" type="pres">
      <dgm:prSet presAssocID="{D28288D9-495B-40B3-B5C8-60638D981FB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BC21532-F969-4A4C-9D98-0B1FDC4E9BB2}" type="pres">
      <dgm:prSet presAssocID="{C4B2AC3E-AD81-4C55-83AF-67CA96D2BDAE}" presName="node" presStyleLbl="node1" presStyleIdx="2" presStyleCnt="8" custScaleX="131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D1C96-D9E9-48D2-B073-E528CA02214E}" type="pres">
      <dgm:prSet presAssocID="{C4B2AC3E-AD81-4C55-83AF-67CA96D2BDAE}" presName="spNode" presStyleCnt="0"/>
      <dgm:spPr/>
      <dgm:t>
        <a:bodyPr/>
        <a:lstStyle/>
        <a:p>
          <a:endParaRPr lang="en-US"/>
        </a:p>
      </dgm:t>
    </dgm:pt>
    <dgm:pt modelId="{A2C6F008-E83E-47F8-8A70-B09E2CF18529}" type="pres">
      <dgm:prSet presAssocID="{C55F2ADF-D676-4AE6-A412-B3462EFA7D5D}" presName="sibTrans" presStyleLbl="sibTrans1D1" presStyleIdx="2" presStyleCnt="8"/>
      <dgm:spPr/>
      <dgm:t>
        <a:bodyPr/>
        <a:lstStyle/>
        <a:p>
          <a:endParaRPr lang="en-US"/>
        </a:p>
      </dgm:t>
    </dgm:pt>
    <dgm:pt modelId="{CC3965F6-1519-4B50-995A-675E44FA61A7}" type="pres">
      <dgm:prSet presAssocID="{55518BEE-BBD7-4739-B4A3-B240905E8CC3}" presName="node" presStyleLbl="node1" presStyleIdx="3" presStyleCnt="8" custScaleX="156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9D283-FB12-401F-83E9-3B3C36661C93}" type="pres">
      <dgm:prSet presAssocID="{55518BEE-BBD7-4739-B4A3-B240905E8CC3}" presName="spNode" presStyleCnt="0"/>
      <dgm:spPr/>
      <dgm:t>
        <a:bodyPr/>
        <a:lstStyle/>
        <a:p>
          <a:endParaRPr lang="en-US"/>
        </a:p>
      </dgm:t>
    </dgm:pt>
    <dgm:pt modelId="{28735F30-C604-4335-A745-3AC6731B15D7}" type="pres">
      <dgm:prSet presAssocID="{712897B7-58A4-425B-B5A4-3C8E7F1EEB9B}" presName="sibTrans" presStyleLbl="sibTrans1D1" presStyleIdx="3" presStyleCnt="8"/>
      <dgm:spPr/>
      <dgm:t>
        <a:bodyPr/>
        <a:lstStyle/>
        <a:p>
          <a:endParaRPr lang="en-US"/>
        </a:p>
      </dgm:t>
    </dgm:pt>
    <dgm:pt modelId="{9918AABB-323D-4E14-B605-76F081CF670F}" type="pres">
      <dgm:prSet presAssocID="{C04371B3-DD5F-4DF2-8F03-75CE15ADF885}" presName="node" presStyleLbl="node1" presStyleIdx="4" presStyleCnt="8" custScaleX="130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F32CB-0C91-4AAA-8FF0-4715C6FAFC99}" type="pres">
      <dgm:prSet presAssocID="{C04371B3-DD5F-4DF2-8F03-75CE15ADF885}" presName="spNode" presStyleCnt="0"/>
      <dgm:spPr/>
      <dgm:t>
        <a:bodyPr/>
        <a:lstStyle/>
        <a:p>
          <a:endParaRPr lang="en-US"/>
        </a:p>
      </dgm:t>
    </dgm:pt>
    <dgm:pt modelId="{4F101CD7-2E7A-431C-8650-3B429EDD1801}" type="pres">
      <dgm:prSet presAssocID="{2462D6CA-8A39-44ED-8157-C99EE047FF78}" presName="sibTrans" presStyleLbl="sibTrans1D1" presStyleIdx="4" presStyleCnt="8"/>
      <dgm:spPr/>
      <dgm:t>
        <a:bodyPr/>
        <a:lstStyle/>
        <a:p>
          <a:endParaRPr lang="en-US"/>
        </a:p>
      </dgm:t>
    </dgm:pt>
    <dgm:pt modelId="{537E1ECC-6312-4B2D-93D0-C6335DAF631E}" type="pres">
      <dgm:prSet presAssocID="{8D11494C-9A63-4917-BD93-C3EC240ABE67}" presName="node" presStyleLbl="node1" presStyleIdx="5" presStyleCnt="8" custScaleX="138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84895-2C9D-4D3A-B737-CDD6CF165D65}" type="pres">
      <dgm:prSet presAssocID="{8D11494C-9A63-4917-BD93-C3EC240ABE67}" presName="spNode" presStyleCnt="0"/>
      <dgm:spPr/>
      <dgm:t>
        <a:bodyPr/>
        <a:lstStyle/>
        <a:p>
          <a:endParaRPr lang="en-US"/>
        </a:p>
      </dgm:t>
    </dgm:pt>
    <dgm:pt modelId="{02F583FF-D0E7-47B5-8DA0-2AD7D438050C}" type="pres">
      <dgm:prSet presAssocID="{FAF95DCB-B270-4D06-A987-8564B36FE223}" presName="sibTrans" presStyleLbl="sibTrans1D1" presStyleIdx="5" presStyleCnt="8"/>
      <dgm:spPr/>
      <dgm:t>
        <a:bodyPr/>
        <a:lstStyle/>
        <a:p>
          <a:endParaRPr lang="en-US"/>
        </a:p>
      </dgm:t>
    </dgm:pt>
    <dgm:pt modelId="{436E1478-ED98-43C5-83B7-40A1A01D602A}" type="pres">
      <dgm:prSet presAssocID="{7718CA15-AB05-4150-A60C-C2CCB57B37EE}" presName="node" presStyleLbl="node1" presStyleIdx="6" presStyleCnt="8" custScaleX="148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D2FBC-BA77-42E7-9FA3-71DD51548D8F}" type="pres">
      <dgm:prSet presAssocID="{7718CA15-AB05-4150-A60C-C2CCB57B37EE}" presName="spNode" presStyleCnt="0"/>
      <dgm:spPr/>
      <dgm:t>
        <a:bodyPr/>
        <a:lstStyle/>
        <a:p>
          <a:endParaRPr lang="en-US"/>
        </a:p>
      </dgm:t>
    </dgm:pt>
    <dgm:pt modelId="{5E2007EF-FE3B-4747-84C6-FACAD0EFA5FE}" type="pres">
      <dgm:prSet presAssocID="{E7DF76EA-54A0-435B-BDF4-0A8F8F874CB2}" presName="sibTrans" presStyleLbl="sibTrans1D1" presStyleIdx="6" presStyleCnt="8"/>
      <dgm:spPr/>
      <dgm:t>
        <a:bodyPr/>
        <a:lstStyle/>
        <a:p>
          <a:endParaRPr lang="en-US"/>
        </a:p>
      </dgm:t>
    </dgm:pt>
    <dgm:pt modelId="{F69A6E2C-E98B-4772-BB1C-79B0538AA7DF}" type="pres">
      <dgm:prSet presAssocID="{A4C76141-E577-4B8A-B4E0-EE92A31DFBB2}" presName="node" presStyleLbl="node1" presStyleIdx="7" presStyleCnt="8" custScaleX="14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F067C-4A62-4BFE-A221-D26A65BE24E8}" type="pres">
      <dgm:prSet presAssocID="{A4C76141-E577-4B8A-B4E0-EE92A31DFBB2}" presName="spNode" presStyleCnt="0"/>
      <dgm:spPr/>
      <dgm:t>
        <a:bodyPr/>
        <a:lstStyle/>
        <a:p>
          <a:endParaRPr lang="en-US"/>
        </a:p>
      </dgm:t>
    </dgm:pt>
    <dgm:pt modelId="{5A110CE3-5856-4F1D-ADC1-B600D9D544E2}" type="pres">
      <dgm:prSet presAssocID="{FFAA54E0-8AE3-4BD6-90A8-44ECFEFD3574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11B1BD56-638C-4A11-A765-A236F7A6B3EE}" type="presOf" srcId="{E7DF76EA-54A0-435B-BDF4-0A8F8F874CB2}" destId="{5E2007EF-FE3B-4747-84C6-FACAD0EFA5FE}" srcOrd="0" destOrd="0" presId="urn:microsoft.com/office/officeart/2005/8/layout/cycle6"/>
    <dgm:cxn modelId="{A59641FD-178F-435A-AF14-C5651DDB8513}" type="presOf" srcId="{2462D6CA-8A39-44ED-8157-C99EE047FF78}" destId="{4F101CD7-2E7A-431C-8650-3B429EDD1801}" srcOrd="0" destOrd="0" presId="urn:microsoft.com/office/officeart/2005/8/layout/cycle6"/>
    <dgm:cxn modelId="{2B237339-6149-44C8-BEB0-8B330A551941}" type="presOf" srcId="{D28288D9-495B-40B3-B5C8-60638D981FBE}" destId="{E9B8511D-323D-4966-9FD7-D84138CAE400}" srcOrd="0" destOrd="0" presId="urn:microsoft.com/office/officeart/2005/8/layout/cycle6"/>
    <dgm:cxn modelId="{E602A1B8-BC91-455F-A43D-0F44D59C7180}" type="presOf" srcId="{55518BEE-BBD7-4739-B4A3-B240905E8CC3}" destId="{CC3965F6-1519-4B50-995A-675E44FA61A7}" srcOrd="0" destOrd="0" presId="urn:microsoft.com/office/officeart/2005/8/layout/cycle6"/>
    <dgm:cxn modelId="{CD19BFCF-AC9B-4797-9128-DFE5B8DA5AAE}" type="presOf" srcId="{6E2D48EF-D97C-4B4F-8727-55DC1DAA0CD7}" destId="{D8E6F211-8A36-4FEF-B934-A9D0DE4B25C3}" srcOrd="0" destOrd="0" presId="urn:microsoft.com/office/officeart/2005/8/layout/cycle6"/>
    <dgm:cxn modelId="{7640C8CF-8436-44FF-BAA2-73C23B320509}" srcId="{5E2186D6-614A-4045-82F6-45B84E304792}" destId="{8A479BAE-1FF7-4E79-BA63-13F9810A2870}" srcOrd="1" destOrd="0" parTransId="{EE702BA0-B807-48EB-85C2-01E5AEEE084B}" sibTransId="{D28288D9-495B-40B3-B5C8-60638D981FBE}"/>
    <dgm:cxn modelId="{6AE3EA59-04E5-4D39-B9D3-59C34F26AA69}" srcId="{5E2186D6-614A-4045-82F6-45B84E304792}" destId="{6E2D48EF-D97C-4B4F-8727-55DC1DAA0CD7}" srcOrd="0" destOrd="0" parTransId="{B71B766D-8968-4BA3-BF32-435211121F1D}" sibTransId="{66F3FBB6-262C-42D9-8EFB-0FB1C69CA375}"/>
    <dgm:cxn modelId="{BBB1A6AA-8612-4753-8DE9-9ABC116373D7}" type="presOf" srcId="{C55F2ADF-D676-4AE6-A412-B3462EFA7D5D}" destId="{A2C6F008-E83E-47F8-8A70-B09E2CF18529}" srcOrd="0" destOrd="0" presId="urn:microsoft.com/office/officeart/2005/8/layout/cycle6"/>
    <dgm:cxn modelId="{600C5349-4261-4E6B-9491-039ACCD731E2}" type="presOf" srcId="{FAF95DCB-B270-4D06-A987-8564B36FE223}" destId="{02F583FF-D0E7-47B5-8DA0-2AD7D438050C}" srcOrd="0" destOrd="0" presId="urn:microsoft.com/office/officeart/2005/8/layout/cycle6"/>
    <dgm:cxn modelId="{7F1A261A-925A-4787-8AEF-5988225C1A04}" type="presOf" srcId="{7718CA15-AB05-4150-A60C-C2CCB57B37EE}" destId="{436E1478-ED98-43C5-83B7-40A1A01D602A}" srcOrd="0" destOrd="0" presId="urn:microsoft.com/office/officeart/2005/8/layout/cycle6"/>
    <dgm:cxn modelId="{3EA1DBE2-6D79-402D-A6B8-657E6BE73D8C}" type="presOf" srcId="{8A479BAE-1FF7-4E79-BA63-13F9810A2870}" destId="{F46CB5D5-36FA-4210-9E3C-C30029FCA141}" srcOrd="0" destOrd="0" presId="urn:microsoft.com/office/officeart/2005/8/layout/cycle6"/>
    <dgm:cxn modelId="{A77FB72F-E2B4-49FC-A24E-443F7400EF44}" type="presOf" srcId="{C04371B3-DD5F-4DF2-8F03-75CE15ADF885}" destId="{9918AABB-323D-4E14-B605-76F081CF670F}" srcOrd="0" destOrd="0" presId="urn:microsoft.com/office/officeart/2005/8/layout/cycle6"/>
    <dgm:cxn modelId="{61109ADC-FC57-42A7-992D-66A5650A647F}" type="presOf" srcId="{8D11494C-9A63-4917-BD93-C3EC240ABE67}" destId="{537E1ECC-6312-4B2D-93D0-C6335DAF631E}" srcOrd="0" destOrd="0" presId="urn:microsoft.com/office/officeart/2005/8/layout/cycle6"/>
    <dgm:cxn modelId="{F8037F78-B058-4DA7-B1BE-0720B3F6B63C}" type="presOf" srcId="{5E2186D6-614A-4045-82F6-45B84E304792}" destId="{0C9C1B3E-9A1C-46F0-8709-FAA0CBF1CC90}" srcOrd="0" destOrd="0" presId="urn:microsoft.com/office/officeart/2005/8/layout/cycle6"/>
    <dgm:cxn modelId="{6A3E729D-66DC-4326-ACF8-87A45CF90406}" srcId="{5E2186D6-614A-4045-82F6-45B84E304792}" destId="{7718CA15-AB05-4150-A60C-C2CCB57B37EE}" srcOrd="6" destOrd="0" parTransId="{22F5C4CA-4286-4041-A0F7-F983268FD865}" sibTransId="{E7DF76EA-54A0-435B-BDF4-0A8F8F874CB2}"/>
    <dgm:cxn modelId="{9D7A73AF-4244-4A06-8F33-AFF22EC73C79}" type="presOf" srcId="{66F3FBB6-262C-42D9-8EFB-0FB1C69CA375}" destId="{50E07D1B-5261-472D-8125-E2683CDF8F5E}" srcOrd="0" destOrd="0" presId="urn:microsoft.com/office/officeart/2005/8/layout/cycle6"/>
    <dgm:cxn modelId="{B8A40133-C188-4583-972C-98FC2D796F70}" srcId="{5E2186D6-614A-4045-82F6-45B84E304792}" destId="{C4B2AC3E-AD81-4C55-83AF-67CA96D2BDAE}" srcOrd="2" destOrd="0" parTransId="{AFFB345D-DFE9-4EC6-A007-69F1A93A2BA2}" sibTransId="{C55F2ADF-D676-4AE6-A412-B3462EFA7D5D}"/>
    <dgm:cxn modelId="{D048161D-3A07-43BC-94A2-1564B74C7A49}" srcId="{5E2186D6-614A-4045-82F6-45B84E304792}" destId="{A4C76141-E577-4B8A-B4E0-EE92A31DFBB2}" srcOrd="7" destOrd="0" parTransId="{1291B10F-023E-4701-B3F0-E5B1E0AA1D58}" sibTransId="{FFAA54E0-8AE3-4BD6-90A8-44ECFEFD3574}"/>
    <dgm:cxn modelId="{F50BEE45-6834-4D50-9BE4-A4D40415CEB1}" type="presOf" srcId="{FFAA54E0-8AE3-4BD6-90A8-44ECFEFD3574}" destId="{5A110CE3-5856-4F1D-ADC1-B600D9D544E2}" srcOrd="0" destOrd="0" presId="urn:microsoft.com/office/officeart/2005/8/layout/cycle6"/>
    <dgm:cxn modelId="{89265EA5-9834-4722-B3B7-D68727673620}" type="presOf" srcId="{A4C76141-E577-4B8A-B4E0-EE92A31DFBB2}" destId="{F69A6E2C-E98B-4772-BB1C-79B0538AA7DF}" srcOrd="0" destOrd="0" presId="urn:microsoft.com/office/officeart/2005/8/layout/cycle6"/>
    <dgm:cxn modelId="{DD7C03E9-9FC2-4845-AD02-A76889BF2BD1}" srcId="{5E2186D6-614A-4045-82F6-45B84E304792}" destId="{C04371B3-DD5F-4DF2-8F03-75CE15ADF885}" srcOrd="4" destOrd="0" parTransId="{010A0849-BF70-418F-B96E-28413C52EC3B}" sibTransId="{2462D6CA-8A39-44ED-8157-C99EE047FF78}"/>
    <dgm:cxn modelId="{1678C5FB-59AD-4CA3-9AB9-81EFABF37A9D}" srcId="{5E2186D6-614A-4045-82F6-45B84E304792}" destId="{8D11494C-9A63-4917-BD93-C3EC240ABE67}" srcOrd="5" destOrd="0" parTransId="{8AA1A585-9EDD-4EFA-9DB6-96C1399F630B}" sibTransId="{FAF95DCB-B270-4D06-A987-8564B36FE223}"/>
    <dgm:cxn modelId="{23742A44-6711-446F-87D9-F1E8226C9344}" type="presOf" srcId="{712897B7-58A4-425B-B5A4-3C8E7F1EEB9B}" destId="{28735F30-C604-4335-A745-3AC6731B15D7}" srcOrd="0" destOrd="0" presId="urn:microsoft.com/office/officeart/2005/8/layout/cycle6"/>
    <dgm:cxn modelId="{EB7D26BB-9A1A-4BA5-9837-1A2C9367EF57}" type="presOf" srcId="{C4B2AC3E-AD81-4C55-83AF-67CA96D2BDAE}" destId="{FBC21532-F969-4A4C-9D98-0B1FDC4E9BB2}" srcOrd="0" destOrd="0" presId="urn:microsoft.com/office/officeart/2005/8/layout/cycle6"/>
    <dgm:cxn modelId="{63168E96-3C79-4056-9FDF-F0BB76E229F9}" srcId="{5E2186D6-614A-4045-82F6-45B84E304792}" destId="{55518BEE-BBD7-4739-B4A3-B240905E8CC3}" srcOrd="3" destOrd="0" parTransId="{2098E485-73CF-4622-A707-871C59EF6ED3}" sibTransId="{712897B7-58A4-425B-B5A4-3C8E7F1EEB9B}"/>
    <dgm:cxn modelId="{B03B56AE-1C8A-410B-868F-FE20DC5D0DEC}" type="presParOf" srcId="{0C9C1B3E-9A1C-46F0-8709-FAA0CBF1CC90}" destId="{D8E6F211-8A36-4FEF-B934-A9D0DE4B25C3}" srcOrd="0" destOrd="0" presId="urn:microsoft.com/office/officeart/2005/8/layout/cycle6"/>
    <dgm:cxn modelId="{F9D87DF2-DCB7-4EA5-975F-2581A8979D34}" type="presParOf" srcId="{0C9C1B3E-9A1C-46F0-8709-FAA0CBF1CC90}" destId="{1FEF2511-6265-4E0B-ADFC-39B2BA3356CE}" srcOrd="1" destOrd="0" presId="urn:microsoft.com/office/officeart/2005/8/layout/cycle6"/>
    <dgm:cxn modelId="{39A3C7E6-90E8-4FED-9F7C-B9EDF2200B33}" type="presParOf" srcId="{0C9C1B3E-9A1C-46F0-8709-FAA0CBF1CC90}" destId="{50E07D1B-5261-472D-8125-E2683CDF8F5E}" srcOrd="2" destOrd="0" presId="urn:microsoft.com/office/officeart/2005/8/layout/cycle6"/>
    <dgm:cxn modelId="{D7620E3C-5F7E-4C12-8556-EC5C1B3F1368}" type="presParOf" srcId="{0C9C1B3E-9A1C-46F0-8709-FAA0CBF1CC90}" destId="{F46CB5D5-36FA-4210-9E3C-C30029FCA141}" srcOrd="3" destOrd="0" presId="urn:microsoft.com/office/officeart/2005/8/layout/cycle6"/>
    <dgm:cxn modelId="{BEEFAF26-59E8-41D9-B957-59242E0B7996}" type="presParOf" srcId="{0C9C1B3E-9A1C-46F0-8709-FAA0CBF1CC90}" destId="{E372759B-EF91-4441-BD36-9FB9905C2867}" srcOrd="4" destOrd="0" presId="urn:microsoft.com/office/officeart/2005/8/layout/cycle6"/>
    <dgm:cxn modelId="{53C52BDB-B0DD-4C89-82DA-4F5CFBE14837}" type="presParOf" srcId="{0C9C1B3E-9A1C-46F0-8709-FAA0CBF1CC90}" destId="{E9B8511D-323D-4966-9FD7-D84138CAE400}" srcOrd="5" destOrd="0" presId="urn:microsoft.com/office/officeart/2005/8/layout/cycle6"/>
    <dgm:cxn modelId="{BE554CFB-0887-4C9B-9138-84AC48E0959D}" type="presParOf" srcId="{0C9C1B3E-9A1C-46F0-8709-FAA0CBF1CC90}" destId="{FBC21532-F969-4A4C-9D98-0B1FDC4E9BB2}" srcOrd="6" destOrd="0" presId="urn:microsoft.com/office/officeart/2005/8/layout/cycle6"/>
    <dgm:cxn modelId="{EAA4A666-D1B8-4F06-A466-17E739993377}" type="presParOf" srcId="{0C9C1B3E-9A1C-46F0-8709-FAA0CBF1CC90}" destId="{039D1C96-D9E9-48D2-B073-E528CA02214E}" srcOrd="7" destOrd="0" presId="urn:microsoft.com/office/officeart/2005/8/layout/cycle6"/>
    <dgm:cxn modelId="{F03F8D73-5C78-46FE-A870-4A6E564A2211}" type="presParOf" srcId="{0C9C1B3E-9A1C-46F0-8709-FAA0CBF1CC90}" destId="{A2C6F008-E83E-47F8-8A70-B09E2CF18529}" srcOrd="8" destOrd="0" presId="urn:microsoft.com/office/officeart/2005/8/layout/cycle6"/>
    <dgm:cxn modelId="{2D1B6B74-E91F-4A86-94A1-FD98C7097EE5}" type="presParOf" srcId="{0C9C1B3E-9A1C-46F0-8709-FAA0CBF1CC90}" destId="{CC3965F6-1519-4B50-995A-675E44FA61A7}" srcOrd="9" destOrd="0" presId="urn:microsoft.com/office/officeart/2005/8/layout/cycle6"/>
    <dgm:cxn modelId="{562EA3F0-71D6-485D-B7B6-02C062A10788}" type="presParOf" srcId="{0C9C1B3E-9A1C-46F0-8709-FAA0CBF1CC90}" destId="{0E89D283-FB12-401F-83E9-3B3C36661C93}" srcOrd="10" destOrd="0" presId="urn:microsoft.com/office/officeart/2005/8/layout/cycle6"/>
    <dgm:cxn modelId="{A2FEC6D4-9606-4F4F-B12F-FC31C51C4F02}" type="presParOf" srcId="{0C9C1B3E-9A1C-46F0-8709-FAA0CBF1CC90}" destId="{28735F30-C604-4335-A745-3AC6731B15D7}" srcOrd="11" destOrd="0" presId="urn:microsoft.com/office/officeart/2005/8/layout/cycle6"/>
    <dgm:cxn modelId="{9A4C2308-2C5C-4991-AE80-55B4E9225723}" type="presParOf" srcId="{0C9C1B3E-9A1C-46F0-8709-FAA0CBF1CC90}" destId="{9918AABB-323D-4E14-B605-76F081CF670F}" srcOrd="12" destOrd="0" presId="urn:microsoft.com/office/officeart/2005/8/layout/cycle6"/>
    <dgm:cxn modelId="{042C33FA-99AD-4574-BA68-F255F01AEEAF}" type="presParOf" srcId="{0C9C1B3E-9A1C-46F0-8709-FAA0CBF1CC90}" destId="{830F32CB-0C91-4AAA-8FF0-4715C6FAFC99}" srcOrd="13" destOrd="0" presId="urn:microsoft.com/office/officeart/2005/8/layout/cycle6"/>
    <dgm:cxn modelId="{A0C79307-53AA-448B-8198-1160295E0740}" type="presParOf" srcId="{0C9C1B3E-9A1C-46F0-8709-FAA0CBF1CC90}" destId="{4F101CD7-2E7A-431C-8650-3B429EDD1801}" srcOrd="14" destOrd="0" presId="urn:microsoft.com/office/officeart/2005/8/layout/cycle6"/>
    <dgm:cxn modelId="{067AF29F-51E0-4283-A42C-F0D8FE7A78DE}" type="presParOf" srcId="{0C9C1B3E-9A1C-46F0-8709-FAA0CBF1CC90}" destId="{537E1ECC-6312-4B2D-93D0-C6335DAF631E}" srcOrd="15" destOrd="0" presId="urn:microsoft.com/office/officeart/2005/8/layout/cycle6"/>
    <dgm:cxn modelId="{27084410-79A7-4273-BA36-C2ACBA2BD607}" type="presParOf" srcId="{0C9C1B3E-9A1C-46F0-8709-FAA0CBF1CC90}" destId="{B8484895-2C9D-4D3A-B737-CDD6CF165D65}" srcOrd="16" destOrd="0" presId="urn:microsoft.com/office/officeart/2005/8/layout/cycle6"/>
    <dgm:cxn modelId="{90E66387-8C9E-436C-A910-A5B100C9A942}" type="presParOf" srcId="{0C9C1B3E-9A1C-46F0-8709-FAA0CBF1CC90}" destId="{02F583FF-D0E7-47B5-8DA0-2AD7D438050C}" srcOrd="17" destOrd="0" presId="urn:microsoft.com/office/officeart/2005/8/layout/cycle6"/>
    <dgm:cxn modelId="{595FD930-38AD-4C1F-A961-3934F91EBCAB}" type="presParOf" srcId="{0C9C1B3E-9A1C-46F0-8709-FAA0CBF1CC90}" destId="{436E1478-ED98-43C5-83B7-40A1A01D602A}" srcOrd="18" destOrd="0" presId="urn:microsoft.com/office/officeart/2005/8/layout/cycle6"/>
    <dgm:cxn modelId="{200C45CB-4938-46DA-8D61-A6F577BAD138}" type="presParOf" srcId="{0C9C1B3E-9A1C-46F0-8709-FAA0CBF1CC90}" destId="{929D2FBC-BA77-42E7-9FA3-71DD51548D8F}" srcOrd="19" destOrd="0" presId="urn:microsoft.com/office/officeart/2005/8/layout/cycle6"/>
    <dgm:cxn modelId="{4FFEEED5-2788-4D3C-A5E1-40BE7E92984F}" type="presParOf" srcId="{0C9C1B3E-9A1C-46F0-8709-FAA0CBF1CC90}" destId="{5E2007EF-FE3B-4747-84C6-FACAD0EFA5FE}" srcOrd="20" destOrd="0" presId="urn:microsoft.com/office/officeart/2005/8/layout/cycle6"/>
    <dgm:cxn modelId="{96B284EB-1E91-4D1B-9A12-473E424B074C}" type="presParOf" srcId="{0C9C1B3E-9A1C-46F0-8709-FAA0CBF1CC90}" destId="{F69A6E2C-E98B-4772-BB1C-79B0538AA7DF}" srcOrd="21" destOrd="0" presId="urn:microsoft.com/office/officeart/2005/8/layout/cycle6"/>
    <dgm:cxn modelId="{A5C9DC09-1B9C-44C9-9EF7-C3D28399C666}" type="presParOf" srcId="{0C9C1B3E-9A1C-46F0-8709-FAA0CBF1CC90}" destId="{47FF067C-4A62-4BFE-A221-D26A65BE24E8}" srcOrd="22" destOrd="0" presId="urn:microsoft.com/office/officeart/2005/8/layout/cycle6"/>
    <dgm:cxn modelId="{5D831105-3253-4A41-9BB7-8157BA929210}" type="presParOf" srcId="{0C9C1B3E-9A1C-46F0-8709-FAA0CBF1CC90}" destId="{5A110CE3-5856-4F1D-ADC1-B600D9D544E2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E99FA-77E7-4A6B-A441-B12777D6F84D}">
      <dsp:nvSpPr>
        <dsp:cNvPr id="0" name=""/>
        <dsp:cNvSpPr/>
      </dsp:nvSpPr>
      <dsp:spPr>
        <a:xfrm>
          <a:off x="0" y="370207"/>
          <a:ext cx="713989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28B96-6E3F-42CD-BD06-4FC67D7AF443}">
      <dsp:nvSpPr>
        <dsp:cNvPr id="0" name=""/>
        <dsp:cNvSpPr/>
      </dsp:nvSpPr>
      <dsp:spPr>
        <a:xfrm>
          <a:off x="356994" y="119287"/>
          <a:ext cx="499792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910" tIns="0" rIns="188910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/>
            <a:t>التعرف على الجذور النظرية لمهارة معالجة المعلومات.</a:t>
          </a:r>
          <a:endParaRPr lang="en-US" sz="2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81492" y="143785"/>
        <a:ext cx="4948927" cy="452844"/>
      </dsp:txXfrm>
    </dsp:sp>
    <dsp:sp modelId="{6C28CD95-4E57-4447-91E4-0001C0D2FF6C}">
      <dsp:nvSpPr>
        <dsp:cNvPr id="0" name=""/>
        <dsp:cNvSpPr/>
      </dsp:nvSpPr>
      <dsp:spPr>
        <a:xfrm>
          <a:off x="0" y="1141328"/>
          <a:ext cx="713989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02EB5-6588-4A1B-9FFB-44EA11011CDB}">
      <dsp:nvSpPr>
        <dsp:cNvPr id="0" name=""/>
        <dsp:cNvSpPr/>
      </dsp:nvSpPr>
      <dsp:spPr>
        <a:xfrm>
          <a:off x="356994" y="890408"/>
          <a:ext cx="499792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910" tIns="0" rIns="188910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/>
            <a:t>تطبيق مهارات معالجة المعلومات في دراستك الجامعية.</a:t>
          </a:r>
          <a:endParaRPr lang="en-US" sz="2000" b="1" kern="1200" dirty="0"/>
        </a:p>
      </dsp:txBody>
      <dsp:txXfrm>
        <a:off x="381492" y="914906"/>
        <a:ext cx="4948927" cy="452844"/>
      </dsp:txXfrm>
    </dsp:sp>
    <dsp:sp modelId="{29D9DE81-2E82-416F-AB44-0C3ACED9ECFA}">
      <dsp:nvSpPr>
        <dsp:cNvPr id="0" name=""/>
        <dsp:cNvSpPr/>
      </dsp:nvSpPr>
      <dsp:spPr>
        <a:xfrm>
          <a:off x="0" y="1912448"/>
          <a:ext cx="713989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BB144-6795-4C26-86DF-0E61EA603CE0}">
      <dsp:nvSpPr>
        <dsp:cNvPr id="0" name=""/>
        <dsp:cNvSpPr/>
      </dsp:nvSpPr>
      <dsp:spPr>
        <a:xfrm>
          <a:off x="356994" y="1661527"/>
          <a:ext cx="499792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910" tIns="0" rIns="188910" bIns="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/>
            <a:t>التمييز بين أقسام الذاكرة الثلاث.</a:t>
          </a:r>
          <a:endParaRPr lang="en-US" sz="2400" b="1" kern="1200" dirty="0"/>
        </a:p>
      </dsp:txBody>
      <dsp:txXfrm>
        <a:off x="381492" y="1686025"/>
        <a:ext cx="4948927" cy="452844"/>
      </dsp:txXfrm>
    </dsp:sp>
    <dsp:sp modelId="{2D712241-AE48-4A96-B2D2-8E29DB7E5428}">
      <dsp:nvSpPr>
        <dsp:cNvPr id="0" name=""/>
        <dsp:cNvSpPr/>
      </dsp:nvSpPr>
      <dsp:spPr>
        <a:xfrm>
          <a:off x="0" y="2683568"/>
          <a:ext cx="713989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F6F8E-554F-40B7-A14E-C1531A0B54A6}">
      <dsp:nvSpPr>
        <dsp:cNvPr id="0" name=""/>
        <dsp:cNvSpPr/>
      </dsp:nvSpPr>
      <dsp:spPr>
        <a:xfrm>
          <a:off x="356994" y="2432648"/>
          <a:ext cx="499792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910" tIns="0" rIns="188910" bIns="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/>
            <a:t>التعرف على رباعيات مهارات التذكر.</a:t>
          </a:r>
          <a:endParaRPr lang="en-US" sz="2400" b="1" kern="1200" dirty="0"/>
        </a:p>
      </dsp:txBody>
      <dsp:txXfrm>
        <a:off x="381492" y="2457146"/>
        <a:ext cx="4948927" cy="452844"/>
      </dsp:txXfrm>
    </dsp:sp>
    <dsp:sp modelId="{86ACD149-45D7-4C45-A70E-F333A6CA8AF5}">
      <dsp:nvSpPr>
        <dsp:cNvPr id="0" name=""/>
        <dsp:cNvSpPr/>
      </dsp:nvSpPr>
      <dsp:spPr>
        <a:xfrm>
          <a:off x="0" y="3454688"/>
          <a:ext cx="713989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6ABEC-0E77-4FE1-8E47-2FF705BE9DC1}">
      <dsp:nvSpPr>
        <dsp:cNvPr id="0" name=""/>
        <dsp:cNvSpPr/>
      </dsp:nvSpPr>
      <dsp:spPr>
        <a:xfrm>
          <a:off x="356994" y="3203768"/>
          <a:ext cx="499792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910" tIns="0" rIns="188910" bIns="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/>
            <a:t>توظيف مهارات التذكر في التعلم.</a:t>
          </a:r>
          <a:endParaRPr lang="en-US" sz="2400" b="1" kern="1200"/>
        </a:p>
      </dsp:txBody>
      <dsp:txXfrm>
        <a:off x="381492" y="3228266"/>
        <a:ext cx="4948927" cy="452844"/>
      </dsp:txXfrm>
    </dsp:sp>
    <dsp:sp modelId="{D176AB39-A961-4896-8DAD-57B46EB5C940}">
      <dsp:nvSpPr>
        <dsp:cNvPr id="0" name=""/>
        <dsp:cNvSpPr/>
      </dsp:nvSpPr>
      <dsp:spPr>
        <a:xfrm>
          <a:off x="0" y="4225808"/>
          <a:ext cx="713989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45D14-AD87-4BF1-B766-16E36FABFEBF}">
      <dsp:nvSpPr>
        <dsp:cNvPr id="0" name=""/>
        <dsp:cNvSpPr/>
      </dsp:nvSpPr>
      <dsp:spPr>
        <a:xfrm>
          <a:off x="356994" y="3974888"/>
          <a:ext cx="499792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910" tIns="0" rIns="188910" bIns="0" numCol="1" spcCol="1270" anchor="ctr" anchorCtr="0">
          <a:noAutofit/>
        </a:bodyPr>
        <a:lstStyle/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/>
            <a:t>استنتاج مفهوم الاستذكار.</a:t>
          </a:r>
          <a:endParaRPr lang="en-US" sz="2400" b="1" kern="1200" dirty="0"/>
        </a:p>
      </dsp:txBody>
      <dsp:txXfrm>
        <a:off x="381492" y="3999386"/>
        <a:ext cx="4948927" cy="452844"/>
      </dsp:txXfrm>
    </dsp:sp>
    <dsp:sp modelId="{9880490A-47B6-4B87-9EC9-BBD987A6C47B}">
      <dsp:nvSpPr>
        <dsp:cNvPr id="0" name=""/>
        <dsp:cNvSpPr/>
      </dsp:nvSpPr>
      <dsp:spPr>
        <a:xfrm>
          <a:off x="0" y="4996928"/>
          <a:ext cx="713989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0DF61-CD67-421B-9184-5D9064440974}">
      <dsp:nvSpPr>
        <dsp:cNvPr id="0" name=""/>
        <dsp:cNvSpPr/>
      </dsp:nvSpPr>
      <dsp:spPr>
        <a:xfrm>
          <a:off x="356994" y="4746008"/>
          <a:ext cx="4997923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910" tIns="0" rIns="188910" bIns="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تطبيق خصائص الاستذكار الفعال في حياتك الجامعية.</a:t>
          </a:r>
          <a:endParaRPr lang="en-US" sz="2000" b="1" kern="1200" dirty="0"/>
        </a:p>
      </dsp:txBody>
      <dsp:txXfrm>
        <a:off x="381492" y="4770506"/>
        <a:ext cx="4948927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85DA-6464-4BCE-8926-416028CF6B61}">
      <dsp:nvSpPr>
        <dsp:cNvPr id="0" name=""/>
        <dsp:cNvSpPr/>
      </dsp:nvSpPr>
      <dsp:spPr>
        <a:xfrm>
          <a:off x="3873557" y="1004934"/>
          <a:ext cx="2819231" cy="87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423"/>
              </a:lnTo>
              <a:lnTo>
                <a:pt x="2819231" y="674423"/>
              </a:lnTo>
              <a:lnTo>
                <a:pt x="2819231" y="879949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etal">
          <a:bevelT w="10000" h="100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21D94A4-A6B8-4EA1-AF95-A0FAA96E04E4}">
      <dsp:nvSpPr>
        <dsp:cNvPr id="0" name=""/>
        <dsp:cNvSpPr/>
      </dsp:nvSpPr>
      <dsp:spPr>
        <a:xfrm>
          <a:off x="3873557" y="1004934"/>
          <a:ext cx="107645" cy="87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423"/>
              </a:lnTo>
              <a:lnTo>
                <a:pt x="107645" y="674423"/>
              </a:lnTo>
              <a:lnTo>
                <a:pt x="107645" y="879949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etal">
          <a:bevelT w="10000" h="100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3EFA4F78-6C3E-4F5F-98EA-B091D189D943}">
      <dsp:nvSpPr>
        <dsp:cNvPr id="0" name=""/>
        <dsp:cNvSpPr/>
      </dsp:nvSpPr>
      <dsp:spPr>
        <a:xfrm>
          <a:off x="1269615" y="1004934"/>
          <a:ext cx="2603941" cy="879949"/>
        </a:xfrm>
        <a:custGeom>
          <a:avLst/>
          <a:gdLst/>
          <a:ahLst/>
          <a:cxnLst/>
          <a:rect l="0" t="0" r="0" b="0"/>
          <a:pathLst>
            <a:path>
              <a:moveTo>
                <a:pt x="2603941" y="0"/>
              </a:moveTo>
              <a:lnTo>
                <a:pt x="2603941" y="674423"/>
              </a:lnTo>
              <a:lnTo>
                <a:pt x="0" y="674423"/>
              </a:lnTo>
              <a:lnTo>
                <a:pt x="0" y="879949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etal">
          <a:bevelT w="10000" h="100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2C3C583-E200-4510-BDE5-27D1881523C6}">
      <dsp:nvSpPr>
        <dsp:cNvPr id="0" name=""/>
        <dsp:cNvSpPr/>
      </dsp:nvSpPr>
      <dsp:spPr>
        <a:xfrm>
          <a:off x="912031" y="-234182"/>
          <a:ext cx="5923051" cy="1239117"/>
        </a:xfrm>
        <a:prstGeom prst="roundRect">
          <a:avLst>
            <a:gd name="adj" fmla="val 10000"/>
          </a:avLst>
        </a:prstGeom>
        <a:solidFill>
          <a:schemeClr val="tx1"/>
        </a:solidFill>
        <a:ln w="38100">
          <a:solidFill>
            <a:schemeClr val="bg1">
              <a:lumMod val="95000"/>
              <a:lumOff val="5000"/>
            </a:schemeClr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A1A99-528D-42E6-902C-D8ADCCD51D90}">
      <dsp:nvSpPr>
        <dsp:cNvPr id="0" name=""/>
        <dsp:cNvSpPr/>
      </dsp:nvSpPr>
      <dsp:spPr>
        <a:xfrm>
          <a:off x="1158539" y="0"/>
          <a:ext cx="5923051" cy="1239117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مهارات معالجة المعلومات والاستذكار الفعال</a:t>
          </a:r>
          <a:endParaRPr lang="ar-SA" sz="36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194831" y="36292"/>
        <a:ext cx="5850467" cy="1166533"/>
      </dsp:txXfrm>
    </dsp:sp>
    <dsp:sp modelId="{17C8D3A0-01A1-4695-8A06-9CE9E2C12C1F}">
      <dsp:nvSpPr>
        <dsp:cNvPr id="0" name=""/>
        <dsp:cNvSpPr/>
      </dsp:nvSpPr>
      <dsp:spPr>
        <a:xfrm>
          <a:off x="160330" y="1884884"/>
          <a:ext cx="2218570" cy="140879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F8532-0944-4E5A-9504-D45DA01EE636}">
      <dsp:nvSpPr>
        <dsp:cNvPr id="0" name=""/>
        <dsp:cNvSpPr/>
      </dsp:nvSpPr>
      <dsp:spPr>
        <a:xfrm>
          <a:off x="406838" y="2119066"/>
          <a:ext cx="2218570" cy="1408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مهارة الاستذكار الفعال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48100" y="2160328"/>
        <a:ext cx="2136046" cy="1326268"/>
      </dsp:txXfrm>
    </dsp:sp>
    <dsp:sp modelId="{8C1AB5AE-552C-47DC-9922-59CDF581868A}">
      <dsp:nvSpPr>
        <dsp:cNvPr id="0" name=""/>
        <dsp:cNvSpPr/>
      </dsp:nvSpPr>
      <dsp:spPr>
        <a:xfrm>
          <a:off x="2871916" y="1884884"/>
          <a:ext cx="2218570" cy="140879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76AA0-DCFD-49D6-B13E-6B0BB362D30C}">
      <dsp:nvSpPr>
        <dsp:cNvPr id="0" name=""/>
        <dsp:cNvSpPr/>
      </dsp:nvSpPr>
      <dsp:spPr>
        <a:xfrm>
          <a:off x="3118424" y="2119066"/>
          <a:ext cx="2218570" cy="1408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مهارة التذكر </a:t>
          </a:r>
          <a:endParaRPr lang="ar-SA" sz="2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159686" y="2160328"/>
        <a:ext cx="2136046" cy="1326268"/>
      </dsp:txXfrm>
    </dsp:sp>
    <dsp:sp modelId="{90F78616-ADAA-44A5-8A1C-9D0041E1AAB6}">
      <dsp:nvSpPr>
        <dsp:cNvPr id="0" name=""/>
        <dsp:cNvSpPr/>
      </dsp:nvSpPr>
      <dsp:spPr>
        <a:xfrm>
          <a:off x="5583503" y="1884884"/>
          <a:ext cx="2218570" cy="140879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353E-4682-4515-AC93-842DDDB948E3}">
      <dsp:nvSpPr>
        <dsp:cNvPr id="0" name=""/>
        <dsp:cNvSpPr/>
      </dsp:nvSpPr>
      <dsp:spPr>
        <a:xfrm>
          <a:off x="5830010" y="2119066"/>
          <a:ext cx="2218570" cy="1408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مقدمة في مهارة معالجة المعلومات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kern="1200" dirty="0"/>
        </a:p>
      </dsp:txBody>
      <dsp:txXfrm>
        <a:off x="5871272" y="2160328"/>
        <a:ext cx="2136046" cy="1326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00DE-2ADB-4BEC-AA97-31F87A67FD78}">
      <dsp:nvSpPr>
        <dsp:cNvPr id="0" name=""/>
        <dsp:cNvSpPr/>
      </dsp:nvSpPr>
      <dsp:spPr>
        <a:xfrm>
          <a:off x="2138394" y="639418"/>
          <a:ext cx="4257607" cy="425760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DC4F7-0E0F-4227-85BA-B4274127AFF5}">
      <dsp:nvSpPr>
        <dsp:cNvPr id="0" name=""/>
        <dsp:cNvSpPr/>
      </dsp:nvSpPr>
      <dsp:spPr>
        <a:xfrm>
          <a:off x="2138394" y="639418"/>
          <a:ext cx="4257607" cy="425760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0A719-C1E3-472F-87AC-984BC939F7A1}">
      <dsp:nvSpPr>
        <dsp:cNvPr id="0" name=""/>
        <dsp:cNvSpPr/>
      </dsp:nvSpPr>
      <dsp:spPr>
        <a:xfrm>
          <a:off x="2138394" y="639418"/>
          <a:ext cx="4257607" cy="425760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4E477-32A7-4304-8D0B-5F947CA9AC39}">
      <dsp:nvSpPr>
        <dsp:cNvPr id="0" name=""/>
        <dsp:cNvSpPr/>
      </dsp:nvSpPr>
      <dsp:spPr>
        <a:xfrm>
          <a:off x="2138394" y="639418"/>
          <a:ext cx="4257607" cy="425760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A5286-338F-4F91-81DD-1D116561A7C3}">
      <dsp:nvSpPr>
        <dsp:cNvPr id="0" name=""/>
        <dsp:cNvSpPr/>
      </dsp:nvSpPr>
      <dsp:spPr>
        <a:xfrm>
          <a:off x="3287336" y="1788361"/>
          <a:ext cx="1959722" cy="195972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مهارات التذكر الثلاث</a:t>
          </a:r>
          <a:endParaRPr lang="ar-SA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574331" y="2075356"/>
        <a:ext cx="1385732" cy="1385732"/>
      </dsp:txXfrm>
    </dsp:sp>
    <dsp:sp modelId="{C1E36334-33C8-4F05-A684-3AE280A45E7C}">
      <dsp:nvSpPr>
        <dsp:cNvPr id="0" name=""/>
        <dsp:cNvSpPr/>
      </dsp:nvSpPr>
      <dsp:spPr>
        <a:xfrm>
          <a:off x="3528604" y="2901"/>
          <a:ext cx="1477187" cy="1371805"/>
        </a:xfrm>
        <a:prstGeom prst="ellipse">
          <a:avLst/>
        </a:prstGeom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الانتباه </a:t>
          </a:r>
          <a:r>
            <a:rPr lang="en-US" sz="18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Attention</a:t>
          </a:r>
          <a:endParaRPr lang="ar-SA" sz="1800" b="1" kern="1200" dirty="0" smtClean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744933" y="203797"/>
        <a:ext cx="1044529" cy="970013"/>
      </dsp:txXfrm>
    </dsp:sp>
    <dsp:sp modelId="{C3B6FB63-7299-43FA-A57F-764EE30B79E4}">
      <dsp:nvSpPr>
        <dsp:cNvPr id="0" name=""/>
        <dsp:cNvSpPr/>
      </dsp:nvSpPr>
      <dsp:spPr>
        <a:xfrm>
          <a:off x="5622207" y="2082319"/>
          <a:ext cx="1448818" cy="1371805"/>
        </a:xfrm>
        <a:prstGeom prst="ellipse">
          <a:avLst/>
        </a:prstGeom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الترميز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Encoding</a:t>
          </a:r>
          <a:endParaRPr lang="ar-SA" sz="1800" b="1" kern="1200" dirty="0" smtClean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834381" y="2283215"/>
        <a:ext cx="1024470" cy="970013"/>
      </dsp:txXfrm>
    </dsp:sp>
    <dsp:sp modelId="{EBE66208-AB8D-4008-BFBA-9255DB168A6E}">
      <dsp:nvSpPr>
        <dsp:cNvPr id="0" name=""/>
        <dsp:cNvSpPr/>
      </dsp:nvSpPr>
      <dsp:spPr>
        <a:xfrm>
          <a:off x="3367135" y="4161738"/>
          <a:ext cx="1800124" cy="1371805"/>
        </a:xfrm>
        <a:prstGeom prst="ellipse">
          <a:avLst/>
        </a:prstGeom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التخزين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Storage</a:t>
          </a:r>
          <a:endParaRPr lang="ar-SA" sz="2400" kern="1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630757" y="4362634"/>
        <a:ext cx="1272880" cy="970013"/>
      </dsp:txXfrm>
    </dsp:sp>
    <dsp:sp modelId="{7AA4F398-E959-435A-8232-B5802822B6EC}">
      <dsp:nvSpPr>
        <dsp:cNvPr id="0" name=""/>
        <dsp:cNvSpPr/>
      </dsp:nvSpPr>
      <dsp:spPr>
        <a:xfrm>
          <a:off x="1247132" y="2053943"/>
          <a:ext cx="1881294" cy="1428557"/>
        </a:xfrm>
        <a:prstGeom prst="ellipse">
          <a:avLst/>
        </a:prstGeom>
        <a:solidFill>
          <a:schemeClr val="tx1"/>
        </a:solidFill>
        <a:ln>
          <a:solidFill>
            <a:schemeClr val="bg1">
              <a:lumMod val="95000"/>
              <a:lumOff val="5000"/>
            </a:schemeClr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الاسترجاع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Retrieval</a:t>
          </a:r>
          <a:endParaRPr lang="ar-SA" sz="2400" kern="1200" dirty="0">
            <a:solidFill>
              <a:schemeClr val="bg1">
                <a:lumMod val="95000"/>
                <a:lumOff val="5000"/>
              </a:schemeClr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522641" y="2263150"/>
        <a:ext cx="1330276" cy="1010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6F211-8A36-4FEF-B934-A9D0DE4B25C3}">
      <dsp:nvSpPr>
        <dsp:cNvPr id="0" name=""/>
        <dsp:cNvSpPr/>
      </dsp:nvSpPr>
      <dsp:spPr>
        <a:xfrm>
          <a:off x="3750320" y="4385"/>
          <a:ext cx="1220880" cy="60677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/>
            <a:t>الاعتقاد في إمكانية التعلم</a:t>
          </a:r>
          <a:endParaRPr lang="en-US" sz="1200" b="1" kern="1200" dirty="0"/>
        </a:p>
      </dsp:txBody>
      <dsp:txXfrm>
        <a:off x="3779940" y="34005"/>
        <a:ext cx="1161640" cy="547536"/>
      </dsp:txXfrm>
    </dsp:sp>
    <dsp:sp modelId="{50E07D1B-5261-472D-8125-E2683CDF8F5E}">
      <dsp:nvSpPr>
        <dsp:cNvPr id="0" name=""/>
        <dsp:cNvSpPr/>
      </dsp:nvSpPr>
      <dsp:spPr>
        <a:xfrm>
          <a:off x="2256266" y="307773"/>
          <a:ext cx="4208989" cy="4208989"/>
        </a:xfrm>
        <a:custGeom>
          <a:avLst/>
          <a:gdLst/>
          <a:ahLst/>
          <a:cxnLst/>
          <a:rect l="0" t="0" r="0" b="0"/>
          <a:pathLst>
            <a:path>
              <a:moveTo>
                <a:pt x="2720116" y="92056"/>
              </a:moveTo>
              <a:arcTo wR="2104494" hR="2104494" stAng="17220559" swAng="869596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CB5D5-36FA-4210-9E3C-C30029FCA141}">
      <dsp:nvSpPr>
        <dsp:cNvPr id="0" name=""/>
        <dsp:cNvSpPr/>
      </dsp:nvSpPr>
      <dsp:spPr>
        <a:xfrm>
          <a:off x="5232667" y="620777"/>
          <a:ext cx="1232390" cy="60677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/>
            <a:t>البيئة المناسبة للتعلم</a:t>
          </a:r>
          <a:endParaRPr lang="en-US" sz="1200" kern="1200" dirty="0"/>
        </a:p>
      </dsp:txBody>
      <dsp:txXfrm>
        <a:off x="5262287" y="650397"/>
        <a:ext cx="1173150" cy="547536"/>
      </dsp:txXfrm>
    </dsp:sp>
    <dsp:sp modelId="{E9B8511D-323D-4966-9FD7-D84138CAE400}">
      <dsp:nvSpPr>
        <dsp:cNvPr id="0" name=""/>
        <dsp:cNvSpPr/>
      </dsp:nvSpPr>
      <dsp:spPr>
        <a:xfrm>
          <a:off x="2256266" y="307773"/>
          <a:ext cx="4208989" cy="4208989"/>
        </a:xfrm>
        <a:custGeom>
          <a:avLst/>
          <a:gdLst/>
          <a:ahLst/>
          <a:cxnLst/>
          <a:rect l="0" t="0" r="0" b="0"/>
          <a:pathLst>
            <a:path>
              <a:moveTo>
                <a:pt x="3849154" y="927609"/>
              </a:moveTo>
              <a:arcTo wR="2104494" hR="2104494" stAng="19559868" swAng="1527357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21532-F969-4A4C-9D98-0B1FDC4E9BB2}">
      <dsp:nvSpPr>
        <dsp:cNvPr id="0" name=""/>
        <dsp:cNvSpPr/>
      </dsp:nvSpPr>
      <dsp:spPr>
        <a:xfrm>
          <a:off x="5853414" y="2108879"/>
          <a:ext cx="1223681" cy="60677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/>
            <a:t>الحالة الفيزيائية المؤهلة للتعلم</a:t>
          </a:r>
          <a:endParaRPr lang="en-US" sz="1200" kern="1200" dirty="0"/>
        </a:p>
      </dsp:txBody>
      <dsp:txXfrm>
        <a:off x="5883034" y="2138499"/>
        <a:ext cx="1164441" cy="547536"/>
      </dsp:txXfrm>
    </dsp:sp>
    <dsp:sp modelId="{A2C6F008-E83E-47F8-8A70-B09E2CF18529}">
      <dsp:nvSpPr>
        <dsp:cNvPr id="0" name=""/>
        <dsp:cNvSpPr/>
      </dsp:nvSpPr>
      <dsp:spPr>
        <a:xfrm>
          <a:off x="2256266" y="307773"/>
          <a:ext cx="4208989" cy="4208989"/>
        </a:xfrm>
        <a:custGeom>
          <a:avLst/>
          <a:gdLst/>
          <a:ahLst/>
          <a:cxnLst/>
          <a:rect l="0" t="0" r="0" b="0"/>
          <a:pathLst>
            <a:path>
              <a:moveTo>
                <a:pt x="4185621" y="2417238"/>
              </a:moveTo>
              <a:arcTo wR="2104494" hR="2104494" stAng="512775" swAng="1527357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965F6-1519-4B50-995A-675E44FA61A7}">
      <dsp:nvSpPr>
        <dsp:cNvPr id="0" name=""/>
        <dsp:cNvSpPr/>
      </dsp:nvSpPr>
      <dsp:spPr>
        <a:xfrm>
          <a:off x="5119839" y="3596982"/>
          <a:ext cx="1458046" cy="606776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/>
            <a:t>توظيف إستراتيجيات معالجة المعلومات</a:t>
          </a:r>
          <a:endParaRPr lang="en-US" sz="1200" kern="1200" dirty="0"/>
        </a:p>
      </dsp:txBody>
      <dsp:txXfrm>
        <a:off x="5149459" y="3626602"/>
        <a:ext cx="1398806" cy="547536"/>
      </dsp:txXfrm>
    </dsp:sp>
    <dsp:sp modelId="{28735F30-C604-4335-A745-3AC6731B15D7}">
      <dsp:nvSpPr>
        <dsp:cNvPr id="0" name=""/>
        <dsp:cNvSpPr/>
      </dsp:nvSpPr>
      <dsp:spPr>
        <a:xfrm>
          <a:off x="2256266" y="307773"/>
          <a:ext cx="4208989" cy="4208989"/>
        </a:xfrm>
        <a:custGeom>
          <a:avLst/>
          <a:gdLst/>
          <a:ahLst/>
          <a:cxnLst/>
          <a:rect l="0" t="0" r="0" b="0"/>
          <a:pathLst>
            <a:path>
              <a:moveTo>
                <a:pt x="3204170" y="3898821"/>
              </a:moveTo>
              <a:arcTo wR="2104494" hR="2104494" stAng="3509845" swAng="869596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8AABB-323D-4E14-B605-76F081CF670F}">
      <dsp:nvSpPr>
        <dsp:cNvPr id="0" name=""/>
        <dsp:cNvSpPr/>
      </dsp:nvSpPr>
      <dsp:spPr>
        <a:xfrm>
          <a:off x="3750320" y="4213374"/>
          <a:ext cx="1220880" cy="606776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/>
            <a:t>استخدام إستراتيجيات التعلم الفعال</a:t>
          </a:r>
          <a:endParaRPr lang="en-US" sz="1200" kern="1200" dirty="0"/>
        </a:p>
      </dsp:txBody>
      <dsp:txXfrm>
        <a:off x="3779940" y="4242994"/>
        <a:ext cx="1161640" cy="547536"/>
      </dsp:txXfrm>
    </dsp:sp>
    <dsp:sp modelId="{4F101CD7-2E7A-431C-8650-3B429EDD1801}">
      <dsp:nvSpPr>
        <dsp:cNvPr id="0" name=""/>
        <dsp:cNvSpPr/>
      </dsp:nvSpPr>
      <dsp:spPr>
        <a:xfrm>
          <a:off x="2256266" y="307773"/>
          <a:ext cx="4208989" cy="4208989"/>
        </a:xfrm>
        <a:custGeom>
          <a:avLst/>
          <a:gdLst/>
          <a:ahLst/>
          <a:cxnLst/>
          <a:rect l="0" t="0" r="0" b="0"/>
          <a:pathLst>
            <a:path>
              <a:moveTo>
                <a:pt x="1488872" y="4116932"/>
              </a:moveTo>
              <a:arcTo wR="2104494" hR="2104494" stAng="6420559" swAng="869596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E1ECC-6312-4B2D-93D0-C6335DAF631E}">
      <dsp:nvSpPr>
        <dsp:cNvPr id="0" name=""/>
        <dsp:cNvSpPr/>
      </dsp:nvSpPr>
      <dsp:spPr>
        <a:xfrm>
          <a:off x="2227692" y="3596982"/>
          <a:ext cx="1289931" cy="606776"/>
        </a:xfrm>
        <a:prstGeom prst="roundRect">
          <a:avLst/>
        </a:prstGeom>
        <a:solidFill>
          <a:srgbClr val="E2C8D9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/>
            <a:t>استخدام كل الإمكانات العقلية</a:t>
          </a:r>
          <a:endParaRPr lang="en-US" sz="1200" kern="1200" dirty="0"/>
        </a:p>
      </dsp:txBody>
      <dsp:txXfrm>
        <a:off x="2257312" y="3626602"/>
        <a:ext cx="1230691" cy="547536"/>
      </dsp:txXfrm>
    </dsp:sp>
    <dsp:sp modelId="{02F583FF-D0E7-47B5-8DA0-2AD7D438050C}">
      <dsp:nvSpPr>
        <dsp:cNvPr id="0" name=""/>
        <dsp:cNvSpPr/>
      </dsp:nvSpPr>
      <dsp:spPr>
        <a:xfrm>
          <a:off x="2256266" y="307773"/>
          <a:ext cx="4208989" cy="4208989"/>
        </a:xfrm>
        <a:custGeom>
          <a:avLst/>
          <a:gdLst/>
          <a:ahLst/>
          <a:cxnLst/>
          <a:rect l="0" t="0" r="0" b="0"/>
          <a:pathLst>
            <a:path>
              <a:moveTo>
                <a:pt x="359834" y="3281380"/>
              </a:moveTo>
              <a:arcTo wR="2104494" hR="2104494" stAng="8759868" swAng="1527357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E1478-ED98-43C5-83B7-40A1A01D602A}">
      <dsp:nvSpPr>
        <dsp:cNvPr id="0" name=""/>
        <dsp:cNvSpPr/>
      </dsp:nvSpPr>
      <dsp:spPr>
        <a:xfrm>
          <a:off x="1563864" y="2108879"/>
          <a:ext cx="1384803" cy="606776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/>
            <a:t>التعلم مع الآخرين بفاعلية</a:t>
          </a:r>
          <a:endParaRPr lang="en-US" sz="1200" kern="1200" dirty="0"/>
        </a:p>
      </dsp:txBody>
      <dsp:txXfrm>
        <a:off x="1593484" y="2138499"/>
        <a:ext cx="1325563" cy="547536"/>
      </dsp:txXfrm>
    </dsp:sp>
    <dsp:sp modelId="{5E2007EF-FE3B-4747-84C6-FACAD0EFA5FE}">
      <dsp:nvSpPr>
        <dsp:cNvPr id="0" name=""/>
        <dsp:cNvSpPr/>
      </dsp:nvSpPr>
      <dsp:spPr>
        <a:xfrm>
          <a:off x="2256266" y="307773"/>
          <a:ext cx="4208989" cy="4208989"/>
        </a:xfrm>
        <a:custGeom>
          <a:avLst/>
          <a:gdLst/>
          <a:ahLst/>
          <a:cxnLst/>
          <a:rect l="0" t="0" r="0" b="0"/>
          <a:pathLst>
            <a:path>
              <a:moveTo>
                <a:pt x="23367" y="1791750"/>
              </a:moveTo>
              <a:arcTo wR="2104494" hR="2104494" stAng="11312775" swAng="1527357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A6E2C-E98B-4772-BB1C-79B0538AA7DF}">
      <dsp:nvSpPr>
        <dsp:cNvPr id="0" name=""/>
        <dsp:cNvSpPr/>
      </dsp:nvSpPr>
      <dsp:spPr>
        <a:xfrm>
          <a:off x="2179910" y="620777"/>
          <a:ext cx="1385494" cy="6067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/>
            <a:t>حب التعلم والتمتع به</a:t>
          </a:r>
          <a:endParaRPr lang="en-US" sz="1200" kern="1200" dirty="0"/>
        </a:p>
      </dsp:txBody>
      <dsp:txXfrm>
        <a:off x="2209530" y="650397"/>
        <a:ext cx="1326254" cy="547536"/>
      </dsp:txXfrm>
    </dsp:sp>
    <dsp:sp modelId="{5A110CE3-5856-4F1D-ADC1-B600D9D544E2}">
      <dsp:nvSpPr>
        <dsp:cNvPr id="0" name=""/>
        <dsp:cNvSpPr/>
      </dsp:nvSpPr>
      <dsp:spPr>
        <a:xfrm>
          <a:off x="2256266" y="307773"/>
          <a:ext cx="4208989" cy="4208989"/>
        </a:xfrm>
        <a:custGeom>
          <a:avLst/>
          <a:gdLst/>
          <a:ahLst/>
          <a:cxnLst/>
          <a:rect l="0" t="0" r="0" b="0"/>
          <a:pathLst>
            <a:path>
              <a:moveTo>
                <a:pt x="1004818" y="310167"/>
              </a:moveTo>
              <a:arcTo wR="2104494" hR="2104494" stAng="14309845" swAng="869596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ACB44A8-74FE-47C8-B539-A2D6F2486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4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C951-E5DD-4FE7-8717-4D8CF1F181D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5360-2846-4BB1-9E80-0ADDB97190F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C7747-9016-45CE-B457-B190F8C0C3D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3972-5B83-4521-82BF-D65A1944984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EC2D6-246B-487D-B9AB-77A3D003EB9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64FC-A598-414C-A4A2-82C3FDD037F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0FD6-64E2-47E5-AB84-A3E39560C39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AB3F-AE7E-42A3-AAB5-656F769A13A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E991E-862F-458D-AFD0-411E53C9A60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34A0C-85D9-4D71-9E13-BDF3093DA47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5BDA-F129-4B1E-AE5B-01353EC9AAA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17D5-413C-44B1-ADDB-14332B37130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083E-01BF-4A86-9124-709AC40C5A3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157E-DED1-40C6-904A-10C87B5D916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F9F2-C70F-40D9-8FCF-C16344844AB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EC7A-230F-46AE-95E8-E2D7F7D72DE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960D-2885-4A08-A351-88D5BA1781E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557B-FED7-4B6A-8070-4F8B8709900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1CB1-8E8D-424F-92A8-CBE186BE5FD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7B372-9B2C-4D8E-9023-DF6081D17B7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E6FD-B649-426E-9D93-9ECE7E03706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563C-1BC2-4A59-BF7A-FE160FC305D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D3BA4-6A39-4835-9810-B573B8E3234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DBFC-3F10-4401-8328-0AC489E0E40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962E-A7B7-47F6-AD7C-F91E11CAC1F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FB639-B682-4337-BBEC-8F10C8438D1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3675-9250-4AEE-9B40-B7F8E6FB9E9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B2BD-3AD6-4925-A4F5-93516EBA63A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301BB-92BF-4AA1-8FF8-E337359283B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8F39-C5DA-4920-B348-34EC0C26B10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8F5B-C67D-4132-9BED-CEDD8C75B29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DAAD-FA55-4362-890A-BCD7C4A5AFE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D525-DAB4-4AB6-996A-D43E483BFFC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A54D-DA88-44F7-86AB-B3BC19B39E9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F7BB-AAD2-4B63-8EEF-0077B56F2D6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6E94-696B-4498-A4E3-6E4FEA4FD41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E80D-73C9-4267-9BD0-17ED3189F93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967B-C8D1-46E0-BB47-07909080BF3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9410-CF59-49CC-8C61-6CC3515654D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25AF-FEE0-4C04-B072-D86A1F753A9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مستطيل 1"/>
          <p:cNvSpPr/>
          <p:nvPr userDrawn="1"/>
        </p:nvSpPr>
        <p:spPr>
          <a:xfrm>
            <a:off x="406865" y="829913"/>
            <a:ext cx="8737135" cy="52565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1"/>
            <a:ext cx="180901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BE6E-B00E-4516-85F4-2961B7255BA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مستطيل 8"/>
          <p:cNvSpPr/>
          <p:nvPr userDrawn="1"/>
        </p:nvSpPr>
        <p:spPr>
          <a:xfrm>
            <a:off x="406865" y="829913"/>
            <a:ext cx="8737135" cy="52565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0"/>
            <a:ext cx="1784922" cy="7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BFCD-1AC4-41D3-9AAB-9A6BAA3317C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مستطيل 9"/>
          <p:cNvSpPr/>
          <p:nvPr userDrawn="1"/>
        </p:nvSpPr>
        <p:spPr>
          <a:xfrm>
            <a:off x="406865" y="829913"/>
            <a:ext cx="8737135" cy="52565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3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2C6D-2BEE-4184-9C46-B4EA661714A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F2C6-B6A2-4939-84C6-ABF2025C76C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CDE03-D5A1-470B-99C4-EBD41A2460B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5687-1384-4EC0-A9E4-CC8A1DE798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3544-97AA-453B-8BDF-71738E6BB37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مستطيل 6"/>
          <p:cNvSpPr/>
          <p:nvPr userDrawn="1"/>
        </p:nvSpPr>
        <p:spPr>
          <a:xfrm>
            <a:off x="611560" y="692696"/>
            <a:ext cx="8532440" cy="180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 userDrawn="1"/>
        </p:nvSpPr>
        <p:spPr>
          <a:xfrm>
            <a:off x="1147027" y="3088187"/>
            <a:ext cx="6849946" cy="68162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cs typeface="AL-Mohanad Bold" pitchFamily="2" charset="-78"/>
              </a:rPr>
              <a:t>مهارات معالجة المعلومات</a:t>
            </a:r>
            <a:endParaRPr lang="ar-SA" sz="3200" b="1" kern="1200" dirty="0">
              <a:cs typeface="AL-Mohanad Bold" pitchFamily="2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424247" cy="7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E862-18D7-4CB6-9E4F-432CC92C992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0405-5A36-4355-A8D2-632CEADF333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FD6F-AB86-47C0-9A9F-F2349D62466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A3C3-4CE0-4592-8A00-2462E48AA91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A377-0052-4357-9DB4-078BE3B8C83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7C25-B7AF-435D-958A-B3B128FC944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AEC0A-7C3F-44B5-A73C-5F292F0BA9F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712E8-0D36-43BD-9130-42A9DDCC0D8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l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4C4163C-6BBF-4D68-9A49-1949D7BC644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2pPr>
      <a:lvl3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3pPr>
      <a:lvl4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4pPr>
      <a:lvl5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5pPr>
      <a:lvl6pPr marL="25146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6pPr>
      <a:lvl7pPr marL="29718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7pPr>
      <a:lvl8pPr marL="34290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8pPr>
      <a:lvl9pPr marL="38862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9pPr>
    </p:titleStyle>
    <p:bodyStyle>
      <a:lvl1pPr marL="342900" indent="-342900" algn="r" defTabSz="449263" rtl="1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FFFFFF"/>
          </a:solidFill>
          <a:latin typeface="+mn-lt"/>
          <a:cs typeface="+mn-cs"/>
        </a:defRPr>
      </a:lvl2pPr>
      <a:lvl3pPr marL="1143000" indent="-228600" algn="r" defTabSz="449263" rtl="1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l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29FF1D7-FA6E-4296-BD7C-DFCFF1F0616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2pPr>
      <a:lvl3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3pPr>
      <a:lvl4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4pPr>
      <a:lvl5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5pPr>
      <a:lvl6pPr marL="25146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6pPr>
      <a:lvl7pPr marL="29718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7pPr>
      <a:lvl8pPr marL="34290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8pPr>
      <a:lvl9pPr marL="38862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9pPr>
    </p:titleStyle>
    <p:bodyStyle>
      <a:lvl1pPr marL="342900" indent="-342900" algn="r" defTabSz="449263" rtl="1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FFFFFF"/>
          </a:solidFill>
          <a:latin typeface="+mn-lt"/>
          <a:cs typeface="+mn-cs"/>
        </a:defRPr>
      </a:lvl2pPr>
      <a:lvl3pPr marL="1143000" indent="-228600" algn="r" defTabSz="449263" rtl="1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l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6575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5C0C118-FDD8-44B1-8776-CB9E32F6E1E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2pPr>
      <a:lvl3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3pPr>
      <a:lvl4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4pPr>
      <a:lvl5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5pPr>
      <a:lvl6pPr marL="25146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6pPr>
      <a:lvl7pPr marL="29718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7pPr>
      <a:lvl8pPr marL="34290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8pPr>
      <a:lvl9pPr marL="38862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9pPr>
    </p:titleStyle>
    <p:bodyStyle>
      <a:lvl1pPr marL="342900" indent="-342900" algn="r" defTabSz="449263" rtl="1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FFFFFF"/>
          </a:solidFill>
          <a:latin typeface="+mn-lt"/>
          <a:cs typeface="+mn-cs"/>
        </a:defRPr>
      </a:lvl2pPr>
      <a:lvl3pPr marL="1143000" indent="-228600" algn="r" defTabSz="449263" rtl="1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algn="l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ar-SA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AFADA5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4DB9662-7C11-4BCA-B7C9-1BA50B1C537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2pPr>
      <a:lvl3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3pPr>
      <a:lvl4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4pPr>
      <a:lvl5pPr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5pPr>
      <a:lvl6pPr marL="25146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6pPr>
      <a:lvl7pPr marL="29718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7pPr>
      <a:lvl8pPr marL="34290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8pPr>
      <a:lvl9pPr marL="3886200" indent="-228600" algn="l" defTabSz="449263" rtl="1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4" charset="0"/>
          <a:cs typeface="Tahoma" pitchFamily="34" charset="0"/>
        </a:defRPr>
      </a:lvl9pPr>
    </p:titleStyle>
    <p:bodyStyle>
      <a:lvl1pPr marL="342900" indent="-342900" algn="r" defTabSz="449263" rtl="1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FFFFFF"/>
          </a:solidFill>
          <a:latin typeface="+mn-lt"/>
          <a:cs typeface="+mn-cs"/>
        </a:defRPr>
      </a:lvl2pPr>
      <a:lvl3pPr marL="1143000" indent="-228600" algn="r" defTabSz="449263" rtl="1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r" defTabSz="449263" rtl="1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rtl="0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F58750-C003-40DD-BE2C-0185385CE13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40" r:id="rId4"/>
    <p:sldLayoutId id="2147484255" r:id="rId5"/>
    <p:sldLayoutId id="2147484241" r:id="rId6"/>
    <p:sldLayoutId id="2147484256" r:id="rId7"/>
    <p:sldLayoutId id="2147484257" r:id="rId8"/>
    <p:sldLayoutId id="2147484258" r:id="rId9"/>
    <p:sldLayoutId id="2147484242" r:id="rId10"/>
    <p:sldLayoutId id="21474842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hyperlink" Target="&#1575;&#1604;&#1605;&#1585;&#1601;&#1602;&#1575;&#1578;/3-%20&#1575;&#1582;&#1578;&#1576;&#1575;&#1585;%20&#1575;&#1604;&#1584;&#1575;&#1603;&#1585;&#1577;%20&#1602;&#1589;&#1610;&#1585;%20&#1575;&#1604;&#1605;&#1583;&#1609;.mp4" TargetMode="Externa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.ggtimer.com/" TargetMode="External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.ggtimer.com/" TargetMode="External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JP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.ggtimer.com/" TargetMode="External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.ggtimer.com/" TargetMode="External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575;&#1604;&#1605;&#1585;&#1601;&#1602;&#1575;&#1578;/&#1602;&#1608;&#1575;&#1593;&#1583;%20&#1575;&#1604;&#1593;&#1605;&#1604;.pptx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&#1575;&#1604;&#1605;&#1585;&#1601;&#1602;&#1575;&#1578;/1-%20&#1575;&#1604;&#1571;&#1607;&#1583;&#1575;&#1601;%20&#1576;&#1575;&#1604;&#1593;&#1589;&#1601;%20&#1575;&#1604;&#1584;&#1607;&#1606;&#1610;.doc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(1)%20&#1605;&#1601;&#1607;&#1608;&#1605;%20&#1575;&#1604;&#1576;&#1581;&#1579;%20&#1575;&#1604;&#1593;&#1604;&#1605;&#1610;/&#1575;&#1604;&#1605;&#1585;&#1601;&#1602;&#1575;&#1578;/&#1602;&#1608;&#1575;&#1593;&#1583;%20&#1575;&#1604;&#1593;&#1605;&#1604;.pptx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BDAAkGBwgHBgkIBwgKCgkLDRYPDQwMDRsUFRAWIB0iIiAdHx8kKDQsJCYxJx8fLT0tMTU3Ojo6Iys/RD84QzQ5Ojf/2wBDAQoKCg0MDRoPDxo3JR8lNzc3Nzc3Nzc3Nzc3Nzc3Nzc3Nzc3Nzc3Nzc3Nzc3Nzc3Nzc3Nzc3Nzc3Nzc3Nzc3Nzf/wAARCACcAKcDASIAAhEBAxEB/8QAHAAAAgMBAQEBAAAAAAAAAAAAAAYEBQcBAwII/8QARBAAAQMDAgMFBQUFBgQHAAAAAQIDBAAFEQYhEjFBBxMUUWEiMnGBkRUjQlKhFmJyscEzU2OCosIXJEOSJXOjsrPR4f/EABoBAAEFAQAAAAAAAAAAAAAAAAABAgMEBQb/xAAwEQACAgIABQIDBgcAAAAAAAAAAQIDBBEFEiExQRNRFJGhFSJxscHhBiMyQmGB0f/aAAwDAQACEQMRAD8A3GiiigAooooAK4eVdqq1SbiNO3I2VRFxEZZjEAE8YG2M7Z+NAFkFA0s9pKZzmiLx9kuralpYKgpvPEUpIKgMb5KQofOk6y2Ox3u2xbovx0iQ8gFbz054OpX+JPsrASQrIIAA2q0Vb7rCbCbJfZTYTn/l7gfFNLB5hRV7ePgqsf7bxFa657TT11ROsazl5kRo2mLS2y3IsZk2tS0Bbb0B9TeRjIJTkpV094GrNnVU3T6ko1QEvQFLCUXVhvAbJ5B9A93y4xt5hNU+i27ja7YxZ7vGUHo+UtPte2y4jPsgK5ggYHtAZGOe9MjjaHUKQ4lK0KBSpKhkEHmCPKsKPFMjDyHGUueG/p/gsuiNkFpaYOa5jSVFGn4Um7AZBfZAQwD/AOYoji/yhVQ371rF7JixLDD/AC9++8/9eFKR+prtptrFqgIgxVLMdtSi0lauLu0lRPCD5DJxVHeNVuobV9iW+RNaQ4G3p6Gi4wwM4KgE+05w8yE7bYzzq59r5eRa4Y0Vr3f6jPh4QjufcY7Bqi6OXtmzX+3MNSn2lusvQni40pKMcWQQFJ94c6c80saQg2nwputumi5PS0gOzysKKwn8IA2QAc+yAPrV++2XE4S642eikEf12NdHXOSilPv50U3rfQkA5rtQYrryHzHfUlZ4eJDiBjI5bjof51OFTCBUC83iBY4Dk+6SEx4reApxWeZOANqnKOKyTtvvMdCrTbHHkIbUVylK4tjwjhSPqon5U+uHPNR3rY2T5Vs1SDNjT4zUqE+2/HdTxIdbVlKh5g1Ir8x6M1pN0XcA80pUyxyF/ftIIwkkgFY22WB02CvSv0dZ7rBvMBqdbJLciM6MocQcg+YPkR1HSiyt1y5WLF7WydRXByopgp2iiigAooooAKiXKfEt0VyTPktR2EY4nHVhIGTgb+ZOwHU1KNZRcrxKu+rJUhVsu0uPbXVR4EOPFVwLWMBb6lHCPROTsASNzUds3CDaW37CpbejzZduKL1cJelrKr7KnKDxTPV4Yd9k8a0JwV4UMc0p33HOr+1SLm8HRdILEVSCODupHehY8/dGMVURNTT3b27a5em50V1lCFukPtOltCs8JISc9DsMmrK9XY29MdiLHMq4S1lEWKFYLigMkk9EpG5PSuMz43338kqkpS+f5/M0KnGMdqXRFpnajNVjGj3Zqe81HdZcp1W/cRXVRmGvRIQQVfFROfSup0FbYgUqzTbnbXjuHGpanB80Lyk/Spo/w7Jx62Lf4dBvxXXouh7XOGLhFMVThQy4oB4J5rR1SD0zyJ8s9cEciy4pnP2thJQ7DbbUUBHCkJXnh4f+08qhv2PVr5TFN7t7cdWAuYzFUh8J6hKSopBPnn5VTQdId12iyYlmuk6A0m1NPSXQoPOPrLigOJTgUOQ8unSpKuBXSqcJzS9tdt+7ElkxT2kWd1P7OSDqOC8mMhK0/aDJOG5TeQCcdHE8wRzxg9K0NxQWwVBSgMZBQd8c9qXIuirSiUxJuLku5yWVBTSpz5WkLH4g2MICvXFMy1IaTxOFKU8iScCt3Dx7KKVXZLma8lWyUZS2lo5DQz3YcYSAHEhXFzKhjbJqRUO148C1g5G+Phk4qZWgiMhXlZatM1wc0R3FA/BJrO4lsiaRg2ySzopu4RfBNF6ZDaS5KS4QOIlBGSOW4PnTvrRxxvSl17jh75UVxDfEcArIwkfUivS6Xm2WJhAnSEtE+y0yAVOOEDkhA9pR26CgDIdU2e0asmu3bRMyK9NcRidZ3T3LrvDtxJQrBCuQxjB2PxUtJ6on6Evq2mWn0MrIMi3yklsq9MK91Y6HrjBrUdSacm64WXW9ORLQAR3VzmLxLGNwoIRy64ClZ9BS9qQ6atlmVZLtMkavuzQwhZUlCopA/vRkpGQMpKlH02qaM5SSr1sa0k9ms6c1DbdRW5E21SA62dlJzhbauqVJ6H0or81WqVKgutybetxM9CeAyGlFKXDg7bEcW2d/Sin240oS1sbGfMtn6toooqsSBRRRQBwjNcKRjlX1XDyoAz5lCHNZakkD30rjx8/Bvix/rFQXXFRO0qyOuFC2pcJ+I01n221g94VgeRCQnP8A+VaR0d3eNQO5Cg5P4sY/KwynH+k1E7NoUaVbBqSQrxVyuCllbzmCWUcRHdI/KlOOQ65rnqK3ZxO27fSPT5luT1TGPuNUqfDgltEuXHYU6cIDzqUcR8hk71JpQt2h4T4lzNVNR7vdJayXHXUZQyj8KGwfdAHXnnNd02qVp+9L01OfekwnUF+1yX1cSuAe+wonclOcj0+FbWvYrjceVL2mUKd1pqqYfcR4SIjG+OBrjV+rgHypg5jbG9U+hlIlR7rOQnh8VdJBJP4uBXdg/wCinQBl7JUCI7iFZAeQAR67H+dTikLGFAEetUkloEsuQXEoDrwJSd0ZG5Podjy51csghIClcRx73nUgw+wAOVB5V2g8qUBD1T9q6nvj2l4bzVujRURpr03dbq/vCpIQnYDCm+ZJ5Dau3GVpfs+bRJnLdk3R5BSl13L8uRjcgKO4Tn4JFWUZsK7Sbg4k44bPGB9cvP8A/wBVmXbPJVJ1m0wlQ4I1vQgY2IW6s53/AIQKlor9WxQ9xs5csdlfqbX181MpUdDi7ZBJ3ixXMuqH+I4MY+A/Wl5qGhDYb4EIb/ukDA+fn8690NobTwtoCUjoBgV9V2OJw2rHjt9zDuzJ2PSLrQ1qTedYwYqmwY7Dbr7wKdscPAkHy3Xn5UU89jFoDVsm3teS5Od7prPRtolP6q4j9KK5bPv9TIk12/4a+NWo1JM0uiiiqROFFFFABXlIebYZcddWlDaElSlqOAkDmSfKvQnFK+vltu2+HAfWAzMnsNPIKscbfHkpI6g4AI8iaTYCjB1TFAu9yfizkWwznHETvCrU0tshICxgZ4dueMVY9nCkRG7vaEOpcbizS/FKerDwC0/rxjPWrhmZdipxVwtzCYpkrZCG1FTiWuIpQsjcEHYkZGAeuDS1ojSFx05rK+SEqSmyvoCIqFLyr3gpIA6JSCtP0qlXiwrtnbHvLuSubaSfgf6ptT2FnUEBDCn3Yslh1L8WUycLZcGcEefUEeVXNImorRfLn2kWKQ0hxFmt6O+U6FgDvDxcSSOZJwkfAnzqeK6iMj3m5dotktUyU83pyQxEbU4qT96lakgH8HEBxenKrbRlr1JpnT1vjvvQZkNCeN1pDLiZCONXGpQXxELIKiccIz51RXeXeLhBkW22wLjd4zdy7ybNdwylxCHApTLIJBIwnhzyOD51pFmukW82xm4w+IsuA4Ck8KkEEhSVDoQQQR5ipV2GM6uPCZiJRJKVMoWoguKHMk5/mRX3a0thTyowKYxICB0yM5I9OQ+VQYYiSLyVslIQ2MoG44lnmQPT+tX4AFKhDtBor5UQkEk4AG9KAu2Iok6m1BKQMllbMPP8DYWR/wCr+tYjrCf9qa2uj4USkTFNIz+VpPB9OLNbJpiUmLpOXen1DEl2RPyrbKColGfggIHyrA7elxaG331ErW3xKJ5lSlFSj/KtXhFLsv37FTMny1EwUFC3VtsM7vPrSy3tn21KCU/qa7y5162rxgupuMJDSk2Nk3J4PglCuD3UZHJR3x6jPSum4hkfD48p+eyMfFq9S1LwfomzW1m02qJb4qcMxmUtoHoBjNFSYbwkRWXgnhDiErwemRmiuEOj0e1FFFABUG7XOJabe/OuD6WIzKSpa18senmfSveVJaiR3X5LqGmWkFbjizhKEgZJJPIYrB9b6qc1bPAbSW7THXmM2di8r+8V/tHQHPM7WcXFsybOSBFddGqPNIlai7Rr7e3XW7Q4bTbiMIVwDxDg8yTsj4Df1pLeh8bqpfevOT+ILRLfdK3AsYIJJ8iBUzp6Ucq62nhOPXDlcdv3MSzOtlLaZq2n+0Syzba0q7zmLdPQkB9mQvgBVjcozzSen0pptk5i5wI8+IoqjyWw42VJwSkjI2NfnqYgORnAUhXsHAIz0ra9Mz+Ds/t09pouFu2IWGxvkpRy+orleJ8PWHNJPezaxMr14712GQ4OQT06UmT9aC3anucCelQZisNiLCZjrXJmOK34m+hSN04885IxSDpTtBvTV9iOXOe/cI81QS7DaaClI4hkKbSkZ28h09a2WBKflFTjsF2KhOyC6pPGdznZJOBy5nO+4FZvYtzg4vTFG8dp1rgIDbUC6uXBxJLUZ+Kpgg45qK+Sc8yM0iaY1fe9MvmS8742E8+t2bDwNitRUpTR5ggknB2NTe0u4i5a17hk8TNrjBlSv8VZ4lAHrgcPzzS9k/Guk4Zwqu/Hdk+77GTl5kq7VGPZdz9E2yQxcy1cIroejFodw4DkKCgCT9OH9atKzfsVuRescy0qIzb5H3Y6hpzKk/rxj5VpArDsg65uD8F+MlJJoKpdY3H7K0xdJoAUtqMsoT+ZZGEj4kkD51dUr61Ilu2W0EE+NuLalY6IZy8c+mW0j500cUfaY8qydly7ewpKXHGmYKduhwFf6QqslACQAOQGBWh9uMtK5FhtoxkuuSlHyCE8I/VX6VnhKUpyo8I/lXTcBgo1ztZkcSluUYHBEuk6FNk2u3vPR4iSZEhOMIwMqCQfeUB0p8VozT7USxqs0ueFXqSyh0qkFQmMcJcWHE8scCTyGxIFWHZUyzL7PXmVcPdvPym1LBzkE8/oR9Kldj1vkzNN2m83RX3jMcx4LQBSG2QcFRHVSuHn+XGOucLLy7Mmxub6LwaVNEKoJRNHQAlICQAAMADpRXRyoqsSna+VEeddztSH2salfs9magW5XBPuJLaXOLdloD21gee4A9TnpguhCU5KMe7EbSW2KHaVq9V8nvWW2uEWyKvhkOpVtJcH4Rj8CevmR5DdM8h0FfEdptllDTY4UpGAK9K7nAw44tSj58nO5WQ7p78HRXa+ErSVlHEOIAEjyBr6zV1NPsVmmu4HlTt2ZX5aLbI0v3zDU1KlqtypO6Ftq3KfNRQSo8IxkYGwyQkE15vsIfSkErSpCgpC0KwpChyIPQ1m8UwPi6tR7rsXcPJ9CfXszbtK6QtGl4vBAjpMhQBdkrALiz8fwj90bVWa/wBaNWFhVvtpS/eX0fdtg5Swk/8AUX8Og5n4Ugs641kzb/Bi4RFkApExccl4DoefCSPh9ao22uBS1rW4884cuPOqKluHzUTzrnsTgl9ln85aSNO7iFUY/c6s5Ga7prClrcWSVLcWSVOKPNRzvk16k9QfpXhMd8PGddxnhSSB69K7EQWojSFElQSASfPFdZBxrkqYLokYsk5RdkvLHfsilGPrB+OOUyEfq2oEfos1tYr8+aEfLGvLEoK4UuOuNK9QppW31Smv0GK4/i0FHLkbmFLdETppP1Pb7sNRRL7DXbRGt8N1ATMcWgJUsgrXkD8qQPmaaZkpiHHckSnUMsNJK3HHFcKUJHMknkKS3S7rZeZLTjGm0LyllwFK7gQdlKHNLWRsOavhzzW9FruZBqPUs3U2pUzZkFaHkxksRI0cKWZCStSgtCSMniyN8cgKeNM9mSZDaZerSXVK3Tb2lkNt/wAahgqPoMD4023FizWS4LvPge9u0oJjMIaHE66QDhDYOyRjcnYADJ2FesXR4uQVM1O88/Nex9zHkONsxk9G0hJHFjO6juT5DAqb4q11KqL1H8xnpQ5+d9yvkptGlBJYsbaUXG4ACPbI6tlO44QsNj3E8ipWANvOnCxW5Fps8K3M/wBnFYQ0nfPugCo1l0vZLGtxdqtzEZ1w5cdSCVr+Kjkn61cJGBUCWh7eztFFFOA4rlWFdqyrkzqiRNukJ5q3cCGIkrZTZSACc490lRVzxyFbqrkaRbw2jV2oRBcbS7Y7U4VSQvdMqVjZvB2KUAknpxEDoalx8iWPYrI+Bllasi4sxtC0uALQoKSdwUnINC1pQlS1q4UpGSfKtIvvZTbZDipFgku2qQf+kj22FH+A7j5H5Vkt0RcUPi2SmkELfW14lhRLboQcOcOQDsdq6XH45XdHla1Lx+JlWcOlCW0+hKt+XG1SF+88riHonpUhSkoSVLICQMknkK6EgBKUjAxgCrPR1jRqXVDUOSgKgQ0CTLSdw4c+wg+hO59BV/IyI4WNzS7/AKleup5Ful2KNM5oqaCw4gPAllS21JS6B+UnY19mXGEjw/fI74/gzvW16vsP7TW1qysyI7MPvEmUpCQXG0IwQGxyScjGeg6Uodptu09p3SsW1QIsWNKfktKbPAO9UEHKlqWdzt1J61hVcftbUXFbb+hoT4bWuqYlfGg1CdukBr35bZPoeL+VSWvGSkcUK13KSDyLURZSfniuhnnY8F96aMuOLbJ9IsizB4iU1FGeBJ7134DkPmamqISklRCQN8npXk3ab/Cjref07dVuukqUUsH5DbJxj0pu0Dpew6jIdu09UmYzgu2jgUz3J5+2D7TnxG1ZcuLU0xdi+9J+C98DObUH0SKrs8R9t64tiYALrcF7xEhxJACEhKgOZycqIG2a3u73WFZoDk24PBphGBnGSonklIG5JOwA50j62tMe22Bu72YM26ZZQXYZZawlQ/EyUp5hfLHmam2WDPvMpm/6nZQ3JSnMK3BXEiEDzUfzOHz6DYda5vJypZM3ZPuadVKqjyRPVqLO1G8idqBksQEqC4lqJBzv7Lj/AJq5EI5JPPJG1tdLhGtUF2ZMWUstjkkcRUTgJSkdVEkAAcyalE43OAPPyqjsbf7S3NN6c4vsuIpSbagjZ9fIyD6c0o5bZPUVVW5MmfQk6WtEpcld9vqALm+nhZj8xBZOPuweqid1K6nA5AUzihIxtXalGBRRRQAUUUUAL+q7nKjsMW61kC53BRbYWRkMJAyt0jqEjp1JSNs5FXMU5pizQ4VitT011a+4abSrCQogqU46s8gTkknck0WRwXW/3e8LwoNPG3RT+VtvBcx5EuE58+BPlTBgeVRTl10OihPXY9WXJoG5anRAKgQpm1xQEjPMca8qPx2qq/4TwltxW3b9dlIitFpkDugEJJyQBw9TWi4rhxSKySe10F5U+5niuyiwt/fTrreHGUAqWFSEIRgbknCAcVX6aYs9m07cnI5uUFq/POGCuAy88+hhvZCgoAkE5KtyPe9KYe1Kawxpzwzj6C49IZzCDmHZTfGOJtIG54htjrVjYdY6dubIahzmYy2hwKhv4ZcZ4duEpPLHLbapJWTktybY1JJ9DNNHeFauU2HIsy5zsdZUH2e9iXNbR3LpSVDj3O+CFDGcHNaBabPoDUgVMQy1PeYHA9491xbzXDthYcPEMetVXaBeGvtXTa7Elm5XpiaVMssvoKy2UK40k52SR8tt6pItvj661cprXMOVbrhHSVxbYEcCHWABlRdxlZz5EbDbqKXfkNDzab3oCJeW7NZ3bU3POQhDDAAz+XjCcZ25ZzTqkDG1Yz2k3uwQ4EPT1mjNSJiZbK+4t7YKo6EKCjw8PJZxgDyNNkTtMju4EjTWpox6hVtUrH0P9KE99RB74RVXe9P2y9NJTPjJU4jdt9HsutHzQsbpPwqjV2laaawJT86KfJ+3vo/2VKj9oOkZAHd6ht4zsAt4JP0NKBTuSrzpNSk3/jullSDi6NtgvR0/46B7yQPxpG2Nx1pnjSGZUduRHdQ6y6gLbcQrKVJPIg+VTos+FPSfCSo74xn7pxK9j8KSdRNOaEak3q1MrftC18cu3JP9itR/tGfIEn2k8uoxvlkobFT0T7wpy73NvT0ZRS0pAeuTqTu2wScIB/M4QR/CFHPKm5lptltDbKQhtACUpSMAAcgPSs30ZO1C7aBOtenkreuZEuRLuE5LaXVqSPcCAo8CQAlIwNhvvTAiVrpsFT1t084OeET3kkD5tGnRWkDexsorN7h2mOWQL+24NvC08m4d2bdUR8FBJr6s/bNpG4KSh6RIgLVtiU1tn+JJIHzxSiGjUVDtt0g3SOJFumMSmTycZcCh+lSwQeVAHaKKKAM/7NpDa9Hw3lSG1LfcffV7Yz7by1Di8jgir6beLZATxTblEYH+K+lP6ZrwkdnWj5D6n3dPwu8UcnhSUgn4A4q0t+m7Jbc/Z9ogxsnP3UdKd/PYUxwTex3N0KT9pESVBFlttwuaiQO8aZ7tkZ6945wgj+HiribVqm6qV9oXCLaIpOzNvHevEfvOrGB8Ep+dOGKMYpVFITZSWPStosS1OwIuZThy7LeUXX3D5qWrJpR7ULQwqfBuyYlrnvd0uObdOQSuTn2klrhBVxgg7csE5xTLr64Xa26eek2ZKAtKh37/AA8ao7P43Eo/GUjfB/XGCuI0vqHxCbjpjUEAolsoWq5S45fkOgjOxOUhG+QlIAGeVOEIWm7Bq61sKmQ9NaShOvJz3LS3W3kj8qlYUD9cV6p0VddY3luZr+LCagw21Iiwojy8rUojKlqBHkOWM/LeeNL9oBGVdoKATzxaGiK9WtO6+bOVa8YcHQLs7X9CKNANlos1ts0cR7XCYitD8LKAnPx86n49TSim3a6SgA6hs6iPxG2Kyfo5Xk5b+0BaFJTqCyoJ5KTb15H1URQA5FQ8/wBaWNR6q0pbnfDXeXEdkcvDJb79zP8AAkE1TwtF6jmylftfqt+4QinAixE+FCj+8UYOMZ26022mw2mytBq126NFQOXdNgH68z8TQBmM6Fpu9Pd7buzvULbzaipEuOwIRyfxJPGM/Eioa79rjSjyFR7VfrjbOSo1xYQ6tCRncOtkkf5geVbXkdaqbnqaw2k8NyvECMv8jr6Qo/5c5oAze2doEOzW5ybZbdNl26U4UJt6E/eQZhOVNkZz3a8kjGcEEAbgCOvTfaLrWU1Kvz0G327j4hbnuJScb44kJ97p7yh/SnSJrbRJuy/Dz4bcqQEpVKLZQh3GeEF0gJJGTgZ6mviV2l2fxC2LNHm3hTZIcdhNjuG9s+06ohIHrmk2ktgeEDs+mRWktovqIvDzTBtcZpOfQFKj+te0jQtxcG2qpijnOHYUZQ/+OqlntejuyEsps5UVe73dzirJ+QX/AFq0a7Tbeh7hu1nvdraxnxMqHln/AL0k/XlScy9wEG9aIvOnr7DlWW/NOX2QrDUWFBEcuoyCtSylRAQOpUOeOtbjAVIVDZVMQ23IKAXENr40pVjcA4GRnrgUp6Ilw71fdR3iO+zJHiW4jLzSuIdyhtKgAeXvLUduvwpzGOlOA7RRRQAUUUUAFBoriqAKbUWobNZIq/te4xY3G2oobecAU5tvwp5nmOVJ2jNe6bgaStEN65oXLbiICo7CFurbwPdwATkDA+VZz2q3B2yaunuMtRZT8p0q76bGQ+poAAJSjiGAB8Kuuzw3PU0fMu+3CKNvZhJZZHIdA3TJOf8Aavr+wvTyaE72iwscUOyahmDp3VsWM/NWBXi/r25EAxNF3dWTj/mHGmf9xqwh6ItQHeyn7nMWobmTPdUD8gQP0r3XojS7qgp+yQ3j5vI4/wD3ZpmrvLX1DcRbVrzUhOf2YgRk8syry0D+gNRn+0W8sp4nGNLt/urvYB/lTgnRGlEjA03acesNs/zFejejtMNrC29O2hKhyKYLQI/00ctjf9X0/cXcfYToeu9VTEBcax2V5snAcauyVg/QGvSdqnUgZ4pkzTdlTnHG6+Xjj0BKBmnF7S+n30Ft6x21xH5VRGyP5VGa0TpVl0ON6dtaVpIIPhUbH02psq7n2nr/AF+4Jx9jOlyU3NtKJeob9qR07d3amihpR5Y+6ASPmrFW9j0XMSj/AMOslpsCCkYdkJ8XII9RsAf86q0tppDaAhtISkdEjAr7AGabHFT6zk5fi+nyXQXn9loQbjoCa6hJReU3DiRwPxrpGQthzfIKQgDgI8wD/Wpdk0KygIXf0QpfcqzFhx2OCLH9Qg54l/vK5dAN8utFTKqCe0hu2V8qzW2YwWJVviPMkYLbjKVJPyIqif0BZUkrtYlWpzp4GQpCM+fdnKD80020U9pPoxDKouhtUac1NGudjuUSREcdSJzJa7gvNlXtFSE+wVAclAJPnnrqaOVfRopQCiiig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4" name="AutoShape 4" descr="data:image/jpeg;base64,/9j/4AAQSkZJRgABAQAAAQABAAD/2wBDAAkGBwgHBgkIBwgKCgkLDRYPDQwMDRsUFRAWIB0iIiAdHx8kKDQsJCYxJx8fLT0tMTU3Ojo6Iys/RD84QzQ5Ojf/2wBDAQoKCg0MDRoPDxo3JR8lNzc3Nzc3Nzc3Nzc3Nzc3Nzc3Nzc3Nzc3Nzc3Nzc3Nzc3Nzc3Nzc3Nzc3Nzc3Nzc3Nzf/wAARCACcAKcDASIAAhEBAxEB/8QAHAAAAgMBAQEBAAAAAAAAAAAAAAYEBQcBAwII/8QARBAAAQMDAgMFBQUFBgQHAAAAAQIDBAAFEQYhEjFBBxMUUWEiMnGBkRUjQlKhFmJyscEzU2OCosIXJEOSJXOjsrPR4f/EABoBAAEFAQAAAAAAAAAAAAAAAAABAgMEBQb/xAAwEQACAgIABQIDBgcAAAAAAAAAAQIDBBEFEiExQRNRFJGhFSJxscHhBiMyQmGB0f/aAAwDAQACEQMRAD8A3GiiigAooooAK4eVdqq1SbiNO3I2VRFxEZZjEAE8YG2M7Z+NAFkFA0s9pKZzmiLx9kuralpYKgpvPEUpIKgMb5KQofOk6y2Ox3u2xbovx0iQ8gFbz054OpX+JPsrASQrIIAA2q0Vb7rCbCbJfZTYTn/l7gfFNLB5hRV7ePgqsf7bxFa657TT11ROsazl5kRo2mLS2y3IsZk2tS0Bbb0B9TeRjIJTkpV094GrNnVU3T6ko1QEvQFLCUXVhvAbJ5B9A93y4xt5hNU+i27ja7YxZ7vGUHo+UtPte2y4jPsgK5ggYHtAZGOe9MjjaHUKQ4lK0KBSpKhkEHmCPKsKPFMjDyHGUueG/p/gsuiNkFpaYOa5jSVFGn4Um7AZBfZAQwD/AOYoji/yhVQ371rF7JixLDD/AC9++8/9eFKR+prtptrFqgIgxVLMdtSi0lauLu0lRPCD5DJxVHeNVuobV9iW+RNaQ4G3p6Gi4wwM4KgE+05w8yE7bYzzq59r5eRa4Y0Vr3f6jPh4QjufcY7Bqi6OXtmzX+3MNSn2lusvQni40pKMcWQQFJ94c6c80saQg2nwputumi5PS0gOzysKKwn8IA2QAc+yAPrV++2XE4S642eikEf12NdHXOSilPv50U3rfQkA5rtQYrryHzHfUlZ4eJDiBjI5bjof51OFTCBUC83iBY4Dk+6SEx4reApxWeZOANqnKOKyTtvvMdCrTbHHkIbUVylK4tjwjhSPqon5U+uHPNR3rY2T5Vs1SDNjT4zUqE+2/HdTxIdbVlKh5g1Ir8x6M1pN0XcA80pUyxyF/ftIIwkkgFY22WB02CvSv0dZ7rBvMBqdbJLciM6MocQcg+YPkR1HSiyt1y5WLF7WydRXByopgp2iiigAooooAKiXKfEt0VyTPktR2EY4nHVhIGTgb+ZOwHU1KNZRcrxKu+rJUhVsu0uPbXVR4EOPFVwLWMBb6lHCPROTsASNzUds3CDaW37CpbejzZduKL1cJelrKr7KnKDxTPV4Yd9k8a0JwV4UMc0p33HOr+1SLm8HRdILEVSCODupHehY8/dGMVURNTT3b27a5em50V1lCFukPtOltCs8JISc9DsMmrK9XY29MdiLHMq4S1lEWKFYLigMkk9EpG5PSuMz43338kqkpS+f5/M0KnGMdqXRFpnajNVjGj3Zqe81HdZcp1W/cRXVRmGvRIQQVfFROfSup0FbYgUqzTbnbXjuHGpanB80Lyk/Spo/w7Jx62Lf4dBvxXXouh7XOGLhFMVThQy4oB4J5rR1SD0zyJ8s9cEciy4pnP2thJQ7DbbUUBHCkJXnh4f+08qhv2PVr5TFN7t7cdWAuYzFUh8J6hKSopBPnn5VTQdId12iyYlmuk6A0m1NPSXQoPOPrLigOJTgUOQ8unSpKuBXSqcJzS9tdt+7ElkxT2kWd1P7OSDqOC8mMhK0/aDJOG5TeQCcdHE8wRzxg9K0NxQWwVBSgMZBQd8c9qXIuirSiUxJuLku5yWVBTSpz5WkLH4g2MICvXFMy1IaTxOFKU8iScCt3Dx7KKVXZLma8lWyUZS2lo5DQz3YcYSAHEhXFzKhjbJqRUO148C1g5G+Phk4qZWgiMhXlZatM1wc0R3FA/BJrO4lsiaRg2ySzopu4RfBNF6ZDaS5KS4QOIlBGSOW4PnTvrRxxvSl17jh75UVxDfEcArIwkfUivS6Xm2WJhAnSEtE+y0yAVOOEDkhA9pR26CgDIdU2e0asmu3bRMyK9NcRidZ3T3LrvDtxJQrBCuQxjB2PxUtJ6on6Evq2mWn0MrIMi3yklsq9MK91Y6HrjBrUdSacm64WXW9ORLQAR3VzmLxLGNwoIRy64ClZ9BS9qQ6atlmVZLtMkavuzQwhZUlCopA/vRkpGQMpKlH02qaM5SSr1sa0k9ms6c1DbdRW5E21SA62dlJzhbauqVJ6H0or81WqVKgutybetxM9CeAyGlFKXDg7bEcW2d/Sin240oS1sbGfMtn6toooqsSBRRRQBwjNcKRjlX1XDyoAz5lCHNZakkD30rjx8/Bvix/rFQXXFRO0qyOuFC2pcJ+I01n221g94VgeRCQnP8A+VaR0d3eNQO5Cg5P4sY/KwynH+k1E7NoUaVbBqSQrxVyuCllbzmCWUcRHdI/KlOOQ65rnqK3ZxO27fSPT5luT1TGPuNUqfDgltEuXHYU6cIDzqUcR8hk71JpQt2h4T4lzNVNR7vdJayXHXUZQyj8KGwfdAHXnnNd02qVp+9L01OfekwnUF+1yX1cSuAe+wonclOcj0+FbWvYrjceVL2mUKd1pqqYfcR4SIjG+OBrjV+rgHypg5jbG9U+hlIlR7rOQnh8VdJBJP4uBXdg/wCinQBl7JUCI7iFZAeQAR67H+dTikLGFAEetUkloEsuQXEoDrwJSd0ZG5Podjy51csghIClcRx73nUgw+wAOVB5V2g8qUBD1T9q6nvj2l4bzVujRURpr03dbq/vCpIQnYDCm+ZJ5Dau3GVpfs+bRJnLdk3R5BSl13L8uRjcgKO4Tn4JFWUZsK7Sbg4k44bPGB9cvP8A/wBVmXbPJVJ1m0wlQ4I1vQgY2IW6s53/AIQKlor9WxQ9xs5csdlfqbX181MpUdDi7ZBJ3ixXMuqH+I4MY+A/Wl5qGhDYb4EIb/ukDA+fn8690NobTwtoCUjoBgV9V2OJw2rHjt9zDuzJ2PSLrQ1qTedYwYqmwY7Dbr7wKdscPAkHy3Xn5UU89jFoDVsm3teS5Od7prPRtolP6q4j9KK5bPv9TIk12/4a+NWo1JM0uiiiqROFFFFABXlIebYZcddWlDaElSlqOAkDmSfKvQnFK+vltu2+HAfWAzMnsNPIKscbfHkpI6g4AI8iaTYCjB1TFAu9yfizkWwznHETvCrU0tshICxgZ4dueMVY9nCkRG7vaEOpcbizS/FKerDwC0/rxjPWrhmZdipxVwtzCYpkrZCG1FTiWuIpQsjcEHYkZGAeuDS1ojSFx05rK+SEqSmyvoCIqFLyr3gpIA6JSCtP0qlXiwrtnbHvLuSubaSfgf6ptT2FnUEBDCn3Yslh1L8WUycLZcGcEefUEeVXNImorRfLn2kWKQ0hxFmt6O+U6FgDvDxcSSOZJwkfAnzqeK6iMj3m5dotktUyU83pyQxEbU4qT96lakgH8HEBxenKrbRlr1JpnT1vjvvQZkNCeN1pDLiZCONXGpQXxELIKiccIz51RXeXeLhBkW22wLjd4zdy7ybNdwylxCHApTLIJBIwnhzyOD51pFmukW82xm4w+IsuA4Ck8KkEEhSVDoQQQR5ipV2GM6uPCZiJRJKVMoWoguKHMk5/mRX3a0thTyowKYxICB0yM5I9OQ+VQYYiSLyVslIQ2MoG44lnmQPT+tX4AFKhDtBor5UQkEk4AG9KAu2Iok6m1BKQMllbMPP8DYWR/wCr+tYjrCf9qa2uj4USkTFNIz+VpPB9OLNbJpiUmLpOXen1DEl2RPyrbKColGfggIHyrA7elxaG331ErW3xKJ5lSlFSj/KtXhFLsv37FTMny1EwUFC3VtsM7vPrSy3tn21KCU/qa7y5162rxgupuMJDSk2Nk3J4PglCuD3UZHJR3x6jPSum4hkfD48p+eyMfFq9S1LwfomzW1m02qJb4qcMxmUtoHoBjNFSYbwkRWXgnhDiErwemRmiuEOj0e1FFFABUG7XOJabe/OuD6WIzKSpa18senmfSveVJaiR3X5LqGmWkFbjizhKEgZJJPIYrB9b6qc1bPAbSW7THXmM2di8r+8V/tHQHPM7WcXFsybOSBFddGqPNIlai7Rr7e3XW7Q4bTbiMIVwDxDg8yTsj4Df1pLeh8bqpfevOT+ILRLfdK3AsYIJJ8iBUzp6Ucq62nhOPXDlcdv3MSzOtlLaZq2n+0Syzba0q7zmLdPQkB9mQvgBVjcozzSen0pptk5i5wI8+IoqjyWw42VJwSkjI2NfnqYgORnAUhXsHAIz0ra9Mz+Ds/t09pouFu2IWGxvkpRy+orleJ8PWHNJPezaxMr14712GQ4OQT06UmT9aC3anucCelQZisNiLCZjrXJmOK34m+hSN04885IxSDpTtBvTV9iOXOe/cI81QS7DaaClI4hkKbSkZ28h09a2WBKflFTjsF2KhOyC6pPGdznZJOBy5nO+4FZvYtzg4vTFG8dp1rgIDbUC6uXBxJLUZ+Kpgg45qK+Sc8yM0iaY1fe9MvmS8742E8+t2bDwNitRUpTR5ggknB2NTe0u4i5a17hk8TNrjBlSv8VZ4lAHrgcPzzS9k/Guk4Zwqu/Hdk+77GTl5kq7VGPZdz9E2yQxcy1cIroejFodw4DkKCgCT9OH9atKzfsVuRescy0qIzb5H3Y6hpzKk/rxj5VpArDsg65uD8F+MlJJoKpdY3H7K0xdJoAUtqMsoT+ZZGEj4kkD51dUr61Ilu2W0EE+NuLalY6IZy8c+mW0j500cUfaY8qydly7ewpKXHGmYKduhwFf6QqslACQAOQGBWh9uMtK5FhtoxkuuSlHyCE8I/VX6VnhKUpyo8I/lXTcBgo1ztZkcSluUYHBEuk6FNk2u3vPR4iSZEhOMIwMqCQfeUB0p8VozT7USxqs0ueFXqSyh0qkFQmMcJcWHE8scCTyGxIFWHZUyzL7PXmVcPdvPym1LBzkE8/oR9Kldj1vkzNN2m83RX3jMcx4LQBSG2QcFRHVSuHn+XGOucLLy7Mmxub6LwaVNEKoJRNHQAlICQAAMADpRXRyoqsSna+VEeddztSH2salfs9magW5XBPuJLaXOLdloD21gee4A9TnpguhCU5KMe7EbSW2KHaVq9V8nvWW2uEWyKvhkOpVtJcH4Rj8CevmR5DdM8h0FfEdptllDTY4UpGAK9K7nAw44tSj58nO5WQ7p78HRXa+ErSVlHEOIAEjyBr6zV1NPsVmmu4HlTt2ZX5aLbI0v3zDU1KlqtypO6Ftq3KfNRQSo8IxkYGwyQkE15vsIfSkErSpCgpC0KwpChyIPQ1m8UwPi6tR7rsXcPJ9CfXszbtK6QtGl4vBAjpMhQBdkrALiz8fwj90bVWa/wBaNWFhVvtpS/eX0fdtg5Swk/8AUX8Og5n4Ugs641kzb/Bi4RFkApExccl4DoefCSPh9ao22uBS1rW4884cuPOqKluHzUTzrnsTgl9ln85aSNO7iFUY/c6s5Ga7prClrcWSVLcWSVOKPNRzvk16k9QfpXhMd8PGddxnhSSB69K7EQWojSFElQSASfPFdZBxrkqYLokYsk5RdkvLHfsilGPrB+OOUyEfq2oEfos1tYr8+aEfLGvLEoK4UuOuNK9QppW31Smv0GK4/i0FHLkbmFLdETppP1Pb7sNRRL7DXbRGt8N1ATMcWgJUsgrXkD8qQPmaaZkpiHHckSnUMsNJK3HHFcKUJHMknkKS3S7rZeZLTjGm0LyllwFK7gQdlKHNLWRsOavhzzW9FruZBqPUs3U2pUzZkFaHkxksRI0cKWZCStSgtCSMniyN8cgKeNM9mSZDaZerSXVK3Tb2lkNt/wAahgqPoMD4023FizWS4LvPge9u0oJjMIaHE66QDhDYOyRjcnYADJ2FesXR4uQVM1O88/Nex9zHkONsxk9G0hJHFjO6juT5DAqb4q11KqL1H8xnpQ5+d9yvkptGlBJYsbaUXG4ACPbI6tlO44QsNj3E8ipWANvOnCxW5Fps8K3M/wBnFYQ0nfPugCo1l0vZLGtxdqtzEZ1w5cdSCVr+Kjkn61cJGBUCWh7eztFFFOA4rlWFdqyrkzqiRNukJ5q3cCGIkrZTZSACc490lRVzxyFbqrkaRbw2jV2oRBcbS7Y7U4VSQvdMqVjZvB2KUAknpxEDoalx8iWPYrI+Bllasi4sxtC0uALQoKSdwUnINC1pQlS1q4UpGSfKtIvvZTbZDipFgku2qQf+kj22FH+A7j5H5Vkt0RcUPi2SmkELfW14lhRLboQcOcOQDsdq6XH45XdHla1Lx+JlWcOlCW0+hKt+XG1SF+88riHonpUhSkoSVLICQMknkK6EgBKUjAxgCrPR1jRqXVDUOSgKgQ0CTLSdw4c+wg+hO59BV/IyI4WNzS7/AKleup5Ful2KNM5oqaCw4gPAllS21JS6B+UnY19mXGEjw/fI74/gzvW16vsP7TW1qysyI7MPvEmUpCQXG0IwQGxyScjGeg6Uodptu09p3SsW1QIsWNKfktKbPAO9UEHKlqWdzt1J61hVcftbUXFbb+hoT4bWuqYlfGg1CdukBr35bZPoeL+VSWvGSkcUK13KSDyLURZSfniuhnnY8F96aMuOLbJ9IsizB4iU1FGeBJ7134DkPmamqISklRCQN8npXk3ab/Cjref07dVuukqUUsH5DbJxj0pu0Dpew6jIdu09UmYzgu2jgUz3J5+2D7TnxG1ZcuLU0xdi+9J+C98DObUH0SKrs8R9t64tiYALrcF7xEhxJACEhKgOZycqIG2a3u73WFZoDk24PBphGBnGSonklIG5JOwA50j62tMe22Bu72YM26ZZQXYZZawlQ/EyUp5hfLHmam2WDPvMpm/6nZQ3JSnMK3BXEiEDzUfzOHz6DYda5vJypZM3ZPuadVKqjyRPVqLO1G8idqBksQEqC4lqJBzv7Lj/AJq5EI5JPPJG1tdLhGtUF2ZMWUstjkkcRUTgJSkdVEkAAcyalE43OAPPyqjsbf7S3NN6c4vsuIpSbagjZ9fIyD6c0o5bZPUVVW5MmfQk6WtEpcld9vqALm+nhZj8xBZOPuweqid1K6nA5AUzihIxtXalGBRRRQAUUUUAL+q7nKjsMW61kC53BRbYWRkMJAyt0jqEjp1JSNs5FXMU5pizQ4VitT011a+4abSrCQogqU46s8gTkknck0WRwXW/3e8LwoNPG3RT+VtvBcx5EuE58+BPlTBgeVRTl10OihPXY9WXJoG5anRAKgQpm1xQEjPMca8qPx2qq/4TwltxW3b9dlIitFpkDugEJJyQBw9TWi4rhxSKySe10F5U+5niuyiwt/fTrreHGUAqWFSEIRgbknCAcVX6aYs9m07cnI5uUFq/POGCuAy88+hhvZCgoAkE5KtyPe9KYe1Kawxpzwzj6C49IZzCDmHZTfGOJtIG54htjrVjYdY6dubIahzmYy2hwKhv4ZcZ4duEpPLHLbapJWTktybY1JJ9DNNHeFauU2HIsy5zsdZUH2e9iXNbR3LpSVDj3O+CFDGcHNaBabPoDUgVMQy1PeYHA9491xbzXDthYcPEMetVXaBeGvtXTa7Elm5XpiaVMssvoKy2UK40k52SR8tt6pItvj661cprXMOVbrhHSVxbYEcCHWABlRdxlZz5EbDbqKXfkNDzab3oCJeW7NZ3bU3POQhDDAAz+XjCcZ25ZzTqkDG1Yz2k3uwQ4EPT1mjNSJiZbK+4t7YKo6EKCjw8PJZxgDyNNkTtMju4EjTWpox6hVtUrH0P9KE99RB74RVXe9P2y9NJTPjJU4jdt9HsutHzQsbpPwqjV2laaawJT86KfJ+3vo/2VKj9oOkZAHd6ht4zsAt4JP0NKBTuSrzpNSk3/jullSDi6NtgvR0/46B7yQPxpG2Nx1pnjSGZUduRHdQ6y6gLbcQrKVJPIg+VTos+FPSfCSo74xn7pxK9j8KSdRNOaEak3q1MrftC18cu3JP9itR/tGfIEn2k8uoxvlkobFT0T7wpy73NvT0ZRS0pAeuTqTu2wScIB/M4QR/CFHPKm5lptltDbKQhtACUpSMAAcgPSs30ZO1C7aBOtenkreuZEuRLuE5LaXVqSPcCAo8CQAlIwNhvvTAiVrpsFT1t084OeET3kkD5tGnRWkDexsorN7h2mOWQL+24NvC08m4d2bdUR8FBJr6s/bNpG4KSh6RIgLVtiU1tn+JJIHzxSiGjUVDtt0g3SOJFumMSmTycZcCh+lSwQeVAHaKKKAM/7NpDa9Hw3lSG1LfcffV7Yz7by1Di8jgir6beLZATxTblEYH+K+lP6ZrwkdnWj5D6n3dPwu8UcnhSUgn4A4q0t+m7Jbc/Z9ogxsnP3UdKd/PYUxwTex3N0KT9pESVBFlttwuaiQO8aZ7tkZ6945wgj+HiribVqm6qV9oXCLaIpOzNvHevEfvOrGB8Ep+dOGKMYpVFITZSWPStosS1OwIuZThy7LeUXX3D5qWrJpR7ULQwqfBuyYlrnvd0uObdOQSuTn2klrhBVxgg7csE5xTLr64Xa26eek2ZKAtKh37/AA8ao7P43Eo/GUjfB/XGCuI0vqHxCbjpjUEAolsoWq5S45fkOgjOxOUhG+QlIAGeVOEIWm7Bq61sKmQ9NaShOvJz3LS3W3kj8qlYUD9cV6p0VddY3luZr+LCagw21Iiwojy8rUojKlqBHkOWM/LeeNL9oBGVdoKATzxaGiK9WtO6+bOVa8YcHQLs7X9CKNANlos1ts0cR7XCYitD8LKAnPx86n49TSim3a6SgA6hs6iPxG2Kyfo5Xk5b+0BaFJTqCyoJ5KTb15H1URQA5FQ8/wBaWNR6q0pbnfDXeXEdkcvDJb79zP8AAkE1TwtF6jmylftfqt+4QinAixE+FCj+8UYOMZ26022mw2mytBq126NFQOXdNgH68z8TQBmM6Fpu9Pd7buzvULbzaipEuOwIRyfxJPGM/Eioa79rjSjyFR7VfrjbOSo1xYQ6tCRncOtkkf5geVbXkdaqbnqaw2k8NyvECMv8jr6Qo/5c5oAze2doEOzW5ybZbdNl26U4UJt6E/eQZhOVNkZz3a8kjGcEEAbgCOvTfaLrWU1Kvz0G327j4hbnuJScb44kJ97p7yh/SnSJrbRJuy/Dz4bcqQEpVKLZQh3GeEF0gJJGTgZ6mviV2l2fxC2LNHm3hTZIcdhNjuG9s+06ohIHrmk2ktgeEDs+mRWktovqIvDzTBtcZpOfQFKj+te0jQtxcG2qpijnOHYUZQ/+OqlntejuyEsps5UVe73dzirJ+QX/AFq0a7Tbeh7hu1nvdraxnxMqHln/AL0k/XlScy9wEG9aIvOnr7DlWW/NOX2QrDUWFBEcuoyCtSylRAQOpUOeOtbjAVIVDZVMQ23IKAXENr40pVjcA4GRnrgUp6Ilw71fdR3iO+zJHiW4jLzSuIdyhtKgAeXvLUduvwpzGOlOA7RRRQAUUUUAFBoriqAKbUWobNZIq/te4xY3G2oobecAU5tvwp5nmOVJ2jNe6bgaStEN65oXLbiICo7CFurbwPdwATkDA+VZz2q3B2yaunuMtRZT8p0q76bGQ+poAAJSjiGAB8Kuuzw3PU0fMu+3CKNvZhJZZHIdA3TJOf8Aavr+wvTyaE72iwscUOyahmDp3VsWM/NWBXi/r25EAxNF3dWTj/mHGmf9xqwh6ItQHeyn7nMWobmTPdUD8gQP0r3XojS7qgp+yQ3j5vI4/wD3ZpmrvLX1DcRbVrzUhOf2YgRk8syry0D+gNRn+0W8sp4nGNLt/urvYB/lTgnRGlEjA03acesNs/zFejejtMNrC29O2hKhyKYLQI/00ctjf9X0/cXcfYToeu9VTEBcax2V5snAcauyVg/QGvSdqnUgZ4pkzTdlTnHG6+Xjj0BKBmnF7S+n30Ft6x21xH5VRGyP5VGa0TpVl0ON6dtaVpIIPhUbH02psq7n2nr/AF+4Jx9jOlyU3NtKJeob9qR07d3amihpR5Y+6ASPmrFW9j0XMSj/AMOslpsCCkYdkJ8XII9RsAf86q0tppDaAhtISkdEjAr7AGabHFT6zk5fi+nyXQXn9loQbjoCa6hJReU3DiRwPxrpGQthzfIKQgDgI8wD/Wpdk0KygIXf0QpfcqzFhx2OCLH9Qg54l/vK5dAN8utFTKqCe0hu2V8qzW2YwWJVviPMkYLbjKVJPyIqif0BZUkrtYlWpzp4GQpCM+fdnKD80020U9pPoxDKouhtUac1NGudjuUSREcdSJzJa7gvNlXtFSE+wVAclAJPnnrqaOVfRopQCiiig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11" name="مجموعة 10"/>
          <p:cNvGrpSpPr/>
          <p:nvPr/>
        </p:nvGrpSpPr>
        <p:grpSpPr>
          <a:xfrm>
            <a:off x="1691680" y="1052736"/>
            <a:ext cx="6417596" cy="873666"/>
            <a:chOff x="38519" y="-53344"/>
            <a:chExt cx="6552728" cy="789104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مستطيل مستدير الزوايا 11"/>
            <p:cNvSpPr/>
            <p:nvPr/>
          </p:nvSpPr>
          <p:spPr>
            <a:xfrm>
              <a:off x="38519" y="-53344"/>
              <a:ext cx="6552728" cy="789104"/>
            </a:xfrm>
            <a:prstGeom prst="round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مستطيل 12"/>
            <p:cNvSpPr/>
            <p:nvPr/>
          </p:nvSpPr>
          <p:spPr>
            <a:xfrm>
              <a:off x="38519" y="39572"/>
              <a:ext cx="6475686" cy="580134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الجلسة التدريبية الأولى </a:t>
              </a:r>
              <a:endParaRPr lang="ar-SA" sz="4400" b="1" kern="1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1259632" y="5517232"/>
            <a:ext cx="7082246" cy="908652"/>
            <a:chOff x="38519" y="-53344"/>
            <a:chExt cx="6552728" cy="789104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مستطيل مستدير الزوايا 14"/>
            <p:cNvSpPr/>
            <p:nvPr/>
          </p:nvSpPr>
          <p:spPr>
            <a:xfrm>
              <a:off x="38519" y="-53344"/>
              <a:ext cx="6552728" cy="789104"/>
            </a:xfrm>
            <a:prstGeom prst="round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6" name="مستطيل 15"/>
            <p:cNvSpPr/>
            <p:nvPr/>
          </p:nvSpPr>
          <p:spPr>
            <a:xfrm>
              <a:off x="38519" y="62709"/>
              <a:ext cx="6475686" cy="556997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ar-SA" sz="4400" b="1" dirty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مهارات معالجة </a:t>
              </a:r>
              <a:r>
                <a:rPr lang="ar-SA" sz="4400" b="1" dirty="0" smtClean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المعلومات والاستذكار الفعال</a:t>
              </a:r>
              <a:endPara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9" name="مستطيل 18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4" name="Picture 10" descr="http://blogs.worldbank.org/files/publicsphere/image/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6120680" cy="333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>
                <a:solidFill>
                  <a:schemeClr val="bg1"/>
                </a:solidFill>
              </a:rPr>
              <a:pPr/>
              <a:t>10</a:t>
            </a:fld>
            <a:endParaRPr lang="ar-SA">
              <a:solidFill>
                <a:schemeClr val="bg1"/>
              </a:solidFill>
            </a:endParaRPr>
          </a:p>
        </p:txBody>
      </p:sp>
      <p:sp>
        <p:nvSpPr>
          <p:cNvPr id="50186" name="AutoShape 10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88" name="AutoShape 12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0" name="AutoShape 14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2" name="AutoShape 16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6" name="AutoShape 20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8" name="AutoShape 22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200" name="AutoShape 24" descr="data:image/jpg;base64,/9j/4AAQSkZJRgABAQAAAQABAAD/2wCEAAkGBhIGEBESExMSFBUWGRYOFhYVERUXGxseHxgZIB8cHhcjICgiGSUvGiQXKzAsLy0qLjgsIR89QTwqNTIzLiwBCQoKDQsNGQ4OGTQkHiQ0NDU1NTMyLDQ1NTQsNiksMzU1NCwpNCs2KjQsLDQ0MTY0NDY1LDQsNTQ1NC00NDI1M//AABEIAFAAUAMBIgACEQEDEQH/xAAbAAEBAAIDAQAAAAAAAAAAAAAABwYIAgQFA//EADQQAAEDAQUGAwcEAwAAAAAAAAEAAgMEBQYRIWEHEjFBUXEiQoEUMlJikaGxI0NycxMVJP/EABoBAQACAwEAAAAAAAAAAAAAAAACBAEDBQb/xAAlEQACAgICAAUFAAAAAAAAAAAAAgEDBBESMROBkbHRISIjQkP/2gAMAwEAAhEDEQA/ALiiIgCIiAIiIAiLG7zX8prtObE4mSZxDWxMwxzIA3jwYPvoVmFlp1BJUZ50sGSIiLBEIiIAiIgCIsM2l34F04NyMj2iUEM+QcC8j8a9ipKstOoJ1o1jQq9nmbStpgsHepqYgznJ7+Ij01d+FJ7s419o0u+S4unic4uJJP6gJxPNeTJIZSXOJJJLiScSSeJJ5rt2JXCzKmnmPCOSOU9muBP2xXUWqEXUHoa8daa5VezalFxY8SAEEEHMEc1yXJPNhEU22jbSKi7zjDDA+MnITys8J/rHB3c/TmpokvOoNtVTWtxUzO8N6aa67N+eQNx91gze7+LeJ78F2bGtaO3II54ziyRoeMeI6g6g4grV2urpLSkdJK90j3ZlziSSqbsUvV/he+hecn4zQ4/F5m+oz9D1Vl8fim47L12D4dXKJ3MFWte1Y7EgknlODI2l510GpOAC1mvBbkl46mSok955yHJo5NGgCoG2q9XtMjKFh8MeEsuHNxHhb6DPuR0U0oqN9oyMijaXveQxrRxJK249fFeUlrBpitPEbufYUVFJaMjYo2ue9x3WtaMSSrXczZFBZLWyVYbNNkdw5xs0w851OWnM+vcC4Md0It52D6h48b+nyN6Dr1+iy5absiW+i9FTKzZeeNfRxYwRAAAAAYAAYADpguSIqhzQuvXUEdpxujlY2Rjsi1wBC7CIInXREb/bJ3WMHVFIHPhHidHxewdR8TfuNeKn1BWvs2WOWM7r2OEjTqDitr1IdqGzQQh9ZSNwGb5omjh1e0dOo9Vepv39rnYxczl+O31JdXVj7TlfK87z5HGRx6knFXHZfcEXciFRM3/okHA/ttPl0cef0644nsfuT/sZPbZh+nGcIgR7zx5uzeWvZWpYyLf0UhnZH8k8/gIiKkcoIiIAiIgCcURAfKlpGULAyNrWMbkGtAAGeOQ5L6oiAIiIAiIg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656205" y="1996441"/>
            <a:ext cx="1657286" cy="32043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809156" y="2148841"/>
            <a:ext cx="1657286" cy="320435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الذاكرة الحسية</a:t>
            </a:r>
          </a:p>
          <a:p>
            <a:pPr algn="ctr"/>
            <a:endParaRPr lang="ar-SA" sz="2800" b="1" dirty="0">
              <a:solidFill>
                <a:schemeClr val="bg1">
                  <a:lumMod val="95000"/>
                  <a:lumOff val="5000"/>
                </a:schemeClr>
              </a:solidFill>
              <a:cs typeface="AL-Mohanad Bold" pitchFamily="2" charset="-78"/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(الذاكرة اللحظية )</a:t>
            </a:r>
          </a:p>
          <a:p>
            <a:pPr algn="ctr"/>
            <a:endParaRPr lang="ar-SA" sz="2800" b="1" dirty="0">
              <a:solidFill>
                <a:schemeClr val="bg1">
                  <a:lumMod val="95000"/>
                  <a:lumOff val="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7448110" y="2145044"/>
            <a:ext cx="216024" cy="36004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إلى اليسار 18"/>
          <p:cNvSpPr/>
          <p:nvPr/>
        </p:nvSpPr>
        <p:spPr>
          <a:xfrm>
            <a:off x="7448110" y="2863583"/>
            <a:ext cx="216024" cy="36004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إلى اليسار 19"/>
          <p:cNvSpPr/>
          <p:nvPr/>
        </p:nvSpPr>
        <p:spPr>
          <a:xfrm>
            <a:off x="7448110" y="3580581"/>
            <a:ext cx="216024" cy="36004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 إلى اليسار 20"/>
          <p:cNvSpPr/>
          <p:nvPr/>
        </p:nvSpPr>
        <p:spPr>
          <a:xfrm>
            <a:off x="7448110" y="5006081"/>
            <a:ext cx="216024" cy="36004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إلى اليسار 21"/>
          <p:cNvSpPr/>
          <p:nvPr/>
        </p:nvSpPr>
        <p:spPr>
          <a:xfrm>
            <a:off x="7448110" y="4294497"/>
            <a:ext cx="216024" cy="36004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7618746" y="2125009"/>
            <a:ext cx="574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مثير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618746" y="2836382"/>
            <a:ext cx="574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مثير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564681" y="3535387"/>
            <a:ext cx="574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مثير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564681" y="4258713"/>
            <a:ext cx="574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مثير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7564681" y="4957217"/>
            <a:ext cx="574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مثير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3628157" y="1972609"/>
            <a:ext cx="1657286" cy="32043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مستدير الزوايا 28">
            <a:hlinkClick r:id="rId2" action="ppaction://hlinkfile"/>
          </p:cNvPr>
          <p:cNvSpPr/>
          <p:nvPr/>
        </p:nvSpPr>
        <p:spPr>
          <a:xfrm>
            <a:off x="3781108" y="2125009"/>
            <a:ext cx="1657286" cy="320435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الذاكرة قصيرة المدى</a:t>
            </a:r>
          </a:p>
          <a:p>
            <a:pPr algn="ctr"/>
            <a:endParaRPr lang="ar-SA" sz="2800" b="1" dirty="0">
              <a:solidFill>
                <a:schemeClr val="bg1">
                  <a:lumMod val="95000"/>
                  <a:lumOff val="5000"/>
                </a:schemeClr>
              </a:solidFill>
              <a:cs typeface="AL-Mohanad Bold" pitchFamily="2" charset="-78"/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(الذاكرة العاملة )</a:t>
            </a:r>
          </a:p>
          <a:p>
            <a:pPr algn="ctr"/>
            <a:endParaRPr lang="ar-SA" sz="2800" b="1" dirty="0">
              <a:solidFill>
                <a:schemeClr val="bg1">
                  <a:lumMod val="95000"/>
                  <a:lumOff val="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684814" y="1972609"/>
            <a:ext cx="1719256" cy="32043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837765" y="2125009"/>
            <a:ext cx="1719256" cy="320435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الذاكرة طويلة المدى</a:t>
            </a:r>
          </a:p>
          <a:p>
            <a:pPr algn="ctr"/>
            <a:endParaRPr lang="ar-SA" sz="2800" b="1" dirty="0">
              <a:solidFill>
                <a:schemeClr val="bg1">
                  <a:lumMod val="95000"/>
                  <a:lumOff val="5000"/>
                </a:schemeClr>
              </a:solidFill>
              <a:cs typeface="AL-Mohanad Bold" pitchFamily="2" charset="-78"/>
            </a:endParaRPr>
          </a:p>
          <a:p>
            <a:pPr algn="ctr"/>
            <a:r>
              <a:rPr lang="ar-S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(خزان الذاكرة )</a:t>
            </a:r>
          </a:p>
          <a:p>
            <a:pPr algn="ctr"/>
            <a:endParaRPr lang="ar-SA" sz="2800" b="1" dirty="0">
              <a:solidFill>
                <a:schemeClr val="bg1">
                  <a:lumMod val="95000"/>
                  <a:lumOff val="5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11" name="شارة رتبة 10"/>
          <p:cNvSpPr/>
          <p:nvPr/>
        </p:nvSpPr>
        <p:spPr>
          <a:xfrm rot="10800000">
            <a:off x="5378869" y="3328553"/>
            <a:ext cx="296040" cy="432048"/>
          </a:xfrm>
          <a:prstGeom prst="chevron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" name="سهم للأسفل 1"/>
          <p:cNvSpPr/>
          <p:nvPr/>
        </p:nvSpPr>
        <p:spPr>
          <a:xfrm>
            <a:off x="4283968" y="1700808"/>
            <a:ext cx="325783" cy="27180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3203848" y="1263154"/>
            <a:ext cx="2044298" cy="42217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 تتم المعالجة </a:t>
            </a:r>
            <a:endParaRPr lang="ar-SA" sz="2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4274351" y="175822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أقسام الذاكرة</a:t>
            </a:r>
            <a:endParaRPr lang="en-US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H="1" flipV="1">
            <a:off x="2543918" y="3043603"/>
            <a:ext cx="1221697" cy="1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2543918" y="4294497"/>
            <a:ext cx="1237190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93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2" grpId="0" animBg="1"/>
      <p:bldP spid="33" grpId="0" animBg="1"/>
      <p:bldP spid="11" grpId="0" animBg="1"/>
      <p:bldP spid="2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Q2ad6CEQI-IFnBTx703-biEBrAGtUNbsAflblAkEesl1fZBHK3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1835"/>
            <a:ext cx="1656184" cy="209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t0.gstatic.com/images?q=tbn:ANd9GcR4C9NPrcN9_DUDKZP9NEFxyXnLV_gvPSU0-84-X_yEzuPnnRd_YDEbgG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778" y="35711"/>
            <a:ext cx="220024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392341"/>
              </p:ext>
            </p:extLst>
          </p:nvPr>
        </p:nvGraphicFramePr>
        <p:xfrm>
          <a:off x="214282" y="607199"/>
          <a:ext cx="8318158" cy="553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3078" name="Picture 6" descr="http://t0.gstatic.com/images?q=tbn:ANd9GcSnib_hyO4ePi6PpzvGRD4vcFKgYFcpje2MiYngI7A0SrzFYkz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5779" y="4941168"/>
            <a:ext cx="173905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مجموعة 6"/>
          <p:cNvGrpSpPr/>
          <p:nvPr/>
        </p:nvGrpSpPr>
        <p:grpSpPr>
          <a:xfrm>
            <a:off x="3347864" y="2491835"/>
            <a:ext cx="2095785" cy="2095785"/>
            <a:chOff x="3132887" y="1913313"/>
            <a:chExt cx="2095785" cy="209578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شكل بيضاوي 7"/>
            <p:cNvSpPr/>
            <p:nvPr/>
          </p:nvSpPr>
          <p:spPr>
            <a:xfrm>
              <a:off x="3132887" y="1913313"/>
              <a:ext cx="2095785" cy="2095785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شكل بيضاوي 4"/>
            <p:cNvSpPr/>
            <p:nvPr/>
          </p:nvSpPr>
          <p:spPr>
            <a:xfrm>
              <a:off x="3439808" y="2220234"/>
              <a:ext cx="1481943" cy="14819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400" b="1" kern="1200" dirty="0" smtClean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رباعيات مهارات التذكر</a:t>
              </a:r>
              <a:endParaRPr lang="ar-SA" sz="4400" b="1" kern="1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1" name="مستطيل 10">
            <a:hlinkClick r:id="rId10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1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>
                <a:solidFill>
                  <a:schemeClr val="bg1"/>
                </a:solidFill>
              </a:rPr>
              <a:pPr/>
              <a:t>12</a:t>
            </a:fld>
            <a:endParaRPr lang="ar-SA">
              <a:solidFill>
                <a:schemeClr val="bg1"/>
              </a:solidFill>
            </a:endParaRPr>
          </a:p>
        </p:txBody>
      </p:sp>
      <p:sp>
        <p:nvSpPr>
          <p:cNvPr id="50186" name="AutoShape 10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88" name="AutoShape 12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0" name="AutoShape 14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2" name="AutoShape 16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6" name="AutoShape 20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8" name="AutoShape 22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200" name="AutoShape 24" descr="data:image/jpg;base64,/9j/4AAQSkZJRgABAQAAAQABAAD/2wCEAAkGBhIGEBESExMSFBUWGRYOFhYVERUXGxseHxgZIB8cHhcjICgiGSUvGiQXKzAsLy0qLjgsIR89QTwqNTIzLiwBCQoKDQsNGQ4OGTQkHiQ0NDU1NTMyLDQ1NTQsNiksMzU1NCwpNCs2KjQsLDQ0MTY0NDY1LDQsNTQ1NC00NDI1M//AABEIAFAAUAMBIgACEQEDEQH/xAAbAAEBAAIDAQAAAAAAAAAAAAAABwYIAgQFA//EADQQAAEDAQUGAwcEAwAAAAAAAAEAAgMEBQYRIWEHEjFBUXEiQoEUMlJikaGxI0NycxMVJP/EABoBAQACAwEAAAAAAAAAAAAAAAACBAEDBQb/xAAlEQACAgICAAUFAAAAAAAAAAAAAgEDBBESMROBkbHRISIjQkP/2gAMAwEAAhEDEQA/ALiiIgCIiAIiIAiLG7zX8prtObE4mSZxDWxMwxzIA3jwYPvoVmFlp1BJUZ50sGSIiLBEIiIAiIgCIsM2l34F04NyMj2iUEM+QcC8j8a9ipKstOoJ1o1jQq9nmbStpgsHepqYgznJ7+Ij01d+FJ7s419o0u+S4unic4uJJP6gJxPNeTJIZSXOJJJLiScSSeJJ5rt2JXCzKmnmPCOSOU9muBP2xXUWqEXUHoa8daa5VezalFxY8SAEEEHMEc1yXJPNhEU22jbSKi7zjDDA+MnITys8J/rHB3c/TmpokvOoNtVTWtxUzO8N6aa67N+eQNx91gze7+LeJ78F2bGtaO3II54ziyRoeMeI6g6g4grV2urpLSkdJK90j3ZlziSSqbsUvV/he+hecn4zQ4/F5m+oz9D1Vl8fim47L12D4dXKJ3MFWte1Y7EgknlODI2l510GpOAC1mvBbkl46mSok955yHJo5NGgCoG2q9XtMjKFh8MeEsuHNxHhb6DPuR0U0oqN9oyMijaXveQxrRxJK249fFeUlrBpitPEbufYUVFJaMjYo2ue9x3WtaMSSrXczZFBZLWyVYbNNkdw5xs0w851OWnM+vcC4Md0It52D6h48b+nyN6Dr1+iy5absiW+i9FTKzZeeNfRxYwRAAAAAYAAYADpguSIqhzQuvXUEdpxujlY2Rjsi1wBC7CIInXREb/bJ3WMHVFIHPhHidHxewdR8TfuNeKn1BWvs2WOWM7r2OEjTqDitr1IdqGzQQh9ZSNwGb5omjh1e0dOo9Vepv39rnYxczl+O31JdXVj7TlfK87z5HGRx6knFXHZfcEXciFRM3/okHA/ttPl0cef0644nsfuT/sZPbZh+nGcIgR7zx5uzeWvZWpYyLf0UhnZH8k8/gIiKkcoIiIAiIgCcURAfKlpGULAyNrWMbkGtAAGeOQ5L6oiAIiIAiIg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6" name="Picture 2" descr="http://pad1.whstatic.com/images/thumb/0/08/Write-a-Book-Summary-Step-2.jpg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5" y="1844824"/>
            <a:ext cx="2627741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" name="مستطيل مستدير الزوايا 12"/>
          <p:cNvSpPr/>
          <p:nvPr/>
        </p:nvSpPr>
        <p:spPr>
          <a:xfrm>
            <a:off x="3419872" y="188640"/>
            <a:ext cx="5328592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ثانياً: مهارات الاستذكار الفعال</a:t>
            </a:r>
            <a:endParaRPr lang="en-US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ounded Rectangle 1"/>
          <p:cNvSpPr/>
          <p:nvPr/>
        </p:nvSpPr>
        <p:spPr>
          <a:xfrm>
            <a:off x="3419872" y="1772816"/>
            <a:ext cx="5040560" cy="41764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SA" sz="2400" b="1" dirty="0" smtClean="0">
                <a:solidFill>
                  <a:schemeClr val="bg1"/>
                </a:solidFill>
              </a:rPr>
              <a:t>مفهوم مهارة </a:t>
            </a:r>
            <a:r>
              <a:rPr lang="ar-SA" sz="2400" b="1" dirty="0">
                <a:solidFill>
                  <a:schemeClr val="bg1"/>
                </a:solidFill>
              </a:rPr>
              <a:t>الاستذكار  (</a:t>
            </a:r>
            <a:r>
              <a:rPr lang="en-US" sz="2400" b="1" dirty="0">
                <a:solidFill>
                  <a:schemeClr val="bg1"/>
                </a:solidFill>
              </a:rPr>
              <a:t>Study Skill</a:t>
            </a:r>
            <a:r>
              <a:rPr lang="ar-SA" sz="2400" b="1" dirty="0">
                <a:solidFill>
                  <a:schemeClr val="bg1"/>
                </a:solidFill>
              </a:rPr>
              <a:t>) هي: </a:t>
            </a:r>
            <a:endParaRPr lang="ar-SA" sz="2400" b="1" dirty="0" smtClean="0">
              <a:solidFill>
                <a:schemeClr val="bg1"/>
              </a:solidFill>
            </a:endParaRPr>
          </a:p>
          <a:p>
            <a:pPr algn="just"/>
            <a:endParaRPr lang="ar-SA" sz="2400" dirty="0" smtClean="0"/>
          </a:p>
          <a:p>
            <a:pPr algn="just"/>
            <a:r>
              <a:rPr lang="ar-SA" sz="2400" dirty="0" smtClean="0"/>
              <a:t>«</a:t>
            </a:r>
            <a:r>
              <a:rPr lang="ar-SA" sz="2400" dirty="0"/>
              <a:t>الطرق الخاصة التي يتبعها الطالب في استيعاب المواد التي درسها، أو التي سوف يقوم بدراستها، وهي أنماط سلوكية متعلمة تتباين بتباين مواقف التعلم، وباختلاف المواد الدراسية»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4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>
                <a:solidFill>
                  <a:schemeClr val="bg1"/>
                </a:solidFill>
              </a:rPr>
              <a:pPr/>
              <a:t>13</a:t>
            </a:fld>
            <a:endParaRPr lang="ar-SA">
              <a:solidFill>
                <a:schemeClr val="bg1"/>
              </a:solidFill>
            </a:endParaRPr>
          </a:p>
        </p:txBody>
      </p:sp>
      <p:sp>
        <p:nvSpPr>
          <p:cNvPr id="50186" name="AutoShape 10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88" name="AutoShape 12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0" name="AutoShape 14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2" name="AutoShape 16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6" name="AutoShape 20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8" name="AutoShape 22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200" name="AutoShape 24" descr="data:image/jpg;base64,/9j/4AAQSkZJRgABAQAAAQABAAD/2wCEAAkGBhIGEBESExMSFBUWGRYOFhYVERUXGxseHxgZIB8cHhcjICgiGSUvGiQXKzAsLy0qLjgsIR89QTwqNTIzLiwBCQoKDQsNGQ4OGTQkHiQ0NDU1NTMyLDQ1NTQsNiksMzU1NCwpNCs2KjQsLDQ0MTY0NDY1LDQsNTQ1NC00NDI1M//AABEIAFAAUAMBIgACEQEDEQH/xAAbAAEBAAIDAQAAAAAAAAAAAAAABwYIAgQFA//EADQQAAEDAQUGAwcEAwAAAAAAAAEAAgMEBQYRIWEHEjFBUXEiQoEUMlJikaGxI0NycxMVJP/EABoBAQACAwEAAAAAAAAAAAAAAAACBAEDBQb/xAAlEQACAgICAAUFAAAAAAAAAAAAAgEDBBESMROBkbHRISIjQkP/2gAMAwEAAhEDEQA/ALiiIgCIiAIiIAiLG7zX8prtObE4mSZxDWxMwxzIA3jwYPvoVmFlp1BJUZ50sGSIiLBEIiIAiIgCIsM2l34F04NyMj2iUEM+QcC8j8a9ipKstOoJ1o1jQq9nmbStpgsHepqYgznJ7+Ij01d+FJ7s419o0u+S4unic4uJJP6gJxPNeTJIZSXOJJJLiScSSeJJ5rt2JXCzKmnmPCOSOU9muBP2xXUWqEXUHoa8daa5VezalFxY8SAEEEHMEc1yXJPNhEU22jbSKi7zjDDA+MnITys8J/rHB3c/TmpokvOoNtVTWtxUzO8N6aa67N+eQNx91gze7+LeJ78F2bGtaO3II54ziyRoeMeI6g6g4grV2urpLSkdJK90j3ZlziSSqbsUvV/he+hecn4zQ4/F5m+oz9D1Vl8fim47L12D4dXKJ3MFWte1Y7EgknlODI2l510GpOAC1mvBbkl46mSok955yHJo5NGgCoG2q9XtMjKFh8MeEsuHNxHhb6DPuR0U0oqN9oyMijaXveQxrRxJK249fFeUlrBpitPEbufYUVFJaMjYo2ue9x3WtaMSSrXczZFBZLWyVYbNNkdw5xs0w851OWnM+vcC4Md0It52D6h48b+nyN6Dr1+iy5absiW+i9FTKzZeeNfRxYwRAAAAAYAAYADpguSIqhzQuvXUEdpxujlY2Rjsi1wBC7CIInXREb/bJ3WMHVFIHPhHidHxewdR8TfuNeKn1BWvs2WOWM7r2OEjTqDitr1IdqGzQQh9ZSNwGb5omjh1e0dOo9Vepv39rnYxczl+O31JdXVj7TlfK87z5HGRx6knFXHZfcEXciFRM3/okHA/ttPl0cef0644nsfuT/sZPbZh+nGcIgR7zx5uzeWvZWpYyLf0UhnZH8k8/gIiKkcoIiIAiIgCcURAfKlpGULAyNrWMbkGtAAGeOQ5L6oiAIiIAiIg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419872" y="188640"/>
            <a:ext cx="5328592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الاستذكار الفعال</a:t>
            </a:r>
            <a:endParaRPr lang="en-US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0333496"/>
              </p:ext>
            </p:extLst>
          </p:nvPr>
        </p:nvGraphicFramePr>
        <p:xfrm>
          <a:off x="251520" y="1556792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37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79912" y="260648"/>
            <a:ext cx="3142719" cy="7200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جماعي (1)</a:t>
            </a:r>
            <a:endParaRPr lang="en-US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mmlaka.net/wp-content/uploads/2013/11/time-differ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755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836712"/>
            <a:ext cx="14830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Mohanad Bold" pitchFamily="2" charset="-78"/>
              </a:rPr>
              <a:t>الزمن (10) دقائق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81175"/>
            <a:ext cx="8280920" cy="5076825"/>
          </a:xfrm>
          <a:prstGeom prst="rect">
            <a:avLst/>
          </a:prstGeom>
        </p:spPr>
      </p:pic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7236296" y="116632"/>
            <a:ext cx="1656184" cy="864096"/>
          </a:xfrm>
          <a:prstGeom prst="flowChartMultidocumen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>
            <a:outerShdw dist="28398" dir="3806097" algn="ctr" rotWithShape="0">
              <a:srgbClr val="48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L-Mohanad Bold" pitchFamily="2" charset="-78"/>
              </a:rPr>
              <a:t>طبّق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724128" y="332656"/>
            <a:ext cx="3142719" cy="7200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جماعي (</a:t>
            </a:r>
            <a:r>
              <a:rPr lang="en-US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endParaRPr lang="en-US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mmlaka.net/wp-content/uploads/2013/11/time-differ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755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836712"/>
            <a:ext cx="14830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Mohanad Bold" pitchFamily="2" charset="-78"/>
              </a:rPr>
              <a:t>الزمن (10) دقائق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496944" cy="51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68144" y="116632"/>
            <a:ext cx="3142719" cy="7200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فردي (1)</a:t>
            </a:r>
            <a:endParaRPr lang="en-US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mmlaka.net/wp-content/uploads/2013/11/time-differ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755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836712"/>
            <a:ext cx="14830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Mohanad Bold" pitchFamily="2" charset="-78"/>
              </a:rPr>
              <a:t>الزمن (10) دقائق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84784"/>
            <a:ext cx="775335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68144" y="116632"/>
            <a:ext cx="3142719" cy="7200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فردي (2)</a:t>
            </a:r>
            <a:endParaRPr lang="en-US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mmlaka.net/wp-content/uploads/2013/11/time-differ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755"/>
            <a:ext cx="1080120" cy="8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836712"/>
            <a:ext cx="14830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Mohanad Bold" pitchFamily="2" charset="-78"/>
              </a:rPr>
              <a:t>الزمن (10) دقائق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47812"/>
            <a:ext cx="8424935" cy="42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8" name="مستطيل 7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3707904" y="2492896"/>
            <a:ext cx="2088232" cy="1080120"/>
          </a:xfrm>
          <a:prstGeom prst="flowChartMultidocumen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>
            <a:outerShdw dist="28398" dir="3806097" algn="ctr" rotWithShape="0">
              <a:srgbClr val="48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L-Mohanad Bold" pitchFamily="2" charset="-78"/>
              </a:rPr>
              <a:t>أغلق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403593710"/>
              </p:ext>
            </p:extLst>
          </p:nvPr>
        </p:nvGraphicFramePr>
        <p:xfrm>
          <a:off x="1331640" y="1124744"/>
          <a:ext cx="713989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مستطيل مستدير الزوايا 6">
            <a:hlinkClick r:id="rId7" action="ppaction://hlinkfile"/>
          </p:cNvPr>
          <p:cNvSpPr/>
          <p:nvPr/>
        </p:nvSpPr>
        <p:spPr>
          <a:xfrm>
            <a:off x="4716016" y="188640"/>
            <a:ext cx="4222839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الجلسة التدريبية</a:t>
            </a:r>
          </a:p>
        </p:txBody>
      </p:sp>
      <p:sp>
        <p:nvSpPr>
          <p:cNvPr id="9" name="مستطيل 8">
            <a:hlinkClick r:id="rId8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hlinkClick r:id="rId9" action="ppaction://hlinkpres?slideindex=1&amp;slidetitle="/>
          </p:cNvPr>
          <p:cNvSpPr/>
          <p:nvPr/>
        </p:nvSpPr>
        <p:spPr>
          <a:xfrm>
            <a:off x="0" y="6253560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hlinkClick r:id="rId9" action="ppaction://hlinkpres?slideindex=1&amp;slidetitle="/>
          </p:cNvPr>
          <p:cNvSpPr/>
          <p:nvPr/>
        </p:nvSpPr>
        <p:spPr>
          <a:xfrm>
            <a:off x="152400" y="63897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13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licdn.com/mpr/mpr/p/2/005/089/37b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9751"/>
            <a:ext cx="7056783" cy="3282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مستطيل مستدير الزوايا 6"/>
          <p:cNvSpPr/>
          <p:nvPr/>
        </p:nvSpPr>
        <p:spPr>
          <a:xfrm>
            <a:off x="982775" y="5508986"/>
            <a:ext cx="7056782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دماغ </a:t>
            </a: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الإنسان وجهاز </a:t>
            </a:r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الحاسب</a:t>
            </a:r>
            <a:endParaRPr lang="en-US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hlinkClick r:id="rId3" action="ppaction://hlinkpres?slideindex=1&amp;slidetitle="/>
          </p:cNvPr>
          <p:cNvSpPr/>
          <p:nvPr/>
        </p:nvSpPr>
        <p:spPr>
          <a:xfrm>
            <a:off x="185608" y="6348510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7236296" y="116632"/>
            <a:ext cx="1708398" cy="804178"/>
          </a:xfrm>
          <a:prstGeom prst="flowChartMultidocumen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>
            <a:outerShdw dist="28398" dir="3806097" algn="ctr" rotWithShape="0">
              <a:srgbClr val="48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L-Mohanad Bold" pitchFamily="2" charset="-78"/>
              </a:rPr>
              <a:t>استعد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انماط التعلم عند جانييه (هرم جانييه التعليمي)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453" y="1554163"/>
            <a:ext cx="635949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hlinkClick r:id="rId2" action="ppaction://hlinkpres?slideindex=1&amp;slidetitle="/>
          </p:cNvPr>
          <p:cNvSpPr/>
          <p:nvPr/>
        </p:nvSpPr>
        <p:spPr>
          <a:xfrm>
            <a:off x="21541" y="6225497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152196690"/>
              </p:ext>
            </p:extLst>
          </p:nvPr>
        </p:nvGraphicFramePr>
        <p:xfrm>
          <a:off x="323528" y="1556792"/>
          <a:ext cx="82089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http://www.tweet.so/wp-content/uploads/2016/03/timthumb.php_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73216"/>
            <a:ext cx="1967745" cy="14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308304" y="116632"/>
            <a:ext cx="1708398" cy="804178"/>
          </a:xfrm>
          <a:prstGeom prst="flowChartMultidocumen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>
            <a:outerShdw dist="28398" dir="3806097" algn="ctr" rotWithShape="0">
              <a:srgbClr val="48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L-Mohanad Bold" pitchFamily="2" charset="-78"/>
              </a:rPr>
              <a:t>تعلم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>
                <a:solidFill>
                  <a:schemeClr val="bg1"/>
                </a:solidFill>
              </a:rPr>
              <a:pPr/>
              <a:t>6</a:t>
            </a:fld>
            <a:endParaRPr lang="ar-SA">
              <a:solidFill>
                <a:schemeClr val="bg1"/>
              </a:solidFill>
            </a:endParaRPr>
          </a:p>
        </p:txBody>
      </p:sp>
      <p:sp>
        <p:nvSpPr>
          <p:cNvPr id="50186" name="AutoShape 10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88" name="AutoShape 12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0" name="AutoShape 14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2" name="AutoShape 16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6" name="AutoShape 20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8" name="AutoShape 22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200" name="AutoShape 24" descr="data:image/jpg;base64,/9j/4AAQSkZJRgABAQAAAQABAAD/2wCEAAkGBhIGEBESExMSFBUWGRYOFhYVERUXGxseHxgZIB8cHhcjICgiGSUvGiQXKzAsLy0qLjgsIR89QTwqNTIzLiwBCQoKDQsNGQ4OGTQkHiQ0NDU1NTMyLDQ1NTQsNiksMzU1NCwpNCs2KjQsLDQ0MTY0NDY1LDQsNTQ1NC00NDI1M//AABEIAFAAUAMBIgACEQEDEQH/xAAbAAEBAAIDAQAAAAAAAAAAAAAABwYIAgQFA//EADQQAAEDAQUGAwcEAwAAAAAAAAEAAgMEBQYRIWEHEjFBUXEiQoEUMlJikaGxI0NycxMVJP/EABoBAQACAwEAAAAAAAAAAAAAAAACBAEDBQb/xAAlEQACAgICAAUFAAAAAAAAAAAAAgEDBBESMROBkbHRISIjQkP/2gAMAwEAAhEDEQA/ALiiIgCIiAIiIAiLG7zX8prtObE4mSZxDWxMwxzIA3jwYPvoVmFlp1BJUZ50sGSIiLBEIiIAiIgCIsM2l34F04NyMj2iUEM+QcC8j8a9ipKstOoJ1o1jQq9nmbStpgsHepqYgznJ7+Ij01d+FJ7s419o0u+S4unic4uJJP6gJxPNeTJIZSXOJJJLiScSSeJJ5rt2JXCzKmnmPCOSOU9muBP2xXUWqEXUHoa8daa5VezalFxY8SAEEEHMEc1yXJPNhEU22jbSKi7zjDDA+MnITys8J/rHB3c/TmpokvOoNtVTWtxUzO8N6aa67N+eQNx91gze7+LeJ78F2bGtaO3II54ziyRoeMeI6g6g4grV2urpLSkdJK90j3ZlziSSqbsUvV/he+hecn4zQ4/F5m+oz9D1Vl8fim47L12D4dXKJ3MFWte1Y7EgknlODI2l510GpOAC1mvBbkl46mSok955yHJo5NGgCoG2q9XtMjKFh8MeEsuHNxHhb6DPuR0U0oqN9oyMijaXveQxrRxJK249fFeUlrBpitPEbufYUVFJaMjYo2ue9x3WtaMSSrXczZFBZLWyVYbNNkdw5xs0w851OWnM+vcC4Md0It52D6h48b+nyN6Dr1+iy5absiW+i9FTKzZeeNfRxYwRAAAAAYAAYADpguSIqhzQuvXUEdpxujlY2Rjsi1wBC7CIInXREb/bJ3WMHVFIHPhHidHxewdR8TfuNeKn1BWvs2WOWM7r2OEjTqDitr1IdqGzQQh9ZSNwGb5omjh1e0dOo9Vepv39rnYxczl+O31JdXVj7TlfK87z5HGRx6knFXHZfcEXciFRM3/okHA/ttPl0cef0644nsfuT/sZPbZh+nGcIgR7zx5uzeWvZWpYyLf0UhnZH8k8/gIiKkcoIiIAiIgCcURAfKlpGULAyNrWMbkGtAAGeOQ5L6oiAIiIAiIg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555776" y="188640"/>
            <a:ext cx="6264696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أولاً: مقدمة في مهارة معالجة المعلومات</a:t>
            </a:r>
            <a:endParaRPr lang="en-US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4" descr="https://beautyy.org/wp-content/uploads/2016/07/20160719-5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4807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>
                <a:solidFill>
                  <a:schemeClr val="bg1"/>
                </a:solidFill>
              </a:rPr>
              <a:pPr/>
              <a:t>7</a:t>
            </a:fld>
            <a:endParaRPr lang="ar-SA">
              <a:solidFill>
                <a:schemeClr val="bg1"/>
              </a:solidFill>
            </a:endParaRPr>
          </a:p>
        </p:txBody>
      </p:sp>
      <p:sp>
        <p:nvSpPr>
          <p:cNvPr id="50186" name="AutoShape 10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88" name="AutoShape 12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0" name="AutoShape 14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2" name="AutoShape 16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6" name="AutoShape 20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98" name="AutoShape 22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200" name="AutoShape 24" descr="data:image/jpg;base64,/9j/4AAQSkZJRgABAQAAAQABAAD/2wCEAAkGBhIGEBESExMSFBUWGRYOFhYVERUXGxseHxgZIB8cHhcjICgiGSUvGiQXKzAsLy0qLjgsIR89QTwqNTIzLiwBCQoKDQsNGQ4OGTQkHiQ0NDU1NTMyLDQ1NTQsNiksMzU1NCwpNCs2KjQsLDQ0MTY0NDY1LDQsNTQ1NC00NDI1M//AABEIAFAAUAMBIgACEQEDEQH/xAAbAAEBAAIDAQAAAAAAAAAAAAAABwYIAgQFA//EADQQAAEDAQUGAwcEAwAAAAAAAAEAAgMEBQYRIWEHEjFBUXEiQoEUMlJikaGxI0NycxMVJP/EABoBAQACAwEAAAAAAAAAAAAAAAACBAEDBQb/xAAlEQACAgICAAUFAAAAAAAAAAAAAgEDBBESMROBkbHRISIjQkP/2gAMAwEAAhEDEQA/ALiiIgCIiAIiIAiLG7zX8prtObE4mSZxDWxMwxzIA3jwYPvoVmFlp1BJUZ50sGSIiLBEIiIAiIgCIsM2l34F04NyMj2iUEM+QcC8j8a9ipKstOoJ1o1jQq9nmbStpgsHepqYgznJ7+Ij01d+FJ7s419o0u+S4unic4uJJP6gJxPNeTJIZSXOJJJLiScSSeJJ5rt2JXCzKmnmPCOSOU9muBP2xXUWqEXUHoa8daa5VezalFxY8SAEEEHMEc1yXJPNhEU22jbSKi7zjDDA+MnITys8J/rHB3c/TmpokvOoNtVTWtxUzO8N6aa67N+eQNx91gze7+LeJ78F2bGtaO3II54ziyRoeMeI6g6g4grV2urpLSkdJK90j3ZlziSSqbsUvV/he+hecn4zQ4/F5m+oz9D1Vl8fim47L12D4dXKJ3MFWte1Y7EgknlODI2l510GpOAC1mvBbkl46mSok955yHJo5NGgCoG2q9XtMjKFh8MeEsuHNxHhb6DPuR0U0oqN9oyMijaXveQxrRxJK249fFeUlrBpitPEbufYUVFJaMjYo2ue9x3WtaMSSrXczZFBZLWyVYbNNkdw5xs0w851OWnM+vcC4Md0It52D6h48b+nyN6Dr1+iy5absiW+i9FTKzZeeNfRxYwRAAAAAYAAYADpguSIqhzQuvXUEdpxujlY2Rjsi1wBC7CIInXREb/bJ3WMHVFIHPhHidHxewdR8TfuNeKn1BWvs2WOWM7r2OEjTqDitr1IdqGzQQh9ZSNwGb5omjh1e0dOo9Vepv39rnYxczl+O31JdXVj7TlfK87z5HGRx6knFXHZfcEXciFRM3/okHA/ttPl0cef0644nsfuT/sZPbZh+nGcIgR7zx5uzeWvZWpYyLf0UhnZH8k8/gIiKkcoIiIAiIgCcURAfKlpGULAyNrWMbkGtAAGeOQ5L6oiAIiIAiIg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2" name="Picture 4" descr="http://www12.0zz0.com/2011/09/07/04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272808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مستطيل مستدير الزوايا 11"/>
          <p:cNvSpPr/>
          <p:nvPr/>
        </p:nvSpPr>
        <p:spPr>
          <a:xfrm>
            <a:off x="4067944" y="116632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ثانياً: </a:t>
            </a:r>
            <a:r>
              <a:rPr lang="ar-SA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التذكر</a:t>
            </a:r>
            <a:endParaRPr lang="en-US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>
            <a:hlinkClick r:id="rId3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30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0186" name="AutoShape 10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88" name="AutoShape 12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90" name="AutoShape 14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92" name="AutoShape 16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96" name="AutoShape 20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98" name="AutoShape 22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200" name="AutoShape 24" descr="data:image/jpg;base64,/9j/4AAQSkZJRgABAQAAAQABAAD/2wCEAAkGBhIGEBESExMSFBUWGRYOFhYVERUXGxseHxgZIB8cHhcjICgiGSUvGiQXKzAsLy0qLjgsIR89QTwqNTIzLiwBCQoKDQsNGQ4OGTQkHiQ0NDU1NTMyLDQ1NTQsNiksMzU1NCwpNCs2KjQsLDQ0MTY0NDY1LDQsNTQ1NC00NDI1M//AABEIAFAAUAMBIgACEQEDEQH/xAAbAAEBAAIDAQAAAAAAAAAAAAAABwYIAgQFA//EADQQAAEDAQUGAwcEAwAAAAAAAAEAAgMEBQYRIWEHEjFBUXEiQoEUMlJikaGxI0NycxMVJP/EABoBAQACAwEAAAAAAAAAAAAAAAACBAEDBQb/xAAlEQACAgICAAUFAAAAAAAAAAAAAgEDBBESMROBkbHRISIjQkP/2gAMAwEAAhEDEQA/ALiiIgCIiAIiIAiLG7zX8prtObE4mSZxDWxMwxzIA3jwYPvoVmFlp1BJUZ50sGSIiLBEIiIAiIgCIsM2l34F04NyMj2iUEM+QcC8j8a9ipKstOoJ1o1jQq9nmbStpgsHepqYgznJ7+Ij01d+FJ7s419o0u+S4unic4uJJP6gJxPNeTJIZSXOJJJLiScSSeJJ5rt2JXCzKmnmPCOSOU9muBP2xXUWqEXUHoa8daa5VezalFxY8SAEEEHMEc1yXJPNhEU22jbSKi7zjDDA+MnITys8J/rHB3c/TmpokvOoNtVTWtxUzO8N6aa67N+eQNx91gze7+LeJ78F2bGtaO3II54ziyRoeMeI6g6g4grV2urpLSkdJK90j3ZlziSSqbsUvV/he+hecn4zQ4/F5m+oz9D1Vl8fim47L12D4dXKJ3MFWte1Y7EgknlODI2l510GpOAC1mvBbkl46mSok955yHJo5NGgCoG2q9XtMjKFh8MeEsuHNxHhb6DPuR0U0oqN9oyMijaXveQxrRxJK249fFeUlrBpitPEbufYUVFJaMjYo2ue9x3WtaMSSrXczZFBZLWyVYbNNkdw5xs0w851OWnM+vcC4Md0It52D6h48b+nyN6Dr1+iy5absiW+i9FTKzZeeNfRxYwRAAAAAYAAYADpguSIqhzQuvXUEdpxujlY2Rjsi1wBC7CIInXREb/bJ3WMHVFIHPhHidHxewdR8TfuNeKn1BWvs2WOWM7r2OEjTqDitr1IdqGzQQh9ZSNwGb5omjh1e0dOo9Vepv39rnYxczl+O31JdXVj7TlfK87z5HGRx6knFXHZfcEXciFRM3/okHA/ttPl0cef0644nsfuT/sZPbZh+nGcIgR7zx5uzeWvZWpYyLf0UhnZH8k8/gIiKkcoIiIAiIgCcURAfKlpGULAyNrWMbkGtAAGeOQ5L6oiAIiIAiIg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067944" y="116632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ثانياً: </a:t>
            </a:r>
            <a:r>
              <a:rPr lang="ar-SA" sz="4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التذكر</a:t>
            </a:r>
            <a:endParaRPr lang="en-US" sz="44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344816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D710-C379-4102-B09D-23F2D87CCE94}" type="slidenum">
              <a:rPr lang="ar-SA" smtClean="0">
                <a:solidFill>
                  <a:prstClr val="black"/>
                </a:solidFill>
              </a:rPr>
              <a:pPr/>
              <a:t>9</a:t>
            </a:fld>
            <a:endParaRPr lang="ar-SA">
              <a:solidFill>
                <a:prstClr val="black"/>
              </a:solidFill>
            </a:endParaRPr>
          </a:p>
        </p:txBody>
      </p:sp>
      <p:sp>
        <p:nvSpPr>
          <p:cNvPr id="50186" name="AutoShape 10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88" name="AutoShape 12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90" name="AutoShape 14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92" name="AutoShape 16" descr="data:image/jpg;base64,/9j/4AAQSkZJRgABAQAAAQABAAD/2wCEAAkGBhMQERUUEhMWExUWGBQUFBcVGBcYGBgYFRUVGBgVFBcYHCYfGBojGRQVHy8gIygpLCwsGB4xNTAqNScrLCkBCQoKDgwOGg8PGikkHyQsKSk1KS4pKiopLCwpLCwsKS0sLCwsKSwpKSwsLSwsKSkpKSwpLCwsLCkpKS8sLCkpLP/AABEIALEBHAMBIgACEQEDEQH/xAAcAAEAAQUBAQAAAAAAAAAAAAAABAIDBQYHAQj/xAA/EAABAwIDBQUFBwIFBQEAAAABAAIRAyEEMUEFBhJRYSJxgZGhBxMyQrEUUmLB0eHwIzNDcoKSshaiwuLxCP/EABkBAQADAQEAAAAAAAAAAAAAAAABAgMEBf/EADIRAAIBAgQDBwIFBQAAAAAAAAABAgMREiExQRNRcQQyYZGhwdFCsQUUIoHhI1JicvD/2gAMAwEAAhEDEQA/AO4oiIAiIgCIiAIiIAiIgCIiAIiIAiIgCIiAIiIAiIgCIiAIiIAiIgCIiAIiIAiIgCIiAIiIAiIgCIiAIiIAiIgCIiAIiIAiIgCIiAIiIAiIgCIiAIiIAiIgCIiAIiIAiIgCIiAIiIAiIgCIiAIiIAi8lWqmJDef0HmfyQF5Qts7YpYSi+tWdwsYL8ycg1o1JNgFcbipy/n0WqbawjsZjqQeQcPhv6hYJ7eIiWB2hDWkGOusqHkSrN5kulv4xhZ9qo1MI2qAaT6kFpnRxb8Do0K2WhXa8BzHBzTkWkEHxC13aoOKpvpVGtLHCCHNnuNoIOoIyK5zhsTW2Bi6fvg+pQcSBUYTDmnMPblxtsY1zCmMZSajFXuSsLTbdrHbEUKjtNlSm2rTcH03CQ5t5nLu6yvaeLLtC318P4FLVtStyYiifaCM+fJeurnUx4SoBKRReP8AHPgqazTm0+H7QgJi8JWPp4g6gz3zN+6yqOKn5SfEICfKKLSrDTxtH5qut/UY4MfwOIIDhBLScjBkHxQF9FyPGYnaOz8ax+IqVK7ASS4OIZUZrLfhYRItC6RsbeKji+IUiSWcJcCIs4Eg9RY+StKNtysXfYyiIiqWCIiAIiIAiIgCIiAIi8JQHqKkPvHSVUgCpFQHIzHJRcfIgxPeTE6W65eSi0cSXSNBboDnECwMaIDIvrgLxlQnL1/l1Yb3+PXqvCCRJt3zl9UBJLwNZI0Vp5kSB6XEadVbEDrpyHVV0qk2A7+ncgIWLxnuWOe4E8Is20k/K0DmSQPFQ9n7O4WAPceKS55EAl7jLjxd8joAqtpgPr06QzaDiH5mYPCwW0mXf6VNoVS45gQBIGZk6gX9UBc+yAZA28B9Poo+2Ni0sXRdSqtLmuH4ZB0c06EHVSG8IAFzPO0dbyrrHE6QPGPKVZNp3RDV8mcm2Nja+wMZ7muS7CVHHtQeG+VRv3XC3E3lzsup8bazRUpvD2PALS27SNMs7q3tPZdPE03U6zGvYRcH0IOYI0IyWuboh2zqxwFVxdRqFz8HUdrq+g7QPGfW/OF21ake0xx2tNa/5Ln15+Bzwi6Tt9P2/g2WlUiRE6x1/nM+SvmpYXAnKxOfVe18MMwJN8yIA/LwCjNrycwTqALX68lwnQXy+JufIKttXvPh+6tcWsZ26clUMyBHiXZISeVmWLhI55hWPthJudOalNsbRqfmyVjE4UES0G2UD8kILvvzGbfMqpryLy2O/TxKhsaLQCDll/CqnA37MjXNCTXsJue7F16lbHVm1RxOFKjSeeBjb8LnG3ajIZDqtXxv2jY2MPuuJ9PgYeJw7Lml7+w8j5gTmt7w2ANNxcyGTmO16q7wiri+GoA4Owzw9pEgxVboe9QsmhnZkjd3eWljafFTMOHxsPxNP5jqsuuW7xbo1tm1PtWCLjTFy0XdTGs/ep/TXmtr3R34p41oa6GVgLt0d1Zz7s1rKGWKOhnGWzNnREWRoEREAREQBERAad7Rt4sTgmUn4fgDS5wqFzS4iw4YvAGfosRuhv5VxlR1HEOaHntUS0cIPDm0ic4uO4redu7IZi6D6L8nCx5HQ+a4DisPUwlctMsqUnWIzBaZDgumnGM4uO5jJuMrn0DQq8YBHxD+FqltdIlaputvE3F0W1RZ3w1mj5XgZjocx0PRbPTfroc+/wDdczTWTNtSt7AQQRIOaxuKe1riGg9wgC+ayis4tvZJEd8EmByjVAQ6VSTqIynrpzVxzOZgzdQxVg3BHLJvjz+uivU3AgEXBt6ZeRUgu8Qi0meeVjyV8XE563sO+FHZiImGjTOZhQ9sipUo1A0kOLbCdCQDw9YJgqAYrdmq3E18TiD2pcKTBp7toB9eyVmazi0iSA3MAWF+WbisdsVoYTRpUnUW3d7x7muPKzZhtoi0BZCrs/hFqlVxnMuBzMg2ExOgVYvIsy4K7oFo65DwJkqttV0XvGZj9ctFDYxzM3O5RAJnoL8uqrY9xmCDcWOvlY5aSrFSWHk5eOQsoW2tgjFUixxgyHU3tzY9t2vYRqD+av1C4CXNIygW9R3quni2j5mSdIg9wjM9FMZOLug43VmYjd7egl5weNAZiW2E/BWbo+meZAy7+RAzOLwoaLZcsh0EC5v3rDb0bu08dSAcQyo29KoOIFh5Hm0kCRbmLhYzdTfZ9Or9j2h2KzSGsqHJ/wB0OOUnR2Tu/PsdJVoudPVax914c1t0ObG6bwz02fs/H7mzNrEadM+EeH7q4MQTkSR0P6L3F4OJdxQPXzOvQQo3GB8szo4wNPvZxyhcR0E2m+eX88V63vHk38ndFFDh4WOVv3VQsbAnmBy1+iElyvheL4Ynlb8gbqMXZDTLO47h6KUyo3SB32/8lbr0Ju3ugX6RACkgtgOiOHzCx7C77ZlHDQ0GXFVt/wACpUaEERnY+eXJYrY9YvxeKJMBnuqTbaDjJnxcVDJRtOGxBcIcIPXVaLvf7PDxHEYEcLweJ1JtpIvxUuTvw5HSNdwZU/F6RB8wpFLGjIz3x9blWjJxd0VaT1NN3N9owqxQxZ4Kg7IebBxFuF/3Xenct+Wn757gMxgNWjFOuNflqdH9eTvOVrm62/VXBVPsuODgGnhl3xU+U/eZyI8JC0cVNXj5FU3HJnU0VFGs17Q5pDmkSCDIIOoKrWJoEREAREQBc79qu6/Gz7VTHaYIqgat0d4Loioq0g9pa4SCCCDqDmFaEnF3RWSurHA9094jgq4cZNJ8Nqgfd0eB95pv3SNV2rAYoZSC0gFpGRaRIjwMjoVxffDdw4HEup/I7t0z+E6d4yWzezneLjb9lqHtMBdQJ1aLmn3tuR0kaLorQxLHEzpys8LOqtKqULBYriHUafUfmFMBXKbGOxeDDbhrnG5OvhJyUd1XmQM7C9+7lbJZTFUONpbJE6jRYp7G03EDtHoJ0vMZGOvJAXeKfKdcug8Ml413DcyeXImQIKB7TkC6wN7c9Bf1XvvDkOyLZWv1OaAt1avC5rngMDiWzGrspm+YjxHNZIC1p6TaegWPrBhYWOHG1w7QNgQb3OenTJWcLWNGxd7xl+EuLfeNHLiJh474PeVBJJrYdo14ibkZyBqefLteip4SZnsyRIEE5dbD1HVScPtCnUngeCci02IPcVRUoOnUx4D9VNyCmlTE6nnBJMwYn1zkZqztPD0XUnCswOaGuLgRxvAF5EfCeoIhXnDhAEkawBA8SFDq7RD5DC1sg8bzADefCfmdHKVDJRjNnurVbUa0NYI/qs4iBPZlxImR9MyVG2zulUxfD777PULZDSC+m6DeJa42nQ81m9kYmm8RTBOlhAIAAzvpzWRqMAbdrW6STb0zUwcoPFFtPwYlaSs0muhgdhY2u0NoOLQILWuqOc94ggRNuKO0LwbC5WSr4Qsm/wDqefi7gD9Vgt4mhk1aD2iq0tcYzERBId8s2P8AmKzW7W81PGsyDazBD2HMacTfwn0yKsoSknLUq5JNRPGXmGl3Mmwy5G/oVIZRa42t42VOJouAg6fdbwgSdC7PvBR2Ik2DJ6gvNhzsG5KpJfGDgTxRzgk/RU1MJUg+7q30D2S09LQ7yKuDEyL8XhAHS4CqFXiiBPi4pYm5jW1XuEPY2nWbMjjMOkSHsm5E6ESIhYPdKi6mK4eeJ3ve1J1DGzJAvcm/es5jtnsqvLnNbLQBJMZGYmZGfmrlPA02UwKTQ2CTDXCL3JcefXVVzuMrF8YZxMWByjtHTnCu06OkDW5Dv2UFlfizIaLZu/IXOSvAB2rRczAMjzGgVyCdRrEWMQB3fUrF70bpUNo04d2Xgf06rYJb0P3m9PoVKYGjUHwPW5AhX6LoPZa6OUEepKJ2zRFrnK9nbbxew63ucQ0vokkgA9kj79FxyPNp8YzXVdlbWpYqmKtFwe0+YOocNCOSp2tseli6RpVmcTTzzB0c0/KeoXLMbszGbBre9ok1cO4gEn4SNG1gPhdycP2WuVTr9zPOHQ7Ciwu7G9dHH0+KmYcI46Z+Jp/MciP2WaWTTWTNE7hERQSEREBrm/O7IxuHIaP6rJdTPXVviuHsqPpPD2Esex0g6tc0/qF9JrkvtP3W9zU+0Ux2Kh7YHyv59xXTQn9LMqkd0bTu3vA3E0mV22Pw1Wj5XjPw1HQra6NSfH6/uuDbm7edhMSBBdTqkMqNaJOfZe0DNzSZ7pXaMDW4Twm4ORGo6fULCpFQlYvB4lcy6gbTw4I4iTABBA9DcwOqmtKqhVLGvUqxAhrb2k5m3OM4upZFzB1t/IurmKaQ43POxie4NE+Kt0+R1yj1zMnuCkFLcC1zYcNZMa95NgvDsOjccAM5yC7TXIfVSABrb+eiqNxE26qAQKm7GHdnSFosC7z4WwFS/dehB4RUZNjw1qjSCMsnHhnpksoGO8OuWSucflyAUWTJuavjd06Tuy99Vwtb31Z/+6XesKvD7oYdl20yLgQ8l1hzkmQtgxMgdBc2v3/qozXusL6HKRrrzjKUsiLldDAtAjigcm2GmQhXS1oEBuWU38v4FUBz8p8kvYkfwKQQXbO4jnwyDdjf2MrXMZufUpVBWolxc0yDTAZUHThd2KjYtwmOXRbnnMk/zoF40X7PF6R6qU3F3TsQ0nkzX9n794GsAyrXpCoLFtQGmeIWPZfkZ0kwsmazTdtSnBy7bTbzWsb9+zluMP2igxor24wYAqRkZyDxz18lA3U3ipF/2TaFCnTrN7Daj6bAScg18iA7k7I/Xs/LcSnxKLvbWO68fFGHGwzwVFbk9n8G419qYamO3iKI1jjYD4AO/VRf+oaVQRRqMvbic4ejG9p3lCvVd26DTahTtlFMEgd8AAqunsCmZPugDIIMCRA0gABcOZ0lVJzAOEPDuZLJJMm5Jbe6vfaAOQgX7H/sEobDAEZA8jpyjIqZT2e1pkE8tL96kghYphcOJrjMZDhJz77es/WEWOmDxjMEnSfCYuPNZ4Yccye859/NWMTQpZvdHUujwugIDXXGYH4bnUalSGVGtykznJi3lOsqo4mg0f3Ra/xgn0Vh+18IPmHkVGJE2LzsXwwWtAnUyfJSmvZWaWuAcCCHNcLEHMEHMLD1d68K3K57h9c1Er+0GkPhaT5/oFGNCzNV3n3FrbPqfa9nFwa2XOY27mDXhHz0+bTJHUZbNuR7QaePAp1Ip4gD4flfHzU59W5jqFEq+0J5ypx5D6ytC3hwYqPdiKPBReO25rXcMkGfeU8gH8wInMCZWsasZ/pl5mbg45x8jvCLm24/tPFThoYww/JlbR3IVY+E/iyOsa9IBUSi4uzJjJPQ9REVSwUTauzWYmi+k8S14I7uRHUFS0QHNNibtMwfECJrAlr3HOJsG8mxHes1gNsU/ejDF497BexusC5HQ6gcp0UzffCVBh6lah/da0/7dSOoEwuFMxVRlQVWuIqB3GHZniBmSTmvJ7N+GV5dun2mdTLZc77eCRtUrwjSUEj6PweI4h1Fj/PVS1qe7O8DcXRbXZY/DWYPleM/1HQraKT5XraZMxGIp8TSNdJmPGFiyQCQCJ58NwciJtIWYUbFUhEkkd0+sXQFqmCQLRzBjz6KoDO55SJ06qzSqj5W6mbef/xXxnZSBwibX7/0H5qoSbG3jH0Xj3W8rDL917TZfL+dFAK+EZSomKoczbIax0jLxU73fh3L0sCAg4Ud5Nxc89eRKkU6PgqcRtClS+J7W/XyF1gcdv7SZam01D5D0k+iq5Jak2bNmFMKxidoU6fxvaOk38hdaBjt68VWy7DelvUz9FhcS7WrVgdXW9THos3V/tRbDzOh4nfXDst2neTf+RC0XfhlHHFtWi0iqBwuB4Txt0gtJ7Q65juCwVbbOGZZk1XaBgzPKbBaZvRvu4v4GMNPhJDmmxDhY8XPuXX2SVejUVW+G3Ne2rOeuqdSDhr/AN6HUtz/AGkHDgUcUS6mLNqZuZGTXauHXMddNkxXtHblRoud1eY9Gg/UL5/2TtJ1ZnBMxc8wOXcFttXewMABZJgXLgAea9D8Qo8W1WgtdTj7JVdO9Ks720N+xG++LflwUx+Fo+ryfooFXbWJf8Vep4OI/wCAAWjVt836NY3vJP0hRHb21XGBUE8qbOL6cS8n8rUfeaX7r2ud/Hjsn5M3x1Z7vie497ifqSqC4NuTHfZajhsHjsT/AG6OLfPJpYPMlo9FmsF7LNoVbvosZ1q1gT5NaT6qfy0F3pr9k38DjTekfNr+SXW2vRb8VZv+6fSVCq7y0W5cbu5pjzIAWyYD2MP/AMXEU29KdNx9Xu/JbDgvZXhafxOqvPe1g8qbQfVS6VFbt+S+SFKo9ber+DmR3jc7+3QcepIH04lbGLxtWzKQbPRzj/4rtuF3SwlL4aDD/nl583krJ0qDWCGtDRyAA+iYaa0XqWvLmcNw+5m1K/yvaOobS9XAuWXwPsaxDiHVatMH8RfVPrAXX0UqVtEkRhvqzRML7J6IH9Ss53MNa1gPhdbxSpBrQ0WAAA7gICrRVLBERAEREB45siDkuG+0Ddj7HiTwj+lUlzDoDq1dzWF3s3ebjcO6mfiHapnk4Zea0pzwspOOJHGdzN5DgcRLp91UhtUcho8dW/SV23A1wIEyDdhGRBvb6hfPuKwhY5zHjhc0kOB5hdB9nG8vvGfZKh7bBNE82jNne3MdO5bV4X/WilOWzOptK9UGljwGcTyGxYyQB681BxO9lFnzg90u+gj1XJdG9jKnDkmeLwAAVYoC3Rahi9/gPhae8w0fmVrW0faQAb1WDoO2fIk/RVx8hY6k6uxuZH5qBit5KFPNwnl+2fouO4zf8vyFWp39lvkY+ixVTeesT/h0xyHad+QV1Co87WXNlXOKyvc7Bi9+gP7bCept9f0Wu7T32qGeKq2mOUifX9Fzw4itW1qvOgaCB6Qr1DdDH1f7eGLfxOBP1hWVOm3aVS/+qb9ckUc6m0PN2+WZfFb0Uyc31T4x62WPxm+DmZNp0xpxuk+Q/VSsL7GMfV/u1OEcuKPQLN4D/wDP9MXq1Z7gT9VphoR0jfq/gr/VlrK3RfJz7Gb4vdnX8GkNHpJWIqbSLzZ7Z5kVXnz4V3vA+xvA082l3es/g9yMHS+GgzxEq/Ha7qS6IjgJ95t9X7aHzXs6hiPeNfBxA+4KdUN6GzY+ql1/ZnXrE1GNrjiJJFVkmTcnikT5BfT1LZ9NnwsaO4BXfdDkFk531zNFBLTI+b9iezarSPytcbEvJ8gAIHiSpGzdiU6mMZh8WXU2l3A4tdwkOIPDf7pMeYXedobDp1R908wtC3p3Fruabe+aLtc342/qOi7uzdpioulPuv0OStQbkqkdV6mb2d7I9m0b+4DzzqEuPqtmwewsPREU6NNn+VrR+S5/ud7RXUSMNjyRww1lYzaLAVdf9XnzXTKdQOALSCCJBBkEHUEZrlrUZ0naWmz2Z00qsaiy8uR6AvURc5qEREAREQBERAEREAREQBERAEREBzL2o7qX+1UhnaqB6OXOMN7yk9tSnLXNIc02zC+kMRh21GljxLXCCDyKwlLcTBN/wGu/zEn81tGs0rGbp3dzlO8e++Jrub/RbTgCxfYk5ugCfBYqk7H4gwwVD0o0nH/uNl32hsShT+GjTHUMbPnEqYAqp019OZLU39RwSh7NtoV86LwOdeqB/wBrT+Szmz/YriP8TEUqQ5U2Fx8zC7AitxpaLIjhrfM55g/YphBetVrVj1dwjyC2DZ/s9wFD4MOyebpd9VsaLJyctS6SWhYoYKmz4GNb3NA+ivoigkIiIAiIgCIiAIiIDVd7NwKWPqMeXe6cJDi0AlwtE935rObE2OzCUW0aU8LZjiMm5k+pU5FrKtOUFBvJbFFTipOSWbCIiyLh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96" name="AutoShape 20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198" name="AutoShape 22" descr="data:image/jpg;base64,/9j/4AAQSkZJRgABAQAAAQABAAD/2wCEAAkGBggGEQkIBwgKCQkKDRYODQwMGBoTFBAWHxwhIB8cHh4jJzIqIyUvJR4eKzssLycqODg4HSo9QTw2QTI3ODUBCQoKDQsNGQ4OGTUkHiQ1NTU1NTUsKSw1NTU1NDUsNTU1NjIsNDY0NTUwNDM1NTU0NCwsLTUsNTQ1NTQ1LDApMf/AABEIADQAMAMBIgACEQEDEQH/xAAbAAEAAgMBAQAAAAAAAAAAAAAABgcDBAUCAf/EADAQAAEDAwIEAgkFAAAAAAAAAAECAxEABCEFBhIxQVEUIgcTI2FxgZHB8CRCgtHh/8QAGAEBAQEBAQAAAAAAAAAAAAAAAAQDBgX/xAAlEQABBAAFAwUAAAAAAAAAAAAAAQIDBBETITFBBRIjIjJCgdH/2gAMAwEAAhEDEQA/ALxpSlAKUr4SEySQAMkmgClBOSYArV0/UmtSN0GMptnywVAyFEJSTHwKo+VQ3fO8TbcVjYL9qR5lj9g/ut30XqKrS4JMnxas/wAEVKlhHTZbeCFttr7GSzjcmFK8uOJbBUsgACc1Cdw7+YYct2bBxaktXCVPrbg8SAfMgTgyJ/M1rLMyJMXqbzWI4ExkXAnFR3eG4E6O0sNq9qcD3k9Pv9O9dxV2ylvxSXErZKAtKkkEKB5QeRnEfGqd3Zq69XfWAriQ2SkRyJ6n86Cp7k+VHpupJ1G1kRenddjjOrculKWolbizJJq0PRna31ow8m5ZCLV5SXrdZ5rkQrryhKYwJmcitXYG0Wm0Navep43F+ZhtQICc4WZ59x0iD2id1hSqqzyO3Jum0XReZ66rx+nB3Ptk68lS2Lt+3uQ3wJSFENLzIC0/XIznMwBVT6xpV1obq7S8RwuIyCOSh0UD1B/zmDV7VytxbdtdyNG3uRwOoksvASps/cHqOvuIBG1qo2ZO5Pcb3untsp3N0cV9Z7tU1pxtHX/1DLhQykElSkR5Zz0JVA7JT2r1sHax1Zfj7tLa7RlZCkLz6xUSEx2yCZ54EGTEestAvrm5Gllj1V2FlBbdMcJAnJ7RmRMjlMirt0+xa01pm0txDbKAkTEnuTHUnJxzNTVo3TOR0vx0I6cL7D0fMmjNPs2KUpXrnQClKUBgNkwXE3nqk+JS2Wg514CQYPfI+We5rPSlAKUpQ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50200" name="AutoShape 24" descr="data:image/jpg;base64,/9j/4AAQSkZJRgABAQAAAQABAAD/2wCEAAkGBhIGEBESExMSFBUWGRYOFhYVERUXGxseHxgZIB8cHhcjICgiGSUvGiQXKzAsLy0qLjgsIR89QTwqNTIzLiwBCQoKDQsNGQ4OGTQkHiQ0NDU1NTMyLDQ1NTQsNiksMzU1NCwpNCs2KjQsLDQ0MTY0NDY1LDQsNTQ1NC00NDI1M//AABEIAFAAUAMBIgACEQEDEQH/xAAbAAEBAAIDAQAAAAAAAAAAAAAABwYIAgQFA//EADQQAAEDAQUGAwcEAwAAAAAAAAEAAgMEBQYRIWEHEjFBUXEiQoEUMlJikaGxI0NycxMVJP/EABoBAQACAwEAAAAAAAAAAAAAAAACBAEDBQb/xAAlEQACAgICAAUFAAAAAAAAAAAAAgEDBBESMROBkbHRISIjQkP/2gAMAwEAAhEDEQA/ALiiIgCIiAIiIAiLG7zX8prtObE4mSZxDWxMwxzIA3jwYPvoVmFlp1BJUZ50sGSIiLBEIiIAiIgCIsM2l34F04NyMj2iUEM+QcC8j8a9ipKstOoJ1o1jQq9nmbStpgsHepqYgznJ7+Ij01d+FJ7s419o0u+S4unic4uJJP6gJxPNeTJIZSXOJJJLiScSSeJJ5rt2JXCzKmnmPCOSOU9muBP2xXUWqEXUHoa8daa5VezalFxY8SAEEEHMEc1yXJPNhEU22jbSKi7zjDDA+MnITys8J/rHB3c/TmpokvOoNtVTWtxUzO8N6aa67N+eQNx91gze7+LeJ78F2bGtaO3II54ziyRoeMeI6g6g4grV2urpLSkdJK90j3ZlziSSqbsUvV/he+hecn4zQ4/F5m+oz9D1Vl8fim47L12D4dXKJ3MFWte1Y7EgknlODI2l510GpOAC1mvBbkl46mSok955yHJo5NGgCoG2q9XtMjKFh8MeEsuHNxHhb6DPuR0U0oqN9oyMijaXveQxrRxJK249fFeUlrBpitPEbufYUVFJaMjYo2ue9x3WtaMSSrXczZFBZLWyVYbNNkdw5xs0w851OWnM+vcC4Md0It52D6h48b+nyN6Dr1+iy5absiW+i9FTKzZeeNfRxYwRAAAAAYAAYADpguSIqhzQuvXUEdpxujlY2Rjsi1wBC7CIInXREb/bJ3WMHVFIHPhHidHxewdR8TfuNeKn1BWvs2WOWM7r2OEjTqDitr1IdqGzQQh9ZSNwGb5omjh1e0dOo9Vepv39rnYxczl+O31JdXVj7TlfK87z5HGRx6knFXHZfcEXciFRM3/okHA/ttPl0cef0644nsfuT/sZPbZh+nGcIgR7zx5uzeWvZWpYyLf0UhnZH8k8/gIiKkcoIiIAiIgCcURAfKlpGULAyNrWMbkGtAAGeOQ5L6oiAIiIAiIg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067944" y="116632"/>
            <a:ext cx="4726895" cy="8395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sz="44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ثانياً: </a:t>
            </a:r>
            <a:r>
              <a:rPr lang="ar-SA" sz="4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التذكر</a:t>
            </a:r>
            <a:endParaRPr lang="en-US" sz="44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>
            <a:hlinkClick r:id="rId2" action="ppaction://hlinkpres?slideindex=1&amp;slidetitle="/>
          </p:cNvPr>
          <p:cNvSpPr/>
          <p:nvPr/>
        </p:nvSpPr>
        <p:spPr>
          <a:xfrm>
            <a:off x="0" y="6237312"/>
            <a:ext cx="61156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1" y="1150422"/>
            <a:ext cx="7811177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Franklin Gothic Book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Franklin Gothic Book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Franklin Gothic Book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Franklin Gothic Book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284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AL-Mohanad Bold</vt:lpstr>
      <vt:lpstr>Arial</vt:lpstr>
      <vt:lpstr>Calibri</vt:lpstr>
      <vt:lpstr>Franklin Gothic Book</vt:lpstr>
      <vt:lpstr>Lucida Sans Unicode</vt:lpstr>
      <vt:lpstr>Tahoma</vt:lpstr>
      <vt:lpstr>Times New Roman</vt:lpstr>
      <vt:lpstr>Traditional Arabic</vt:lpstr>
      <vt:lpstr>Wingdings 2</vt:lpstr>
      <vt:lpstr>2_سمة Office</vt:lpstr>
      <vt:lpstr>3_سمة Office</vt:lpstr>
      <vt:lpstr>4_سمة Office</vt:lpstr>
      <vt:lpstr>5_سمة Office</vt:lpstr>
      <vt:lpstr>Trek</vt:lpstr>
      <vt:lpstr>PowerPoint Presentation</vt:lpstr>
      <vt:lpstr>PowerPoint Presentation</vt:lpstr>
      <vt:lpstr>PowerPoint Presentation</vt:lpstr>
      <vt:lpstr>انماط التعلم عند جانييه (هرم جانييه التعليمي)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قسم مهارات الرياضيات Math Skills Department</dc:title>
  <dc:creator>ksu</dc:creator>
  <cp:lastModifiedBy>nagham</cp:lastModifiedBy>
  <cp:revision>412</cp:revision>
  <cp:lastPrinted>1601-01-01T00:00:00Z</cp:lastPrinted>
  <dcterms:created xsi:type="dcterms:W3CDTF">2009-04-13T16:02:05Z</dcterms:created>
  <dcterms:modified xsi:type="dcterms:W3CDTF">2017-09-24T13:28:47Z</dcterms:modified>
</cp:coreProperties>
</file>