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4" r:id="rId1"/>
    <p:sldMasterId id="2147484260" r:id="rId2"/>
  </p:sldMasterIdLst>
  <p:notesMasterIdLst>
    <p:notesMasterId r:id="rId21"/>
  </p:notesMasterIdLst>
  <p:handoutMasterIdLst>
    <p:handoutMasterId r:id="rId22"/>
  </p:handoutMasterIdLst>
  <p:sldIdLst>
    <p:sldId id="373" r:id="rId3"/>
    <p:sldId id="450" r:id="rId4"/>
    <p:sldId id="420" r:id="rId5"/>
    <p:sldId id="436" r:id="rId6"/>
    <p:sldId id="449" r:id="rId7"/>
    <p:sldId id="451" r:id="rId8"/>
    <p:sldId id="423" r:id="rId9"/>
    <p:sldId id="424" r:id="rId10"/>
    <p:sldId id="446" r:id="rId11"/>
    <p:sldId id="452" r:id="rId12"/>
    <p:sldId id="447" r:id="rId13"/>
    <p:sldId id="441" r:id="rId14"/>
    <p:sldId id="442" r:id="rId15"/>
    <p:sldId id="443" r:id="rId16"/>
    <p:sldId id="438" r:id="rId17"/>
    <p:sldId id="444" r:id="rId18"/>
    <p:sldId id="445" r:id="rId19"/>
    <p:sldId id="453" r:id="rId20"/>
  </p:sldIdLst>
  <p:sldSz cx="9144000" cy="6858000" type="screen4x3"/>
  <p:notesSz cx="6858000" cy="9144000"/>
  <p:defaultTextStyle>
    <a:defPPr>
      <a:defRPr lang="en-GB"/>
    </a:defPPr>
    <a:lvl1pPr algn="r" defTabSz="449263" rtl="1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r" defTabSz="449263" rtl="1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r" defTabSz="449263" rtl="1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r" defTabSz="449263" rtl="1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r" defTabSz="449263" rtl="1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Hany" initials="DH" lastIdx="0" clrIdx="0">
    <p:extLst>
      <p:ext uri="{19B8F6BF-5375-455C-9EA6-DF929625EA0E}">
        <p15:presenceInfo xmlns:p15="http://schemas.microsoft.com/office/powerpoint/2012/main" userId="Dr. Ha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5DC7"/>
    <a:srgbClr val="A52B96"/>
    <a:srgbClr val="CA4262"/>
    <a:srgbClr val="2B0CE4"/>
    <a:srgbClr val="37FF91"/>
    <a:srgbClr val="CC0000"/>
    <a:srgbClr val="FF9900"/>
    <a:srgbClr val="00682F"/>
    <a:srgbClr val="CCFF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7" autoAdjust="0"/>
    <p:restoredTop sz="99825" autoAdjust="0"/>
  </p:normalViewPr>
  <p:slideViewPr>
    <p:cSldViewPr>
      <p:cViewPr varScale="1">
        <p:scale>
          <a:sx n="73" d="100"/>
          <a:sy n="73" d="100"/>
        </p:scale>
        <p:origin x="118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26171-66D5-417E-A5D9-41D96EC3D4E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A125EF5-94D4-482D-B3D3-9E28B7334D96}">
      <dgm:prSet phldrT="[نص]" custT="1"/>
      <dgm:spPr>
        <a:solidFill>
          <a:srgbClr val="0070C0">
            <a:alpha val="50000"/>
          </a:srgbClr>
        </a:solidFill>
        <a:ln>
          <a:solidFill>
            <a:schemeClr val="bg1">
              <a:lumMod val="95000"/>
              <a:lumOff val="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4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محاور الحقيبة الورقية</a:t>
          </a:r>
          <a:endParaRPr lang="ar-SA" sz="4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7BAF696-6177-403C-A7D7-0113BA77EC68}" type="parTrans" cxnId="{066D09DB-8B5D-4272-ACDD-0C02E191BDF1}">
      <dgm:prSet/>
      <dgm:spPr/>
      <dgm:t>
        <a:bodyPr/>
        <a:lstStyle/>
        <a:p>
          <a:pPr rtl="1"/>
          <a:endParaRPr lang="ar-SA"/>
        </a:p>
      </dgm:t>
    </dgm:pt>
    <dgm:pt modelId="{CCBEEDB9-4535-490B-9413-B738CF4158BB}" type="sibTrans" cxnId="{066D09DB-8B5D-4272-ACDD-0C02E191BDF1}">
      <dgm:prSet/>
      <dgm:spPr/>
      <dgm:t>
        <a:bodyPr/>
        <a:lstStyle/>
        <a:p>
          <a:pPr rtl="1"/>
          <a:endParaRPr lang="ar-SA"/>
        </a:p>
      </dgm:t>
    </dgm:pt>
    <dgm:pt modelId="{590D316F-D10E-4DBC-BCB5-51CC6E3456DF}">
      <dgm:prSet phldrT="[نص]" custT="1"/>
      <dgm:spPr>
        <a:solidFill>
          <a:schemeClr val="tx1">
            <a:alpha val="50000"/>
          </a:schemeClr>
        </a:solidFill>
        <a:ln w="57150"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kumimoji="0" lang="ar-SA" sz="2800" b="1" i="0" u="none" strike="noStrike" normalizeH="0" baseline="0" dirty="0" smtClean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anose="02020603050405020304" pitchFamily="18" charset="-78"/>
              <a:ea typeface="Calibri" pitchFamily="34" charset="0"/>
              <a:cs typeface="Traditional Arabic" panose="02020603050405020304" pitchFamily="18" charset="-78"/>
            </a:rPr>
            <a:t>الأهداف</a:t>
          </a:r>
          <a:endParaRPr lang="ar-SA" sz="2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531F8F8B-A670-4282-8F78-CD003465093C}" type="parTrans" cxnId="{8ADEF5DD-0DC1-4CA2-84A0-AAC7F13040B3}">
      <dgm:prSet/>
      <dgm:spPr/>
      <dgm:t>
        <a:bodyPr/>
        <a:lstStyle/>
        <a:p>
          <a:pPr rtl="1"/>
          <a:endParaRPr lang="ar-SA"/>
        </a:p>
      </dgm:t>
    </dgm:pt>
    <dgm:pt modelId="{6E05DF69-1464-44BE-9BA7-DC395E466C2D}" type="sibTrans" cxnId="{8ADEF5DD-0DC1-4CA2-84A0-AAC7F13040B3}">
      <dgm:prSet/>
      <dgm:spPr/>
      <dgm:t>
        <a:bodyPr/>
        <a:lstStyle/>
        <a:p>
          <a:pPr rtl="1"/>
          <a:endParaRPr lang="ar-SA"/>
        </a:p>
      </dgm:t>
    </dgm:pt>
    <dgm:pt modelId="{E1A21743-736D-4EC0-BB4F-7E155B00F2BD}">
      <dgm:prSet phldrT="[نص]"/>
      <dgm:spPr/>
      <dgm:t>
        <a:bodyPr/>
        <a:lstStyle/>
        <a:p>
          <a:pPr rtl="1"/>
          <a:endParaRPr lang="ar-SA" dirty="0"/>
        </a:p>
      </dgm:t>
    </dgm:pt>
    <dgm:pt modelId="{E4137ADB-EAA3-46BB-9C1E-88EB7391BEA2}" type="parTrans" cxnId="{DEC613C3-2544-4B0D-90E5-018BE95987FE}">
      <dgm:prSet/>
      <dgm:spPr/>
      <dgm:t>
        <a:bodyPr/>
        <a:lstStyle/>
        <a:p>
          <a:pPr rtl="1"/>
          <a:endParaRPr lang="ar-SA"/>
        </a:p>
      </dgm:t>
    </dgm:pt>
    <dgm:pt modelId="{2EE30693-20DD-4F3C-83D4-F3AEE45FDDF7}" type="sibTrans" cxnId="{DEC613C3-2544-4B0D-90E5-018BE95987FE}">
      <dgm:prSet/>
      <dgm:spPr/>
      <dgm:t>
        <a:bodyPr/>
        <a:lstStyle/>
        <a:p>
          <a:pPr rtl="1"/>
          <a:endParaRPr lang="ar-SA"/>
        </a:p>
      </dgm:t>
    </dgm:pt>
    <dgm:pt modelId="{91F0B4A1-785B-4B6E-A97D-18BF53BA417F}">
      <dgm:prSet custT="1"/>
      <dgm:spPr>
        <a:solidFill>
          <a:schemeClr val="tx1">
            <a:alpha val="50000"/>
          </a:schemeClr>
        </a:solidFill>
        <a:ln w="57150"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JO" sz="2400" b="1" cap="none" spc="0" dirty="0" smtClean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الكلمات المفتاحية</a:t>
          </a:r>
          <a:endParaRPr lang="en-US" sz="2400" b="1" cap="none" spc="0" dirty="0">
            <a:ln w="1905"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1209D19-C74E-4772-9931-C66316AC0C44}" type="parTrans" cxnId="{AA32AC8B-023A-48C2-A557-528BB8A31FBC}">
      <dgm:prSet/>
      <dgm:spPr/>
      <dgm:t>
        <a:bodyPr/>
        <a:lstStyle/>
        <a:p>
          <a:pPr rtl="1"/>
          <a:endParaRPr lang="ar-SA"/>
        </a:p>
      </dgm:t>
    </dgm:pt>
    <dgm:pt modelId="{B3592540-C7F9-4B9D-8056-53C2B03102AD}" type="sibTrans" cxnId="{AA32AC8B-023A-48C2-A557-528BB8A31FBC}">
      <dgm:prSet/>
      <dgm:spPr/>
      <dgm:t>
        <a:bodyPr/>
        <a:lstStyle/>
        <a:p>
          <a:pPr rtl="1"/>
          <a:endParaRPr lang="ar-SA"/>
        </a:p>
      </dgm:t>
    </dgm:pt>
    <dgm:pt modelId="{9A1C5E56-6040-4577-84A5-A262A70C75DD}">
      <dgm:prSet custT="1"/>
      <dgm:spPr>
        <a:solidFill>
          <a:schemeClr val="tx1">
            <a:alpha val="50000"/>
          </a:schemeClr>
        </a:solidFill>
        <a:ln w="57150"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4000" b="1" cap="none" spc="0" dirty="0" smtClean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استعد</a:t>
          </a:r>
          <a:endParaRPr lang="en-US" sz="4000" b="1" cap="none" spc="0" dirty="0">
            <a:ln w="1905"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9C2524A-C325-4B64-B036-38BB076649FA}" type="parTrans" cxnId="{D5ADD511-4191-4585-9F6C-F90632D5170A}">
      <dgm:prSet/>
      <dgm:spPr/>
      <dgm:t>
        <a:bodyPr/>
        <a:lstStyle/>
        <a:p>
          <a:pPr rtl="1"/>
          <a:endParaRPr lang="ar-SA"/>
        </a:p>
      </dgm:t>
    </dgm:pt>
    <dgm:pt modelId="{2EBED501-27C2-4F2A-9D18-DA19EDF9F7FC}" type="sibTrans" cxnId="{D5ADD511-4191-4585-9F6C-F90632D5170A}">
      <dgm:prSet/>
      <dgm:spPr/>
      <dgm:t>
        <a:bodyPr/>
        <a:lstStyle/>
        <a:p>
          <a:pPr rtl="1"/>
          <a:endParaRPr lang="ar-SA"/>
        </a:p>
      </dgm:t>
    </dgm:pt>
    <dgm:pt modelId="{B725E706-A974-441E-A967-1AA17DE36D2E}">
      <dgm:prSet custT="1"/>
      <dgm:spPr>
        <a:solidFill>
          <a:schemeClr val="tx1">
            <a:alpha val="50000"/>
          </a:schemeClr>
        </a:solidFill>
        <a:ln w="57150"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3600" b="1" dirty="0" smtClean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anose="02020603050405020304" pitchFamily="18" charset="-78"/>
              <a:ea typeface="Calibri" pitchFamily="34" charset="0"/>
              <a:cs typeface="Traditional Arabic" panose="02020603050405020304" pitchFamily="18" charset="-78"/>
            </a:rPr>
            <a:t>تعلم</a:t>
          </a:r>
          <a:endParaRPr lang="en-US" sz="3600" b="1" cap="none" spc="0" dirty="0">
            <a:ln w="1905"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082362A-57C8-4998-A8F3-47183B7732A3}" type="parTrans" cxnId="{FA4F4B7D-E1CF-4D03-B82D-B245CD09DE56}">
      <dgm:prSet/>
      <dgm:spPr/>
      <dgm:t>
        <a:bodyPr/>
        <a:lstStyle/>
        <a:p>
          <a:pPr rtl="1"/>
          <a:endParaRPr lang="ar-SA"/>
        </a:p>
      </dgm:t>
    </dgm:pt>
    <dgm:pt modelId="{B35B69B1-0D9C-499E-B275-267F436F6438}" type="sibTrans" cxnId="{FA4F4B7D-E1CF-4D03-B82D-B245CD09DE56}">
      <dgm:prSet/>
      <dgm:spPr/>
      <dgm:t>
        <a:bodyPr/>
        <a:lstStyle/>
        <a:p>
          <a:pPr rtl="1"/>
          <a:endParaRPr lang="ar-SA"/>
        </a:p>
      </dgm:t>
    </dgm:pt>
    <dgm:pt modelId="{66D5F5FF-0795-481B-BBC7-87C2B5E82C47}">
      <dgm:prSet custT="1"/>
      <dgm:spPr>
        <a:solidFill>
          <a:schemeClr val="tx1">
            <a:alpha val="50000"/>
          </a:schemeClr>
        </a:solidFill>
        <a:ln w="57150"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4400" b="1" dirty="0" smtClean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anose="02020603050405020304" pitchFamily="18" charset="-78"/>
              <a:ea typeface="Calibri" pitchFamily="34" charset="0"/>
              <a:cs typeface="Traditional Arabic" panose="02020603050405020304" pitchFamily="18" charset="-78"/>
            </a:rPr>
            <a:t>طبّق</a:t>
          </a:r>
          <a:endParaRPr lang="ar-SA" sz="4400" b="1" dirty="0">
            <a:ln w="1905">
              <a:solidFill>
                <a:sysClr val="windowText" lastClr="000000"/>
              </a:solidFill>
            </a:ln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raditional Arabic" panose="02020603050405020304" pitchFamily="18" charset="-78"/>
            <a:ea typeface="Calibri" pitchFamily="34" charset="0"/>
            <a:cs typeface="Traditional Arabic" panose="02020603050405020304" pitchFamily="18" charset="-78"/>
          </a:endParaRPr>
        </a:p>
      </dgm:t>
    </dgm:pt>
    <dgm:pt modelId="{FAC4588B-0BB3-4459-9D45-FB475C5D7CB3}" type="parTrans" cxnId="{ECEA4696-AD57-4FEA-B82A-7B7404A7BE6C}">
      <dgm:prSet/>
      <dgm:spPr/>
      <dgm:t>
        <a:bodyPr/>
        <a:lstStyle/>
        <a:p>
          <a:pPr rtl="1"/>
          <a:endParaRPr lang="ar-SA"/>
        </a:p>
      </dgm:t>
    </dgm:pt>
    <dgm:pt modelId="{C67B4A2B-63D1-4B21-96AD-A1260604B91A}" type="sibTrans" cxnId="{ECEA4696-AD57-4FEA-B82A-7B7404A7BE6C}">
      <dgm:prSet/>
      <dgm:spPr/>
      <dgm:t>
        <a:bodyPr/>
        <a:lstStyle/>
        <a:p>
          <a:pPr rtl="1"/>
          <a:endParaRPr lang="ar-SA"/>
        </a:p>
      </dgm:t>
    </dgm:pt>
    <dgm:pt modelId="{35163FA2-9A13-4CC7-8682-BBDF7DE22791}">
      <dgm:prSet custT="1"/>
      <dgm:spPr>
        <a:solidFill>
          <a:schemeClr val="tx1">
            <a:alpha val="50000"/>
          </a:schemeClr>
        </a:solidFill>
        <a:ln w="57150"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2800" b="1" dirty="0" smtClean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anose="02020603050405020304" pitchFamily="18" charset="-78"/>
              <a:ea typeface="Calibri" pitchFamily="34" charset="0"/>
              <a:cs typeface="Traditional Arabic" panose="02020603050405020304" pitchFamily="18" charset="-78"/>
            </a:rPr>
            <a:t>مؤشرات الأداء</a:t>
          </a:r>
          <a:endParaRPr lang="en-US" sz="2800" b="1" dirty="0">
            <a:ln w="1905">
              <a:solidFill>
                <a:sysClr val="windowText" lastClr="000000"/>
              </a:solidFill>
            </a:ln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5021D38-769B-4459-8DC3-28266FE5461E}" type="parTrans" cxnId="{9A8FD92B-A239-4999-BCF6-116FCBC22432}">
      <dgm:prSet/>
      <dgm:spPr/>
      <dgm:t>
        <a:bodyPr/>
        <a:lstStyle/>
        <a:p>
          <a:pPr rtl="1"/>
          <a:endParaRPr lang="ar-SA"/>
        </a:p>
      </dgm:t>
    </dgm:pt>
    <dgm:pt modelId="{FF611CBC-FF10-412D-95BB-F01B9BAA6625}" type="sibTrans" cxnId="{9A8FD92B-A239-4999-BCF6-116FCBC22432}">
      <dgm:prSet/>
      <dgm:spPr/>
      <dgm:t>
        <a:bodyPr/>
        <a:lstStyle/>
        <a:p>
          <a:pPr rtl="1"/>
          <a:endParaRPr lang="ar-SA"/>
        </a:p>
      </dgm:t>
    </dgm:pt>
    <dgm:pt modelId="{DED8D6E6-9B26-440A-8EC5-53CF95489EF1}">
      <dgm:prSet custT="1"/>
      <dgm:spPr>
        <a:solidFill>
          <a:schemeClr val="tx1">
            <a:alpha val="50000"/>
          </a:schemeClr>
        </a:solidFill>
        <a:ln w="57150"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4000" b="1" dirty="0" smtClean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anose="02020603050405020304" pitchFamily="18" charset="-78"/>
              <a:ea typeface="Calibri" pitchFamily="34" charset="0"/>
              <a:cs typeface="Traditional Arabic" panose="02020603050405020304" pitchFamily="18" charset="-78"/>
            </a:rPr>
            <a:t>أغلق</a:t>
          </a:r>
          <a:endParaRPr lang="ar-SA" sz="4000" b="1" dirty="0">
            <a:ln w="1905">
              <a:solidFill>
                <a:sysClr val="windowText" lastClr="000000"/>
              </a:solidFill>
            </a:ln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raditional Arabic" panose="02020603050405020304" pitchFamily="18" charset="-78"/>
            <a:ea typeface="Calibri" pitchFamily="34" charset="0"/>
            <a:cs typeface="Traditional Arabic" panose="02020603050405020304" pitchFamily="18" charset="-78"/>
          </a:endParaRPr>
        </a:p>
      </dgm:t>
    </dgm:pt>
    <dgm:pt modelId="{6A2EB798-CCB2-44AF-994F-F8C2C5CE2294}" type="parTrans" cxnId="{ACF9677E-119F-4F48-B397-F0D26D138CD1}">
      <dgm:prSet/>
      <dgm:spPr/>
      <dgm:t>
        <a:bodyPr/>
        <a:lstStyle/>
        <a:p>
          <a:endParaRPr lang="en-US"/>
        </a:p>
      </dgm:t>
    </dgm:pt>
    <dgm:pt modelId="{C88EBBE6-7ACB-4659-9B17-A8B8F09C2D2B}" type="sibTrans" cxnId="{ACF9677E-119F-4F48-B397-F0D26D138CD1}">
      <dgm:prSet/>
      <dgm:spPr/>
      <dgm:t>
        <a:bodyPr/>
        <a:lstStyle/>
        <a:p>
          <a:endParaRPr lang="en-US"/>
        </a:p>
      </dgm:t>
    </dgm:pt>
    <dgm:pt modelId="{579B98F1-C1AB-4860-B523-EF2918D8C3F7}" type="pres">
      <dgm:prSet presAssocID="{29826171-66D5-417E-A5D9-41D96EC3D4E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1ACA9BE-16BD-4CD3-A2EA-5D4AD3294398}" type="pres">
      <dgm:prSet presAssocID="{29826171-66D5-417E-A5D9-41D96EC3D4EC}" presName="radial" presStyleCnt="0">
        <dgm:presLayoutVars>
          <dgm:animLvl val="ctr"/>
        </dgm:presLayoutVars>
      </dgm:prSet>
      <dgm:spPr/>
    </dgm:pt>
    <dgm:pt modelId="{013B9300-7C3A-419C-B9F8-0C1CF14CEAE7}" type="pres">
      <dgm:prSet presAssocID="{CA125EF5-94D4-482D-B3D3-9E28B7334D96}" presName="centerShape" presStyleLbl="vennNode1" presStyleIdx="0" presStyleCnt="8"/>
      <dgm:spPr/>
      <dgm:t>
        <a:bodyPr/>
        <a:lstStyle/>
        <a:p>
          <a:pPr rtl="1"/>
          <a:endParaRPr lang="ar-SA"/>
        </a:p>
      </dgm:t>
    </dgm:pt>
    <dgm:pt modelId="{8309671D-015A-4755-9044-4BD44C0A6BCF}" type="pres">
      <dgm:prSet presAssocID="{590D316F-D10E-4DBC-BCB5-51CC6E3456DF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D0F61A1-3CAB-4FE7-BFEC-43DC2A2A1C99}" type="pres">
      <dgm:prSet presAssocID="{91F0B4A1-785B-4B6E-A97D-18BF53BA417F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964733F-A26C-44A6-B284-7BD92518F8F0}" type="pres">
      <dgm:prSet presAssocID="{9A1C5E56-6040-4577-84A5-A262A70C75DD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2B95AFB-4991-4669-8CE2-84B17B833A1C}" type="pres">
      <dgm:prSet presAssocID="{B725E706-A974-441E-A967-1AA17DE36D2E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293E7D4-75FF-483F-BB90-A2167A7919FF}" type="pres">
      <dgm:prSet presAssocID="{66D5F5FF-0795-481B-BBC7-87C2B5E82C47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BA2DDF5-9AFF-4C00-AB2C-C64013721F6C}" type="pres">
      <dgm:prSet presAssocID="{DED8D6E6-9B26-440A-8EC5-53CF95489EF1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BBADC-6181-46F6-AE80-10DC634DD320}" type="pres">
      <dgm:prSet presAssocID="{35163FA2-9A13-4CC7-8682-BBDF7DE22791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60CA3C5-16D6-4061-A6B5-210AD1B74E8A}" type="presOf" srcId="{91F0B4A1-785B-4B6E-A97D-18BF53BA417F}" destId="{4D0F61A1-3CAB-4FE7-BFEC-43DC2A2A1C99}" srcOrd="0" destOrd="0" presId="urn:microsoft.com/office/officeart/2005/8/layout/radial3"/>
    <dgm:cxn modelId="{ECEA4696-AD57-4FEA-B82A-7B7404A7BE6C}" srcId="{CA125EF5-94D4-482D-B3D3-9E28B7334D96}" destId="{66D5F5FF-0795-481B-BBC7-87C2B5E82C47}" srcOrd="4" destOrd="0" parTransId="{FAC4588B-0BB3-4459-9D45-FB475C5D7CB3}" sibTransId="{C67B4A2B-63D1-4B21-96AD-A1260604B91A}"/>
    <dgm:cxn modelId="{AF248F2F-7DFB-4E79-B20F-A7DC450D4A21}" type="presOf" srcId="{29826171-66D5-417E-A5D9-41D96EC3D4EC}" destId="{579B98F1-C1AB-4860-B523-EF2918D8C3F7}" srcOrd="0" destOrd="0" presId="urn:microsoft.com/office/officeart/2005/8/layout/radial3"/>
    <dgm:cxn modelId="{AA32AC8B-023A-48C2-A557-528BB8A31FBC}" srcId="{CA125EF5-94D4-482D-B3D3-9E28B7334D96}" destId="{91F0B4A1-785B-4B6E-A97D-18BF53BA417F}" srcOrd="1" destOrd="0" parTransId="{91209D19-C74E-4772-9931-C66316AC0C44}" sibTransId="{B3592540-C7F9-4B9D-8056-53C2B03102AD}"/>
    <dgm:cxn modelId="{FA4F4B7D-E1CF-4D03-B82D-B245CD09DE56}" srcId="{CA125EF5-94D4-482D-B3D3-9E28B7334D96}" destId="{B725E706-A974-441E-A967-1AA17DE36D2E}" srcOrd="3" destOrd="0" parTransId="{9082362A-57C8-4998-A8F3-47183B7732A3}" sibTransId="{B35B69B1-0D9C-499E-B275-267F436F6438}"/>
    <dgm:cxn modelId="{76750065-9438-4FBB-8653-8E15ECE99394}" type="presOf" srcId="{66D5F5FF-0795-481B-BBC7-87C2B5E82C47}" destId="{1293E7D4-75FF-483F-BB90-A2167A7919FF}" srcOrd="0" destOrd="0" presId="urn:microsoft.com/office/officeart/2005/8/layout/radial3"/>
    <dgm:cxn modelId="{ACF9677E-119F-4F48-B397-F0D26D138CD1}" srcId="{CA125EF5-94D4-482D-B3D3-9E28B7334D96}" destId="{DED8D6E6-9B26-440A-8EC5-53CF95489EF1}" srcOrd="5" destOrd="0" parTransId="{6A2EB798-CCB2-44AF-994F-F8C2C5CE2294}" sibTransId="{C88EBBE6-7ACB-4659-9B17-A8B8F09C2D2B}"/>
    <dgm:cxn modelId="{CFCDEBA8-5534-4098-8F87-A874AB0B9BB1}" type="presOf" srcId="{CA125EF5-94D4-482D-B3D3-9E28B7334D96}" destId="{013B9300-7C3A-419C-B9F8-0C1CF14CEAE7}" srcOrd="0" destOrd="0" presId="urn:microsoft.com/office/officeart/2005/8/layout/radial3"/>
    <dgm:cxn modelId="{9A8FD92B-A239-4999-BCF6-116FCBC22432}" srcId="{CA125EF5-94D4-482D-B3D3-9E28B7334D96}" destId="{35163FA2-9A13-4CC7-8682-BBDF7DE22791}" srcOrd="6" destOrd="0" parTransId="{05021D38-769B-4459-8DC3-28266FE5461E}" sibTransId="{FF611CBC-FF10-412D-95BB-F01B9BAA6625}"/>
    <dgm:cxn modelId="{309F6719-12A1-43D7-84D9-3E93CEEBE0DC}" type="presOf" srcId="{B725E706-A974-441E-A967-1AA17DE36D2E}" destId="{72B95AFB-4991-4669-8CE2-84B17B833A1C}" srcOrd="0" destOrd="0" presId="urn:microsoft.com/office/officeart/2005/8/layout/radial3"/>
    <dgm:cxn modelId="{9AA00BD5-3D6B-45E9-A6A1-4C64E474BE35}" type="presOf" srcId="{9A1C5E56-6040-4577-84A5-A262A70C75DD}" destId="{8964733F-A26C-44A6-B284-7BD92518F8F0}" srcOrd="0" destOrd="0" presId="urn:microsoft.com/office/officeart/2005/8/layout/radial3"/>
    <dgm:cxn modelId="{066D09DB-8B5D-4272-ACDD-0C02E191BDF1}" srcId="{29826171-66D5-417E-A5D9-41D96EC3D4EC}" destId="{CA125EF5-94D4-482D-B3D3-9E28B7334D96}" srcOrd="0" destOrd="0" parTransId="{37BAF696-6177-403C-A7D7-0113BA77EC68}" sibTransId="{CCBEEDB9-4535-490B-9413-B738CF4158BB}"/>
    <dgm:cxn modelId="{8ADEF5DD-0DC1-4CA2-84A0-AAC7F13040B3}" srcId="{CA125EF5-94D4-482D-B3D3-9E28B7334D96}" destId="{590D316F-D10E-4DBC-BCB5-51CC6E3456DF}" srcOrd="0" destOrd="0" parTransId="{531F8F8B-A670-4282-8F78-CD003465093C}" sibTransId="{6E05DF69-1464-44BE-9BA7-DC395E466C2D}"/>
    <dgm:cxn modelId="{DEC613C3-2544-4B0D-90E5-018BE95987FE}" srcId="{29826171-66D5-417E-A5D9-41D96EC3D4EC}" destId="{E1A21743-736D-4EC0-BB4F-7E155B00F2BD}" srcOrd="1" destOrd="0" parTransId="{E4137ADB-EAA3-46BB-9C1E-88EB7391BEA2}" sibTransId="{2EE30693-20DD-4F3C-83D4-F3AEE45FDDF7}"/>
    <dgm:cxn modelId="{11DD6D3F-ECA6-4879-9421-28509E131EE3}" type="presOf" srcId="{35163FA2-9A13-4CC7-8682-BBDF7DE22791}" destId="{AB8BBADC-6181-46F6-AE80-10DC634DD320}" srcOrd="0" destOrd="0" presId="urn:microsoft.com/office/officeart/2005/8/layout/radial3"/>
    <dgm:cxn modelId="{6D059DD9-5D3A-49DB-BE2B-193756EA1F47}" type="presOf" srcId="{DED8D6E6-9B26-440A-8EC5-53CF95489EF1}" destId="{DBA2DDF5-9AFF-4C00-AB2C-C64013721F6C}" srcOrd="0" destOrd="0" presId="urn:microsoft.com/office/officeart/2005/8/layout/radial3"/>
    <dgm:cxn modelId="{D5ADD511-4191-4585-9F6C-F90632D5170A}" srcId="{CA125EF5-94D4-482D-B3D3-9E28B7334D96}" destId="{9A1C5E56-6040-4577-84A5-A262A70C75DD}" srcOrd="2" destOrd="0" parTransId="{99C2524A-C325-4B64-B036-38BB076649FA}" sibTransId="{2EBED501-27C2-4F2A-9D18-DA19EDF9F7FC}"/>
    <dgm:cxn modelId="{3E1C032C-DDFC-493E-A7F1-882D87D53745}" type="presOf" srcId="{590D316F-D10E-4DBC-BCB5-51CC6E3456DF}" destId="{8309671D-015A-4755-9044-4BD44C0A6BCF}" srcOrd="0" destOrd="0" presId="urn:microsoft.com/office/officeart/2005/8/layout/radial3"/>
    <dgm:cxn modelId="{24FF89A3-A218-4A1F-B2BB-CFC8818B0728}" type="presParOf" srcId="{579B98F1-C1AB-4860-B523-EF2918D8C3F7}" destId="{41ACA9BE-16BD-4CD3-A2EA-5D4AD3294398}" srcOrd="0" destOrd="0" presId="urn:microsoft.com/office/officeart/2005/8/layout/radial3"/>
    <dgm:cxn modelId="{BEC44052-1C5F-42E0-8A71-40FF011F7629}" type="presParOf" srcId="{41ACA9BE-16BD-4CD3-A2EA-5D4AD3294398}" destId="{013B9300-7C3A-419C-B9F8-0C1CF14CEAE7}" srcOrd="0" destOrd="0" presId="urn:microsoft.com/office/officeart/2005/8/layout/radial3"/>
    <dgm:cxn modelId="{ED969DB5-F37E-4E7D-9A90-5EB4B83BD1D4}" type="presParOf" srcId="{41ACA9BE-16BD-4CD3-A2EA-5D4AD3294398}" destId="{8309671D-015A-4755-9044-4BD44C0A6BCF}" srcOrd="1" destOrd="0" presId="urn:microsoft.com/office/officeart/2005/8/layout/radial3"/>
    <dgm:cxn modelId="{1AAAAF91-BAD3-4ADD-B638-03CCABA6CEBF}" type="presParOf" srcId="{41ACA9BE-16BD-4CD3-A2EA-5D4AD3294398}" destId="{4D0F61A1-3CAB-4FE7-BFEC-43DC2A2A1C99}" srcOrd="2" destOrd="0" presId="urn:microsoft.com/office/officeart/2005/8/layout/radial3"/>
    <dgm:cxn modelId="{D9436904-398C-4105-BCA4-5BA6572E6BE4}" type="presParOf" srcId="{41ACA9BE-16BD-4CD3-A2EA-5D4AD3294398}" destId="{8964733F-A26C-44A6-B284-7BD92518F8F0}" srcOrd="3" destOrd="0" presId="urn:microsoft.com/office/officeart/2005/8/layout/radial3"/>
    <dgm:cxn modelId="{A639905F-D552-4F39-8D25-E8EE7F8F3C09}" type="presParOf" srcId="{41ACA9BE-16BD-4CD3-A2EA-5D4AD3294398}" destId="{72B95AFB-4991-4669-8CE2-84B17B833A1C}" srcOrd="4" destOrd="0" presId="urn:microsoft.com/office/officeart/2005/8/layout/radial3"/>
    <dgm:cxn modelId="{634F0343-E136-4631-BA32-3AAD11661FD9}" type="presParOf" srcId="{41ACA9BE-16BD-4CD3-A2EA-5D4AD3294398}" destId="{1293E7D4-75FF-483F-BB90-A2167A7919FF}" srcOrd="5" destOrd="0" presId="urn:microsoft.com/office/officeart/2005/8/layout/radial3"/>
    <dgm:cxn modelId="{9A948F81-3933-4F54-9964-10D09EBD55CF}" type="presParOf" srcId="{41ACA9BE-16BD-4CD3-A2EA-5D4AD3294398}" destId="{DBA2DDF5-9AFF-4C00-AB2C-C64013721F6C}" srcOrd="6" destOrd="0" presId="urn:microsoft.com/office/officeart/2005/8/layout/radial3"/>
    <dgm:cxn modelId="{B5956B39-DDC1-4526-971B-DA639D13A297}" type="presParOf" srcId="{41ACA9BE-16BD-4CD3-A2EA-5D4AD3294398}" destId="{AB8BBADC-6181-46F6-AE80-10DC634DD320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D8A42-401D-4039-B622-161C5046737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85ED2E8-B043-4488-9FD7-06E981949DC9}">
      <dgm:prSet phldrT="[Text]"/>
      <dgm:spPr/>
      <dgm:t>
        <a:bodyPr/>
        <a:lstStyle/>
        <a:p>
          <a:r>
            <a:rPr lang="ar-SA" b="1" dirty="0" smtClean="0">
              <a:solidFill>
                <a:srgbClr val="FFFF00"/>
              </a:solidFill>
              <a:cs typeface="+mj-cs"/>
            </a:rPr>
            <a:t>للإطلاع على مراحل تسليم المشروع راجع الجلسة التعريفية للمقرر</a:t>
          </a:r>
          <a:endParaRPr lang="en-US" b="1" dirty="0">
            <a:solidFill>
              <a:srgbClr val="FFFF00"/>
            </a:solidFill>
            <a:cs typeface="+mj-cs"/>
          </a:endParaRPr>
        </a:p>
      </dgm:t>
    </dgm:pt>
    <dgm:pt modelId="{5EC22AA5-545C-42F8-A81D-92C9594FCC7A}" type="parTrans" cxnId="{9AEBEDC9-221A-42E0-AF08-82B3FAE9E3A9}">
      <dgm:prSet/>
      <dgm:spPr/>
      <dgm:t>
        <a:bodyPr/>
        <a:lstStyle/>
        <a:p>
          <a:endParaRPr lang="en-US"/>
        </a:p>
      </dgm:t>
    </dgm:pt>
    <dgm:pt modelId="{2F1B0D4C-840C-4003-B9DA-3ED97E363C02}" type="sibTrans" cxnId="{9AEBEDC9-221A-42E0-AF08-82B3FAE9E3A9}">
      <dgm:prSet/>
      <dgm:spPr/>
      <dgm:t>
        <a:bodyPr/>
        <a:lstStyle/>
        <a:p>
          <a:endParaRPr lang="en-US"/>
        </a:p>
      </dgm:t>
    </dgm:pt>
    <dgm:pt modelId="{ABC00BD9-96BB-44EF-876C-72BE2561A7DE}" type="pres">
      <dgm:prSet presAssocID="{C8ED8A42-401D-4039-B622-161C50467370}" presName="compositeShape" presStyleCnt="0">
        <dgm:presLayoutVars>
          <dgm:chMax val="7"/>
          <dgm:dir/>
          <dgm:resizeHandles val="exact"/>
        </dgm:presLayoutVars>
      </dgm:prSet>
      <dgm:spPr/>
    </dgm:pt>
    <dgm:pt modelId="{69E53B30-8A01-44D7-A55A-EFDBEE96CE98}" type="pres">
      <dgm:prSet presAssocID="{C8ED8A42-401D-4039-B622-161C50467370}" presName="wedge1" presStyleLbl="node1" presStyleIdx="0" presStyleCnt="1" custScaleX="224294"/>
      <dgm:spPr/>
      <dgm:t>
        <a:bodyPr/>
        <a:lstStyle/>
        <a:p>
          <a:endParaRPr lang="en-US"/>
        </a:p>
      </dgm:t>
    </dgm:pt>
    <dgm:pt modelId="{E1CA7EB2-783C-470A-8994-F3737BEE045B}" type="pres">
      <dgm:prSet presAssocID="{C8ED8A42-401D-4039-B622-161C50467370}" presName="dummy1a" presStyleCnt="0"/>
      <dgm:spPr/>
    </dgm:pt>
    <dgm:pt modelId="{B0DCE01B-97C1-4F0E-ABD8-5168240B55D5}" type="pres">
      <dgm:prSet presAssocID="{C8ED8A42-401D-4039-B622-161C50467370}" presName="dummy1b" presStyleCnt="0"/>
      <dgm:spPr/>
    </dgm:pt>
    <dgm:pt modelId="{6B3F64F1-1374-40E6-A401-E76F55E380F8}" type="pres">
      <dgm:prSet presAssocID="{C8ED8A42-401D-4039-B622-161C50467370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B2F10-8EF9-4BB6-B43C-545FCAF5BB8A}" type="pres">
      <dgm:prSet presAssocID="{2F1B0D4C-840C-4003-B9DA-3ED97E363C02}" presName="arrowWedge1single" presStyleLbl="fgSibTrans2D1" presStyleIdx="0" presStyleCnt="1" custAng="0" custScaleX="209832" custLinFactNeighborX="-2748" custLinFactNeighborY="1830"/>
      <dgm:spPr/>
    </dgm:pt>
  </dgm:ptLst>
  <dgm:cxnLst>
    <dgm:cxn modelId="{B8702051-CC2D-446F-A61F-D5701658AA30}" type="presOf" srcId="{C8ED8A42-401D-4039-B622-161C50467370}" destId="{ABC00BD9-96BB-44EF-876C-72BE2561A7DE}" srcOrd="0" destOrd="0" presId="urn:microsoft.com/office/officeart/2005/8/layout/cycle8"/>
    <dgm:cxn modelId="{7CF4E920-B21F-4C01-824D-9DCD679121AB}" type="presOf" srcId="{D85ED2E8-B043-4488-9FD7-06E981949DC9}" destId="{6B3F64F1-1374-40E6-A401-E76F55E380F8}" srcOrd="1" destOrd="0" presId="urn:microsoft.com/office/officeart/2005/8/layout/cycle8"/>
    <dgm:cxn modelId="{9AEBEDC9-221A-42E0-AF08-82B3FAE9E3A9}" srcId="{C8ED8A42-401D-4039-B622-161C50467370}" destId="{D85ED2E8-B043-4488-9FD7-06E981949DC9}" srcOrd="0" destOrd="0" parTransId="{5EC22AA5-545C-42F8-A81D-92C9594FCC7A}" sibTransId="{2F1B0D4C-840C-4003-B9DA-3ED97E363C02}"/>
    <dgm:cxn modelId="{5666F89F-F57A-4DAE-8416-A0D07B493E82}" type="presOf" srcId="{D85ED2E8-B043-4488-9FD7-06E981949DC9}" destId="{69E53B30-8A01-44D7-A55A-EFDBEE96CE98}" srcOrd="0" destOrd="0" presId="urn:microsoft.com/office/officeart/2005/8/layout/cycle8"/>
    <dgm:cxn modelId="{58ECC9BF-F1F9-4D96-84CA-F78556860A62}" type="presParOf" srcId="{ABC00BD9-96BB-44EF-876C-72BE2561A7DE}" destId="{69E53B30-8A01-44D7-A55A-EFDBEE96CE98}" srcOrd="0" destOrd="0" presId="urn:microsoft.com/office/officeart/2005/8/layout/cycle8"/>
    <dgm:cxn modelId="{45FF17F8-62A1-498E-933D-2767C886C30E}" type="presParOf" srcId="{ABC00BD9-96BB-44EF-876C-72BE2561A7DE}" destId="{E1CA7EB2-783C-470A-8994-F3737BEE045B}" srcOrd="1" destOrd="0" presId="urn:microsoft.com/office/officeart/2005/8/layout/cycle8"/>
    <dgm:cxn modelId="{940F45BA-D357-41C9-8790-8485498A1B80}" type="presParOf" srcId="{ABC00BD9-96BB-44EF-876C-72BE2561A7DE}" destId="{B0DCE01B-97C1-4F0E-ABD8-5168240B55D5}" srcOrd="2" destOrd="0" presId="urn:microsoft.com/office/officeart/2005/8/layout/cycle8"/>
    <dgm:cxn modelId="{F2DFF66E-0B35-40B4-A187-A267DB595285}" type="presParOf" srcId="{ABC00BD9-96BB-44EF-876C-72BE2561A7DE}" destId="{6B3F64F1-1374-40E6-A401-E76F55E380F8}" srcOrd="3" destOrd="0" presId="urn:microsoft.com/office/officeart/2005/8/layout/cycle8"/>
    <dgm:cxn modelId="{62EE163B-2C36-42A5-BD9E-A052570A8AC7}" type="presParOf" srcId="{ABC00BD9-96BB-44EF-876C-72BE2561A7DE}" destId="{0A3B2F10-8EF9-4BB6-B43C-545FCAF5BB8A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DA1F97-A39E-4619-B41F-334EDAE7D60E}" type="doc">
      <dgm:prSet loTypeId="urn:microsoft.com/office/officeart/2005/8/layout/cycle8" loCatId="cycle" qsTypeId="urn:microsoft.com/office/officeart/2005/8/quickstyle/simple2" qsCatId="simple" csTypeId="urn:microsoft.com/office/officeart/2005/8/colors/colorful5" csCatId="colorful" phldr="1"/>
      <dgm:spPr/>
    </dgm:pt>
    <dgm:pt modelId="{7EB39BA9-D629-473A-92C5-23C990D8104F}">
      <dgm:prSet phldrT="[Text]" custT="1"/>
      <dgm:spPr/>
      <dgm:t>
        <a:bodyPr/>
        <a:lstStyle/>
        <a:p>
          <a:r>
            <a:rPr lang="ar-SA" sz="3200" b="1" dirty="0" smtClean="0">
              <a:solidFill>
                <a:schemeClr val="bg1"/>
              </a:solidFill>
            </a:rPr>
            <a:t>المؤشرات القبلية</a:t>
          </a:r>
          <a:endParaRPr lang="en-US" sz="3200" b="1" dirty="0">
            <a:solidFill>
              <a:schemeClr val="bg1"/>
            </a:solidFill>
          </a:endParaRPr>
        </a:p>
      </dgm:t>
    </dgm:pt>
    <dgm:pt modelId="{C080166C-6891-4322-87F1-1A5CFD96AEC8}" type="parTrans" cxnId="{3B9E0337-5F74-4692-A991-7547C5A10969}">
      <dgm:prSet/>
      <dgm:spPr/>
      <dgm:t>
        <a:bodyPr/>
        <a:lstStyle/>
        <a:p>
          <a:endParaRPr lang="en-US"/>
        </a:p>
      </dgm:t>
    </dgm:pt>
    <dgm:pt modelId="{E01FC067-189E-4B5E-94E9-E96775EE7CE1}" type="sibTrans" cxnId="{3B9E0337-5F74-4692-A991-7547C5A10969}">
      <dgm:prSet/>
      <dgm:spPr/>
      <dgm:t>
        <a:bodyPr/>
        <a:lstStyle/>
        <a:p>
          <a:endParaRPr lang="en-US"/>
        </a:p>
      </dgm:t>
    </dgm:pt>
    <dgm:pt modelId="{45C1C3DD-3067-4005-BE49-3ED3641DFC60}">
      <dgm:prSet phldrT="[Text]" custT="1"/>
      <dgm:spPr/>
      <dgm:t>
        <a:bodyPr/>
        <a:lstStyle/>
        <a:p>
          <a:r>
            <a:rPr lang="ar-SA" sz="3200" b="1" dirty="0" smtClean="0">
              <a:solidFill>
                <a:schemeClr val="bg1"/>
              </a:solidFill>
            </a:rPr>
            <a:t>المؤشرات البعدية</a:t>
          </a:r>
          <a:endParaRPr lang="en-US" sz="3200" b="1" dirty="0">
            <a:solidFill>
              <a:schemeClr val="bg1"/>
            </a:solidFill>
          </a:endParaRPr>
        </a:p>
      </dgm:t>
    </dgm:pt>
    <dgm:pt modelId="{A616C62C-BF7D-43AC-BF79-B23CF560C3A8}" type="parTrans" cxnId="{8913AFE3-F8F9-4992-8C17-B0A3F70E76C1}">
      <dgm:prSet/>
      <dgm:spPr/>
      <dgm:t>
        <a:bodyPr/>
        <a:lstStyle/>
        <a:p>
          <a:endParaRPr lang="en-US"/>
        </a:p>
      </dgm:t>
    </dgm:pt>
    <dgm:pt modelId="{F899E73B-AE76-4E45-A22A-F8A602D11FA5}" type="sibTrans" cxnId="{8913AFE3-F8F9-4992-8C17-B0A3F70E76C1}">
      <dgm:prSet/>
      <dgm:spPr/>
      <dgm:t>
        <a:bodyPr/>
        <a:lstStyle/>
        <a:p>
          <a:endParaRPr lang="en-US"/>
        </a:p>
      </dgm:t>
    </dgm:pt>
    <dgm:pt modelId="{FA63A29A-C24C-4AE8-9FE2-10306FD28C2C}">
      <dgm:prSet phldrT="[Text]" custT="1"/>
      <dgm:spPr/>
      <dgm:t>
        <a:bodyPr/>
        <a:lstStyle/>
        <a:p>
          <a:r>
            <a:rPr lang="ar-SA" sz="2200" b="1" dirty="0" smtClean="0">
              <a:solidFill>
                <a:schemeClr val="bg1"/>
              </a:solidFill>
            </a:rPr>
            <a:t>المقارنة بين درجات الطالب في المؤشرات القبلية والبعدية</a:t>
          </a:r>
          <a:endParaRPr lang="en-US" sz="2200" b="1" dirty="0">
            <a:solidFill>
              <a:schemeClr val="bg1"/>
            </a:solidFill>
          </a:endParaRPr>
        </a:p>
      </dgm:t>
    </dgm:pt>
    <dgm:pt modelId="{DF028EC6-8941-49FD-9FF8-2345FF3A5E90}" type="parTrans" cxnId="{21CE614D-A28A-4BE7-9817-6E07242CF11C}">
      <dgm:prSet/>
      <dgm:spPr/>
      <dgm:t>
        <a:bodyPr/>
        <a:lstStyle/>
        <a:p>
          <a:endParaRPr lang="en-US"/>
        </a:p>
      </dgm:t>
    </dgm:pt>
    <dgm:pt modelId="{E92473E8-0013-4351-B7F9-EDD820A5EB78}" type="sibTrans" cxnId="{21CE614D-A28A-4BE7-9817-6E07242CF11C}">
      <dgm:prSet/>
      <dgm:spPr/>
      <dgm:t>
        <a:bodyPr/>
        <a:lstStyle/>
        <a:p>
          <a:endParaRPr lang="en-US"/>
        </a:p>
      </dgm:t>
    </dgm:pt>
    <dgm:pt modelId="{F1B94B6F-1480-4888-86C8-7E17428D127E}" type="pres">
      <dgm:prSet presAssocID="{B5DA1F97-A39E-4619-B41F-334EDAE7D60E}" presName="compositeShape" presStyleCnt="0">
        <dgm:presLayoutVars>
          <dgm:chMax val="7"/>
          <dgm:dir/>
          <dgm:resizeHandles val="exact"/>
        </dgm:presLayoutVars>
      </dgm:prSet>
      <dgm:spPr/>
    </dgm:pt>
    <dgm:pt modelId="{8F453CF3-A9EF-4FC9-9BBD-61B5C110ECE1}" type="pres">
      <dgm:prSet presAssocID="{B5DA1F97-A39E-4619-B41F-334EDAE7D60E}" presName="wedge1" presStyleLbl="node1" presStyleIdx="0" presStyleCnt="3" custScaleX="100716"/>
      <dgm:spPr/>
      <dgm:t>
        <a:bodyPr/>
        <a:lstStyle/>
        <a:p>
          <a:endParaRPr lang="en-US"/>
        </a:p>
      </dgm:t>
    </dgm:pt>
    <dgm:pt modelId="{CF1B4781-75EC-4C46-9569-4A75F9B33D98}" type="pres">
      <dgm:prSet presAssocID="{B5DA1F97-A39E-4619-B41F-334EDAE7D60E}" presName="dummy1a" presStyleCnt="0"/>
      <dgm:spPr/>
    </dgm:pt>
    <dgm:pt modelId="{23248182-B6F2-40C2-9DBF-D4A21E54FED2}" type="pres">
      <dgm:prSet presAssocID="{B5DA1F97-A39E-4619-B41F-334EDAE7D60E}" presName="dummy1b" presStyleCnt="0"/>
      <dgm:spPr/>
    </dgm:pt>
    <dgm:pt modelId="{AF578C8D-B44C-4BC8-880D-A1EF020ACB19}" type="pres">
      <dgm:prSet presAssocID="{B5DA1F97-A39E-4619-B41F-334EDAE7D60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DEB7B-B9E2-4611-8027-D975A9A29131}" type="pres">
      <dgm:prSet presAssocID="{B5DA1F97-A39E-4619-B41F-334EDAE7D60E}" presName="wedge2" presStyleLbl="node1" presStyleIdx="1" presStyleCnt="3"/>
      <dgm:spPr/>
      <dgm:t>
        <a:bodyPr/>
        <a:lstStyle/>
        <a:p>
          <a:endParaRPr lang="en-US"/>
        </a:p>
      </dgm:t>
    </dgm:pt>
    <dgm:pt modelId="{F2DE2588-0D4F-4994-9C05-8880A04D2D7A}" type="pres">
      <dgm:prSet presAssocID="{B5DA1F97-A39E-4619-B41F-334EDAE7D60E}" presName="dummy2a" presStyleCnt="0"/>
      <dgm:spPr/>
    </dgm:pt>
    <dgm:pt modelId="{B2864F8C-2DA0-40A2-B596-E8BAE0441886}" type="pres">
      <dgm:prSet presAssocID="{B5DA1F97-A39E-4619-B41F-334EDAE7D60E}" presName="dummy2b" presStyleCnt="0"/>
      <dgm:spPr/>
    </dgm:pt>
    <dgm:pt modelId="{A65A2B47-F333-471B-95E9-4DB2883CCEAD}" type="pres">
      <dgm:prSet presAssocID="{B5DA1F97-A39E-4619-B41F-334EDAE7D60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77553-B642-46B4-9697-836394B2D6B1}" type="pres">
      <dgm:prSet presAssocID="{B5DA1F97-A39E-4619-B41F-334EDAE7D60E}" presName="wedge3" presStyleLbl="node1" presStyleIdx="2" presStyleCnt="3"/>
      <dgm:spPr/>
      <dgm:t>
        <a:bodyPr/>
        <a:lstStyle/>
        <a:p>
          <a:endParaRPr lang="en-US"/>
        </a:p>
      </dgm:t>
    </dgm:pt>
    <dgm:pt modelId="{4B366F66-9B56-477D-9EAB-8F94749AF057}" type="pres">
      <dgm:prSet presAssocID="{B5DA1F97-A39E-4619-B41F-334EDAE7D60E}" presName="dummy3a" presStyleCnt="0"/>
      <dgm:spPr/>
    </dgm:pt>
    <dgm:pt modelId="{E1ABBBD4-7ACB-4886-945C-9CE61E7FF4C4}" type="pres">
      <dgm:prSet presAssocID="{B5DA1F97-A39E-4619-B41F-334EDAE7D60E}" presName="dummy3b" presStyleCnt="0"/>
      <dgm:spPr/>
    </dgm:pt>
    <dgm:pt modelId="{32482487-1D18-4723-8B9F-66D162DCD1E2}" type="pres">
      <dgm:prSet presAssocID="{B5DA1F97-A39E-4619-B41F-334EDAE7D60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543B8-C6D3-488A-BAD8-9D10BA490E82}" type="pres">
      <dgm:prSet presAssocID="{E01FC067-189E-4B5E-94E9-E96775EE7CE1}" presName="arrowWedge1" presStyleLbl="fgSibTrans2D1" presStyleIdx="0" presStyleCnt="3"/>
      <dgm:spPr/>
    </dgm:pt>
    <dgm:pt modelId="{FD4B85A0-A5D0-4794-902C-B7EEB8384748}" type="pres">
      <dgm:prSet presAssocID="{F899E73B-AE76-4E45-A22A-F8A602D11FA5}" presName="arrowWedge2" presStyleLbl="fgSibTrans2D1" presStyleIdx="1" presStyleCnt="3"/>
      <dgm:spPr/>
    </dgm:pt>
    <dgm:pt modelId="{2D50FDAA-A06A-4879-8E96-3BB84DF0DC6D}" type="pres">
      <dgm:prSet presAssocID="{E92473E8-0013-4351-B7F9-EDD820A5EB78}" presName="arrowWedge3" presStyleLbl="fgSibTrans2D1" presStyleIdx="2" presStyleCnt="3"/>
      <dgm:spPr/>
    </dgm:pt>
  </dgm:ptLst>
  <dgm:cxnLst>
    <dgm:cxn modelId="{C97ED9D4-B0CF-405E-9D6D-8622A29B4533}" type="presOf" srcId="{FA63A29A-C24C-4AE8-9FE2-10306FD28C2C}" destId="{A3A77553-B642-46B4-9697-836394B2D6B1}" srcOrd="0" destOrd="0" presId="urn:microsoft.com/office/officeart/2005/8/layout/cycle8"/>
    <dgm:cxn modelId="{654C20F6-612F-4628-8D4D-B26DE05396A8}" type="presOf" srcId="{7EB39BA9-D629-473A-92C5-23C990D8104F}" destId="{AF578C8D-B44C-4BC8-880D-A1EF020ACB19}" srcOrd="1" destOrd="0" presId="urn:microsoft.com/office/officeart/2005/8/layout/cycle8"/>
    <dgm:cxn modelId="{8913AFE3-F8F9-4992-8C17-B0A3F70E76C1}" srcId="{B5DA1F97-A39E-4619-B41F-334EDAE7D60E}" destId="{45C1C3DD-3067-4005-BE49-3ED3641DFC60}" srcOrd="1" destOrd="0" parTransId="{A616C62C-BF7D-43AC-BF79-B23CF560C3A8}" sibTransId="{F899E73B-AE76-4E45-A22A-F8A602D11FA5}"/>
    <dgm:cxn modelId="{D127651D-A1DA-4875-B558-15C112C659A0}" type="presOf" srcId="{45C1C3DD-3067-4005-BE49-3ED3641DFC60}" destId="{976DEB7B-B9E2-4611-8027-D975A9A29131}" srcOrd="0" destOrd="0" presId="urn:microsoft.com/office/officeart/2005/8/layout/cycle8"/>
    <dgm:cxn modelId="{A1EC035B-F468-4F88-905A-FDF49A4428B4}" type="presOf" srcId="{7EB39BA9-D629-473A-92C5-23C990D8104F}" destId="{8F453CF3-A9EF-4FC9-9BBD-61B5C110ECE1}" srcOrd="0" destOrd="0" presId="urn:microsoft.com/office/officeart/2005/8/layout/cycle8"/>
    <dgm:cxn modelId="{3B9E0337-5F74-4692-A991-7547C5A10969}" srcId="{B5DA1F97-A39E-4619-B41F-334EDAE7D60E}" destId="{7EB39BA9-D629-473A-92C5-23C990D8104F}" srcOrd="0" destOrd="0" parTransId="{C080166C-6891-4322-87F1-1A5CFD96AEC8}" sibTransId="{E01FC067-189E-4B5E-94E9-E96775EE7CE1}"/>
    <dgm:cxn modelId="{97ABA0AE-ECA8-4F71-A050-BEF6F17CA49C}" type="presOf" srcId="{45C1C3DD-3067-4005-BE49-3ED3641DFC60}" destId="{A65A2B47-F333-471B-95E9-4DB2883CCEAD}" srcOrd="1" destOrd="0" presId="urn:microsoft.com/office/officeart/2005/8/layout/cycle8"/>
    <dgm:cxn modelId="{59EE398F-F128-4771-B2F2-262F395CA20F}" type="presOf" srcId="{B5DA1F97-A39E-4619-B41F-334EDAE7D60E}" destId="{F1B94B6F-1480-4888-86C8-7E17428D127E}" srcOrd="0" destOrd="0" presId="urn:microsoft.com/office/officeart/2005/8/layout/cycle8"/>
    <dgm:cxn modelId="{21CE614D-A28A-4BE7-9817-6E07242CF11C}" srcId="{B5DA1F97-A39E-4619-B41F-334EDAE7D60E}" destId="{FA63A29A-C24C-4AE8-9FE2-10306FD28C2C}" srcOrd="2" destOrd="0" parTransId="{DF028EC6-8941-49FD-9FF8-2345FF3A5E90}" sibTransId="{E92473E8-0013-4351-B7F9-EDD820A5EB78}"/>
    <dgm:cxn modelId="{F8FD8073-BA95-492C-AF77-353D0C50321D}" type="presOf" srcId="{FA63A29A-C24C-4AE8-9FE2-10306FD28C2C}" destId="{32482487-1D18-4723-8B9F-66D162DCD1E2}" srcOrd="1" destOrd="0" presId="urn:microsoft.com/office/officeart/2005/8/layout/cycle8"/>
    <dgm:cxn modelId="{B2C99295-23ED-4309-91B9-1E22495B9A44}" type="presParOf" srcId="{F1B94B6F-1480-4888-86C8-7E17428D127E}" destId="{8F453CF3-A9EF-4FC9-9BBD-61B5C110ECE1}" srcOrd="0" destOrd="0" presId="urn:microsoft.com/office/officeart/2005/8/layout/cycle8"/>
    <dgm:cxn modelId="{F981E5F8-BAD7-45AA-9734-1A4018948F45}" type="presParOf" srcId="{F1B94B6F-1480-4888-86C8-7E17428D127E}" destId="{CF1B4781-75EC-4C46-9569-4A75F9B33D98}" srcOrd="1" destOrd="0" presId="urn:microsoft.com/office/officeart/2005/8/layout/cycle8"/>
    <dgm:cxn modelId="{EFE63455-665A-49D4-A163-050639142851}" type="presParOf" srcId="{F1B94B6F-1480-4888-86C8-7E17428D127E}" destId="{23248182-B6F2-40C2-9DBF-D4A21E54FED2}" srcOrd="2" destOrd="0" presId="urn:microsoft.com/office/officeart/2005/8/layout/cycle8"/>
    <dgm:cxn modelId="{F8447E65-E9B6-48DA-9A00-2083D2C7E1D3}" type="presParOf" srcId="{F1B94B6F-1480-4888-86C8-7E17428D127E}" destId="{AF578C8D-B44C-4BC8-880D-A1EF020ACB19}" srcOrd="3" destOrd="0" presId="urn:microsoft.com/office/officeart/2005/8/layout/cycle8"/>
    <dgm:cxn modelId="{BF6BD1F2-8ECA-4567-8730-BE29763D0097}" type="presParOf" srcId="{F1B94B6F-1480-4888-86C8-7E17428D127E}" destId="{976DEB7B-B9E2-4611-8027-D975A9A29131}" srcOrd="4" destOrd="0" presId="urn:microsoft.com/office/officeart/2005/8/layout/cycle8"/>
    <dgm:cxn modelId="{A1527213-0BC7-4A6B-BD9A-250D05FF040A}" type="presParOf" srcId="{F1B94B6F-1480-4888-86C8-7E17428D127E}" destId="{F2DE2588-0D4F-4994-9C05-8880A04D2D7A}" srcOrd="5" destOrd="0" presId="urn:microsoft.com/office/officeart/2005/8/layout/cycle8"/>
    <dgm:cxn modelId="{4887341A-19E4-48F0-A57D-952EFDB732AF}" type="presParOf" srcId="{F1B94B6F-1480-4888-86C8-7E17428D127E}" destId="{B2864F8C-2DA0-40A2-B596-E8BAE0441886}" srcOrd="6" destOrd="0" presId="urn:microsoft.com/office/officeart/2005/8/layout/cycle8"/>
    <dgm:cxn modelId="{7F21E907-F5DB-4121-A926-5CB2B6BC1E3F}" type="presParOf" srcId="{F1B94B6F-1480-4888-86C8-7E17428D127E}" destId="{A65A2B47-F333-471B-95E9-4DB2883CCEAD}" srcOrd="7" destOrd="0" presId="urn:microsoft.com/office/officeart/2005/8/layout/cycle8"/>
    <dgm:cxn modelId="{28A06EA2-9081-4739-A17F-753316E973B9}" type="presParOf" srcId="{F1B94B6F-1480-4888-86C8-7E17428D127E}" destId="{A3A77553-B642-46B4-9697-836394B2D6B1}" srcOrd="8" destOrd="0" presId="urn:microsoft.com/office/officeart/2005/8/layout/cycle8"/>
    <dgm:cxn modelId="{76B7EB41-4836-4D57-8A77-150572C55D82}" type="presParOf" srcId="{F1B94B6F-1480-4888-86C8-7E17428D127E}" destId="{4B366F66-9B56-477D-9EAB-8F94749AF057}" srcOrd="9" destOrd="0" presId="urn:microsoft.com/office/officeart/2005/8/layout/cycle8"/>
    <dgm:cxn modelId="{7CC06C0C-1995-4896-B149-BAE3DA6F9C59}" type="presParOf" srcId="{F1B94B6F-1480-4888-86C8-7E17428D127E}" destId="{E1ABBBD4-7ACB-4886-945C-9CE61E7FF4C4}" srcOrd="10" destOrd="0" presId="urn:microsoft.com/office/officeart/2005/8/layout/cycle8"/>
    <dgm:cxn modelId="{E6E7FA10-580A-4BF9-9ABC-C9D6D4F3D959}" type="presParOf" srcId="{F1B94B6F-1480-4888-86C8-7E17428D127E}" destId="{32482487-1D18-4723-8B9F-66D162DCD1E2}" srcOrd="11" destOrd="0" presId="urn:microsoft.com/office/officeart/2005/8/layout/cycle8"/>
    <dgm:cxn modelId="{4BD5C664-A9A6-48F0-ABF7-12727C7424D8}" type="presParOf" srcId="{F1B94B6F-1480-4888-86C8-7E17428D127E}" destId="{591543B8-C6D3-488A-BAD8-9D10BA490E82}" srcOrd="12" destOrd="0" presId="urn:microsoft.com/office/officeart/2005/8/layout/cycle8"/>
    <dgm:cxn modelId="{366405B7-6D19-436C-B5E2-8AEC0A981654}" type="presParOf" srcId="{F1B94B6F-1480-4888-86C8-7E17428D127E}" destId="{FD4B85A0-A5D0-4794-902C-B7EEB8384748}" srcOrd="13" destOrd="0" presId="urn:microsoft.com/office/officeart/2005/8/layout/cycle8"/>
    <dgm:cxn modelId="{61F97FDF-609B-49B0-BCC9-6812662D5CBD}" type="presParOf" srcId="{F1B94B6F-1480-4888-86C8-7E17428D127E}" destId="{2D50FDAA-A06A-4879-8E96-3BB84DF0DC6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B9300-7C3A-419C-B9F8-0C1CF14CEAE7}">
      <dsp:nvSpPr>
        <dsp:cNvPr id="0" name=""/>
        <dsp:cNvSpPr/>
      </dsp:nvSpPr>
      <dsp:spPr>
        <a:xfrm>
          <a:off x="2522795" y="1262303"/>
          <a:ext cx="3019305" cy="3019305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bg1">
              <a:lumMod val="95000"/>
              <a:lumOff val="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محاور الحقيبة الورقية</a:t>
          </a:r>
          <a:endParaRPr lang="ar-SA" sz="4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964962" y="1704470"/>
        <a:ext cx="2134971" cy="2134971"/>
      </dsp:txXfrm>
    </dsp:sp>
    <dsp:sp modelId="{8309671D-015A-4755-9044-4BD44C0A6BCF}">
      <dsp:nvSpPr>
        <dsp:cNvPr id="0" name=""/>
        <dsp:cNvSpPr/>
      </dsp:nvSpPr>
      <dsp:spPr>
        <a:xfrm>
          <a:off x="3277621" y="49757"/>
          <a:ext cx="1509652" cy="1509652"/>
        </a:xfrm>
        <a:prstGeom prst="ellipse">
          <a:avLst/>
        </a:prstGeom>
        <a:solidFill>
          <a:schemeClr val="tx1">
            <a:alpha val="5000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2800" b="1" i="0" u="none" strike="noStrike" kern="1200" normalizeH="0" baseline="0" dirty="0" smtClean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anose="02020603050405020304" pitchFamily="18" charset="-78"/>
              <a:ea typeface="Calibri" pitchFamily="34" charset="0"/>
              <a:cs typeface="Traditional Arabic" panose="02020603050405020304" pitchFamily="18" charset="-78"/>
            </a:rPr>
            <a:t>الأهداف</a:t>
          </a:r>
          <a:endParaRPr lang="ar-SA" sz="2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498704" y="270840"/>
        <a:ext cx="1067486" cy="1067486"/>
      </dsp:txXfrm>
    </dsp:sp>
    <dsp:sp modelId="{4D0F61A1-3CAB-4FE7-BFEC-43DC2A2A1C99}">
      <dsp:nvSpPr>
        <dsp:cNvPr id="0" name=""/>
        <dsp:cNvSpPr/>
      </dsp:nvSpPr>
      <dsp:spPr>
        <a:xfrm>
          <a:off x="4815774" y="790493"/>
          <a:ext cx="1509652" cy="1509652"/>
        </a:xfrm>
        <a:prstGeom prst="ellipse">
          <a:avLst/>
        </a:prstGeom>
        <a:solidFill>
          <a:schemeClr val="tx1">
            <a:alpha val="5000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b="1" kern="1200" cap="none" spc="0" dirty="0" smtClean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الكلمات المفتاحية</a:t>
          </a:r>
          <a:endParaRPr lang="en-US" sz="2400" b="1" kern="1200" cap="none" spc="0" dirty="0">
            <a:ln w="1905"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036857" y="1011576"/>
        <a:ext cx="1067486" cy="1067486"/>
      </dsp:txXfrm>
    </dsp:sp>
    <dsp:sp modelId="{8964733F-A26C-44A6-B284-7BD92518F8F0}">
      <dsp:nvSpPr>
        <dsp:cNvPr id="0" name=""/>
        <dsp:cNvSpPr/>
      </dsp:nvSpPr>
      <dsp:spPr>
        <a:xfrm>
          <a:off x="5195667" y="2454911"/>
          <a:ext cx="1509652" cy="1509652"/>
        </a:xfrm>
        <a:prstGeom prst="ellipse">
          <a:avLst/>
        </a:prstGeom>
        <a:solidFill>
          <a:schemeClr val="tx1">
            <a:alpha val="5000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cap="none" spc="0" dirty="0" smtClean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rPr>
            <a:t>استعد</a:t>
          </a:r>
          <a:endParaRPr lang="en-US" sz="4000" b="1" kern="1200" cap="none" spc="0" dirty="0">
            <a:ln w="1905"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416750" y="2675994"/>
        <a:ext cx="1067486" cy="1067486"/>
      </dsp:txXfrm>
    </dsp:sp>
    <dsp:sp modelId="{72B95AFB-4991-4669-8CE2-84B17B833A1C}">
      <dsp:nvSpPr>
        <dsp:cNvPr id="0" name=""/>
        <dsp:cNvSpPr/>
      </dsp:nvSpPr>
      <dsp:spPr>
        <a:xfrm>
          <a:off x="4131232" y="3789670"/>
          <a:ext cx="1509652" cy="1509652"/>
        </a:xfrm>
        <a:prstGeom prst="ellipse">
          <a:avLst/>
        </a:prstGeom>
        <a:solidFill>
          <a:schemeClr val="tx1">
            <a:alpha val="5000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anose="02020603050405020304" pitchFamily="18" charset="-78"/>
              <a:ea typeface="Calibri" pitchFamily="34" charset="0"/>
              <a:cs typeface="Traditional Arabic" panose="02020603050405020304" pitchFamily="18" charset="-78"/>
            </a:rPr>
            <a:t>تعلم</a:t>
          </a:r>
          <a:endParaRPr lang="en-US" sz="3600" b="1" kern="1200" cap="none" spc="0" dirty="0">
            <a:ln w="1905"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352315" y="4010753"/>
        <a:ext cx="1067486" cy="1067486"/>
      </dsp:txXfrm>
    </dsp:sp>
    <dsp:sp modelId="{1293E7D4-75FF-483F-BB90-A2167A7919FF}">
      <dsp:nvSpPr>
        <dsp:cNvPr id="0" name=""/>
        <dsp:cNvSpPr/>
      </dsp:nvSpPr>
      <dsp:spPr>
        <a:xfrm>
          <a:off x="2424011" y="3789670"/>
          <a:ext cx="1509652" cy="1509652"/>
        </a:xfrm>
        <a:prstGeom prst="ellipse">
          <a:avLst/>
        </a:prstGeom>
        <a:solidFill>
          <a:schemeClr val="tx1">
            <a:alpha val="5000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anose="02020603050405020304" pitchFamily="18" charset="-78"/>
              <a:ea typeface="Calibri" pitchFamily="34" charset="0"/>
              <a:cs typeface="Traditional Arabic" panose="02020603050405020304" pitchFamily="18" charset="-78"/>
            </a:rPr>
            <a:t>طبّق</a:t>
          </a:r>
          <a:endParaRPr lang="ar-SA" sz="4400" b="1" kern="1200" dirty="0">
            <a:ln w="1905">
              <a:solidFill>
                <a:sysClr val="windowText" lastClr="000000"/>
              </a:solidFill>
            </a:ln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raditional Arabic" panose="02020603050405020304" pitchFamily="18" charset="-78"/>
            <a:ea typeface="Calibri" pitchFamily="34" charset="0"/>
            <a:cs typeface="Traditional Arabic" panose="02020603050405020304" pitchFamily="18" charset="-78"/>
          </a:endParaRPr>
        </a:p>
      </dsp:txBody>
      <dsp:txXfrm>
        <a:off x="2645094" y="4010753"/>
        <a:ext cx="1067486" cy="1067486"/>
      </dsp:txXfrm>
    </dsp:sp>
    <dsp:sp modelId="{DBA2DDF5-9AFF-4C00-AB2C-C64013721F6C}">
      <dsp:nvSpPr>
        <dsp:cNvPr id="0" name=""/>
        <dsp:cNvSpPr/>
      </dsp:nvSpPr>
      <dsp:spPr>
        <a:xfrm>
          <a:off x="1359576" y="2454911"/>
          <a:ext cx="1509652" cy="1509652"/>
        </a:xfrm>
        <a:prstGeom prst="ellipse">
          <a:avLst/>
        </a:prstGeom>
        <a:solidFill>
          <a:schemeClr val="tx1">
            <a:alpha val="5000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anose="02020603050405020304" pitchFamily="18" charset="-78"/>
              <a:ea typeface="Calibri" pitchFamily="34" charset="0"/>
              <a:cs typeface="Traditional Arabic" panose="02020603050405020304" pitchFamily="18" charset="-78"/>
            </a:rPr>
            <a:t>أغلق</a:t>
          </a:r>
          <a:endParaRPr lang="ar-SA" sz="4000" b="1" kern="1200" dirty="0">
            <a:ln w="1905">
              <a:solidFill>
                <a:sysClr val="windowText" lastClr="000000"/>
              </a:solidFill>
            </a:ln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raditional Arabic" panose="02020603050405020304" pitchFamily="18" charset="-78"/>
            <a:ea typeface="Calibri" pitchFamily="34" charset="0"/>
            <a:cs typeface="Traditional Arabic" panose="02020603050405020304" pitchFamily="18" charset="-78"/>
          </a:endParaRPr>
        </a:p>
      </dsp:txBody>
      <dsp:txXfrm>
        <a:off x="1580659" y="2675994"/>
        <a:ext cx="1067486" cy="1067486"/>
      </dsp:txXfrm>
    </dsp:sp>
    <dsp:sp modelId="{AB8BBADC-6181-46F6-AE80-10DC634DD320}">
      <dsp:nvSpPr>
        <dsp:cNvPr id="0" name=""/>
        <dsp:cNvSpPr/>
      </dsp:nvSpPr>
      <dsp:spPr>
        <a:xfrm>
          <a:off x="1739468" y="790493"/>
          <a:ext cx="1509652" cy="1509652"/>
        </a:xfrm>
        <a:prstGeom prst="ellipse">
          <a:avLst/>
        </a:prstGeom>
        <a:solidFill>
          <a:schemeClr val="tx1">
            <a:alpha val="5000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anose="02020603050405020304" pitchFamily="18" charset="-78"/>
              <a:ea typeface="Calibri" pitchFamily="34" charset="0"/>
              <a:cs typeface="Traditional Arabic" panose="02020603050405020304" pitchFamily="18" charset="-78"/>
            </a:rPr>
            <a:t>مؤشرات الأداء</a:t>
          </a:r>
          <a:endParaRPr lang="en-US" sz="2800" b="1" kern="1200" dirty="0">
            <a:ln w="1905">
              <a:solidFill>
                <a:sysClr val="windowText" lastClr="000000"/>
              </a:solidFill>
            </a:ln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960551" y="1011576"/>
        <a:ext cx="1067486" cy="1067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53B30-8A01-44D7-A55A-EFDBEE96CE98}">
      <dsp:nvSpPr>
        <dsp:cNvPr id="0" name=""/>
        <dsp:cNvSpPr/>
      </dsp:nvSpPr>
      <dsp:spPr>
        <a:xfrm>
          <a:off x="1434429" y="135018"/>
          <a:ext cx="3179812" cy="1417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rgbClr val="FFFF00"/>
              </a:solidFill>
              <a:cs typeface="+mj-cs"/>
            </a:rPr>
            <a:t>للإطلاع على مراحل تسليم المشروع راجع الجلسة التعريفية للمقرر</a:t>
          </a:r>
          <a:endParaRPr lang="en-US" sz="2100" b="1" kern="1200" dirty="0">
            <a:solidFill>
              <a:srgbClr val="FFFF00"/>
            </a:solidFill>
            <a:cs typeface="+mj-cs"/>
          </a:endParaRPr>
        </a:p>
      </dsp:txBody>
      <dsp:txXfrm>
        <a:off x="1964398" y="371301"/>
        <a:ext cx="2119874" cy="945132"/>
      </dsp:txXfrm>
    </dsp:sp>
    <dsp:sp modelId="{0A3B2F10-8EF9-4BB6-B43C-545FCAF5BB8A}">
      <dsp:nvSpPr>
        <dsp:cNvPr id="0" name=""/>
        <dsp:cNvSpPr/>
      </dsp:nvSpPr>
      <dsp:spPr>
        <a:xfrm>
          <a:off x="1327008" y="75261"/>
          <a:ext cx="3343091" cy="1593222"/>
        </a:xfrm>
        <a:prstGeom prst="circularArrow">
          <a:avLst>
            <a:gd name="adj1" fmla="val 5085"/>
            <a:gd name="adj2" fmla="val 327528"/>
            <a:gd name="adj3" fmla="val 15676567"/>
            <a:gd name="adj4" fmla="val 1639590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53CF3-A9EF-4FC9-9BBD-61B5C110ECE1}">
      <dsp:nvSpPr>
        <dsp:cNvPr id="0" name=""/>
        <dsp:cNvSpPr/>
      </dsp:nvSpPr>
      <dsp:spPr>
        <a:xfrm>
          <a:off x="2097167" y="308914"/>
          <a:ext cx="4020707" cy="3992123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chemeClr val="bg1"/>
              </a:solidFill>
            </a:rPr>
            <a:t>المؤشرات القبلية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4216175" y="1154864"/>
        <a:ext cx="1435966" cy="1188132"/>
      </dsp:txXfrm>
    </dsp:sp>
    <dsp:sp modelId="{976DEB7B-B9E2-4611-8027-D975A9A29131}">
      <dsp:nvSpPr>
        <dsp:cNvPr id="0" name=""/>
        <dsp:cNvSpPr/>
      </dsp:nvSpPr>
      <dsp:spPr>
        <a:xfrm>
          <a:off x="2029240" y="451490"/>
          <a:ext cx="3992123" cy="3992123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chemeClr val="bg1"/>
              </a:solidFill>
            </a:rPr>
            <a:t>المؤشرات البعدية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2979745" y="3041617"/>
        <a:ext cx="2138637" cy="1045556"/>
      </dsp:txXfrm>
    </dsp:sp>
    <dsp:sp modelId="{A3A77553-B642-46B4-9697-836394B2D6B1}">
      <dsp:nvSpPr>
        <dsp:cNvPr id="0" name=""/>
        <dsp:cNvSpPr/>
      </dsp:nvSpPr>
      <dsp:spPr>
        <a:xfrm>
          <a:off x="1947021" y="308914"/>
          <a:ext cx="3992123" cy="3992123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 smtClean="0">
              <a:solidFill>
                <a:schemeClr val="bg1"/>
              </a:solidFill>
            </a:rPr>
            <a:t>المقارنة بين درجات الطالب في المؤشرات القبلية والبعدية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2409442" y="1154864"/>
        <a:ext cx="1425758" cy="1188132"/>
      </dsp:txXfrm>
    </dsp:sp>
    <dsp:sp modelId="{591543B8-C6D3-488A-BAD8-9D10BA490E82}">
      <dsp:nvSpPr>
        <dsp:cNvPr id="0" name=""/>
        <dsp:cNvSpPr/>
      </dsp:nvSpPr>
      <dsp:spPr>
        <a:xfrm>
          <a:off x="1864527" y="61782"/>
          <a:ext cx="4486386" cy="44863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4B85A0-A5D0-4794-902C-B7EEB8384748}">
      <dsp:nvSpPr>
        <dsp:cNvPr id="0" name=""/>
        <dsp:cNvSpPr/>
      </dsp:nvSpPr>
      <dsp:spPr>
        <a:xfrm>
          <a:off x="1782108" y="204106"/>
          <a:ext cx="4486386" cy="44863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50FDAA-A06A-4879-8E96-3BB84DF0DC6D}">
      <dsp:nvSpPr>
        <dsp:cNvPr id="0" name=""/>
        <dsp:cNvSpPr/>
      </dsp:nvSpPr>
      <dsp:spPr>
        <a:xfrm>
          <a:off x="1699560" y="61782"/>
          <a:ext cx="4486386" cy="44863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78B88E-A752-4778-9506-A866EF045D15}" type="datetimeFigureOut">
              <a:rPr lang="ar-SA" smtClean="0"/>
              <a:t>29/11/1438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SA" smtClean="0"/>
              <a:t>11111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181427F-F971-42CE-AB84-562D8A52CD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957897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349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2ACB44A8-74FE-47C8-B539-A2D6F2486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0495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ACB44A8-74FE-47C8-B539-A2D6F2486EE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3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ACB44A8-74FE-47C8-B539-A2D6F2486EE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7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ACB44A8-74FE-47C8-B539-A2D6F2486EE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3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ACB44A8-74FE-47C8-B539-A2D6F2486EE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90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ACB44A8-74FE-47C8-B539-A2D6F2486EE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2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ACB44A8-74FE-47C8-B539-A2D6F2486EE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90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ACB44A8-74FE-47C8-B539-A2D6F2486EE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0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25AF-FEE0-4C04-B072-D86A1F753A9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9"/>
            <a:ext cx="1691680" cy="615304"/>
          </a:xfrm>
          <a:prstGeom prst="rect">
            <a:avLst/>
          </a:prstGeom>
        </p:spPr>
      </p:pic>
      <p:sp>
        <p:nvSpPr>
          <p:cNvPr id="2" name="مستطيل 1"/>
          <p:cNvSpPr/>
          <p:nvPr userDrawn="1"/>
        </p:nvSpPr>
        <p:spPr>
          <a:xfrm>
            <a:off x="381000" y="764704"/>
            <a:ext cx="8743528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 userDrawn="1"/>
        </p:nvSpPr>
        <p:spPr>
          <a:xfrm>
            <a:off x="400472" y="4677680"/>
            <a:ext cx="8743528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40946" y="1968447"/>
            <a:ext cx="597460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FD6F-AB86-47C0-9A9F-F2349D624660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A3C3-4CE0-4592-8A00-2462E48AA91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5A3-7369-4954-8213-1AD93E3A58D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097-223B-4DA9-B0D0-72F9F597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5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5A3-7369-4954-8213-1AD93E3A58D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097-223B-4DA9-B0D0-72F9F597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5A3-7369-4954-8213-1AD93E3A58D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097-223B-4DA9-B0D0-72F9F597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4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5A3-7369-4954-8213-1AD93E3A58D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097-223B-4DA9-B0D0-72F9F597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4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5A3-7369-4954-8213-1AD93E3A58D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097-223B-4DA9-B0D0-72F9F597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69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5A3-7369-4954-8213-1AD93E3A58D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097-223B-4DA9-B0D0-72F9F597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6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5A3-7369-4954-8213-1AD93E3A58D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097-223B-4DA9-B0D0-72F9F597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86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5A3-7369-4954-8213-1AD93E3A58D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097-223B-4DA9-B0D0-72F9F597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7BE6E-B00E-4516-85F4-2961B7255BA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9"/>
            <a:ext cx="1691680" cy="615304"/>
          </a:xfrm>
          <a:prstGeom prst="rect">
            <a:avLst/>
          </a:prstGeom>
        </p:spPr>
      </p:pic>
      <p:sp>
        <p:nvSpPr>
          <p:cNvPr id="2" name="مستطيل 1"/>
          <p:cNvSpPr/>
          <p:nvPr userDrawn="1"/>
        </p:nvSpPr>
        <p:spPr>
          <a:xfrm>
            <a:off x="467544" y="764704"/>
            <a:ext cx="8676456" cy="530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40946" y="1968447"/>
            <a:ext cx="597460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5A3-7369-4954-8213-1AD93E3A58D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097-223B-4DA9-B0D0-72F9F597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89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5A3-7369-4954-8213-1AD93E3A58D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097-223B-4DA9-B0D0-72F9F597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5A3-7369-4954-8213-1AD93E3A58D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097-223B-4DA9-B0D0-72F9F597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4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BFCD-1AC4-41D3-9AAB-9A6BAA3317C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22C6D-2BEE-4184-9C46-B4EA661714A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0F2C6-B6A2-4939-84C6-ABF2025C76C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5687-1384-4EC0-A9E4-CC8A1DE7989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3544-97AA-453B-8BDF-71738E6BB37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E862-18D7-4CB6-9E4F-432CC92C992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0405-5A36-4355-A8D2-632CEADF333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rtl="0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rtl="0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rtl="0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F58750-C003-40DD-BE2C-0185385CE13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40" r:id="rId4"/>
    <p:sldLayoutId id="2147484255" r:id="rId5"/>
    <p:sldLayoutId id="2147484241" r:id="rId6"/>
    <p:sldLayoutId id="2147484256" r:id="rId7"/>
    <p:sldLayoutId id="2147484257" r:id="rId8"/>
    <p:sldLayoutId id="2147484258" r:id="rId9"/>
    <p:sldLayoutId id="2147484242" r:id="rId10"/>
    <p:sldLayoutId id="21474842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35A3-7369-4954-8213-1AD93E3A58D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04097-223B-4DA9-B0D0-72F9F597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2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3491880" y="116632"/>
            <a:ext cx="5544616" cy="908652"/>
            <a:chOff x="38519" y="-53344"/>
            <a:chExt cx="6552728" cy="789104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مستطيل مستدير الزوايا 7"/>
            <p:cNvSpPr/>
            <p:nvPr/>
          </p:nvSpPr>
          <p:spPr>
            <a:xfrm>
              <a:off x="38519" y="-53344"/>
              <a:ext cx="6552728" cy="789104"/>
            </a:xfrm>
            <a:prstGeom prst="round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مستطيل 10"/>
            <p:cNvSpPr/>
            <p:nvPr/>
          </p:nvSpPr>
          <p:spPr>
            <a:xfrm>
              <a:off x="195891" y="41675"/>
              <a:ext cx="6318314" cy="578032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ar-SA" sz="4400" b="1" dirty="0">
                  <a:solidFill>
                    <a:schemeClr val="tx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الجلسة </a:t>
              </a:r>
              <a:r>
                <a:rPr lang="ar-SA" sz="4400" b="1" dirty="0" smtClean="0">
                  <a:solidFill>
                    <a:schemeClr val="tx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التعريفية</a:t>
              </a:r>
              <a:endPara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8457" cy="908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7" y="1086903"/>
            <a:ext cx="8781589" cy="5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3"/>
            <a:ext cx="1708457" cy="9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1196752"/>
            <a:ext cx="8784976" cy="4694262"/>
          </a:xfrm>
          <a:prstGeom prst="rect">
            <a:avLst/>
          </a:prstGeom>
        </p:spPr>
      </p:pic>
      <p:sp>
        <p:nvSpPr>
          <p:cNvPr id="10" name="مستطيل مستدير الزوايا 7"/>
          <p:cNvSpPr/>
          <p:nvPr/>
        </p:nvSpPr>
        <p:spPr>
          <a:xfrm>
            <a:off x="3779912" y="116632"/>
            <a:ext cx="5067724" cy="8395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 defTabSz="1422400">
              <a:lnSpc>
                <a:spcPct val="90000"/>
              </a:lnSpc>
              <a:spcAft>
                <a:spcPct val="35000"/>
              </a:spcAft>
            </a:pPr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ثانياً: العرض والإلقاء</a:t>
            </a:r>
            <a:endParaRPr lang="ar-SA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95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923928" y="116632"/>
            <a:ext cx="5067724" cy="8395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ثالثاً: المشاركة</a:t>
            </a:r>
            <a:endParaRPr lang="ar-SA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8457" cy="908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1412776"/>
            <a:ext cx="850671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779912" y="116632"/>
            <a:ext cx="5067724" cy="8395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 defTabSz="1422400">
              <a:lnSpc>
                <a:spcPct val="90000"/>
              </a:lnSpc>
              <a:spcAft>
                <a:spcPct val="35000"/>
              </a:spcAft>
            </a:pPr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نماذج من أسئلة الاختبار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8" y="1988840"/>
            <a:ext cx="7776864" cy="4248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845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4" y="1196752"/>
            <a:ext cx="7609142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"/>
            <a:ext cx="170845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92" y="1196752"/>
            <a:ext cx="7545908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17"/>
            <a:ext cx="170845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0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995936" y="116632"/>
            <a:ext cx="5067724" cy="8395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معلومات مهمة</a:t>
            </a:r>
            <a:endParaRPr lang="ar-SA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AutoShape 2" descr="data:image/jpeg;base64,/9j/4AAQSkZJRgABAQAAAQABAAD/2wCEAAkGBxAPEA8NDhAPDg8PEA8ODQ8ODxAPERAQFREWFhYRFRUYHCogGBolHBUVIzEhMSkrLy4uFx8zRDMuNygtLisBCgoKDQ0NFQ8NFSsZFRkrLS0rLTIrKysrKy0rKysrKys3KzcrKy0tKysrKysrKysrKysrKysrKysrKysrKysrK//AABEIALcBEwMBIgACEQEDEQH/xAAcAAEAAgMBAQEAAAAAAAAAAAAAAwYEBQgHAQL/xABTEAACAQICAgkMDAwFBQAAAAAAAQIDBAUREiEGFzFBUVJUk9ETFBYiVWFxgZGSlNIHIyUyQlOhsbO0weIVMzViZXJzdHWCpMI0Q2SEsiRFY6Lw/8QAFQEBAQAAAAAAAAAAAAAAAAAAAAH/xAAUEQEAAAAAAAAAAAAAAAAAAAAA/9oADAMBAAIRAxEAPwD3EAAADV4heNydGD3Pxkl/xX2gZVa8SejFact/gXhZF1SpL4Wj+ql9pHb00kZUUBD7Zx38h9VzOO7lJeRkzIqgGRRrxnuPWt1PdRKaermnpReTW40bGzuFUjnuNapLgYE4AAAAAAAAAAAAAAAAAAAAAAAAAAAAAAAAAAAADHxC56lSnU4q7XvyepLytFfsXvvW3rbe+3uszdltXRowXGrQi/FGUvnSNXZ1dSA3lKROpmupViZVgMqUyKUyCVYhnWAmqyILG50K0V8Gp2j8PwX5fnIqlU113XyykvgtSXieZBdgAUAAAAAAAAAAAAAAAAAAAAAAAAAAAAAAAAAABoNm0X1rpr/Lq05vwN6P9xWrK7TSL7f2sa1KpRl72pCUH3s1unlEZToVJUaicZQk4yXfQFtpXROror1G7T3ydXJBuJXJDO4NXK4IJ3QG1qXBg1KjnOnTW7UnCC/mkkYFa9yW6bfYRaSr13dSXtdDNQz+FUay+RN+VFF+AAAEE7uCbjm20s5KKcsvJv8AeNLDZrh7tamIdXataU+p1K0qVaKjPSUdHRcdJ65JbgFhBS9tXBOXR5m49QbauCcujzNx6gF0BS9tXBOXR5m49QbauCcujzNx6gF0BS9tXBOXR5m49QbauCcujzNx6gF0BS9tXBOXR5m49QbauCcujzNx6gF0BS9tXBOXR5m49QbauCcujzNx6gF0BS9tXBOXR5m49QbauCcujzNx6gF0BS9tXBOXR5m49Q/a9lLBOX0/HTrr+wC4gpu2ngmeXX9Pw9Sr5eXQPu2jgndClzdb1ALiCnbaOCd0KXN1vUG2jgndClzdb1ALiCnbaOCd0KXN1vUJrP2SMHrVKdClfUpVKs406cdCqtKcnko5uOWtsC1gAAAABVtmOxx3K64oL2+EcpR3OqxW4v1lvcO5wFpIp14rNZ5tby1sDxjq0oNxaaaeUlJNNPga3iRX7PQ8dwm3vNbpuNVOPtsWlLRTWcXlu6uHcNVV2EW7Xa1K0H39GSAqVTElkY8r9s3t3sHqppU6tOacks5pwyTe6+8bXC9g1vBqV1X6s1r6nS7SHgb98/FkBXcCwivfT0YdrTi/barXax7y4Zd49XsLOFCnCjSWjCCyXC+Fvhb3SO2nQpRVOklCEdyMKckl5ES9eQ4X5kugCc1+OX3UKLmtUpNU4frPf8STfiMh3PBCT8OSXymux2yd3S6k8qTU4zjPPSyazW5v6m9/fAhwt5wejlptPXLhe+zy72Q8OnGlhWxmwlGc67qVKrnJQ6pOHb6U3lq0pucvDFHpUnCyp51asW0t5ZZ+BHjWA4v17sotrjPOHV506W+tCFCotXj0n4wMdew1jHEtV/uF6p92mMY4tp6Q/VOkgBzbtM4xxbX0j7o2mMY4tp6Q/VOkgBzbtM4xxbX0j7o2mMY4tr6R906SAHNu0xjHFtfSPujaZxji2vpH3TpIAc27TOMcW19I+6NpnGOLa+kfdOkgBzbtM4xxbX0j7p8fsM4xxLV/7j7p0mAOa9prGfi7b0leqfdprGfi7b0leqdJgDmzaaxn4u29JXqjaaxn4u29JXqnSYA5s2msZ+LtvSV6o2msZ+LtvSV6p0mAObNprGfi7b0leqVfY9bypYnZ0p5KdPEbalNJ5rSjcxi8nv60zrs5Rtfy3T/jEfrwHVwAAEVxW0cllnJ+9XD33wIlNZcS/wCoafxUcvOln9gElSsl+Mnm99LtUYlTEoJaMcs3qilws1mLYZWr1YU6NRUtJScpy7bLLeUd9v7GQQwbratSUq0q03CUptpRinnktGO9v77AslrTyiv/ALPvkjgfm2eomkBizgKc0tTP1VZpcVvOpptZt7iSWbb4EuEDaVb6Ed9GJPG6a30YFrsar3HtlzVlQi9apUtF1MvzpPNJ95J+E2FLYbZLXKFSq/8AyVqj+RNL5ANfdbKqcdSkm9xJa2/AkfKM766/F03Rg/8AMr50/JH3z8mXfLPZ4bQofiaNKl+pCMW/C1umUBRtk+xmnTw/ELitUncV4WV1KEpPRhCSoyycYp7vhbPEPYp/LOHftZ/QVDozZz+TMS/cbv6GRzn7FK92cO/az+gqAdUAAAAAAAAAAAAAAAAAAAAAAAAHKFr+W6f8Yj9eOrzlG1Xu3T/jEfrwHVwAAGqxZaNSjU3npU341pL5pG1MLGKelRlwxcZx8MWn82a8YGFVllUpNfGRXiep/IzEv5aV3P8AMjCHyaX9xkOOnJKS1RyeXf75kXFrD38UoyW7lvgfu3eolnMxozyPxUrAfa1Q1tr293RT1qLlN/yxeT8uRLVrEeA67pvgozf/ALQRBaQAUAABp9mS9zsRX+iu/oJnO/sV08sZw79rV+rVTovZYs7C/X+juvoZHg3saUcsWsHwVKn0FQDo4AAAAAAAAAAAAAAAAAAAAAAAA5dsrb3Zg/0un/W5nURzvaW/urB/pJP+qA6IAAAhvKbnTlGOWk12ueeWa1pPLeJgBUaderQ/xUJUs5NRk3GUZLe7aOrPLeeT7xkxxHqrSgpaC1ym04p8CWe74dwm2Rz0p0qa+CpVJePVH5pGEp5LIDMdQhrVcjHdUx69YipJ1DJ2NP8A6mf7GX/OJp51sjd7DaLl1W4e42qUO+o65PytL+VlRZgAAAAGr2Vf4C+/dLn6GR4Z7G8vdWx/aVPoKh7jsueWH37/ANHdfQyPAfYyrZ4vh64alT6vUA6UAAAAAAAAAAAAAAAAAAAAAAAAOf7WXupD+Ix+tHQBzhaXHutBfpOK/q8gOjwAAAIbi4UMs023nkorNvLdYGhupaVzWe9HQgvFFN/K2RXUct4+0s+qVZSTWlUnNZ8Dk8vkPl1V1Mg03V6k6nUqVOU55Z5LKKy4dKWSMz8H3C9/Rf8ALKEsvI8zM2PUm6k6jWUckovh3czd155FFNvqWUJPLWk9W48+DIu2FWvUaNKlllowWl+s9cn5Wyv1NKtc0qUcmlLqlVtZ6MINN+V5LxlrAAAAAANPsyfubiP7ld/QTOdfYqnnjOHftav1eqdE7NfybiX7jefQTOaPY2vqdvithXr1IUaVOpN1KlRqMYp0ZrNt7mtpeMDrAFb7PcI7pWXPw6T72e4R3SsvSKfSBYwVzs9wjulZekU+kdnuEd0rL0in0gWMFc7PcI7pWXpFPpHZ7hHdKy9Ip9IFjBW1s+wh/wDcrPx14L7T72eYR3SsvSKfSBYwVzs9wjulZekU+kdnuEd0rL0in0gWMFc7PcI7pWXpFPpHZ7hHdKy9Ip9IFjBW+z3CO6Vlz8OkdnuEd0rLn4dIFkBW+z3CO6Vlz8Okdn2Ed0rLn4dIFkBW+z7CO6Vlz8Okdn2Ed0rLn4dIFkOWrKv7swX6XS/rjoHs9wjulZc/DpOccOrRnjNGpBqUJ4tTnCS3JRlepprvNNAdZAAAYWmnUm+LlBfO/lfyGXOSScnuJNvwI1dPNRUnqcs5S8Leb+cD83Nk5y0k8t7cz1H7pYbBa5ds/wA7oPqu0jHusWhDdkgNg2o6lqNbid2oRebS1eQ1FbZGpS0KSlVnvRpxdSXkiZWGYNWrzVa7XU6cWpRoNpym95zy1KP5u/v8DDZ7G7NwputNe2V8pZPdjT+BHyNvwy7xuAAAAAAADBx2y64tbm2bcVXoVqLksm4qdNxzWfhPGdp235Zcc3SPcqm4/A/mKyB5ntOW/LLjm6Q2nbfllxzdI9MAV5ntO2/LLjm6Q2nbfllxzdI9MAHme07b8suObpDadt+WXHN0j0wAeabTtvyy45ul0Dadt+WXHN0ug9LAHmm07b8suPMpdA2nbfllxzdLoPSwB5ptO2/LLjm6XQNp235Zcc3S6D0sAeabTtvyy48yl0Dadt+WXHN0ug9LAHmm07b8suObpdA2nbfllx5lLoPSwB5ptO2/LLjm6XQNp235ZceZS6D0sAeabTtvyy45ul0GXg/sTUKNzbV1d15OjXo1lFwppNwqKSTy8B6AS2nv4frR+cCxgAIxMTqaNPLjSjHxN6/kTNXi11lTk47uWom2SylGEKiTlCEm6mSz0U1ql4N3ylWr4xTk4xjJSza0lHXks0s3wLWB+7bB7ipHqlWtUpybeVOnCOpb2cnu+Qkw/AE7qkq76rDt5SjUzellF5Jp9ru69zeLLTxCnop5rcNZ131S6oRp63p6Ty3oL3zfey1eMCy0KEKa0acIwjwQioryIkAAAAAAAAAANEPWtPiQ81EwAh61p8SHmodaU+JHzUTACHrSnxI+ah1pT4kfIiYAQ9aU+JHyIxMVjSpUKtWUYxUYSeeWTWrLdNhKSSbbSS1tvUkjSY7Rp3cOoSq6NJ5acYtLTy1pN8HeAqf4XtvjKvPVOkfhe2+Mq89U6TL7CbHj/Kh2E2PHflQGJ+F7b4yrz1TpNpscxC3qV1SjKU3OMklOcprUtLcb3dTMbsJseO/Kiaz2J2tGcK1KrKnUg9KEotZpgXHrSnxI+RDrSnxI+aj8W11GWUXKLl3mlpeBGSBD1rT4kPNQ61p8SHmomAEPWtPiQ81DrWnxIeaiYAQ9a0+JDzUOtafEh5qJgBD1rT4kPNR9VtBa1CKa1rtUSgAAABH1CGTjoxylqktFZNd9b5IANZPY/aP/ACYrvRcoryJ5GVZ2FKimqNOFPP3zikm/C91mSAAAAAAAAAAAAAAAAAAAA/NSCknGSUoyTjKMkmmnuprfRr47H7NblrbLwUaa+w2QAwo4RbLcoUl4IRR+/wAG0fioeQygBiPDKD3aUH4Yoilglq923ovw04v7DYADBtMHtqMuqUbejSnk1pwpwjLJ7qzSM4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8" name="Picture 4" descr="http://synergyexpert.com/wp-content/uploads/2015/06/Rule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68733"/>
            <a:ext cx="8928993" cy="470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" y="6085"/>
            <a:ext cx="170845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8457" cy="908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96752"/>
            <a:ext cx="842493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8457" cy="908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03649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" y="0"/>
            <a:ext cx="1708457" cy="908720"/>
          </a:xfrm>
          <a:prstGeom prst="rect">
            <a:avLst/>
          </a:prstGeom>
        </p:spPr>
      </p:pic>
      <p:sp>
        <p:nvSpPr>
          <p:cNvPr id="6" name="مستطيل مستدير الزوايا 4"/>
          <p:cNvSpPr/>
          <p:nvPr/>
        </p:nvSpPr>
        <p:spPr>
          <a:xfrm>
            <a:off x="3851920" y="116632"/>
            <a:ext cx="5067724" cy="8395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مؤشرات تحقق الأهداف</a:t>
            </a:r>
            <a:endParaRPr lang="ar-SA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14494789"/>
              </p:ext>
            </p:extLst>
          </p:nvPr>
        </p:nvGraphicFramePr>
        <p:xfrm>
          <a:off x="611560" y="1628800"/>
          <a:ext cx="80648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51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مثلث متساوي الساقين 4"/>
          <p:cNvSpPr/>
          <p:nvPr/>
        </p:nvSpPr>
        <p:spPr>
          <a:xfrm>
            <a:off x="2699792" y="1556792"/>
            <a:ext cx="3816424" cy="3168352"/>
          </a:xfrm>
          <a:prstGeom prst="triangle">
            <a:avLst/>
          </a:prstGeom>
          <a:solidFill>
            <a:srgbClr val="00B0F0"/>
          </a:solidFill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4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436096" y="2348880"/>
            <a:ext cx="30243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تشكيل الاتجاه الإيجابي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907704" y="4917067"/>
            <a:ext cx="48605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</a:t>
            </a:r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ستراتيجيات والأدوات وطرق العمل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0" y="2348880"/>
            <a:ext cx="35638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المهارة في استخدام الأدوات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3851920" y="116632"/>
            <a:ext cx="5067724" cy="8395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أدوات تطوير الذات</a:t>
            </a:r>
            <a:endParaRPr lang="ar-SA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347864" y="2764379"/>
            <a:ext cx="25202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مهارات </a:t>
            </a:r>
            <a:endParaRPr lang="ar-SA" sz="4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4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تطوير </a:t>
            </a:r>
            <a:r>
              <a:rPr lang="ar-SA" sz="4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الذات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10"/>
            <a:ext cx="170845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1080120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79912" y="116632"/>
            <a:ext cx="5067724" cy="8395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أهداف مقرر </a:t>
            </a:r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101 </a:t>
            </a:r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نهج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" y="0"/>
            <a:ext cx="1708457" cy="908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80581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851920" y="116632"/>
            <a:ext cx="5067724" cy="8395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 defTabSz="1422400">
              <a:lnSpc>
                <a:spcPct val="90000"/>
              </a:lnSpc>
              <a:spcAft>
                <a:spcPct val="35000"/>
              </a:spcAft>
            </a:pPr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محتويات الحقيبة الورقية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9"/>
            <a:ext cx="1708457" cy="908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59"/>
            <a:ext cx="8352928" cy="548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6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69780163"/>
              </p:ext>
            </p:extLst>
          </p:nvPr>
        </p:nvGraphicFramePr>
        <p:xfrm>
          <a:off x="544116" y="1239972"/>
          <a:ext cx="8064896" cy="534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ستطيل مستدير الزوايا 5"/>
          <p:cNvSpPr/>
          <p:nvPr/>
        </p:nvSpPr>
        <p:spPr>
          <a:xfrm>
            <a:off x="3851920" y="116632"/>
            <a:ext cx="5067724" cy="8395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 defTabSz="1422400">
              <a:lnSpc>
                <a:spcPct val="90000"/>
              </a:lnSpc>
              <a:spcAft>
                <a:spcPct val="35000"/>
              </a:spcAft>
            </a:pPr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محاور الحقيبة الورقية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" y="0"/>
            <a:ext cx="170845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923928" y="116632"/>
            <a:ext cx="5067724" cy="8395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 defTabSz="1422400">
              <a:lnSpc>
                <a:spcPct val="90000"/>
              </a:lnSpc>
              <a:spcAft>
                <a:spcPct val="35000"/>
              </a:spcAft>
            </a:pPr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الجلسات إلكترونياً</a:t>
            </a:r>
            <a:endParaRPr lang="ar-SA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4" y="0"/>
            <a:ext cx="1708457" cy="908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424936" cy="2640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784887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923928" y="116632"/>
            <a:ext cx="5067724" cy="8395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 defTabSz="1422400">
              <a:lnSpc>
                <a:spcPct val="90000"/>
              </a:lnSpc>
              <a:spcAft>
                <a:spcPct val="35000"/>
              </a:spcAft>
            </a:pPr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الخطة الدراسية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8457" cy="9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84078"/>
            <a:ext cx="8784976" cy="515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23928" y="116632"/>
            <a:ext cx="5067724" cy="8395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 defTabSz="1422400">
              <a:lnSpc>
                <a:spcPct val="90000"/>
              </a:lnSpc>
              <a:spcAft>
                <a:spcPct val="35000"/>
              </a:spcAft>
            </a:pPr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تقويم أداء الطالب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4"/>
            <a:ext cx="1708457" cy="9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19185" r="-328" b="-1251"/>
          <a:stretch/>
        </p:blipFill>
        <p:spPr>
          <a:xfrm>
            <a:off x="827584" y="1484784"/>
            <a:ext cx="795337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E6E-B00E-4516-85F4-2961B7255BA8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779912" y="116632"/>
            <a:ext cx="5067724" cy="8395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 defTabSz="1422400">
              <a:lnSpc>
                <a:spcPct val="90000"/>
              </a:lnSpc>
              <a:spcAft>
                <a:spcPct val="35000"/>
              </a:spcAft>
            </a:pPr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أولاً: </a:t>
            </a:r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المشروع ( البحث 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8457" cy="908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037537" cy="288032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57813264"/>
              </p:ext>
            </p:extLst>
          </p:nvPr>
        </p:nvGraphicFramePr>
        <p:xfrm>
          <a:off x="-1188640" y="5170264"/>
          <a:ext cx="6048672" cy="168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59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5858</TotalTime>
  <Words>115</Words>
  <Application>Microsoft Office PowerPoint</Application>
  <PresentationFormat>On-screen Show (4:3)</PresentationFormat>
  <Paragraphs>55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Lucida Sans Unicode</vt:lpstr>
      <vt:lpstr>Times New Roman</vt:lpstr>
      <vt:lpstr>Traditional Arabic</vt:lpstr>
      <vt:lpstr>Wingdings 2</vt:lpstr>
      <vt:lpstr>Trek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قسم مهارات الرياضيات Math Skills Department</dc:title>
  <dc:creator>ksu</dc:creator>
  <cp:lastModifiedBy>Dr. Hany</cp:lastModifiedBy>
  <cp:revision>481</cp:revision>
  <cp:lastPrinted>1601-01-01T00:00:00Z</cp:lastPrinted>
  <dcterms:created xsi:type="dcterms:W3CDTF">2009-04-13T16:02:05Z</dcterms:created>
  <dcterms:modified xsi:type="dcterms:W3CDTF">2017-08-21T10:51:18Z</dcterms:modified>
</cp:coreProperties>
</file>