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  <p:sldMasterId id="2147483652" r:id="rId2"/>
    <p:sldMasterId id="2147483653" r:id="rId3"/>
    <p:sldMasterId id="2147483744" r:id="rId4"/>
  </p:sldMasterIdLst>
  <p:notesMasterIdLst>
    <p:notesMasterId r:id="rId21"/>
  </p:notesMasterIdLst>
  <p:sldIdLst>
    <p:sldId id="371" r:id="rId5"/>
    <p:sldId id="396" r:id="rId6"/>
    <p:sldId id="389" r:id="rId7"/>
    <p:sldId id="390" r:id="rId8"/>
    <p:sldId id="397" r:id="rId9"/>
    <p:sldId id="398" r:id="rId10"/>
    <p:sldId id="399" r:id="rId11"/>
    <p:sldId id="394" r:id="rId12"/>
    <p:sldId id="402" r:id="rId13"/>
    <p:sldId id="391" r:id="rId14"/>
    <p:sldId id="392" r:id="rId15"/>
    <p:sldId id="404" r:id="rId16"/>
    <p:sldId id="401" r:id="rId17"/>
    <p:sldId id="385" r:id="rId18"/>
    <p:sldId id="393" r:id="rId19"/>
    <p:sldId id="403" r:id="rId20"/>
  </p:sldIdLst>
  <p:sldSz cx="9144000" cy="6858000" type="screen4x3"/>
  <p:notesSz cx="6858000" cy="9144000"/>
  <p:defaultTextStyle>
    <a:defPPr>
      <a:defRPr lang="en-GB"/>
    </a:defPPr>
    <a:lvl1pPr algn="r" defTabSz="449263" rtl="1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r" defTabSz="449263" rtl="1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r" defTabSz="449263" rtl="1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r" defTabSz="449263" rtl="1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r" defTabSz="449263" rtl="1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CC0000"/>
    <a:srgbClr val="FFD7DA"/>
    <a:srgbClr val="FF3C08"/>
    <a:srgbClr val="E26B3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94660" autoAdjust="0"/>
  </p:normalViewPr>
  <p:slideViewPr>
    <p:cSldViewPr>
      <p:cViewPr varScale="1">
        <p:scale>
          <a:sx n="74" d="100"/>
          <a:sy n="74" d="100"/>
        </p:scale>
        <p:origin x="972" y="5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&#1575;&#1604;&#1605;&#1585;&#1601;&#1602;&#1575;&#1578;/5-%20&#1575;&#1604;&#1593;&#1608;&#1575;&#1574;&#1602;%20&#1576;&#1607;&#1584;&#1575;%20&#1575;&#1604;&#1593;&#1575;&#1574;&#1602;%20&#1610;&#1605;&#1579;&#1604;&#1606;&#1610;.doc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3396E7-5C90-4FE8-BC5B-B544C4CDEA93}" type="doc">
      <dgm:prSet loTypeId="urn:microsoft.com/office/officeart/2005/8/layout/list1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DFC72288-9B74-4D22-858E-3E2425F62E75}">
      <dgm:prSet phldrT="[نص]" custT="1"/>
      <dgm:spPr>
        <a:solidFill>
          <a:schemeClr val="tx1"/>
        </a:solidFill>
        <a:ln w="28575">
          <a:solidFill>
            <a:srgbClr val="C00000"/>
          </a:solidFill>
        </a:ln>
      </dgm:spPr>
      <dgm:t>
        <a:bodyPr/>
        <a:lstStyle/>
        <a:p>
          <a:pPr algn="r" rtl="1"/>
          <a:r>
            <a:rPr lang="ar-SA" sz="3200" b="1" dirty="0" smtClean="0">
              <a:solidFill>
                <a:schemeClr val="bg1">
                  <a:lumMod val="95000"/>
                  <a:lumOff val="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استنتاج مفهوم الاستذكار.</a:t>
          </a:r>
          <a:endParaRPr lang="ar-SA" sz="3200" dirty="0">
            <a:solidFill>
              <a:schemeClr val="bg1">
                <a:lumMod val="95000"/>
                <a:lumOff val="5000"/>
              </a:schemeClr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9CE4EC5F-520A-445E-AA38-1FF8BE1AF9FE}" type="parTrans" cxnId="{C0ADBAB2-25E7-4395-96D1-AD01EF60086B}">
      <dgm:prSet/>
      <dgm:spPr/>
      <dgm:t>
        <a:bodyPr/>
        <a:lstStyle/>
        <a:p>
          <a:pPr rtl="1"/>
          <a:endParaRPr lang="ar-SA"/>
        </a:p>
      </dgm:t>
    </dgm:pt>
    <dgm:pt modelId="{7FBABC66-64C1-4A06-BFCB-2BE1BA2D5DB2}" type="sibTrans" cxnId="{C0ADBAB2-25E7-4395-96D1-AD01EF60086B}">
      <dgm:prSet/>
      <dgm:spPr/>
      <dgm:t>
        <a:bodyPr/>
        <a:lstStyle/>
        <a:p>
          <a:pPr rtl="1"/>
          <a:endParaRPr lang="ar-SA"/>
        </a:p>
      </dgm:t>
    </dgm:pt>
    <dgm:pt modelId="{D4D44AF9-145D-46D1-AEA7-0C9A39697462}">
      <dgm:prSet phldrT="[نص]" custT="1"/>
      <dgm:spPr>
        <a:solidFill>
          <a:schemeClr val="tx1"/>
        </a:solidFill>
        <a:ln w="28575">
          <a:solidFill>
            <a:srgbClr val="C00000"/>
          </a:solidFill>
        </a:ln>
      </dgm:spPr>
      <dgm:t>
        <a:bodyPr/>
        <a:lstStyle/>
        <a:p>
          <a:pPr algn="r" rtl="1"/>
          <a:r>
            <a:rPr lang="ar-SA" sz="3200" b="1" dirty="0" smtClean="0">
              <a:solidFill>
                <a:schemeClr val="bg1">
                  <a:lumMod val="95000"/>
                  <a:lumOff val="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تطبيق خصائص الاستذكار .</a:t>
          </a:r>
          <a:endParaRPr lang="ar-SA" sz="3200" dirty="0">
            <a:solidFill>
              <a:schemeClr val="bg1">
                <a:lumMod val="95000"/>
                <a:lumOff val="5000"/>
              </a:schemeClr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B4FEEB8F-25A5-4A34-AF39-D66BBD5234BB}" type="parTrans" cxnId="{E3519307-C29E-4F36-A1A9-9048ED0EA1C5}">
      <dgm:prSet/>
      <dgm:spPr/>
      <dgm:t>
        <a:bodyPr/>
        <a:lstStyle/>
        <a:p>
          <a:pPr rtl="1"/>
          <a:endParaRPr lang="ar-SA"/>
        </a:p>
      </dgm:t>
    </dgm:pt>
    <dgm:pt modelId="{5346D9FD-83A9-4F71-A24A-E8CC4EBEB764}" type="sibTrans" cxnId="{E3519307-C29E-4F36-A1A9-9048ED0EA1C5}">
      <dgm:prSet/>
      <dgm:spPr/>
      <dgm:t>
        <a:bodyPr/>
        <a:lstStyle/>
        <a:p>
          <a:pPr rtl="1"/>
          <a:endParaRPr lang="ar-SA"/>
        </a:p>
      </dgm:t>
    </dgm:pt>
    <dgm:pt modelId="{B93D1DE5-736D-47A2-A28B-A71D70F89044}">
      <dgm:prSet phldrT="[نص]" custT="1"/>
      <dgm:spPr>
        <a:solidFill>
          <a:schemeClr val="tx1"/>
        </a:solidFill>
        <a:ln w="28575">
          <a:solidFill>
            <a:srgbClr val="C00000"/>
          </a:solidFill>
        </a:ln>
      </dgm:spPr>
      <dgm:t>
        <a:bodyPr/>
        <a:lstStyle/>
        <a:p>
          <a:pPr algn="r" rtl="1"/>
          <a:r>
            <a:rPr lang="ar-SA" sz="3200" b="1" dirty="0" smtClean="0">
              <a:solidFill>
                <a:schemeClr val="bg1">
                  <a:lumMod val="95000"/>
                  <a:lumOff val="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تطبيق العادات الجيدة للاستذكار.</a:t>
          </a:r>
          <a:endParaRPr lang="ar-SA" sz="3200" dirty="0">
            <a:solidFill>
              <a:schemeClr val="bg1">
                <a:lumMod val="95000"/>
                <a:lumOff val="5000"/>
              </a:schemeClr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20C1E020-C3C7-4F0F-940D-2D645AF346C4}" type="parTrans" cxnId="{EF13C573-2CDC-4F59-8836-FBBEED96BCB0}">
      <dgm:prSet/>
      <dgm:spPr/>
      <dgm:t>
        <a:bodyPr/>
        <a:lstStyle/>
        <a:p>
          <a:pPr rtl="1"/>
          <a:endParaRPr lang="ar-SA"/>
        </a:p>
      </dgm:t>
    </dgm:pt>
    <dgm:pt modelId="{075A6DD1-A57A-40B4-9748-1DC68FF9ED34}" type="sibTrans" cxnId="{EF13C573-2CDC-4F59-8836-FBBEED96BCB0}">
      <dgm:prSet/>
      <dgm:spPr/>
      <dgm:t>
        <a:bodyPr/>
        <a:lstStyle/>
        <a:p>
          <a:pPr rtl="1"/>
          <a:endParaRPr lang="ar-SA"/>
        </a:p>
      </dgm:t>
    </dgm:pt>
    <dgm:pt modelId="{64FCF2CC-7119-4652-8036-52729CEB8559}">
      <dgm:prSet custT="1"/>
      <dgm:spPr>
        <a:solidFill>
          <a:schemeClr val="tx1"/>
        </a:solidFill>
        <a:ln w="28575">
          <a:solidFill>
            <a:srgbClr val="C00000"/>
          </a:solidFill>
        </a:ln>
      </dgm:spPr>
      <dgm:t>
        <a:bodyPr/>
        <a:lstStyle/>
        <a:p>
          <a:pPr algn="r" rtl="1"/>
          <a:r>
            <a:rPr lang="ar-SA" sz="3200" b="1" dirty="0" smtClean="0">
              <a:solidFill>
                <a:schemeClr val="bg1">
                  <a:lumMod val="95000"/>
                  <a:lumOff val="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تمثل عوائق الاستذكار. </a:t>
          </a:r>
          <a:endParaRPr lang="ar-SA" sz="3200" b="1" dirty="0">
            <a:solidFill>
              <a:schemeClr val="bg1">
                <a:lumMod val="95000"/>
                <a:lumOff val="5000"/>
              </a:schemeClr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16C58FAA-81D6-49A5-81A6-E29C57C9715C}" type="parTrans" cxnId="{8D01BF04-2331-40A2-9B88-C233D63B3CAE}">
      <dgm:prSet/>
      <dgm:spPr/>
      <dgm:t>
        <a:bodyPr/>
        <a:lstStyle/>
        <a:p>
          <a:pPr rtl="1"/>
          <a:endParaRPr lang="ar-SA"/>
        </a:p>
      </dgm:t>
    </dgm:pt>
    <dgm:pt modelId="{C6F1E637-3300-4F77-B608-387A3C744BA0}" type="sibTrans" cxnId="{8D01BF04-2331-40A2-9B88-C233D63B3CAE}">
      <dgm:prSet/>
      <dgm:spPr/>
      <dgm:t>
        <a:bodyPr/>
        <a:lstStyle/>
        <a:p>
          <a:pPr rtl="1"/>
          <a:endParaRPr lang="ar-SA"/>
        </a:p>
      </dgm:t>
    </dgm:pt>
    <dgm:pt modelId="{E3304B88-D2FC-49F9-98FB-AA206773FD7F}">
      <dgm:prSet custT="1"/>
      <dgm:spPr>
        <a:solidFill>
          <a:schemeClr val="tx1"/>
        </a:solidFill>
        <a:ln w="28575">
          <a:solidFill>
            <a:srgbClr val="C00000"/>
          </a:solidFill>
        </a:ln>
      </dgm:spPr>
      <dgm:t>
        <a:bodyPr/>
        <a:lstStyle/>
        <a:p>
          <a:pPr algn="r" rtl="1"/>
          <a:r>
            <a:rPr lang="ar-SA" sz="3200" b="1" dirty="0" smtClean="0">
              <a:solidFill>
                <a:schemeClr val="bg1">
                  <a:lumMod val="95000"/>
                  <a:lumOff val="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استكشاف الدوافع الحقيقة لحب التعلم.</a:t>
          </a:r>
          <a:endParaRPr lang="ar-SA" sz="3200" b="1" dirty="0">
            <a:solidFill>
              <a:schemeClr val="bg1">
                <a:lumMod val="95000"/>
                <a:lumOff val="5000"/>
              </a:schemeClr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C4D5CCD4-D20A-4F9D-B16A-74A0E66ECE95}" type="parTrans" cxnId="{134889A1-B5D8-4473-9B80-CD760DF78BBF}">
      <dgm:prSet/>
      <dgm:spPr/>
      <dgm:t>
        <a:bodyPr/>
        <a:lstStyle/>
        <a:p>
          <a:pPr rtl="1"/>
          <a:endParaRPr lang="ar-SA"/>
        </a:p>
      </dgm:t>
    </dgm:pt>
    <dgm:pt modelId="{985C54C6-4823-49B4-A7A8-2D9559C07575}" type="sibTrans" cxnId="{134889A1-B5D8-4473-9B80-CD760DF78BBF}">
      <dgm:prSet/>
      <dgm:spPr/>
      <dgm:t>
        <a:bodyPr/>
        <a:lstStyle/>
        <a:p>
          <a:pPr rtl="1"/>
          <a:endParaRPr lang="ar-SA"/>
        </a:p>
      </dgm:t>
    </dgm:pt>
    <dgm:pt modelId="{F59BA504-7F9E-45B5-9087-22962035D373}" type="pres">
      <dgm:prSet presAssocID="{D33396E7-5C90-4FE8-BC5B-B544C4CDEA9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98970B0A-96DA-493B-B724-582E77797FE4}" type="pres">
      <dgm:prSet presAssocID="{DFC72288-9B74-4D22-858E-3E2425F62E75}" presName="parentLin" presStyleCnt="0"/>
      <dgm:spPr/>
    </dgm:pt>
    <dgm:pt modelId="{BF602238-F2F0-49C6-843B-1D8FAE1F651B}" type="pres">
      <dgm:prSet presAssocID="{DFC72288-9B74-4D22-858E-3E2425F62E75}" presName="parentLeftMargin" presStyleLbl="node1" presStyleIdx="0" presStyleCnt="5"/>
      <dgm:spPr/>
      <dgm:t>
        <a:bodyPr/>
        <a:lstStyle/>
        <a:p>
          <a:pPr rtl="1"/>
          <a:endParaRPr lang="ar-SA"/>
        </a:p>
      </dgm:t>
    </dgm:pt>
    <dgm:pt modelId="{40E00CB1-4D53-4E72-8122-A75EC78FD467}" type="pres">
      <dgm:prSet presAssocID="{DFC72288-9B74-4D22-858E-3E2425F62E75}" presName="parentText" presStyleLbl="node1" presStyleIdx="0" presStyleCnt="5" custScaleX="11223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0737C9C-4E15-4FBD-A6BD-C1956A5BD0B9}" type="pres">
      <dgm:prSet presAssocID="{DFC72288-9B74-4D22-858E-3E2425F62E75}" presName="negativeSpace" presStyleCnt="0"/>
      <dgm:spPr/>
    </dgm:pt>
    <dgm:pt modelId="{3FC825E5-0026-42CF-AB9A-C4CA6EAC1179}" type="pres">
      <dgm:prSet presAssocID="{DFC72288-9B74-4D22-858E-3E2425F62E75}" presName="childText" presStyleLbl="conFgAcc1" presStyleIdx="0" presStyleCnt="5" custLinFactNeighborY="49962">
        <dgm:presLayoutVars>
          <dgm:bulletEnabled val="1"/>
        </dgm:presLayoutVars>
      </dgm:prSet>
      <dgm:spPr>
        <a:solidFill>
          <a:srgbClr val="FFD7DA">
            <a:alpha val="89804"/>
          </a:srgbClr>
        </a:solidFill>
      </dgm:spPr>
      <dgm:t>
        <a:bodyPr/>
        <a:lstStyle/>
        <a:p>
          <a:pPr rtl="1"/>
          <a:endParaRPr lang="ar-SA"/>
        </a:p>
      </dgm:t>
    </dgm:pt>
    <dgm:pt modelId="{BB1A3ED1-EF93-4BDA-BE1B-2E922CC76AF0}" type="pres">
      <dgm:prSet presAssocID="{7FBABC66-64C1-4A06-BFCB-2BE1BA2D5DB2}" presName="spaceBetweenRectangles" presStyleCnt="0"/>
      <dgm:spPr/>
    </dgm:pt>
    <dgm:pt modelId="{886D4C3F-7424-4C77-A058-61E72E3EB280}" type="pres">
      <dgm:prSet presAssocID="{D4D44AF9-145D-46D1-AEA7-0C9A39697462}" presName="parentLin" presStyleCnt="0"/>
      <dgm:spPr/>
    </dgm:pt>
    <dgm:pt modelId="{29621FE8-42E7-4B26-A7BC-253F45DED97C}" type="pres">
      <dgm:prSet presAssocID="{D4D44AF9-145D-46D1-AEA7-0C9A39697462}" presName="parentLeftMargin" presStyleLbl="node1" presStyleIdx="0" presStyleCnt="5"/>
      <dgm:spPr/>
      <dgm:t>
        <a:bodyPr/>
        <a:lstStyle/>
        <a:p>
          <a:pPr rtl="1"/>
          <a:endParaRPr lang="ar-SA"/>
        </a:p>
      </dgm:t>
    </dgm:pt>
    <dgm:pt modelId="{23E09765-7F1B-46EA-A941-448613634661}" type="pres">
      <dgm:prSet presAssocID="{D4D44AF9-145D-46D1-AEA7-0C9A39697462}" presName="parentText" presStyleLbl="node1" presStyleIdx="1" presStyleCnt="5" custScaleX="11223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251CCAA-A6D6-44E5-8FAF-2574E31BCC92}" type="pres">
      <dgm:prSet presAssocID="{D4D44AF9-145D-46D1-AEA7-0C9A39697462}" presName="negativeSpace" presStyleCnt="0"/>
      <dgm:spPr/>
    </dgm:pt>
    <dgm:pt modelId="{E040D053-E0EF-4621-8C30-5042106441D6}" type="pres">
      <dgm:prSet presAssocID="{D4D44AF9-145D-46D1-AEA7-0C9A39697462}" presName="childText" presStyleLbl="conFgAcc1" presStyleIdx="1" presStyleCnt="5" custLinFactNeighborY="49962">
        <dgm:presLayoutVars>
          <dgm:bulletEnabled val="1"/>
        </dgm:presLayoutVars>
      </dgm:prSet>
      <dgm:spPr>
        <a:solidFill>
          <a:srgbClr val="FFD7DA">
            <a:alpha val="89804"/>
          </a:srgbClr>
        </a:solidFill>
      </dgm:spPr>
      <dgm:t>
        <a:bodyPr/>
        <a:lstStyle/>
        <a:p>
          <a:pPr rtl="1"/>
          <a:endParaRPr lang="ar-SA"/>
        </a:p>
      </dgm:t>
    </dgm:pt>
    <dgm:pt modelId="{808D84FD-0FEF-42D5-B369-8610C96C50C4}" type="pres">
      <dgm:prSet presAssocID="{5346D9FD-83A9-4F71-A24A-E8CC4EBEB764}" presName="spaceBetweenRectangles" presStyleCnt="0"/>
      <dgm:spPr/>
    </dgm:pt>
    <dgm:pt modelId="{51DFAB79-1B98-4235-971F-DEC887066D2C}" type="pres">
      <dgm:prSet presAssocID="{B93D1DE5-736D-47A2-A28B-A71D70F89044}" presName="parentLin" presStyleCnt="0"/>
      <dgm:spPr/>
    </dgm:pt>
    <dgm:pt modelId="{2C5CEA56-AA39-4E09-9EC8-FA1187402AF1}" type="pres">
      <dgm:prSet presAssocID="{B93D1DE5-736D-47A2-A28B-A71D70F89044}" presName="parentLeftMargin" presStyleLbl="node1" presStyleIdx="1" presStyleCnt="5"/>
      <dgm:spPr/>
      <dgm:t>
        <a:bodyPr/>
        <a:lstStyle/>
        <a:p>
          <a:pPr rtl="1"/>
          <a:endParaRPr lang="ar-SA"/>
        </a:p>
      </dgm:t>
    </dgm:pt>
    <dgm:pt modelId="{D92667AF-0473-45D1-9902-3EAFE009D636}" type="pres">
      <dgm:prSet presAssocID="{B93D1DE5-736D-47A2-A28B-A71D70F89044}" presName="parentText" presStyleLbl="node1" presStyleIdx="2" presStyleCnt="5" custScaleX="11223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4E64592-F95F-4B39-8222-9916E128BC06}" type="pres">
      <dgm:prSet presAssocID="{B93D1DE5-736D-47A2-A28B-A71D70F89044}" presName="negativeSpace" presStyleCnt="0"/>
      <dgm:spPr/>
    </dgm:pt>
    <dgm:pt modelId="{C33D23E9-CCEE-4769-BC61-AD1500CDE19E}" type="pres">
      <dgm:prSet presAssocID="{B93D1DE5-736D-47A2-A28B-A71D70F89044}" presName="childText" presStyleLbl="conFgAcc1" presStyleIdx="2" presStyleCnt="5" custLinFactNeighborY="49962">
        <dgm:presLayoutVars>
          <dgm:bulletEnabled val="1"/>
        </dgm:presLayoutVars>
      </dgm:prSet>
      <dgm:spPr>
        <a:solidFill>
          <a:srgbClr val="FFD7DA">
            <a:alpha val="89804"/>
          </a:srgbClr>
        </a:solidFill>
      </dgm:spPr>
      <dgm:t>
        <a:bodyPr/>
        <a:lstStyle/>
        <a:p>
          <a:pPr rtl="1"/>
          <a:endParaRPr lang="ar-SA"/>
        </a:p>
      </dgm:t>
    </dgm:pt>
    <dgm:pt modelId="{3E26AC5C-AED4-403A-A92E-DB34E69DE6C2}" type="pres">
      <dgm:prSet presAssocID="{075A6DD1-A57A-40B4-9748-1DC68FF9ED34}" presName="spaceBetweenRectangles" presStyleCnt="0"/>
      <dgm:spPr/>
    </dgm:pt>
    <dgm:pt modelId="{4E077819-A2BF-46AC-90F0-6A6E61900310}" type="pres">
      <dgm:prSet presAssocID="{64FCF2CC-7119-4652-8036-52729CEB8559}" presName="parentLin" presStyleCnt="0"/>
      <dgm:spPr/>
    </dgm:pt>
    <dgm:pt modelId="{F183240D-3064-4192-BB67-FB5842A57899}" type="pres">
      <dgm:prSet presAssocID="{64FCF2CC-7119-4652-8036-52729CEB8559}" presName="parentLeftMargin" presStyleLbl="node1" presStyleIdx="2" presStyleCnt="5"/>
      <dgm:spPr/>
      <dgm:t>
        <a:bodyPr/>
        <a:lstStyle/>
        <a:p>
          <a:pPr rtl="1"/>
          <a:endParaRPr lang="ar-SA"/>
        </a:p>
      </dgm:t>
    </dgm:pt>
    <dgm:pt modelId="{9438B310-F412-45E7-80D5-3FA42E0EB1DC}" type="pres">
      <dgm:prSet presAssocID="{64FCF2CC-7119-4652-8036-52729CEB8559}" presName="parentText" presStyleLbl="node1" presStyleIdx="3" presStyleCnt="5" custScaleX="11223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8C12730-B99B-4B12-A1CD-CD98280CF8F6}" type="pres">
      <dgm:prSet presAssocID="{64FCF2CC-7119-4652-8036-52729CEB8559}" presName="negativeSpace" presStyleCnt="0"/>
      <dgm:spPr/>
    </dgm:pt>
    <dgm:pt modelId="{94E7FAD8-269E-4C51-BD83-F1820AB0FDFA}" type="pres">
      <dgm:prSet presAssocID="{64FCF2CC-7119-4652-8036-52729CEB8559}" presName="childText" presStyleLbl="conFgAcc1" presStyleIdx="3" presStyleCnt="5">
        <dgm:presLayoutVars>
          <dgm:bulletEnabled val="1"/>
        </dgm:presLayoutVars>
      </dgm:prSet>
      <dgm:spPr>
        <a:solidFill>
          <a:srgbClr val="FFD7DA">
            <a:alpha val="89804"/>
          </a:srgbClr>
        </a:solidFill>
      </dgm:spPr>
      <dgm:t>
        <a:bodyPr/>
        <a:lstStyle/>
        <a:p>
          <a:pPr rtl="1"/>
          <a:endParaRPr lang="ar-SA"/>
        </a:p>
      </dgm:t>
    </dgm:pt>
    <dgm:pt modelId="{90D14584-34C9-4CCB-9ADF-9A21B1A67316}" type="pres">
      <dgm:prSet presAssocID="{C6F1E637-3300-4F77-B608-387A3C744BA0}" presName="spaceBetweenRectangles" presStyleCnt="0"/>
      <dgm:spPr/>
    </dgm:pt>
    <dgm:pt modelId="{ABC8F60D-C8E4-4C99-B867-3BE452E868DB}" type="pres">
      <dgm:prSet presAssocID="{E3304B88-D2FC-49F9-98FB-AA206773FD7F}" presName="parentLin" presStyleCnt="0"/>
      <dgm:spPr/>
    </dgm:pt>
    <dgm:pt modelId="{08290778-3765-4791-B5FF-BE7C4C650AFE}" type="pres">
      <dgm:prSet presAssocID="{E3304B88-D2FC-49F9-98FB-AA206773FD7F}" presName="parentLeftMargin" presStyleLbl="node1" presStyleIdx="3" presStyleCnt="5"/>
      <dgm:spPr/>
      <dgm:t>
        <a:bodyPr/>
        <a:lstStyle/>
        <a:p>
          <a:pPr rtl="1"/>
          <a:endParaRPr lang="ar-SA"/>
        </a:p>
      </dgm:t>
    </dgm:pt>
    <dgm:pt modelId="{DE9CFB30-01C8-4988-AEF7-97FD916FE10C}" type="pres">
      <dgm:prSet presAssocID="{E3304B88-D2FC-49F9-98FB-AA206773FD7F}" presName="parentText" presStyleLbl="node1" presStyleIdx="4" presStyleCnt="5" custScaleX="11223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67F1FE8-491B-4EB5-8B83-796EB9C8AE4B}" type="pres">
      <dgm:prSet presAssocID="{E3304B88-D2FC-49F9-98FB-AA206773FD7F}" presName="negativeSpace" presStyleCnt="0"/>
      <dgm:spPr/>
    </dgm:pt>
    <dgm:pt modelId="{4BD61E0F-D75F-423A-9185-CFD49CEF32F5}" type="pres">
      <dgm:prSet presAssocID="{E3304B88-D2FC-49F9-98FB-AA206773FD7F}" presName="childText" presStyleLbl="conFgAcc1" presStyleIdx="4" presStyleCnt="5">
        <dgm:presLayoutVars>
          <dgm:bulletEnabled val="1"/>
        </dgm:presLayoutVars>
      </dgm:prSet>
      <dgm:spPr>
        <a:solidFill>
          <a:srgbClr val="FFD7DA">
            <a:alpha val="89804"/>
          </a:srgbClr>
        </a:solidFill>
      </dgm:spPr>
      <dgm:t>
        <a:bodyPr/>
        <a:lstStyle/>
        <a:p>
          <a:pPr rtl="1"/>
          <a:endParaRPr lang="ar-SA"/>
        </a:p>
      </dgm:t>
    </dgm:pt>
  </dgm:ptLst>
  <dgm:cxnLst>
    <dgm:cxn modelId="{454CB4F5-CB2F-476F-93C1-11D00C75A97B}" type="presOf" srcId="{DFC72288-9B74-4D22-858E-3E2425F62E75}" destId="{40E00CB1-4D53-4E72-8122-A75EC78FD467}" srcOrd="1" destOrd="0" presId="urn:microsoft.com/office/officeart/2005/8/layout/list1"/>
    <dgm:cxn modelId="{F27B2D09-B356-4DF3-8D99-77F6BB5E29C3}" type="presOf" srcId="{B93D1DE5-736D-47A2-A28B-A71D70F89044}" destId="{D92667AF-0473-45D1-9902-3EAFE009D636}" srcOrd="1" destOrd="0" presId="urn:microsoft.com/office/officeart/2005/8/layout/list1"/>
    <dgm:cxn modelId="{C0ADBAB2-25E7-4395-96D1-AD01EF60086B}" srcId="{D33396E7-5C90-4FE8-BC5B-B544C4CDEA93}" destId="{DFC72288-9B74-4D22-858E-3E2425F62E75}" srcOrd="0" destOrd="0" parTransId="{9CE4EC5F-520A-445E-AA38-1FF8BE1AF9FE}" sibTransId="{7FBABC66-64C1-4A06-BFCB-2BE1BA2D5DB2}"/>
    <dgm:cxn modelId="{453D3A13-D827-4F99-8C40-96B8C73DB181}" type="presOf" srcId="{E3304B88-D2FC-49F9-98FB-AA206773FD7F}" destId="{DE9CFB30-01C8-4988-AEF7-97FD916FE10C}" srcOrd="1" destOrd="0" presId="urn:microsoft.com/office/officeart/2005/8/layout/list1"/>
    <dgm:cxn modelId="{5D84388F-8028-4791-970F-CFA2EC11FE9F}" type="presOf" srcId="{D33396E7-5C90-4FE8-BC5B-B544C4CDEA93}" destId="{F59BA504-7F9E-45B5-9087-22962035D373}" srcOrd="0" destOrd="0" presId="urn:microsoft.com/office/officeart/2005/8/layout/list1"/>
    <dgm:cxn modelId="{BE159F98-0719-4758-848D-48EC7D383DD0}" type="presOf" srcId="{D4D44AF9-145D-46D1-AEA7-0C9A39697462}" destId="{23E09765-7F1B-46EA-A941-448613634661}" srcOrd="1" destOrd="0" presId="urn:microsoft.com/office/officeart/2005/8/layout/list1"/>
    <dgm:cxn modelId="{83A53494-0371-4228-A951-92B421AA1DA6}" type="presOf" srcId="{B93D1DE5-736D-47A2-A28B-A71D70F89044}" destId="{2C5CEA56-AA39-4E09-9EC8-FA1187402AF1}" srcOrd="0" destOrd="0" presId="urn:microsoft.com/office/officeart/2005/8/layout/list1"/>
    <dgm:cxn modelId="{6AF6A884-E66B-44CE-8D0C-64CE08C811F3}" type="presOf" srcId="{64FCF2CC-7119-4652-8036-52729CEB8559}" destId="{F183240D-3064-4192-BB67-FB5842A57899}" srcOrd="0" destOrd="0" presId="urn:microsoft.com/office/officeart/2005/8/layout/list1"/>
    <dgm:cxn modelId="{3EBC0121-927A-4AE3-9CAA-B904924C7981}" type="presOf" srcId="{64FCF2CC-7119-4652-8036-52729CEB8559}" destId="{9438B310-F412-45E7-80D5-3FA42E0EB1DC}" srcOrd="1" destOrd="0" presId="urn:microsoft.com/office/officeart/2005/8/layout/list1"/>
    <dgm:cxn modelId="{E4C8EB7D-7A53-42E0-8A69-3F5E066CDB58}" type="presOf" srcId="{DFC72288-9B74-4D22-858E-3E2425F62E75}" destId="{BF602238-F2F0-49C6-843B-1D8FAE1F651B}" srcOrd="0" destOrd="0" presId="urn:microsoft.com/office/officeart/2005/8/layout/list1"/>
    <dgm:cxn modelId="{134889A1-B5D8-4473-9B80-CD760DF78BBF}" srcId="{D33396E7-5C90-4FE8-BC5B-B544C4CDEA93}" destId="{E3304B88-D2FC-49F9-98FB-AA206773FD7F}" srcOrd="4" destOrd="0" parTransId="{C4D5CCD4-D20A-4F9D-B16A-74A0E66ECE95}" sibTransId="{985C54C6-4823-49B4-A7A8-2D9559C07575}"/>
    <dgm:cxn modelId="{9EB26F8F-45D5-4E71-9C23-B13CABDA1712}" type="presOf" srcId="{D4D44AF9-145D-46D1-AEA7-0C9A39697462}" destId="{29621FE8-42E7-4B26-A7BC-253F45DED97C}" srcOrd="0" destOrd="0" presId="urn:microsoft.com/office/officeart/2005/8/layout/list1"/>
    <dgm:cxn modelId="{8D01BF04-2331-40A2-9B88-C233D63B3CAE}" srcId="{D33396E7-5C90-4FE8-BC5B-B544C4CDEA93}" destId="{64FCF2CC-7119-4652-8036-52729CEB8559}" srcOrd="3" destOrd="0" parTransId="{16C58FAA-81D6-49A5-81A6-E29C57C9715C}" sibTransId="{C6F1E637-3300-4F77-B608-387A3C744BA0}"/>
    <dgm:cxn modelId="{74B43189-B013-47E1-99CF-DCC5F732DEA9}" type="presOf" srcId="{E3304B88-D2FC-49F9-98FB-AA206773FD7F}" destId="{08290778-3765-4791-B5FF-BE7C4C650AFE}" srcOrd="0" destOrd="0" presId="urn:microsoft.com/office/officeart/2005/8/layout/list1"/>
    <dgm:cxn modelId="{EF13C573-2CDC-4F59-8836-FBBEED96BCB0}" srcId="{D33396E7-5C90-4FE8-BC5B-B544C4CDEA93}" destId="{B93D1DE5-736D-47A2-A28B-A71D70F89044}" srcOrd="2" destOrd="0" parTransId="{20C1E020-C3C7-4F0F-940D-2D645AF346C4}" sibTransId="{075A6DD1-A57A-40B4-9748-1DC68FF9ED34}"/>
    <dgm:cxn modelId="{E3519307-C29E-4F36-A1A9-9048ED0EA1C5}" srcId="{D33396E7-5C90-4FE8-BC5B-B544C4CDEA93}" destId="{D4D44AF9-145D-46D1-AEA7-0C9A39697462}" srcOrd="1" destOrd="0" parTransId="{B4FEEB8F-25A5-4A34-AF39-D66BBD5234BB}" sibTransId="{5346D9FD-83A9-4F71-A24A-E8CC4EBEB764}"/>
    <dgm:cxn modelId="{59F3D0C9-4767-4D27-A3FB-7D859692F895}" type="presParOf" srcId="{F59BA504-7F9E-45B5-9087-22962035D373}" destId="{98970B0A-96DA-493B-B724-582E77797FE4}" srcOrd="0" destOrd="0" presId="urn:microsoft.com/office/officeart/2005/8/layout/list1"/>
    <dgm:cxn modelId="{A377C22B-3A97-4C71-8129-763F9FCE49C0}" type="presParOf" srcId="{98970B0A-96DA-493B-B724-582E77797FE4}" destId="{BF602238-F2F0-49C6-843B-1D8FAE1F651B}" srcOrd="0" destOrd="0" presId="urn:microsoft.com/office/officeart/2005/8/layout/list1"/>
    <dgm:cxn modelId="{5E1B569F-6981-4589-A612-7041671B89E6}" type="presParOf" srcId="{98970B0A-96DA-493B-B724-582E77797FE4}" destId="{40E00CB1-4D53-4E72-8122-A75EC78FD467}" srcOrd="1" destOrd="0" presId="urn:microsoft.com/office/officeart/2005/8/layout/list1"/>
    <dgm:cxn modelId="{071325E5-38F9-4F7E-991F-77861E97D526}" type="presParOf" srcId="{F59BA504-7F9E-45B5-9087-22962035D373}" destId="{F0737C9C-4E15-4FBD-A6BD-C1956A5BD0B9}" srcOrd="1" destOrd="0" presId="urn:microsoft.com/office/officeart/2005/8/layout/list1"/>
    <dgm:cxn modelId="{EB5687AE-05D3-448F-9014-5CA619CC69B6}" type="presParOf" srcId="{F59BA504-7F9E-45B5-9087-22962035D373}" destId="{3FC825E5-0026-42CF-AB9A-C4CA6EAC1179}" srcOrd="2" destOrd="0" presId="urn:microsoft.com/office/officeart/2005/8/layout/list1"/>
    <dgm:cxn modelId="{6A5F9DBB-A4B9-4684-9283-994456D14604}" type="presParOf" srcId="{F59BA504-7F9E-45B5-9087-22962035D373}" destId="{BB1A3ED1-EF93-4BDA-BE1B-2E922CC76AF0}" srcOrd="3" destOrd="0" presId="urn:microsoft.com/office/officeart/2005/8/layout/list1"/>
    <dgm:cxn modelId="{01AB71AE-3371-4257-B25E-BE9B6E3676E3}" type="presParOf" srcId="{F59BA504-7F9E-45B5-9087-22962035D373}" destId="{886D4C3F-7424-4C77-A058-61E72E3EB280}" srcOrd="4" destOrd="0" presId="urn:microsoft.com/office/officeart/2005/8/layout/list1"/>
    <dgm:cxn modelId="{6A68084D-7F08-420B-8E8D-233A6C128691}" type="presParOf" srcId="{886D4C3F-7424-4C77-A058-61E72E3EB280}" destId="{29621FE8-42E7-4B26-A7BC-253F45DED97C}" srcOrd="0" destOrd="0" presId="urn:microsoft.com/office/officeart/2005/8/layout/list1"/>
    <dgm:cxn modelId="{D5FA5530-47D9-4099-9BA7-775A39AA9511}" type="presParOf" srcId="{886D4C3F-7424-4C77-A058-61E72E3EB280}" destId="{23E09765-7F1B-46EA-A941-448613634661}" srcOrd="1" destOrd="0" presId="urn:microsoft.com/office/officeart/2005/8/layout/list1"/>
    <dgm:cxn modelId="{0184AB3D-03D4-4588-9DE1-9A8909843DCF}" type="presParOf" srcId="{F59BA504-7F9E-45B5-9087-22962035D373}" destId="{3251CCAA-A6D6-44E5-8FAF-2574E31BCC92}" srcOrd="5" destOrd="0" presId="urn:microsoft.com/office/officeart/2005/8/layout/list1"/>
    <dgm:cxn modelId="{15100CF4-4B8F-4643-A4C9-AA5CB5F91FC0}" type="presParOf" srcId="{F59BA504-7F9E-45B5-9087-22962035D373}" destId="{E040D053-E0EF-4621-8C30-5042106441D6}" srcOrd="6" destOrd="0" presId="urn:microsoft.com/office/officeart/2005/8/layout/list1"/>
    <dgm:cxn modelId="{0767E68E-5517-4F07-87C1-5FD2EB32AA1E}" type="presParOf" srcId="{F59BA504-7F9E-45B5-9087-22962035D373}" destId="{808D84FD-0FEF-42D5-B369-8610C96C50C4}" srcOrd="7" destOrd="0" presId="urn:microsoft.com/office/officeart/2005/8/layout/list1"/>
    <dgm:cxn modelId="{A49508F5-83F5-4651-935B-93B797D2D6FC}" type="presParOf" srcId="{F59BA504-7F9E-45B5-9087-22962035D373}" destId="{51DFAB79-1B98-4235-971F-DEC887066D2C}" srcOrd="8" destOrd="0" presId="urn:microsoft.com/office/officeart/2005/8/layout/list1"/>
    <dgm:cxn modelId="{967386D1-97EB-4D02-908D-B9A5A9296A71}" type="presParOf" srcId="{51DFAB79-1B98-4235-971F-DEC887066D2C}" destId="{2C5CEA56-AA39-4E09-9EC8-FA1187402AF1}" srcOrd="0" destOrd="0" presId="urn:microsoft.com/office/officeart/2005/8/layout/list1"/>
    <dgm:cxn modelId="{4C7CCE2F-134E-48ED-BA2E-2BEE18E1DFE1}" type="presParOf" srcId="{51DFAB79-1B98-4235-971F-DEC887066D2C}" destId="{D92667AF-0473-45D1-9902-3EAFE009D636}" srcOrd="1" destOrd="0" presId="urn:microsoft.com/office/officeart/2005/8/layout/list1"/>
    <dgm:cxn modelId="{05F78A2A-F081-45BB-9210-A65EBC2F60BA}" type="presParOf" srcId="{F59BA504-7F9E-45B5-9087-22962035D373}" destId="{34E64592-F95F-4B39-8222-9916E128BC06}" srcOrd="9" destOrd="0" presId="urn:microsoft.com/office/officeart/2005/8/layout/list1"/>
    <dgm:cxn modelId="{D411B373-78BE-42FB-9256-1ABA4E50C646}" type="presParOf" srcId="{F59BA504-7F9E-45B5-9087-22962035D373}" destId="{C33D23E9-CCEE-4769-BC61-AD1500CDE19E}" srcOrd="10" destOrd="0" presId="urn:microsoft.com/office/officeart/2005/8/layout/list1"/>
    <dgm:cxn modelId="{8C2EB4B2-B37A-4B74-9A52-31BBE6685D39}" type="presParOf" srcId="{F59BA504-7F9E-45B5-9087-22962035D373}" destId="{3E26AC5C-AED4-403A-A92E-DB34E69DE6C2}" srcOrd="11" destOrd="0" presId="urn:microsoft.com/office/officeart/2005/8/layout/list1"/>
    <dgm:cxn modelId="{81FCE596-C5A8-4149-B87F-3FC76FE68903}" type="presParOf" srcId="{F59BA504-7F9E-45B5-9087-22962035D373}" destId="{4E077819-A2BF-46AC-90F0-6A6E61900310}" srcOrd="12" destOrd="0" presId="urn:microsoft.com/office/officeart/2005/8/layout/list1"/>
    <dgm:cxn modelId="{CD563D7A-3F9E-47F5-93DE-D8D7C41AD471}" type="presParOf" srcId="{4E077819-A2BF-46AC-90F0-6A6E61900310}" destId="{F183240D-3064-4192-BB67-FB5842A57899}" srcOrd="0" destOrd="0" presId="urn:microsoft.com/office/officeart/2005/8/layout/list1"/>
    <dgm:cxn modelId="{4AD4F8DC-CECA-4C99-ABC5-D0DFE8B3C4C4}" type="presParOf" srcId="{4E077819-A2BF-46AC-90F0-6A6E61900310}" destId="{9438B310-F412-45E7-80D5-3FA42E0EB1DC}" srcOrd="1" destOrd="0" presId="urn:microsoft.com/office/officeart/2005/8/layout/list1"/>
    <dgm:cxn modelId="{C552CA7C-EFB0-4FFD-8FD2-A9A0CA9DCA3E}" type="presParOf" srcId="{F59BA504-7F9E-45B5-9087-22962035D373}" destId="{D8C12730-B99B-4B12-A1CD-CD98280CF8F6}" srcOrd="13" destOrd="0" presId="urn:microsoft.com/office/officeart/2005/8/layout/list1"/>
    <dgm:cxn modelId="{A4A0AC4F-E0E2-4C0B-92DB-19E4DE1265C3}" type="presParOf" srcId="{F59BA504-7F9E-45B5-9087-22962035D373}" destId="{94E7FAD8-269E-4C51-BD83-F1820AB0FDFA}" srcOrd="14" destOrd="0" presId="urn:microsoft.com/office/officeart/2005/8/layout/list1"/>
    <dgm:cxn modelId="{19074F12-78F4-4944-97CF-48AA0D65605E}" type="presParOf" srcId="{F59BA504-7F9E-45B5-9087-22962035D373}" destId="{90D14584-34C9-4CCB-9ADF-9A21B1A67316}" srcOrd="15" destOrd="0" presId="urn:microsoft.com/office/officeart/2005/8/layout/list1"/>
    <dgm:cxn modelId="{910AF92A-C556-46DF-92F4-5B8BFB15F2F0}" type="presParOf" srcId="{F59BA504-7F9E-45B5-9087-22962035D373}" destId="{ABC8F60D-C8E4-4C99-B867-3BE452E868DB}" srcOrd="16" destOrd="0" presId="urn:microsoft.com/office/officeart/2005/8/layout/list1"/>
    <dgm:cxn modelId="{D93C6B94-7D96-466D-A40D-4926F327AAA7}" type="presParOf" srcId="{ABC8F60D-C8E4-4C99-B867-3BE452E868DB}" destId="{08290778-3765-4791-B5FF-BE7C4C650AFE}" srcOrd="0" destOrd="0" presId="urn:microsoft.com/office/officeart/2005/8/layout/list1"/>
    <dgm:cxn modelId="{806404A0-D6EE-4F7B-A76B-6D5A2AD82F66}" type="presParOf" srcId="{ABC8F60D-C8E4-4C99-B867-3BE452E868DB}" destId="{DE9CFB30-01C8-4988-AEF7-97FD916FE10C}" srcOrd="1" destOrd="0" presId="urn:microsoft.com/office/officeart/2005/8/layout/list1"/>
    <dgm:cxn modelId="{597D8BAB-6870-43F8-959B-08FF1B3AEB31}" type="presParOf" srcId="{F59BA504-7F9E-45B5-9087-22962035D373}" destId="{367F1FE8-491B-4EB5-8B83-796EB9C8AE4B}" srcOrd="17" destOrd="0" presId="urn:microsoft.com/office/officeart/2005/8/layout/list1"/>
    <dgm:cxn modelId="{F2D18B94-6F15-4D9F-9C48-7265016998E0}" type="presParOf" srcId="{F59BA504-7F9E-45B5-9087-22962035D373}" destId="{4BD61E0F-D75F-423A-9185-CFD49CEF32F5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A683C7-D8E6-4469-8061-FC2C8443898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D685AA0D-6791-4D9C-8EFD-6ACDD89B0845}">
      <dgm:prSet phldrT="[نص]" custT="1"/>
      <dgm:spPr>
        <a:solidFill>
          <a:srgbClr val="C00000">
            <a:alpha val="90000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A" sz="4400" b="1" dirty="0" smtClean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مهارات الاستذكار</a:t>
          </a:r>
          <a:endParaRPr lang="ar-SA" sz="4400" b="1" dirty="0">
            <a:solidFill>
              <a:schemeClr val="tx1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0F39A1E7-09CF-46D6-AFF0-60537E44D66B}" type="parTrans" cxnId="{8CF09426-6B06-41F5-AF52-F1D10429E061}">
      <dgm:prSet/>
      <dgm:spPr/>
      <dgm:t>
        <a:bodyPr/>
        <a:lstStyle/>
        <a:p>
          <a:pPr rtl="1"/>
          <a:endParaRPr lang="ar-SA"/>
        </a:p>
      </dgm:t>
    </dgm:pt>
    <dgm:pt modelId="{C98F8DCD-BDD5-4198-BFC4-4FAC8B415C6A}" type="sibTrans" cxnId="{8CF09426-6B06-41F5-AF52-F1D10429E061}">
      <dgm:prSet/>
      <dgm:spPr/>
      <dgm:t>
        <a:bodyPr/>
        <a:lstStyle/>
        <a:p>
          <a:pPr rtl="1"/>
          <a:endParaRPr lang="ar-SA"/>
        </a:p>
      </dgm:t>
    </dgm:pt>
    <dgm:pt modelId="{1875AE84-4B5D-402C-A865-BD05F8D6EF82}">
      <dgm:prSet phldrT="[نص]" custT="1"/>
      <dgm:spPr>
        <a:solidFill>
          <a:schemeClr val="tx1"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A" sz="18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الدافعية للتعلم</a:t>
          </a:r>
          <a:endParaRPr lang="ar-SA" sz="18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8909B756-9F17-452D-8F92-46BD87084423}" type="parTrans" cxnId="{DF3A0FDF-3549-47AB-85DE-523ADDB06A9C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pPr rtl="1"/>
          <a:endParaRPr lang="ar-SA"/>
        </a:p>
      </dgm:t>
    </dgm:pt>
    <dgm:pt modelId="{DD1B5A51-7055-4384-8DCB-760506140947}" type="sibTrans" cxnId="{DF3A0FDF-3549-47AB-85DE-523ADDB06A9C}">
      <dgm:prSet/>
      <dgm:spPr/>
      <dgm:t>
        <a:bodyPr/>
        <a:lstStyle/>
        <a:p>
          <a:pPr rtl="1"/>
          <a:endParaRPr lang="ar-SA"/>
        </a:p>
      </dgm:t>
    </dgm:pt>
    <dgm:pt modelId="{A0E7AD87-EAB2-438B-88B5-A3A3B89DD191}">
      <dgm:prSet phldrT="[نص]" custT="1"/>
      <dgm:spPr>
        <a:solidFill>
          <a:schemeClr val="tx1"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A" sz="18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عوائق الاستذكار الفعال</a:t>
          </a:r>
          <a:endParaRPr lang="ar-SA" sz="18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F2F12908-1EE4-4FAD-A25D-5B497337A554}" type="parTrans" cxnId="{D9AA6166-5BEA-4C3B-A719-58F37C02D75D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pPr rtl="1"/>
          <a:endParaRPr lang="ar-SA"/>
        </a:p>
      </dgm:t>
    </dgm:pt>
    <dgm:pt modelId="{353CD2D6-FE2B-4501-904D-B7F9AF31690F}" type="sibTrans" cxnId="{D9AA6166-5BEA-4C3B-A719-58F37C02D75D}">
      <dgm:prSet/>
      <dgm:spPr/>
      <dgm:t>
        <a:bodyPr/>
        <a:lstStyle/>
        <a:p>
          <a:pPr rtl="1"/>
          <a:endParaRPr lang="ar-SA"/>
        </a:p>
      </dgm:t>
    </dgm:pt>
    <dgm:pt modelId="{D4E0DE7B-709C-4C66-8857-1862E0C8996D}">
      <dgm:prSet phldrT="[نص]" custT="1"/>
      <dgm:spPr>
        <a:solidFill>
          <a:schemeClr val="tx1"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A" sz="18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خصائص الاستذكار الفعال</a:t>
          </a:r>
          <a:endParaRPr lang="ar-SA" sz="18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01FE5A02-B990-41FF-8F96-DAE4BB461789}" type="parTrans" cxnId="{29F0F034-EE29-42AE-9973-2ECA2BABD62B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pPr rtl="1"/>
          <a:endParaRPr lang="ar-SA"/>
        </a:p>
      </dgm:t>
    </dgm:pt>
    <dgm:pt modelId="{ED6D3B71-169C-42C4-A9B3-AE363320A9F7}" type="sibTrans" cxnId="{29F0F034-EE29-42AE-9973-2ECA2BABD62B}">
      <dgm:prSet/>
      <dgm:spPr/>
      <dgm:t>
        <a:bodyPr/>
        <a:lstStyle/>
        <a:p>
          <a:pPr rtl="1"/>
          <a:endParaRPr lang="ar-SA"/>
        </a:p>
      </dgm:t>
    </dgm:pt>
    <dgm:pt modelId="{8D60C023-AB4D-4044-8226-0453BFE4F15B}">
      <dgm:prSet phldrT="[نص]" custT="1"/>
      <dgm:spPr>
        <a:solidFill>
          <a:schemeClr val="tx1"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A" sz="18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العادات الجيدة للاستذكار من خلال خصائصه</a:t>
          </a:r>
          <a:endParaRPr lang="ar-SA" sz="18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7F6EFDE3-B0CB-4971-97A3-BBBD3167AF79}" type="parTrans" cxnId="{F76BE6DA-944E-4141-89C2-EC06206A8B7D}">
      <dgm:prSet/>
      <dgm:spPr/>
      <dgm:t>
        <a:bodyPr/>
        <a:lstStyle/>
        <a:p>
          <a:pPr rtl="1"/>
          <a:endParaRPr lang="ar-SA"/>
        </a:p>
      </dgm:t>
    </dgm:pt>
    <dgm:pt modelId="{5E295781-1780-451A-8557-6C07177AFE3E}" type="sibTrans" cxnId="{F76BE6DA-944E-4141-89C2-EC06206A8B7D}">
      <dgm:prSet/>
      <dgm:spPr/>
      <dgm:t>
        <a:bodyPr/>
        <a:lstStyle/>
        <a:p>
          <a:pPr rtl="1"/>
          <a:endParaRPr lang="ar-SA"/>
        </a:p>
      </dgm:t>
    </dgm:pt>
    <dgm:pt modelId="{3DC37059-77BA-4619-AED2-60D611C4C69C}">
      <dgm:prSet custT="1"/>
      <dgm:spPr>
        <a:solidFill>
          <a:schemeClr val="tx1"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A" sz="18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مفهوم مهارة الاستذكار</a:t>
          </a:r>
          <a:endParaRPr lang="ar-SA" sz="18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393D46B0-6580-416B-B9B0-5E4A6EA4BB84}" type="parTrans" cxnId="{500742A4-2EA5-4020-BDC3-FC113669EF61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pPr rtl="1"/>
          <a:endParaRPr lang="ar-SA"/>
        </a:p>
      </dgm:t>
    </dgm:pt>
    <dgm:pt modelId="{6453E032-8D30-4582-8A96-B17D61A511EF}" type="sibTrans" cxnId="{500742A4-2EA5-4020-BDC3-FC113669EF61}">
      <dgm:prSet/>
      <dgm:spPr/>
      <dgm:t>
        <a:bodyPr/>
        <a:lstStyle/>
        <a:p>
          <a:pPr rtl="1"/>
          <a:endParaRPr lang="ar-SA"/>
        </a:p>
      </dgm:t>
    </dgm:pt>
    <dgm:pt modelId="{5FD3361D-106F-4C6E-BCA1-0D74FD028383}" type="pres">
      <dgm:prSet presAssocID="{4AA683C7-D8E6-4469-8061-FC2C8443898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5DDFEF2D-0B9B-43E8-9EA8-2CDCE7932484}" type="pres">
      <dgm:prSet presAssocID="{D685AA0D-6791-4D9C-8EFD-6ACDD89B0845}" presName="hierRoot1" presStyleCnt="0"/>
      <dgm:spPr/>
    </dgm:pt>
    <dgm:pt modelId="{07810BD9-AA8F-40B1-830E-67D0A057F38D}" type="pres">
      <dgm:prSet presAssocID="{D685AA0D-6791-4D9C-8EFD-6ACDD89B0845}" presName="composite" presStyleCnt="0"/>
      <dgm:spPr/>
    </dgm:pt>
    <dgm:pt modelId="{99B93C9C-1455-4EDE-9E77-A8581F597593}" type="pres">
      <dgm:prSet presAssocID="{D685AA0D-6791-4D9C-8EFD-6ACDD89B0845}" presName="background" presStyleLbl="node0" presStyleIdx="0" presStyleCnt="1"/>
      <dgm:spPr>
        <a:solidFill>
          <a:schemeClr val="tx1"/>
        </a:solidFill>
        <a:ln>
          <a:solidFill>
            <a:schemeClr val="bg1">
              <a:lumMod val="95000"/>
              <a:lumOff val="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endParaRPr lang="ar-SA"/>
        </a:p>
      </dgm:t>
    </dgm:pt>
    <dgm:pt modelId="{530C4751-2F62-483A-A3C2-9B20DFFBA0F1}" type="pres">
      <dgm:prSet presAssocID="{D685AA0D-6791-4D9C-8EFD-6ACDD89B0845}" presName="text" presStyleLbl="fgAcc0" presStyleIdx="0" presStyleCnt="1" custScaleX="225902" custLinFactY="-13315" custLinFactNeighborX="-1035" custLinFactNeighborY="-10000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8099C197-7DB3-441E-90B1-484A48210167}" type="pres">
      <dgm:prSet presAssocID="{D685AA0D-6791-4D9C-8EFD-6ACDD89B0845}" presName="hierChild2" presStyleCnt="0"/>
      <dgm:spPr/>
    </dgm:pt>
    <dgm:pt modelId="{B1CA3BE5-A651-496F-85DD-6054F7AC818C}" type="pres">
      <dgm:prSet presAssocID="{8909B756-9F17-452D-8F92-46BD87084423}" presName="Name10" presStyleLbl="parChTrans1D2" presStyleIdx="0" presStyleCnt="5"/>
      <dgm:spPr/>
      <dgm:t>
        <a:bodyPr/>
        <a:lstStyle/>
        <a:p>
          <a:pPr rtl="1"/>
          <a:endParaRPr lang="ar-SA"/>
        </a:p>
      </dgm:t>
    </dgm:pt>
    <dgm:pt modelId="{FB9E1FCB-6D50-4142-A6C4-7F78CC6A941B}" type="pres">
      <dgm:prSet presAssocID="{1875AE84-4B5D-402C-A865-BD05F8D6EF82}" presName="hierRoot2" presStyleCnt="0"/>
      <dgm:spPr/>
    </dgm:pt>
    <dgm:pt modelId="{AFB01567-FC2A-4CC3-9867-CCAB03DEA4BA}" type="pres">
      <dgm:prSet presAssocID="{1875AE84-4B5D-402C-A865-BD05F8D6EF82}" presName="composite2" presStyleCnt="0"/>
      <dgm:spPr/>
    </dgm:pt>
    <dgm:pt modelId="{B6D3AFCD-8FF9-441B-A374-FE99B979BD91}" type="pres">
      <dgm:prSet presAssocID="{1875AE84-4B5D-402C-A865-BD05F8D6EF82}" presName="background2" presStyleLbl="node2" presStyleIdx="0" presStyleCnt="5"/>
      <dgm:spPr>
        <a:solidFill>
          <a:srgbClr val="CC0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DED5C22E-6633-4090-AC40-BF4E873918F7}" type="pres">
      <dgm:prSet presAssocID="{1875AE84-4B5D-402C-A865-BD05F8D6EF82}" presName="text2" presStyleLbl="fgAcc2" presStyleIdx="0" presStyleCnt="5" custScaleY="125346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0E83AE54-FA22-41AE-A663-AA8D2B0343F6}" type="pres">
      <dgm:prSet presAssocID="{1875AE84-4B5D-402C-A865-BD05F8D6EF82}" presName="hierChild3" presStyleCnt="0"/>
      <dgm:spPr/>
    </dgm:pt>
    <dgm:pt modelId="{20B18F0C-A3F6-43F0-AEF5-7328201681C0}" type="pres">
      <dgm:prSet presAssocID="{F2F12908-1EE4-4FAD-A25D-5B497337A554}" presName="Name10" presStyleLbl="parChTrans1D2" presStyleIdx="1" presStyleCnt="5"/>
      <dgm:spPr/>
      <dgm:t>
        <a:bodyPr/>
        <a:lstStyle/>
        <a:p>
          <a:pPr rtl="1"/>
          <a:endParaRPr lang="ar-SA"/>
        </a:p>
      </dgm:t>
    </dgm:pt>
    <dgm:pt modelId="{541B7FD3-4DED-40A8-9CC9-A3E3D2071153}" type="pres">
      <dgm:prSet presAssocID="{A0E7AD87-EAB2-438B-88B5-A3A3B89DD191}" presName="hierRoot2" presStyleCnt="0"/>
      <dgm:spPr/>
    </dgm:pt>
    <dgm:pt modelId="{CDA51FEB-6ED4-4C57-80BA-5BF5E3FF01ED}" type="pres">
      <dgm:prSet presAssocID="{A0E7AD87-EAB2-438B-88B5-A3A3B89DD191}" presName="composite2" presStyleCnt="0"/>
      <dgm:spPr/>
    </dgm:pt>
    <dgm:pt modelId="{35A4BB60-4325-4DBA-B33A-E62BB73318FD}" type="pres">
      <dgm:prSet presAssocID="{A0E7AD87-EAB2-438B-88B5-A3A3B89DD191}" presName="background2" presStyleLbl="node2" presStyleIdx="1" presStyleCnt="5"/>
      <dgm:spPr>
        <a:solidFill>
          <a:srgbClr val="CC0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E1A8DEC1-4169-4AC4-9BA7-001E5CDA3BA3}" type="pres">
      <dgm:prSet presAssocID="{A0E7AD87-EAB2-438B-88B5-A3A3B89DD191}" presName="text2" presStyleLbl="fgAcc2" presStyleIdx="1" presStyleCnt="5" custScaleY="125346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A625080B-CFA2-4A0F-A10C-33BB9AFEA8EB}" type="pres">
      <dgm:prSet presAssocID="{A0E7AD87-EAB2-438B-88B5-A3A3B89DD191}" presName="hierChild3" presStyleCnt="0"/>
      <dgm:spPr/>
    </dgm:pt>
    <dgm:pt modelId="{FB763924-6A72-4AEB-868D-569406CDB6DC}" type="pres">
      <dgm:prSet presAssocID="{7F6EFDE3-B0CB-4971-97A3-BBBD3167AF79}" presName="Name10" presStyleLbl="parChTrans1D2" presStyleIdx="2" presStyleCnt="5"/>
      <dgm:spPr/>
      <dgm:t>
        <a:bodyPr/>
        <a:lstStyle/>
        <a:p>
          <a:pPr rtl="1"/>
          <a:endParaRPr lang="ar-SA"/>
        </a:p>
      </dgm:t>
    </dgm:pt>
    <dgm:pt modelId="{3128506A-293D-4A65-83BD-1ED4F517E963}" type="pres">
      <dgm:prSet presAssocID="{8D60C023-AB4D-4044-8226-0453BFE4F15B}" presName="hierRoot2" presStyleCnt="0"/>
      <dgm:spPr/>
    </dgm:pt>
    <dgm:pt modelId="{BD0C48C0-A63D-4401-B03B-E0D7B1DC088A}" type="pres">
      <dgm:prSet presAssocID="{8D60C023-AB4D-4044-8226-0453BFE4F15B}" presName="composite2" presStyleCnt="0"/>
      <dgm:spPr/>
    </dgm:pt>
    <dgm:pt modelId="{8F3DB28D-1025-40E2-8D22-44F343F5077E}" type="pres">
      <dgm:prSet presAssocID="{8D60C023-AB4D-4044-8226-0453BFE4F15B}" presName="background2" presStyleLbl="node2" presStyleIdx="2" presStyleCnt="5"/>
      <dgm:spPr>
        <a:solidFill>
          <a:srgbClr val="CC0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49E90B31-5167-41C5-976C-95396DB4208B}" type="pres">
      <dgm:prSet presAssocID="{8D60C023-AB4D-4044-8226-0453BFE4F15B}" presName="text2" presStyleLbl="fgAcc2" presStyleIdx="2" presStyleCnt="5" custScaleY="125346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6F10CAB7-74F5-4B31-8D28-46F2FC9256F2}" type="pres">
      <dgm:prSet presAssocID="{8D60C023-AB4D-4044-8226-0453BFE4F15B}" presName="hierChild3" presStyleCnt="0"/>
      <dgm:spPr/>
    </dgm:pt>
    <dgm:pt modelId="{F79C9426-E6E5-4B76-ABE1-4B47A699E7F2}" type="pres">
      <dgm:prSet presAssocID="{01FE5A02-B990-41FF-8F96-DAE4BB461789}" presName="Name10" presStyleLbl="parChTrans1D2" presStyleIdx="3" presStyleCnt="5"/>
      <dgm:spPr/>
      <dgm:t>
        <a:bodyPr/>
        <a:lstStyle/>
        <a:p>
          <a:pPr rtl="1"/>
          <a:endParaRPr lang="ar-SA"/>
        </a:p>
      </dgm:t>
    </dgm:pt>
    <dgm:pt modelId="{728FC3D9-1BE4-4BD6-951D-8E16BCDCE1F3}" type="pres">
      <dgm:prSet presAssocID="{D4E0DE7B-709C-4C66-8857-1862E0C8996D}" presName="hierRoot2" presStyleCnt="0"/>
      <dgm:spPr/>
    </dgm:pt>
    <dgm:pt modelId="{BFB3C1BB-8742-475C-91E0-9A3EDB7D9BBC}" type="pres">
      <dgm:prSet presAssocID="{D4E0DE7B-709C-4C66-8857-1862E0C8996D}" presName="composite2" presStyleCnt="0"/>
      <dgm:spPr/>
    </dgm:pt>
    <dgm:pt modelId="{214EF868-B65C-4F05-94C9-A4B0014C33C1}" type="pres">
      <dgm:prSet presAssocID="{D4E0DE7B-709C-4C66-8857-1862E0C8996D}" presName="background2" presStyleLbl="node2" presStyleIdx="3" presStyleCnt="5"/>
      <dgm:spPr>
        <a:solidFill>
          <a:srgbClr val="CC0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5CB4AF35-4636-4CCA-9C2D-4C14D7D9028F}" type="pres">
      <dgm:prSet presAssocID="{D4E0DE7B-709C-4C66-8857-1862E0C8996D}" presName="text2" presStyleLbl="fgAcc2" presStyleIdx="3" presStyleCnt="5" custScaleY="125346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12DB9FD5-C17F-44FE-9C21-32EAFD52568D}" type="pres">
      <dgm:prSet presAssocID="{D4E0DE7B-709C-4C66-8857-1862E0C8996D}" presName="hierChild3" presStyleCnt="0"/>
      <dgm:spPr/>
    </dgm:pt>
    <dgm:pt modelId="{AC97002F-8666-46E7-9B0F-24CE71948FD9}" type="pres">
      <dgm:prSet presAssocID="{393D46B0-6580-416B-B9B0-5E4A6EA4BB84}" presName="Name10" presStyleLbl="parChTrans1D2" presStyleIdx="4" presStyleCnt="5"/>
      <dgm:spPr/>
      <dgm:t>
        <a:bodyPr/>
        <a:lstStyle/>
        <a:p>
          <a:pPr rtl="1"/>
          <a:endParaRPr lang="ar-SA"/>
        </a:p>
      </dgm:t>
    </dgm:pt>
    <dgm:pt modelId="{52370FEC-52FD-4D7D-BBA7-F4938030802A}" type="pres">
      <dgm:prSet presAssocID="{3DC37059-77BA-4619-AED2-60D611C4C69C}" presName="hierRoot2" presStyleCnt="0"/>
      <dgm:spPr/>
    </dgm:pt>
    <dgm:pt modelId="{1EB567D3-8997-40D1-BD1A-F805BA9BE273}" type="pres">
      <dgm:prSet presAssocID="{3DC37059-77BA-4619-AED2-60D611C4C69C}" presName="composite2" presStyleCnt="0"/>
      <dgm:spPr/>
    </dgm:pt>
    <dgm:pt modelId="{A7813809-DAA5-418A-81F8-02AA81EFC123}" type="pres">
      <dgm:prSet presAssocID="{3DC37059-77BA-4619-AED2-60D611C4C69C}" presName="background2" presStyleLbl="node2" presStyleIdx="4" presStyleCnt="5"/>
      <dgm:spPr>
        <a:solidFill>
          <a:srgbClr val="CC0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AFCCB53C-F1EC-48DC-B00E-8F38183FEC2D}" type="pres">
      <dgm:prSet presAssocID="{3DC37059-77BA-4619-AED2-60D611C4C69C}" presName="text2" presStyleLbl="fgAcc2" presStyleIdx="4" presStyleCnt="5" custScaleY="125346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91D6652F-BF4E-480E-887F-7E053841FE98}" type="pres">
      <dgm:prSet presAssocID="{3DC37059-77BA-4619-AED2-60D611C4C69C}" presName="hierChild3" presStyleCnt="0"/>
      <dgm:spPr/>
    </dgm:pt>
  </dgm:ptLst>
  <dgm:cxnLst>
    <dgm:cxn modelId="{AFDCA9B5-75FA-45AB-9CC9-E1FF59C965EC}" type="presOf" srcId="{3DC37059-77BA-4619-AED2-60D611C4C69C}" destId="{AFCCB53C-F1EC-48DC-B00E-8F38183FEC2D}" srcOrd="0" destOrd="0" presId="urn:microsoft.com/office/officeart/2005/8/layout/hierarchy1"/>
    <dgm:cxn modelId="{4E8A224C-4C0B-442C-96BB-9B34AACA402A}" type="presOf" srcId="{7F6EFDE3-B0CB-4971-97A3-BBBD3167AF79}" destId="{FB763924-6A72-4AEB-868D-569406CDB6DC}" srcOrd="0" destOrd="0" presId="urn:microsoft.com/office/officeart/2005/8/layout/hierarchy1"/>
    <dgm:cxn modelId="{D9DFD411-2932-4923-91E3-307EDE582D5B}" type="presOf" srcId="{1875AE84-4B5D-402C-A865-BD05F8D6EF82}" destId="{DED5C22E-6633-4090-AC40-BF4E873918F7}" srcOrd="0" destOrd="0" presId="urn:microsoft.com/office/officeart/2005/8/layout/hierarchy1"/>
    <dgm:cxn modelId="{3669D966-8C2B-4E7A-BD61-22198ED21E62}" type="presOf" srcId="{01FE5A02-B990-41FF-8F96-DAE4BB461789}" destId="{F79C9426-E6E5-4B76-ABE1-4B47A699E7F2}" srcOrd="0" destOrd="0" presId="urn:microsoft.com/office/officeart/2005/8/layout/hierarchy1"/>
    <dgm:cxn modelId="{A012CDC8-0C7F-4766-AB83-9AA5F0E506D0}" type="presOf" srcId="{A0E7AD87-EAB2-438B-88B5-A3A3B89DD191}" destId="{E1A8DEC1-4169-4AC4-9BA7-001E5CDA3BA3}" srcOrd="0" destOrd="0" presId="urn:microsoft.com/office/officeart/2005/8/layout/hierarchy1"/>
    <dgm:cxn modelId="{5B50DCB4-E0CC-4E04-993D-AC309E1094E4}" type="presOf" srcId="{D685AA0D-6791-4D9C-8EFD-6ACDD89B0845}" destId="{530C4751-2F62-483A-A3C2-9B20DFFBA0F1}" srcOrd="0" destOrd="0" presId="urn:microsoft.com/office/officeart/2005/8/layout/hierarchy1"/>
    <dgm:cxn modelId="{28A3A6AD-029E-46BB-874E-A4AE6A63EDEE}" type="presOf" srcId="{8909B756-9F17-452D-8F92-46BD87084423}" destId="{B1CA3BE5-A651-496F-85DD-6054F7AC818C}" srcOrd="0" destOrd="0" presId="urn:microsoft.com/office/officeart/2005/8/layout/hierarchy1"/>
    <dgm:cxn modelId="{834C6245-A6E2-4ECF-ADB4-EC088F9EE98F}" type="presOf" srcId="{F2F12908-1EE4-4FAD-A25D-5B497337A554}" destId="{20B18F0C-A3F6-43F0-AEF5-7328201681C0}" srcOrd="0" destOrd="0" presId="urn:microsoft.com/office/officeart/2005/8/layout/hierarchy1"/>
    <dgm:cxn modelId="{4DA9A602-568A-42EC-9D15-6B969EA4B95D}" type="presOf" srcId="{393D46B0-6580-416B-B9B0-5E4A6EA4BB84}" destId="{AC97002F-8666-46E7-9B0F-24CE71948FD9}" srcOrd="0" destOrd="0" presId="urn:microsoft.com/office/officeart/2005/8/layout/hierarchy1"/>
    <dgm:cxn modelId="{ECBDBA56-FD0E-4805-87DF-9C04AFFF67C3}" type="presOf" srcId="{D4E0DE7B-709C-4C66-8857-1862E0C8996D}" destId="{5CB4AF35-4636-4CCA-9C2D-4C14D7D9028F}" srcOrd="0" destOrd="0" presId="urn:microsoft.com/office/officeart/2005/8/layout/hierarchy1"/>
    <dgm:cxn modelId="{D9AA6166-5BEA-4C3B-A719-58F37C02D75D}" srcId="{D685AA0D-6791-4D9C-8EFD-6ACDD89B0845}" destId="{A0E7AD87-EAB2-438B-88B5-A3A3B89DD191}" srcOrd="1" destOrd="0" parTransId="{F2F12908-1EE4-4FAD-A25D-5B497337A554}" sibTransId="{353CD2D6-FE2B-4501-904D-B7F9AF31690F}"/>
    <dgm:cxn modelId="{F76BE6DA-944E-4141-89C2-EC06206A8B7D}" srcId="{D685AA0D-6791-4D9C-8EFD-6ACDD89B0845}" destId="{8D60C023-AB4D-4044-8226-0453BFE4F15B}" srcOrd="2" destOrd="0" parTransId="{7F6EFDE3-B0CB-4971-97A3-BBBD3167AF79}" sibTransId="{5E295781-1780-451A-8557-6C07177AFE3E}"/>
    <dgm:cxn modelId="{8CF09426-6B06-41F5-AF52-F1D10429E061}" srcId="{4AA683C7-D8E6-4469-8061-FC2C84438980}" destId="{D685AA0D-6791-4D9C-8EFD-6ACDD89B0845}" srcOrd="0" destOrd="0" parTransId="{0F39A1E7-09CF-46D6-AFF0-60537E44D66B}" sibTransId="{C98F8DCD-BDD5-4198-BFC4-4FAC8B415C6A}"/>
    <dgm:cxn modelId="{29F0F034-EE29-42AE-9973-2ECA2BABD62B}" srcId="{D685AA0D-6791-4D9C-8EFD-6ACDD89B0845}" destId="{D4E0DE7B-709C-4C66-8857-1862E0C8996D}" srcOrd="3" destOrd="0" parTransId="{01FE5A02-B990-41FF-8F96-DAE4BB461789}" sibTransId="{ED6D3B71-169C-42C4-A9B3-AE363320A9F7}"/>
    <dgm:cxn modelId="{DF3A0FDF-3549-47AB-85DE-523ADDB06A9C}" srcId="{D685AA0D-6791-4D9C-8EFD-6ACDD89B0845}" destId="{1875AE84-4B5D-402C-A865-BD05F8D6EF82}" srcOrd="0" destOrd="0" parTransId="{8909B756-9F17-452D-8F92-46BD87084423}" sibTransId="{DD1B5A51-7055-4384-8DCB-760506140947}"/>
    <dgm:cxn modelId="{18CCA885-CF88-4B68-AAE3-F4363194B7A7}" type="presOf" srcId="{8D60C023-AB4D-4044-8226-0453BFE4F15B}" destId="{49E90B31-5167-41C5-976C-95396DB4208B}" srcOrd="0" destOrd="0" presId="urn:microsoft.com/office/officeart/2005/8/layout/hierarchy1"/>
    <dgm:cxn modelId="{D762E5F6-B98D-4979-91F5-1BE691C9DC2F}" type="presOf" srcId="{4AA683C7-D8E6-4469-8061-FC2C84438980}" destId="{5FD3361D-106F-4C6E-BCA1-0D74FD028383}" srcOrd="0" destOrd="0" presId="urn:microsoft.com/office/officeart/2005/8/layout/hierarchy1"/>
    <dgm:cxn modelId="{500742A4-2EA5-4020-BDC3-FC113669EF61}" srcId="{D685AA0D-6791-4D9C-8EFD-6ACDD89B0845}" destId="{3DC37059-77BA-4619-AED2-60D611C4C69C}" srcOrd="4" destOrd="0" parTransId="{393D46B0-6580-416B-B9B0-5E4A6EA4BB84}" sibTransId="{6453E032-8D30-4582-8A96-B17D61A511EF}"/>
    <dgm:cxn modelId="{996BFDEF-BA3D-4712-84AA-02D26695213F}" type="presParOf" srcId="{5FD3361D-106F-4C6E-BCA1-0D74FD028383}" destId="{5DDFEF2D-0B9B-43E8-9EA8-2CDCE7932484}" srcOrd="0" destOrd="0" presId="urn:microsoft.com/office/officeart/2005/8/layout/hierarchy1"/>
    <dgm:cxn modelId="{ECF64B56-DAE5-41FE-872B-0460383F8963}" type="presParOf" srcId="{5DDFEF2D-0B9B-43E8-9EA8-2CDCE7932484}" destId="{07810BD9-AA8F-40B1-830E-67D0A057F38D}" srcOrd="0" destOrd="0" presId="urn:microsoft.com/office/officeart/2005/8/layout/hierarchy1"/>
    <dgm:cxn modelId="{CA1887A3-6AD4-4A3F-BFAE-0C1C2F988FD0}" type="presParOf" srcId="{07810BD9-AA8F-40B1-830E-67D0A057F38D}" destId="{99B93C9C-1455-4EDE-9E77-A8581F597593}" srcOrd="0" destOrd="0" presId="urn:microsoft.com/office/officeart/2005/8/layout/hierarchy1"/>
    <dgm:cxn modelId="{58C9E693-E0D8-4F0C-A154-384009BB5614}" type="presParOf" srcId="{07810BD9-AA8F-40B1-830E-67D0A057F38D}" destId="{530C4751-2F62-483A-A3C2-9B20DFFBA0F1}" srcOrd="1" destOrd="0" presId="urn:microsoft.com/office/officeart/2005/8/layout/hierarchy1"/>
    <dgm:cxn modelId="{16F25C1D-D25B-4F7F-9147-E4C4B7B62727}" type="presParOf" srcId="{5DDFEF2D-0B9B-43E8-9EA8-2CDCE7932484}" destId="{8099C197-7DB3-441E-90B1-484A48210167}" srcOrd="1" destOrd="0" presId="urn:microsoft.com/office/officeart/2005/8/layout/hierarchy1"/>
    <dgm:cxn modelId="{B518E620-A48F-4878-8306-BF39A108BEF0}" type="presParOf" srcId="{8099C197-7DB3-441E-90B1-484A48210167}" destId="{B1CA3BE5-A651-496F-85DD-6054F7AC818C}" srcOrd="0" destOrd="0" presId="urn:microsoft.com/office/officeart/2005/8/layout/hierarchy1"/>
    <dgm:cxn modelId="{94BF9B86-7FC5-474D-8A25-2EB363D65264}" type="presParOf" srcId="{8099C197-7DB3-441E-90B1-484A48210167}" destId="{FB9E1FCB-6D50-4142-A6C4-7F78CC6A941B}" srcOrd="1" destOrd="0" presId="urn:microsoft.com/office/officeart/2005/8/layout/hierarchy1"/>
    <dgm:cxn modelId="{FC63F2EA-D236-497D-9DEC-ABDB78540D2A}" type="presParOf" srcId="{FB9E1FCB-6D50-4142-A6C4-7F78CC6A941B}" destId="{AFB01567-FC2A-4CC3-9867-CCAB03DEA4BA}" srcOrd="0" destOrd="0" presId="urn:microsoft.com/office/officeart/2005/8/layout/hierarchy1"/>
    <dgm:cxn modelId="{5CB382E6-DBE2-4029-9364-DCC61F255498}" type="presParOf" srcId="{AFB01567-FC2A-4CC3-9867-CCAB03DEA4BA}" destId="{B6D3AFCD-8FF9-441B-A374-FE99B979BD91}" srcOrd="0" destOrd="0" presId="urn:microsoft.com/office/officeart/2005/8/layout/hierarchy1"/>
    <dgm:cxn modelId="{85CAD606-4CDB-4647-B231-5A76001C85D0}" type="presParOf" srcId="{AFB01567-FC2A-4CC3-9867-CCAB03DEA4BA}" destId="{DED5C22E-6633-4090-AC40-BF4E873918F7}" srcOrd="1" destOrd="0" presId="urn:microsoft.com/office/officeart/2005/8/layout/hierarchy1"/>
    <dgm:cxn modelId="{A787B2DF-909C-41B0-847A-5FEF3C097693}" type="presParOf" srcId="{FB9E1FCB-6D50-4142-A6C4-7F78CC6A941B}" destId="{0E83AE54-FA22-41AE-A663-AA8D2B0343F6}" srcOrd="1" destOrd="0" presId="urn:microsoft.com/office/officeart/2005/8/layout/hierarchy1"/>
    <dgm:cxn modelId="{B857FB7E-CC22-435C-9E61-66953459799C}" type="presParOf" srcId="{8099C197-7DB3-441E-90B1-484A48210167}" destId="{20B18F0C-A3F6-43F0-AEF5-7328201681C0}" srcOrd="2" destOrd="0" presId="urn:microsoft.com/office/officeart/2005/8/layout/hierarchy1"/>
    <dgm:cxn modelId="{3CEEB614-30C9-4E1B-93FA-07BA251E023F}" type="presParOf" srcId="{8099C197-7DB3-441E-90B1-484A48210167}" destId="{541B7FD3-4DED-40A8-9CC9-A3E3D2071153}" srcOrd="3" destOrd="0" presId="urn:microsoft.com/office/officeart/2005/8/layout/hierarchy1"/>
    <dgm:cxn modelId="{DFB4FE29-7FE7-499F-A48C-F2E864250BAE}" type="presParOf" srcId="{541B7FD3-4DED-40A8-9CC9-A3E3D2071153}" destId="{CDA51FEB-6ED4-4C57-80BA-5BF5E3FF01ED}" srcOrd="0" destOrd="0" presId="urn:microsoft.com/office/officeart/2005/8/layout/hierarchy1"/>
    <dgm:cxn modelId="{359B1C2B-CC4A-4D13-AA02-3F5F4F40FD46}" type="presParOf" srcId="{CDA51FEB-6ED4-4C57-80BA-5BF5E3FF01ED}" destId="{35A4BB60-4325-4DBA-B33A-E62BB73318FD}" srcOrd="0" destOrd="0" presId="urn:microsoft.com/office/officeart/2005/8/layout/hierarchy1"/>
    <dgm:cxn modelId="{F2612528-DC2E-4925-B7EB-F2C49B8FA340}" type="presParOf" srcId="{CDA51FEB-6ED4-4C57-80BA-5BF5E3FF01ED}" destId="{E1A8DEC1-4169-4AC4-9BA7-001E5CDA3BA3}" srcOrd="1" destOrd="0" presId="urn:microsoft.com/office/officeart/2005/8/layout/hierarchy1"/>
    <dgm:cxn modelId="{682A1941-4823-4BF5-AD4B-53DAE00EC269}" type="presParOf" srcId="{541B7FD3-4DED-40A8-9CC9-A3E3D2071153}" destId="{A625080B-CFA2-4A0F-A10C-33BB9AFEA8EB}" srcOrd="1" destOrd="0" presId="urn:microsoft.com/office/officeart/2005/8/layout/hierarchy1"/>
    <dgm:cxn modelId="{164B9B52-037C-49F9-A9D1-6E36518D8E1F}" type="presParOf" srcId="{8099C197-7DB3-441E-90B1-484A48210167}" destId="{FB763924-6A72-4AEB-868D-569406CDB6DC}" srcOrd="4" destOrd="0" presId="urn:microsoft.com/office/officeart/2005/8/layout/hierarchy1"/>
    <dgm:cxn modelId="{F0B9B625-9ACE-4F76-985F-7A4C0D4F4B9D}" type="presParOf" srcId="{8099C197-7DB3-441E-90B1-484A48210167}" destId="{3128506A-293D-4A65-83BD-1ED4F517E963}" srcOrd="5" destOrd="0" presId="urn:microsoft.com/office/officeart/2005/8/layout/hierarchy1"/>
    <dgm:cxn modelId="{B68A53C6-123C-422A-B56B-6305117D8057}" type="presParOf" srcId="{3128506A-293D-4A65-83BD-1ED4F517E963}" destId="{BD0C48C0-A63D-4401-B03B-E0D7B1DC088A}" srcOrd="0" destOrd="0" presId="urn:microsoft.com/office/officeart/2005/8/layout/hierarchy1"/>
    <dgm:cxn modelId="{6AEF8E41-7611-4254-908D-B9807261B6AF}" type="presParOf" srcId="{BD0C48C0-A63D-4401-B03B-E0D7B1DC088A}" destId="{8F3DB28D-1025-40E2-8D22-44F343F5077E}" srcOrd="0" destOrd="0" presId="urn:microsoft.com/office/officeart/2005/8/layout/hierarchy1"/>
    <dgm:cxn modelId="{19CC1D0E-5DCE-44B1-8883-0D7C59CDA4CB}" type="presParOf" srcId="{BD0C48C0-A63D-4401-B03B-E0D7B1DC088A}" destId="{49E90B31-5167-41C5-976C-95396DB4208B}" srcOrd="1" destOrd="0" presId="urn:microsoft.com/office/officeart/2005/8/layout/hierarchy1"/>
    <dgm:cxn modelId="{5951F61F-E631-4518-92B3-88CE7AE4EC18}" type="presParOf" srcId="{3128506A-293D-4A65-83BD-1ED4F517E963}" destId="{6F10CAB7-74F5-4B31-8D28-46F2FC9256F2}" srcOrd="1" destOrd="0" presId="urn:microsoft.com/office/officeart/2005/8/layout/hierarchy1"/>
    <dgm:cxn modelId="{710FD31C-C95C-40D2-8C28-F7FA64A5FA53}" type="presParOf" srcId="{8099C197-7DB3-441E-90B1-484A48210167}" destId="{F79C9426-E6E5-4B76-ABE1-4B47A699E7F2}" srcOrd="6" destOrd="0" presId="urn:microsoft.com/office/officeart/2005/8/layout/hierarchy1"/>
    <dgm:cxn modelId="{BF752B97-4D09-4EB4-B704-685A185A11B8}" type="presParOf" srcId="{8099C197-7DB3-441E-90B1-484A48210167}" destId="{728FC3D9-1BE4-4BD6-951D-8E16BCDCE1F3}" srcOrd="7" destOrd="0" presId="urn:microsoft.com/office/officeart/2005/8/layout/hierarchy1"/>
    <dgm:cxn modelId="{147569B5-FC76-4046-9F52-C81C69E0D576}" type="presParOf" srcId="{728FC3D9-1BE4-4BD6-951D-8E16BCDCE1F3}" destId="{BFB3C1BB-8742-475C-91E0-9A3EDB7D9BBC}" srcOrd="0" destOrd="0" presId="urn:microsoft.com/office/officeart/2005/8/layout/hierarchy1"/>
    <dgm:cxn modelId="{BF2D93E6-12D1-492E-A867-826506D0FAFA}" type="presParOf" srcId="{BFB3C1BB-8742-475C-91E0-9A3EDB7D9BBC}" destId="{214EF868-B65C-4F05-94C9-A4B0014C33C1}" srcOrd="0" destOrd="0" presId="urn:microsoft.com/office/officeart/2005/8/layout/hierarchy1"/>
    <dgm:cxn modelId="{41467584-E41F-4381-B798-E55CF51463E6}" type="presParOf" srcId="{BFB3C1BB-8742-475C-91E0-9A3EDB7D9BBC}" destId="{5CB4AF35-4636-4CCA-9C2D-4C14D7D9028F}" srcOrd="1" destOrd="0" presId="urn:microsoft.com/office/officeart/2005/8/layout/hierarchy1"/>
    <dgm:cxn modelId="{A86F4E8B-DFFA-4CC7-AA87-CEB7F34845DE}" type="presParOf" srcId="{728FC3D9-1BE4-4BD6-951D-8E16BCDCE1F3}" destId="{12DB9FD5-C17F-44FE-9C21-32EAFD52568D}" srcOrd="1" destOrd="0" presId="urn:microsoft.com/office/officeart/2005/8/layout/hierarchy1"/>
    <dgm:cxn modelId="{E5237293-F295-4C74-88FA-C0052F515EAF}" type="presParOf" srcId="{8099C197-7DB3-441E-90B1-484A48210167}" destId="{AC97002F-8666-46E7-9B0F-24CE71948FD9}" srcOrd="8" destOrd="0" presId="urn:microsoft.com/office/officeart/2005/8/layout/hierarchy1"/>
    <dgm:cxn modelId="{F8E8A750-426F-446B-B642-E9B3F63FCC9D}" type="presParOf" srcId="{8099C197-7DB3-441E-90B1-484A48210167}" destId="{52370FEC-52FD-4D7D-BBA7-F4938030802A}" srcOrd="9" destOrd="0" presId="urn:microsoft.com/office/officeart/2005/8/layout/hierarchy1"/>
    <dgm:cxn modelId="{5EE1D06D-46AB-485D-82BE-F8E0C0959A69}" type="presParOf" srcId="{52370FEC-52FD-4D7D-BBA7-F4938030802A}" destId="{1EB567D3-8997-40D1-BD1A-F805BA9BE273}" srcOrd="0" destOrd="0" presId="urn:microsoft.com/office/officeart/2005/8/layout/hierarchy1"/>
    <dgm:cxn modelId="{78F6A406-9FFB-4ED7-806F-EB4ECEC81FE0}" type="presParOf" srcId="{1EB567D3-8997-40D1-BD1A-F805BA9BE273}" destId="{A7813809-DAA5-418A-81F8-02AA81EFC123}" srcOrd="0" destOrd="0" presId="urn:microsoft.com/office/officeart/2005/8/layout/hierarchy1"/>
    <dgm:cxn modelId="{7EB86572-1529-4A76-B522-57EDAF77F81F}" type="presParOf" srcId="{1EB567D3-8997-40D1-BD1A-F805BA9BE273}" destId="{AFCCB53C-F1EC-48DC-B00E-8F38183FEC2D}" srcOrd="1" destOrd="0" presId="urn:microsoft.com/office/officeart/2005/8/layout/hierarchy1"/>
    <dgm:cxn modelId="{92D6758D-2DDD-4EB3-8EFC-D17A46AAAC59}" type="presParOf" srcId="{52370FEC-52FD-4D7D-BBA7-F4938030802A}" destId="{91D6652F-BF4E-480E-887F-7E053841FE9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A737FA-3442-4DD9-903D-EBE92D760777}" type="doc">
      <dgm:prSet loTypeId="urn:microsoft.com/office/officeart/2005/8/layout/radial6" loCatId="cycle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pPr rtl="1"/>
          <a:endParaRPr lang="ar-SA"/>
        </a:p>
      </dgm:t>
    </dgm:pt>
    <dgm:pt modelId="{4A99BB91-3277-4148-95C7-8FAF25225179}">
      <dgm:prSet phldrT="[Text]" custT="1"/>
      <dgm:spPr>
        <a:solidFill>
          <a:srgbClr val="CC0000"/>
        </a:solidFill>
        <a:ln>
          <a:solidFill>
            <a:schemeClr val="bg1">
              <a:lumMod val="95000"/>
              <a:lumOff val="5000"/>
            </a:schemeClr>
          </a:solidFill>
        </a:ln>
      </dgm:spPr>
      <dgm:t>
        <a:bodyPr/>
        <a:lstStyle/>
        <a:p>
          <a:pPr rtl="1"/>
          <a:r>
            <a:rPr lang="ar-SA" sz="4400" b="1" dirty="0" smtClean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عادات الاستذكار الجيد</a:t>
          </a:r>
          <a:endParaRPr lang="ar-SA" sz="4400" b="1" dirty="0">
            <a:solidFill>
              <a:schemeClr val="tx1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10319DF0-D65D-411D-8E08-4F8308B792DD}" type="parTrans" cxnId="{C3DCFE7A-142C-4539-8FB4-DE71D9EF7ED5}">
      <dgm:prSet/>
      <dgm:spPr/>
      <dgm:t>
        <a:bodyPr/>
        <a:lstStyle/>
        <a:p>
          <a:pPr rtl="1"/>
          <a:endParaRPr lang="ar-SA"/>
        </a:p>
      </dgm:t>
    </dgm:pt>
    <dgm:pt modelId="{FA765D0B-4104-4697-BF23-ADE42F1743E4}" type="sibTrans" cxnId="{C3DCFE7A-142C-4539-8FB4-DE71D9EF7ED5}">
      <dgm:prSet/>
      <dgm:spPr/>
      <dgm:t>
        <a:bodyPr/>
        <a:lstStyle/>
        <a:p>
          <a:pPr rtl="1"/>
          <a:endParaRPr lang="ar-SA"/>
        </a:p>
      </dgm:t>
    </dgm:pt>
    <dgm:pt modelId="{659B4221-A4A8-4E88-81A4-2A5C702D772D}">
      <dgm:prSet phldrT="[Text]" custT="1"/>
      <dgm:spPr>
        <a:solidFill>
          <a:schemeClr val="tx1">
            <a:lumMod val="95000"/>
          </a:schemeClr>
        </a:solidFill>
        <a:ln w="38100">
          <a:solidFill>
            <a:srgbClr val="C00000"/>
          </a:solidFill>
        </a:ln>
      </dgm:spPr>
      <dgm:t>
        <a:bodyPr/>
        <a:lstStyle/>
        <a:p>
          <a:pPr rtl="1"/>
          <a:r>
            <a:rPr lang="ar-SA" sz="24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الحالة الفيزيائية</a:t>
          </a:r>
          <a:endParaRPr lang="ar-SA" sz="24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EFEB1542-ADB4-4E48-B062-1368E96B16EB}" type="parTrans" cxnId="{AF3B5B79-9A85-495A-9872-B99A9D69A3E9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pPr rtl="1"/>
          <a:endParaRPr lang="ar-SA"/>
        </a:p>
      </dgm:t>
    </dgm:pt>
    <dgm:pt modelId="{26A46235-5DEC-4AF4-9CDF-D5F6C1F315D6}" type="sibTrans" cxnId="{AF3B5B79-9A85-495A-9872-B99A9D69A3E9}">
      <dgm:prSet/>
      <dgm:spPr>
        <a:solidFill>
          <a:srgbClr val="CC0000"/>
        </a:solidFill>
      </dgm:spPr>
      <dgm:t>
        <a:bodyPr/>
        <a:lstStyle/>
        <a:p>
          <a:pPr rtl="1"/>
          <a:endParaRPr lang="ar-SA"/>
        </a:p>
      </dgm:t>
    </dgm:pt>
    <dgm:pt modelId="{E4BCEB57-9097-4FC2-BBCE-05B2ACD57581}">
      <dgm:prSet phldrT="[Text]" custT="1"/>
      <dgm:spPr>
        <a:solidFill>
          <a:schemeClr val="tx1">
            <a:lumMod val="95000"/>
          </a:schemeClr>
        </a:solidFill>
        <a:ln w="38100">
          <a:solidFill>
            <a:srgbClr val="C00000"/>
          </a:solidFill>
        </a:ln>
      </dgm:spPr>
      <dgm:t>
        <a:bodyPr/>
        <a:lstStyle/>
        <a:p>
          <a:pPr rtl="1"/>
          <a:r>
            <a:rPr lang="ar-SA" sz="24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إمكانية التعلم</a:t>
          </a:r>
          <a:endParaRPr lang="ar-SA" sz="24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9567C8E1-8E3E-4C01-A30E-4F4467170FD0}" type="parTrans" cxnId="{8AB33FF2-F7C3-46D9-BFD8-4FECA3CE1D62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pPr rtl="1"/>
          <a:endParaRPr lang="ar-SA"/>
        </a:p>
      </dgm:t>
    </dgm:pt>
    <dgm:pt modelId="{01F671DF-A3E2-4259-8048-4D697396D5C5}" type="sibTrans" cxnId="{8AB33FF2-F7C3-46D9-BFD8-4FECA3CE1D62}">
      <dgm:prSet/>
      <dgm:spPr>
        <a:solidFill>
          <a:srgbClr val="CC0000"/>
        </a:solidFill>
      </dgm:spPr>
      <dgm:t>
        <a:bodyPr/>
        <a:lstStyle/>
        <a:p>
          <a:pPr rtl="1"/>
          <a:endParaRPr lang="ar-SA"/>
        </a:p>
      </dgm:t>
    </dgm:pt>
    <dgm:pt modelId="{89472831-6812-45DD-91A9-61C32FA3040B}">
      <dgm:prSet phldrT="[Text]" custT="1"/>
      <dgm:spPr>
        <a:solidFill>
          <a:schemeClr val="tx1">
            <a:lumMod val="95000"/>
          </a:schemeClr>
        </a:solidFill>
        <a:ln w="38100">
          <a:solidFill>
            <a:srgbClr val="C00000"/>
          </a:solidFill>
        </a:ln>
      </dgm:spPr>
      <dgm:t>
        <a:bodyPr/>
        <a:lstStyle/>
        <a:p>
          <a:pPr rtl="1"/>
          <a:r>
            <a:rPr lang="ar-SA" sz="24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حب التعلم </a:t>
          </a:r>
          <a:endParaRPr lang="ar-SA" sz="24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896BF7F8-6F87-461C-9946-E4C280C1336F}" type="parTrans" cxnId="{48340D13-0C76-46D6-B1E6-72F372EEB1EA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pPr rtl="1"/>
          <a:endParaRPr lang="ar-SA"/>
        </a:p>
      </dgm:t>
    </dgm:pt>
    <dgm:pt modelId="{479A5F76-3CCF-4BE4-97AE-307D2FB6E98E}" type="sibTrans" cxnId="{48340D13-0C76-46D6-B1E6-72F372EEB1EA}">
      <dgm:prSet/>
      <dgm:spPr>
        <a:solidFill>
          <a:srgbClr val="CC0000"/>
        </a:solidFill>
      </dgm:spPr>
      <dgm:t>
        <a:bodyPr/>
        <a:lstStyle/>
        <a:p>
          <a:pPr rtl="1"/>
          <a:endParaRPr lang="ar-SA"/>
        </a:p>
      </dgm:t>
    </dgm:pt>
    <dgm:pt modelId="{B06DD2F1-AD4A-44FC-B078-435B0CDB9359}">
      <dgm:prSet phldrT="[Text]" custT="1"/>
      <dgm:spPr>
        <a:solidFill>
          <a:schemeClr val="tx1">
            <a:lumMod val="95000"/>
          </a:schemeClr>
        </a:solidFill>
        <a:ln w="38100">
          <a:solidFill>
            <a:srgbClr val="C00000"/>
          </a:solidFill>
        </a:ln>
      </dgm:spPr>
      <dgm:t>
        <a:bodyPr/>
        <a:lstStyle/>
        <a:p>
          <a:pPr rtl="1"/>
          <a:r>
            <a:rPr lang="ar-SA" sz="24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البيئة المناسبة</a:t>
          </a:r>
          <a:endParaRPr lang="ar-SA" sz="24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96280D68-4431-4018-8C5B-B2E52F156346}" type="parTrans" cxnId="{2C911839-71D8-4156-9B8A-EFE55B314C0B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pPr rtl="1"/>
          <a:endParaRPr lang="ar-SA"/>
        </a:p>
      </dgm:t>
    </dgm:pt>
    <dgm:pt modelId="{D29AC93C-CBEA-48DD-9A73-0277A512851E}" type="sibTrans" cxnId="{2C911839-71D8-4156-9B8A-EFE55B314C0B}">
      <dgm:prSet/>
      <dgm:spPr>
        <a:solidFill>
          <a:srgbClr val="CC0000"/>
        </a:solidFill>
      </dgm:spPr>
      <dgm:t>
        <a:bodyPr/>
        <a:lstStyle/>
        <a:p>
          <a:pPr rtl="1"/>
          <a:endParaRPr lang="ar-SA"/>
        </a:p>
      </dgm:t>
    </dgm:pt>
    <dgm:pt modelId="{58E568F7-85C2-4574-8600-D059BDEC8454}">
      <dgm:prSet phldrT="[Text]" custT="1"/>
      <dgm:spPr>
        <a:solidFill>
          <a:schemeClr val="tx1">
            <a:lumMod val="95000"/>
          </a:schemeClr>
        </a:solidFill>
        <a:ln w="38100">
          <a:solidFill>
            <a:srgbClr val="C00000"/>
          </a:solidFill>
        </a:ln>
      </dgm:spPr>
      <dgm:t>
        <a:bodyPr/>
        <a:lstStyle/>
        <a:p>
          <a:pPr rtl="1"/>
          <a:r>
            <a:rPr lang="ar-SA" sz="20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ترميز المعلومات</a:t>
          </a:r>
          <a:endParaRPr lang="ar-SA" sz="20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DAD4A0AA-EC2B-4553-B6DA-6474890553FD}" type="parTrans" cxnId="{4B0130B0-D2AE-4B06-9AD0-4528E53830DA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pPr rtl="1"/>
          <a:endParaRPr lang="ar-SA"/>
        </a:p>
      </dgm:t>
    </dgm:pt>
    <dgm:pt modelId="{BD9E96E7-FA34-49B8-8784-5DBAE1E20867}" type="sibTrans" cxnId="{4B0130B0-D2AE-4B06-9AD0-4528E53830DA}">
      <dgm:prSet/>
      <dgm:spPr>
        <a:solidFill>
          <a:srgbClr val="CC0000"/>
        </a:solidFill>
      </dgm:spPr>
      <dgm:t>
        <a:bodyPr/>
        <a:lstStyle/>
        <a:p>
          <a:pPr rtl="1"/>
          <a:endParaRPr lang="ar-SA"/>
        </a:p>
      </dgm:t>
    </dgm:pt>
    <dgm:pt modelId="{0BC72524-D37E-43AA-AF6E-8A24CF026706}">
      <dgm:prSet phldrT="[Text]" custT="1"/>
      <dgm:spPr>
        <a:solidFill>
          <a:schemeClr val="tx1">
            <a:lumMod val="95000"/>
          </a:schemeClr>
        </a:solidFill>
        <a:ln w="38100">
          <a:solidFill>
            <a:srgbClr val="C00000"/>
          </a:solidFill>
        </a:ln>
      </dgm:spPr>
      <dgm:t>
        <a:bodyPr/>
        <a:lstStyle/>
        <a:p>
          <a:pPr rtl="1"/>
          <a:r>
            <a:rPr lang="ar-SA" sz="18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استراتيجيات</a:t>
          </a:r>
          <a:r>
            <a:rPr lang="ar-SA" sz="24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 التعلم</a:t>
          </a:r>
          <a:endParaRPr lang="ar-SA" sz="24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38933FBF-ED7F-4F89-AC76-322ABB7BDF18}" type="parTrans" cxnId="{EA9DC618-E016-445F-B432-D1BE137555F5}">
      <dgm:prSet/>
      <dgm:spPr/>
      <dgm:t>
        <a:bodyPr/>
        <a:lstStyle/>
        <a:p>
          <a:pPr rtl="1"/>
          <a:endParaRPr lang="ar-SA"/>
        </a:p>
      </dgm:t>
    </dgm:pt>
    <dgm:pt modelId="{F46767B7-44FE-49FD-864B-20C1FD2E92FB}" type="sibTrans" cxnId="{EA9DC618-E016-445F-B432-D1BE137555F5}">
      <dgm:prSet/>
      <dgm:spPr>
        <a:solidFill>
          <a:srgbClr val="CC0000"/>
        </a:solidFill>
      </dgm:spPr>
      <dgm:t>
        <a:bodyPr/>
        <a:lstStyle/>
        <a:p>
          <a:pPr rtl="1"/>
          <a:endParaRPr lang="ar-SA"/>
        </a:p>
      </dgm:t>
    </dgm:pt>
    <dgm:pt modelId="{1A0288CE-44F6-4435-A2E4-BA635D46E3DC}">
      <dgm:prSet phldrT="[Text]" custT="1"/>
      <dgm:spPr>
        <a:solidFill>
          <a:schemeClr val="tx1">
            <a:lumMod val="95000"/>
          </a:schemeClr>
        </a:solidFill>
        <a:ln w="38100">
          <a:solidFill>
            <a:srgbClr val="C00000"/>
          </a:solidFill>
        </a:ln>
      </dgm:spPr>
      <dgm:t>
        <a:bodyPr/>
        <a:lstStyle/>
        <a:p>
          <a:pPr rtl="1"/>
          <a:r>
            <a:rPr lang="ar-SA" sz="20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الامكانات العقلية</a:t>
          </a:r>
          <a:endParaRPr lang="ar-SA" sz="20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D7AB1149-D1F3-4767-BA4E-AD66A48C75CB}" type="parTrans" cxnId="{45E77BDB-5ADA-480D-A091-9BEFE1FDC272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pPr rtl="1"/>
          <a:endParaRPr lang="ar-SA"/>
        </a:p>
      </dgm:t>
    </dgm:pt>
    <dgm:pt modelId="{C929B544-BFBF-4F09-A524-2325963EE372}" type="sibTrans" cxnId="{45E77BDB-5ADA-480D-A091-9BEFE1FDC272}">
      <dgm:prSet/>
      <dgm:spPr>
        <a:solidFill>
          <a:srgbClr val="CC0000"/>
        </a:solidFill>
      </dgm:spPr>
      <dgm:t>
        <a:bodyPr/>
        <a:lstStyle/>
        <a:p>
          <a:pPr rtl="1"/>
          <a:endParaRPr lang="ar-SA"/>
        </a:p>
      </dgm:t>
    </dgm:pt>
    <dgm:pt modelId="{56B9E256-2734-4612-8FD1-A803398B851A}">
      <dgm:prSet phldrT="[Text]" custT="1"/>
      <dgm:spPr>
        <a:solidFill>
          <a:schemeClr val="tx1">
            <a:lumMod val="95000"/>
          </a:schemeClr>
        </a:solidFill>
        <a:ln w="38100">
          <a:solidFill>
            <a:srgbClr val="C00000"/>
          </a:solidFill>
        </a:ln>
      </dgm:spPr>
      <dgm:t>
        <a:bodyPr/>
        <a:lstStyle/>
        <a:p>
          <a:pPr rtl="1"/>
          <a:r>
            <a:rPr lang="ar-SA" sz="24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التعلم مع الآخرين</a:t>
          </a:r>
          <a:endParaRPr lang="ar-SA" sz="24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B757F322-2E8E-4210-B436-4044F92BFDEE}" type="parTrans" cxnId="{F312E39B-5AEC-40F7-BE15-187DD17059F1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pPr rtl="1"/>
          <a:endParaRPr lang="ar-SA"/>
        </a:p>
      </dgm:t>
    </dgm:pt>
    <dgm:pt modelId="{4ADC8B1B-FAC7-40E9-92DA-9D8FB6B26852}" type="sibTrans" cxnId="{F312E39B-5AEC-40F7-BE15-187DD17059F1}">
      <dgm:prSet/>
      <dgm:spPr>
        <a:solidFill>
          <a:srgbClr val="CC0000"/>
        </a:solidFill>
      </dgm:spPr>
      <dgm:t>
        <a:bodyPr/>
        <a:lstStyle/>
        <a:p>
          <a:pPr rtl="1"/>
          <a:endParaRPr lang="ar-SA"/>
        </a:p>
      </dgm:t>
    </dgm:pt>
    <dgm:pt modelId="{87C5AAC2-6237-4A25-BC54-CBB80712FA55}">
      <dgm:prSet phldrT="[Text]" custScaleX="149427" custScaleY="136619"/>
      <dgm:spPr>
        <a:solidFill>
          <a:srgbClr val="CC0000"/>
        </a:solidFill>
        <a:ln>
          <a:solidFill>
            <a:schemeClr val="bg1">
              <a:lumMod val="95000"/>
              <a:lumOff val="5000"/>
            </a:schemeClr>
          </a:solidFill>
        </a:ln>
      </dgm:spPr>
      <dgm:t>
        <a:bodyPr/>
        <a:lstStyle/>
        <a:p>
          <a:pPr rtl="1"/>
          <a:endParaRPr lang="ar-SA"/>
        </a:p>
      </dgm:t>
    </dgm:pt>
    <dgm:pt modelId="{18B0DD85-566D-496C-BD9F-C8F7E5210CB8}" type="parTrans" cxnId="{64DD5B20-11FB-40B9-A0B4-1479730A4E04}">
      <dgm:prSet/>
      <dgm:spPr/>
      <dgm:t>
        <a:bodyPr/>
        <a:lstStyle/>
        <a:p>
          <a:pPr rtl="1"/>
          <a:endParaRPr lang="ar-SA"/>
        </a:p>
      </dgm:t>
    </dgm:pt>
    <dgm:pt modelId="{720D568D-2225-4A0A-B38E-B1D25C2E14C6}" type="sibTrans" cxnId="{64DD5B20-11FB-40B9-A0B4-1479730A4E04}">
      <dgm:prSet/>
      <dgm:spPr/>
      <dgm:t>
        <a:bodyPr/>
        <a:lstStyle/>
        <a:p>
          <a:pPr rtl="1"/>
          <a:endParaRPr lang="ar-SA"/>
        </a:p>
      </dgm:t>
    </dgm:pt>
    <dgm:pt modelId="{0B064616-3449-4133-8423-D436E25044B7}" type="pres">
      <dgm:prSet presAssocID="{8BA737FA-3442-4DD9-903D-EBE92D76077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B86C6B1E-33AA-4545-AA61-B7414B64EDD2}" type="pres">
      <dgm:prSet presAssocID="{4A99BB91-3277-4148-95C7-8FAF25225179}" presName="centerShape" presStyleLbl="node0" presStyleIdx="0" presStyleCnt="1" custScaleX="149427" custScaleY="136619"/>
      <dgm:spPr/>
      <dgm:t>
        <a:bodyPr/>
        <a:lstStyle/>
        <a:p>
          <a:pPr rtl="1"/>
          <a:endParaRPr lang="ar-SA"/>
        </a:p>
      </dgm:t>
    </dgm:pt>
    <dgm:pt modelId="{E3C4382B-6898-4A22-91E1-26E673AE3616}" type="pres">
      <dgm:prSet presAssocID="{659B4221-A4A8-4E88-81A4-2A5C702D772D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C6917A8-9102-4C48-88E0-C32472E1479E}" type="pres">
      <dgm:prSet presAssocID="{659B4221-A4A8-4E88-81A4-2A5C702D772D}" presName="dummy" presStyleCnt="0"/>
      <dgm:spPr/>
    </dgm:pt>
    <dgm:pt modelId="{B1360672-7637-4814-A19A-D36386B1F2A9}" type="pres">
      <dgm:prSet presAssocID="{26A46235-5DEC-4AF4-9CDF-D5F6C1F315D6}" presName="sibTrans" presStyleLbl="sibTrans2D1" presStyleIdx="0" presStyleCnt="8"/>
      <dgm:spPr/>
      <dgm:t>
        <a:bodyPr/>
        <a:lstStyle/>
        <a:p>
          <a:pPr rtl="1"/>
          <a:endParaRPr lang="ar-SA"/>
        </a:p>
      </dgm:t>
    </dgm:pt>
    <dgm:pt modelId="{B6881CFE-0DA6-4032-B576-C9CC86181F38}" type="pres">
      <dgm:prSet presAssocID="{E4BCEB57-9097-4FC2-BBCE-05B2ACD57581}" presName="node" presStyleLbl="node1" presStyleIdx="1" presStyleCnt="8" custRadScaleRad="98878" custRadScaleInc="-27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A33F7CF-FBB4-458B-B769-1562BB1C71E6}" type="pres">
      <dgm:prSet presAssocID="{E4BCEB57-9097-4FC2-BBCE-05B2ACD57581}" presName="dummy" presStyleCnt="0"/>
      <dgm:spPr/>
    </dgm:pt>
    <dgm:pt modelId="{0CF0CA60-CD93-41F8-A474-C27D5919068C}" type="pres">
      <dgm:prSet presAssocID="{01F671DF-A3E2-4259-8048-4D697396D5C5}" presName="sibTrans" presStyleLbl="sibTrans2D1" presStyleIdx="1" presStyleCnt="8"/>
      <dgm:spPr/>
      <dgm:t>
        <a:bodyPr/>
        <a:lstStyle/>
        <a:p>
          <a:pPr rtl="1"/>
          <a:endParaRPr lang="ar-SA"/>
        </a:p>
      </dgm:t>
    </dgm:pt>
    <dgm:pt modelId="{96E19ECE-030D-423F-B788-47EA206272B9}" type="pres">
      <dgm:prSet presAssocID="{89472831-6812-45DD-91A9-61C32FA3040B}" presName="node" presStyleLbl="node1" presStyleIdx="2" presStyleCnt="8" custRadScaleRad="99158" custRadScaleInc="286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9D3F50E-372C-4D2D-B210-C99DB2A4011F}" type="pres">
      <dgm:prSet presAssocID="{89472831-6812-45DD-91A9-61C32FA3040B}" presName="dummy" presStyleCnt="0"/>
      <dgm:spPr/>
    </dgm:pt>
    <dgm:pt modelId="{90D2B60D-6492-42E6-985D-4B33AF986193}" type="pres">
      <dgm:prSet presAssocID="{479A5F76-3CCF-4BE4-97AE-307D2FB6E98E}" presName="sibTrans" presStyleLbl="sibTrans2D1" presStyleIdx="2" presStyleCnt="8"/>
      <dgm:spPr/>
      <dgm:t>
        <a:bodyPr/>
        <a:lstStyle/>
        <a:p>
          <a:pPr rtl="1"/>
          <a:endParaRPr lang="ar-SA"/>
        </a:p>
      </dgm:t>
    </dgm:pt>
    <dgm:pt modelId="{D3EA5C34-DBE8-41A3-BAF3-5F3EF619C9B0}" type="pres">
      <dgm:prSet presAssocID="{B06DD2F1-AD4A-44FC-B078-435B0CDB9359}" presName="node" presStyleLbl="node1" presStyleIdx="3" presStyleCnt="8" custRadScaleRad="99934" custRadScaleInc="429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BDE2DBA-0961-4627-A50B-6234EFBC131D}" type="pres">
      <dgm:prSet presAssocID="{B06DD2F1-AD4A-44FC-B078-435B0CDB9359}" presName="dummy" presStyleCnt="0"/>
      <dgm:spPr/>
    </dgm:pt>
    <dgm:pt modelId="{A9E80971-91FC-4127-9C47-6D5FA6CCE6E6}" type="pres">
      <dgm:prSet presAssocID="{D29AC93C-CBEA-48DD-9A73-0277A512851E}" presName="sibTrans" presStyleLbl="sibTrans2D1" presStyleIdx="3" presStyleCnt="8"/>
      <dgm:spPr/>
      <dgm:t>
        <a:bodyPr/>
        <a:lstStyle/>
        <a:p>
          <a:pPr rtl="1"/>
          <a:endParaRPr lang="ar-SA"/>
        </a:p>
      </dgm:t>
    </dgm:pt>
    <dgm:pt modelId="{A6A6356E-C5FA-4120-882E-BF0658B4691B}" type="pres">
      <dgm:prSet presAssocID="{58E568F7-85C2-4574-8600-D059BDEC8454}" presName="node" presStyleLbl="node1" presStyleIdx="4" presStyleCnt="8" custRadScaleRad="100746" custRadScaleInc="320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95CC9FB-60D7-4450-8631-0AAB32AC9620}" type="pres">
      <dgm:prSet presAssocID="{58E568F7-85C2-4574-8600-D059BDEC8454}" presName="dummy" presStyleCnt="0"/>
      <dgm:spPr/>
    </dgm:pt>
    <dgm:pt modelId="{DF55F906-1C30-4E45-9707-B441DC7A9809}" type="pres">
      <dgm:prSet presAssocID="{BD9E96E7-FA34-49B8-8784-5DBAE1E20867}" presName="sibTrans" presStyleLbl="sibTrans2D1" presStyleIdx="4" presStyleCnt="8" custLinFactNeighborX="-1293" custLinFactNeighborY="-929"/>
      <dgm:spPr/>
      <dgm:t>
        <a:bodyPr/>
        <a:lstStyle/>
        <a:p>
          <a:pPr rtl="1"/>
          <a:endParaRPr lang="ar-SA"/>
        </a:p>
      </dgm:t>
    </dgm:pt>
    <dgm:pt modelId="{EFE54DBE-3D25-458D-8591-FFF327EB534D}" type="pres">
      <dgm:prSet presAssocID="{0BC72524-D37E-43AA-AF6E-8A24CF026706}" presName="node" presStyleLbl="node1" presStyleIdx="5" presStyleCnt="8" custRadScaleRad="101122" custRadScaleInc="271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756CA58-C5D0-4735-962D-1685A5E5AC1C}" type="pres">
      <dgm:prSet presAssocID="{0BC72524-D37E-43AA-AF6E-8A24CF026706}" presName="dummy" presStyleCnt="0"/>
      <dgm:spPr/>
    </dgm:pt>
    <dgm:pt modelId="{3BD01548-96A0-4D5F-A069-180E8AC11146}" type="pres">
      <dgm:prSet presAssocID="{F46767B7-44FE-49FD-864B-20C1FD2E92FB}" presName="sibTrans" presStyleLbl="sibTrans2D1" presStyleIdx="5" presStyleCnt="8" custLinFactNeighborX="-1293" custLinFactNeighborY="-929"/>
      <dgm:spPr/>
      <dgm:t>
        <a:bodyPr/>
        <a:lstStyle/>
        <a:p>
          <a:pPr rtl="1"/>
          <a:endParaRPr lang="ar-SA"/>
        </a:p>
      </dgm:t>
    </dgm:pt>
    <dgm:pt modelId="{C9A5E54E-2420-487A-B236-ED4E15506594}" type="pres">
      <dgm:prSet presAssocID="{1A0288CE-44F6-4435-A2E4-BA635D46E3DC}" presName="node" presStyleLbl="node1" presStyleIdx="6" presStyleCnt="8" custRadScaleRad="100847" custRadScaleInc="-281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D9D7425-DA4E-4D08-8A80-8C0857AF8AA7}" type="pres">
      <dgm:prSet presAssocID="{1A0288CE-44F6-4435-A2E4-BA635D46E3DC}" presName="dummy" presStyleCnt="0"/>
      <dgm:spPr/>
    </dgm:pt>
    <dgm:pt modelId="{785732B2-B54F-473C-B0F0-25C219F084AD}" type="pres">
      <dgm:prSet presAssocID="{C929B544-BFBF-4F09-A524-2325963EE372}" presName="sibTrans" presStyleLbl="sibTrans2D1" presStyleIdx="6" presStyleCnt="8" custLinFactNeighborX="-1293" custLinFactNeighborY="-929"/>
      <dgm:spPr/>
      <dgm:t>
        <a:bodyPr/>
        <a:lstStyle/>
        <a:p>
          <a:pPr rtl="1"/>
          <a:endParaRPr lang="ar-SA"/>
        </a:p>
      </dgm:t>
    </dgm:pt>
    <dgm:pt modelId="{F1AFFD96-092E-4F37-BB17-D0C1484F6598}" type="pres">
      <dgm:prSet presAssocID="{56B9E256-2734-4612-8FD1-A803398B851A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030A1C7-5BB5-4D35-9816-CD6ADEED95BE}" type="pres">
      <dgm:prSet presAssocID="{56B9E256-2734-4612-8FD1-A803398B851A}" presName="dummy" presStyleCnt="0"/>
      <dgm:spPr/>
    </dgm:pt>
    <dgm:pt modelId="{E9BC4D56-2B62-4BEE-90EC-297E27D250E9}" type="pres">
      <dgm:prSet presAssocID="{4ADC8B1B-FAC7-40E9-92DA-9D8FB6B26852}" presName="sibTrans" presStyleLbl="sibTrans2D1" presStyleIdx="7" presStyleCnt="8"/>
      <dgm:spPr/>
      <dgm:t>
        <a:bodyPr/>
        <a:lstStyle/>
        <a:p>
          <a:pPr rtl="1"/>
          <a:endParaRPr lang="ar-SA"/>
        </a:p>
      </dgm:t>
    </dgm:pt>
  </dgm:ptLst>
  <dgm:cxnLst>
    <dgm:cxn modelId="{EA9DC618-E016-445F-B432-D1BE137555F5}" srcId="{4A99BB91-3277-4148-95C7-8FAF25225179}" destId="{0BC72524-D37E-43AA-AF6E-8A24CF026706}" srcOrd="5" destOrd="0" parTransId="{38933FBF-ED7F-4F89-AC76-322ABB7BDF18}" sibTransId="{F46767B7-44FE-49FD-864B-20C1FD2E92FB}"/>
    <dgm:cxn modelId="{B054FE41-1694-45E1-A31C-93E4A22AE1E7}" type="presOf" srcId="{BD9E96E7-FA34-49B8-8784-5DBAE1E20867}" destId="{DF55F906-1C30-4E45-9707-B441DC7A9809}" srcOrd="0" destOrd="0" presId="urn:microsoft.com/office/officeart/2005/8/layout/radial6"/>
    <dgm:cxn modelId="{B15B28F6-95E1-4EE9-A1E6-D3E2994DD547}" type="presOf" srcId="{8BA737FA-3442-4DD9-903D-EBE92D760777}" destId="{0B064616-3449-4133-8423-D436E25044B7}" srcOrd="0" destOrd="0" presId="urn:microsoft.com/office/officeart/2005/8/layout/radial6"/>
    <dgm:cxn modelId="{806740F5-DEC8-4CB3-86E2-812B7D28678A}" type="presOf" srcId="{659B4221-A4A8-4E88-81A4-2A5C702D772D}" destId="{E3C4382B-6898-4A22-91E1-26E673AE3616}" srcOrd="0" destOrd="0" presId="urn:microsoft.com/office/officeart/2005/8/layout/radial6"/>
    <dgm:cxn modelId="{C3DCFE7A-142C-4539-8FB4-DE71D9EF7ED5}" srcId="{8BA737FA-3442-4DD9-903D-EBE92D760777}" destId="{4A99BB91-3277-4148-95C7-8FAF25225179}" srcOrd="0" destOrd="0" parTransId="{10319DF0-D65D-411D-8E08-4F8308B792DD}" sibTransId="{FA765D0B-4104-4697-BF23-ADE42F1743E4}"/>
    <dgm:cxn modelId="{48340D13-0C76-46D6-B1E6-72F372EEB1EA}" srcId="{4A99BB91-3277-4148-95C7-8FAF25225179}" destId="{89472831-6812-45DD-91A9-61C32FA3040B}" srcOrd="2" destOrd="0" parTransId="{896BF7F8-6F87-461C-9946-E4C280C1336F}" sibTransId="{479A5F76-3CCF-4BE4-97AE-307D2FB6E98E}"/>
    <dgm:cxn modelId="{2634FC62-BC9C-4D2D-AF4D-82FBE9568DFB}" type="presOf" srcId="{01F671DF-A3E2-4259-8048-4D697396D5C5}" destId="{0CF0CA60-CD93-41F8-A474-C27D5919068C}" srcOrd="0" destOrd="0" presId="urn:microsoft.com/office/officeart/2005/8/layout/radial6"/>
    <dgm:cxn modelId="{AF3B5B79-9A85-495A-9872-B99A9D69A3E9}" srcId="{4A99BB91-3277-4148-95C7-8FAF25225179}" destId="{659B4221-A4A8-4E88-81A4-2A5C702D772D}" srcOrd="0" destOrd="0" parTransId="{EFEB1542-ADB4-4E48-B062-1368E96B16EB}" sibTransId="{26A46235-5DEC-4AF4-9CDF-D5F6C1F315D6}"/>
    <dgm:cxn modelId="{56DE0839-C778-429B-B101-B9C4CA8330AE}" type="presOf" srcId="{E4BCEB57-9097-4FC2-BBCE-05B2ACD57581}" destId="{B6881CFE-0DA6-4032-B576-C9CC86181F38}" srcOrd="0" destOrd="0" presId="urn:microsoft.com/office/officeart/2005/8/layout/radial6"/>
    <dgm:cxn modelId="{39591791-11CA-4AA6-A0D8-6674510A2274}" type="presOf" srcId="{B06DD2F1-AD4A-44FC-B078-435B0CDB9359}" destId="{D3EA5C34-DBE8-41A3-BAF3-5F3EF619C9B0}" srcOrd="0" destOrd="0" presId="urn:microsoft.com/office/officeart/2005/8/layout/radial6"/>
    <dgm:cxn modelId="{22800241-1445-4D9C-ACCA-584ED94F9E30}" type="presOf" srcId="{D29AC93C-CBEA-48DD-9A73-0277A512851E}" destId="{A9E80971-91FC-4127-9C47-6D5FA6CCE6E6}" srcOrd="0" destOrd="0" presId="urn:microsoft.com/office/officeart/2005/8/layout/radial6"/>
    <dgm:cxn modelId="{45E528DD-C3B7-4697-943C-EDDCFFD02A86}" type="presOf" srcId="{F46767B7-44FE-49FD-864B-20C1FD2E92FB}" destId="{3BD01548-96A0-4D5F-A069-180E8AC11146}" srcOrd="0" destOrd="0" presId="urn:microsoft.com/office/officeart/2005/8/layout/radial6"/>
    <dgm:cxn modelId="{2C911839-71D8-4156-9B8A-EFE55B314C0B}" srcId="{4A99BB91-3277-4148-95C7-8FAF25225179}" destId="{B06DD2F1-AD4A-44FC-B078-435B0CDB9359}" srcOrd="3" destOrd="0" parTransId="{96280D68-4431-4018-8C5B-B2E52F156346}" sibTransId="{D29AC93C-CBEA-48DD-9A73-0277A512851E}"/>
    <dgm:cxn modelId="{4FC71156-AC1A-4E5B-B9E0-BC3A00EE0E56}" type="presOf" srcId="{58E568F7-85C2-4574-8600-D059BDEC8454}" destId="{A6A6356E-C5FA-4120-882E-BF0658B4691B}" srcOrd="0" destOrd="0" presId="urn:microsoft.com/office/officeart/2005/8/layout/radial6"/>
    <dgm:cxn modelId="{3A5124CA-5446-4026-BAD9-CAD1F6D61CC7}" type="presOf" srcId="{479A5F76-3CCF-4BE4-97AE-307D2FB6E98E}" destId="{90D2B60D-6492-42E6-985D-4B33AF986193}" srcOrd="0" destOrd="0" presId="urn:microsoft.com/office/officeart/2005/8/layout/radial6"/>
    <dgm:cxn modelId="{7A08B420-A615-41C6-ACB4-95802CEF47B5}" type="presOf" srcId="{89472831-6812-45DD-91A9-61C32FA3040B}" destId="{96E19ECE-030D-423F-B788-47EA206272B9}" srcOrd="0" destOrd="0" presId="urn:microsoft.com/office/officeart/2005/8/layout/radial6"/>
    <dgm:cxn modelId="{2075F61F-42A2-493C-A7BF-DA91DE07D965}" type="presOf" srcId="{4A99BB91-3277-4148-95C7-8FAF25225179}" destId="{B86C6B1E-33AA-4545-AA61-B7414B64EDD2}" srcOrd="0" destOrd="0" presId="urn:microsoft.com/office/officeart/2005/8/layout/radial6"/>
    <dgm:cxn modelId="{64DD5B20-11FB-40B9-A0B4-1479730A4E04}" srcId="{8BA737FA-3442-4DD9-903D-EBE92D760777}" destId="{87C5AAC2-6237-4A25-BC54-CBB80712FA55}" srcOrd="1" destOrd="0" parTransId="{18B0DD85-566D-496C-BD9F-C8F7E5210CB8}" sibTransId="{720D568D-2225-4A0A-B38E-B1D25C2E14C6}"/>
    <dgm:cxn modelId="{F3826B82-6CDA-4ED7-881E-5349AAD9763C}" type="presOf" srcId="{0BC72524-D37E-43AA-AF6E-8A24CF026706}" destId="{EFE54DBE-3D25-458D-8591-FFF327EB534D}" srcOrd="0" destOrd="0" presId="urn:microsoft.com/office/officeart/2005/8/layout/radial6"/>
    <dgm:cxn modelId="{C67635C8-9AD0-4FCE-9301-766987ABD63D}" type="presOf" srcId="{C929B544-BFBF-4F09-A524-2325963EE372}" destId="{785732B2-B54F-473C-B0F0-25C219F084AD}" srcOrd="0" destOrd="0" presId="urn:microsoft.com/office/officeart/2005/8/layout/radial6"/>
    <dgm:cxn modelId="{45E77BDB-5ADA-480D-A091-9BEFE1FDC272}" srcId="{4A99BB91-3277-4148-95C7-8FAF25225179}" destId="{1A0288CE-44F6-4435-A2E4-BA635D46E3DC}" srcOrd="6" destOrd="0" parTransId="{D7AB1149-D1F3-4767-BA4E-AD66A48C75CB}" sibTransId="{C929B544-BFBF-4F09-A524-2325963EE372}"/>
    <dgm:cxn modelId="{4B0130B0-D2AE-4B06-9AD0-4528E53830DA}" srcId="{4A99BB91-3277-4148-95C7-8FAF25225179}" destId="{58E568F7-85C2-4574-8600-D059BDEC8454}" srcOrd="4" destOrd="0" parTransId="{DAD4A0AA-EC2B-4553-B6DA-6474890553FD}" sibTransId="{BD9E96E7-FA34-49B8-8784-5DBAE1E20867}"/>
    <dgm:cxn modelId="{8AB33FF2-F7C3-46D9-BFD8-4FECA3CE1D62}" srcId="{4A99BB91-3277-4148-95C7-8FAF25225179}" destId="{E4BCEB57-9097-4FC2-BBCE-05B2ACD57581}" srcOrd="1" destOrd="0" parTransId="{9567C8E1-8E3E-4C01-A30E-4F4467170FD0}" sibTransId="{01F671DF-A3E2-4259-8048-4D697396D5C5}"/>
    <dgm:cxn modelId="{BE67B224-E42B-444A-BCD4-9F382010000F}" type="presOf" srcId="{56B9E256-2734-4612-8FD1-A803398B851A}" destId="{F1AFFD96-092E-4F37-BB17-D0C1484F6598}" srcOrd="0" destOrd="0" presId="urn:microsoft.com/office/officeart/2005/8/layout/radial6"/>
    <dgm:cxn modelId="{D6DA579D-AE02-47B1-B997-C8A3666F110B}" type="presOf" srcId="{4ADC8B1B-FAC7-40E9-92DA-9D8FB6B26852}" destId="{E9BC4D56-2B62-4BEE-90EC-297E27D250E9}" srcOrd="0" destOrd="0" presId="urn:microsoft.com/office/officeart/2005/8/layout/radial6"/>
    <dgm:cxn modelId="{F312E39B-5AEC-40F7-BE15-187DD17059F1}" srcId="{4A99BB91-3277-4148-95C7-8FAF25225179}" destId="{56B9E256-2734-4612-8FD1-A803398B851A}" srcOrd="7" destOrd="0" parTransId="{B757F322-2E8E-4210-B436-4044F92BFDEE}" sibTransId="{4ADC8B1B-FAC7-40E9-92DA-9D8FB6B26852}"/>
    <dgm:cxn modelId="{4584C95B-A360-4B79-ABF5-C687635AF028}" type="presOf" srcId="{26A46235-5DEC-4AF4-9CDF-D5F6C1F315D6}" destId="{B1360672-7637-4814-A19A-D36386B1F2A9}" srcOrd="0" destOrd="0" presId="urn:microsoft.com/office/officeart/2005/8/layout/radial6"/>
    <dgm:cxn modelId="{DDFE98BD-F183-45A8-9652-8C14218B5172}" type="presOf" srcId="{1A0288CE-44F6-4435-A2E4-BA635D46E3DC}" destId="{C9A5E54E-2420-487A-B236-ED4E15506594}" srcOrd="0" destOrd="0" presId="urn:microsoft.com/office/officeart/2005/8/layout/radial6"/>
    <dgm:cxn modelId="{B8297C6A-1CAF-4CAA-B7E4-12EAE5A17088}" type="presParOf" srcId="{0B064616-3449-4133-8423-D436E25044B7}" destId="{B86C6B1E-33AA-4545-AA61-B7414B64EDD2}" srcOrd="0" destOrd="0" presId="urn:microsoft.com/office/officeart/2005/8/layout/radial6"/>
    <dgm:cxn modelId="{C1F3B32A-E1D4-4572-802D-A3EFDB8CC24F}" type="presParOf" srcId="{0B064616-3449-4133-8423-D436E25044B7}" destId="{E3C4382B-6898-4A22-91E1-26E673AE3616}" srcOrd="1" destOrd="0" presId="urn:microsoft.com/office/officeart/2005/8/layout/radial6"/>
    <dgm:cxn modelId="{C5DA7A8E-DB58-429D-8624-3F2539A100ED}" type="presParOf" srcId="{0B064616-3449-4133-8423-D436E25044B7}" destId="{AC6917A8-9102-4C48-88E0-C32472E1479E}" srcOrd="2" destOrd="0" presId="urn:microsoft.com/office/officeart/2005/8/layout/radial6"/>
    <dgm:cxn modelId="{61769213-F182-465F-B5D0-C246E8B14343}" type="presParOf" srcId="{0B064616-3449-4133-8423-D436E25044B7}" destId="{B1360672-7637-4814-A19A-D36386B1F2A9}" srcOrd="3" destOrd="0" presId="urn:microsoft.com/office/officeart/2005/8/layout/radial6"/>
    <dgm:cxn modelId="{AD6439A3-A4E1-46AD-A814-1E9B47151985}" type="presParOf" srcId="{0B064616-3449-4133-8423-D436E25044B7}" destId="{B6881CFE-0DA6-4032-B576-C9CC86181F38}" srcOrd="4" destOrd="0" presId="urn:microsoft.com/office/officeart/2005/8/layout/radial6"/>
    <dgm:cxn modelId="{11FEDC52-2E70-4CF3-AD43-8F3660B61217}" type="presParOf" srcId="{0B064616-3449-4133-8423-D436E25044B7}" destId="{9A33F7CF-FBB4-458B-B769-1562BB1C71E6}" srcOrd="5" destOrd="0" presId="urn:microsoft.com/office/officeart/2005/8/layout/radial6"/>
    <dgm:cxn modelId="{64300A24-3B40-4024-9DE6-CE7B2C44AC11}" type="presParOf" srcId="{0B064616-3449-4133-8423-D436E25044B7}" destId="{0CF0CA60-CD93-41F8-A474-C27D5919068C}" srcOrd="6" destOrd="0" presId="urn:microsoft.com/office/officeart/2005/8/layout/radial6"/>
    <dgm:cxn modelId="{C24EAADE-A2FD-44A5-B562-59F4DD7D331C}" type="presParOf" srcId="{0B064616-3449-4133-8423-D436E25044B7}" destId="{96E19ECE-030D-423F-B788-47EA206272B9}" srcOrd="7" destOrd="0" presId="urn:microsoft.com/office/officeart/2005/8/layout/radial6"/>
    <dgm:cxn modelId="{2F58DD44-A4F6-4CB8-B1A1-24A0684EC9FA}" type="presParOf" srcId="{0B064616-3449-4133-8423-D436E25044B7}" destId="{49D3F50E-372C-4D2D-B210-C99DB2A4011F}" srcOrd="8" destOrd="0" presId="urn:microsoft.com/office/officeart/2005/8/layout/radial6"/>
    <dgm:cxn modelId="{01D18DAE-DB2F-40B7-9CAA-B605C251269C}" type="presParOf" srcId="{0B064616-3449-4133-8423-D436E25044B7}" destId="{90D2B60D-6492-42E6-985D-4B33AF986193}" srcOrd="9" destOrd="0" presId="urn:microsoft.com/office/officeart/2005/8/layout/radial6"/>
    <dgm:cxn modelId="{D7C8E5C4-1A1F-47D7-AE80-BBA8B1A0C2B0}" type="presParOf" srcId="{0B064616-3449-4133-8423-D436E25044B7}" destId="{D3EA5C34-DBE8-41A3-BAF3-5F3EF619C9B0}" srcOrd="10" destOrd="0" presId="urn:microsoft.com/office/officeart/2005/8/layout/radial6"/>
    <dgm:cxn modelId="{0A414E02-0F76-4759-9E66-32961C02265E}" type="presParOf" srcId="{0B064616-3449-4133-8423-D436E25044B7}" destId="{8BDE2DBA-0961-4627-A50B-6234EFBC131D}" srcOrd="11" destOrd="0" presId="urn:microsoft.com/office/officeart/2005/8/layout/radial6"/>
    <dgm:cxn modelId="{FFABC200-F97D-4469-8E6E-C5D2D9630CB7}" type="presParOf" srcId="{0B064616-3449-4133-8423-D436E25044B7}" destId="{A9E80971-91FC-4127-9C47-6D5FA6CCE6E6}" srcOrd="12" destOrd="0" presId="urn:microsoft.com/office/officeart/2005/8/layout/radial6"/>
    <dgm:cxn modelId="{8E812891-2690-4B5F-A127-CB18B3D6414B}" type="presParOf" srcId="{0B064616-3449-4133-8423-D436E25044B7}" destId="{A6A6356E-C5FA-4120-882E-BF0658B4691B}" srcOrd="13" destOrd="0" presId="urn:microsoft.com/office/officeart/2005/8/layout/radial6"/>
    <dgm:cxn modelId="{B2FB5C63-7EF6-42E0-A95F-B8342E8F8CCE}" type="presParOf" srcId="{0B064616-3449-4133-8423-D436E25044B7}" destId="{B95CC9FB-60D7-4450-8631-0AAB32AC9620}" srcOrd="14" destOrd="0" presId="urn:microsoft.com/office/officeart/2005/8/layout/radial6"/>
    <dgm:cxn modelId="{F8CFFF4C-5055-43DC-A366-BAEE8669FB1B}" type="presParOf" srcId="{0B064616-3449-4133-8423-D436E25044B7}" destId="{DF55F906-1C30-4E45-9707-B441DC7A9809}" srcOrd="15" destOrd="0" presId="urn:microsoft.com/office/officeart/2005/8/layout/radial6"/>
    <dgm:cxn modelId="{E9AF2EFC-2167-4EEE-85A6-4557BB84FB86}" type="presParOf" srcId="{0B064616-3449-4133-8423-D436E25044B7}" destId="{EFE54DBE-3D25-458D-8591-FFF327EB534D}" srcOrd="16" destOrd="0" presId="urn:microsoft.com/office/officeart/2005/8/layout/radial6"/>
    <dgm:cxn modelId="{1B247193-5169-474E-A851-9CA9DF838DD7}" type="presParOf" srcId="{0B064616-3449-4133-8423-D436E25044B7}" destId="{B756CA58-C5D0-4735-962D-1685A5E5AC1C}" srcOrd="17" destOrd="0" presId="urn:microsoft.com/office/officeart/2005/8/layout/radial6"/>
    <dgm:cxn modelId="{0423CC58-D3CB-483F-81FB-4E7818BD4AFC}" type="presParOf" srcId="{0B064616-3449-4133-8423-D436E25044B7}" destId="{3BD01548-96A0-4D5F-A069-180E8AC11146}" srcOrd="18" destOrd="0" presId="urn:microsoft.com/office/officeart/2005/8/layout/radial6"/>
    <dgm:cxn modelId="{6800569B-5ACB-4457-BC87-F8A4C35CDA82}" type="presParOf" srcId="{0B064616-3449-4133-8423-D436E25044B7}" destId="{C9A5E54E-2420-487A-B236-ED4E15506594}" srcOrd="19" destOrd="0" presId="urn:microsoft.com/office/officeart/2005/8/layout/radial6"/>
    <dgm:cxn modelId="{47E8A391-0E8F-41D2-996E-CF82E136CE29}" type="presParOf" srcId="{0B064616-3449-4133-8423-D436E25044B7}" destId="{ED9D7425-DA4E-4D08-8A80-8C0857AF8AA7}" srcOrd="20" destOrd="0" presId="urn:microsoft.com/office/officeart/2005/8/layout/radial6"/>
    <dgm:cxn modelId="{C887F353-0819-4BAE-AE1F-3C7BFB2C297E}" type="presParOf" srcId="{0B064616-3449-4133-8423-D436E25044B7}" destId="{785732B2-B54F-473C-B0F0-25C219F084AD}" srcOrd="21" destOrd="0" presId="urn:microsoft.com/office/officeart/2005/8/layout/radial6"/>
    <dgm:cxn modelId="{1090E5AC-ABA9-482E-AB8B-B92D2CBEEC5E}" type="presParOf" srcId="{0B064616-3449-4133-8423-D436E25044B7}" destId="{F1AFFD96-092E-4F37-BB17-D0C1484F6598}" srcOrd="22" destOrd="0" presId="urn:microsoft.com/office/officeart/2005/8/layout/radial6"/>
    <dgm:cxn modelId="{AC9EBE0C-A84A-4493-8E17-13A346A355E2}" type="presParOf" srcId="{0B064616-3449-4133-8423-D436E25044B7}" destId="{5030A1C7-5BB5-4D35-9816-CD6ADEED95BE}" srcOrd="23" destOrd="0" presId="urn:microsoft.com/office/officeart/2005/8/layout/radial6"/>
    <dgm:cxn modelId="{FAE5F8BA-CCB4-4103-9B19-0098F7AB8152}" type="presParOf" srcId="{0B064616-3449-4133-8423-D436E25044B7}" destId="{E9BC4D56-2B62-4BEE-90EC-297E27D250E9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B1667E-24A8-482B-95CF-9AB2301531F0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0F7B88F1-6B97-43D8-BFE1-266F975E839C}">
      <dgm:prSet phldrT="[نص]" custT="1"/>
      <dgm:spPr>
        <a:gradFill flip="none" rotWithShape="0">
          <a:gsLst>
            <a:gs pos="0">
              <a:srgbClr val="CC0000">
                <a:shade val="30000"/>
                <a:satMod val="115000"/>
              </a:srgbClr>
            </a:gs>
            <a:gs pos="50000">
              <a:srgbClr val="CC0000">
                <a:shade val="67500"/>
                <a:satMod val="115000"/>
              </a:srgbClr>
            </a:gs>
            <a:gs pos="100000">
              <a:srgbClr val="CC0000">
                <a:shade val="100000"/>
                <a:satMod val="115000"/>
              </a:srgbClr>
            </a:gs>
          </a:gsLst>
          <a:path path="circle">
            <a:fillToRect l="100000" b="100000"/>
          </a:path>
          <a:tileRect t="-100000" r="-100000"/>
        </a:gradFill>
        <a:ln>
          <a:solidFill>
            <a:schemeClr val="bg1">
              <a:lumMod val="85000"/>
              <a:lumOff val="1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A" sz="36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عوائق </a:t>
          </a:r>
          <a:r>
            <a:rPr lang="ar-SA" sz="32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الاستذكار</a:t>
          </a:r>
          <a:endParaRPr lang="ar-SA" sz="32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file"/>
          </dgm14:cNvPr>
        </a:ext>
      </dgm:extLst>
    </dgm:pt>
    <dgm:pt modelId="{A42D11E3-3328-4228-BB7A-86B4FD9203DB}" type="parTrans" cxnId="{7B990E78-0092-4BD8-A56D-4204343E10C4}">
      <dgm:prSet/>
      <dgm:spPr/>
      <dgm:t>
        <a:bodyPr/>
        <a:lstStyle/>
        <a:p>
          <a:pPr rtl="1"/>
          <a:endParaRPr lang="ar-SA"/>
        </a:p>
      </dgm:t>
    </dgm:pt>
    <dgm:pt modelId="{11A89389-85B8-40A0-BA8F-A428B8147622}" type="sibTrans" cxnId="{7B990E78-0092-4BD8-A56D-4204343E10C4}">
      <dgm:prSet/>
      <dgm:spPr/>
      <dgm:t>
        <a:bodyPr/>
        <a:lstStyle/>
        <a:p>
          <a:pPr rtl="1"/>
          <a:endParaRPr lang="ar-SA"/>
        </a:p>
      </dgm:t>
    </dgm:pt>
    <dgm:pt modelId="{BE7FC714-4245-43D1-B814-BCD9870F8CC0}">
      <dgm:prSet phldrT="[نص]" custT="1"/>
      <dgm:spPr>
        <a:solidFill>
          <a:schemeClr val="tx1"/>
        </a:solidFill>
        <a:ln>
          <a:solidFill>
            <a:srgbClr val="FF000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A" sz="1800" b="1" dirty="0" smtClean="0">
              <a:solidFill>
                <a:schemeClr val="bg1">
                  <a:lumMod val="85000"/>
                  <a:lumOff val="1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عدم معرفة</a:t>
          </a:r>
          <a:r>
            <a:rPr lang="en-US" sz="1800" b="1" dirty="0" smtClean="0">
              <a:solidFill>
                <a:schemeClr val="bg1">
                  <a:lumMod val="85000"/>
                  <a:lumOff val="1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 </a:t>
          </a:r>
          <a:r>
            <a:rPr lang="ar-SA" sz="1800" b="1" dirty="0" smtClean="0">
              <a:solidFill>
                <a:schemeClr val="bg1">
                  <a:lumMod val="85000"/>
                  <a:lumOff val="1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من أين  ومتى ستبدأ</a:t>
          </a:r>
          <a:endParaRPr lang="ar-SA" sz="1800" dirty="0">
            <a:solidFill>
              <a:schemeClr val="bg1">
                <a:lumMod val="85000"/>
                <a:lumOff val="15000"/>
              </a:schemeClr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32B5BF97-6685-47D4-AF8D-57EFC4D4F542}" type="parTrans" cxnId="{DE4C236E-DC6A-450E-B2A3-95DCADE5D9BA}">
      <dgm:prSet/>
      <dgm:spPr>
        <a:solidFill>
          <a:schemeClr val="bg1">
            <a:lumMod val="95000"/>
            <a:lumOff val="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endParaRPr lang="ar-SA"/>
        </a:p>
      </dgm:t>
    </dgm:pt>
    <dgm:pt modelId="{BD56EE1C-B34D-42F8-A1E7-7BAA2334B556}" type="sibTrans" cxnId="{DE4C236E-DC6A-450E-B2A3-95DCADE5D9BA}">
      <dgm:prSet/>
      <dgm:spPr/>
      <dgm:t>
        <a:bodyPr/>
        <a:lstStyle/>
        <a:p>
          <a:pPr rtl="1"/>
          <a:endParaRPr lang="ar-SA"/>
        </a:p>
      </dgm:t>
    </dgm:pt>
    <dgm:pt modelId="{828770A8-AEA8-482B-8566-4E0A16CD48CD}">
      <dgm:prSet custT="1"/>
      <dgm:spPr>
        <a:solidFill>
          <a:schemeClr val="tx1"/>
        </a:solidFill>
        <a:ln>
          <a:solidFill>
            <a:srgbClr val="FF000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A" sz="2000" b="1" dirty="0" smtClean="0">
              <a:solidFill>
                <a:schemeClr val="bg1">
                  <a:lumMod val="85000"/>
                  <a:lumOff val="1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الشعور بقصر الوقت</a:t>
          </a:r>
          <a:endParaRPr lang="ar-SA" sz="2000" b="1" dirty="0">
            <a:solidFill>
              <a:schemeClr val="bg1">
                <a:lumMod val="85000"/>
                <a:lumOff val="15000"/>
              </a:schemeClr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AD4A4B7B-5C87-4548-9E90-F8DB4D865CE3}" type="parTrans" cxnId="{904B2D84-8D0F-47CA-B91E-C9DD39804B57}">
      <dgm:prSet/>
      <dgm:spPr>
        <a:solidFill>
          <a:schemeClr val="bg1">
            <a:lumMod val="95000"/>
            <a:lumOff val="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endParaRPr lang="ar-SA"/>
        </a:p>
      </dgm:t>
    </dgm:pt>
    <dgm:pt modelId="{ED2E0640-4EBA-4ED1-97DD-5503775EE81B}" type="sibTrans" cxnId="{904B2D84-8D0F-47CA-B91E-C9DD39804B57}">
      <dgm:prSet/>
      <dgm:spPr/>
      <dgm:t>
        <a:bodyPr/>
        <a:lstStyle/>
        <a:p>
          <a:pPr rtl="1"/>
          <a:endParaRPr lang="ar-SA"/>
        </a:p>
      </dgm:t>
    </dgm:pt>
    <dgm:pt modelId="{66D99554-E701-4930-8D72-84747DB9C48B}">
      <dgm:prSet custT="1"/>
      <dgm:spPr>
        <a:solidFill>
          <a:schemeClr val="tx1"/>
        </a:solidFill>
        <a:ln>
          <a:solidFill>
            <a:srgbClr val="FF000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A" sz="2000" b="1" dirty="0" smtClean="0">
              <a:solidFill>
                <a:schemeClr val="bg1">
                  <a:lumMod val="85000"/>
                  <a:lumOff val="1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المادة صعبة وغير ممتعة</a:t>
          </a:r>
          <a:endParaRPr lang="ar-SA" sz="2000" b="1" dirty="0">
            <a:solidFill>
              <a:schemeClr val="bg1">
                <a:lumMod val="85000"/>
                <a:lumOff val="15000"/>
              </a:schemeClr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02263D41-76DD-4376-A6BB-1036DA7D0471}" type="parTrans" cxnId="{88AB9245-A3FE-4505-897A-EC7D8045CC46}">
      <dgm:prSet/>
      <dgm:spPr>
        <a:solidFill>
          <a:schemeClr val="bg1">
            <a:lumMod val="95000"/>
            <a:lumOff val="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endParaRPr lang="ar-SA"/>
        </a:p>
      </dgm:t>
    </dgm:pt>
    <dgm:pt modelId="{36AF9565-C8F8-4BE6-BDC9-BCD550E5CEAC}" type="sibTrans" cxnId="{88AB9245-A3FE-4505-897A-EC7D8045CC46}">
      <dgm:prSet/>
      <dgm:spPr/>
      <dgm:t>
        <a:bodyPr/>
        <a:lstStyle/>
        <a:p>
          <a:pPr rtl="1"/>
          <a:endParaRPr lang="ar-SA"/>
        </a:p>
      </dgm:t>
    </dgm:pt>
    <dgm:pt modelId="{66BB864B-0510-406F-97E9-39BD5601F212}">
      <dgm:prSet custT="1"/>
      <dgm:spPr>
        <a:solidFill>
          <a:schemeClr val="tx1"/>
        </a:solidFill>
        <a:ln>
          <a:solidFill>
            <a:srgbClr val="FF000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A" sz="1800" b="1" dirty="0" smtClean="0">
              <a:solidFill>
                <a:schemeClr val="bg1">
                  <a:lumMod val="85000"/>
                  <a:lumOff val="1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عدم المقدرة على تثبيت ما تمت قراءته</a:t>
          </a:r>
          <a:endParaRPr lang="ar-SA" sz="1800" b="1" dirty="0">
            <a:solidFill>
              <a:schemeClr val="bg1">
                <a:lumMod val="85000"/>
                <a:lumOff val="15000"/>
              </a:schemeClr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89B448DD-EC33-4168-B28B-25C7BF692E57}" type="parTrans" cxnId="{474DB069-F237-44EA-BDBA-7B74875E9F1A}">
      <dgm:prSet/>
      <dgm:spPr>
        <a:solidFill>
          <a:schemeClr val="bg1">
            <a:lumMod val="95000"/>
            <a:lumOff val="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endParaRPr lang="ar-SA"/>
        </a:p>
      </dgm:t>
    </dgm:pt>
    <dgm:pt modelId="{09BEF251-BC3E-41C5-AB1D-41EEA3D822AF}" type="sibTrans" cxnId="{474DB069-F237-44EA-BDBA-7B74875E9F1A}">
      <dgm:prSet/>
      <dgm:spPr/>
      <dgm:t>
        <a:bodyPr/>
        <a:lstStyle/>
        <a:p>
          <a:pPr rtl="1"/>
          <a:endParaRPr lang="ar-SA"/>
        </a:p>
      </dgm:t>
    </dgm:pt>
    <dgm:pt modelId="{858AB05E-01E6-45BB-A77F-5A0607908BD1}">
      <dgm:prSet custT="1"/>
      <dgm:spPr>
        <a:solidFill>
          <a:schemeClr val="tx1"/>
        </a:solidFill>
        <a:ln>
          <a:solidFill>
            <a:srgbClr val="FF000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A" sz="2000" b="1" dirty="0" smtClean="0">
              <a:solidFill>
                <a:schemeClr val="bg1">
                  <a:lumMod val="85000"/>
                  <a:lumOff val="1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الشك في فهم المادة</a:t>
          </a:r>
          <a:endParaRPr lang="ar-SA" sz="2000" b="1" dirty="0">
            <a:solidFill>
              <a:schemeClr val="bg1">
                <a:lumMod val="85000"/>
                <a:lumOff val="15000"/>
              </a:schemeClr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ADC03883-22C1-4560-983E-90DE43DC208F}" type="parTrans" cxnId="{5EDCD3E5-B011-47D2-8200-6C6FD35217BE}">
      <dgm:prSet/>
      <dgm:spPr>
        <a:solidFill>
          <a:schemeClr val="bg1">
            <a:lumMod val="95000"/>
            <a:lumOff val="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endParaRPr lang="ar-SA"/>
        </a:p>
      </dgm:t>
    </dgm:pt>
    <dgm:pt modelId="{1503C5F0-13CA-48C1-B2BB-D9E162AC6C4B}" type="sibTrans" cxnId="{5EDCD3E5-B011-47D2-8200-6C6FD35217BE}">
      <dgm:prSet/>
      <dgm:spPr/>
      <dgm:t>
        <a:bodyPr/>
        <a:lstStyle/>
        <a:p>
          <a:pPr rtl="1"/>
          <a:endParaRPr lang="ar-SA"/>
        </a:p>
      </dgm:t>
    </dgm:pt>
    <dgm:pt modelId="{8531A12A-31A3-4939-9C74-3CEB370F6B31}">
      <dgm:prSet custT="1"/>
      <dgm:spPr>
        <a:solidFill>
          <a:schemeClr val="tx1"/>
        </a:solidFill>
        <a:ln>
          <a:solidFill>
            <a:srgbClr val="FF000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A" sz="2000" b="1" dirty="0" smtClean="0">
              <a:solidFill>
                <a:schemeClr val="bg1">
                  <a:lumMod val="85000"/>
                  <a:lumOff val="1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النسيان</a:t>
          </a:r>
          <a:endParaRPr lang="ar-SA" sz="2000" b="1" dirty="0">
            <a:solidFill>
              <a:schemeClr val="bg1">
                <a:lumMod val="85000"/>
                <a:lumOff val="15000"/>
              </a:schemeClr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96A9373B-F9A3-4C6A-A7AE-6071D5352193}" type="parTrans" cxnId="{71CF3F90-834E-4EC0-92D9-7CC800C58F8F}">
      <dgm:prSet/>
      <dgm:spPr>
        <a:solidFill>
          <a:schemeClr val="bg1">
            <a:lumMod val="95000"/>
            <a:lumOff val="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endParaRPr lang="ar-SA"/>
        </a:p>
      </dgm:t>
    </dgm:pt>
    <dgm:pt modelId="{3B558F7B-F475-4E59-86C5-7BE671DF7112}" type="sibTrans" cxnId="{71CF3F90-834E-4EC0-92D9-7CC800C58F8F}">
      <dgm:prSet/>
      <dgm:spPr/>
      <dgm:t>
        <a:bodyPr/>
        <a:lstStyle/>
        <a:p>
          <a:pPr rtl="1"/>
          <a:endParaRPr lang="ar-SA"/>
        </a:p>
      </dgm:t>
    </dgm:pt>
    <dgm:pt modelId="{1BDFBA95-339A-46E4-A8B5-DF8141E73CD3}">
      <dgm:prSet custT="1"/>
      <dgm:spPr>
        <a:solidFill>
          <a:schemeClr val="tx1"/>
        </a:solidFill>
        <a:ln>
          <a:solidFill>
            <a:srgbClr val="FF000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A" sz="2000" b="1" dirty="0" smtClean="0">
              <a:solidFill>
                <a:schemeClr val="bg1">
                  <a:lumMod val="85000"/>
                  <a:lumOff val="1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المذاكرة في السرير</a:t>
          </a:r>
          <a:endParaRPr lang="ar-SA" sz="2000" b="1" dirty="0">
            <a:solidFill>
              <a:schemeClr val="bg1">
                <a:lumMod val="85000"/>
                <a:lumOff val="15000"/>
              </a:schemeClr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F601098B-9059-4354-BFB9-8AD366D0A4D7}" type="parTrans" cxnId="{329D0DB7-A5A1-4AEC-9AEC-7FBFE6A02905}">
      <dgm:prSet/>
      <dgm:spPr>
        <a:solidFill>
          <a:schemeClr val="bg1">
            <a:lumMod val="95000"/>
            <a:lumOff val="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endParaRPr lang="ar-SA"/>
        </a:p>
      </dgm:t>
    </dgm:pt>
    <dgm:pt modelId="{F80D12F3-CAF9-42BD-BFC3-14848DD59F40}" type="sibTrans" cxnId="{329D0DB7-A5A1-4AEC-9AEC-7FBFE6A02905}">
      <dgm:prSet/>
      <dgm:spPr/>
      <dgm:t>
        <a:bodyPr/>
        <a:lstStyle/>
        <a:p>
          <a:pPr rtl="1"/>
          <a:endParaRPr lang="ar-SA"/>
        </a:p>
      </dgm:t>
    </dgm:pt>
    <dgm:pt modelId="{D54587C5-E5B9-4CB8-8A80-EF65327B9B11}">
      <dgm:prSet custT="1"/>
      <dgm:spPr>
        <a:solidFill>
          <a:schemeClr val="tx1"/>
        </a:solidFill>
        <a:ln>
          <a:solidFill>
            <a:srgbClr val="FF000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A" sz="2000" b="1" dirty="0" smtClean="0">
              <a:solidFill>
                <a:schemeClr val="bg1">
                  <a:lumMod val="85000"/>
                  <a:lumOff val="1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حشو المعلومات في الذهن  </a:t>
          </a:r>
          <a:endParaRPr lang="ar-SA" sz="2000" b="1" dirty="0">
            <a:solidFill>
              <a:schemeClr val="bg1">
                <a:lumMod val="85000"/>
                <a:lumOff val="15000"/>
              </a:schemeClr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EAA4033C-39CF-49E5-985C-C6D1B534EAED}" type="parTrans" cxnId="{1B9F26C0-79F6-4205-A0FD-5558C94B9129}">
      <dgm:prSet/>
      <dgm:spPr>
        <a:solidFill>
          <a:schemeClr val="bg1">
            <a:lumMod val="95000"/>
            <a:lumOff val="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endParaRPr lang="ar-SA"/>
        </a:p>
      </dgm:t>
    </dgm:pt>
    <dgm:pt modelId="{DD7B63FA-CEC9-4C19-AC26-50E0F4B27961}" type="sibTrans" cxnId="{1B9F26C0-79F6-4205-A0FD-5558C94B9129}">
      <dgm:prSet/>
      <dgm:spPr/>
      <dgm:t>
        <a:bodyPr/>
        <a:lstStyle/>
        <a:p>
          <a:pPr rtl="1"/>
          <a:endParaRPr lang="ar-SA"/>
        </a:p>
      </dgm:t>
    </dgm:pt>
    <dgm:pt modelId="{BDC137F4-F0C7-4EB7-9992-C42305FFDDAC}">
      <dgm:prSet/>
      <dgm:spPr/>
      <dgm:t>
        <a:bodyPr/>
        <a:lstStyle/>
        <a:p>
          <a:pPr rtl="1"/>
          <a:endParaRPr lang="ar-SA"/>
        </a:p>
      </dgm:t>
    </dgm:pt>
    <dgm:pt modelId="{A6D63423-C175-4329-A03E-536364208E33}" type="parTrans" cxnId="{14586A75-AF4E-4235-904E-E1A59C82EC79}">
      <dgm:prSet/>
      <dgm:spPr/>
      <dgm:t>
        <a:bodyPr/>
        <a:lstStyle/>
        <a:p>
          <a:pPr rtl="1"/>
          <a:endParaRPr lang="ar-SA"/>
        </a:p>
      </dgm:t>
    </dgm:pt>
    <dgm:pt modelId="{987B9D59-7442-4BE7-BD98-DE36872B551B}" type="sibTrans" cxnId="{14586A75-AF4E-4235-904E-E1A59C82EC79}">
      <dgm:prSet/>
      <dgm:spPr/>
      <dgm:t>
        <a:bodyPr/>
        <a:lstStyle/>
        <a:p>
          <a:pPr rtl="1"/>
          <a:endParaRPr lang="ar-SA"/>
        </a:p>
      </dgm:t>
    </dgm:pt>
    <dgm:pt modelId="{00EB4CB9-7178-44F6-9FE6-4B75E7A68A20}" type="pres">
      <dgm:prSet presAssocID="{59B1667E-24A8-482B-95CF-9AB2301531F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103E73AC-8059-4924-A272-5911DA7555B9}" type="pres">
      <dgm:prSet presAssocID="{0F7B88F1-6B97-43D8-BFE1-266F975E839C}" presName="centerShape" presStyleLbl="node0" presStyleIdx="0" presStyleCnt="1"/>
      <dgm:spPr/>
      <dgm:t>
        <a:bodyPr/>
        <a:lstStyle/>
        <a:p>
          <a:pPr rtl="1"/>
          <a:endParaRPr lang="ar-SA"/>
        </a:p>
      </dgm:t>
    </dgm:pt>
    <dgm:pt modelId="{8E99526A-5A89-412B-AFAE-621DDD607D56}" type="pres">
      <dgm:prSet presAssocID="{32B5BF97-6685-47D4-AF8D-57EFC4D4F542}" presName="parTrans" presStyleLbl="sibTrans2D1" presStyleIdx="0" presStyleCnt="8"/>
      <dgm:spPr/>
      <dgm:t>
        <a:bodyPr/>
        <a:lstStyle/>
        <a:p>
          <a:pPr rtl="1"/>
          <a:endParaRPr lang="ar-SA"/>
        </a:p>
      </dgm:t>
    </dgm:pt>
    <dgm:pt modelId="{93D6DCBE-FE55-45C6-A503-415F3E72BD30}" type="pres">
      <dgm:prSet presAssocID="{32B5BF97-6685-47D4-AF8D-57EFC4D4F542}" presName="connectorText" presStyleLbl="sibTrans2D1" presStyleIdx="0" presStyleCnt="8"/>
      <dgm:spPr/>
      <dgm:t>
        <a:bodyPr/>
        <a:lstStyle/>
        <a:p>
          <a:pPr rtl="1"/>
          <a:endParaRPr lang="ar-SA"/>
        </a:p>
      </dgm:t>
    </dgm:pt>
    <dgm:pt modelId="{C5EEB0BC-6519-41A7-8809-5B9FB82D9CBA}" type="pres">
      <dgm:prSet presAssocID="{BE7FC714-4245-43D1-B814-BCD9870F8CC0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95F14F6-67B5-4001-BA64-509F8A0638F4}" type="pres">
      <dgm:prSet presAssocID="{AD4A4B7B-5C87-4548-9E90-F8DB4D865CE3}" presName="parTrans" presStyleLbl="sibTrans2D1" presStyleIdx="1" presStyleCnt="8"/>
      <dgm:spPr/>
      <dgm:t>
        <a:bodyPr/>
        <a:lstStyle/>
        <a:p>
          <a:pPr rtl="1"/>
          <a:endParaRPr lang="ar-SA"/>
        </a:p>
      </dgm:t>
    </dgm:pt>
    <dgm:pt modelId="{44802A68-7EF2-42A8-8E8E-C3B5FB1A53A3}" type="pres">
      <dgm:prSet presAssocID="{AD4A4B7B-5C87-4548-9E90-F8DB4D865CE3}" presName="connectorText" presStyleLbl="sibTrans2D1" presStyleIdx="1" presStyleCnt="8"/>
      <dgm:spPr/>
      <dgm:t>
        <a:bodyPr/>
        <a:lstStyle/>
        <a:p>
          <a:pPr rtl="1"/>
          <a:endParaRPr lang="ar-SA"/>
        </a:p>
      </dgm:t>
    </dgm:pt>
    <dgm:pt modelId="{8D6FF76B-D1E1-4ADE-80EF-25C81ACDF4C0}" type="pres">
      <dgm:prSet presAssocID="{828770A8-AEA8-482B-8566-4E0A16CD48CD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E472480-B3EC-4346-AD2C-AA0B90470C19}" type="pres">
      <dgm:prSet presAssocID="{02263D41-76DD-4376-A6BB-1036DA7D0471}" presName="parTrans" presStyleLbl="sibTrans2D1" presStyleIdx="2" presStyleCnt="8"/>
      <dgm:spPr/>
      <dgm:t>
        <a:bodyPr/>
        <a:lstStyle/>
        <a:p>
          <a:pPr rtl="1"/>
          <a:endParaRPr lang="ar-SA"/>
        </a:p>
      </dgm:t>
    </dgm:pt>
    <dgm:pt modelId="{581D1519-19AB-4EF7-A5B7-8DC218A5B937}" type="pres">
      <dgm:prSet presAssocID="{02263D41-76DD-4376-A6BB-1036DA7D0471}" presName="connectorText" presStyleLbl="sibTrans2D1" presStyleIdx="2" presStyleCnt="8"/>
      <dgm:spPr/>
      <dgm:t>
        <a:bodyPr/>
        <a:lstStyle/>
        <a:p>
          <a:pPr rtl="1"/>
          <a:endParaRPr lang="ar-SA"/>
        </a:p>
      </dgm:t>
    </dgm:pt>
    <dgm:pt modelId="{2E1C405D-3B4F-4762-98D6-3B6DB884E964}" type="pres">
      <dgm:prSet presAssocID="{66D99554-E701-4930-8D72-84747DB9C48B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FD312A4-A9D5-409D-B240-6EE56619D4A8}" type="pres">
      <dgm:prSet presAssocID="{89B448DD-EC33-4168-B28B-25C7BF692E57}" presName="parTrans" presStyleLbl="sibTrans2D1" presStyleIdx="3" presStyleCnt="8"/>
      <dgm:spPr/>
      <dgm:t>
        <a:bodyPr/>
        <a:lstStyle/>
        <a:p>
          <a:pPr rtl="1"/>
          <a:endParaRPr lang="ar-SA"/>
        </a:p>
      </dgm:t>
    </dgm:pt>
    <dgm:pt modelId="{C5864898-F1CB-4A44-8627-9CE2C9D122DE}" type="pres">
      <dgm:prSet presAssocID="{89B448DD-EC33-4168-B28B-25C7BF692E57}" presName="connectorText" presStyleLbl="sibTrans2D1" presStyleIdx="3" presStyleCnt="8"/>
      <dgm:spPr/>
      <dgm:t>
        <a:bodyPr/>
        <a:lstStyle/>
        <a:p>
          <a:pPr rtl="1"/>
          <a:endParaRPr lang="ar-SA"/>
        </a:p>
      </dgm:t>
    </dgm:pt>
    <dgm:pt modelId="{98F7F5A0-1AE8-4DB1-B4C5-46C7BFAE9631}" type="pres">
      <dgm:prSet presAssocID="{66BB864B-0510-406F-97E9-39BD5601F212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822EAB5-4BEB-4231-8F60-B6DE9CAAFC88}" type="pres">
      <dgm:prSet presAssocID="{ADC03883-22C1-4560-983E-90DE43DC208F}" presName="parTrans" presStyleLbl="sibTrans2D1" presStyleIdx="4" presStyleCnt="8"/>
      <dgm:spPr/>
      <dgm:t>
        <a:bodyPr/>
        <a:lstStyle/>
        <a:p>
          <a:pPr rtl="1"/>
          <a:endParaRPr lang="ar-SA"/>
        </a:p>
      </dgm:t>
    </dgm:pt>
    <dgm:pt modelId="{3B4D6F94-5276-4A58-8F6E-56E7140CED9A}" type="pres">
      <dgm:prSet presAssocID="{ADC03883-22C1-4560-983E-90DE43DC208F}" presName="connectorText" presStyleLbl="sibTrans2D1" presStyleIdx="4" presStyleCnt="8"/>
      <dgm:spPr/>
      <dgm:t>
        <a:bodyPr/>
        <a:lstStyle/>
        <a:p>
          <a:pPr rtl="1"/>
          <a:endParaRPr lang="ar-SA"/>
        </a:p>
      </dgm:t>
    </dgm:pt>
    <dgm:pt modelId="{83FEA8A7-A706-4432-82FE-42E846181D0F}" type="pres">
      <dgm:prSet presAssocID="{858AB05E-01E6-45BB-A77F-5A0607908BD1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92EC495-C382-4D4A-AF38-793593249EB7}" type="pres">
      <dgm:prSet presAssocID="{96A9373B-F9A3-4C6A-A7AE-6071D5352193}" presName="parTrans" presStyleLbl="sibTrans2D1" presStyleIdx="5" presStyleCnt="8"/>
      <dgm:spPr/>
      <dgm:t>
        <a:bodyPr/>
        <a:lstStyle/>
        <a:p>
          <a:pPr rtl="1"/>
          <a:endParaRPr lang="ar-SA"/>
        </a:p>
      </dgm:t>
    </dgm:pt>
    <dgm:pt modelId="{21FECD04-FB01-4C72-997D-4CAA38C47413}" type="pres">
      <dgm:prSet presAssocID="{96A9373B-F9A3-4C6A-A7AE-6071D5352193}" presName="connectorText" presStyleLbl="sibTrans2D1" presStyleIdx="5" presStyleCnt="8"/>
      <dgm:spPr/>
      <dgm:t>
        <a:bodyPr/>
        <a:lstStyle/>
        <a:p>
          <a:pPr rtl="1"/>
          <a:endParaRPr lang="ar-SA"/>
        </a:p>
      </dgm:t>
    </dgm:pt>
    <dgm:pt modelId="{46F982A2-2FD1-4B55-8526-F10B88EBB0C9}" type="pres">
      <dgm:prSet presAssocID="{8531A12A-31A3-4939-9C74-3CEB370F6B31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54CA9A7-6132-4845-A6A4-FB551E5E4258}" type="pres">
      <dgm:prSet presAssocID="{F601098B-9059-4354-BFB9-8AD366D0A4D7}" presName="parTrans" presStyleLbl="sibTrans2D1" presStyleIdx="6" presStyleCnt="8"/>
      <dgm:spPr/>
      <dgm:t>
        <a:bodyPr/>
        <a:lstStyle/>
        <a:p>
          <a:pPr rtl="1"/>
          <a:endParaRPr lang="ar-SA"/>
        </a:p>
      </dgm:t>
    </dgm:pt>
    <dgm:pt modelId="{D086B9E2-D9C6-49FF-B28E-03099B88F231}" type="pres">
      <dgm:prSet presAssocID="{F601098B-9059-4354-BFB9-8AD366D0A4D7}" presName="connectorText" presStyleLbl="sibTrans2D1" presStyleIdx="6" presStyleCnt="8"/>
      <dgm:spPr/>
      <dgm:t>
        <a:bodyPr/>
        <a:lstStyle/>
        <a:p>
          <a:pPr rtl="1"/>
          <a:endParaRPr lang="ar-SA"/>
        </a:p>
      </dgm:t>
    </dgm:pt>
    <dgm:pt modelId="{C1B2ADBE-5208-428F-8431-9E1B65FEA55B}" type="pres">
      <dgm:prSet presAssocID="{1BDFBA95-339A-46E4-A8B5-DF8141E73CD3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0DA554E-D207-4F77-9317-C357C653BDBB}" type="pres">
      <dgm:prSet presAssocID="{EAA4033C-39CF-49E5-985C-C6D1B534EAED}" presName="parTrans" presStyleLbl="sibTrans2D1" presStyleIdx="7" presStyleCnt="8"/>
      <dgm:spPr/>
      <dgm:t>
        <a:bodyPr/>
        <a:lstStyle/>
        <a:p>
          <a:pPr rtl="1"/>
          <a:endParaRPr lang="ar-SA"/>
        </a:p>
      </dgm:t>
    </dgm:pt>
    <dgm:pt modelId="{F737904A-8198-4C95-B9DD-7C595B103C81}" type="pres">
      <dgm:prSet presAssocID="{EAA4033C-39CF-49E5-985C-C6D1B534EAED}" presName="connectorText" presStyleLbl="sibTrans2D1" presStyleIdx="7" presStyleCnt="8"/>
      <dgm:spPr/>
      <dgm:t>
        <a:bodyPr/>
        <a:lstStyle/>
        <a:p>
          <a:pPr rtl="1"/>
          <a:endParaRPr lang="ar-SA"/>
        </a:p>
      </dgm:t>
    </dgm:pt>
    <dgm:pt modelId="{C64B6D6A-B2BA-4288-89FB-D6B0C3BB6FCC}" type="pres">
      <dgm:prSet presAssocID="{D54587C5-E5B9-4CB8-8A80-EF65327B9B11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C72D97DC-0B13-4DD6-B310-765740ED1952}" type="presOf" srcId="{89B448DD-EC33-4168-B28B-25C7BF692E57}" destId="{DFD312A4-A9D5-409D-B240-6EE56619D4A8}" srcOrd="0" destOrd="0" presId="urn:microsoft.com/office/officeart/2005/8/layout/radial5"/>
    <dgm:cxn modelId="{16BDC419-588E-4F1E-92D0-1C7F2C612E0A}" type="presOf" srcId="{1BDFBA95-339A-46E4-A8B5-DF8141E73CD3}" destId="{C1B2ADBE-5208-428F-8431-9E1B65FEA55B}" srcOrd="0" destOrd="0" presId="urn:microsoft.com/office/officeart/2005/8/layout/radial5"/>
    <dgm:cxn modelId="{5EDCD3E5-B011-47D2-8200-6C6FD35217BE}" srcId="{0F7B88F1-6B97-43D8-BFE1-266F975E839C}" destId="{858AB05E-01E6-45BB-A77F-5A0607908BD1}" srcOrd="4" destOrd="0" parTransId="{ADC03883-22C1-4560-983E-90DE43DC208F}" sibTransId="{1503C5F0-13CA-48C1-B2BB-D9E162AC6C4B}"/>
    <dgm:cxn modelId="{930FF6F2-57BE-43BA-A9D1-04B4FBFDBA98}" type="presOf" srcId="{96A9373B-F9A3-4C6A-A7AE-6071D5352193}" destId="{E92EC495-C382-4D4A-AF38-793593249EB7}" srcOrd="0" destOrd="0" presId="urn:microsoft.com/office/officeart/2005/8/layout/radial5"/>
    <dgm:cxn modelId="{7B990E78-0092-4BD8-A56D-4204343E10C4}" srcId="{59B1667E-24A8-482B-95CF-9AB2301531F0}" destId="{0F7B88F1-6B97-43D8-BFE1-266F975E839C}" srcOrd="0" destOrd="0" parTransId="{A42D11E3-3328-4228-BB7A-86B4FD9203DB}" sibTransId="{11A89389-85B8-40A0-BA8F-A428B8147622}"/>
    <dgm:cxn modelId="{71CF3F90-834E-4EC0-92D9-7CC800C58F8F}" srcId="{0F7B88F1-6B97-43D8-BFE1-266F975E839C}" destId="{8531A12A-31A3-4939-9C74-3CEB370F6B31}" srcOrd="5" destOrd="0" parTransId="{96A9373B-F9A3-4C6A-A7AE-6071D5352193}" sibTransId="{3B558F7B-F475-4E59-86C5-7BE671DF7112}"/>
    <dgm:cxn modelId="{611237D2-9261-4339-A39F-3015C852D926}" type="presOf" srcId="{F601098B-9059-4354-BFB9-8AD366D0A4D7}" destId="{354CA9A7-6132-4845-A6A4-FB551E5E4258}" srcOrd="0" destOrd="0" presId="urn:microsoft.com/office/officeart/2005/8/layout/radial5"/>
    <dgm:cxn modelId="{DE4C236E-DC6A-450E-B2A3-95DCADE5D9BA}" srcId="{0F7B88F1-6B97-43D8-BFE1-266F975E839C}" destId="{BE7FC714-4245-43D1-B814-BCD9870F8CC0}" srcOrd="0" destOrd="0" parTransId="{32B5BF97-6685-47D4-AF8D-57EFC4D4F542}" sibTransId="{BD56EE1C-B34D-42F8-A1E7-7BAA2334B556}"/>
    <dgm:cxn modelId="{474DB069-F237-44EA-BDBA-7B74875E9F1A}" srcId="{0F7B88F1-6B97-43D8-BFE1-266F975E839C}" destId="{66BB864B-0510-406F-97E9-39BD5601F212}" srcOrd="3" destOrd="0" parTransId="{89B448DD-EC33-4168-B28B-25C7BF692E57}" sibTransId="{09BEF251-BC3E-41C5-AB1D-41EEA3D822AF}"/>
    <dgm:cxn modelId="{698ED0FF-12C2-4F40-B149-50059C4D4DF9}" type="presOf" srcId="{32B5BF97-6685-47D4-AF8D-57EFC4D4F542}" destId="{8E99526A-5A89-412B-AFAE-621DDD607D56}" srcOrd="0" destOrd="0" presId="urn:microsoft.com/office/officeart/2005/8/layout/radial5"/>
    <dgm:cxn modelId="{70EBF7EF-916C-4C4A-A82D-7B7CC9918137}" type="presOf" srcId="{0F7B88F1-6B97-43D8-BFE1-266F975E839C}" destId="{103E73AC-8059-4924-A272-5911DA7555B9}" srcOrd="0" destOrd="0" presId="urn:microsoft.com/office/officeart/2005/8/layout/radial5"/>
    <dgm:cxn modelId="{51D2FF45-FA72-4D25-BA43-DAEA48D018A8}" type="presOf" srcId="{02263D41-76DD-4376-A6BB-1036DA7D0471}" destId="{581D1519-19AB-4EF7-A5B7-8DC218A5B937}" srcOrd="1" destOrd="0" presId="urn:microsoft.com/office/officeart/2005/8/layout/radial5"/>
    <dgm:cxn modelId="{AFE7574B-214C-4FA0-95B5-5CEDA678CB6D}" type="presOf" srcId="{F601098B-9059-4354-BFB9-8AD366D0A4D7}" destId="{D086B9E2-D9C6-49FF-B28E-03099B88F231}" srcOrd="1" destOrd="0" presId="urn:microsoft.com/office/officeart/2005/8/layout/radial5"/>
    <dgm:cxn modelId="{E1525151-7CF6-4FFA-902E-B4C142E149F3}" type="presOf" srcId="{D54587C5-E5B9-4CB8-8A80-EF65327B9B11}" destId="{C64B6D6A-B2BA-4288-89FB-D6B0C3BB6FCC}" srcOrd="0" destOrd="0" presId="urn:microsoft.com/office/officeart/2005/8/layout/radial5"/>
    <dgm:cxn modelId="{1B9F26C0-79F6-4205-A0FD-5558C94B9129}" srcId="{0F7B88F1-6B97-43D8-BFE1-266F975E839C}" destId="{D54587C5-E5B9-4CB8-8A80-EF65327B9B11}" srcOrd="7" destOrd="0" parTransId="{EAA4033C-39CF-49E5-985C-C6D1B534EAED}" sibTransId="{DD7B63FA-CEC9-4C19-AC26-50E0F4B27961}"/>
    <dgm:cxn modelId="{0AECB8D1-4D3D-4D03-8B2A-31F486ADE426}" type="presOf" srcId="{59B1667E-24A8-482B-95CF-9AB2301531F0}" destId="{00EB4CB9-7178-44F6-9FE6-4B75E7A68A20}" srcOrd="0" destOrd="0" presId="urn:microsoft.com/office/officeart/2005/8/layout/radial5"/>
    <dgm:cxn modelId="{D8F232BF-CAD8-4243-BE73-CCDB7F988132}" type="presOf" srcId="{858AB05E-01E6-45BB-A77F-5A0607908BD1}" destId="{83FEA8A7-A706-4432-82FE-42E846181D0F}" srcOrd="0" destOrd="0" presId="urn:microsoft.com/office/officeart/2005/8/layout/radial5"/>
    <dgm:cxn modelId="{47ADDCE0-3FDA-4422-B215-F8F8B54BADA8}" type="presOf" srcId="{828770A8-AEA8-482B-8566-4E0A16CD48CD}" destId="{8D6FF76B-D1E1-4ADE-80EF-25C81ACDF4C0}" srcOrd="0" destOrd="0" presId="urn:microsoft.com/office/officeart/2005/8/layout/radial5"/>
    <dgm:cxn modelId="{88AB9245-A3FE-4505-897A-EC7D8045CC46}" srcId="{0F7B88F1-6B97-43D8-BFE1-266F975E839C}" destId="{66D99554-E701-4930-8D72-84747DB9C48B}" srcOrd="2" destOrd="0" parTransId="{02263D41-76DD-4376-A6BB-1036DA7D0471}" sibTransId="{36AF9565-C8F8-4BE6-BDC9-BCD550E5CEAC}"/>
    <dgm:cxn modelId="{01ACB1AE-4A29-4D93-A163-EC419EAC3ABB}" type="presOf" srcId="{EAA4033C-39CF-49E5-985C-C6D1B534EAED}" destId="{F737904A-8198-4C95-B9DD-7C595B103C81}" srcOrd="1" destOrd="0" presId="urn:microsoft.com/office/officeart/2005/8/layout/radial5"/>
    <dgm:cxn modelId="{6D0240CA-E753-489F-B175-05CBB6D73FC6}" type="presOf" srcId="{02263D41-76DD-4376-A6BB-1036DA7D0471}" destId="{EE472480-B3EC-4346-AD2C-AA0B90470C19}" srcOrd="0" destOrd="0" presId="urn:microsoft.com/office/officeart/2005/8/layout/radial5"/>
    <dgm:cxn modelId="{D0A0FDCA-5608-4C68-B15A-029B9D93272F}" type="presOf" srcId="{8531A12A-31A3-4939-9C74-3CEB370F6B31}" destId="{46F982A2-2FD1-4B55-8526-F10B88EBB0C9}" srcOrd="0" destOrd="0" presId="urn:microsoft.com/office/officeart/2005/8/layout/radial5"/>
    <dgm:cxn modelId="{B27A977C-9ACD-4EA5-A159-CD6BB2CBEB00}" type="presOf" srcId="{EAA4033C-39CF-49E5-985C-C6D1B534EAED}" destId="{10DA554E-D207-4F77-9317-C357C653BDBB}" srcOrd="0" destOrd="0" presId="urn:microsoft.com/office/officeart/2005/8/layout/radial5"/>
    <dgm:cxn modelId="{4AEEE1D4-164F-4D9B-BE49-7D1AB7D48DB1}" type="presOf" srcId="{ADC03883-22C1-4560-983E-90DE43DC208F}" destId="{4822EAB5-4BEB-4231-8F60-B6DE9CAAFC88}" srcOrd="0" destOrd="0" presId="urn:microsoft.com/office/officeart/2005/8/layout/radial5"/>
    <dgm:cxn modelId="{57E80B9E-A6CD-4DC4-9902-7020380AE717}" type="presOf" srcId="{89B448DD-EC33-4168-B28B-25C7BF692E57}" destId="{C5864898-F1CB-4A44-8627-9CE2C9D122DE}" srcOrd="1" destOrd="0" presId="urn:microsoft.com/office/officeart/2005/8/layout/radial5"/>
    <dgm:cxn modelId="{2EF162C0-F9BC-48D5-9901-FC86A74B8F31}" type="presOf" srcId="{66D99554-E701-4930-8D72-84747DB9C48B}" destId="{2E1C405D-3B4F-4762-98D6-3B6DB884E964}" srcOrd="0" destOrd="0" presId="urn:microsoft.com/office/officeart/2005/8/layout/radial5"/>
    <dgm:cxn modelId="{8DC43868-8428-4A92-AB67-A0CADC4ACC26}" type="presOf" srcId="{32B5BF97-6685-47D4-AF8D-57EFC4D4F542}" destId="{93D6DCBE-FE55-45C6-A503-415F3E72BD30}" srcOrd="1" destOrd="0" presId="urn:microsoft.com/office/officeart/2005/8/layout/radial5"/>
    <dgm:cxn modelId="{C6498AF5-1BF8-40BD-9DB3-2DCA326F3285}" type="presOf" srcId="{ADC03883-22C1-4560-983E-90DE43DC208F}" destId="{3B4D6F94-5276-4A58-8F6E-56E7140CED9A}" srcOrd="1" destOrd="0" presId="urn:microsoft.com/office/officeart/2005/8/layout/radial5"/>
    <dgm:cxn modelId="{644A5CA5-FF88-49A5-BD47-E26DD57F94FF}" type="presOf" srcId="{AD4A4B7B-5C87-4548-9E90-F8DB4D865CE3}" destId="{795F14F6-67B5-4001-BA64-509F8A0638F4}" srcOrd="0" destOrd="0" presId="urn:microsoft.com/office/officeart/2005/8/layout/radial5"/>
    <dgm:cxn modelId="{5EA224AE-0A27-457E-8D5A-BC3030CCF85C}" type="presOf" srcId="{BE7FC714-4245-43D1-B814-BCD9870F8CC0}" destId="{C5EEB0BC-6519-41A7-8809-5B9FB82D9CBA}" srcOrd="0" destOrd="0" presId="urn:microsoft.com/office/officeart/2005/8/layout/radial5"/>
    <dgm:cxn modelId="{14586A75-AF4E-4235-904E-E1A59C82EC79}" srcId="{59B1667E-24A8-482B-95CF-9AB2301531F0}" destId="{BDC137F4-F0C7-4EB7-9992-C42305FFDDAC}" srcOrd="1" destOrd="0" parTransId="{A6D63423-C175-4329-A03E-536364208E33}" sibTransId="{987B9D59-7442-4BE7-BD98-DE36872B551B}"/>
    <dgm:cxn modelId="{904B2D84-8D0F-47CA-B91E-C9DD39804B57}" srcId="{0F7B88F1-6B97-43D8-BFE1-266F975E839C}" destId="{828770A8-AEA8-482B-8566-4E0A16CD48CD}" srcOrd="1" destOrd="0" parTransId="{AD4A4B7B-5C87-4548-9E90-F8DB4D865CE3}" sibTransId="{ED2E0640-4EBA-4ED1-97DD-5503775EE81B}"/>
    <dgm:cxn modelId="{92D1BF0A-7419-49FC-B17B-BD96EA011330}" type="presOf" srcId="{96A9373B-F9A3-4C6A-A7AE-6071D5352193}" destId="{21FECD04-FB01-4C72-997D-4CAA38C47413}" srcOrd="1" destOrd="0" presId="urn:microsoft.com/office/officeart/2005/8/layout/radial5"/>
    <dgm:cxn modelId="{329D0DB7-A5A1-4AEC-9AEC-7FBFE6A02905}" srcId="{0F7B88F1-6B97-43D8-BFE1-266F975E839C}" destId="{1BDFBA95-339A-46E4-A8B5-DF8141E73CD3}" srcOrd="6" destOrd="0" parTransId="{F601098B-9059-4354-BFB9-8AD366D0A4D7}" sibTransId="{F80D12F3-CAF9-42BD-BFC3-14848DD59F40}"/>
    <dgm:cxn modelId="{4BBE5A52-2825-4C72-988D-04ED9409D73A}" type="presOf" srcId="{66BB864B-0510-406F-97E9-39BD5601F212}" destId="{98F7F5A0-1AE8-4DB1-B4C5-46C7BFAE9631}" srcOrd="0" destOrd="0" presId="urn:microsoft.com/office/officeart/2005/8/layout/radial5"/>
    <dgm:cxn modelId="{89CA6826-C4C7-4416-BFEA-499AA9AF4B23}" type="presOf" srcId="{AD4A4B7B-5C87-4548-9E90-F8DB4D865CE3}" destId="{44802A68-7EF2-42A8-8E8E-C3B5FB1A53A3}" srcOrd="1" destOrd="0" presId="urn:microsoft.com/office/officeart/2005/8/layout/radial5"/>
    <dgm:cxn modelId="{23024446-3430-432A-BADD-0C0F40CBE1E3}" type="presParOf" srcId="{00EB4CB9-7178-44F6-9FE6-4B75E7A68A20}" destId="{103E73AC-8059-4924-A272-5911DA7555B9}" srcOrd="0" destOrd="0" presId="urn:microsoft.com/office/officeart/2005/8/layout/radial5"/>
    <dgm:cxn modelId="{B43626AC-3D33-4FDB-8ED5-46222DDF1DFC}" type="presParOf" srcId="{00EB4CB9-7178-44F6-9FE6-4B75E7A68A20}" destId="{8E99526A-5A89-412B-AFAE-621DDD607D56}" srcOrd="1" destOrd="0" presId="urn:microsoft.com/office/officeart/2005/8/layout/radial5"/>
    <dgm:cxn modelId="{BD1A7C3E-7F5F-4197-89AB-CE458D7DBC0B}" type="presParOf" srcId="{8E99526A-5A89-412B-AFAE-621DDD607D56}" destId="{93D6DCBE-FE55-45C6-A503-415F3E72BD30}" srcOrd="0" destOrd="0" presId="urn:microsoft.com/office/officeart/2005/8/layout/radial5"/>
    <dgm:cxn modelId="{A6757FDF-046A-4873-9827-0EAF5A9BAB21}" type="presParOf" srcId="{00EB4CB9-7178-44F6-9FE6-4B75E7A68A20}" destId="{C5EEB0BC-6519-41A7-8809-5B9FB82D9CBA}" srcOrd="2" destOrd="0" presId="urn:microsoft.com/office/officeart/2005/8/layout/radial5"/>
    <dgm:cxn modelId="{23DD2C3B-257B-4D4D-877E-35FC8C52F64F}" type="presParOf" srcId="{00EB4CB9-7178-44F6-9FE6-4B75E7A68A20}" destId="{795F14F6-67B5-4001-BA64-509F8A0638F4}" srcOrd="3" destOrd="0" presId="urn:microsoft.com/office/officeart/2005/8/layout/radial5"/>
    <dgm:cxn modelId="{2FA443B2-73F9-483F-B0B1-965BCF4A9C4E}" type="presParOf" srcId="{795F14F6-67B5-4001-BA64-509F8A0638F4}" destId="{44802A68-7EF2-42A8-8E8E-C3B5FB1A53A3}" srcOrd="0" destOrd="0" presId="urn:microsoft.com/office/officeart/2005/8/layout/radial5"/>
    <dgm:cxn modelId="{87A9A393-1D20-4675-A4DA-FAE9AEF011E1}" type="presParOf" srcId="{00EB4CB9-7178-44F6-9FE6-4B75E7A68A20}" destId="{8D6FF76B-D1E1-4ADE-80EF-25C81ACDF4C0}" srcOrd="4" destOrd="0" presId="urn:microsoft.com/office/officeart/2005/8/layout/radial5"/>
    <dgm:cxn modelId="{0564430E-452C-4E24-8988-F3666F726A20}" type="presParOf" srcId="{00EB4CB9-7178-44F6-9FE6-4B75E7A68A20}" destId="{EE472480-B3EC-4346-AD2C-AA0B90470C19}" srcOrd="5" destOrd="0" presId="urn:microsoft.com/office/officeart/2005/8/layout/radial5"/>
    <dgm:cxn modelId="{CC7765A2-9845-48C1-B3A4-791ED7D6507B}" type="presParOf" srcId="{EE472480-B3EC-4346-AD2C-AA0B90470C19}" destId="{581D1519-19AB-4EF7-A5B7-8DC218A5B937}" srcOrd="0" destOrd="0" presId="urn:microsoft.com/office/officeart/2005/8/layout/radial5"/>
    <dgm:cxn modelId="{8F00EF57-45A3-4F11-B163-8F28272217F3}" type="presParOf" srcId="{00EB4CB9-7178-44F6-9FE6-4B75E7A68A20}" destId="{2E1C405D-3B4F-4762-98D6-3B6DB884E964}" srcOrd="6" destOrd="0" presId="urn:microsoft.com/office/officeart/2005/8/layout/radial5"/>
    <dgm:cxn modelId="{55CA94BA-EED1-4DFC-8E9E-8853D5D4252A}" type="presParOf" srcId="{00EB4CB9-7178-44F6-9FE6-4B75E7A68A20}" destId="{DFD312A4-A9D5-409D-B240-6EE56619D4A8}" srcOrd="7" destOrd="0" presId="urn:microsoft.com/office/officeart/2005/8/layout/radial5"/>
    <dgm:cxn modelId="{78B683A2-0246-4107-99CD-33B2A65E7F16}" type="presParOf" srcId="{DFD312A4-A9D5-409D-B240-6EE56619D4A8}" destId="{C5864898-F1CB-4A44-8627-9CE2C9D122DE}" srcOrd="0" destOrd="0" presId="urn:microsoft.com/office/officeart/2005/8/layout/radial5"/>
    <dgm:cxn modelId="{0B9F9826-AFAA-4E1D-9E11-B4924A042DB6}" type="presParOf" srcId="{00EB4CB9-7178-44F6-9FE6-4B75E7A68A20}" destId="{98F7F5A0-1AE8-4DB1-B4C5-46C7BFAE9631}" srcOrd="8" destOrd="0" presId="urn:microsoft.com/office/officeart/2005/8/layout/radial5"/>
    <dgm:cxn modelId="{66B37128-D883-42C3-829E-0F8EFE598BD8}" type="presParOf" srcId="{00EB4CB9-7178-44F6-9FE6-4B75E7A68A20}" destId="{4822EAB5-4BEB-4231-8F60-B6DE9CAAFC88}" srcOrd="9" destOrd="0" presId="urn:microsoft.com/office/officeart/2005/8/layout/radial5"/>
    <dgm:cxn modelId="{B21459CA-765D-46FA-8B19-961B3E408015}" type="presParOf" srcId="{4822EAB5-4BEB-4231-8F60-B6DE9CAAFC88}" destId="{3B4D6F94-5276-4A58-8F6E-56E7140CED9A}" srcOrd="0" destOrd="0" presId="urn:microsoft.com/office/officeart/2005/8/layout/radial5"/>
    <dgm:cxn modelId="{7783CCAD-3EAA-40BD-A218-8BDA4FDCB4BB}" type="presParOf" srcId="{00EB4CB9-7178-44F6-9FE6-4B75E7A68A20}" destId="{83FEA8A7-A706-4432-82FE-42E846181D0F}" srcOrd="10" destOrd="0" presId="urn:microsoft.com/office/officeart/2005/8/layout/radial5"/>
    <dgm:cxn modelId="{A1835211-44E4-429E-B2B7-4CB9097A1C60}" type="presParOf" srcId="{00EB4CB9-7178-44F6-9FE6-4B75E7A68A20}" destId="{E92EC495-C382-4D4A-AF38-793593249EB7}" srcOrd="11" destOrd="0" presId="urn:microsoft.com/office/officeart/2005/8/layout/radial5"/>
    <dgm:cxn modelId="{66495B59-0D89-4236-969C-C9FD63C4175E}" type="presParOf" srcId="{E92EC495-C382-4D4A-AF38-793593249EB7}" destId="{21FECD04-FB01-4C72-997D-4CAA38C47413}" srcOrd="0" destOrd="0" presId="urn:microsoft.com/office/officeart/2005/8/layout/radial5"/>
    <dgm:cxn modelId="{A6FCA719-A2A7-46C4-8194-48FA2BD3F1B8}" type="presParOf" srcId="{00EB4CB9-7178-44F6-9FE6-4B75E7A68A20}" destId="{46F982A2-2FD1-4B55-8526-F10B88EBB0C9}" srcOrd="12" destOrd="0" presId="urn:microsoft.com/office/officeart/2005/8/layout/radial5"/>
    <dgm:cxn modelId="{648D1B48-761C-4612-A5B5-0C31951AA050}" type="presParOf" srcId="{00EB4CB9-7178-44F6-9FE6-4B75E7A68A20}" destId="{354CA9A7-6132-4845-A6A4-FB551E5E4258}" srcOrd="13" destOrd="0" presId="urn:microsoft.com/office/officeart/2005/8/layout/radial5"/>
    <dgm:cxn modelId="{94BFC789-376F-4518-950A-F8802EA571FF}" type="presParOf" srcId="{354CA9A7-6132-4845-A6A4-FB551E5E4258}" destId="{D086B9E2-D9C6-49FF-B28E-03099B88F231}" srcOrd="0" destOrd="0" presId="urn:microsoft.com/office/officeart/2005/8/layout/radial5"/>
    <dgm:cxn modelId="{C75CFCFE-A85B-4437-9980-0EF5D096ED3F}" type="presParOf" srcId="{00EB4CB9-7178-44F6-9FE6-4B75E7A68A20}" destId="{C1B2ADBE-5208-428F-8431-9E1B65FEA55B}" srcOrd="14" destOrd="0" presId="urn:microsoft.com/office/officeart/2005/8/layout/radial5"/>
    <dgm:cxn modelId="{1A2BC6E5-7CBB-4516-A35F-2B7C61EC6479}" type="presParOf" srcId="{00EB4CB9-7178-44F6-9FE6-4B75E7A68A20}" destId="{10DA554E-D207-4F77-9317-C357C653BDBB}" srcOrd="15" destOrd="0" presId="urn:microsoft.com/office/officeart/2005/8/layout/radial5"/>
    <dgm:cxn modelId="{0C6903F0-B63E-4AA4-8289-8AC31A8FCBF0}" type="presParOf" srcId="{10DA554E-D207-4F77-9317-C357C653BDBB}" destId="{F737904A-8198-4C95-B9DD-7C595B103C81}" srcOrd="0" destOrd="0" presId="urn:microsoft.com/office/officeart/2005/8/layout/radial5"/>
    <dgm:cxn modelId="{329C1FAB-E911-4860-9E54-62AD7B6C7131}" type="presParOf" srcId="{00EB4CB9-7178-44F6-9FE6-4B75E7A68A20}" destId="{C64B6D6A-B2BA-4288-89FB-D6B0C3BB6FCC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894AA7-13B6-4DDD-ADAD-552F3D882D0D}" type="doc">
      <dgm:prSet loTypeId="urn:microsoft.com/office/officeart/2008/layout/VerticalCurvedList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6F239536-5317-4812-96F2-2F205B6EE8BC}">
      <dgm:prSet phldrT="[Text]" custT="1"/>
      <dgm:spPr>
        <a:solidFill>
          <a:schemeClr val="tx1"/>
        </a:solidFill>
        <a:ln w="57150">
          <a:solidFill>
            <a:srgbClr val="C00000"/>
          </a:solidFill>
        </a:ln>
      </dgm:spPr>
      <dgm:t>
        <a:bodyPr/>
        <a:lstStyle/>
        <a:p>
          <a:pPr algn="r" rtl="1"/>
          <a:r>
            <a:rPr lang="ar-JO" sz="36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استثارة سلوك المتعلم</a:t>
          </a:r>
          <a:endParaRPr lang="ar-SA" sz="36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0DA5B11B-744F-45C2-B598-91B097FC1B73}" type="parTrans" cxnId="{33684202-FB23-45AB-A8D6-7311367EB47B}">
      <dgm:prSet/>
      <dgm:spPr/>
      <dgm:t>
        <a:bodyPr/>
        <a:lstStyle/>
        <a:p>
          <a:pPr rtl="1"/>
          <a:endParaRPr lang="ar-SA"/>
        </a:p>
      </dgm:t>
    </dgm:pt>
    <dgm:pt modelId="{BF7C2A4E-FB3F-425E-971C-A48BA7734E81}" type="sibTrans" cxnId="{33684202-FB23-45AB-A8D6-7311367EB47B}">
      <dgm:prSet/>
      <dgm:spPr>
        <a:solidFill>
          <a:schemeClr val="bg1">
            <a:lumMod val="95000"/>
            <a:lumOff val="5000"/>
          </a:schemeClr>
        </a:solidFill>
        <a:ln>
          <a:solidFill>
            <a:schemeClr val="bg1">
              <a:lumMod val="95000"/>
              <a:lumOff val="5000"/>
            </a:schemeClr>
          </a:solidFill>
        </a:ln>
      </dgm:spPr>
      <dgm:t>
        <a:bodyPr/>
        <a:lstStyle/>
        <a:p>
          <a:pPr rtl="1"/>
          <a:endParaRPr lang="ar-SA"/>
        </a:p>
      </dgm:t>
    </dgm:pt>
    <dgm:pt modelId="{E5052933-2C24-4601-B5B0-2C151F8814D6}">
      <dgm:prSet phldrT="[Text]" custT="1"/>
      <dgm:spPr>
        <a:solidFill>
          <a:schemeClr val="tx1"/>
        </a:solidFill>
        <a:ln w="57150">
          <a:solidFill>
            <a:srgbClr val="C00000"/>
          </a:solidFill>
        </a:ln>
      </dgm:spPr>
      <dgm:t>
        <a:bodyPr/>
        <a:lstStyle/>
        <a:p>
          <a:pPr algn="r" rtl="1"/>
          <a:r>
            <a:rPr lang="ar-SA" sz="36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التأثير في توقعات الطلبة</a:t>
          </a:r>
          <a:endParaRPr lang="ar-SA" sz="36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742F191A-C223-40C7-A469-B8D7169249AF}" type="parTrans" cxnId="{CE1963B5-5648-43DB-89A4-22672D3CCCC2}">
      <dgm:prSet/>
      <dgm:spPr/>
      <dgm:t>
        <a:bodyPr/>
        <a:lstStyle/>
        <a:p>
          <a:pPr rtl="1"/>
          <a:endParaRPr lang="ar-SA"/>
        </a:p>
      </dgm:t>
    </dgm:pt>
    <dgm:pt modelId="{7C770B35-199E-4B87-B7B1-A8F0D919C7E9}" type="sibTrans" cxnId="{CE1963B5-5648-43DB-89A4-22672D3CCCC2}">
      <dgm:prSet/>
      <dgm:spPr/>
      <dgm:t>
        <a:bodyPr/>
        <a:lstStyle/>
        <a:p>
          <a:pPr rtl="1"/>
          <a:endParaRPr lang="ar-SA"/>
        </a:p>
      </dgm:t>
    </dgm:pt>
    <dgm:pt modelId="{096145BA-9DBF-465F-8836-67C90BD0D229}">
      <dgm:prSet phldrT="[Text]" custT="1"/>
      <dgm:spPr>
        <a:solidFill>
          <a:schemeClr val="tx1"/>
        </a:solidFill>
        <a:ln w="57150">
          <a:solidFill>
            <a:srgbClr val="C00000"/>
          </a:solidFill>
        </a:ln>
      </dgm:spPr>
      <dgm:t>
        <a:bodyPr/>
        <a:lstStyle/>
        <a:p>
          <a:pPr algn="r" rtl="1"/>
          <a:r>
            <a:rPr lang="ar-SA" sz="36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توجيه المتعلم نحو المعلومات المهمة</a:t>
          </a:r>
          <a:endParaRPr lang="ar-SA" sz="36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9794A96B-63A3-482B-9C6C-9064DAC1A804}" type="parTrans" cxnId="{CE4A59DB-3742-42A8-A4C4-6EC2DCCAB804}">
      <dgm:prSet/>
      <dgm:spPr/>
      <dgm:t>
        <a:bodyPr/>
        <a:lstStyle/>
        <a:p>
          <a:pPr rtl="1"/>
          <a:endParaRPr lang="ar-SA"/>
        </a:p>
      </dgm:t>
    </dgm:pt>
    <dgm:pt modelId="{C3107DAC-80AB-4FB7-90B4-A00BCB6D4EA2}" type="sibTrans" cxnId="{CE4A59DB-3742-42A8-A4C4-6EC2DCCAB804}">
      <dgm:prSet/>
      <dgm:spPr/>
      <dgm:t>
        <a:bodyPr/>
        <a:lstStyle/>
        <a:p>
          <a:pPr rtl="1"/>
          <a:endParaRPr lang="ar-SA"/>
        </a:p>
      </dgm:t>
    </dgm:pt>
    <dgm:pt modelId="{C47B5288-1083-4A4F-8CD9-8BDDFE611567}">
      <dgm:prSet phldrT="[Text]" custT="1"/>
      <dgm:spPr>
        <a:solidFill>
          <a:schemeClr val="tx1"/>
        </a:solidFill>
        <a:ln w="57150">
          <a:solidFill>
            <a:srgbClr val="C00000"/>
          </a:solidFill>
        </a:ln>
      </dgm:spPr>
      <dgm:t>
        <a:bodyPr/>
        <a:lstStyle/>
        <a:p>
          <a:pPr algn="r" rtl="1"/>
          <a:r>
            <a:rPr lang="ar-SA" sz="36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التحصيل المرتفع</a:t>
          </a:r>
          <a:endParaRPr lang="ar-SA" sz="36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0516F00F-0378-47B2-9A3F-CA6B7AB3B5DC}" type="parTrans" cxnId="{274B1A6B-A81B-4461-8AF3-23C22EF4790A}">
      <dgm:prSet/>
      <dgm:spPr/>
      <dgm:t>
        <a:bodyPr/>
        <a:lstStyle/>
        <a:p>
          <a:pPr rtl="1"/>
          <a:endParaRPr lang="ar-SA"/>
        </a:p>
      </dgm:t>
    </dgm:pt>
    <dgm:pt modelId="{153F00BC-C6D4-4137-893F-9AEC1ADC3D43}" type="sibTrans" cxnId="{274B1A6B-A81B-4461-8AF3-23C22EF4790A}">
      <dgm:prSet/>
      <dgm:spPr/>
      <dgm:t>
        <a:bodyPr/>
        <a:lstStyle/>
        <a:p>
          <a:pPr rtl="1"/>
          <a:endParaRPr lang="ar-SA"/>
        </a:p>
      </dgm:t>
    </dgm:pt>
    <dgm:pt modelId="{32751A4C-943E-4F77-A100-F8713F5E3B66}">
      <dgm:prSet phldrT="[Text]" custT="1"/>
      <dgm:spPr>
        <a:solidFill>
          <a:schemeClr val="tx1"/>
        </a:solidFill>
        <a:ln w="57150">
          <a:solidFill>
            <a:srgbClr val="C00000"/>
          </a:solidFill>
        </a:ln>
      </dgm:spPr>
      <dgm:t>
        <a:bodyPr/>
        <a:lstStyle/>
        <a:p>
          <a:pPr algn="r" rtl="1"/>
          <a:r>
            <a:rPr lang="ar-SA" sz="36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التعزيز</a:t>
          </a:r>
          <a:endParaRPr lang="ar-SA" sz="36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1F26CB86-9CBF-4213-8186-2128C1F3A98E}" type="parTrans" cxnId="{ED18A545-BF41-4F77-9300-55A6EACEA73F}">
      <dgm:prSet/>
      <dgm:spPr/>
      <dgm:t>
        <a:bodyPr/>
        <a:lstStyle/>
        <a:p>
          <a:pPr rtl="1"/>
          <a:endParaRPr lang="ar-SA"/>
        </a:p>
      </dgm:t>
    </dgm:pt>
    <dgm:pt modelId="{EF2FFF55-226A-4A8D-9293-BB24B4685CC7}" type="sibTrans" cxnId="{ED18A545-BF41-4F77-9300-55A6EACEA73F}">
      <dgm:prSet/>
      <dgm:spPr/>
      <dgm:t>
        <a:bodyPr/>
        <a:lstStyle/>
        <a:p>
          <a:pPr rtl="1"/>
          <a:endParaRPr lang="ar-SA"/>
        </a:p>
      </dgm:t>
    </dgm:pt>
    <dgm:pt modelId="{D7E6F177-1467-4C56-A955-8536957411DD}" type="pres">
      <dgm:prSet presAssocID="{10894AA7-13B6-4DDD-ADAD-552F3D882D0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pPr rtl="1"/>
          <a:endParaRPr lang="ar-SA"/>
        </a:p>
      </dgm:t>
    </dgm:pt>
    <dgm:pt modelId="{447D304D-C4CA-46F1-BFBA-BE8CEB7E226D}" type="pres">
      <dgm:prSet presAssocID="{10894AA7-13B6-4DDD-ADAD-552F3D882D0D}" presName="Name1" presStyleCnt="0"/>
      <dgm:spPr/>
    </dgm:pt>
    <dgm:pt modelId="{3680A205-32E0-4C7B-ADE8-B57D12129AB9}" type="pres">
      <dgm:prSet presAssocID="{10894AA7-13B6-4DDD-ADAD-552F3D882D0D}" presName="cycle" presStyleCnt="0"/>
      <dgm:spPr/>
    </dgm:pt>
    <dgm:pt modelId="{2EF224E2-FE4F-4B8D-ACCD-16F8D92BC558}" type="pres">
      <dgm:prSet presAssocID="{10894AA7-13B6-4DDD-ADAD-552F3D882D0D}" presName="srcNode" presStyleLbl="node1" presStyleIdx="0" presStyleCnt="5"/>
      <dgm:spPr/>
    </dgm:pt>
    <dgm:pt modelId="{FA2DED96-C34C-4C6B-BEEF-40EFCADD9A3B}" type="pres">
      <dgm:prSet presAssocID="{10894AA7-13B6-4DDD-ADAD-552F3D882D0D}" presName="conn" presStyleLbl="parChTrans1D2" presStyleIdx="0" presStyleCnt="1"/>
      <dgm:spPr/>
      <dgm:t>
        <a:bodyPr/>
        <a:lstStyle/>
        <a:p>
          <a:pPr rtl="1"/>
          <a:endParaRPr lang="ar-SA"/>
        </a:p>
      </dgm:t>
    </dgm:pt>
    <dgm:pt modelId="{3EBCB332-418F-4758-BAB2-A1E06F87AE91}" type="pres">
      <dgm:prSet presAssocID="{10894AA7-13B6-4DDD-ADAD-552F3D882D0D}" presName="extraNode" presStyleLbl="node1" presStyleIdx="0" presStyleCnt="5"/>
      <dgm:spPr/>
    </dgm:pt>
    <dgm:pt modelId="{A273FB33-D155-4F5B-94D6-7919B2FEA3DF}" type="pres">
      <dgm:prSet presAssocID="{10894AA7-13B6-4DDD-ADAD-552F3D882D0D}" presName="dstNode" presStyleLbl="node1" presStyleIdx="0" presStyleCnt="5"/>
      <dgm:spPr/>
    </dgm:pt>
    <dgm:pt modelId="{1F547B84-DCC0-4A68-A842-55592D8E7B4B}" type="pres">
      <dgm:prSet presAssocID="{6F239536-5317-4812-96F2-2F205B6EE8BC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97A3E12-E9BB-41F3-996D-4089431223B9}" type="pres">
      <dgm:prSet presAssocID="{6F239536-5317-4812-96F2-2F205B6EE8BC}" presName="accent_1" presStyleCnt="0"/>
      <dgm:spPr/>
    </dgm:pt>
    <dgm:pt modelId="{0DC4E8CB-6CAC-422B-AAEA-853062552C6F}" type="pres">
      <dgm:prSet presAssocID="{6F239536-5317-4812-96F2-2F205B6EE8BC}" presName="accentRepeatNode" presStyleLbl="solidFgAcc1" presStyleIdx="0" presStyleCnt="5"/>
      <dgm:spPr>
        <a:solidFill>
          <a:srgbClr val="CC0000"/>
        </a:solidFill>
      </dgm:spPr>
      <dgm:t>
        <a:bodyPr/>
        <a:lstStyle/>
        <a:p>
          <a:pPr rtl="1"/>
          <a:endParaRPr lang="ar-SA"/>
        </a:p>
      </dgm:t>
    </dgm:pt>
    <dgm:pt modelId="{9ED7835C-F58B-498C-B83A-18F38707E6DA}" type="pres">
      <dgm:prSet presAssocID="{E5052933-2C24-4601-B5B0-2C151F8814D6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45D2E30-618D-4C52-8DA3-8D8F21D81980}" type="pres">
      <dgm:prSet presAssocID="{E5052933-2C24-4601-B5B0-2C151F8814D6}" presName="accent_2" presStyleCnt="0"/>
      <dgm:spPr/>
    </dgm:pt>
    <dgm:pt modelId="{F5435B31-168D-4133-AD36-D0C3EB467F28}" type="pres">
      <dgm:prSet presAssocID="{E5052933-2C24-4601-B5B0-2C151F8814D6}" presName="accentRepeatNode" presStyleLbl="solidFgAcc1" presStyleIdx="1" presStyleCnt="5"/>
      <dgm:spPr>
        <a:solidFill>
          <a:srgbClr val="CC0000"/>
        </a:solidFill>
      </dgm:spPr>
      <dgm:t>
        <a:bodyPr/>
        <a:lstStyle/>
        <a:p>
          <a:pPr rtl="1"/>
          <a:endParaRPr lang="ar-SA"/>
        </a:p>
      </dgm:t>
    </dgm:pt>
    <dgm:pt modelId="{F78121BB-BACA-4463-B22D-ABEF1A4996C2}" type="pres">
      <dgm:prSet presAssocID="{096145BA-9DBF-465F-8836-67C90BD0D229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72721A1-7448-4670-869E-A6BF059126BF}" type="pres">
      <dgm:prSet presAssocID="{096145BA-9DBF-465F-8836-67C90BD0D229}" presName="accent_3" presStyleCnt="0"/>
      <dgm:spPr/>
    </dgm:pt>
    <dgm:pt modelId="{9493ED54-6B2C-46FC-8F7F-C74DDA127764}" type="pres">
      <dgm:prSet presAssocID="{096145BA-9DBF-465F-8836-67C90BD0D229}" presName="accentRepeatNode" presStyleLbl="solidFgAcc1" presStyleIdx="2" presStyleCnt="5"/>
      <dgm:spPr>
        <a:solidFill>
          <a:srgbClr val="CC0000"/>
        </a:solidFill>
      </dgm:spPr>
      <dgm:t>
        <a:bodyPr/>
        <a:lstStyle/>
        <a:p>
          <a:pPr rtl="1"/>
          <a:endParaRPr lang="ar-SA"/>
        </a:p>
      </dgm:t>
    </dgm:pt>
    <dgm:pt modelId="{252EF36D-5185-4735-932B-D80F9490FE7E}" type="pres">
      <dgm:prSet presAssocID="{C47B5288-1083-4A4F-8CD9-8BDDFE611567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6C9CE7D-17AE-4718-B67B-93337C52443D}" type="pres">
      <dgm:prSet presAssocID="{C47B5288-1083-4A4F-8CD9-8BDDFE611567}" presName="accent_4" presStyleCnt="0"/>
      <dgm:spPr/>
    </dgm:pt>
    <dgm:pt modelId="{890436D6-58A9-4DD7-8932-B29FBEF336CE}" type="pres">
      <dgm:prSet presAssocID="{C47B5288-1083-4A4F-8CD9-8BDDFE611567}" presName="accentRepeatNode" presStyleLbl="solidFgAcc1" presStyleIdx="3" presStyleCnt="5"/>
      <dgm:spPr>
        <a:solidFill>
          <a:srgbClr val="CC0000"/>
        </a:solidFill>
      </dgm:spPr>
      <dgm:t>
        <a:bodyPr/>
        <a:lstStyle/>
        <a:p>
          <a:pPr rtl="1"/>
          <a:endParaRPr lang="ar-SA"/>
        </a:p>
      </dgm:t>
    </dgm:pt>
    <dgm:pt modelId="{62F5C146-49CF-49B2-9494-75EB64A37977}" type="pres">
      <dgm:prSet presAssocID="{32751A4C-943E-4F77-A100-F8713F5E3B66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19D94DC-E759-4FCC-84E2-12BE37BCE967}" type="pres">
      <dgm:prSet presAssocID="{32751A4C-943E-4F77-A100-F8713F5E3B66}" presName="accent_5" presStyleCnt="0"/>
      <dgm:spPr/>
    </dgm:pt>
    <dgm:pt modelId="{4D596F90-9306-4475-A7FB-4B9DB1370C60}" type="pres">
      <dgm:prSet presAssocID="{32751A4C-943E-4F77-A100-F8713F5E3B66}" presName="accentRepeatNode" presStyleLbl="solidFgAcc1" presStyleIdx="4" presStyleCnt="5"/>
      <dgm:spPr>
        <a:solidFill>
          <a:srgbClr val="CC0000"/>
        </a:solidFill>
      </dgm:spPr>
      <dgm:t>
        <a:bodyPr/>
        <a:lstStyle/>
        <a:p>
          <a:pPr rtl="1"/>
          <a:endParaRPr lang="ar-SA"/>
        </a:p>
      </dgm:t>
    </dgm:pt>
  </dgm:ptLst>
  <dgm:cxnLst>
    <dgm:cxn modelId="{274B1A6B-A81B-4461-8AF3-23C22EF4790A}" srcId="{10894AA7-13B6-4DDD-ADAD-552F3D882D0D}" destId="{C47B5288-1083-4A4F-8CD9-8BDDFE611567}" srcOrd="3" destOrd="0" parTransId="{0516F00F-0378-47B2-9A3F-CA6B7AB3B5DC}" sibTransId="{153F00BC-C6D4-4137-893F-9AEC1ADC3D43}"/>
    <dgm:cxn modelId="{4376FEBB-AE91-4E2D-9BC4-D8C7B8EA9F64}" type="presOf" srcId="{C47B5288-1083-4A4F-8CD9-8BDDFE611567}" destId="{252EF36D-5185-4735-932B-D80F9490FE7E}" srcOrd="0" destOrd="0" presId="urn:microsoft.com/office/officeart/2008/layout/VerticalCurvedList"/>
    <dgm:cxn modelId="{ED18A545-BF41-4F77-9300-55A6EACEA73F}" srcId="{10894AA7-13B6-4DDD-ADAD-552F3D882D0D}" destId="{32751A4C-943E-4F77-A100-F8713F5E3B66}" srcOrd="4" destOrd="0" parTransId="{1F26CB86-9CBF-4213-8186-2128C1F3A98E}" sibTransId="{EF2FFF55-226A-4A8D-9293-BB24B4685CC7}"/>
    <dgm:cxn modelId="{53386A38-CF4E-4836-AFC9-3639FB0E2BB5}" type="presOf" srcId="{E5052933-2C24-4601-B5B0-2C151F8814D6}" destId="{9ED7835C-F58B-498C-B83A-18F38707E6DA}" srcOrd="0" destOrd="0" presId="urn:microsoft.com/office/officeart/2008/layout/VerticalCurvedList"/>
    <dgm:cxn modelId="{33684202-FB23-45AB-A8D6-7311367EB47B}" srcId="{10894AA7-13B6-4DDD-ADAD-552F3D882D0D}" destId="{6F239536-5317-4812-96F2-2F205B6EE8BC}" srcOrd="0" destOrd="0" parTransId="{0DA5B11B-744F-45C2-B598-91B097FC1B73}" sibTransId="{BF7C2A4E-FB3F-425E-971C-A48BA7734E81}"/>
    <dgm:cxn modelId="{FA3C7AD1-2BE0-4F3A-9DB3-5615BAB43890}" type="presOf" srcId="{32751A4C-943E-4F77-A100-F8713F5E3B66}" destId="{62F5C146-49CF-49B2-9494-75EB64A37977}" srcOrd="0" destOrd="0" presId="urn:microsoft.com/office/officeart/2008/layout/VerticalCurvedList"/>
    <dgm:cxn modelId="{52663E54-064B-46FB-9198-BBBB7FDE62F7}" type="presOf" srcId="{BF7C2A4E-FB3F-425E-971C-A48BA7734E81}" destId="{FA2DED96-C34C-4C6B-BEEF-40EFCADD9A3B}" srcOrd="0" destOrd="0" presId="urn:microsoft.com/office/officeart/2008/layout/VerticalCurvedList"/>
    <dgm:cxn modelId="{8E623EC6-B14B-4775-A25B-78244681305A}" type="presOf" srcId="{6F239536-5317-4812-96F2-2F205B6EE8BC}" destId="{1F547B84-DCC0-4A68-A842-55592D8E7B4B}" srcOrd="0" destOrd="0" presId="urn:microsoft.com/office/officeart/2008/layout/VerticalCurvedList"/>
    <dgm:cxn modelId="{BB21B81F-9A9D-4858-9095-872EE8EE535C}" type="presOf" srcId="{096145BA-9DBF-465F-8836-67C90BD0D229}" destId="{F78121BB-BACA-4463-B22D-ABEF1A4996C2}" srcOrd="0" destOrd="0" presId="urn:microsoft.com/office/officeart/2008/layout/VerticalCurvedList"/>
    <dgm:cxn modelId="{CE4A59DB-3742-42A8-A4C4-6EC2DCCAB804}" srcId="{10894AA7-13B6-4DDD-ADAD-552F3D882D0D}" destId="{096145BA-9DBF-465F-8836-67C90BD0D229}" srcOrd="2" destOrd="0" parTransId="{9794A96B-63A3-482B-9C6C-9064DAC1A804}" sibTransId="{C3107DAC-80AB-4FB7-90B4-A00BCB6D4EA2}"/>
    <dgm:cxn modelId="{CE1963B5-5648-43DB-89A4-22672D3CCCC2}" srcId="{10894AA7-13B6-4DDD-ADAD-552F3D882D0D}" destId="{E5052933-2C24-4601-B5B0-2C151F8814D6}" srcOrd="1" destOrd="0" parTransId="{742F191A-C223-40C7-A469-B8D7169249AF}" sibTransId="{7C770B35-199E-4B87-B7B1-A8F0D919C7E9}"/>
    <dgm:cxn modelId="{0D1C36DC-ED0D-4FC0-AA5E-CE639C93899F}" type="presOf" srcId="{10894AA7-13B6-4DDD-ADAD-552F3D882D0D}" destId="{D7E6F177-1467-4C56-A955-8536957411DD}" srcOrd="0" destOrd="0" presId="urn:microsoft.com/office/officeart/2008/layout/VerticalCurvedList"/>
    <dgm:cxn modelId="{4BCBDF68-45B8-4950-BCEF-EFE14641E573}" type="presParOf" srcId="{D7E6F177-1467-4C56-A955-8536957411DD}" destId="{447D304D-C4CA-46F1-BFBA-BE8CEB7E226D}" srcOrd="0" destOrd="0" presId="urn:microsoft.com/office/officeart/2008/layout/VerticalCurvedList"/>
    <dgm:cxn modelId="{D6C39980-E653-42E6-9EBD-DF6A3ACD784B}" type="presParOf" srcId="{447D304D-C4CA-46F1-BFBA-BE8CEB7E226D}" destId="{3680A205-32E0-4C7B-ADE8-B57D12129AB9}" srcOrd="0" destOrd="0" presId="urn:microsoft.com/office/officeart/2008/layout/VerticalCurvedList"/>
    <dgm:cxn modelId="{FD938696-7A7C-4F2D-8718-53C4E67D71D9}" type="presParOf" srcId="{3680A205-32E0-4C7B-ADE8-B57D12129AB9}" destId="{2EF224E2-FE4F-4B8D-ACCD-16F8D92BC558}" srcOrd="0" destOrd="0" presId="urn:microsoft.com/office/officeart/2008/layout/VerticalCurvedList"/>
    <dgm:cxn modelId="{6B9DD6C9-97E5-448A-83DC-F0991338D992}" type="presParOf" srcId="{3680A205-32E0-4C7B-ADE8-B57D12129AB9}" destId="{FA2DED96-C34C-4C6B-BEEF-40EFCADD9A3B}" srcOrd="1" destOrd="0" presId="urn:microsoft.com/office/officeart/2008/layout/VerticalCurvedList"/>
    <dgm:cxn modelId="{728920E6-8B3E-4C7E-8092-70A9A797B68E}" type="presParOf" srcId="{3680A205-32E0-4C7B-ADE8-B57D12129AB9}" destId="{3EBCB332-418F-4758-BAB2-A1E06F87AE91}" srcOrd="2" destOrd="0" presId="urn:microsoft.com/office/officeart/2008/layout/VerticalCurvedList"/>
    <dgm:cxn modelId="{F19504BD-BF24-4683-9D43-5FB288143C70}" type="presParOf" srcId="{3680A205-32E0-4C7B-ADE8-B57D12129AB9}" destId="{A273FB33-D155-4F5B-94D6-7919B2FEA3DF}" srcOrd="3" destOrd="0" presId="urn:microsoft.com/office/officeart/2008/layout/VerticalCurvedList"/>
    <dgm:cxn modelId="{71C0BF17-5779-4E76-BD3F-F23AA89B7D0F}" type="presParOf" srcId="{447D304D-C4CA-46F1-BFBA-BE8CEB7E226D}" destId="{1F547B84-DCC0-4A68-A842-55592D8E7B4B}" srcOrd="1" destOrd="0" presId="urn:microsoft.com/office/officeart/2008/layout/VerticalCurvedList"/>
    <dgm:cxn modelId="{A3C665E4-93F9-4E19-B2CD-C1801183E378}" type="presParOf" srcId="{447D304D-C4CA-46F1-BFBA-BE8CEB7E226D}" destId="{D97A3E12-E9BB-41F3-996D-4089431223B9}" srcOrd="2" destOrd="0" presId="urn:microsoft.com/office/officeart/2008/layout/VerticalCurvedList"/>
    <dgm:cxn modelId="{B1BFE3EF-2C59-4C46-A4D8-60B90A102C68}" type="presParOf" srcId="{D97A3E12-E9BB-41F3-996D-4089431223B9}" destId="{0DC4E8CB-6CAC-422B-AAEA-853062552C6F}" srcOrd="0" destOrd="0" presId="urn:microsoft.com/office/officeart/2008/layout/VerticalCurvedList"/>
    <dgm:cxn modelId="{4BEC301D-02CF-4B79-90BF-C28A4EEE2363}" type="presParOf" srcId="{447D304D-C4CA-46F1-BFBA-BE8CEB7E226D}" destId="{9ED7835C-F58B-498C-B83A-18F38707E6DA}" srcOrd="3" destOrd="0" presId="urn:microsoft.com/office/officeart/2008/layout/VerticalCurvedList"/>
    <dgm:cxn modelId="{9A34197E-67F3-4C6F-B532-78B714F1B710}" type="presParOf" srcId="{447D304D-C4CA-46F1-BFBA-BE8CEB7E226D}" destId="{D45D2E30-618D-4C52-8DA3-8D8F21D81980}" srcOrd="4" destOrd="0" presId="urn:microsoft.com/office/officeart/2008/layout/VerticalCurvedList"/>
    <dgm:cxn modelId="{F066BAA1-5C1F-43FA-82D3-3B46F1436973}" type="presParOf" srcId="{D45D2E30-618D-4C52-8DA3-8D8F21D81980}" destId="{F5435B31-168D-4133-AD36-D0C3EB467F28}" srcOrd="0" destOrd="0" presId="urn:microsoft.com/office/officeart/2008/layout/VerticalCurvedList"/>
    <dgm:cxn modelId="{66107613-FA58-4441-A0A2-2F1D7C143790}" type="presParOf" srcId="{447D304D-C4CA-46F1-BFBA-BE8CEB7E226D}" destId="{F78121BB-BACA-4463-B22D-ABEF1A4996C2}" srcOrd="5" destOrd="0" presId="urn:microsoft.com/office/officeart/2008/layout/VerticalCurvedList"/>
    <dgm:cxn modelId="{B2110BFA-91FB-4F64-BE4A-28C38E4D8C28}" type="presParOf" srcId="{447D304D-C4CA-46F1-BFBA-BE8CEB7E226D}" destId="{872721A1-7448-4670-869E-A6BF059126BF}" srcOrd="6" destOrd="0" presId="urn:microsoft.com/office/officeart/2008/layout/VerticalCurvedList"/>
    <dgm:cxn modelId="{4CC45681-8B09-450A-AEAE-36616BDCCCBE}" type="presParOf" srcId="{872721A1-7448-4670-869E-A6BF059126BF}" destId="{9493ED54-6B2C-46FC-8F7F-C74DDA127764}" srcOrd="0" destOrd="0" presId="urn:microsoft.com/office/officeart/2008/layout/VerticalCurvedList"/>
    <dgm:cxn modelId="{2C6207C5-1CAE-4ADB-8CA6-F7FF459F8D4F}" type="presParOf" srcId="{447D304D-C4CA-46F1-BFBA-BE8CEB7E226D}" destId="{252EF36D-5185-4735-932B-D80F9490FE7E}" srcOrd="7" destOrd="0" presId="urn:microsoft.com/office/officeart/2008/layout/VerticalCurvedList"/>
    <dgm:cxn modelId="{9D2EA151-0E5A-40B5-8CC3-1A0D16E33196}" type="presParOf" srcId="{447D304D-C4CA-46F1-BFBA-BE8CEB7E226D}" destId="{36C9CE7D-17AE-4718-B67B-93337C52443D}" srcOrd="8" destOrd="0" presId="urn:microsoft.com/office/officeart/2008/layout/VerticalCurvedList"/>
    <dgm:cxn modelId="{8336C89A-6ABA-40C1-9487-022138DF5560}" type="presParOf" srcId="{36C9CE7D-17AE-4718-B67B-93337C52443D}" destId="{890436D6-58A9-4DD7-8932-B29FBEF336CE}" srcOrd="0" destOrd="0" presId="urn:microsoft.com/office/officeart/2008/layout/VerticalCurvedList"/>
    <dgm:cxn modelId="{FD26DE5D-5CDD-431B-970A-02FE6A507519}" type="presParOf" srcId="{447D304D-C4CA-46F1-BFBA-BE8CEB7E226D}" destId="{62F5C146-49CF-49B2-9494-75EB64A37977}" srcOrd="9" destOrd="0" presId="urn:microsoft.com/office/officeart/2008/layout/VerticalCurvedList"/>
    <dgm:cxn modelId="{2C4A1F05-EEDB-4297-8BF7-E05E08525CFA}" type="presParOf" srcId="{447D304D-C4CA-46F1-BFBA-BE8CEB7E226D}" destId="{419D94DC-E759-4FCC-84E2-12BE37BCE967}" srcOrd="10" destOrd="0" presId="urn:microsoft.com/office/officeart/2008/layout/VerticalCurvedList"/>
    <dgm:cxn modelId="{ED8BB3CB-AE28-453F-B473-505EAAEF1759}" type="presParOf" srcId="{419D94DC-E759-4FCC-84E2-12BE37BCE967}" destId="{4D596F90-9306-4475-A7FB-4B9DB1370C6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C825E5-0026-42CF-AB9A-C4CA6EAC1179}">
      <dsp:nvSpPr>
        <dsp:cNvPr id="0" name=""/>
        <dsp:cNvSpPr/>
      </dsp:nvSpPr>
      <dsp:spPr>
        <a:xfrm>
          <a:off x="0" y="456147"/>
          <a:ext cx="6264695" cy="554400"/>
        </a:xfrm>
        <a:prstGeom prst="rect">
          <a:avLst/>
        </a:prstGeom>
        <a:solidFill>
          <a:srgbClr val="FFD7DA">
            <a:alpha val="89804"/>
          </a:srgbClr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0E00CB1-4D53-4E72-8122-A75EC78FD467}">
      <dsp:nvSpPr>
        <dsp:cNvPr id="0" name=""/>
        <dsp:cNvSpPr/>
      </dsp:nvSpPr>
      <dsp:spPr>
        <a:xfrm>
          <a:off x="313234" y="72072"/>
          <a:ext cx="4921914" cy="649440"/>
        </a:xfrm>
        <a:prstGeom prst="roundRect">
          <a:avLst/>
        </a:prstGeom>
        <a:solidFill>
          <a:schemeClr val="tx1"/>
        </a:solidFill>
        <a:ln w="28575">
          <a:solidFill>
            <a:srgbClr val="C00000"/>
          </a:solidFill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753" tIns="0" rIns="165753" bIns="0" numCol="1" spcCol="1270" anchor="ctr" anchorCtr="0">
          <a:noAutofit/>
        </a:bodyPr>
        <a:lstStyle/>
        <a:p>
          <a:pPr lvl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استنتاج مفهوم الاستذكار.</a:t>
          </a:r>
          <a:endParaRPr lang="ar-SA" sz="3200" kern="1200" dirty="0">
            <a:solidFill>
              <a:schemeClr val="bg1">
                <a:lumMod val="95000"/>
                <a:lumOff val="5000"/>
              </a:schemeClr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344937" y="103775"/>
        <a:ext cx="4858508" cy="586034"/>
      </dsp:txXfrm>
    </dsp:sp>
    <dsp:sp modelId="{E040D053-E0EF-4621-8C30-5042106441D6}">
      <dsp:nvSpPr>
        <dsp:cNvPr id="0" name=""/>
        <dsp:cNvSpPr/>
      </dsp:nvSpPr>
      <dsp:spPr>
        <a:xfrm>
          <a:off x="0" y="1454067"/>
          <a:ext cx="6264695" cy="554400"/>
        </a:xfrm>
        <a:prstGeom prst="rect">
          <a:avLst/>
        </a:prstGeom>
        <a:solidFill>
          <a:srgbClr val="FFD7DA">
            <a:alpha val="89804"/>
          </a:srgbClr>
        </a:solidFill>
        <a:ln w="10000" cap="flat" cmpd="sng" algn="ctr">
          <a:solidFill>
            <a:schemeClr val="accent3">
              <a:hueOff val="263219"/>
              <a:satOff val="3845"/>
              <a:lumOff val="-245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3E09765-7F1B-46EA-A941-448613634661}">
      <dsp:nvSpPr>
        <dsp:cNvPr id="0" name=""/>
        <dsp:cNvSpPr/>
      </dsp:nvSpPr>
      <dsp:spPr>
        <a:xfrm>
          <a:off x="313234" y="1069992"/>
          <a:ext cx="4921914" cy="649440"/>
        </a:xfrm>
        <a:prstGeom prst="roundRect">
          <a:avLst/>
        </a:prstGeom>
        <a:solidFill>
          <a:schemeClr val="tx1"/>
        </a:solidFill>
        <a:ln w="28575">
          <a:solidFill>
            <a:srgbClr val="C00000"/>
          </a:solidFill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753" tIns="0" rIns="165753" bIns="0" numCol="1" spcCol="1270" anchor="ctr" anchorCtr="0">
          <a:noAutofit/>
        </a:bodyPr>
        <a:lstStyle/>
        <a:p>
          <a:pPr lvl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تطبيق خصائص الاستذكار .</a:t>
          </a:r>
          <a:endParaRPr lang="ar-SA" sz="3200" kern="1200" dirty="0">
            <a:solidFill>
              <a:schemeClr val="bg1">
                <a:lumMod val="95000"/>
                <a:lumOff val="5000"/>
              </a:schemeClr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344937" y="1101695"/>
        <a:ext cx="4858508" cy="586034"/>
      </dsp:txXfrm>
    </dsp:sp>
    <dsp:sp modelId="{C33D23E9-CCEE-4769-BC61-AD1500CDE19E}">
      <dsp:nvSpPr>
        <dsp:cNvPr id="0" name=""/>
        <dsp:cNvSpPr/>
      </dsp:nvSpPr>
      <dsp:spPr>
        <a:xfrm>
          <a:off x="0" y="2451987"/>
          <a:ext cx="6264695" cy="554400"/>
        </a:xfrm>
        <a:prstGeom prst="rect">
          <a:avLst/>
        </a:prstGeom>
        <a:solidFill>
          <a:srgbClr val="FFD7DA">
            <a:alpha val="89804"/>
          </a:srgbClr>
        </a:solidFill>
        <a:ln w="10000" cap="flat" cmpd="sng" algn="ctr">
          <a:solidFill>
            <a:schemeClr val="accent3">
              <a:hueOff val="526439"/>
              <a:satOff val="7689"/>
              <a:lumOff val="-49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92667AF-0473-45D1-9902-3EAFE009D636}">
      <dsp:nvSpPr>
        <dsp:cNvPr id="0" name=""/>
        <dsp:cNvSpPr/>
      </dsp:nvSpPr>
      <dsp:spPr>
        <a:xfrm>
          <a:off x="313234" y="2067912"/>
          <a:ext cx="4921914" cy="649440"/>
        </a:xfrm>
        <a:prstGeom prst="roundRect">
          <a:avLst/>
        </a:prstGeom>
        <a:solidFill>
          <a:schemeClr val="tx1"/>
        </a:solidFill>
        <a:ln w="28575">
          <a:solidFill>
            <a:srgbClr val="C00000"/>
          </a:solidFill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753" tIns="0" rIns="165753" bIns="0" numCol="1" spcCol="1270" anchor="ctr" anchorCtr="0">
          <a:noAutofit/>
        </a:bodyPr>
        <a:lstStyle/>
        <a:p>
          <a:pPr lvl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تطبيق العادات الجيدة للاستذكار.</a:t>
          </a:r>
          <a:endParaRPr lang="ar-SA" sz="3200" kern="1200" dirty="0">
            <a:solidFill>
              <a:schemeClr val="bg1">
                <a:lumMod val="95000"/>
                <a:lumOff val="5000"/>
              </a:schemeClr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344937" y="2099615"/>
        <a:ext cx="4858508" cy="586034"/>
      </dsp:txXfrm>
    </dsp:sp>
    <dsp:sp modelId="{94E7FAD8-269E-4C51-BD83-F1820AB0FDFA}">
      <dsp:nvSpPr>
        <dsp:cNvPr id="0" name=""/>
        <dsp:cNvSpPr/>
      </dsp:nvSpPr>
      <dsp:spPr>
        <a:xfrm>
          <a:off x="0" y="3390552"/>
          <a:ext cx="6264695" cy="554400"/>
        </a:xfrm>
        <a:prstGeom prst="rect">
          <a:avLst/>
        </a:prstGeom>
        <a:solidFill>
          <a:srgbClr val="FFD7DA">
            <a:alpha val="89804"/>
          </a:srgbClr>
        </a:solidFill>
        <a:ln w="10000" cap="flat" cmpd="sng" algn="ctr">
          <a:solidFill>
            <a:schemeClr val="accent3">
              <a:hueOff val="789658"/>
              <a:satOff val="11534"/>
              <a:lumOff val="-735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438B310-F412-45E7-80D5-3FA42E0EB1DC}">
      <dsp:nvSpPr>
        <dsp:cNvPr id="0" name=""/>
        <dsp:cNvSpPr/>
      </dsp:nvSpPr>
      <dsp:spPr>
        <a:xfrm>
          <a:off x="313234" y="3065832"/>
          <a:ext cx="4921914" cy="649440"/>
        </a:xfrm>
        <a:prstGeom prst="roundRect">
          <a:avLst/>
        </a:prstGeom>
        <a:solidFill>
          <a:schemeClr val="tx1"/>
        </a:solidFill>
        <a:ln w="28575">
          <a:solidFill>
            <a:srgbClr val="C00000"/>
          </a:solidFill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753" tIns="0" rIns="165753" bIns="0" numCol="1" spcCol="1270" anchor="ctr" anchorCtr="0">
          <a:noAutofit/>
        </a:bodyPr>
        <a:lstStyle/>
        <a:p>
          <a:pPr lvl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تمثل عوائق الاستذكار. </a:t>
          </a:r>
          <a:endParaRPr lang="ar-SA" sz="3200" b="1" kern="1200" dirty="0">
            <a:solidFill>
              <a:schemeClr val="bg1">
                <a:lumMod val="95000"/>
                <a:lumOff val="5000"/>
              </a:schemeClr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344937" y="3097535"/>
        <a:ext cx="4858508" cy="586034"/>
      </dsp:txXfrm>
    </dsp:sp>
    <dsp:sp modelId="{4BD61E0F-D75F-423A-9185-CFD49CEF32F5}">
      <dsp:nvSpPr>
        <dsp:cNvPr id="0" name=""/>
        <dsp:cNvSpPr/>
      </dsp:nvSpPr>
      <dsp:spPr>
        <a:xfrm>
          <a:off x="0" y="4388472"/>
          <a:ext cx="6264695" cy="554400"/>
        </a:xfrm>
        <a:prstGeom prst="rect">
          <a:avLst/>
        </a:prstGeom>
        <a:solidFill>
          <a:srgbClr val="FFD7DA">
            <a:alpha val="89804"/>
          </a:srgbClr>
        </a:solidFill>
        <a:ln w="10000" cap="flat" cmpd="sng" algn="ctr">
          <a:solidFill>
            <a:schemeClr val="accent3">
              <a:hueOff val="1052877"/>
              <a:satOff val="15378"/>
              <a:lumOff val="-98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E9CFB30-01C8-4988-AEF7-97FD916FE10C}">
      <dsp:nvSpPr>
        <dsp:cNvPr id="0" name=""/>
        <dsp:cNvSpPr/>
      </dsp:nvSpPr>
      <dsp:spPr>
        <a:xfrm>
          <a:off x="313234" y="4063752"/>
          <a:ext cx="4921914" cy="649440"/>
        </a:xfrm>
        <a:prstGeom prst="roundRect">
          <a:avLst/>
        </a:prstGeom>
        <a:solidFill>
          <a:schemeClr val="tx1"/>
        </a:solidFill>
        <a:ln w="28575">
          <a:solidFill>
            <a:srgbClr val="C00000"/>
          </a:solidFill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753" tIns="0" rIns="165753" bIns="0" numCol="1" spcCol="1270" anchor="ctr" anchorCtr="0">
          <a:noAutofit/>
        </a:bodyPr>
        <a:lstStyle/>
        <a:p>
          <a:pPr lvl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استكشاف الدوافع الحقيقة لحب التعلم.</a:t>
          </a:r>
          <a:endParaRPr lang="ar-SA" sz="3200" b="1" kern="1200" dirty="0">
            <a:solidFill>
              <a:schemeClr val="bg1">
                <a:lumMod val="95000"/>
                <a:lumOff val="5000"/>
              </a:schemeClr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344937" y="4095455"/>
        <a:ext cx="4858508" cy="586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97002F-8666-46E7-9B0F-24CE71948FD9}">
      <dsp:nvSpPr>
        <dsp:cNvPr id="0" name=""/>
        <dsp:cNvSpPr/>
      </dsp:nvSpPr>
      <dsp:spPr>
        <a:xfrm>
          <a:off x="4049562" y="730215"/>
          <a:ext cx="3385676" cy="978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0983"/>
              </a:lnTo>
              <a:lnTo>
                <a:pt x="3385676" y="850983"/>
              </a:lnTo>
              <a:lnTo>
                <a:pt x="3385676" y="978751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F79C9426-E6E5-4B76-ABE1-4B47A699E7F2}">
      <dsp:nvSpPr>
        <dsp:cNvPr id="0" name=""/>
        <dsp:cNvSpPr/>
      </dsp:nvSpPr>
      <dsp:spPr>
        <a:xfrm>
          <a:off x="4049562" y="730215"/>
          <a:ext cx="1699975" cy="978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0983"/>
              </a:lnTo>
              <a:lnTo>
                <a:pt x="1699975" y="850983"/>
              </a:lnTo>
              <a:lnTo>
                <a:pt x="1699975" y="978751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FB763924-6A72-4AEB-868D-569406CDB6DC}">
      <dsp:nvSpPr>
        <dsp:cNvPr id="0" name=""/>
        <dsp:cNvSpPr/>
      </dsp:nvSpPr>
      <dsp:spPr>
        <a:xfrm>
          <a:off x="4003842" y="730215"/>
          <a:ext cx="91440" cy="9787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50983"/>
              </a:lnTo>
              <a:lnTo>
                <a:pt x="59994" y="850983"/>
              </a:lnTo>
              <a:lnTo>
                <a:pt x="59994" y="9787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B18F0C-A3F6-43F0-AEF5-7328201681C0}">
      <dsp:nvSpPr>
        <dsp:cNvPr id="0" name=""/>
        <dsp:cNvSpPr/>
      </dsp:nvSpPr>
      <dsp:spPr>
        <a:xfrm>
          <a:off x="2378136" y="730215"/>
          <a:ext cx="1671426" cy="978751"/>
        </a:xfrm>
        <a:custGeom>
          <a:avLst/>
          <a:gdLst/>
          <a:ahLst/>
          <a:cxnLst/>
          <a:rect l="0" t="0" r="0" b="0"/>
          <a:pathLst>
            <a:path>
              <a:moveTo>
                <a:pt x="1671426" y="0"/>
              </a:moveTo>
              <a:lnTo>
                <a:pt x="1671426" y="850983"/>
              </a:lnTo>
              <a:lnTo>
                <a:pt x="0" y="850983"/>
              </a:lnTo>
              <a:lnTo>
                <a:pt x="0" y="978751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B1CA3BE5-A651-496F-85DD-6054F7AC818C}">
      <dsp:nvSpPr>
        <dsp:cNvPr id="0" name=""/>
        <dsp:cNvSpPr/>
      </dsp:nvSpPr>
      <dsp:spPr>
        <a:xfrm>
          <a:off x="692435" y="730215"/>
          <a:ext cx="3357127" cy="978751"/>
        </a:xfrm>
        <a:custGeom>
          <a:avLst/>
          <a:gdLst/>
          <a:ahLst/>
          <a:cxnLst/>
          <a:rect l="0" t="0" r="0" b="0"/>
          <a:pathLst>
            <a:path>
              <a:moveTo>
                <a:pt x="3357127" y="0"/>
              </a:moveTo>
              <a:lnTo>
                <a:pt x="3357127" y="850983"/>
              </a:lnTo>
              <a:lnTo>
                <a:pt x="0" y="850983"/>
              </a:lnTo>
              <a:lnTo>
                <a:pt x="0" y="978751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99B93C9C-1455-4EDE-9E77-A8581F597593}">
      <dsp:nvSpPr>
        <dsp:cNvPr id="0" name=""/>
        <dsp:cNvSpPr/>
      </dsp:nvSpPr>
      <dsp:spPr>
        <a:xfrm>
          <a:off x="2491731" y="-145583"/>
          <a:ext cx="3115662" cy="875798"/>
        </a:xfrm>
        <a:prstGeom prst="roundRect">
          <a:avLst>
            <a:gd name="adj" fmla="val 10000"/>
          </a:avLst>
        </a:prstGeom>
        <a:solidFill>
          <a:schemeClr val="tx1"/>
        </a:solidFill>
        <a:ln w="25400" cap="flat" cmpd="sng" algn="ctr">
          <a:solidFill>
            <a:schemeClr val="bg1">
              <a:lumMod val="95000"/>
              <a:lumOff val="5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0C4751-2F62-483A-A3C2-9B20DFFBA0F1}">
      <dsp:nvSpPr>
        <dsp:cNvPr id="0" name=""/>
        <dsp:cNvSpPr/>
      </dsp:nvSpPr>
      <dsp:spPr>
        <a:xfrm>
          <a:off x="2644976" y="0"/>
          <a:ext cx="3115662" cy="875798"/>
        </a:xfrm>
        <a:prstGeom prst="roundRect">
          <a:avLst>
            <a:gd name="adj" fmla="val 10000"/>
          </a:avLst>
        </a:prstGeom>
        <a:solidFill>
          <a:srgbClr val="C00000">
            <a:alpha val="90000"/>
          </a:srgb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400" b="1" kern="1200" dirty="0" smtClean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مهارات الاستذكار</a:t>
          </a:r>
          <a:endParaRPr lang="ar-SA" sz="4400" b="1" kern="1200" dirty="0">
            <a:solidFill>
              <a:schemeClr val="tx1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2670627" y="25651"/>
        <a:ext cx="3064360" cy="824496"/>
      </dsp:txXfrm>
    </dsp:sp>
    <dsp:sp modelId="{B6D3AFCD-8FF9-441B-A374-FE99B979BD91}">
      <dsp:nvSpPr>
        <dsp:cNvPr id="0" name=""/>
        <dsp:cNvSpPr/>
      </dsp:nvSpPr>
      <dsp:spPr>
        <a:xfrm>
          <a:off x="2830" y="1708966"/>
          <a:ext cx="1379209" cy="1097778"/>
        </a:xfrm>
        <a:prstGeom prst="roundRect">
          <a:avLst>
            <a:gd name="adj" fmla="val 10000"/>
          </a:avLst>
        </a:prstGeom>
        <a:solidFill>
          <a:srgbClr val="CC0000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D5C22E-6633-4090-AC40-BF4E873918F7}">
      <dsp:nvSpPr>
        <dsp:cNvPr id="0" name=""/>
        <dsp:cNvSpPr/>
      </dsp:nvSpPr>
      <dsp:spPr>
        <a:xfrm>
          <a:off x="156075" y="1854549"/>
          <a:ext cx="1379209" cy="1097778"/>
        </a:xfrm>
        <a:prstGeom prst="roundRect">
          <a:avLst>
            <a:gd name="adj" fmla="val 10000"/>
          </a:avLst>
        </a:prstGeom>
        <a:solidFill>
          <a:schemeClr val="tx1">
            <a:alpha val="9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الدافعية للتعلم</a:t>
          </a:r>
          <a:endParaRPr lang="ar-SA" sz="18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188228" y="1886702"/>
        <a:ext cx="1314903" cy="1033472"/>
      </dsp:txXfrm>
    </dsp:sp>
    <dsp:sp modelId="{35A4BB60-4325-4DBA-B33A-E62BB73318FD}">
      <dsp:nvSpPr>
        <dsp:cNvPr id="0" name=""/>
        <dsp:cNvSpPr/>
      </dsp:nvSpPr>
      <dsp:spPr>
        <a:xfrm>
          <a:off x="1688531" y="1708966"/>
          <a:ext cx="1379209" cy="1097778"/>
        </a:xfrm>
        <a:prstGeom prst="roundRect">
          <a:avLst>
            <a:gd name="adj" fmla="val 10000"/>
          </a:avLst>
        </a:prstGeom>
        <a:solidFill>
          <a:srgbClr val="CC0000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A8DEC1-4169-4AC4-9BA7-001E5CDA3BA3}">
      <dsp:nvSpPr>
        <dsp:cNvPr id="0" name=""/>
        <dsp:cNvSpPr/>
      </dsp:nvSpPr>
      <dsp:spPr>
        <a:xfrm>
          <a:off x="1841776" y="1854549"/>
          <a:ext cx="1379209" cy="1097778"/>
        </a:xfrm>
        <a:prstGeom prst="roundRect">
          <a:avLst>
            <a:gd name="adj" fmla="val 10000"/>
          </a:avLst>
        </a:prstGeom>
        <a:solidFill>
          <a:schemeClr val="tx1">
            <a:alpha val="9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عوائق الاستذكار الفعال</a:t>
          </a:r>
          <a:endParaRPr lang="ar-SA" sz="18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1873929" y="1886702"/>
        <a:ext cx="1314903" cy="1033472"/>
      </dsp:txXfrm>
    </dsp:sp>
    <dsp:sp modelId="{8F3DB28D-1025-40E2-8D22-44F343F5077E}">
      <dsp:nvSpPr>
        <dsp:cNvPr id="0" name=""/>
        <dsp:cNvSpPr/>
      </dsp:nvSpPr>
      <dsp:spPr>
        <a:xfrm>
          <a:off x="3374232" y="1708966"/>
          <a:ext cx="1379209" cy="1097778"/>
        </a:xfrm>
        <a:prstGeom prst="roundRect">
          <a:avLst>
            <a:gd name="adj" fmla="val 10000"/>
          </a:avLst>
        </a:prstGeom>
        <a:solidFill>
          <a:srgbClr val="CC0000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E90B31-5167-41C5-976C-95396DB4208B}">
      <dsp:nvSpPr>
        <dsp:cNvPr id="0" name=""/>
        <dsp:cNvSpPr/>
      </dsp:nvSpPr>
      <dsp:spPr>
        <a:xfrm>
          <a:off x="3527477" y="1854549"/>
          <a:ext cx="1379209" cy="1097778"/>
        </a:xfrm>
        <a:prstGeom prst="roundRect">
          <a:avLst>
            <a:gd name="adj" fmla="val 10000"/>
          </a:avLst>
        </a:prstGeom>
        <a:solidFill>
          <a:schemeClr val="tx1">
            <a:alpha val="9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العادات الجيدة للاستذكار من خلال خصائصه</a:t>
          </a:r>
          <a:endParaRPr lang="ar-SA" sz="18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3559630" y="1886702"/>
        <a:ext cx="1314903" cy="1033472"/>
      </dsp:txXfrm>
    </dsp:sp>
    <dsp:sp modelId="{214EF868-B65C-4F05-94C9-A4B0014C33C1}">
      <dsp:nvSpPr>
        <dsp:cNvPr id="0" name=""/>
        <dsp:cNvSpPr/>
      </dsp:nvSpPr>
      <dsp:spPr>
        <a:xfrm>
          <a:off x="5059933" y="1708966"/>
          <a:ext cx="1379209" cy="1097778"/>
        </a:xfrm>
        <a:prstGeom prst="roundRect">
          <a:avLst>
            <a:gd name="adj" fmla="val 10000"/>
          </a:avLst>
        </a:prstGeom>
        <a:solidFill>
          <a:srgbClr val="CC0000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B4AF35-4636-4CCA-9C2D-4C14D7D9028F}">
      <dsp:nvSpPr>
        <dsp:cNvPr id="0" name=""/>
        <dsp:cNvSpPr/>
      </dsp:nvSpPr>
      <dsp:spPr>
        <a:xfrm>
          <a:off x="5213178" y="1854549"/>
          <a:ext cx="1379209" cy="1097778"/>
        </a:xfrm>
        <a:prstGeom prst="roundRect">
          <a:avLst>
            <a:gd name="adj" fmla="val 10000"/>
          </a:avLst>
        </a:prstGeom>
        <a:solidFill>
          <a:schemeClr val="tx1">
            <a:alpha val="9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خصائص الاستذكار الفعال</a:t>
          </a:r>
          <a:endParaRPr lang="ar-SA" sz="18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5245331" y="1886702"/>
        <a:ext cx="1314903" cy="1033472"/>
      </dsp:txXfrm>
    </dsp:sp>
    <dsp:sp modelId="{A7813809-DAA5-418A-81F8-02AA81EFC123}">
      <dsp:nvSpPr>
        <dsp:cNvPr id="0" name=""/>
        <dsp:cNvSpPr/>
      </dsp:nvSpPr>
      <dsp:spPr>
        <a:xfrm>
          <a:off x="6745634" y="1708966"/>
          <a:ext cx="1379209" cy="1097778"/>
        </a:xfrm>
        <a:prstGeom prst="roundRect">
          <a:avLst>
            <a:gd name="adj" fmla="val 10000"/>
          </a:avLst>
        </a:prstGeom>
        <a:solidFill>
          <a:srgbClr val="CC0000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CB53C-F1EC-48DC-B00E-8F38183FEC2D}">
      <dsp:nvSpPr>
        <dsp:cNvPr id="0" name=""/>
        <dsp:cNvSpPr/>
      </dsp:nvSpPr>
      <dsp:spPr>
        <a:xfrm>
          <a:off x="6898879" y="1854549"/>
          <a:ext cx="1379209" cy="1097778"/>
        </a:xfrm>
        <a:prstGeom prst="roundRect">
          <a:avLst>
            <a:gd name="adj" fmla="val 10000"/>
          </a:avLst>
        </a:prstGeom>
        <a:solidFill>
          <a:schemeClr val="tx1">
            <a:alpha val="9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مفهوم مهارة الاستذكار</a:t>
          </a:r>
          <a:endParaRPr lang="ar-SA" sz="18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6931032" y="1886702"/>
        <a:ext cx="1314903" cy="10334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C4D56-2B62-4BEE-90EC-297E27D250E9}">
      <dsp:nvSpPr>
        <dsp:cNvPr id="0" name=""/>
        <dsp:cNvSpPr/>
      </dsp:nvSpPr>
      <dsp:spPr>
        <a:xfrm>
          <a:off x="2597062" y="585148"/>
          <a:ext cx="5283038" cy="5283038"/>
        </a:xfrm>
        <a:prstGeom prst="blockArc">
          <a:avLst>
            <a:gd name="adj1" fmla="val 13500000"/>
            <a:gd name="adj2" fmla="val 16200000"/>
            <a:gd name="adj3" fmla="val 3436"/>
          </a:avLst>
        </a:prstGeom>
        <a:solidFill>
          <a:srgbClr val="CC0000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5732B2-B54F-473C-B0F0-25C219F084AD}">
      <dsp:nvSpPr>
        <dsp:cNvPr id="0" name=""/>
        <dsp:cNvSpPr/>
      </dsp:nvSpPr>
      <dsp:spPr>
        <a:xfrm>
          <a:off x="2506833" y="557729"/>
          <a:ext cx="5283038" cy="5283038"/>
        </a:xfrm>
        <a:prstGeom prst="blockArc">
          <a:avLst>
            <a:gd name="adj1" fmla="val 10803142"/>
            <a:gd name="adj2" fmla="val 13540806"/>
            <a:gd name="adj3" fmla="val 3436"/>
          </a:avLst>
        </a:prstGeom>
        <a:solidFill>
          <a:srgbClr val="CC0000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D01548-96A0-4D5F-A069-180E8AC11146}">
      <dsp:nvSpPr>
        <dsp:cNvPr id="0" name=""/>
        <dsp:cNvSpPr/>
      </dsp:nvSpPr>
      <dsp:spPr>
        <a:xfrm>
          <a:off x="2506834" y="555344"/>
          <a:ext cx="5283038" cy="5283038"/>
        </a:xfrm>
        <a:prstGeom prst="blockArc">
          <a:avLst>
            <a:gd name="adj1" fmla="val 8099991"/>
            <a:gd name="adj2" fmla="val 10799983"/>
            <a:gd name="adj3" fmla="val 3436"/>
          </a:avLst>
        </a:prstGeom>
        <a:solidFill>
          <a:srgbClr val="CC0000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55F906-1C30-4E45-9707-B441DC7A9809}">
      <dsp:nvSpPr>
        <dsp:cNvPr id="0" name=""/>
        <dsp:cNvSpPr/>
      </dsp:nvSpPr>
      <dsp:spPr>
        <a:xfrm>
          <a:off x="2487693" y="536400"/>
          <a:ext cx="5283038" cy="5283038"/>
        </a:xfrm>
        <a:prstGeom prst="blockArc">
          <a:avLst>
            <a:gd name="adj1" fmla="val 5374662"/>
            <a:gd name="adj2" fmla="val 8064331"/>
            <a:gd name="adj3" fmla="val 3436"/>
          </a:avLst>
        </a:prstGeom>
        <a:solidFill>
          <a:srgbClr val="CC0000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E80971-91FC-4127-9C47-6D5FA6CCE6E6}">
      <dsp:nvSpPr>
        <dsp:cNvPr id="0" name=""/>
        <dsp:cNvSpPr/>
      </dsp:nvSpPr>
      <dsp:spPr>
        <a:xfrm>
          <a:off x="2594274" y="585480"/>
          <a:ext cx="5283038" cy="5283038"/>
        </a:xfrm>
        <a:prstGeom prst="blockArc">
          <a:avLst>
            <a:gd name="adj1" fmla="val 2735663"/>
            <a:gd name="adj2" fmla="val 5425340"/>
            <a:gd name="adj3" fmla="val 3436"/>
          </a:avLst>
        </a:prstGeom>
        <a:solidFill>
          <a:srgbClr val="CC0000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D2B60D-6492-42E6-985D-4B33AF986193}">
      <dsp:nvSpPr>
        <dsp:cNvPr id="0" name=""/>
        <dsp:cNvSpPr/>
      </dsp:nvSpPr>
      <dsp:spPr>
        <a:xfrm>
          <a:off x="2575130" y="604425"/>
          <a:ext cx="5283038" cy="5283038"/>
        </a:xfrm>
        <a:prstGeom prst="blockArc">
          <a:avLst>
            <a:gd name="adj1" fmla="val 15"/>
            <a:gd name="adj2" fmla="val 2699998"/>
            <a:gd name="adj3" fmla="val 3436"/>
          </a:avLst>
        </a:prstGeom>
        <a:solidFill>
          <a:srgbClr val="CC0000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F0CA60-CD93-41F8-A474-C27D5919068C}">
      <dsp:nvSpPr>
        <dsp:cNvPr id="0" name=""/>
        <dsp:cNvSpPr/>
      </dsp:nvSpPr>
      <dsp:spPr>
        <a:xfrm>
          <a:off x="2575130" y="604411"/>
          <a:ext cx="5283038" cy="5283038"/>
        </a:xfrm>
        <a:prstGeom prst="blockArc">
          <a:avLst>
            <a:gd name="adj1" fmla="val 18900033"/>
            <a:gd name="adj2" fmla="val 33"/>
            <a:gd name="adj3" fmla="val 3436"/>
          </a:avLst>
        </a:prstGeom>
        <a:solidFill>
          <a:srgbClr val="CC0000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360672-7637-4814-A19A-D36386B1F2A9}">
      <dsp:nvSpPr>
        <dsp:cNvPr id="0" name=""/>
        <dsp:cNvSpPr/>
      </dsp:nvSpPr>
      <dsp:spPr>
        <a:xfrm>
          <a:off x="2555745" y="584819"/>
          <a:ext cx="5283038" cy="5283038"/>
        </a:xfrm>
        <a:prstGeom prst="blockArc">
          <a:avLst>
            <a:gd name="adj1" fmla="val 16254713"/>
            <a:gd name="adj2" fmla="val 18936530"/>
            <a:gd name="adj3" fmla="val 3436"/>
          </a:avLst>
        </a:prstGeom>
        <a:solidFill>
          <a:srgbClr val="CC0000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6C6B1E-33AA-4545-AA61-B7414B64EDD2}">
      <dsp:nvSpPr>
        <dsp:cNvPr id="0" name=""/>
        <dsp:cNvSpPr/>
      </dsp:nvSpPr>
      <dsp:spPr>
        <a:xfrm>
          <a:off x="3893169" y="1996576"/>
          <a:ext cx="2690825" cy="2460183"/>
        </a:xfrm>
        <a:prstGeom prst="ellipse">
          <a:avLst/>
        </a:prstGeom>
        <a:solidFill>
          <a:srgbClr val="CC0000"/>
        </a:solidFill>
        <a:ln>
          <a:solidFill>
            <a:schemeClr val="bg1">
              <a:lumMod val="95000"/>
              <a:lumOff val="5000"/>
            </a:schemeClr>
          </a:solidFill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400" b="1" kern="1200" dirty="0" smtClean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عادات الاستذكار الجيد</a:t>
          </a:r>
          <a:endParaRPr lang="ar-SA" sz="4400" b="1" kern="1200" dirty="0">
            <a:solidFill>
              <a:schemeClr val="tx1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4287231" y="2356861"/>
        <a:ext cx="1902701" cy="1739613"/>
      </dsp:txXfrm>
    </dsp:sp>
    <dsp:sp modelId="{E3C4382B-6898-4A22-91E1-26E673AE3616}">
      <dsp:nvSpPr>
        <dsp:cNvPr id="0" name=""/>
        <dsp:cNvSpPr/>
      </dsp:nvSpPr>
      <dsp:spPr>
        <a:xfrm>
          <a:off x="4608315" y="260"/>
          <a:ext cx="1260533" cy="1260533"/>
        </a:xfrm>
        <a:prstGeom prst="ellipse">
          <a:avLst/>
        </a:prstGeom>
        <a:solidFill>
          <a:schemeClr val="tx1">
            <a:lumMod val="95000"/>
          </a:schemeClr>
        </a:solidFill>
        <a:ln w="38100">
          <a:solidFill>
            <a:srgbClr val="C00000"/>
          </a:solidFill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الحالة الفيزيائية</a:t>
          </a:r>
          <a:endParaRPr lang="ar-SA" sz="24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4792916" y="184861"/>
        <a:ext cx="891331" cy="891331"/>
      </dsp:txXfrm>
    </dsp:sp>
    <dsp:sp modelId="{B6881CFE-0DA6-4032-B576-C9CC86181F38}">
      <dsp:nvSpPr>
        <dsp:cNvPr id="0" name=""/>
        <dsp:cNvSpPr/>
      </dsp:nvSpPr>
      <dsp:spPr>
        <a:xfrm>
          <a:off x="6422149" y="779934"/>
          <a:ext cx="1260533" cy="1260533"/>
        </a:xfrm>
        <a:prstGeom prst="ellipse">
          <a:avLst/>
        </a:prstGeom>
        <a:solidFill>
          <a:schemeClr val="tx1">
            <a:lumMod val="95000"/>
          </a:schemeClr>
        </a:solidFill>
        <a:ln w="38100">
          <a:solidFill>
            <a:srgbClr val="C00000"/>
          </a:solidFill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إمكانية التعلم</a:t>
          </a:r>
          <a:endParaRPr lang="ar-SA" sz="24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6606750" y="964535"/>
        <a:ext cx="891331" cy="891331"/>
      </dsp:txXfrm>
    </dsp:sp>
    <dsp:sp modelId="{96E19ECE-030D-423F-B788-47EA206272B9}">
      <dsp:nvSpPr>
        <dsp:cNvPr id="0" name=""/>
        <dsp:cNvSpPr/>
      </dsp:nvSpPr>
      <dsp:spPr>
        <a:xfrm>
          <a:off x="7182523" y="2615689"/>
          <a:ext cx="1260533" cy="1260533"/>
        </a:xfrm>
        <a:prstGeom prst="ellipse">
          <a:avLst/>
        </a:prstGeom>
        <a:solidFill>
          <a:schemeClr val="tx1">
            <a:lumMod val="95000"/>
          </a:schemeClr>
        </a:solidFill>
        <a:ln w="38100">
          <a:solidFill>
            <a:srgbClr val="C00000"/>
          </a:solidFill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حب التعلم </a:t>
          </a:r>
          <a:endParaRPr lang="ar-SA" sz="24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7367124" y="2800290"/>
        <a:ext cx="891331" cy="891331"/>
      </dsp:txXfrm>
    </dsp:sp>
    <dsp:sp modelId="{D3EA5C34-DBE8-41A3-BAF3-5F3EF619C9B0}">
      <dsp:nvSpPr>
        <dsp:cNvPr id="0" name=""/>
        <dsp:cNvSpPr/>
      </dsp:nvSpPr>
      <dsp:spPr>
        <a:xfrm>
          <a:off x="6422132" y="4451425"/>
          <a:ext cx="1260533" cy="1260533"/>
        </a:xfrm>
        <a:prstGeom prst="ellipse">
          <a:avLst/>
        </a:prstGeom>
        <a:solidFill>
          <a:schemeClr val="tx1">
            <a:lumMod val="95000"/>
          </a:schemeClr>
        </a:solidFill>
        <a:ln w="38100">
          <a:solidFill>
            <a:srgbClr val="C00000"/>
          </a:solidFill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البيئة المناسبة</a:t>
          </a:r>
          <a:endParaRPr lang="ar-SA" sz="24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6606733" y="4636026"/>
        <a:ext cx="891331" cy="891331"/>
      </dsp:txXfrm>
    </dsp:sp>
    <dsp:sp modelId="{A6A6356E-C5FA-4120-882E-BF0658B4691B}">
      <dsp:nvSpPr>
        <dsp:cNvPr id="0" name=""/>
        <dsp:cNvSpPr/>
      </dsp:nvSpPr>
      <dsp:spPr>
        <a:xfrm>
          <a:off x="4586390" y="5192802"/>
          <a:ext cx="1260533" cy="1260533"/>
        </a:xfrm>
        <a:prstGeom prst="ellipse">
          <a:avLst/>
        </a:prstGeom>
        <a:solidFill>
          <a:schemeClr val="tx1">
            <a:lumMod val="95000"/>
          </a:schemeClr>
        </a:solidFill>
        <a:ln w="38100">
          <a:solidFill>
            <a:srgbClr val="C00000"/>
          </a:solidFill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ترميز المعلومات</a:t>
          </a:r>
          <a:endParaRPr lang="ar-SA" sz="20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4770991" y="5377403"/>
        <a:ext cx="891331" cy="891331"/>
      </dsp:txXfrm>
    </dsp:sp>
    <dsp:sp modelId="{EFE54DBE-3D25-458D-8591-FFF327EB534D}">
      <dsp:nvSpPr>
        <dsp:cNvPr id="0" name=""/>
        <dsp:cNvSpPr/>
      </dsp:nvSpPr>
      <dsp:spPr>
        <a:xfrm>
          <a:off x="2750653" y="4451429"/>
          <a:ext cx="1260533" cy="1260533"/>
        </a:xfrm>
        <a:prstGeom prst="ellipse">
          <a:avLst/>
        </a:prstGeom>
        <a:solidFill>
          <a:schemeClr val="tx1">
            <a:lumMod val="95000"/>
          </a:schemeClr>
        </a:solidFill>
        <a:ln w="38100">
          <a:solidFill>
            <a:srgbClr val="C00000"/>
          </a:solidFill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استراتيجيات</a:t>
          </a:r>
          <a:r>
            <a:rPr lang="ar-SA" sz="24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 التعلم</a:t>
          </a:r>
          <a:endParaRPr lang="ar-SA" sz="24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2935254" y="4636030"/>
        <a:ext cx="891331" cy="891331"/>
      </dsp:txXfrm>
    </dsp:sp>
    <dsp:sp modelId="{C9A5E54E-2420-487A-B236-ED4E15506594}">
      <dsp:nvSpPr>
        <dsp:cNvPr id="0" name=""/>
        <dsp:cNvSpPr/>
      </dsp:nvSpPr>
      <dsp:spPr>
        <a:xfrm>
          <a:off x="1990256" y="2615688"/>
          <a:ext cx="1260533" cy="1260533"/>
        </a:xfrm>
        <a:prstGeom prst="ellipse">
          <a:avLst/>
        </a:prstGeom>
        <a:solidFill>
          <a:schemeClr val="tx1">
            <a:lumMod val="95000"/>
          </a:schemeClr>
        </a:solidFill>
        <a:ln w="38100">
          <a:solidFill>
            <a:srgbClr val="C00000"/>
          </a:solidFill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الامكانات العقلية</a:t>
          </a:r>
          <a:endParaRPr lang="ar-SA" sz="20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2174857" y="2800289"/>
        <a:ext cx="891331" cy="891331"/>
      </dsp:txXfrm>
    </dsp:sp>
    <dsp:sp modelId="{F1AFFD96-092E-4F37-BB17-D0C1484F6598}">
      <dsp:nvSpPr>
        <dsp:cNvPr id="0" name=""/>
        <dsp:cNvSpPr/>
      </dsp:nvSpPr>
      <dsp:spPr>
        <a:xfrm>
          <a:off x="2772566" y="760652"/>
          <a:ext cx="1260533" cy="1260533"/>
        </a:xfrm>
        <a:prstGeom prst="ellipse">
          <a:avLst/>
        </a:prstGeom>
        <a:solidFill>
          <a:schemeClr val="tx1">
            <a:lumMod val="95000"/>
          </a:schemeClr>
        </a:solidFill>
        <a:ln w="38100">
          <a:solidFill>
            <a:srgbClr val="C00000"/>
          </a:solidFill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التعلم مع الآخرين</a:t>
          </a:r>
          <a:endParaRPr lang="ar-SA" sz="24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2957167" y="945253"/>
        <a:ext cx="891331" cy="8913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3E73AC-8059-4924-A272-5911DA7555B9}">
      <dsp:nvSpPr>
        <dsp:cNvPr id="0" name=""/>
        <dsp:cNvSpPr/>
      </dsp:nvSpPr>
      <dsp:spPr>
        <a:xfrm>
          <a:off x="5159541" y="2423237"/>
          <a:ext cx="1634244" cy="1634244"/>
        </a:xfrm>
        <a:prstGeom prst="ellipse">
          <a:avLst/>
        </a:prstGeom>
        <a:gradFill flip="none" rotWithShape="0">
          <a:gsLst>
            <a:gs pos="0">
              <a:srgbClr val="CC0000">
                <a:shade val="30000"/>
                <a:satMod val="115000"/>
              </a:srgbClr>
            </a:gs>
            <a:gs pos="50000">
              <a:srgbClr val="CC0000">
                <a:shade val="67500"/>
                <a:satMod val="115000"/>
              </a:srgbClr>
            </a:gs>
            <a:gs pos="100000">
              <a:srgbClr val="CC0000">
                <a:shade val="100000"/>
                <a:satMod val="115000"/>
              </a:srgbClr>
            </a:gs>
          </a:gsLst>
          <a:path path="circle">
            <a:fillToRect l="100000" b="100000"/>
          </a:path>
          <a:tileRect t="-100000" r="-100000"/>
        </a:gradFill>
        <a:ln w="25400" cap="flat" cmpd="sng" algn="ctr">
          <a:solidFill>
            <a:schemeClr val="bg1">
              <a:lumMod val="85000"/>
              <a:lumOff val="15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عوائق </a:t>
          </a:r>
          <a:r>
            <a:rPr lang="ar-SA" sz="32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الاستذكار</a:t>
          </a:r>
          <a:endParaRPr lang="ar-SA" sz="32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5398870" y="2662566"/>
        <a:ext cx="1155586" cy="1155586"/>
      </dsp:txXfrm>
    </dsp:sp>
    <dsp:sp modelId="{8E99526A-5A89-412B-AFAE-621DDD607D56}">
      <dsp:nvSpPr>
        <dsp:cNvPr id="0" name=""/>
        <dsp:cNvSpPr/>
      </dsp:nvSpPr>
      <dsp:spPr>
        <a:xfrm rot="16200000">
          <a:off x="5725168" y="1685131"/>
          <a:ext cx="502991" cy="555642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95000"/>
            <a:lumOff val="5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500" kern="1200"/>
        </a:p>
      </dsp:txBody>
      <dsp:txXfrm>
        <a:off x="5800617" y="1871708"/>
        <a:ext cx="352094" cy="333386"/>
      </dsp:txXfrm>
    </dsp:sp>
    <dsp:sp modelId="{C5EEB0BC-6519-41A7-8809-5B9FB82D9CBA}">
      <dsp:nvSpPr>
        <dsp:cNvPr id="0" name=""/>
        <dsp:cNvSpPr/>
      </dsp:nvSpPr>
      <dsp:spPr>
        <a:xfrm>
          <a:off x="5241254" y="3377"/>
          <a:ext cx="1470819" cy="1470819"/>
        </a:xfrm>
        <a:prstGeom prst="ellipse">
          <a:avLst/>
        </a:prstGeom>
        <a:solidFill>
          <a:schemeClr val="tx1"/>
        </a:solidFill>
        <a:ln w="25400" cap="flat" cmpd="sng" algn="ctr">
          <a:solidFill>
            <a:srgbClr val="FF0000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 smtClean="0">
              <a:solidFill>
                <a:schemeClr val="bg1">
                  <a:lumMod val="85000"/>
                  <a:lumOff val="1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عدم معرفة</a:t>
          </a:r>
          <a:r>
            <a:rPr lang="en-US" sz="1800" b="1" kern="1200" dirty="0" smtClean="0">
              <a:solidFill>
                <a:schemeClr val="bg1">
                  <a:lumMod val="85000"/>
                  <a:lumOff val="1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 </a:t>
          </a:r>
          <a:r>
            <a:rPr lang="ar-SA" sz="1800" b="1" kern="1200" dirty="0" smtClean="0">
              <a:solidFill>
                <a:schemeClr val="bg1">
                  <a:lumMod val="85000"/>
                  <a:lumOff val="1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من أين  ومتى ستبدأ</a:t>
          </a:r>
          <a:endParaRPr lang="ar-SA" sz="1800" kern="1200" dirty="0">
            <a:solidFill>
              <a:schemeClr val="bg1">
                <a:lumMod val="85000"/>
                <a:lumOff val="15000"/>
              </a:schemeClr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5456650" y="218773"/>
        <a:ext cx="1040027" cy="1040027"/>
      </dsp:txXfrm>
    </dsp:sp>
    <dsp:sp modelId="{795F14F6-67B5-4001-BA64-509F8A0638F4}">
      <dsp:nvSpPr>
        <dsp:cNvPr id="0" name=""/>
        <dsp:cNvSpPr/>
      </dsp:nvSpPr>
      <dsp:spPr>
        <a:xfrm rot="18900000">
          <a:off x="6628431" y="2059275"/>
          <a:ext cx="502991" cy="555642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95000"/>
            <a:lumOff val="5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500" kern="1200"/>
        </a:p>
      </dsp:txBody>
      <dsp:txXfrm>
        <a:off x="6650529" y="2223753"/>
        <a:ext cx="352094" cy="333386"/>
      </dsp:txXfrm>
    </dsp:sp>
    <dsp:sp modelId="{8D6FF76B-D1E1-4ADE-80EF-25C81ACDF4C0}">
      <dsp:nvSpPr>
        <dsp:cNvPr id="0" name=""/>
        <dsp:cNvSpPr/>
      </dsp:nvSpPr>
      <dsp:spPr>
        <a:xfrm>
          <a:off x="7010133" y="736071"/>
          <a:ext cx="1470819" cy="1470819"/>
        </a:xfrm>
        <a:prstGeom prst="ellipse">
          <a:avLst/>
        </a:prstGeom>
        <a:solidFill>
          <a:schemeClr val="tx1"/>
        </a:solidFill>
        <a:ln w="25400" cap="flat" cmpd="sng" algn="ctr">
          <a:solidFill>
            <a:srgbClr val="FF0000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>
              <a:solidFill>
                <a:schemeClr val="bg1">
                  <a:lumMod val="85000"/>
                  <a:lumOff val="1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الشعور بقصر الوقت</a:t>
          </a:r>
          <a:endParaRPr lang="ar-SA" sz="2000" b="1" kern="1200" dirty="0">
            <a:solidFill>
              <a:schemeClr val="bg1">
                <a:lumMod val="85000"/>
                <a:lumOff val="15000"/>
              </a:schemeClr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7225529" y="951467"/>
        <a:ext cx="1040027" cy="1040027"/>
      </dsp:txXfrm>
    </dsp:sp>
    <dsp:sp modelId="{EE472480-B3EC-4346-AD2C-AA0B90470C19}">
      <dsp:nvSpPr>
        <dsp:cNvPr id="0" name=""/>
        <dsp:cNvSpPr/>
      </dsp:nvSpPr>
      <dsp:spPr>
        <a:xfrm>
          <a:off x="7002574" y="2962538"/>
          <a:ext cx="502991" cy="555642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95000"/>
            <a:lumOff val="5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500" kern="1200"/>
        </a:p>
      </dsp:txBody>
      <dsp:txXfrm>
        <a:off x="7002574" y="3073666"/>
        <a:ext cx="352094" cy="333386"/>
      </dsp:txXfrm>
    </dsp:sp>
    <dsp:sp modelId="{2E1C405D-3B4F-4762-98D6-3B6DB884E964}">
      <dsp:nvSpPr>
        <dsp:cNvPr id="0" name=""/>
        <dsp:cNvSpPr/>
      </dsp:nvSpPr>
      <dsp:spPr>
        <a:xfrm>
          <a:off x="7742826" y="2504950"/>
          <a:ext cx="1470819" cy="1470819"/>
        </a:xfrm>
        <a:prstGeom prst="ellipse">
          <a:avLst/>
        </a:prstGeom>
        <a:solidFill>
          <a:schemeClr val="tx1"/>
        </a:solidFill>
        <a:ln w="25400" cap="flat" cmpd="sng" algn="ctr">
          <a:solidFill>
            <a:srgbClr val="FF0000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>
              <a:solidFill>
                <a:schemeClr val="bg1">
                  <a:lumMod val="85000"/>
                  <a:lumOff val="1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المادة صعبة وغير ممتعة</a:t>
          </a:r>
          <a:endParaRPr lang="ar-SA" sz="2000" b="1" kern="1200" dirty="0">
            <a:solidFill>
              <a:schemeClr val="bg1">
                <a:lumMod val="85000"/>
                <a:lumOff val="15000"/>
              </a:schemeClr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7958222" y="2720346"/>
        <a:ext cx="1040027" cy="1040027"/>
      </dsp:txXfrm>
    </dsp:sp>
    <dsp:sp modelId="{DFD312A4-A9D5-409D-B240-6EE56619D4A8}">
      <dsp:nvSpPr>
        <dsp:cNvPr id="0" name=""/>
        <dsp:cNvSpPr/>
      </dsp:nvSpPr>
      <dsp:spPr>
        <a:xfrm rot="2700000">
          <a:off x="6628431" y="3865801"/>
          <a:ext cx="502991" cy="555642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95000"/>
            <a:lumOff val="5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500" kern="1200"/>
        </a:p>
      </dsp:txBody>
      <dsp:txXfrm>
        <a:off x="6650529" y="3923579"/>
        <a:ext cx="352094" cy="333386"/>
      </dsp:txXfrm>
    </dsp:sp>
    <dsp:sp modelId="{98F7F5A0-1AE8-4DB1-B4C5-46C7BFAE9631}">
      <dsp:nvSpPr>
        <dsp:cNvPr id="0" name=""/>
        <dsp:cNvSpPr/>
      </dsp:nvSpPr>
      <dsp:spPr>
        <a:xfrm>
          <a:off x="7010133" y="4273829"/>
          <a:ext cx="1470819" cy="1470819"/>
        </a:xfrm>
        <a:prstGeom prst="ellipse">
          <a:avLst/>
        </a:prstGeom>
        <a:solidFill>
          <a:schemeClr val="tx1"/>
        </a:solidFill>
        <a:ln w="25400" cap="flat" cmpd="sng" algn="ctr">
          <a:solidFill>
            <a:srgbClr val="FF0000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 smtClean="0">
              <a:solidFill>
                <a:schemeClr val="bg1">
                  <a:lumMod val="85000"/>
                  <a:lumOff val="1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عدم المقدرة على تثبيت ما تمت قراءته</a:t>
          </a:r>
          <a:endParaRPr lang="ar-SA" sz="1800" b="1" kern="1200" dirty="0">
            <a:solidFill>
              <a:schemeClr val="bg1">
                <a:lumMod val="85000"/>
                <a:lumOff val="15000"/>
              </a:schemeClr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7225529" y="4489225"/>
        <a:ext cx="1040027" cy="1040027"/>
      </dsp:txXfrm>
    </dsp:sp>
    <dsp:sp modelId="{4822EAB5-4BEB-4231-8F60-B6DE9CAAFC88}">
      <dsp:nvSpPr>
        <dsp:cNvPr id="0" name=""/>
        <dsp:cNvSpPr/>
      </dsp:nvSpPr>
      <dsp:spPr>
        <a:xfrm rot="5400000">
          <a:off x="5725168" y="4239945"/>
          <a:ext cx="502991" cy="555642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95000"/>
            <a:lumOff val="5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500" kern="1200"/>
        </a:p>
      </dsp:txBody>
      <dsp:txXfrm>
        <a:off x="5800617" y="4275625"/>
        <a:ext cx="352094" cy="333386"/>
      </dsp:txXfrm>
    </dsp:sp>
    <dsp:sp modelId="{83FEA8A7-A706-4432-82FE-42E846181D0F}">
      <dsp:nvSpPr>
        <dsp:cNvPr id="0" name=""/>
        <dsp:cNvSpPr/>
      </dsp:nvSpPr>
      <dsp:spPr>
        <a:xfrm>
          <a:off x="5241254" y="5006522"/>
          <a:ext cx="1470819" cy="1470819"/>
        </a:xfrm>
        <a:prstGeom prst="ellipse">
          <a:avLst/>
        </a:prstGeom>
        <a:solidFill>
          <a:schemeClr val="tx1"/>
        </a:solidFill>
        <a:ln w="25400" cap="flat" cmpd="sng" algn="ctr">
          <a:solidFill>
            <a:srgbClr val="FF0000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>
              <a:solidFill>
                <a:schemeClr val="bg1">
                  <a:lumMod val="85000"/>
                  <a:lumOff val="1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الشك في فهم المادة</a:t>
          </a:r>
          <a:endParaRPr lang="ar-SA" sz="2000" b="1" kern="1200" dirty="0">
            <a:solidFill>
              <a:schemeClr val="bg1">
                <a:lumMod val="85000"/>
                <a:lumOff val="15000"/>
              </a:schemeClr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5456650" y="5221918"/>
        <a:ext cx="1040027" cy="1040027"/>
      </dsp:txXfrm>
    </dsp:sp>
    <dsp:sp modelId="{E92EC495-C382-4D4A-AF38-793593249EB7}">
      <dsp:nvSpPr>
        <dsp:cNvPr id="0" name=""/>
        <dsp:cNvSpPr/>
      </dsp:nvSpPr>
      <dsp:spPr>
        <a:xfrm rot="8100000">
          <a:off x="4821905" y="3865801"/>
          <a:ext cx="502991" cy="555642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95000"/>
            <a:lumOff val="5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500" kern="1200"/>
        </a:p>
      </dsp:txBody>
      <dsp:txXfrm rot="10800000">
        <a:off x="4950704" y="3923579"/>
        <a:ext cx="352094" cy="333386"/>
      </dsp:txXfrm>
    </dsp:sp>
    <dsp:sp modelId="{46F982A2-2FD1-4B55-8526-F10B88EBB0C9}">
      <dsp:nvSpPr>
        <dsp:cNvPr id="0" name=""/>
        <dsp:cNvSpPr/>
      </dsp:nvSpPr>
      <dsp:spPr>
        <a:xfrm>
          <a:off x="3472375" y="4273829"/>
          <a:ext cx="1470819" cy="1470819"/>
        </a:xfrm>
        <a:prstGeom prst="ellipse">
          <a:avLst/>
        </a:prstGeom>
        <a:solidFill>
          <a:schemeClr val="tx1"/>
        </a:solidFill>
        <a:ln w="25400" cap="flat" cmpd="sng" algn="ctr">
          <a:solidFill>
            <a:srgbClr val="FF0000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>
              <a:solidFill>
                <a:schemeClr val="bg1">
                  <a:lumMod val="85000"/>
                  <a:lumOff val="1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النسيان</a:t>
          </a:r>
          <a:endParaRPr lang="ar-SA" sz="2000" b="1" kern="1200" dirty="0">
            <a:solidFill>
              <a:schemeClr val="bg1">
                <a:lumMod val="85000"/>
                <a:lumOff val="15000"/>
              </a:schemeClr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3687771" y="4489225"/>
        <a:ext cx="1040027" cy="1040027"/>
      </dsp:txXfrm>
    </dsp:sp>
    <dsp:sp modelId="{354CA9A7-6132-4845-A6A4-FB551E5E4258}">
      <dsp:nvSpPr>
        <dsp:cNvPr id="0" name=""/>
        <dsp:cNvSpPr/>
      </dsp:nvSpPr>
      <dsp:spPr>
        <a:xfrm rot="10800000">
          <a:off x="4447761" y="2962538"/>
          <a:ext cx="502991" cy="555642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95000"/>
            <a:lumOff val="5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500" kern="1200"/>
        </a:p>
      </dsp:txBody>
      <dsp:txXfrm rot="10800000">
        <a:off x="4598658" y="3073666"/>
        <a:ext cx="352094" cy="333386"/>
      </dsp:txXfrm>
    </dsp:sp>
    <dsp:sp modelId="{C1B2ADBE-5208-428F-8431-9E1B65FEA55B}">
      <dsp:nvSpPr>
        <dsp:cNvPr id="0" name=""/>
        <dsp:cNvSpPr/>
      </dsp:nvSpPr>
      <dsp:spPr>
        <a:xfrm>
          <a:off x="2739681" y="2504950"/>
          <a:ext cx="1470819" cy="1470819"/>
        </a:xfrm>
        <a:prstGeom prst="ellipse">
          <a:avLst/>
        </a:prstGeom>
        <a:solidFill>
          <a:schemeClr val="tx1"/>
        </a:solidFill>
        <a:ln w="25400" cap="flat" cmpd="sng" algn="ctr">
          <a:solidFill>
            <a:srgbClr val="FF0000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>
              <a:solidFill>
                <a:schemeClr val="bg1">
                  <a:lumMod val="85000"/>
                  <a:lumOff val="1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المذاكرة في السرير</a:t>
          </a:r>
          <a:endParaRPr lang="ar-SA" sz="2000" b="1" kern="1200" dirty="0">
            <a:solidFill>
              <a:schemeClr val="bg1">
                <a:lumMod val="85000"/>
                <a:lumOff val="15000"/>
              </a:schemeClr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2955077" y="2720346"/>
        <a:ext cx="1040027" cy="1040027"/>
      </dsp:txXfrm>
    </dsp:sp>
    <dsp:sp modelId="{10DA554E-D207-4F77-9317-C357C653BDBB}">
      <dsp:nvSpPr>
        <dsp:cNvPr id="0" name=""/>
        <dsp:cNvSpPr/>
      </dsp:nvSpPr>
      <dsp:spPr>
        <a:xfrm rot="13500000">
          <a:off x="4821905" y="2059275"/>
          <a:ext cx="502991" cy="555642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95000"/>
            <a:lumOff val="5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500" kern="1200"/>
        </a:p>
      </dsp:txBody>
      <dsp:txXfrm rot="10800000">
        <a:off x="4950704" y="2223753"/>
        <a:ext cx="352094" cy="333386"/>
      </dsp:txXfrm>
    </dsp:sp>
    <dsp:sp modelId="{C64B6D6A-B2BA-4288-89FB-D6B0C3BB6FCC}">
      <dsp:nvSpPr>
        <dsp:cNvPr id="0" name=""/>
        <dsp:cNvSpPr/>
      </dsp:nvSpPr>
      <dsp:spPr>
        <a:xfrm>
          <a:off x="3472375" y="736071"/>
          <a:ext cx="1470819" cy="1470819"/>
        </a:xfrm>
        <a:prstGeom prst="ellipse">
          <a:avLst/>
        </a:prstGeom>
        <a:solidFill>
          <a:schemeClr val="tx1"/>
        </a:solidFill>
        <a:ln w="25400" cap="flat" cmpd="sng" algn="ctr">
          <a:solidFill>
            <a:srgbClr val="FF0000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>
              <a:solidFill>
                <a:schemeClr val="bg1">
                  <a:lumMod val="85000"/>
                  <a:lumOff val="1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حشو المعلومات في الذهن  </a:t>
          </a:r>
          <a:endParaRPr lang="ar-SA" sz="2000" b="1" kern="1200" dirty="0">
            <a:solidFill>
              <a:schemeClr val="bg1">
                <a:lumMod val="85000"/>
                <a:lumOff val="15000"/>
              </a:schemeClr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3687771" y="951467"/>
        <a:ext cx="1040027" cy="10400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DED96-C34C-4C6B-BEEF-40EFCADD9A3B}">
      <dsp:nvSpPr>
        <dsp:cNvPr id="0" name=""/>
        <dsp:cNvSpPr/>
      </dsp:nvSpPr>
      <dsp:spPr>
        <a:xfrm>
          <a:off x="-6598244" y="-1009055"/>
          <a:ext cx="7853315" cy="7853315"/>
        </a:xfrm>
        <a:prstGeom prst="blockArc">
          <a:avLst>
            <a:gd name="adj1" fmla="val 18900000"/>
            <a:gd name="adj2" fmla="val 2700000"/>
            <a:gd name="adj3" fmla="val 275"/>
          </a:avLst>
        </a:prstGeom>
        <a:solidFill>
          <a:schemeClr val="bg1">
            <a:lumMod val="95000"/>
            <a:lumOff val="5000"/>
          </a:schemeClr>
        </a:solidFill>
        <a:ln w="25400" cap="flat" cmpd="sng" algn="ctr">
          <a:solidFill>
            <a:schemeClr val="bg1">
              <a:lumMod val="95000"/>
              <a:lumOff val="500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547B84-DCC0-4A68-A842-55592D8E7B4B}">
      <dsp:nvSpPr>
        <dsp:cNvPr id="0" name=""/>
        <dsp:cNvSpPr/>
      </dsp:nvSpPr>
      <dsp:spPr>
        <a:xfrm>
          <a:off x="548208" y="364583"/>
          <a:ext cx="6321830" cy="729634"/>
        </a:xfrm>
        <a:prstGeom prst="rect">
          <a:avLst/>
        </a:prstGeom>
        <a:solidFill>
          <a:schemeClr val="tx1"/>
        </a:solidFill>
        <a:ln w="57150">
          <a:solidFill>
            <a:srgbClr val="C00000"/>
          </a:solidFill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9147" tIns="91440" rIns="91440" bIns="91440" numCol="1" spcCol="1270" anchor="ctr" anchorCtr="0">
          <a:noAutofit/>
        </a:bodyPr>
        <a:lstStyle/>
        <a:p>
          <a:pPr lvl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36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استثارة سلوك المتعلم</a:t>
          </a:r>
          <a:endParaRPr lang="ar-SA" sz="3600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548208" y="364583"/>
        <a:ext cx="6321830" cy="729634"/>
      </dsp:txXfrm>
    </dsp:sp>
    <dsp:sp modelId="{0DC4E8CB-6CAC-422B-AAEA-853062552C6F}">
      <dsp:nvSpPr>
        <dsp:cNvPr id="0" name=""/>
        <dsp:cNvSpPr/>
      </dsp:nvSpPr>
      <dsp:spPr>
        <a:xfrm>
          <a:off x="92187" y="273379"/>
          <a:ext cx="912042" cy="912042"/>
        </a:xfrm>
        <a:prstGeom prst="ellipse">
          <a:avLst/>
        </a:prstGeom>
        <a:solidFill>
          <a:srgbClr val="CC0000"/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D7835C-F58B-498C-B83A-18F38707E6DA}">
      <dsp:nvSpPr>
        <dsp:cNvPr id="0" name=""/>
        <dsp:cNvSpPr/>
      </dsp:nvSpPr>
      <dsp:spPr>
        <a:xfrm>
          <a:off x="1071042" y="1458684"/>
          <a:ext cx="5798996" cy="729634"/>
        </a:xfrm>
        <a:prstGeom prst="rect">
          <a:avLst/>
        </a:prstGeom>
        <a:solidFill>
          <a:schemeClr val="tx1"/>
        </a:solidFill>
        <a:ln w="57150">
          <a:solidFill>
            <a:srgbClr val="C00000"/>
          </a:solidFill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9147" tIns="91440" rIns="91440" bIns="91440" numCol="1" spcCol="1270" anchor="ctr" anchorCtr="0">
          <a:noAutofit/>
        </a:bodyPr>
        <a:lstStyle/>
        <a:p>
          <a:pPr lvl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التأثير في توقعات الطلبة</a:t>
          </a:r>
          <a:endParaRPr lang="ar-SA" sz="36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1071042" y="1458684"/>
        <a:ext cx="5798996" cy="729634"/>
      </dsp:txXfrm>
    </dsp:sp>
    <dsp:sp modelId="{F5435B31-168D-4133-AD36-D0C3EB467F28}">
      <dsp:nvSpPr>
        <dsp:cNvPr id="0" name=""/>
        <dsp:cNvSpPr/>
      </dsp:nvSpPr>
      <dsp:spPr>
        <a:xfrm>
          <a:off x="615021" y="1367480"/>
          <a:ext cx="912042" cy="912042"/>
        </a:xfrm>
        <a:prstGeom prst="ellipse">
          <a:avLst/>
        </a:prstGeom>
        <a:solidFill>
          <a:srgbClr val="CC0000"/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8121BB-BACA-4463-B22D-ABEF1A4996C2}">
      <dsp:nvSpPr>
        <dsp:cNvPr id="0" name=""/>
        <dsp:cNvSpPr/>
      </dsp:nvSpPr>
      <dsp:spPr>
        <a:xfrm>
          <a:off x="1231510" y="2552785"/>
          <a:ext cx="5638528" cy="729634"/>
        </a:xfrm>
        <a:prstGeom prst="rect">
          <a:avLst/>
        </a:prstGeom>
        <a:solidFill>
          <a:schemeClr val="tx1"/>
        </a:solidFill>
        <a:ln w="57150">
          <a:solidFill>
            <a:srgbClr val="C00000"/>
          </a:solidFill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9147" tIns="91440" rIns="91440" bIns="91440" numCol="1" spcCol="1270" anchor="ctr" anchorCtr="0">
          <a:noAutofit/>
        </a:bodyPr>
        <a:lstStyle/>
        <a:p>
          <a:pPr lvl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توجيه المتعلم نحو المعلومات المهمة</a:t>
          </a:r>
          <a:endParaRPr lang="ar-SA" sz="36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1231510" y="2552785"/>
        <a:ext cx="5638528" cy="729634"/>
      </dsp:txXfrm>
    </dsp:sp>
    <dsp:sp modelId="{9493ED54-6B2C-46FC-8F7F-C74DDA127764}">
      <dsp:nvSpPr>
        <dsp:cNvPr id="0" name=""/>
        <dsp:cNvSpPr/>
      </dsp:nvSpPr>
      <dsp:spPr>
        <a:xfrm>
          <a:off x="775489" y="2461581"/>
          <a:ext cx="912042" cy="912042"/>
        </a:xfrm>
        <a:prstGeom prst="ellipse">
          <a:avLst/>
        </a:prstGeom>
        <a:solidFill>
          <a:srgbClr val="CC0000"/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2EF36D-5185-4735-932B-D80F9490FE7E}">
      <dsp:nvSpPr>
        <dsp:cNvPr id="0" name=""/>
        <dsp:cNvSpPr/>
      </dsp:nvSpPr>
      <dsp:spPr>
        <a:xfrm>
          <a:off x="1071042" y="3646886"/>
          <a:ext cx="5798996" cy="729634"/>
        </a:xfrm>
        <a:prstGeom prst="rect">
          <a:avLst/>
        </a:prstGeom>
        <a:solidFill>
          <a:schemeClr val="tx1"/>
        </a:solidFill>
        <a:ln w="57150">
          <a:solidFill>
            <a:srgbClr val="C00000"/>
          </a:solidFill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9147" tIns="91440" rIns="91440" bIns="91440" numCol="1" spcCol="1270" anchor="ctr" anchorCtr="0">
          <a:noAutofit/>
        </a:bodyPr>
        <a:lstStyle/>
        <a:p>
          <a:pPr lvl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التحصيل المرتفع</a:t>
          </a:r>
          <a:endParaRPr lang="ar-SA" sz="36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1071042" y="3646886"/>
        <a:ext cx="5798996" cy="729634"/>
      </dsp:txXfrm>
    </dsp:sp>
    <dsp:sp modelId="{890436D6-58A9-4DD7-8932-B29FBEF336CE}">
      <dsp:nvSpPr>
        <dsp:cNvPr id="0" name=""/>
        <dsp:cNvSpPr/>
      </dsp:nvSpPr>
      <dsp:spPr>
        <a:xfrm>
          <a:off x="615021" y="3555682"/>
          <a:ext cx="912042" cy="912042"/>
        </a:xfrm>
        <a:prstGeom prst="ellipse">
          <a:avLst/>
        </a:prstGeom>
        <a:solidFill>
          <a:srgbClr val="CC0000"/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F5C146-49CF-49B2-9494-75EB64A37977}">
      <dsp:nvSpPr>
        <dsp:cNvPr id="0" name=""/>
        <dsp:cNvSpPr/>
      </dsp:nvSpPr>
      <dsp:spPr>
        <a:xfrm>
          <a:off x="548208" y="4740987"/>
          <a:ext cx="6321830" cy="729634"/>
        </a:xfrm>
        <a:prstGeom prst="rect">
          <a:avLst/>
        </a:prstGeom>
        <a:solidFill>
          <a:schemeClr val="tx1"/>
        </a:solidFill>
        <a:ln w="57150">
          <a:solidFill>
            <a:srgbClr val="C00000"/>
          </a:solidFill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9147" tIns="91440" rIns="91440" bIns="91440" numCol="1" spcCol="1270" anchor="ctr" anchorCtr="0">
          <a:noAutofit/>
        </a:bodyPr>
        <a:lstStyle/>
        <a:p>
          <a:pPr lvl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التعزيز</a:t>
          </a:r>
          <a:endParaRPr lang="ar-SA" sz="36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548208" y="4740987"/>
        <a:ext cx="6321830" cy="729634"/>
      </dsp:txXfrm>
    </dsp:sp>
    <dsp:sp modelId="{4D596F90-9306-4475-A7FB-4B9DB1370C60}">
      <dsp:nvSpPr>
        <dsp:cNvPr id="0" name=""/>
        <dsp:cNvSpPr/>
      </dsp:nvSpPr>
      <dsp:spPr>
        <a:xfrm>
          <a:off x="92187" y="4649783"/>
          <a:ext cx="912042" cy="912042"/>
        </a:xfrm>
        <a:prstGeom prst="ellipse">
          <a:avLst/>
        </a:prstGeom>
        <a:solidFill>
          <a:srgbClr val="CC0000"/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rtl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ar-SA"/>
          </a:p>
        </p:txBody>
      </p:sp>
      <p:sp>
        <p:nvSpPr>
          <p:cNvPr id="63491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rtl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ar-SA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rtl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3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63495" name="Text Box 6"/>
          <p:cNvSpPr txBox="1">
            <a:spLocks noChangeArrowheads="1"/>
          </p:cNvSpPr>
          <p:nvPr/>
        </p:nvSpPr>
        <p:spPr bwMode="auto">
          <a:xfrm>
            <a:off x="0" y="8683625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rtl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ar-SA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rtl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fld id="{2ACB44A8-74FE-47C8-B539-A2D6F2486E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8049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EC951-E5DD-4FE7-8717-4D8CF1F181D7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59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F5360-2846-4BB1-9E80-0ADDB97190F0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46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057900" y="98425"/>
            <a:ext cx="1865313" cy="602615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8425"/>
            <a:ext cx="5448300" cy="602615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C7747-9016-45CE-B457-B190F8C0C3DD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66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CEC7A-230F-46AE-95E8-E2D7F7D72DEC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37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D960D-2885-4A08-A351-88D5BA1781EE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15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1557B-FED7-4B6A-8070-4F8B87099005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32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6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265613" y="1600200"/>
            <a:ext cx="3657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81CB1-8E8D-424F-92A8-CBE186BE5FDD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83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7B372-9B2C-4D8E-9023-DF6081D17B7E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69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AE6FD-B649-426E-9D93-9ECE7E03706E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95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7563C-1BC2-4A59-BF7A-FE160FC305DF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90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DDBFC-3F10-4401-8328-0AC489E0E407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5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317D5-413C-44B1-ADDB-14332B371307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01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dirty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0962E-A7B7-47F6-AD7C-F91E11CAC1FA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15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FB639-B682-4337-BBEC-8F10C8438D14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53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057900" y="98425"/>
            <a:ext cx="1865313" cy="602615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8425"/>
            <a:ext cx="5448300" cy="602615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03675-9250-4AEE-9B40-B7F8E6FB9E98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17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6B2BD-3AD6-4925-A4F5-93516EBA63AB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80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301BB-92BF-4AA1-8FF8-E337359283B2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66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28F39-C5DA-4920-B348-34EC0C26B104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09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6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265613" y="1600200"/>
            <a:ext cx="3657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D8F5B-C67D-4132-9BED-CEDD8C75B292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71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7DAAD-FA55-4362-890A-BCD7C4A5AFE8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46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2D525-DAB4-4AB6-996A-D43E483BFFC7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40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CF7BB-AAD2-4B63-8EEF-0077B56F2D6A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5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D3BA4-6A39-4835-9810-B573B8E32345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78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36E94-696B-4498-A4E3-6E4FEA4FD414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40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dirty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5E80D-73C9-4267-9BD0-17ED3189F938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99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1967B-C8D1-46E0-BB47-07909080BF35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3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057900" y="98425"/>
            <a:ext cx="1865313" cy="602615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8425"/>
            <a:ext cx="5448300" cy="602615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F9410-CF59-49CC-8C61-6CC3515654D6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73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ctrTitle" hasCustomPrompt="1"/>
          </p:nvPr>
        </p:nvSpPr>
        <p:spPr>
          <a:xfrm>
            <a:off x="3124200" y="5901585"/>
            <a:ext cx="5715000" cy="902440"/>
          </a:xfrm>
        </p:spPr>
        <p:txBody>
          <a:bodyPr anchor="t"/>
          <a:lstStyle>
            <a:lvl1pPr>
              <a:defRPr/>
            </a:lvl1pPr>
          </a:lstStyle>
          <a:p>
            <a:r>
              <a:rPr lang="ar-SA" dirty="0" smtClean="0"/>
              <a:t>مقرر 140 نهج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925AF-FEE0-4C04-B072-D86A1F753A92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صورة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19"/>
            <a:ext cx="1691680" cy="6153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70159" y="2187493"/>
            <a:ext cx="390178" cy="224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4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7BE6E-B00E-4516-85F4-2961B7255BA8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مستطيل 2"/>
          <p:cNvSpPr/>
          <p:nvPr userDrawn="1"/>
        </p:nvSpPr>
        <p:spPr>
          <a:xfrm>
            <a:off x="228600" y="871984"/>
            <a:ext cx="8839200" cy="48440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1" name="صورة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19"/>
            <a:ext cx="1691680" cy="6153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70159" y="2187493"/>
            <a:ext cx="390178" cy="224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4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ABFCD-1AC4-41D3-9AAB-9A6BAA3317CB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مستطيل 11"/>
          <p:cNvSpPr/>
          <p:nvPr userDrawn="1"/>
        </p:nvSpPr>
        <p:spPr>
          <a:xfrm>
            <a:off x="304800" y="855464"/>
            <a:ext cx="8839200" cy="48440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3" name="صورة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19"/>
            <a:ext cx="1691680" cy="615304"/>
          </a:xfrm>
          <a:prstGeom prst="rect">
            <a:avLst/>
          </a:prstGeom>
        </p:spPr>
      </p:pic>
      <p:sp>
        <p:nvSpPr>
          <p:cNvPr id="14" name="مربع نص 13"/>
          <p:cNvSpPr txBox="1"/>
          <p:nvPr userDrawn="1"/>
        </p:nvSpPr>
        <p:spPr>
          <a:xfrm rot="16200000">
            <a:off x="6820852" y="4077652"/>
            <a:ext cx="4176465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 smtClean="0">
                <a:solidFill>
                  <a:srgbClr val="002060"/>
                </a:solidFill>
                <a:cs typeface="DecoType Naskh" panose="02010400000000000000" pitchFamily="2" charset="-78"/>
              </a:rPr>
              <a:t>مهارات</a:t>
            </a:r>
            <a:r>
              <a:rPr lang="ar-SA" sz="2200" b="1" baseline="0" dirty="0" smtClean="0">
                <a:solidFill>
                  <a:srgbClr val="002060"/>
                </a:solidFill>
                <a:cs typeface="DecoType Naskh" panose="02010400000000000000" pitchFamily="2" charset="-78"/>
              </a:rPr>
              <a:t> التعلم والتفكير والبحث</a:t>
            </a:r>
            <a:endParaRPr lang="ar-SA" sz="2200" b="1" dirty="0">
              <a:solidFill>
                <a:srgbClr val="002060"/>
              </a:solidFill>
              <a:cs typeface="DecoType Naskh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8354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22C6D-2BEE-4184-9C46-B4EA661714AA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05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0F2C6-B6A2-4939-84C6-ABF2025C76CE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03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55687-1384-4EC0-A9E4-CC8A1DE79894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صورة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19"/>
            <a:ext cx="1691680" cy="6153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53822" y="2564904"/>
            <a:ext cx="390178" cy="224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04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6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265613" y="1600200"/>
            <a:ext cx="3657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CA54D-DA88-44F7-86AB-B3BC19B39E99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86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A3544-97AA-453B-8BDF-71738E6BB37E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صورة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19"/>
            <a:ext cx="1691680" cy="6153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70159" y="2187493"/>
            <a:ext cx="390178" cy="224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90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DE862-18D7-4CB6-9E4F-432CC92C9924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43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70405-5A36-4355-A8D2-632CEADF3331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03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9FD6F-AB86-47C0-9A9F-F2349D624660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84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5A3C3-4CE0-4592-8A00-2462E48AA91C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1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CDE03-D5A1-470B-99C4-EBD41A2460B3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49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DA377-0052-4357-9DB4-078BE3B8C833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85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87C25-B7AF-435D-958A-B3B128FC9447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7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AEC0A-7C3F-44B5-A73C-5F292F0BA9F8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78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dirty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712E8-0D36-43BD-9130-42A9DDCC0D8F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3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"/>
          <p:cNvSpPr>
            <a:spLocks noChangeArrowheads="1"/>
          </p:cNvSpPr>
          <p:nvPr/>
        </p:nvSpPr>
        <p:spPr bwMode="auto">
          <a:xfrm>
            <a:off x="0" y="4751388"/>
            <a:ext cx="9144000" cy="2112962"/>
          </a:xfrm>
          <a:custGeom>
            <a:avLst/>
            <a:gdLst>
              <a:gd name="T0" fmla="*/ 0 w 5760"/>
              <a:gd name="T1" fmla="*/ 2147483647 h 1331"/>
              <a:gd name="T2" fmla="*/ 0 w 5760"/>
              <a:gd name="T3" fmla="*/ 2147483647 h 1331"/>
              <a:gd name="T4" fmla="*/ 2147483647 w 5760"/>
              <a:gd name="T5" fmla="*/ 2147483647 h 1331"/>
              <a:gd name="T6" fmla="*/ 2147483647 w 5760"/>
              <a:gd name="T7" fmla="*/ 0 h 1331"/>
              <a:gd name="T8" fmla="*/ 0 w 5760"/>
              <a:gd name="T9" fmla="*/ 2147483647 h 1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"/>
              <a:gd name="T16" fmla="*/ 0 h 1331"/>
              <a:gd name="T17" fmla="*/ 5760 w 5760"/>
              <a:gd name="T18" fmla="*/ 1331 h 1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C7C7C">
              <a:alpha val="45097"/>
            </a:srgbClr>
          </a:solidFill>
          <a:ln>
            <a:noFill/>
          </a:ln>
          <a:effectLst>
            <a:outerShdw dist="44280" dir="16200000" algn="ctr" rotWithShape="0">
              <a:srgbClr val="000000">
                <a:alpha val="3503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AutoShape 2"/>
          <p:cNvSpPr>
            <a:spLocks noChangeArrowheads="1"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T0" fmla="*/ 2147483647 w 1914"/>
              <a:gd name="T1" fmla="*/ 2147483647 h 4329"/>
              <a:gd name="T2" fmla="*/ 2147483647 w 1914"/>
              <a:gd name="T3" fmla="*/ 2147483647 h 4329"/>
              <a:gd name="T4" fmla="*/ 2147483647 w 1914"/>
              <a:gd name="T5" fmla="*/ 2147483647 h 4329"/>
              <a:gd name="T6" fmla="*/ 0 w 1914"/>
              <a:gd name="T7" fmla="*/ 0 h 4329"/>
              <a:gd name="T8" fmla="*/ 2147483647 w 1914"/>
              <a:gd name="T9" fmla="*/ 2147483647 h 43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14"/>
              <a:gd name="T16" fmla="*/ 0 h 4329"/>
              <a:gd name="T17" fmla="*/ 1914 w 1914"/>
              <a:gd name="T18" fmla="*/ 4329 h 43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95959">
              <a:alpha val="39999"/>
            </a:srgbClr>
          </a:solidFill>
          <a:ln>
            <a:noFill/>
          </a:ln>
          <a:effectLst>
            <a:outerShdw dist="50760" dir="10800000" algn="ctr" rotWithShape="0">
              <a:srgbClr val="000000">
                <a:alpha val="4502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8425"/>
            <a:ext cx="7466013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46800" rIns="4572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466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4198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0" numCol="1" anchor="b" anchorCtr="0" compatLnSpc="1">
            <a:prstTxWarp prst="textNoShape">
              <a:avLst/>
            </a:prstTxWarp>
          </a:bodyPr>
          <a:lstStyle>
            <a:lvl1pPr algn="l" rtl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</a:tabLst>
              <a:defRPr sz="1000">
                <a:solidFill>
                  <a:srgbClr val="AFADA5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Text Box 6"/>
          <p:cNvSpPr txBox="1">
            <a:spLocks noChangeArrowheads="1"/>
          </p:cNvSpPr>
          <p:nvPr/>
        </p:nvSpPr>
        <p:spPr bwMode="auto">
          <a:xfrm>
            <a:off x="3124200" y="6373813"/>
            <a:ext cx="28956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rtl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ar-SA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8153400" y="64198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rtl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</a:tabLst>
              <a:defRPr sz="1000">
                <a:solidFill>
                  <a:srgbClr val="AFADA5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34C4163C-6BBF-4D68-9A49-1949D7BC644B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xStyles>
    <p:titleStyle>
      <a:lvl1pPr algn="l" defTabSz="449263" rtl="1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1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Franklin Gothic Book" pitchFamily="34" charset="0"/>
          <a:cs typeface="Tahoma" pitchFamily="34" charset="0"/>
        </a:defRPr>
      </a:lvl2pPr>
      <a:lvl3pPr algn="l" defTabSz="449263" rtl="1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Franklin Gothic Book" pitchFamily="34" charset="0"/>
          <a:cs typeface="Tahoma" pitchFamily="34" charset="0"/>
        </a:defRPr>
      </a:lvl3pPr>
      <a:lvl4pPr algn="l" defTabSz="449263" rtl="1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Franklin Gothic Book" pitchFamily="34" charset="0"/>
          <a:cs typeface="Tahoma" pitchFamily="34" charset="0"/>
        </a:defRPr>
      </a:lvl4pPr>
      <a:lvl5pPr algn="l" defTabSz="449263" rtl="1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Franklin Gothic Book" pitchFamily="34" charset="0"/>
          <a:cs typeface="Tahoma" pitchFamily="34" charset="0"/>
        </a:defRPr>
      </a:lvl5pPr>
      <a:lvl6pPr marL="2514600" indent="-228600" algn="l" defTabSz="449263" rtl="1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Franklin Gothic Book" pitchFamily="34" charset="0"/>
          <a:cs typeface="Tahoma" pitchFamily="34" charset="0"/>
        </a:defRPr>
      </a:lvl6pPr>
      <a:lvl7pPr marL="2971800" indent="-228600" algn="l" defTabSz="449263" rtl="1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Franklin Gothic Book" pitchFamily="34" charset="0"/>
          <a:cs typeface="Tahoma" pitchFamily="34" charset="0"/>
        </a:defRPr>
      </a:lvl7pPr>
      <a:lvl8pPr marL="3429000" indent="-228600" algn="l" defTabSz="449263" rtl="1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Franklin Gothic Book" pitchFamily="34" charset="0"/>
          <a:cs typeface="Tahoma" pitchFamily="34" charset="0"/>
        </a:defRPr>
      </a:lvl8pPr>
      <a:lvl9pPr marL="3886200" indent="-228600" algn="l" defTabSz="449263" rtl="1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Franklin Gothic Book" pitchFamily="34" charset="0"/>
          <a:cs typeface="Tahoma" pitchFamily="34" charset="0"/>
        </a:defRPr>
      </a:lvl9pPr>
    </p:titleStyle>
    <p:bodyStyle>
      <a:lvl1pPr marL="342900" indent="-342900" algn="r" defTabSz="449263" rtl="1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0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r" defTabSz="449263" rtl="1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600">
          <a:solidFill>
            <a:srgbClr val="FFFFFF"/>
          </a:solidFill>
          <a:latin typeface="+mn-lt"/>
          <a:cs typeface="+mn-cs"/>
        </a:defRPr>
      </a:lvl2pPr>
      <a:lvl3pPr marL="1143000" indent="-228600" algn="r" defTabSz="449263" rtl="1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FFFFFF"/>
          </a:solidFill>
          <a:latin typeface="+mn-lt"/>
          <a:cs typeface="+mn-cs"/>
        </a:defRPr>
      </a:lvl3pPr>
      <a:lvl4pPr marL="1600200" indent="-228600" algn="r" defTabSz="449263" rtl="1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FFFFFF"/>
          </a:solidFill>
          <a:latin typeface="+mn-lt"/>
          <a:cs typeface="+mn-cs"/>
        </a:defRPr>
      </a:lvl4pPr>
      <a:lvl5pPr marL="2057400" indent="-228600" algn="r" defTabSz="449263" rtl="1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FFFFFF"/>
          </a:solidFill>
          <a:latin typeface="+mn-lt"/>
          <a:cs typeface="+mn-cs"/>
        </a:defRPr>
      </a:lvl5pPr>
      <a:lvl6pPr marL="2514600" indent="-228600" algn="r" defTabSz="449263" rtl="1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r" defTabSz="449263" rtl="1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r" defTabSz="449263" rtl="1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r" defTabSz="449263" rtl="1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4751388"/>
            <a:ext cx="9144000" cy="2112962"/>
          </a:xfrm>
          <a:custGeom>
            <a:avLst/>
            <a:gdLst>
              <a:gd name="T0" fmla="*/ 0 w 5760"/>
              <a:gd name="T1" fmla="*/ 2147483647 h 1331"/>
              <a:gd name="T2" fmla="*/ 0 w 5760"/>
              <a:gd name="T3" fmla="*/ 2147483647 h 1331"/>
              <a:gd name="T4" fmla="*/ 2147483647 w 5760"/>
              <a:gd name="T5" fmla="*/ 2147483647 h 1331"/>
              <a:gd name="T6" fmla="*/ 2147483647 w 5760"/>
              <a:gd name="T7" fmla="*/ 0 h 1331"/>
              <a:gd name="T8" fmla="*/ 0 w 5760"/>
              <a:gd name="T9" fmla="*/ 2147483647 h 1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"/>
              <a:gd name="T16" fmla="*/ 0 h 1331"/>
              <a:gd name="T17" fmla="*/ 5760 w 5760"/>
              <a:gd name="T18" fmla="*/ 1331 h 1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C7C7C">
              <a:alpha val="45097"/>
            </a:srgbClr>
          </a:solidFill>
          <a:ln>
            <a:noFill/>
          </a:ln>
          <a:effectLst>
            <a:outerShdw dist="44280" dir="16200000" algn="ctr" rotWithShape="0">
              <a:srgbClr val="000000">
                <a:alpha val="3503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AutoShape 2"/>
          <p:cNvSpPr>
            <a:spLocks noChangeArrowheads="1"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T0" fmla="*/ 2147483647 w 1914"/>
              <a:gd name="T1" fmla="*/ 2147483647 h 4329"/>
              <a:gd name="T2" fmla="*/ 2147483647 w 1914"/>
              <a:gd name="T3" fmla="*/ 2147483647 h 4329"/>
              <a:gd name="T4" fmla="*/ 2147483647 w 1914"/>
              <a:gd name="T5" fmla="*/ 2147483647 h 4329"/>
              <a:gd name="T6" fmla="*/ 0 w 1914"/>
              <a:gd name="T7" fmla="*/ 0 h 4329"/>
              <a:gd name="T8" fmla="*/ 2147483647 w 1914"/>
              <a:gd name="T9" fmla="*/ 2147483647 h 43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14"/>
              <a:gd name="T16" fmla="*/ 0 h 4329"/>
              <a:gd name="T17" fmla="*/ 1914 w 1914"/>
              <a:gd name="T18" fmla="*/ 4329 h 43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95959">
              <a:alpha val="39999"/>
            </a:srgbClr>
          </a:solidFill>
          <a:ln>
            <a:noFill/>
          </a:ln>
          <a:effectLst>
            <a:outerShdw dist="50760" dir="10800000" algn="ctr" rotWithShape="0">
              <a:srgbClr val="000000">
                <a:alpha val="4502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8425"/>
            <a:ext cx="7466013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46800" rIns="4572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466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4198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0" numCol="1" anchor="b" anchorCtr="0" compatLnSpc="1">
            <a:prstTxWarp prst="textNoShape">
              <a:avLst/>
            </a:prstTxWarp>
          </a:bodyPr>
          <a:lstStyle>
            <a:lvl1pPr algn="l" rtl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</a:tabLst>
              <a:defRPr sz="1000">
                <a:solidFill>
                  <a:srgbClr val="AFADA5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3124200" y="6373813"/>
            <a:ext cx="28956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rtl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ar-SA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8156575" y="64198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rtl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</a:tabLst>
              <a:defRPr sz="1000">
                <a:solidFill>
                  <a:srgbClr val="AFADA5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25C0C118-FDD8-44B1-8776-CB9E32F6E1EF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8" r:id="rId1"/>
    <p:sldLayoutId id="2147484219" r:id="rId2"/>
    <p:sldLayoutId id="2147484220" r:id="rId3"/>
    <p:sldLayoutId id="2147484221" r:id="rId4"/>
    <p:sldLayoutId id="2147484222" r:id="rId5"/>
    <p:sldLayoutId id="2147484223" r:id="rId6"/>
    <p:sldLayoutId id="2147484224" r:id="rId7"/>
    <p:sldLayoutId id="2147484225" r:id="rId8"/>
    <p:sldLayoutId id="2147484226" r:id="rId9"/>
    <p:sldLayoutId id="2147484227" r:id="rId10"/>
    <p:sldLayoutId id="2147484228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xStyles>
    <p:titleStyle>
      <a:lvl1pPr algn="l" defTabSz="449263" rtl="1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1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Franklin Gothic Book" pitchFamily="34" charset="0"/>
          <a:cs typeface="Tahoma" pitchFamily="34" charset="0"/>
        </a:defRPr>
      </a:lvl2pPr>
      <a:lvl3pPr algn="l" defTabSz="449263" rtl="1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Franklin Gothic Book" pitchFamily="34" charset="0"/>
          <a:cs typeface="Tahoma" pitchFamily="34" charset="0"/>
        </a:defRPr>
      </a:lvl3pPr>
      <a:lvl4pPr algn="l" defTabSz="449263" rtl="1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Franklin Gothic Book" pitchFamily="34" charset="0"/>
          <a:cs typeface="Tahoma" pitchFamily="34" charset="0"/>
        </a:defRPr>
      </a:lvl4pPr>
      <a:lvl5pPr algn="l" defTabSz="449263" rtl="1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Franklin Gothic Book" pitchFamily="34" charset="0"/>
          <a:cs typeface="Tahoma" pitchFamily="34" charset="0"/>
        </a:defRPr>
      </a:lvl5pPr>
      <a:lvl6pPr marL="2514600" indent="-228600" algn="l" defTabSz="449263" rtl="1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Franklin Gothic Book" pitchFamily="34" charset="0"/>
          <a:cs typeface="Tahoma" pitchFamily="34" charset="0"/>
        </a:defRPr>
      </a:lvl6pPr>
      <a:lvl7pPr marL="2971800" indent="-228600" algn="l" defTabSz="449263" rtl="1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Franklin Gothic Book" pitchFamily="34" charset="0"/>
          <a:cs typeface="Tahoma" pitchFamily="34" charset="0"/>
        </a:defRPr>
      </a:lvl7pPr>
      <a:lvl8pPr marL="3429000" indent="-228600" algn="l" defTabSz="449263" rtl="1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Franklin Gothic Book" pitchFamily="34" charset="0"/>
          <a:cs typeface="Tahoma" pitchFamily="34" charset="0"/>
        </a:defRPr>
      </a:lvl8pPr>
      <a:lvl9pPr marL="3886200" indent="-228600" algn="l" defTabSz="449263" rtl="1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Franklin Gothic Book" pitchFamily="34" charset="0"/>
          <a:cs typeface="Tahoma" pitchFamily="34" charset="0"/>
        </a:defRPr>
      </a:lvl9pPr>
    </p:titleStyle>
    <p:bodyStyle>
      <a:lvl1pPr marL="342900" indent="-342900" algn="r" defTabSz="449263" rtl="1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0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r" defTabSz="449263" rtl="1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600">
          <a:solidFill>
            <a:srgbClr val="FFFFFF"/>
          </a:solidFill>
          <a:latin typeface="+mn-lt"/>
          <a:cs typeface="+mn-cs"/>
        </a:defRPr>
      </a:lvl2pPr>
      <a:lvl3pPr marL="1143000" indent="-228600" algn="r" defTabSz="449263" rtl="1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FFFFFF"/>
          </a:solidFill>
          <a:latin typeface="+mn-lt"/>
          <a:cs typeface="+mn-cs"/>
        </a:defRPr>
      </a:lvl3pPr>
      <a:lvl4pPr marL="1600200" indent="-228600" algn="r" defTabSz="449263" rtl="1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FFFFFF"/>
          </a:solidFill>
          <a:latin typeface="+mn-lt"/>
          <a:cs typeface="+mn-cs"/>
        </a:defRPr>
      </a:lvl4pPr>
      <a:lvl5pPr marL="2057400" indent="-228600" algn="r" defTabSz="449263" rtl="1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FFFFFF"/>
          </a:solidFill>
          <a:latin typeface="+mn-lt"/>
          <a:cs typeface="+mn-cs"/>
        </a:defRPr>
      </a:lvl5pPr>
      <a:lvl6pPr marL="2514600" indent="-228600" algn="r" defTabSz="449263" rtl="1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r" defTabSz="449263" rtl="1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r" defTabSz="449263" rtl="1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r" defTabSz="449263" rtl="1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8425"/>
            <a:ext cx="7466013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46800" rIns="4572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466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4198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0" numCol="1" anchor="b" anchorCtr="0" compatLnSpc="1">
            <a:prstTxWarp prst="textNoShape">
              <a:avLst/>
            </a:prstTxWarp>
          </a:bodyPr>
          <a:lstStyle>
            <a:lvl1pPr algn="l" rtl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</a:tabLst>
              <a:defRPr sz="1000">
                <a:solidFill>
                  <a:srgbClr val="AFADA5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3124200" y="6373813"/>
            <a:ext cx="28956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rtl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ar-SA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153400" y="64198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rtl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</a:tabLst>
              <a:defRPr sz="1000">
                <a:solidFill>
                  <a:srgbClr val="AFADA5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64DB9662-7C11-4BCA-B7C9-1BA50B1C537A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9" r:id="rId1"/>
    <p:sldLayoutId id="2147484230" r:id="rId2"/>
    <p:sldLayoutId id="2147484231" r:id="rId3"/>
    <p:sldLayoutId id="2147484232" r:id="rId4"/>
    <p:sldLayoutId id="2147484233" r:id="rId5"/>
    <p:sldLayoutId id="2147484234" r:id="rId6"/>
    <p:sldLayoutId id="2147484235" r:id="rId7"/>
    <p:sldLayoutId id="2147484236" r:id="rId8"/>
    <p:sldLayoutId id="2147484237" r:id="rId9"/>
    <p:sldLayoutId id="2147484238" r:id="rId10"/>
    <p:sldLayoutId id="214748423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xStyles>
    <p:titleStyle>
      <a:lvl1pPr algn="l" defTabSz="449263" rtl="1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1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Franklin Gothic Book" pitchFamily="34" charset="0"/>
          <a:cs typeface="Tahoma" pitchFamily="34" charset="0"/>
        </a:defRPr>
      </a:lvl2pPr>
      <a:lvl3pPr algn="l" defTabSz="449263" rtl="1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Franklin Gothic Book" pitchFamily="34" charset="0"/>
          <a:cs typeface="Tahoma" pitchFamily="34" charset="0"/>
        </a:defRPr>
      </a:lvl3pPr>
      <a:lvl4pPr algn="l" defTabSz="449263" rtl="1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Franklin Gothic Book" pitchFamily="34" charset="0"/>
          <a:cs typeface="Tahoma" pitchFamily="34" charset="0"/>
        </a:defRPr>
      </a:lvl4pPr>
      <a:lvl5pPr algn="l" defTabSz="449263" rtl="1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Franklin Gothic Book" pitchFamily="34" charset="0"/>
          <a:cs typeface="Tahoma" pitchFamily="34" charset="0"/>
        </a:defRPr>
      </a:lvl5pPr>
      <a:lvl6pPr marL="2514600" indent="-228600" algn="l" defTabSz="449263" rtl="1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Franklin Gothic Book" pitchFamily="34" charset="0"/>
          <a:cs typeface="Tahoma" pitchFamily="34" charset="0"/>
        </a:defRPr>
      </a:lvl6pPr>
      <a:lvl7pPr marL="2971800" indent="-228600" algn="l" defTabSz="449263" rtl="1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Franklin Gothic Book" pitchFamily="34" charset="0"/>
          <a:cs typeface="Tahoma" pitchFamily="34" charset="0"/>
        </a:defRPr>
      </a:lvl7pPr>
      <a:lvl8pPr marL="3429000" indent="-228600" algn="l" defTabSz="449263" rtl="1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Franklin Gothic Book" pitchFamily="34" charset="0"/>
          <a:cs typeface="Tahoma" pitchFamily="34" charset="0"/>
        </a:defRPr>
      </a:lvl8pPr>
      <a:lvl9pPr marL="3886200" indent="-228600" algn="l" defTabSz="449263" rtl="1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Franklin Gothic Book" pitchFamily="34" charset="0"/>
          <a:cs typeface="Tahoma" pitchFamily="34" charset="0"/>
        </a:defRPr>
      </a:lvl9pPr>
    </p:titleStyle>
    <p:bodyStyle>
      <a:lvl1pPr marL="342900" indent="-342900" algn="r" defTabSz="449263" rtl="1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0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r" defTabSz="449263" rtl="1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600">
          <a:solidFill>
            <a:srgbClr val="FFFFFF"/>
          </a:solidFill>
          <a:latin typeface="+mn-lt"/>
          <a:cs typeface="+mn-cs"/>
        </a:defRPr>
      </a:lvl2pPr>
      <a:lvl3pPr marL="1143000" indent="-228600" algn="r" defTabSz="449263" rtl="1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FFFFFF"/>
          </a:solidFill>
          <a:latin typeface="+mn-lt"/>
          <a:cs typeface="+mn-cs"/>
        </a:defRPr>
      </a:lvl3pPr>
      <a:lvl4pPr marL="1600200" indent="-228600" algn="r" defTabSz="449263" rtl="1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FFFFFF"/>
          </a:solidFill>
          <a:latin typeface="+mn-lt"/>
          <a:cs typeface="+mn-cs"/>
        </a:defRPr>
      </a:lvl4pPr>
      <a:lvl5pPr marL="2057400" indent="-228600" algn="r" defTabSz="449263" rtl="1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FFFFFF"/>
          </a:solidFill>
          <a:latin typeface="+mn-lt"/>
          <a:cs typeface="+mn-cs"/>
        </a:defRPr>
      </a:lvl5pPr>
      <a:lvl6pPr marL="2514600" indent="-228600" algn="r" defTabSz="449263" rtl="1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r" defTabSz="449263" rtl="1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r" defTabSz="449263" rtl="1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r" defTabSz="449263" rtl="1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rtl="0" eaLnBrk="1" latinLnBrk="0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 kumimoji="0"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rtl="0" eaLnBrk="1" latinLnBrk="0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 kumimoji="0"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rtl="0" eaLnBrk="1" latinLnBrk="0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 kumimoji="0"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DF58750-C003-40DD-BE2C-0185385CE133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مستطيل 12"/>
          <p:cNvSpPr/>
          <p:nvPr userDrawn="1"/>
        </p:nvSpPr>
        <p:spPr>
          <a:xfrm>
            <a:off x="304800" y="855464"/>
            <a:ext cx="8839200" cy="48440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52" r:id="rId1"/>
    <p:sldLayoutId id="2147484253" r:id="rId2"/>
    <p:sldLayoutId id="2147484254" r:id="rId3"/>
    <p:sldLayoutId id="2147484240" r:id="rId4"/>
    <p:sldLayoutId id="2147484255" r:id="rId5"/>
    <p:sldLayoutId id="2147484241" r:id="rId6"/>
    <p:sldLayoutId id="2147484256" r:id="rId7"/>
    <p:sldLayoutId id="2147484257" r:id="rId8"/>
    <p:sldLayoutId id="2147484258" r:id="rId9"/>
    <p:sldLayoutId id="2147484242" r:id="rId10"/>
    <p:sldLayoutId id="21474842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xStyles>
    <p:titleStyle>
      <a:lvl1pPr algn="l" rtl="1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../(1)%20&#1605;&#1601;&#1607;&#1608;&#1605;%20&#1575;&#1604;&#1576;&#1581;&#1579;%20&#1575;&#1604;&#1593;&#1604;&#1605;&#1610;/&#1575;&#1604;&#1605;&#1585;&#1601;&#1602;&#1575;&#1578;/&#1602;&#1608;&#1575;&#1593;&#1583;%20&#1575;&#1604;&#1593;&#1605;&#1604;.pptx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../(1)%20&#1605;&#1601;&#1607;&#1608;&#1605;%20&#1575;&#1604;&#1576;&#1581;&#1579;%20&#1575;&#1604;&#1593;&#1604;&#1605;&#1610;/&#1575;&#1604;&#1605;&#1585;&#1601;&#1602;&#1575;&#1578;/&#1602;&#1608;&#1575;&#1593;&#1583;%20&#1575;&#1604;&#1593;&#1605;&#1604;.pptx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7.jpeg"/><Relationship Id="rId4" Type="http://schemas.openxmlformats.org/officeDocument/2006/relationships/hyperlink" Target="http://e.ggtimer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../(1)%20&#1605;&#1601;&#1607;&#1608;&#1605;%20&#1575;&#1604;&#1576;&#1581;&#1579;%20&#1575;&#1604;&#1593;&#1604;&#1605;&#1610;/&#1575;&#1604;&#1605;&#1585;&#1601;&#1602;&#1575;&#1578;/&#1602;&#1608;&#1575;&#1593;&#1583;%20&#1575;&#1604;&#1593;&#1605;&#1604;.pptx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7.jpeg"/><Relationship Id="rId4" Type="http://schemas.openxmlformats.org/officeDocument/2006/relationships/hyperlink" Target="http://e.ggtimer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../(1)%20&#1605;&#1601;&#1607;&#1608;&#1605;%20&#1575;&#1604;&#1576;&#1581;&#1579;%20&#1575;&#1604;&#1593;&#1604;&#1605;&#1610;/&#1575;&#1604;&#1605;&#1585;&#1601;&#1602;&#1575;&#1578;/&#1602;&#1608;&#1575;&#1593;&#1583;%20&#1575;&#1604;&#1593;&#1605;&#1604;.pptx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7.jpeg"/><Relationship Id="rId4" Type="http://schemas.openxmlformats.org/officeDocument/2006/relationships/hyperlink" Target="http://e.ggtimer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hyperlink" Target="../(1)%20&#1605;&#1601;&#1607;&#1608;&#1605;%20&#1575;&#1604;&#1576;&#1581;&#1579;%20&#1575;&#1604;&#1593;&#1604;&#1605;&#1610;/&#1575;&#1604;&#1605;&#1585;&#1601;&#1602;&#1575;&#1578;/&#1602;&#1608;&#1575;&#1593;&#1583;%20&#1575;&#1604;&#1593;&#1605;&#1604;.pptx" TargetMode="Externa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&#1575;&#1604;&#1605;&#1585;&#1601;&#1602;&#1575;&#1578;/6-%20&#1605;&#1583;&#1582;&#1604;%20&#1575;&#1604;&#1583;&#1575;&#1601;&#1593;&#1610;&#1577;%20&#1548;%20&#1602;&#1589;&#1577;%20&#1575;&#1604;&#1606;&#1593;&#1610;&#1605;&#1610;.pptx" TargetMode="External"/><Relationship Id="rId2" Type="http://schemas.openxmlformats.org/officeDocument/2006/relationships/hyperlink" Target="../(1)%20&#1605;&#1601;&#1607;&#1608;&#1605;%20&#1575;&#1604;&#1576;&#1581;&#1579;%20&#1575;&#1604;&#1593;&#1604;&#1605;&#1610;/&#1575;&#1604;&#1605;&#1585;&#1601;&#1602;&#1575;&#1578;/&#1602;&#1608;&#1575;&#1593;&#1583;%20&#1575;&#1604;&#1593;&#1605;&#1604;.pptx" TargetMode="Externa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../(1)%20&#1605;&#1601;&#1607;&#1608;&#1605;%20&#1575;&#1604;&#1576;&#1581;&#1579;%20&#1575;&#1604;&#1593;&#1604;&#1605;&#1610;/&#1575;&#1604;&#1605;&#1585;&#1601;&#1602;&#1575;&#1578;/&#1602;&#1608;&#1575;&#1593;&#1583;%20&#1575;&#1604;&#1593;&#1605;&#1604;.pptx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7.jpeg"/><Relationship Id="rId4" Type="http://schemas.openxmlformats.org/officeDocument/2006/relationships/hyperlink" Target="http://e.ggtimer.com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image" Target="../media/image24.jpeg"/><Relationship Id="rId7" Type="http://schemas.openxmlformats.org/officeDocument/2006/relationships/diagramData" Target="../diagrams/data5.xml"/><Relationship Id="rId12" Type="http://schemas.openxmlformats.org/officeDocument/2006/relationships/hyperlink" Target="../(1)%20&#1605;&#1601;&#1607;&#1608;&#1605;%20&#1575;&#1604;&#1576;&#1581;&#1579;%20&#1575;&#1604;&#1593;&#1604;&#1605;&#1610;/&#1575;&#1604;&#1605;&#1585;&#1601;&#1602;&#1575;&#1578;/&#1602;&#1608;&#1575;&#1593;&#1583;%20&#1575;&#1604;&#1593;&#1605;&#1604;.pptx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7.jpeg"/><Relationship Id="rId11" Type="http://schemas.microsoft.com/office/2007/relationships/diagramDrawing" Target="../diagrams/drawing5.xml"/><Relationship Id="rId5" Type="http://schemas.openxmlformats.org/officeDocument/2006/relationships/image" Target="../media/image26.jpeg"/><Relationship Id="rId10" Type="http://schemas.openxmlformats.org/officeDocument/2006/relationships/diagramColors" Target="../diagrams/colors5.xml"/><Relationship Id="rId4" Type="http://schemas.openxmlformats.org/officeDocument/2006/relationships/image" Target="../media/image25.jpeg"/><Relationship Id="rId9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&#1575;&#1604;&#1605;&#1585;&#1601;&#1602;&#1575;&#1578;/&#1602;&#1608;&#1575;&#1593;&#1583;%20&#1575;&#1604;&#1593;&#1605;&#1604;.pptx" TargetMode="External"/><Relationship Id="rId3" Type="http://schemas.openxmlformats.org/officeDocument/2006/relationships/diagramLayout" Target="../diagrams/layout1.xml"/><Relationship Id="rId7" Type="http://schemas.openxmlformats.org/officeDocument/2006/relationships/hyperlink" Target="&#1575;&#1604;&#1605;&#1585;&#1601;&#1602;&#1575;&#1578;/1-%20&#1575;&#1604;&#1575;&#1607;&#1583;&#1575;&#1601;%20&#1576;&#1575;&#1604;&#1603;&#1604;&#1605;&#1575;&#1578;%20&#1575;&#1604;&#1605;&#1601;&#1578;&#1575;&#1581;&#1610;&#1577;.docx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hyperlink" Target="../(1)%20&#1605;&#1601;&#1607;&#1608;&#1605;%20&#1575;&#1604;&#1576;&#1581;&#1579;%20&#1575;&#1604;&#1593;&#1604;&#1605;&#1610;/&#1575;&#1604;&#1605;&#1585;&#1601;&#1602;&#1575;&#1578;/&#1602;&#1608;&#1575;&#1593;&#1583;%20&#1575;&#1604;&#1593;&#1605;&#1604;.pptx" TargetMode="Externa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../(1)%20&#1605;&#1601;&#1607;&#1608;&#1605;%20&#1575;&#1604;&#1576;&#1581;&#1579;%20&#1575;&#1604;&#1593;&#1604;&#1605;&#1610;/&#1575;&#1604;&#1605;&#1585;&#1601;&#1602;&#1575;&#1578;/&#1602;&#1608;&#1575;&#1593;&#1583;%20&#1575;&#1604;&#1593;&#1605;&#1604;.pptx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../(1)%20&#1605;&#1601;&#1607;&#1608;&#1605;%20&#1575;&#1604;&#1576;&#1581;&#1579;%20&#1575;&#1604;&#1593;&#1604;&#1605;&#1610;/&#1575;&#1604;&#1605;&#1585;&#1601;&#1602;&#1575;&#1578;/&#1602;&#1608;&#1575;&#1593;&#1583;%20&#1575;&#1604;&#1593;&#1605;&#1604;.pptx" TargetMode="Externa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0.jpeg"/><Relationship Id="rId7" Type="http://schemas.openxmlformats.org/officeDocument/2006/relationships/diagramLayout" Target="../diagrams/layout2.xml"/><Relationship Id="rId12" Type="http://schemas.openxmlformats.org/officeDocument/2006/relationships/hyperlink" Target="../(1)%20&#1605;&#1601;&#1607;&#1608;&#1605;%20&#1575;&#1604;&#1576;&#1581;&#1579;%20&#1575;&#1604;&#1593;&#1604;&#1605;&#1610;/&#1575;&#1604;&#1605;&#1585;&#1601;&#1602;&#1575;&#1578;/&#1602;&#1608;&#1575;&#1593;&#1583;%20&#1575;&#1604;&#1593;&#1605;&#1604;.pptx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Relationship Id="rId6" Type="http://schemas.openxmlformats.org/officeDocument/2006/relationships/diagramData" Target="../diagrams/data2.xml"/><Relationship Id="rId11" Type="http://schemas.openxmlformats.org/officeDocument/2006/relationships/image" Target="../media/image13.jpeg"/><Relationship Id="rId5" Type="http://schemas.openxmlformats.org/officeDocument/2006/relationships/image" Target="../media/image12.gif"/><Relationship Id="rId10" Type="http://schemas.microsoft.com/office/2007/relationships/diagramDrawing" Target="../diagrams/drawing2.xml"/><Relationship Id="rId4" Type="http://schemas.openxmlformats.org/officeDocument/2006/relationships/image" Target="../media/image11.jpeg"/><Relationship Id="rId9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&#1575;&#1604;&#1605;&#1585;&#1601;&#1602;&#1575;&#1578;/3-%20&#1605;&#1601;&#1607;&#1608;&#1605;%20&#1575;&#1604;&#1575;&#1587;&#1578;&#1584;&#1603;&#1575;&#1585;%20&#1576;&#1575;&#1604;&#1578;&#1585;&#1578;&#1610;&#1576;.docx" TargetMode="External"/><Relationship Id="rId2" Type="http://schemas.openxmlformats.org/officeDocument/2006/relationships/hyperlink" Target="../(1)%20&#1605;&#1601;&#1607;&#1608;&#1605;%20&#1575;&#1604;&#1576;&#1581;&#1579;%20&#1575;&#1604;&#1593;&#1604;&#1605;&#1610;/&#1575;&#1604;&#1605;&#1585;&#1601;&#1602;&#1575;&#1578;/&#1602;&#1608;&#1575;&#1593;&#1583;%20&#1575;&#1604;&#1593;&#1605;&#1604;.pptx" TargetMode="Externa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../(1)%20&#1605;&#1601;&#1607;&#1608;&#1605;%20&#1575;&#1604;&#1576;&#1581;&#1579;%20&#1575;&#1604;&#1593;&#1604;&#1605;&#1610;/&#1575;&#1604;&#1605;&#1585;&#1601;&#1602;&#1575;&#1578;/&#1602;&#1608;&#1575;&#1593;&#1583;%20&#1575;&#1604;&#1593;&#1605;&#1604;.pptx" TargetMode="Externa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../(1)%20&#1605;&#1601;&#1607;&#1608;&#1605;%20&#1575;&#1604;&#1576;&#1581;&#1579;%20&#1575;&#1604;&#1593;&#1604;&#1605;&#1610;/&#1575;&#1604;&#1605;&#1585;&#1601;&#1602;&#1575;&#1578;/&#1602;&#1608;&#1575;&#1593;&#1583;%20&#1575;&#1604;&#1593;&#1605;&#1604;.pptx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7.jpeg"/><Relationship Id="rId4" Type="http://schemas.openxmlformats.org/officeDocument/2006/relationships/hyperlink" Target="http://e.ggtimer.com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../(1)%20&#1605;&#1601;&#1607;&#1608;&#1605;%20&#1575;&#1604;&#1576;&#1581;&#1579;%20&#1575;&#1604;&#1593;&#1604;&#1605;&#1610;/&#1575;&#1604;&#1605;&#1585;&#1601;&#1602;&#1575;&#1578;/&#1602;&#1608;&#1575;&#1593;&#1583;%20&#1575;&#1604;&#1593;&#1605;&#1604;.pptx" TargetMode="External"/><Relationship Id="rId3" Type="http://schemas.openxmlformats.org/officeDocument/2006/relationships/diagramLayout" Target="../diagrams/layout3.xml"/><Relationship Id="rId7" Type="http://schemas.openxmlformats.org/officeDocument/2006/relationships/hyperlink" Target="&#1575;&#1604;&#1605;&#1585;&#1601;&#1602;&#1575;&#1578;/4-%20&#1593;&#1575;&#1583;&#1575;&#1578;%20&#1575;&#1604;&#1575;&#1587;&#1578;&#1584;&#1603;&#1575;&#1585;%20&#1576;&#1575;&#1604;&#1578;&#1591;&#1576;&#1610;&#1602;.docx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data:image/jpeg;base64,/9j/4AAQSkZJRgABAQAAAQABAAD/2wBDAAkGBwgHBgkIBwgKCgkLDRYPDQwMDRsUFRAWIB0iIiAdHx8kKDQsJCYxJx8fLT0tMTU3Ojo6Iys/RD84QzQ5Ojf/2wBDAQoKCg0MDRoPDxo3JR8lNzc3Nzc3Nzc3Nzc3Nzc3Nzc3Nzc3Nzc3Nzc3Nzc3Nzc3Nzc3Nzc3Nzc3Nzc3Nzc3Nzf/wAARCACcAKcDASIAAhEBAxEB/8QAHAAAAgMBAQEBAAAAAAAAAAAAAAYEBQcBAwII/8QARBAAAQMDAgMFBQUFBgQHAAAAAQIDBAAFEQYhEjFBBxMUUWEiMnGBkRUjQlKhFmJyscEzU2OCosIXJEOSJXOjsrPR4f/EABoBAAEFAQAAAAAAAAAAAAAAAAABAgMEBQb/xAAwEQACAgIABQIDBgcAAAAAAAAAAQIDBBEFEiExQRNRFJGhFSJxscHhBiMyQmGB0f/aAAwDAQACEQMRAD8A3GiiigAooooAK4eVdqq1SbiNO3I2VRFxEZZjEAE8YG2M7Z+NAFkFA0s9pKZzmiLx9kuralpYKgpvPEUpIKgMb5KQofOk6y2Ox3u2xbovx0iQ8gFbz054OpX+JPsrASQrIIAA2q0Vb7rCbCbJfZTYTn/l7gfFNLB5hRV7ePgqsf7bxFa657TT11ROsazl5kRo2mLS2y3IsZk2tS0Bbb0B9TeRjIJTkpV094GrNnVU3T6ko1QEvQFLCUXVhvAbJ5B9A93y4xt5hNU+i27ja7YxZ7vGUHo+UtPte2y4jPsgK5ggYHtAZGOe9MjjaHUKQ4lK0KBSpKhkEHmCPKsKPFMjDyHGUueG/p/gsuiNkFpaYOa5jSVFGn4Um7AZBfZAQwD/AOYoji/yhVQ371rF7JixLDD/AC9++8/9eFKR+prtptrFqgIgxVLMdtSi0lauLu0lRPCD5DJxVHeNVuobV9iW+RNaQ4G3p6Gi4wwM4KgE+05w8yE7bYzzq59r5eRa4Y0Vr3f6jPh4QjufcY7Bqi6OXtmzX+3MNSn2lusvQni40pKMcWQQFJ94c6c80saQg2nwputumi5PS0gOzysKKwn8IA2QAc+yAPrV++2XE4S642eikEf12NdHXOSilPv50U3rfQkA5rtQYrryHzHfUlZ4eJDiBjI5bjof51OFTCBUC83iBY4Dk+6SEx4reApxWeZOANqnKOKyTtvvMdCrTbHHkIbUVylK4tjwjhSPqon5U+uHPNR3rY2T5Vs1SDNjT4zUqE+2/HdTxIdbVlKh5g1Ir8x6M1pN0XcA80pUyxyF/ftIIwkkgFY22WB02CvSv0dZ7rBvMBqdbJLciM6MocQcg+YPkR1HSiyt1y5WLF7WydRXByopgp2iiigAooooAKiXKfEt0VyTPktR2EY4nHVhIGTgb+ZOwHU1KNZRcrxKu+rJUhVsu0uPbXVR4EOPFVwLWMBb6lHCPROTsASNzUds3CDaW37CpbejzZduKL1cJelrKr7KnKDxTPV4Yd9k8a0JwV4UMc0p33HOr+1SLm8HRdILEVSCODupHehY8/dGMVURNTT3b27a5em50V1lCFukPtOltCs8JISc9DsMmrK9XY29MdiLHMq4S1lEWKFYLigMkk9EpG5PSuMz43338kqkpS+f5/M0KnGMdqXRFpnajNVjGj3Zqe81HdZcp1W/cRXVRmGvRIQQVfFROfSup0FbYgUqzTbnbXjuHGpanB80Lyk/Spo/w7Jx62Lf4dBvxXXouh7XOGLhFMVThQy4oB4J5rR1SD0zyJ8s9cEciy4pnP2thJQ7DbbUUBHCkJXnh4f+08qhv2PVr5TFN7t7cdWAuYzFUh8J6hKSopBPnn5VTQdId12iyYlmuk6A0m1NPSXQoPOPrLigOJTgUOQ8unSpKuBXSqcJzS9tdt+7ElkxT2kWd1P7OSDqOC8mMhK0/aDJOG5TeQCcdHE8wRzxg9K0NxQWwVBSgMZBQd8c9qXIuirSiUxJuLku5yWVBTSpz5WkLH4g2MICvXFMy1IaTxOFKU8iScCt3Dx7KKVXZLma8lWyUZS2lo5DQz3YcYSAHEhXFzKhjbJqRUO148C1g5G+Phk4qZWgiMhXlZatM1wc0R3FA/BJrO4lsiaRg2ySzopu4RfBNF6ZDaS5KS4QOIlBGSOW4PnTvrRxxvSl17jh75UVxDfEcArIwkfUivS6Xm2WJhAnSEtE+y0yAVOOEDkhA9pR26CgDIdU2e0asmu3bRMyK9NcRidZ3T3LrvDtxJQrBCuQxjB2PxUtJ6on6Evq2mWn0MrIMi3yklsq9MK91Y6HrjBrUdSacm64WXW9ORLQAR3VzmLxLGNwoIRy64ClZ9BS9qQ6atlmVZLtMkavuzQwhZUlCopA/vRkpGQMpKlH02qaM5SSr1sa0k9ms6c1DbdRW5E21SA62dlJzhbauqVJ6H0or81WqVKgutybetxM9CeAyGlFKXDg7bEcW2d/Sin240oS1sbGfMtn6toooqsSBRRRQBwjNcKRjlX1XDyoAz5lCHNZakkD30rjx8/Bvix/rFQXXFRO0qyOuFC2pcJ+I01n221g94VgeRCQnP8A+VaR0d3eNQO5Cg5P4sY/KwynH+k1E7NoUaVbBqSQrxVyuCllbzmCWUcRHdI/KlOOQ65rnqK3ZxO27fSPT5luT1TGPuNUqfDgltEuXHYU6cIDzqUcR8hk71JpQt2h4T4lzNVNR7vdJayXHXUZQyj8KGwfdAHXnnNd02qVp+9L01OfekwnUF+1yX1cSuAe+wonclOcj0+FbWvYrjceVL2mUKd1pqqYfcR4SIjG+OBrjV+rgHypg5jbG9U+hlIlR7rOQnh8VdJBJP4uBXdg/wCinQBl7JUCI7iFZAeQAR67H+dTikLGFAEetUkloEsuQXEoDrwJSd0ZG5Podjy51csghIClcRx73nUgw+wAOVB5V2g8qUBD1T9q6nvj2l4bzVujRURpr03dbq/vCpIQnYDCm+ZJ5Dau3GVpfs+bRJnLdk3R5BSl13L8uRjcgKO4Tn4JFWUZsK7Sbg4k44bPGB9cvP8A/wBVmXbPJVJ1m0wlQ4I1vQgY2IW6s53/AIQKlor9WxQ9xs5csdlfqbX181MpUdDi7ZBJ3ixXMuqH+I4MY+A/Wl5qGhDYb4EIb/ukDA+fn8690NobTwtoCUjoBgV9V2OJw2rHjt9zDuzJ2PSLrQ1qTedYwYqmwY7Dbr7wKdscPAkHy3Xn5UU89jFoDVsm3teS5Od7prPRtolP6q4j9KK5bPv9TIk12/4a+NWo1JM0uiiiqROFFFFABXlIebYZcddWlDaElSlqOAkDmSfKvQnFK+vltu2+HAfWAzMnsNPIKscbfHkpI6g4AI8iaTYCjB1TFAu9yfizkWwznHETvCrU0tshICxgZ4dueMVY9nCkRG7vaEOpcbizS/FKerDwC0/rxjPWrhmZdipxVwtzCYpkrZCG1FTiWuIpQsjcEHYkZGAeuDS1ojSFx05rK+SEqSmyvoCIqFLyr3gpIA6JSCtP0qlXiwrtnbHvLuSubaSfgf6ptT2FnUEBDCn3Yslh1L8WUycLZcGcEefUEeVXNImorRfLn2kWKQ0hxFmt6O+U6FgDvDxcSSOZJwkfAnzqeK6iMj3m5dotktUyU83pyQxEbU4qT96lakgH8HEBxenKrbRlr1JpnT1vjvvQZkNCeN1pDLiZCONXGpQXxELIKiccIz51RXeXeLhBkW22wLjd4zdy7ybNdwylxCHApTLIJBIwnhzyOD51pFmukW82xm4w+IsuA4Ck8KkEEhSVDoQQQR5ipV2GM6uPCZiJRJKVMoWoguKHMk5/mRX3a0thTyowKYxICB0yM5I9OQ+VQYYiSLyVslIQ2MoG44lnmQPT+tX4AFKhDtBor5UQkEk4AG9KAu2Iok6m1BKQMllbMPP8DYWR/wCr+tYjrCf9qa2uj4USkTFNIz+VpPB9OLNbJpiUmLpOXen1DEl2RPyrbKColGfggIHyrA7elxaG331ErW3xKJ5lSlFSj/KtXhFLsv37FTMny1EwUFC3VtsM7vPrSy3tn21KCU/qa7y5162rxgupuMJDSk2Nk3J4PglCuD3UZHJR3x6jPSum4hkfD48p+eyMfFq9S1LwfomzW1m02qJb4qcMxmUtoHoBjNFSYbwkRWXgnhDiErwemRmiuEOj0e1FFFABUG7XOJabe/OuD6WIzKSpa18senmfSveVJaiR3X5LqGmWkFbjizhKEgZJJPIYrB9b6qc1bPAbSW7THXmM2di8r+8V/tHQHPM7WcXFsybOSBFddGqPNIlai7Rr7e3XW7Q4bTbiMIVwDxDg8yTsj4Df1pLeh8bqpfevOT+ILRLfdK3AsYIJJ8iBUzp6Ucq62nhOPXDlcdv3MSzOtlLaZq2n+0Syzba0q7zmLdPQkB9mQvgBVjcozzSen0pptk5i5wI8+IoqjyWw42VJwSkjI2NfnqYgORnAUhXsHAIz0ra9Mz+Ds/t09pouFu2IWGxvkpRy+orleJ8PWHNJPezaxMr14712GQ4OQT06UmT9aC3anucCelQZisNiLCZjrXJmOK34m+hSN04885IxSDpTtBvTV9iOXOe/cI81QS7DaaClI4hkKbSkZ28h09a2WBKflFTjsF2KhOyC6pPGdznZJOBy5nO+4FZvYtzg4vTFG8dp1rgIDbUC6uXBxJLUZ+Kpgg45qK+Sc8yM0iaY1fe9MvmS8742E8+t2bDwNitRUpTR5ggknB2NTe0u4i5a17hk8TNrjBlSv8VZ4lAHrgcPzzS9k/Guk4Zwqu/Hdk+77GTl5kq7VGPZdz9E2yQxcy1cIroejFodw4DkKCgCT9OH9atKzfsVuRescy0qIzb5H3Y6hpzKk/rxj5VpArDsg65uD8F+MlJJoKpdY3H7K0xdJoAUtqMsoT+ZZGEj4kkD51dUr61Ilu2W0EE+NuLalY6IZy8c+mW0j500cUfaY8qydly7ewpKXHGmYKduhwFf6QqslACQAOQGBWh9uMtK5FhtoxkuuSlHyCE8I/VX6VnhKUpyo8I/lXTcBgo1ztZkcSluUYHBEuk6FNk2u3vPR4iSZEhOMIwMqCQfeUB0p8VozT7USxqs0ueFXqSyh0qkFQmMcJcWHE8scCTyGxIFWHZUyzL7PXmVcPdvPym1LBzkE8/oR9Kldj1vkzNN2m83RX3jMcx4LQBSG2QcFRHVSuHn+XGOucLLy7Mmxub6LwaVNEKoJRNHQAlICQAAMADpRXRyoqsSna+VEeddztSH2salfs9magW5XBPuJLaXOLdloD21gee4A9TnpguhCU5KMe7EbSW2KHaVq9V8nvWW2uEWyKvhkOpVtJcH4Rj8CevmR5DdM8h0FfEdptllDTY4UpGAK9K7nAw44tSj58nO5WQ7p78HRXa+ErSVlHEOIAEjyBr6zV1NPsVmmu4HlTt2ZX5aLbI0v3zDU1KlqtypO6Ftq3KfNRQSo8IxkYGwyQkE15vsIfSkErSpCgpC0KwpChyIPQ1m8UwPi6tR7rsXcPJ9CfXszbtK6QtGl4vBAjpMhQBdkrALiz8fwj90bVWa/wBaNWFhVvtpS/eX0fdtg5Swk/8AUX8Og5n4Ugs641kzb/Bi4RFkApExccl4DoefCSPh9ao22uBS1rW4884cuPOqKluHzUTzrnsTgl9ln85aSNO7iFUY/c6s5Ga7prClrcWSVLcWSVOKPNRzvk16k9QfpXhMd8PGddxnhSSB69K7EQWojSFElQSASfPFdZBxrkqYLokYsk5RdkvLHfsilGPrB+OOUyEfq2oEfos1tYr8+aEfLGvLEoK4UuOuNK9QppW31Smv0GK4/i0FHLkbmFLdETppP1Pb7sNRRL7DXbRGt8N1ATMcWgJUsgrXkD8qQPmaaZkpiHHckSnUMsNJK3HHFcKUJHMknkKS3S7rZeZLTjGm0LyllwFK7gQdlKHNLWRsOavhzzW9FruZBqPUs3U2pUzZkFaHkxksRI0cKWZCStSgtCSMniyN8cgKeNM9mSZDaZerSXVK3Tb2lkNt/wAahgqPoMD4023FizWS4LvPge9u0oJjMIaHE66QDhDYOyRjcnYADJ2FesXR4uQVM1O88/Nex9zHkONsxk9G0hJHFjO6juT5DAqb4q11KqL1H8xnpQ5+d9yvkptGlBJYsbaUXG4ACPbI6tlO44QsNj3E8ipWANvOnCxW5Fps8K3M/wBnFYQ0nfPugCo1l0vZLGtxdqtzEZ1w5cdSCVr+Kjkn61cJGBUCWh7eztFFFOA4rlWFdqyrkzqiRNukJ5q3cCGIkrZTZSACc490lRVzxyFbqrkaRbw2jV2oRBcbS7Y7U4VSQvdMqVjZvB2KUAknpxEDoalx8iWPYrI+Bllasi4sxtC0uALQoKSdwUnINC1pQlS1q4UpGSfKtIvvZTbZDipFgku2qQf+kj22FH+A7j5H5Vkt0RcUPi2SmkELfW14lhRLboQcOcOQDsdq6XH45XdHla1Lx+JlWcOlCW0+hKt+XG1SF+88riHonpUhSkoSVLICQMknkK6EgBKUjAxgCrPR1jRqXVDUOSgKgQ0CTLSdw4c+wg+hO59BV/IyI4WNzS7/AKleup5Ful2KNM5oqaCw4gPAllS21JS6B+UnY19mXGEjw/fI74/gzvW16vsP7TW1qysyI7MPvEmUpCQXG0IwQGxyScjGeg6Uodptu09p3SsW1QIsWNKfktKbPAO9UEHKlqWdzt1J61hVcftbUXFbb+hoT4bWuqYlfGg1CdukBr35bZPoeL+VSWvGSkcUK13KSDyLURZSfniuhnnY8F96aMuOLbJ9IsizB4iU1FGeBJ7134DkPmamqISklRCQN8npXk3ab/Cjref07dVuukqUUsH5DbJxj0pu0Dpew6jIdu09UmYzgu2jgUz3J5+2D7TnxG1ZcuLU0xdi+9J+C98DObUH0SKrs8R9t64tiYALrcF7xEhxJACEhKgOZycqIG2a3u73WFZoDk24PBphGBnGSonklIG5JOwA50j62tMe22Bu72YM26ZZQXYZZawlQ/EyUp5hfLHmam2WDPvMpm/6nZQ3JSnMK3BXEiEDzUfzOHz6DYda5vJypZM3ZPuadVKqjyRPVqLO1G8idqBksQEqC4lqJBzv7Lj/AJq5EI5JPPJG1tdLhGtUF2ZMWUstjkkcRUTgJSkdVEkAAcyalE43OAPPyqjsbf7S3NN6c4vsuIpSbagjZ9fIyD6c0o5bZPUVVW5MmfQk6WtEpcld9vqALm+nhZj8xBZOPuweqid1K6nA5AUzihIxtXalGBRRRQAUUUUAL+q7nKjsMW61kC53BRbYWRkMJAyt0jqEjp1JSNs5FXMU5pizQ4VitT011a+4abSrCQogqU46s8gTkknck0WRwXW/3e8LwoNPG3RT+VtvBcx5EuE58+BPlTBgeVRTl10OihPXY9WXJoG5anRAKgQpm1xQEjPMca8qPx2qq/4TwltxW3b9dlIitFpkDugEJJyQBw9TWi4rhxSKySe10F5U+5niuyiwt/fTrreHGUAqWFSEIRgbknCAcVX6aYs9m07cnI5uUFq/POGCuAy88+hhvZCgoAkE5KtyPe9KYe1Kawxpzwzj6C49IZzCDmHZTfGOJtIG54htjrVjYdY6dubIahzmYy2hwKhv4ZcZ4duEpPLHLbapJWTktybY1JJ9DNNHeFauU2HIsy5zsdZUH2e9iXNbR3LpSVDj3O+CFDGcHNaBabPoDUgVMQy1PeYHA9491xbzXDthYcPEMetVXaBeGvtXTa7Elm5XpiaVMssvoKy2UK40k52SR8tt6pItvj661cprXMOVbrhHSVxbYEcCHWABlRdxlZz5EbDbqKXfkNDzab3oCJeW7NZ3bU3POQhDDAAz+XjCcZ25ZzTqkDG1Yz2k3uwQ4EPT1mjNSJiZbK+4t7YKo6EKCjw8PJZxgDyNNkTtMju4EjTWpox6hVtUrH0P9KE99RB74RVXe9P2y9NJTPjJU4jdt9HsutHzQsbpPwqjV2laaawJT86KfJ+3vo/2VKj9oOkZAHd6ht4zsAt4JP0NKBTuSrzpNSk3/jullSDi6NtgvR0/46B7yQPxpG2Nx1pnjSGZUduRHdQ6y6gLbcQrKVJPIg+VTos+FPSfCSo74xn7pxK9j8KSdRNOaEak3q1MrftC18cu3JP9itR/tGfIEn2k8uoxvlkobFT0T7wpy73NvT0ZRS0pAeuTqTu2wScIB/M4QR/CFHPKm5lptltDbKQhtACUpSMAAcgPSs30ZO1C7aBOtenkreuZEuRLuE5LaXVqSPcCAo8CQAlIwNhvvTAiVrpsFT1t084OeET3kkD5tGnRWkDexsorN7h2mOWQL+24NvC08m4d2bdUR8FBJr6s/bNpG4KSh6RIgLVtiU1tn+JJIHzxSiGjUVDtt0g3SOJFumMSmTycZcCh+lSwQeVAHaKKKAM/7NpDa9Hw3lSG1LfcffV7Yz7by1Di8jgir6beLZATxTblEYH+K+lP6ZrwkdnWj5D6n3dPwu8UcnhSUgn4A4q0t+m7Jbc/Z9ogxsnP3UdKd/PYUxwTex3N0KT9pESVBFlttwuaiQO8aZ7tkZ6945wgj+HiribVqm6qV9oXCLaIpOzNvHevEfvOrGB8Ep+dOGKMYpVFITZSWPStosS1OwIuZThy7LeUXX3D5qWrJpR7ULQwqfBuyYlrnvd0uObdOQSuTn2klrhBVxgg7csE5xTLr64Xa26eek2ZKAtKh37/AA8ao7P43Eo/GUjfB/XGCuI0vqHxCbjpjUEAolsoWq5S45fkOgjOxOUhG+QlIAGeVOEIWm7Bq61sKmQ9NaShOvJz3LS3W3kj8qlYUD9cV6p0VddY3luZr+LCagw21Iiwojy8rUojKlqBHkOWM/LeeNL9oBGVdoKATzxaGiK9WtO6+bOVa8YcHQLs7X9CKNANlos1ts0cR7XCYitD8LKAnPx86n49TSim3a6SgA6hs6iPxG2Kyfo5Xk5b+0BaFJTqCyoJ5KTb15H1URQA5FQ8/wBaWNR6q0pbnfDXeXEdkcvDJb79zP8AAkE1TwtF6jmylftfqt+4QinAixE+FCj+8UYOMZ26022mw2mytBq126NFQOXdNgH68z8TQBmM6Fpu9Pd7buzvULbzaipEuOwIRyfxJPGM/Eioa79rjSjyFR7VfrjbOSo1xYQ6tCRncOtkkf5geVbXkdaqbnqaw2k8NyvECMv8jr6Qo/5c5oAze2doEOzW5ybZbdNl26U4UJt6E/eQZhOVNkZz3a8kjGcEEAbgCOvTfaLrWU1Kvz0G327j4hbnuJScb44kJ97p7yh/SnSJrbRJuy/Dz4bcqQEpVKLZQh3GeEF0gJJGTgZ6mviV2l2fxC2LNHm3hTZIcdhNjuG9s+06ohIHrmk2ktgeEDs+mRWktovqIvDzTBtcZpOfQFKj+te0jQtxcG2qpijnOHYUZQ/+OqlntejuyEsps5UVe73dzirJ+QX/AFq0a7Tbeh7hu1nvdraxnxMqHln/AL0k/XlScy9wEG9aIvOnr7DlWW/NOX2QrDUWFBEcuoyCtSylRAQOpUOeOtbjAVIVDZVMQ23IKAXENr40pVjcA4GRnrgUp6Ilw71fdR3iO+zJHiW4jLzSuIdyhtKgAeXvLUduvwpzGOlOA7RRRQAUUUUAFBoriqAKbUWobNZIq/te4xY3G2oobecAU5tvwp5nmOVJ2jNe6bgaStEN65oXLbiICo7CFurbwPdwATkDA+VZz2q3B2yaunuMtRZT8p0q76bGQ+poAAJSjiGAB8Kuuzw3PU0fMu+3CKNvZhJZZHIdA3TJOf8Aavr+wvTyaE72iwscUOyahmDp3VsWM/NWBXi/r25EAxNF3dWTj/mHGmf9xqwh6ItQHeyn7nMWobmTPdUD8gQP0r3XojS7qgp+yQ3j5vI4/wD3ZpmrvLX1DcRbVrzUhOf2YgRk8syry0D+gNRn+0W8sp4nGNLt/urvYB/lTgnRGlEjA03acesNs/zFejejtMNrC29O2hKhyKYLQI/00ctjf9X0/cXcfYToeu9VTEBcax2V5snAcauyVg/QGvSdqnUgZ4pkzTdlTnHG6+Xjj0BKBmnF7S+n30Ft6x21xH5VRGyP5VGa0TpVl0ON6dtaVpIIPhUbH02psq7n2nr/AF+4Jx9jOlyU3NtKJeob9qR07d3amihpR5Y+6ASPmrFW9j0XMSj/AMOslpsCCkYdkJ8XII9RsAf86q0tppDaAhtISkdEjAr7AGabHFT6zk5fi+nyXQXn9loQbjoCa6hJReU3DiRwPxrpGQthzfIKQgDgI8wD/Wpdk0KygIXf0QpfcqzFhx2OCLH9Qg54l/vK5dAN8utFTKqCe0hu2V8qzW2YwWJVviPMkYLbjKVJPyIqif0BZUkrtYlWpzp4GQpCM+fdnKD80020U9pPoxDKouhtUac1NGudjuUSREcdSJzJa7gvNlXtFSE+wVAclAJPnnrqaOVfRopQCiiigD/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20484" name="AutoShape 4" descr="data:image/jpeg;base64,/9j/4AAQSkZJRgABAQAAAQABAAD/2wBDAAkGBwgHBgkIBwgKCgkLDRYPDQwMDRsUFRAWIB0iIiAdHx8kKDQsJCYxJx8fLT0tMTU3Ojo6Iys/RD84QzQ5Ojf/2wBDAQoKCg0MDRoPDxo3JR8lNzc3Nzc3Nzc3Nzc3Nzc3Nzc3Nzc3Nzc3Nzc3Nzc3Nzc3Nzc3Nzc3Nzc3Nzc3Nzc3Nzf/wAARCACcAKcDASIAAhEBAxEB/8QAHAAAAgMBAQEBAAAAAAAAAAAAAAYEBQcBAwII/8QARBAAAQMDAgMFBQUFBgQHAAAAAQIDBAAFEQYhEjFBBxMUUWEiMnGBkRUjQlKhFmJyscEzU2OCosIXJEOSJXOjsrPR4f/EABoBAAEFAQAAAAAAAAAAAAAAAAABAgMEBQb/xAAwEQACAgIABQIDBgcAAAAAAAAAAQIDBBEFEiExQRNRFJGhFSJxscHhBiMyQmGB0f/aAAwDAQACEQMRAD8A3GiiigAooooAK4eVdqq1SbiNO3I2VRFxEZZjEAE8YG2M7Z+NAFkFA0s9pKZzmiLx9kuralpYKgpvPEUpIKgMb5KQofOk6y2Ox3u2xbovx0iQ8gFbz054OpX+JPsrASQrIIAA2q0Vb7rCbCbJfZTYTn/l7gfFNLB5hRV7ePgqsf7bxFa657TT11ROsazl5kRo2mLS2y3IsZk2tS0Bbb0B9TeRjIJTkpV094GrNnVU3T6ko1QEvQFLCUXVhvAbJ5B9A93y4xt5hNU+i27ja7YxZ7vGUHo+UtPte2y4jPsgK5ggYHtAZGOe9MjjaHUKQ4lK0KBSpKhkEHmCPKsKPFMjDyHGUueG/p/gsuiNkFpaYOa5jSVFGn4Um7AZBfZAQwD/AOYoji/yhVQ371rF7JixLDD/AC9++8/9eFKR+prtptrFqgIgxVLMdtSi0lauLu0lRPCD5DJxVHeNVuobV9iW+RNaQ4G3p6Gi4wwM4KgE+05w8yE7bYzzq59r5eRa4Y0Vr3f6jPh4QjufcY7Bqi6OXtmzX+3MNSn2lusvQni40pKMcWQQFJ94c6c80saQg2nwputumi5PS0gOzysKKwn8IA2QAc+yAPrV++2XE4S642eikEf12NdHXOSilPv50U3rfQkA5rtQYrryHzHfUlZ4eJDiBjI5bjof51OFTCBUC83iBY4Dk+6SEx4reApxWeZOANqnKOKyTtvvMdCrTbHHkIbUVylK4tjwjhSPqon5U+uHPNR3rY2T5Vs1SDNjT4zUqE+2/HdTxIdbVlKh5g1Ir8x6M1pN0XcA80pUyxyF/ftIIwkkgFY22WB02CvSv0dZ7rBvMBqdbJLciM6MocQcg+YPkR1HSiyt1y5WLF7WydRXByopgp2iiigAooooAKiXKfEt0VyTPktR2EY4nHVhIGTgb+ZOwHU1KNZRcrxKu+rJUhVsu0uPbXVR4EOPFVwLWMBb6lHCPROTsASNzUds3CDaW37CpbejzZduKL1cJelrKr7KnKDxTPV4Yd9k8a0JwV4UMc0p33HOr+1SLm8HRdILEVSCODupHehY8/dGMVURNTT3b27a5em50V1lCFukPtOltCs8JISc9DsMmrK9XY29MdiLHMq4S1lEWKFYLigMkk9EpG5PSuMz43338kqkpS+f5/M0KnGMdqXRFpnajNVjGj3Zqe81HdZcp1W/cRXVRmGvRIQQVfFROfSup0FbYgUqzTbnbXjuHGpanB80Lyk/Spo/w7Jx62Lf4dBvxXXouh7XOGLhFMVThQy4oB4J5rR1SD0zyJ8s9cEciy4pnP2thJQ7DbbUUBHCkJXnh4f+08qhv2PVr5TFN7t7cdWAuYzFUh8J6hKSopBPnn5VTQdId12iyYlmuk6A0m1NPSXQoPOPrLigOJTgUOQ8unSpKuBXSqcJzS9tdt+7ElkxT2kWd1P7OSDqOC8mMhK0/aDJOG5TeQCcdHE8wRzxg9K0NxQWwVBSgMZBQd8c9qXIuirSiUxJuLku5yWVBTSpz5WkLH4g2MICvXFMy1IaTxOFKU8iScCt3Dx7KKVXZLma8lWyUZS2lo5DQz3YcYSAHEhXFzKhjbJqRUO148C1g5G+Phk4qZWgiMhXlZatM1wc0R3FA/BJrO4lsiaRg2ySzopu4RfBNF6ZDaS5KS4QOIlBGSOW4PnTvrRxxvSl17jh75UVxDfEcArIwkfUivS6Xm2WJhAnSEtE+y0yAVOOEDkhA9pR26CgDIdU2e0asmu3bRMyK9NcRidZ3T3LrvDtxJQrBCuQxjB2PxUtJ6on6Evq2mWn0MrIMi3yklsq9MK91Y6HrjBrUdSacm64WXW9ORLQAR3VzmLxLGNwoIRy64ClZ9BS9qQ6atlmVZLtMkavuzQwhZUlCopA/vRkpGQMpKlH02qaM5SSr1sa0k9ms6c1DbdRW5E21SA62dlJzhbauqVJ6H0or81WqVKgutybetxM9CeAyGlFKXDg7bEcW2d/Sin240oS1sbGfMtn6toooqsSBRRRQBwjNcKRjlX1XDyoAz5lCHNZakkD30rjx8/Bvix/rFQXXFRO0qyOuFC2pcJ+I01n221g94VgeRCQnP8A+VaR0d3eNQO5Cg5P4sY/KwynH+k1E7NoUaVbBqSQrxVyuCllbzmCWUcRHdI/KlOOQ65rnqK3ZxO27fSPT5luT1TGPuNUqfDgltEuXHYU6cIDzqUcR8hk71JpQt2h4T4lzNVNR7vdJayXHXUZQyj8KGwfdAHXnnNd02qVp+9L01OfekwnUF+1yX1cSuAe+wonclOcj0+FbWvYrjceVL2mUKd1pqqYfcR4SIjG+OBrjV+rgHypg5jbG9U+hlIlR7rOQnh8VdJBJP4uBXdg/wCinQBl7JUCI7iFZAeQAR67H+dTikLGFAEetUkloEsuQXEoDrwJSd0ZG5Podjy51csghIClcRx73nUgw+wAOVB5V2g8qUBD1T9q6nvj2l4bzVujRURpr03dbq/vCpIQnYDCm+ZJ5Dau3GVpfs+bRJnLdk3R5BSl13L8uRjcgKO4Tn4JFWUZsK7Sbg4k44bPGB9cvP8A/wBVmXbPJVJ1m0wlQ4I1vQgY2IW6s53/AIQKlor9WxQ9xs5csdlfqbX181MpUdDi7ZBJ3ixXMuqH+I4MY+A/Wl5qGhDYb4EIb/ukDA+fn8690NobTwtoCUjoBgV9V2OJw2rHjt9zDuzJ2PSLrQ1qTedYwYqmwY7Dbr7wKdscPAkHy3Xn5UU89jFoDVsm3teS5Od7prPRtolP6q4j9KK5bPv9TIk12/4a+NWo1JM0uiiiqROFFFFABXlIebYZcddWlDaElSlqOAkDmSfKvQnFK+vltu2+HAfWAzMnsNPIKscbfHkpI6g4AI8iaTYCjB1TFAu9yfizkWwznHETvCrU0tshICxgZ4dueMVY9nCkRG7vaEOpcbizS/FKerDwC0/rxjPWrhmZdipxVwtzCYpkrZCG1FTiWuIpQsjcEHYkZGAeuDS1ojSFx05rK+SEqSmyvoCIqFLyr3gpIA6JSCtP0qlXiwrtnbHvLuSubaSfgf6ptT2FnUEBDCn3Yslh1L8WUycLZcGcEefUEeVXNImorRfLn2kWKQ0hxFmt6O+U6FgDvDxcSSOZJwkfAnzqeK6iMj3m5dotktUyU83pyQxEbU4qT96lakgH8HEBxenKrbRlr1JpnT1vjvvQZkNCeN1pDLiZCONXGpQXxELIKiccIz51RXeXeLhBkW22wLjd4zdy7ybNdwylxCHApTLIJBIwnhzyOD51pFmukW82xm4w+IsuA4Ck8KkEEhSVDoQQQR5ipV2GM6uPCZiJRJKVMoWoguKHMk5/mRX3a0thTyowKYxICB0yM5I9OQ+VQYYiSLyVslIQ2MoG44lnmQPT+tX4AFKhDtBor5UQkEk4AG9KAu2Iok6m1BKQMllbMPP8DYWR/wCr+tYjrCf9qa2uj4USkTFNIz+VpPB9OLNbJpiUmLpOXen1DEl2RPyrbKColGfggIHyrA7elxaG331ErW3xKJ5lSlFSj/KtXhFLsv37FTMny1EwUFC3VtsM7vPrSy3tn21KCU/qa7y5162rxgupuMJDSk2Nk3J4PglCuD3UZHJR3x6jPSum4hkfD48p+eyMfFq9S1LwfomzW1m02qJb4qcMxmUtoHoBjNFSYbwkRWXgnhDiErwemRmiuEOj0e1FFFABUG7XOJabe/OuD6WIzKSpa18senmfSveVJaiR3X5LqGmWkFbjizhKEgZJJPIYrB9b6qc1bPAbSW7THXmM2di8r+8V/tHQHPM7WcXFsybOSBFddGqPNIlai7Rr7e3XW7Q4bTbiMIVwDxDg8yTsj4Df1pLeh8bqpfevOT+ILRLfdK3AsYIJJ8iBUzp6Ucq62nhOPXDlcdv3MSzOtlLaZq2n+0Syzba0q7zmLdPQkB9mQvgBVjcozzSen0pptk5i5wI8+IoqjyWw42VJwSkjI2NfnqYgORnAUhXsHAIz0ra9Mz+Ds/t09pouFu2IWGxvkpRy+orleJ8PWHNJPezaxMr14712GQ4OQT06UmT9aC3anucCelQZisNiLCZjrXJmOK34m+hSN04885IxSDpTtBvTV9iOXOe/cI81QS7DaaClI4hkKbSkZ28h09a2WBKflFTjsF2KhOyC6pPGdznZJOBy5nO+4FZvYtzg4vTFG8dp1rgIDbUC6uXBxJLUZ+Kpgg45qK+Sc8yM0iaY1fe9MvmS8742E8+t2bDwNitRUpTR5ggknB2NTe0u4i5a17hk8TNrjBlSv8VZ4lAHrgcPzzS9k/Guk4Zwqu/Hdk+77GTl5kq7VGPZdz9E2yQxcy1cIroejFodw4DkKCgCT9OH9atKzfsVuRescy0qIzb5H3Y6hpzKk/rxj5VpArDsg65uD8F+MlJJoKpdY3H7K0xdJoAUtqMsoT+ZZGEj4kkD51dUr61Ilu2W0EE+NuLalY6IZy8c+mW0j500cUfaY8qydly7ewpKXHGmYKduhwFf6QqslACQAOQGBWh9uMtK5FhtoxkuuSlHyCE8I/VX6VnhKUpyo8I/lXTcBgo1ztZkcSluUYHBEuk6FNk2u3vPR4iSZEhOMIwMqCQfeUB0p8VozT7USxqs0ueFXqSyh0qkFQmMcJcWHE8scCTyGxIFWHZUyzL7PXmVcPdvPym1LBzkE8/oR9Kldj1vkzNN2m83RX3jMcx4LQBSG2QcFRHVSuHn+XGOucLLy7Mmxub6LwaVNEKoJRNHQAlICQAAMADpRXRyoqsSna+VEeddztSH2salfs9magW5XBPuJLaXOLdloD21gee4A9TnpguhCU5KMe7EbSW2KHaVq9V8nvWW2uEWyKvhkOpVtJcH4Rj8CevmR5DdM8h0FfEdptllDTY4UpGAK9K7nAw44tSj58nO5WQ7p78HRXa+ErSVlHEOIAEjyBr6zV1NPsVmmu4HlTt2ZX5aLbI0v3zDU1KlqtypO6Ftq3KfNRQSo8IxkYGwyQkE15vsIfSkErSpCgpC0KwpChyIPQ1m8UwPi6tR7rsXcPJ9CfXszbtK6QtGl4vBAjpMhQBdkrALiz8fwj90bVWa/wBaNWFhVvtpS/eX0fdtg5Swk/8AUX8Og5n4Ugs641kzb/Bi4RFkApExccl4DoefCSPh9ao22uBS1rW4884cuPOqKluHzUTzrnsTgl9ln85aSNO7iFUY/c6s5Ga7prClrcWSVLcWSVOKPNRzvk16k9QfpXhMd8PGddxnhSSB69K7EQWojSFElQSASfPFdZBxrkqYLokYsk5RdkvLHfsilGPrB+OOUyEfq2oEfos1tYr8+aEfLGvLEoK4UuOuNK9QppW31Smv0GK4/i0FHLkbmFLdETppP1Pb7sNRRL7DXbRGt8N1ATMcWgJUsgrXkD8qQPmaaZkpiHHckSnUMsNJK3HHFcKUJHMknkKS3S7rZeZLTjGm0LyllwFK7gQdlKHNLWRsOavhzzW9FruZBqPUs3U2pUzZkFaHkxksRI0cKWZCStSgtCSMniyN8cgKeNM9mSZDaZerSXVK3Tb2lkNt/wAahgqPoMD4023FizWS4LvPge9u0oJjMIaHE66QDhDYOyRjcnYADJ2FesXR4uQVM1O88/Nex9zHkONsxk9G0hJHFjO6juT5DAqb4q11KqL1H8xnpQ5+d9yvkptGlBJYsbaUXG4ACPbI6tlO44QsNj3E8ipWANvOnCxW5Fps8K3M/wBnFYQ0nfPugCo1l0vZLGtxdqtzEZ1w5cdSCVr+Kjkn61cJGBUCWh7eztFFFOA4rlWFdqyrkzqiRNukJ5q3cCGIkrZTZSACc490lRVzxyFbqrkaRbw2jV2oRBcbS7Y7U4VSQvdMqVjZvB2KUAknpxEDoalx8iWPYrI+Bllasi4sxtC0uALQoKSdwUnINC1pQlS1q4UpGSfKtIvvZTbZDipFgku2qQf+kj22FH+A7j5H5Vkt0RcUPi2SmkELfW14lhRLboQcOcOQDsdq6XH45XdHla1Lx+JlWcOlCW0+hKt+XG1SF+88riHonpUhSkoSVLICQMknkK6EgBKUjAxgCrPR1jRqXVDUOSgKgQ0CTLSdw4c+wg+hO59BV/IyI4WNzS7/AKleup5Ful2KNM5oqaCw4gPAllS21JS6B+UnY19mXGEjw/fI74/gzvW16vsP7TW1qysyI7MPvEmUpCQXG0IwQGxyScjGeg6Uodptu09p3SsW1QIsWNKfktKbPAO9UEHKlqWdzt1J61hVcftbUXFbb+hoT4bWuqYlfGg1CdukBr35bZPoeL+VSWvGSkcUK13KSDyLURZSfniuhnnY8F96aMuOLbJ9IsizB4iU1FGeBJ7134DkPmamqISklRCQN8npXk3ab/Cjref07dVuukqUUsH5DbJxj0pu0Dpew6jIdu09UmYzgu2jgUz3J5+2D7TnxG1ZcuLU0xdi+9J+C98DObUH0SKrs8R9t64tiYALrcF7xEhxJACEhKgOZycqIG2a3u73WFZoDk24PBphGBnGSonklIG5JOwA50j62tMe22Bu72YM26ZZQXYZZawlQ/EyUp5hfLHmam2WDPvMpm/6nZQ3JSnMK3BXEiEDzUfzOHz6DYda5vJypZM3ZPuadVKqjyRPVqLO1G8idqBksQEqC4lqJBzv7Lj/AJq5EI5JPPJG1tdLhGtUF2ZMWUstjkkcRUTgJSkdVEkAAcyalE43OAPPyqjsbf7S3NN6c4vsuIpSbagjZ9fIyD6c0o5bZPUVVW5MmfQk6WtEpcld9vqALm+nhZj8xBZOPuweqid1K6nA5AUzihIxtXalGBRRRQAUUUUAL+q7nKjsMW61kC53BRbYWRkMJAyt0jqEjp1JSNs5FXMU5pizQ4VitT011a+4abSrCQogqU46s8gTkknck0WRwXW/3e8LwoNPG3RT+VtvBcx5EuE58+BPlTBgeVRTl10OihPXY9WXJoG5anRAKgQpm1xQEjPMca8qPx2qq/4TwltxW3b9dlIitFpkDugEJJyQBw9TWi4rhxSKySe10F5U+5niuyiwt/fTrreHGUAqWFSEIRgbknCAcVX6aYs9m07cnI5uUFq/POGCuAy88+hhvZCgoAkE5KtyPe9KYe1Kawxpzwzj6C49IZzCDmHZTfGOJtIG54htjrVjYdY6dubIahzmYy2hwKhv4ZcZ4duEpPLHLbapJWTktybY1JJ9DNNHeFauU2HIsy5zsdZUH2e9iXNbR3LpSVDj3O+CFDGcHNaBabPoDUgVMQy1PeYHA9491xbzXDthYcPEMetVXaBeGvtXTa7Elm5XpiaVMssvoKy2UK40k52SR8tt6pItvj661cprXMOVbrhHSVxbYEcCHWABlRdxlZz5EbDbqKXfkNDzab3oCJeW7NZ3bU3POQhDDAAz+XjCcZ25ZzTqkDG1Yz2k3uwQ4EPT1mjNSJiZbK+4t7YKo6EKCjw8PJZxgDyNNkTtMju4EjTWpox6hVtUrH0P9KE99RB74RVXe9P2y9NJTPjJU4jdt9HsutHzQsbpPwqjV2laaawJT86KfJ+3vo/2VKj9oOkZAHd6ht4zsAt4JP0NKBTuSrzpNSk3/jullSDi6NtgvR0/46B7yQPxpG2Nx1pnjSGZUduRHdQ6y6gLbcQrKVJPIg+VTos+FPSfCSo74xn7pxK9j8KSdRNOaEak3q1MrftC18cu3JP9itR/tGfIEn2k8uoxvlkobFT0T7wpy73NvT0ZRS0pAeuTqTu2wScIB/M4QR/CFHPKm5lptltDbKQhtACUpSMAAcgPSs30ZO1C7aBOtenkreuZEuRLuE5LaXVqSPcCAo8CQAlIwNhvvTAiVrpsFT1t084OeET3kkD5tGnRWkDexsorN7h2mOWQL+24NvC08m4d2bdUR8FBJr6s/bNpG4KSh6RIgLVtiU1tn+JJIHzxSiGjUVDtt0g3SOJFumMSmTycZcCh+lSwQeVAHaKKKAM/7NpDa9Hw3lSG1LfcffV7Yz7by1Di8jgir6beLZATxTblEYH+K+lP6ZrwkdnWj5D6n3dPwu8UcnhSUgn4A4q0t+m7Jbc/Z9ogxsnP3UdKd/PYUxwTex3N0KT9pESVBFlttwuaiQO8aZ7tkZ6945wgj+HiribVqm6qV9oXCLaIpOzNvHevEfvOrGB8Ep+dOGKMYpVFITZSWPStosS1OwIuZThy7LeUXX3D5qWrJpR7ULQwqfBuyYlrnvd0uObdOQSuTn2klrhBVxgg7csE5xTLr64Xa26eek2ZKAtKh37/AA8ao7P43Eo/GUjfB/XGCuI0vqHxCbjpjUEAolsoWq5S45fkOgjOxOUhG+QlIAGeVOEIWm7Bq61sKmQ9NaShOvJz3LS3W3kj8qlYUD9cV6p0VddY3luZr+LCagw21Iiwojy8rUojKlqBHkOWM/LeeNL9oBGVdoKATzxaGiK9WtO6+bOVa8YcHQLs7X9CKNANlos1ts0cR7XCYitD8LKAnPx86n49TSim3a6SgA6hs6iPxG2Kyfo5Xk5b+0BaFJTqCyoJ5KTb15H1URQA5FQ8/wBaWNR6q0pbnfDXeXEdkcvDJb79zP8AAkE1TwtF6jmylftfqt+4QinAixE+FCj+8UYOMZ26022mw2mytBq126NFQOXdNgH68z8TQBmM6Fpu9Pd7buzvULbzaipEuOwIRyfxJPGM/Eioa79rjSjyFR7VfrjbOSo1xYQ6tCRncOtkkf5geVbXkdaqbnqaw2k8NyvECMv8jr6Qo/5c5oAze2doEOzW5ybZbdNl26U4UJt6E/eQZhOVNkZz3a8kjGcEEAbgCOvTfaLrWU1Kvz0G327j4hbnuJScb44kJ97p7yh/SnSJrbRJuy/Dz4bcqQEpVKLZQh3GeEF0gJJGTgZ6mviV2l2fxC2LNHm3hTZIcdhNjuG9s+06ohIHrmk2ktgeEDs+mRWktovqIvDzTBtcZpOfQFKj+te0jQtxcG2qpijnOHYUZQ/+OqlntejuyEsps5UVe73dzirJ+QX/AFq0a7Tbeh7hu1nvdraxnxMqHln/AL0k/XlScy9wEG9aIvOnr7DlWW/NOX2QrDUWFBEcuoyCtSylRAQOpUOeOtbjAVIVDZVMQ23IKAXENr40pVjcA4GRnrgUp6Ilw71fdR3iO+zJHiW4jLzSuIdyhtKgAeXvLUduvwpzGOlOA7RRRQAUUUUAFBoriqAKbUWobNZIq/te4xY3G2oobecAU5tvwp5nmOVJ2jNe6bgaStEN65oXLbiICo7CFurbwPdwATkDA+VZz2q3B2yaunuMtRZT8p0q76bGQ+poAAJSjiGAB8Kuuzw3PU0fMu+3CKNvZhJZZHIdA3TJOf8Aavr+wvTyaE72iwscUOyahmDp3VsWM/NWBXi/r25EAxNF3dWTj/mHGmf9xqwh6ItQHeyn7nMWobmTPdUD8gQP0r3XojS7qgp+yQ3j5vI4/wD3ZpmrvLX1DcRbVrzUhOf2YgRk8syry0D+gNRn+0W8sp4nGNLt/urvYB/lTgnRGlEjA03acesNs/zFejejtMNrC29O2hKhyKYLQI/00ctjf9X0/cXcfYToeu9VTEBcax2V5snAcauyVg/QGvSdqnUgZ4pkzTdlTnHG6+Xjj0BKBmnF7S+n30Ft6x21xH5VRGyP5VGa0TpVl0ON6dtaVpIIPhUbH02psq7n2nr/AF+4Jx9jOlyU3NtKJeob9qR07d3amihpR5Y+6ASPmrFW9j0XMSj/AMOslpsCCkYdkJ8XII9RsAf86q0tppDaAhtISkdEjAr7AGabHFT6zk5fi+nyXQXn9loQbjoCa6hJReU3DiRwPxrpGQthzfIKQgDgI8wD/Wpdk0KygIXf0QpfcqzFhx2OCLH9Qg54l/vK5dAN8utFTKqCe0hu2V8qzW2YwWJVviPMkYLbjKVJPyIqif0BZUkrtYlWpzp4GQpCM+fdnKD80020U9pPoxDKouhtUac1NGudjuUSREcdSJzJa7gvNlXtFSE+wVAclAJPnnrqaOVfRopQCiiigD/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624" y="1928725"/>
            <a:ext cx="5472608" cy="3312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7" name="مجموعة 6"/>
          <p:cNvGrpSpPr/>
          <p:nvPr/>
        </p:nvGrpSpPr>
        <p:grpSpPr>
          <a:xfrm>
            <a:off x="963278" y="711972"/>
            <a:ext cx="7226262" cy="908652"/>
            <a:chOff x="38519" y="-53344"/>
            <a:chExt cx="6552728" cy="789104"/>
          </a:xfrm>
          <a:solidFill>
            <a:srgbClr val="C00000"/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8" name="مستطيل مستدير الزوايا 7"/>
            <p:cNvSpPr/>
            <p:nvPr/>
          </p:nvSpPr>
          <p:spPr>
            <a:xfrm>
              <a:off x="38519" y="-53344"/>
              <a:ext cx="6552728" cy="789104"/>
            </a:xfrm>
            <a:prstGeom prst="roundRect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9" name="مستطيل 8"/>
            <p:cNvSpPr/>
            <p:nvPr/>
          </p:nvSpPr>
          <p:spPr>
            <a:xfrm>
              <a:off x="38519" y="54984"/>
              <a:ext cx="6475686" cy="564722"/>
            </a:xfrm>
            <a:prstGeom prst="rect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4400" b="1" kern="1200" dirty="0" smtClean="0">
                  <a:solidFill>
                    <a:schemeClr val="tx1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الجلسة التدريبية الرابعة </a:t>
              </a:r>
              <a:endParaRPr lang="ar-SA" sz="4400" b="1" kern="12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10" name="مستطيل مستدير الزوايا 9"/>
          <p:cNvSpPr/>
          <p:nvPr/>
        </p:nvSpPr>
        <p:spPr>
          <a:xfrm>
            <a:off x="963278" y="5549195"/>
            <a:ext cx="7229673" cy="83952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lvl="0" algn="ctr"/>
            <a:r>
              <a:rPr lang="ar-SA" sz="4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مهارات الاستذكار والدافعية للتعلم</a:t>
            </a:r>
          </a:p>
        </p:txBody>
      </p:sp>
      <p:sp>
        <p:nvSpPr>
          <p:cNvPr id="11" name="مستطيل 10">
            <a:hlinkClick r:id="rId3" action="ppaction://hlinkpres?slideindex=1&amp;slidetitle="/>
          </p:cNvPr>
          <p:cNvSpPr/>
          <p:nvPr/>
        </p:nvSpPr>
        <p:spPr>
          <a:xfrm>
            <a:off x="0" y="6237312"/>
            <a:ext cx="611560" cy="6206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993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7776864" cy="4680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مستطيل مستدير الزوايا 3"/>
          <p:cNvSpPr/>
          <p:nvPr/>
        </p:nvSpPr>
        <p:spPr>
          <a:xfrm>
            <a:off x="4283968" y="188640"/>
            <a:ext cx="4726895" cy="83952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SA" sz="4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نشاط (1) ص 89</a:t>
            </a:r>
          </a:p>
        </p:txBody>
      </p:sp>
      <p:sp>
        <p:nvSpPr>
          <p:cNvPr id="7" name="مستطيل 6">
            <a:hlinkClick r:id="rId3" action="ppaction://hlinkpres?slideindex=1&amp;slidetitle="/>
          </p:cNvPr>
          <p:cNvSpPr/>
          <p:nvPr/>
        </p:nvSpPr>
        <p:spPr>
          <a:xfrm>
            <a:off x="0" y="6237312"/>
            <a:ext cx="611560" cy="6206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Picture 2" descr="http://mmlaka.net/wp-content/uploads/2013/11/time-differen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05922"/>
            <a:ext cx="1080120" cy="84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55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7836165" cy="4392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مستطيل مستدير الزوايا 4"/>
          <p:cNvSpPr/>
          <p:nvPr/>
        </p:nvSpPr>
        <p:spPr>
          <a:xfrm>
            <a:off x="4211960" y="188640"/>
            <a:ext cx="4726895" cy="83952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SA" sz="4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نشاط (2) ص 90</a:t>
            </a:r>
          </a:p>
        </p:txBody>
      </p:sp>
      <p:sp>
        <p:nvSpPr>
          <p:cNvPr id="8" name="مستطيل 7">
            <a:hlinkClick r:id="rId3" action="ppaction://hlinkpres?slideindex=1&amp;slidetitle="/>
          </p:cNvPr>
          <p:cNvSpPr/>
          <p:nvPr/>
        </p:nvSpPr>
        <p:spPr>
          <a:xfrm>
            <a:off x="0" y="6237312"/>
            <a:ext cx="611560" cy="6206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Picture 2" descr="http://mmlaka.net/wp-content/uploads/2013/11/time-differen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05922"/>
            <a:ext cx="1080120" cy="84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05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4211960" y="188640"/>
            <a:ext cx="4726895" cy="83952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SA" sz="4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نشاط </a:t>
            </a:r>
            <a:r>
              <a:rPr lang="ar-SA" sz="44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(4) </a:t>
            </a:r>
            <a:r>
              <a:rPr lang="ar-SA" sz="4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ص </a:t>
            </a:r>
            <a:r>
              <a:rPr lang="ar-SA" sz="44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91</a:t>
            </a:r>
            <a:endParaRPr lang="ar-SA" sz="44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6"/>
            <a:ext cx="7792537" cy="48298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مستطيل 6">
            <a:hlinkClick r:id="rId3" action="ppaction://hlinkpres?slideindex=1&amp;slidetitle="/>
          </p:cNvPr>
          <p:cNvSpPr/>
          <p:nvPr/>
        </p:nvSpPr>
        <p:spPr>
          <a:xfrm>
            <a:off x="0" y="6237312"/>
            <a:ext cx="611560" cy="6206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Picture 2" descr="http://mmlaka.net/wp-content/uploads/2013/11/time-differen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05922"/>
            <a:ext cx="1080120" cy="84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16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رسم تخطيطي 1"/>
          <p:cNvGraphicFramePr/>
          <p:nvPr>
            <p:extLst>
              <p:ext uri="{D42A27DB-BD31-4B8C-83A1-F6EECF244321}">
                <p14:modId xmlns:p14="http://schemas.microsoft.com/office/powerpoint/2010/main" val="2200497984"/>
              </p:ext>
            </p:extLst>
          </p:nvPr>
        </p:nvGraphicFramePr>
        <p:xfrm>
          <a:off x="-1404664" y="116632"/>
          <a:ext cx="11953328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مستطيل 3">
            <a:hlinkClick r:id="rId7" action="ppaction://hlinkpres?slideindex=1&amp;slidetitle="/>
          </p:cNvPr>
          <p:cNvSpPr/>
          <p:nvPr/>
        </p:nvSpPr>
        <p:spPr>
          <a:xfrm>
            <a:off x="0" y="6237312"/>
            <a:ext cx="611560" cy="6206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4559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>
            <a:hlinkClick r:id="rId2" action="ppaction://hlinkpres?slideindex=1&amp;slidetitle="/>
          </p:cNvPr>
          <p:cNvSpPr/>
          <p:nvPr/>
        </p:nvSpPr>
        <p:spPr>
          <a:xfrm>
            <a:off x="0" y="6237312"/>
            <a:ext cx="611560" cy="6206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خطط انسيابي: متعدد المستندات 2"/>
          <p:cNvSpPr/>
          <p:nvPr/>
        </p:nvSpPr>
        <p:spPr>
          <a:xfrm>
            <a:off x="575556" y="5037748"/>
            <a:ext cx="8244916" cy="1559604"/>
          </a:xfrm>
          <a:prstGeom prst="flowChartMultidocument">
            <a:avLst/>
          </a:prstGeom>
          <a:solidFill>
            <a:schemeClr val="tx1"/>
          </a:solidFill>
          <a:ln w="6350">
            <a:solidFill>
              <a:srgbClr val="CC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/>
            <a:r>
              <a:rPr lang="ar-SA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مجموعة الظروف الداخلية والخارجية التي تحرك  الفرد من أجل تحقيق حاجاته بغية الوصول إلى هدف معين.</a:t>
            </a:r>
            <a:endParaRPr lang="ar-SA" sz="2400" b="1" dirty="0">
              <a:solidFill>
                <a:schemeClr val="bg1">
                  <a:lumMod val="95000"/>
                  <a:lumOff val="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026" name="Picture 2" descr="http://www.m3ahed.net/App/Uploaded/Items/Photos/Thumbnail/Original/">
            <a:hlinkClick r:id="rId3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560840" cy="35283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6" name="مستطيل مستدير الزوايا 5">
            <a:hlinkClick r:id="rId3" action="ppaction://hlinkpres?slideindex=1&amp;slidetitle="/>
          </p:cNvPr>
          <p:cNvSpPr/>
          <p:nvPr/>
        </p:nvSpPr>
        <p:spPr>
          <a:xfrm>
            <a:off x="4211960" y="188640"/>
            <a:ext cx="4726895" cy="83952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SA" sz="4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مفهوم الدافعية للتعلم </a:t>
            </a:r>
          </a:p>
        </p:txBody>
      </p:sp>
    </p:spTree>
    <p:extLst>
      <p:ext uri="{BB962C8B-B14F-4D97-AF65-F5344CB8AC3E}">
        <p14:creationId xmlns:p14="http://schemas.microsoft.com/office/powerpoint/2010/main" val="156441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6"/>
            <a:ext cx="7953209" cy="4608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مستطيل مستدير الزوايا 5"/>
          <p:cNvSpPr/>
          <p:nvPr/>
        </p:nvSpPr>
        <p:spPr>
          <a:xfrm>
            <a:off x="4211960" y="188640"/>
            <a:ext cx="4726895" cy="83952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SA" sz="4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نشاط (3 ) ص 91</a:t>
            </a:r>
          </a:p>
        </p:txBody>
      </p:sp>
      <p:sp>
        <p:nvSpPr>
          <p:cNvPr id="9" name="مستطيل 8">
            <a:hlinkClick r:id="rId3" action="ppaction://hlinkpres?slideindex=1&amp;slidetitle="/>
          </p:cNvPr>
          <p:cNvSpPr/>
          <p:nvPr/>
        </p:nvSpPr>
        <p:spPr>
          <a:xfrm>
            <a:off x="0" y="6237312"/>
            <a:ext cx="611560" cy="6206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Picture 2" descr="http://mmlaka.net/wp-content/uploads/2013/11/time-differen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05922"/>
            <a:ext cx="1080120" cy="84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46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l3loom.com/wp-content/uploads/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745" y="4665203"/>
            <a:ext cx="1528145" cy="92403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052" name="Picture 4" descr="http://sst5.com/images/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745" y="1340768"/>
            <a:ext cx="1528145" cy="92511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054" name="Picture 6" descr="http://referenceglobe.com/common/styles/image/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109" y="2421459"/>
            <a:ext cx="1528145" cy="90316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056" name="Picture 8" descr="http://4.bp.blogspot.com/_oIE0lvxxUEA/S8t12XCRv_I/AAAAAAAAAG4/Pds9CFX27u4/s1600/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745" y="5770132"/>
            <a:ext cx="1528145" cy="92230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058" name="Picture 10" descr="http://www.pec.ufc.br/images/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745" y="3606463"/>
            <a:ext cx="1528145" cy="90316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9" name="رسم تخطيطي 8"/>
          <p:cNvGraphicFramePr/>
          <p:nvPr>
            <p:extLst>
              <p:ext uri="{D42A27DB-BD31-4B8C-83A1-F6EECF244321}">
                <p14:modId xmlns:p14="http://schemas.microsoft.com/office/powerpoint/2010/main" val="1071663501"/>
              </p:ext>
            </p:extLst>
          </p:nvPr>
        </p:nvGraphicFramePr>
        <p:xfrm>
          <a:off x="0" y="1007770"/>
          <a:ext cx="6953200" cy="5835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مستطيل مستدير الزوايا 9"/>
          <p:cNvSpPr/>
          <p:nvPr/>
        </p:nvSpPr>
        <p:spPr>
          <a:xfrm>
            <a:off x="4211960" y="188640"/>
            <a:ext cx="4726895" cy="83952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SA" sz="4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أهمية الدافعية في الاستذكار</a:t>
            </a:r>
          </a:p>
        </p:txBody>
      </p:sp>
      <p:sp>
        <p:nvSpPr>
          <p:cNvPr id="12" name="مستطيل 11">
            <a:hlinkClick r:id="rId12" action="ppaction://hlinkpres?slideindex=1&amp;slidetitle="/>
          </p:cNvPr>
          <p:cNvSpPr/>
          <p:nvPr/>
        </p:nvSpPr>
        <p:spPr>
          <a:xfrm>
            <a:off x="0" y="6237312"/>
            <a:ext cx="611560" cy="6206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6503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D710-C379-4102-B09D-23F2D87CCE94}" type="slidenum">
              <a:rPr lang="ar-SA" smtClean="0">
                <a:solidFill>
                  <a:srgbClr val="F0A22E">
                    <a:shade val="75000"/>
                  </a:srgbClr>
                </a:solidFill>
              </a:rPr>
              <a:pPr/>
              <a:t>2</a:t>
            </a:fld>
            <a:endParaRPr lang="ar-SA" dirty="0">
              <a:solidFill>
                <a:srgbClr val="F0A22E">
                  <a:shade val="75000"/>
                </a:srgbClr>
              </a:solidFill>
            </a:endParaRPr>
          </a:p>
        </p:txBody>
      </p:sp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4074511550"/>
              </p:ext>
            </p:extLst>
          </p:nvPr>
        </p:nvGraphicFramePr>
        <p:xfrm>
          <a:off x="2374920" y="1271440"/>
          <a:ext cx="6264696" cy="5014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مستطيل مستدير الزوايا 7">
            <a:hlinkClick r:id="rId7" action="ppaction://hlinkfile"/>
          </p:cNvPr>
          <p:cNvSpPr/>
          <p:nvPr/>
        </p:nvSpPr>
        <p:spPr>
          <a:xfrm>
            <a:off x="4238764" y="260648"/>
            <a:ext cx="4726895" cy="83952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defTabSz="914400"/>
            <a:r>
              <a:rPr lang="ar-SA" sz="4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أهداف الجلسة التدريبية</a:t>
            </a:r>
          </a:p>
        </p:txBody>
      </p:sp>
      <p:sp>
        <p:nvSpPr>
          <p:cNvPr id="9" name="مستطيل 8">
            <a:hlinkClick r:id="rId8" action="ppaction://hlinkpres?slideindex=1&amp;slidetitle="/>
          </p:cNvPr>
          <p:cNvSpPr/>
          <p:nvPr/>
        </p:nvSpPr>
        <p:spPr>
          <a:xfrm>
            <a:off x="0" y="6237312"/>
            <a:ext cx="611560" cy="6206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Picture 2" descr="http://ammartalk.com/wp-content/uploads/2011/04/goals1-300x22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38752"/>
            <a:ext cx="2078365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ستطيل 9">
            <a:hlinkClick r:id="rId10" action="ppaction://hlinkpres?slideindex=1&amp;slidetitle="/>
          </p:cNvPr>
          <p:cNvSpPr/>
          <p:nvPr/>
        </p:nvSpPr>
        <p:spPr>
          <a:xfrm>
            <a:off x="0" y="6237312"/>
            <a:ext cx="611560" cy="6206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6812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http://www.ar.aleppoyouth.com/data/thum/128429450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8157" y="4666018"/>
            <a:ext cx="3581400" cy="17638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Oval 7"/>
          <p:cNvSpPr/>
          <p:nvPr/>
        </p:nvSpPr>
        <p:spPr>
          <a:xfrm>
            <a:off x="5661082" y="3162672"/>
            <a:ext cx="2141240" cy="105841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الحصول على الشهادة</a:t>
            </a:r>
          </a:p>
        </p:txBody>
      </p:sp>
      <p:sp>
        <p:nvSpPr>
          <p:cNvPr id="9" name="Oval 8"/>
          <p:cNvSpPr/>
          <p:nvPr/>
        </p:nvSpPr>
        <p:spPr>
          <a:xfrm>
            <a:off x="1048994" y="3162672"/>
            <a:ext cx="2304256" cy="105841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تذويت المعرفة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4638507" y="3471447"/>
            <a:ext cx="978408" cy="484632"/>
          </a:xfrm>
          <a:prstGeom prst="rightArrow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Right Arrow 12"/>
          <p:cNvSpPr/>
          <p:nvPr/>
        </p:nvSpPr>
        <p:spPr>
          <a:xfrm rot="10800000">
            <a:off x="3400450" y="3471447"/>
            <a:ext cx="978408" cy="484632"/>
          </a:xfrm>
          <a:prstGeom prst="rightArrow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Rounded Rectangle 11"/>
          <p:cNvSpPr/>
          <p:nvPr/>
        </p:nvSpPr>
        <p:spPr>
          <a:xfrm>
            <a:off x="1030486" y="1772128"/>
            <a:ext cx="6696743" cy="914400"/>
          </a:xfrm>
          <a:prstGeom prst="roundRect">
            <a:avLst/>
          </a:prstGeom>
          <a:solidFill>
            <a:schemeClr val="tx1"/>
          </a:solidFill>
          <a:ln w="57150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حين تلتحق بأي مؤسسة تعليمية فإنك أمام أحد خيارين</a:t>
            </a:r>
            <a:r>
              <a:rPr lang="ar-SA" sz="24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endParaRPr lang="ar-SA" sz="2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1" name="وسيلة شرح على شكل سحابة 10"/>
          <p:cNvSpPr/>
          <p:nvPr/>
        </p:nvSpPr>
        <p:spPr>
          <a:xfrm>
            <a:off x="6084168" y="123284"/>
            <a:ext cx="2880320" cy="1224136"/>
          </a:xfrm>
          <a:prstGeom prst="cloudCallout">
            <a:avLst/>
          </a:prstGeom>
          <a:solidFill>
            <a:srgbClr val="CC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فكر</a:t>
            </a:r>
            <a:endParaRPr lang="ar-SA" sz="44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5" name="مستطيل 14">
            <a:hlinkClick r:id="rId3" action="ppaction://hlinkpres?slideindex=1&amp;slidetitle="/>
          </p:cNvPr>
          <p:cNvSpPr/>
          <p:nvPr/>
        </p:nvSpPr>
        <p:spPr>
          <a:xfrm>
            <a:off x="0" y="6237312"/>
            <a:ext cx="611560" cy="6206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264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060848"/>
            <a:ext cx="6624736" cy="40199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loud Callout 3"/>
          <p:cNvSpPr/>
          <p:nvPr/>
        </p:nvSpPr>
        <p:spPr>
          <a:xfrm>
            <a:off x="5148064" y="260648"/>
            <a:ext cx="3588056" cy="1152128"/>
          </a:xfrm>
          <a:prstGeom prst="cloudCallout">
            <a:avLst/>
          </a:prstGeom>
          <a:solidFill>
            <a:srgbClr val="CC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عصف ذهني</a:t>
            </a:r>
            <a:endParaRPr lang="ar-SA" sz="44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مستطيل 5">
            <a:hlinkClick r:id="rId3" action="ppaction://hlinkpres?slideindex=1&amp;slidetitle="/>
          </p:cNvPr>
          <p:cNvSpPr/>
          <p:nvPr/>
        </p:nvSpPr>
        <p:spPr>
          <a:xfrm>
            <a:off x="0" y="6237312"/>
            <a:ext cx="611560" cy="6206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9201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Rectangle 10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112" tIns="1141053" rIns="914112" bIns="114105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200" b="0" i="0" u="none" strike="noStrike" cap="none" normalizeH="0" baseline="0" smtClean="0">
                <a:ln>
                  <a:noFill/>
                </a:ln>
                <a:solidFill>
                  <a:srgbClr val="3E3E3E"/>
                </a:solidFill>
                <a:effectLst/>
                <a:latin typeface="AL-Mohanad Bold"/>
                <a:ea typeface="Times New Roman" pitchFamily="18" charset="0"/>
                <a:cs typeface="Arial" pitchFamily="34" charset="0"/>
              </a:rPr>
              <a:t/>
            </a:r>
            <a:br>
              <a:rPr kumimoji="0" lang="ar-SA" sz="1200" b="0" i="0" u="none" strike="noStrike" cap="none" normalizeH="0" baseline="0" smtClean="0">
                <a:ln>
                  <a:noFill/>
                </a:ln>
                <a:solidFill>
                  <a:srgbClr val="3E3E3E"/>
                </a:solidFill>
                <a:effectLst/>
                <a:latin typeface="AL-Mohanad Bold"/>
                <a:ea typeface="Times New Roman" pitchFamily="18" charset="0"/>
                <a:cs typeface="Arial" pitchFamily="34" charset="0"/>
              </a:rPr>
            </a:b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56" name="Rectangle 1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</a:tabLst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D710-C379-4102-B09D-23F2D87CCE94}" type="slidenum">
              <a:rPr lang="ar-SA" smtClean="0"/>
              <a:pPr/>
              <a:t>5</a:t>
            </a:fld>
            <a:endParaRPr lang="ar-SA" dirty="0"/>
          </a:p>
        </p:txBody>
      </p:sp>
      <p:pic>
        <p:nvPicPr>
          <p:cNvPr id="5122" name="Picture 2" descr="خطوات التسجيل بدورة مهارت الإستذكا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532" y="4260262"/>
            <a:ext cx="1465480" cy="16071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4" name="Picture 4" descr="http://kenanaonline.com/photos/1238093/1238093867/large_1238093867.jpg?12957184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8335" y="4260262"/>
            <a:ext cx="1474958" cy="16071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6" name="Picture 6" descr="http://almajd.co.il/files/2011/12/%D9%85%D9%85%D9%85%D9%85%D9%8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0364" y="4232531"/>
            <a:ext cx="1540966" cy="16348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8" name="Picture 8" descr="http://www.cksu.com/vb/uploaded/20898/1204202080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42304" y="4232531"/>
            <a:ext cx="1459392" cy="16348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8" name="رسم تخطيطي 7"/>
          <p:cNvGraphicFramePr/>
          <p:nvPr>
            <p:extLst>
              <p:ext uri="{D42A27DB-BD31-4B8C-83A1-F6EECF244321}">
                <p14:modId xmlns:p14="http://schemas.microsoft.com/office/powerpoint/2010/main" val="3105303816"/>
              </p:ext>
            </p:extLst>
          </p:nvPr>
        </p:nvGraphicFramePr>
        <p:xfrm>
          <a:off x="328092" y="606426"/>
          <a:ext cx="8280920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026" name="Picture 2" descr="http://www.prof-alhabeeb.com/contents/newsm/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17" y="4232531"/>
            <a:ext cx="1574966" cy="16041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12" name="مستطيل 11">
            <a:hlinkClick r:id="rId12" action="ppaction://hlinkpres?slideindex=1&amp;slidetitle="/>
          </p:cNvPr>
          <p:cNvSpPr/>
          <p:nvPr/>
        </p:nvSpPr>
        <p:spPr>
          <a:xfrm>
            <a:off x="0" y="6237312"/>
            <a:ext cx="611560" cy="6206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9208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1">
            <a:hlinkClick r:id="rId2" action="ppaction://hlinkpres?slideindex=1&amp;slidetitle="/>
          </p:cNvPr>
          <p:cNvSpPr/>
          <p:nvPr/>
        </p:nvSpPr>
        <p:spPr>
          <a:xfrm>
            <a:off x="0" y="6237312"/>
            <a:ext cx="611560" cy="6206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D710-C379-4102-B09D-23F2D87CCE94}" type="slidenum">
              <a:rPr lang="ar-SA" smtClean="0"/>
              <a:pPr/>
              <a:t>6</a:t>
            </a:fld>
            <a:endParaRPr lang="ar-SA"/>
          </a:p>
        </p:txBody>
      </p:sp>
      <p:sp>
        <p:nvSpPr>
          <p:cNvPr id="2" name="تمرير أفقي 1"/>
          <p:cNvSpPr/>
          <p:nvPr/>
        </p:nvSpPr>
        <p:spPr>
          <a:xfrm>
            <a:off x="611560" y="4889649"/>
            <a:ext cx="8064896" cy="1584176"/>
          </a:xfrm>
          <a:prstGeom prst="horizontalScroll">
            <a:avLst/>
          </a:prstGeom>
          <a:solidFill>
            <a:schemeClr val="tx1"/>
          </a:solidFill>
          <a:ln w="38100">
            <a:solidFill>
              <a:srgbClr val="CC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/>
            <a:r>
              <a:rPr lang="ar-SA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هي الطرق الخاصة التي يتبعها الطالب في استيعاب المواد التي درسها أو التي سوف يقوم بدراستها .</a:t>
            </a:r>
            <a:endParaRPr lang="ar-SA" sz="3200" b="1" dirty="0">
              <a:solidFill>
                <a:schemeClr val="bg1">
                  <a:lumMod val="95000"/>
                  <a:lumOff val="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2050" name="Picture 2" descr="http://arfny.com/images/1226/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07" y="1356157"/>
            <a:ext cx="7372585" cy="31956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10" name="مستطيل مستدير الزوايا 9">
            <a:hlinkClick r:id="rId3" action="ppaction://hlinkfile"/>
          </p:cNvPr>
          <p:cNvSpPr/>
          <p:nvPr/>
        </p:nvSpPr>
        <p:spPr>
          <a:xfrm>
            <a:off x="4258194" y="228600"/>
            <a:ext cx="4726895" cy="83952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defTabSz="914400"/>
            <a:r>
              <a:rPr lang="ar-SA" sz="4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مفهوم مهارة الاستذكار</a:t>
            </a:r>
          </a:p>
        </p:txBody>
      </p:sp>
    </p:spTree>
    <p:extLst>
      <p:ext uri="{BB962C8B-B14F-4D97-AF65-F5344CB8AC3E}">
        <p14:creationId xmlns:p14="http://schemas.microsoft.com/office/powerpoint/2010/main" val="58947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مستطيل 32">
            <a:hlinkClick r:id="rId2" action="ppaction://hlinkpres?slideindex=1&amp;slidetitle="/>
          </p:cNvPr>
          <p:cNvSpPr/>
          <p:nvPr/>
        </p:nvSpPr>
        <p:spPr>
          <a:xfrm>
            <a:off x="0" y="6237312"/>
            <a:ext cx="611560" cy="6206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5571728" y="2114449"/>
            <a:ext cx="2928689" cy="720080"/>
          </a:xfrm>
          <a:prstGeom prst="roundRect">
            <a:avLst/>
          </a:prstGeom>
          <a:solidFill>
            <a:srgbClr val="CC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مستدير الزوايا 25"/>
          <p:cNvSpPr/>
          <p:nvPr/>
        </p:nvSpPr>
        <p:spPr>
          <a:xfrm>
            <a:off x="5738936" y="2266849"/>
            <a:ext cx="2928689" cy="720080"/>
          </a:xfrm>
          <a:prstGeom prst="roundRect">
            <a:avLst/>
          </a:prstGeom>
          <a:solidFill>
            <a:schemeClr val="tx1"/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defTabSz="914400" rtl="0">
              <a:spcAft>
                <a:spcPts val="1000"/>
              </a:spcAft>
            </a:pPr>
            <a:r>
              <a:rPr lang="ar-SA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ea typeface="Arial" pitchFamily="34" charset="0"/>
                <a:cs typeface="Traditional Arabic" panose="02020603050405020304" pitchFamily="18" charset="-78"/>
              </a:rPr>
              <a:t>تستخدم ترميز </a:t>
            </a:r>
            <a:r>
              <a:rPr lang="ar-SA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ea typeface="Arial" pitchFamily="34" charset="0"/>
                <a:cs typeface="Traditional Arabic" panose="02020603050405020304" pitchFamily="18" charset="-78"/>
              </a:rPr>
              <a:t>المعلومات ومعالجتها</a:t>
            </a:r>
            <a:r>
              <a:rPr lang="ar-SA" sz="2400" b="1" noProof="1">
                <a:solidFill>
                  <a:schemeClr val="bg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ea typeface="Arial" pitchFamily="34" charset="0"/>
                <a:cs typeface="Traditional Arabic" panose="02020603050405020304" pitchFamily="18" charset="-78"/>
              </a:rPr>
              <a:t>	</a:t>
            </a:r>
            <a:endParaRPr lang="en-US" sz="2400" b="1" dirty="0">
              <a:solidFill>
                <a:schemeClr val="bg1">
                  <a:lumMod val="95000"/>
                  <a:lumOff val="5000"/>
                </a:schemeClr>
              </a:solidFill>
              <a:latin typeface="Traditional Arabic" panose="02020603050405020304" pitchFamily="18" charset="-78"/>
              <a:ea typeface="Arial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27" name="مستطيل مستدير الزوايا 26"/>
          <p:cNvSpPr/>
          <p:nvPr/>
        </p:nvSpPr>
        <p:spPr>
          <a:xfrm>
            <a:off x="5571728" y="3172369"/>
            <a:ext cx="2928689" cy="720080"/>
          </a:xfrm>
          <a:prstGeom prst="roundRect">
            <a:avLst/>
          </a:prstGeom>
          <a:solidFill>
            <a:srgbClr val="CC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ستطيل مستدير الزوايا 27"/>
          <p:cNvSpPr/>
          <p:nvPr/>
        </p:nvSpPr>
        <p:spPr>
          <a:xfrm>
            <a:off x="5724128" y="3324769"/>
            <a:ext cx="2928689" cy="720080"/>
          </a:xfrm>
          <a:prstGeom prst="roundRect">
            <a:avLst/>
          </a:prstGeom>
          <a:solidFill>
            <a:schemeClr val="tx1"/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defTabSz="914400" rtl="0">
              <a:spcAft>
                <a:spcPts val="1000"/>
              </a:spcAft>
            </a:pPr>
            <a:r>
              <a:rPr lang="ar-SA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ea typeface="Arial" pitchFamily="34" charset="0"/>
                <a:cs typeface="Traditional Arabic" panose="02020603050405020304" pitchFamily="18" charset="-78"/>
              </a:rPr>
              <a:t>تستخدم كل إمكاناتك العقلية</a:t>
            </a:r>
            <a:r>
              <a:rPr lang="ar-SA" sz="2400" b="1" noProof="1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Arial" pitchFamily="34" charset="0"/>
                <a:cs typeface="AL-Mohanad Bold" charset="-78"/>
              </a:rPr>
              <a:t>	</a:t>
            </a:r>
            <a:endParaRPr lang="en-US" sz="2400" b="1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  <p:sp>
        <p:nvSpPr>
          <p:cNvPr id="29" name="مستطيل مستدير الزوايا 28"/>
          <p:cNvSpPr/>
          <p:nvPr/>
        </p:nvSpPr>
        <p:spPr>
          <a:xfrm>
            <a:off x="5571728" y="4221657"/>
            <a:ext cx="2928689" cy="720080"/>
          </a:xfrm>
          <a:prstGeom prst="roundRect">
            <a:avLst/>
          </a:prstGeom>
          <a:solidFill>
            <a:srgbClr val="CC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5724128" y="4374057"/>
            <a:ext cx="2928689" cy="720080"/>
          </a:xfrm>
          <a:prstGeom prst="roundRect">
            <a:avLst/>
          </a:prstGeom>
          <a:solidFill>
            <a:schemeClr val="tx1"/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defTabSz="914400" rtl="0">
              <a:spcAft>
                <a:spcPts val="1000"/>
              </a:spcAft>
            </a:pPr>
            <a:r>
              <a:rPr lang="ar-SA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ea typeface="Arial" pitchFamily="34" charset="0"/>
                <a:cs typeface="Traditional Arabic" panose="02020603050405020304" pitchFamily="18" charset="-78"/>
              </a:rPr>
              <a:t>تستخدم استراتيجيات </a:t>
            </a:r>
            <a:r>
              <a:rPr lang="ar-SA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ea typeface="Arial" pitchFamily="34" charset="0"/>
                <a:cs typeface="Traditional Arabic" panose="02020603050405020304" pitchFamily="18" charset="-78"/>
              </a:rPr>
              <a:t>التعلم الفعال</a:t>
            </a:r>
            <a:r>
              <a:rPr lang="ar-SA" sz="2400" b="1" noProof="1">
                <a:solidFill>
                  <a:schemeClr val="bg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ea typeface="Arial" pitchFamily="34" charset="0"/>
                <a:cs typeface="Traditional Arabic" panose="02020603050405020304" pitchFamily="18" charset="-78"/>
              </a:rPr>
              <a:t>	</a:t>
            </a:r>
            <a:endParaRPr lang="en-US" sz="2400" b="1" dirty="0">
              <a:solidFill>
                <a:schemeClr val="bg1">
                  <a:lumMod val="95000"/>
                  <a:lumOff val="5000"/>
                </a:schemeClr>
              </a:solidFill>
              <a:latin typeface="Traditional Arabic" panose="02020603050405020304" pitchFamily="18" charset="-78"/>
              <a:ea typeface="Arial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34" name="مستطيل مستدير الزوايا 33"/>
          <p:cNvSpPr/>
          <p:nvPr/>
        </p:nvSpPr>
        <p:spPr>
          <a:xfrm>
            <a:off x="5560392" y="5270945"/>
            <a:ext cx="2928689" cy="720080"/>
          </a:xfrm>
          <a:prstGeom prst="roundRect">
            <a:avLst/>
          </a:prstGeom>
          <a:solidFill>
            <a:srgbClr val="CC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مستدير الزوايا 34"/>
          <p:cNvSpPr/>
          <p:nvPr/>
        </p:nvSpPr>
        <p:spPr>
          <a:xfrm>
            <a:off x="5712792" y="5423345"/>
            <a:ext cx="2928689" cy="720080"/>
          </a:xfrm>
          <a:prstGeom prst="roundRect">
            <a:avLst/>
          </a:prstGeom>
          <a:solidFill>
            <a:schemeClr val="tx1"/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defTabSz="914400" rtl="0">
              <a:spcAft>
                <a:spcPts val="1000"/>
              </a:spcAft>
            </a:pPr>
            <a:r>
              <a:rPr lang="ar-SA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ea typeface="Arial" pitchFamily="34" charset="0"/>
                <a:cs typeface="Traditional Arabic" panose="02020603050405020304" pitchFamily="18" charset="-78"/>
              </a:rPr>
              <a:t>تتعلم مع الآخرين بفاعلية</a:t>
            </a:r>
            <a:r>
              <a:rPr lang="ar-SA" sz="2400" b="1" noProof="1">
                <a:solidFill>
                  <a:schemeClr val="bg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ea typeface="Arial" pitchFamily="34" charset="0"/>
                <a:cs typeface="Traditional Arabic" panose="02020603050405020304" pitchFamily="18" charset="-78"/>
              </a:rPr>
              <a:t>	</a:t>
            </a:r>
            <a:endParaRPr lang="en-US" sz="2400" b="1" dirty="0">
              <a:solidFill>
                <a:schemeClr val="bg1">
                  <a:lumMod val="95000"/>
                  <a:lumOff val="5000"/>
                </a:schemeClr>
              </a:solidFill>
              <a:latin typeface="Traditional Arabic" panose="02020603050405020304" pitchFamily="18" charset="-78"/>
              <a:ea typeface="Arial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38" name="مستطيل مستدير الزوايا 37"/>
          <p:cNvSpPr/>
          <p:nvPr/>
        </p:nvSpPr>
        <p:spPr>
          <a:xfrm>
            <a:off x="118592" y="5611287"/>
            <a:ext cx="2928689" cy="720080"/>
          </a:xfrm>
          <a:prstGeom prst="roundRect">
            <a:avLst/>
          </a:prstGeom>
          <a:solidFill>
            <a:srgbClr val="CC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مستطيل مستدير الزوايا 38"/>
          <p:cNvSpPr/>
          <p:nvPr/>
        </p:nvSpPr>
        <p:spPr>
          <a:xfrm>
            <a:off x="251520" y="5423345"/>
            <a:ext cx="2928689" cy="720080"/>
          </a:xfrm>
          <a:prstGeom prst="roundRect">
            <a:avLst/>
          </a:prstGeom>
          <a:solidFill>
            <a:schemeClr val="tx1"/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defTabSz="914400" rtl="0">
              <a:spcAft>
                <a:spcPts val="1000"/>
              </a:spcAft>
            </a:pPr>
            <a:r>
              <a:rPr lang="ar-SA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ea typeface="Arial" pitchFamily="34" charset="0"/>
                <a:cs typeface="Traditional Arabic" panose="02020603050405020304" pitchFamily="18" charset="-78"/>
              </a:rPr>
              <a:t>تكون البيئة مناسبة للتعلم</a:t>
            </a: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ea typeface="Arial" pitchFamily="34" charset="0"/>
                <a:cs typeface="Traditional Arabic" panose="02020603050405020304" pitchFamily="18" charset="-78"/>
              </a:rPr>
              <a:t>	</a:t>
            </a:r>
          </a:p>
        </p:txBody>
      </p:sp>
      <p:sp>
        <p:nvSpPr>
          <p:cNvPr id="40" name="مستطيل مستدير الزوايا 39"/>
          <p:cNvSpPr/>
          <p:nvPr/>
        </p:nvSpPr>
        <p:spPr>
          <a:xfrm>
            <a:off x="118592" y="4515323"/>
            <a:ext cx="2928689" cy="720080"/>
          </a:xfrm>
          <a:prstGeom prst="roundRect">
            <a:avLst/>
          </a:prstGeom>
          <a:solidFill>
            <a:srgbClr val="CC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مستطيل مستدير الزوايا 40"/>
          <p:cNvSpPr/>
          <p:nvPr/>
        </p:nvSpPr>
        <p:spPr>
          <a:xfrm>
            <a:off x="301700" y="4382689"/>
            <a:ext cx="2928689" cy="720080"/>
          </a:xfrm>
          <a:prstGeom prst="roundRect">
            <a:avLst/>
          </a:prstGeom>
          <a:solidFill>
            <a:schemeClr val="tx1"/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defTabSz="914400" rtl="0">
              <a:spcAft>
                <a:spcPts val="1000"/>
              </a:spcAft>
            </a:pPr>
            <a:r>
              <a:rPr lang="ar-SA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ea typeface="Arial" pitchFamily="34" charset="0"/>
                <a:cs typeface="Traditional Arabic" panose="02020603050405020304" pitchFamily="18" charset="-78"/>
              </a:rPr>
              <a:t>تحب وتتمتع بما تتعلم</a:t>
            </a:r>
            <a:r>
              <a:rPr lang="ar-SA" sz="2400" b="1" noProof="1">
                <a:solidFill>
                  <a:schemeClr val="bg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ea typeface="Arial" pitchFamily="34" charset="0"/>
                <a:cs typeface="Traditional Arabic" panose="02020603050405020304" pitchFamily="18" charset="-78"/>
              </a:rPr>
              <a:t>	</a:t>
            </a:r>
            <a:endParaRPr lang="en-US" sz="2400" b="1" dirty="0">
              <a:solidFill>
                <a:schemeClr val="bg1">
                  <a:lumMod val="95000"/>
                  <a:lumOff val="5000"/>
                </a:schemeClr>
              </a:solidFill>
              <a:latin typeface="Traditional Arabic" panose="02020603050405020304" pitchFamily="18" charset="-78"/>
              <a:ea typeface="Arial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42" name="مستطيل مستدير الزوايا 41"/>
          <p:cNvSpPr/>
          <p:nvPr/>
        </p:nvSpPr>
        <p:spPr>
          <a:xfrm>
            <a:off x="118592" y="3512711"/>
            <a:ext cx="2928689" cy="720080"/>
          </a:xfrm>
          <a:prstGeom prst="roundRect">
            <a:avLst/>
          </a:prstGeom>
          <a:solidFill>
            <a:srgbClr val="CC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" name="مستطيل مستدير الزوايا 42"/>
          <p:cNvSpPr/>
          <p:nvPr/>
        </p:nvSpPr>
        <p:spPr>
          <a:xfrm>
            <a:off x="251520" y="3324769"/>
            <a:ext cx="2928689" cy="720080"/>
          </a:xfrm>
          <a:prstGeom prst="roundRect">
            <a:avLst/>
          </a:prstGeom>
          <a:solidFill>
            <a:schemeClr val="tx1"/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defTabSz="914400" rtl="0">
              <a:spcAft>
                <a:spcPts val="1000"/>
              </a:spcAft>
            </a:pPr>
            <a:r>
              <a:rPr lang="ar-SA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ea typeface="Arial" pitchFamily="34" charset="0"/>
                <a:cs typeface="Traditional Arabic" panose="02020603050405020304" pitchFamily="18" charset="-78"/>
              </a:rPr>
              <a:t>تعتقد في إمكانية التعلم</a:t>
            </a:r>
            <a:r>
              <a:rPr lang="ar-SA" sz="2400" b="1" noProof="1">
                <a:solidFill>
                  <a:schemeClr val="bg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ea typeface="Arial" pitchFamily="34" charset="0"/>
                <a:cs typeface="Traditional Arabic" panose="02020603050405020304" pitchFamily="18" charset="-78"/>
              </a:rPr>
              <a:t>	</a:t>
            </a:r>
            <a:endParaRPr lang="en-US" sz="2400" b="1" dirty="0">
              <a:solidFill>
                <a:schemeClr val="bg1">
                  <a:lumMod val="95000"/>
                  <a:lumOff val="5000"/>
                </a:schemeClr>
              </a:solidFill>
              <a:latin typeface="Traditional Arabic" panose="02020603050405020304" pitchFamily="18" charset="-78"/>
              <a:ea typeface="Arial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44" name="مستطيل مستدير الزوايا 43"/>
          <p:cNvSpPr/>
          <p:nvPr/>
        </p:nvSpPr>
        <p:spPr>
          <a:xfrm>
            <a:off x="118592" y="2454791"/>
            <a:ext cx="2928689" cy="720080"/>
          </a:xfrm>
          <a:prstGeom prst="roundRect">
            <a:avLst/>
          </a:prstGeom>
          <a:solidFill>
            <a:srgbClr val="CC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ستطيل مستدير الزوايا 44"/>
          <p:cNvSpPr/>
          <p:nvPr/>
        </p:nvSpPr>
        <p:spPr>
          <a:xfrm>
            <a:off x="251520" y="2266849"/>
            <a:ext cx="2928689" cy="720080"/>
          </a:xfrm>
          <a:prstGeom prst="roundRect">
            <a:avLst/>
          </a:prstGeom>
          <a:solidFill>
            <a:schemeClr val="tx1"/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defTabSz="914400" rtl="0">
              <a:spcAft>
                <a:spcPts val="1000"/>
              </a:spcAft>
            </a:pPr>
            <a:r>
              <a:rPr lang="ar-SA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ea typeface="Arial" pitchFamily="34" charset="0"/>
                <a:cs typeface="Traditional Arabic" panose="02020603050405020304" pitchFamily="18" charset="-78"/>
              </a:rPr>
              <a:t>تكون في حالة فيزيائية مؤهلة للتعلم</a:t>
            </a:r>
            <a:r>
              <a:rPr lang="ar-SA" sz="2400" b="1" noProof="1">
                <a:solidFill>
                  <a:schemeClr val="bg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ea typeface="Arial" pitchFamily="34" charset="0"/>
                <a:cs typeface="Traditional Arabic" panose="02020603050405020304" pitchFamily="18" charset="-78"/>
              </a:rPr>
              <a:t>	</a:t>
            </a:r>
            <a:endParaRPr lang="en-US" sz="2400" b="1" dirty="0">
              <a:solidFill>
                <a:schemeClr val="bg1">
                  <a:lumMod val="95000"/>
                  <a:lumOff val="5000"/>
                </a:schemeClr>
              </a:solidFill>
              <a:latin typeface="Traditional Arabic" panose="02020603050405020304" pitchFamily="18" charset="-78"/>
              <a:ea typeface="Arial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47" name="Rectangle 12"/>
          <p:cNvSpPr>
            <a:spLocks noChangeArrowheads="1"/>
          </p:cNvSpPr>
          <p:nvPr/>
        </p:nvSpPr>
        <p:spPr bwMode="auto">
          <a:xfrm>
            <a:off x="2596012" y="1231390"/>
            <a:ext cx="3607830" cy="600527"/>
          </a:xfrm>
          <a:prstGeom prst="rect">
            <a:avLst/>
          </a:prstGeom>
          <a:solidFill>
            <a:schemeClr val="tx1"/>
          </a:solidFill>
          <a:ln w="31750">
            <a:solidFill>
              <a:schemeClr val="bg1">
                <a:lumMod val="85000"/>
                <a:lumOff val="15000"/>
              </a:schemeClr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ar-SA" sz="2800" b="1" i="0" u="none" strike="noStrike" cap="none" normalizeH="0" baseline="0" noProof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raditional Arabic" panose="02020603050405020304" pitchFamily="18" charset="-78"/>
                <a:ea typeface="Arial" pitchFamily="34" charset="0"/>
                <a:cs typeface="Traditional Arabic" panose="02020603050405020304" pitchFamily="18" charset="-78"/>
              </a:rPr>
              <a:t>يكون الاستذكار فاعلاً عندما</a:t>
            </a:r>
            <a:r>
              <a:rPr kumimoji="0" lang="ar-SA" sz="2800" b="1" i="0" u="none" strike="noStrike" cap="none" normalizeH="0" noProof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raditional Arabic" panose="02020603050405020304" pitchFamily="18" charset="-78"/>
                <a:ea typeface="Arial" pitchFamily="34" charset="0"/>
                <a:cs typeface="Traditional Arabic" panose="02020603050405020304" pitchFamily="18" charset="-78"/>
              </a:rPr>
              <a:t> </a:t>
            </a:r>
            <a:r>
              <a:rPr kumimoji="0" lang="ar-SA" sz="2800" b="0" i="0" u="none" strike="noStrike" cap="none" normalizeH="0" baseline="0" noProof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raditional Arabic" panose="02020603050405020304" pitchFamily="18" charset="-78"/>
                <a:ea typeface="Arial" pitchFamily="34" charset="0"/>
                <a:cs typeface="Traditional Arabic" panose="02020603050405020304" pitchFamily="18" charset="-78"/>
              </a:rPr>
              <a:t>	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Traditional Arabic" panose="02020603050405020304" pitchFamily="18" charset="-78"/>
              <a:ea typeface="Arial" pitchFamily="34" charset="0"/>
              <a:cs typeface="Traditional Arabic" panose="02020603050405020304" pitchFamily="18" charset="-78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4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رابط كسهم مستقيم 7"/>
          <p:cNvCxnSpPr/>
          <p:nvPr/>
        </p:nvCxnSpPr>
        <p:spPr>
          <a:xfrm>
            <a:off x="4439320" y="1863238"/>
            <a:ext cx="1132408" cy="7176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رابط كسهم مستقيم 49"/>
          <p:cNvCxnSpPr/>
          <p:nvPr/>
        </p:nvCxnSpPr>
        <p:spPr>
          <a:xfrm flipH="1">
            <a:off x="3329052" y="1863145"/>
            <a:ext cx="1070875" cy="7177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رابط كسهم مستقيم 52"/>
          <p:cNvCxnSpPr/>
          <p:nvPr/>
        </p:nvCxnSpPr>
        <p:spPr>
          <a:xfrm>
            <a:off x="4439319" y="1876171"/>
            <a:ext cx="1093565" cy="17587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رابط كسهم مستقيم 53"/>
          <p:cNvCxnSpPr/>
          <p:nvPr/>
        </p:nvCxnSpPr>
        <p:spPr>
          <a:xfrm flipH="1">
            <a:off x="3376416" y="1876171"/>
            <a:ext cx="1049248" cy="17627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رابط كسهم مستقيم 63"/>
          <p:cNvCxnSpPr/>
          <p:nvPr/>
        </p:nvCxnSpPr>
        <p:spPr>
          <a:xfrm>
            <a:off x="4439319" y="1902543"/>
            <a:ext cx="1082229" cy="27405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رابط كسهم مستقيم 64"/>
          <p:cNvCxnSpPr/>
          <p:nvPr/>
        </p:nvCxnSpPr>
        <p:spPr>
          <a:xfrm flipH="1">
            <a:off x="3457762" y="1902543"/>
            <a:ext cx="967902" cy="28845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رابط كسهم مستقيم 71"/>
          <p:cNvCxnSpPr/>
          <p:nvPr/>
        </p:nvCxnSpPr>
        <p:spPr>
          <a:xfrm>
            <a:off x="4439319" y="1876171"/>
            <a:ext cx="1082229" cy="39190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رابط كسهم مستقيم 72"/>
          <p:cNvCxnSpPr/>
          <p:nvPr/>
        </p:nvCxnSpPr>
        <p:spPr>
          <a:xfrm flipH="1">
            <a:off x="3361519" y="1876171"/>
            <a:ext cx="1064146" cy="39190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74" name="Picture 2" descr="http://arfny.com/images/1226/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131" y="5075762"/>
            <a:ext cx="1401065" cy="15121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31" name="مستطيل مستدير الزوايا 30"/>
          <p:cNvSpPr/>
          <p:nvPr/>
        </p:nvSpPr>
        <p:spPr>
          <a:xfrm>
            <a:off x="4211960" y="151118"/>
            <a:ext cx="4726895" cy="83952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SA" sz="4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خصائص الاستذكار الفعال</a:t>
            </a:r>
          </a:p>
        </p:txBody>
      </p:sp>
    </p:spTree>
    <p:extLst>
      <p:ext uri="{BB962C8B-B14F-4D97-AF65-F5344CB8AC3E}">
        <p14:creationId xmlns:p14="http://schemas.microsoft.com/office/powerpoint/2010/main" val="416359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0768"/>
            <a:ext cx="7920881" cy="4608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مستطيل مستدير الزوايا 4"/>
          <p:cNvSpPr/>
          <p:nvPr/>
        </p:nvSpPr>
        <p:spPr>
          <a:xfrm>
            <a:off x="4211960" y="188640"/>
            <a:ext cx="4726895" cy="83952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SA" sz="4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نشاط (5) ص 92</a:t>
            </a:r>
          </a:p>
        </p:txBody>
      </p:sp>
      <p:sp>
        <p:nvSpPr>
          <p:cNvPr id="8" name="مستطيل 7">
            <a:hlinkClick r:id="rId3" action="ppaction://hlinkpres?slideindex=1&amp;slidetitle="/>
          </p:cNvPr>
          <p:cNvSpPr/>
          <p:nvPr/>
        </p:nvSpPr>
        <p:spPr>
          <a:xfrm>
            <a:off x="0" y="6237312"/>
            <a:ext cx="611560" cy="6206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Picture 2" descr="http://mmlaka.net/wp-content/uploads/2013/11/time-differen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05922"/>
            <a:ext cx="1080120" cy="84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86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Diagram 42"/>
          <p:cNvGraphicFramePr/>
          <p:nvPr>
            <p:extLst>
              <p:ext uri="{D42A27DB-BD31-4B8C-83A1-F6EECF244321}">
                <p14:modId xmlns:p14="http://schemas.microsoft.com/office/powerpoint/2010/main" val="1736304148"/>
              </p:ext>
            </p:extLst>
          </p:nvPr>
        </p:nvGraphicFramePr>
        <p:xfrm>
          <a:off x="-468560" y="260648"/>
          <a:ext cx="10477164" cy="645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مجموعة 6"/>
          <p:cNvGrpSpPr/>
          <p:nvPr/>
        </p:nvGrpSpPr>
        <p:grpSpPr>
          <a:xfrm>
            <a:off x="3347864" y="2277230"/>
            <a:ext cx="2952328" cy="2447914"/>
            <a:chOff x="3744807" y="1872565"/>
            <a:chExt cx="2519496" cy="230354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" name="شكل بيضاوي 7"/>
            <p:cNvSpPr/>
            <p:nvPr/>
          </p:nvSpPr>
          <p:spPr>
            <a:xfrm>
              <a:off x="3744807" y="1872565"/>
              <a:ext cx="2519496" cy="2303540"/>
            </a:xfrm>
            <a:prstGeom prst="ellipse">
              <a:avLst/>
            </a:prstGeom>
            <a:solidFill>
              <a:srgbClr val="CC0000"/>
            </a:solidFill>
            <a:ln>
              <a:solidFill>
                <a:schemeClr val="bg1">
                  <a:lumMod val="95000"/>
                  <a:lumOff val="5000"/>
                </a:schemeClr>
              </a:solidFill>
            </a:ln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شكل بيضاوي 4">
              <a:hlinkClick r:id="rId7" action="ppaction://hlinkfile"/>
            </p:cNvPr>
            <p:cNvSpPr txBox="1"/>
            <p:nvPr/>
          </p:nvSpPr>
          <p:spPr>
            <a:xfrm>
              <a:off x="4113779" y="2209911"/>
              <a:ext cx="1781552" cy="162884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880" tIns="55880" rIns="55880" bIns="55880" numCol="1" spcCol="1270" anchor="ctr" anchorCtr="0">
              <a:noAutofit/>
            </a:bodyPr>
            <a:lstStyle/>
            <a:p>
              <a:pPr lvl="0" algn="ctr" defTabSz="1955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4400" b="1" kern="1200" dirty="0" smtClean="0">
                  <a:solidFill>
                    <a:schemeClr val="tx1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عادات الاستذكار الجيد</a:t>
              </a:r>
              <a:endParaRPr lang="ar-SA" sz="4400" b="1" kern="12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11" name="مستطيل 10">
            <a:hlinkClick r:id="rId8" action="ppaction://hlinkpres?slideindex=1&amp;slidetitle="/>
          </p:cNvPr>
          <p:cNvSpPr/>
          <p:nvPr/>
        </p:nvSpPr>
        <p:spPr>
          <a:xfrm>
            <a:off x="0" y="6237312"/>
            <a:ext cx="611560" cy="6206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300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3" grpId="0">
        <p:bldAsOne/>
      </p:bldGraphic>
    </p:bldLst>
  </p:timing>
</p:sld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سمة Office">
  <a:themeElements>
    <a:clrScheme name="سمة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سمة Office">
      <a:majorFont>
        <a:latin typeface="Franklin Gothic Book"/>
        <a:ea typeface=""/>
        <a:cs typeface="Tahoma"/>
      </a:majorFont>
      <a:minorFont>
        <a:latin typeface="Arial"/>
        <a:ea typeface="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سمة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سمة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سمة Office">
  <a:themeElements>
    <a:clrScheme name="سمة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سمة Office">
      <a:majorFont>
        <a:latin typeface="Franklin Gothic Book"/>
        <a:ea typeface=""/>
        <a:cs typeface="Tahoma"/>
      </a:majorFont>
      <a:minorFont>
        <a:latin typeface="Arial"/>
        <a:ea typeface="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سمة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سمة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سمة Office">
  <a:themeElements>
    <a:clrScheme name="سمة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سمة Office">
      <a:majorFont>
        <a:latin typeface="Franklin Gothic Book"/>
        <a:ea typeface=""/>
        <a:cs typeface="Tahoma"/>
      </a:majorFont>
      <a:minorFont>
        <a:latin typeface="Arial"/>
        <a:ea typeface="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سمة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سمة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6839</TotalTime>
  <Words>259</Words>
  <Application>Microsoft Office PowerPoint</Application>
  <PresentationFormat>عرض على الشاشة (4:3)</PresentationFormat>
  <Paragraphs>68</Paragraphs>
  <Slides>16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10</vt:i4>
      </vt:variant>
      <vt:variant>
        <vt:lpstr>نسق</vt:lpstr>
      </vt:variant>
      <vt:variant>
        <vt:i4>4</vt:i4>
      </vt:variant>
      <vt:variant>
        <vt:lpstr>عناوين الشرائح</vt:lpstr>
      </vt:variant>
      <vt:variant>
        <vt:i4>16</vt:i4>
      </vt:variant>
    </vt:vector>
  </HeadingPairs>
  <TitlesOfParts>
    <vt:vector size="30" baseType="lpstr">
      <vt:lpstr>AL-Mohanad Bold</vt:lpstr>
      <vt:lpstr>Arial</vt:lpstr>
      <vt:lpstr>Calibri</vt:lpstr>
      <vt:lpstr>DecoType Naskh</vt:lpstr>
      <vt:lpstr>Franklin Gothic Book</vt:lpstr>
      <vt:lpstr>Lucida Sans Unicode</vt:lpstr>
      <vt:lpstr>Tahoma</vt:lpstr>
      <vt:lpstr>Times New Roman</vt:lpstr>
      <vt:lpstr>Traditional Arabic</vt:lpstr>
      <vt:lpstr>Wingdings 2</vt:lpstr>
      <vt:lpstr>2_سمة Office</vt:lpstr>
      <vt:lpstr>4_سمة Office</vt:lpstr>
      <vt:lpstr>5_سمة Office</vt:lpstr>
      <vt:lpstr>Trek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قسم مهارات الرياضيات Math Skills Department</dc:title>
  <dc:creator>ksu</dc:creator>
  <cp:lastModifiedBy>Hany</cp:lastModifiedBy>
  <cp:revision>365</cp:revision>
  <cp:lastPrinted>1601-01-01T00:00:00Z</cp:lastPrinted>
  <dcterms:created xsi:type="dcterms:W3CDTF">2009-04-13T16:02:05Z</dcterms:created>
  <dcterms:modified xsi:type="dcterms:W3CDTF">2016-08-14T09:59:26Z</dcterms:modified>
</cp:coreProperties>
</file>