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301" r:id="rId6"/>
    <p:sldId id="302" r:id="rId7"/>
    <p:sldId id="298" r:id="rId8"/>
    <p:sldId id="296" r:id="rId9"/>
    <p:sldId id="310" r:id="rId10"/>
    <p:sldId id="299" r:id="rId11"/>
    <p:sldId id="300" r:id="rId12"/>
    <p:sldId id="303" r:id="rId13"/>
    <p:sldId id="311" r:id="rId14"/>
    <p:sldId id="312" r:id="rId15"/>
    <p:sldId id="313" r:id="rId16"/>
    <p:sldId id="330" r:id="rId17"/>
    <p:sldId id="331" r:id="rId18"/>
    <p:sldId id="324" r:id="rId19"/>
    <p:sldId id="325" r:id="rId20"/>
    <p:sldId id="326" r:id="rId21"/>
    <p:sldId id="327" r:id="rId22"/>
    <p:sldId id="328" r:id="rId23"/>
    <p:sldId id="32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1DB9C-7035-4FC7-AD42-AF95D465A577}" type="doc">
      <dgm:prSet loTypeId="urn:microsoft.com/office/officeart/2005/8/layout/orgChart1" loCatId="hierarchy" qsTypeId="urn:microsoft.com/office/officeart/2005/8/quickstyle/simple4" qsCatId="simple" csTypeId="urn:microsoft.com/office/officeart/2005/8/colors/colorful3" csCatId="colorful" phldr="1"/>
      <dgm:spPr/>
      <dgm:t>
        <a:bodyPr/>
        <a:lstStyle/>
        <a:p>
          <a:pPr rtl="1"/>
          <a:endParaRPr lang="ar-SA"/>
        </a:p>
      </dgm:t>
    </dgm:pt>
    <dgm:pt modelId="{47884768-4275-40B4-87FF-E33FC82B6928}">
      <dgm:prSet phldrT="[Text]" custT="1"/>
      <dgm:spPr/>
      <dgm:t>
        <a:bodyPr/>
        <a:lstStyle/>
        <a:p>
          <a:pPr rtl="1"/>
          <a:r>
            <a:rPr lang="ar-SA" sz="3200" b="1" dirty="0" smtClean="0">
              <a:solidFill>
                <a:srgbClr val="FFFF00"/>
              </a:solidFill>
              <a:cs typeface="AL-Mohanad Bold" pitchFamily="2" charset="-78"/>
            </a:rPr>
            <a:t>الخطة </a:t>
          </a:r>
          <a:r>
            <a:rPr lang="ar-SA" sz="3200" b="1" dirty="0">
              <a:solidFill>
                <a:srgbClr val="FFFF00"/>
              </a:solidFill>
              <a:cs typeface="AL-Mohanad Bold" pitchFamily="2" charset="-78"/>
            </a:rPr>
            <a:t>التسويقية</a:t>
          </a:r>
        </a:p>
      </dgm:t>
    </dgm:pt>
    <dgm:pt modelId="{8C2F56E7-E41A-4AA4-B7C0-BD5A8463F518}" type="parTrans" cxnId="{9EB1225E-AC99-4A6F-9860-217EE1E5E37E}">
      <dgm:prSet/>
      <dgm:spPr/>
      <dgm:t>
        <a:bodyPr/>
        <a:lstStyle/>
        <a:p>
          <a:pPr rtl="1"/>
          <a:endParaRPr lang="ar-SA"/>
        </a:p>
      </dgm:t>
    </dgm:pt>
    <dgm:pt modelId="{B4C79752-136D-40A7-878A-5ADF4392899C}" type="sibTrans" cxnId="{9EB1225E-AC99-4A6F-9860-217EE1E5E37E}">
      <dgm:prSet/>
      <dgm:spPr/>
      <dgm:t>
        <a:bodyPr/>
        <a:lstStyle/>
        <a:p>
          <a:pPr rtl="1"/>
          <a:endParaRPr lang="ar-SA"/>
        </a:p>
      </dgm:t>
    </dgm:pt>
    <dgm:pt modelId="{F05A2586-4310-4B6E-A947-7F410FC64CDE}">
      <dgm:prSet phldrT="[Text]" custT="1"/>
      <dgm:spPr/>
      <dgm:t>
        <a:bodyPr/>
        <a:lstStyle/>
        <a:p>
          <a:pPr rtl="1"/>
          <a:r>
            <a:rPr lang="ar-SA" sz="2400" b="1" dirty="0">
              <a:solidFill>
                <a:srgbClr val="FFFF00"/>
              </a:solidFill>
              <a:cs typeface="AL-Mohanad Bold" pitchFamily="2" charset="-78"/>
            </a:rPr>
            <a:t>المزيج التسويق</a:t>
          </a:r>
          <a:r>
            <a:rPr lang="ar-JO" sz="2400" b="1" dirty="0">
              <a:solidFill>
                <a:srgbClr val="FFFF00"/>
              </a:solidFill>
              <a:cs typeface="AL-Mohanad Bold" pitchFamily="2" charset="-78"/>
            </a:rPr>
            <a:t>ي</a:t>
          </a:r>
          <a:endParaRPr lang="ar-SA" sz="2400" b="1" dirty="0">
            <a:solidFill>
              <a:srgbClr val="FFFF00"/>
            </a:solidFill>
            <a:cs typeface="AL-Mohanad Bold" pitchFamily="2" charset="-78"/>
          </a:endParaRPr>
        </a:p>
      </dgm:t>
    </dgm:pt>
    <dgm:pt modelId="{61BF1F40-FE27-4A1A-9BA3-DB11CA627D2A}" type="parTrans" cxnId="{B7710371-0AAC-45E4-A447-931ED56A115C}">
      <dgm:prSet/>
      <dgm:spPr/>
      <dgm:t>
        <a:bodyPr/>
        <a:lstStyle/>
        <a:p>
          <a:pPr rtl="1"/>
          <a:endParaRPr lang="ar-SA" sz="1800" b="1">
            <a:solidFill>
              <a:srgbClr val="FFFF00"/>
            </a:solidFill>
          </a:endParaRPr>
        </a:p>
      </dgm:t>
    </dgm:pt>
    <dgm:pt modelId="{3AB244E9-32B3-41BA-8CAC-2B3146DD3229}" type="sibTrans" cxnId="{B7710371-0AAC-45E4-A447-931ED56A115C}">
      <dgm:prSet/>
      <dgm:spPr/>
      <dgm:t>
        <a:bodyPr/>
        <a:lstStyle/>
        <a:p>
          <a:pPr rtl="1"/>
          <a:endParaRPr lang="ar-SA"/>
        </a:p>
      </dgm:t>
    </dgm:pt>
    <dgm:pt modelId="{157EE8D5-8F03-4C61-847E-F586DF7A5062}">
      <dgm:prSet phldrT="[Text]" custT="1"/>
      <dgm:spPr/>
      <dgm:t>
        <a:bodyPr/>
        <a:lstStyle/>
        <a:p>
          <a:pPr rtl="1"/>
          <a:r>
            <a:rPr lang="ar-SA" sz="2400" b="1" dirty="0">
              <a:solidFill>
                <a:srgbClr val="FFFF00"/>
              </a:solidFill>
              <a:cs typeface="AL-Mohanad Bold" pitchFamily="2" charset="-78"/>
            </a:rPr>
            <a:t>تحليل السوق</a:t>
          </a:r>
        </a:p>
      </dgm:t>
    </dgm:pt>
    <dgm:pt modelId="{A1838690-C278-4144-A0AE-16D3491D3FBE}" type="parTrans" cxnId="{F87B119C-B2E9-413A-B040-93294B455040}">
      <dgm:prSet/>
      <dgm:spPr/>
      <dgm:t>
        <a:bodyPr/>
        <a:lstStyle/>
        <a:p>
          <a:pPr rtl="1"/>
          <a:endParaRPr lang="ar-SA" sz="1800" b="1">
            <a:solidFill>
              <a:srgbClr val="FFFF00"/>
            </a:solidFill>
          </a:endParaRPr>
        </a:p>
      </dgm:t>
    </dgm:pt>
    <dgm:pt modelId="{A9291C3B-55E5-4CFE-AC89-720ABA7FDB09}" type="sibTrans" cxnId="{F87B119C-B2E9-413A-B040-93294B455040}">
      <dgm:prSet/>
      <dgm:spPr/>
      <dgm:t>
        <a:bodyPr/>
        <a:lstStyle/>
        <a:p>
          <a:pPr rtl="1"/>
          <a:endParaRPr lang="ar-SA"/>
        </a:p>
      </dgm:t>
    </dgm:pt>
    <dgm:pt modelId="{759AC196-CF26-4B40-8CC2-3F3A67140F72}">
      <dgm:prSet custT="1"/>
      <dgm:spPr/>
      <dgm:t>
        <a:bodyPr/>
        <a:lstStyle/>
        <a:p>
          <a:r>
            <a:rPr lang="ar-SA" sz="1600" b="1" dirty="0">
              <a:solidFill>
                <a:srgbClr val="FFFF00"/>
              </a:solidFill>
            </a:rPr>
            <a:t>تحليل النشاط والصناعة</a:t>
          </a:r>
          <a:endParaRPr lang="en-US" sz="1600" b="1" dirty="0">
            <a:solidFill>
              <a:srgbClr val="FFFF00"/>
            </a:solidFill>
          </a:endParaRPr>
        </a:p>
      </dgm:t>
    </dgm:pt>
    <dgm:pt modelId="{267C8A63-EB88-4986-AE76-9B97036F2325}" type="parTrans" cxnId="{C77A34EF-0582-4BDD-87E2-B192D3602AFA}">
      <dgm:prSet/>
      <dgm:spPr/>
      <dgm:t>
        <a:bodyPr/>
        <a:lstStyle/>
        <a:p>
          <a:endParaRPr lang="en-US" sz="1800" b="1">
            <a:solidFill>
              <a:srgbClr val="FFFF00"/>
            </a:solidFill>
          </a:endParaRPr>
        </a:p>
      </dgm:t>
    </dgm:pt>
    <dgm:pt modelId="{17543189-8985-4021-8659-CE6F71787B5E}" type="sibTrans" cxnId="{C77A34EF-0582-4BDD-87E2-B192D3602AFA}">
      <dgm:prSet/>
      <dgm:spPr/>
      <dgm:t>
        <a:bodyPr/>
        <a:lstStyle/>
        <a:p>
          <a:endParaRPr lang="en-US"/>
        </a:p>
      </dgm:t>
    </dgm:pt>
    <dgm:pt modelId="{1A6277B7-63D1-4DEA-9ADF-D9518855A8FE}">
      <dgm:prSet custT="1"/>
      <dgm:spPr/>
      <dgm:t>
        <a:bodyPr/>
        <a:lstStyle/>
        <a:p>
          <a:r>
            <a:rPr lang="ar-EG" sz="1600" b="1" dirty="0" smtClean="0">
              <a:solidFill>
                <a:srgbClr val="FFFF00"/>
              </a:solidFill>
            </a:rPr>
            <a:t>تحليل المنافسين</a:t>
          </a:r>
          <a:endParaRPr lang="en-US" sz="1600" b="1" dirty="0">
            <a:solidFill>
              <a:srgbClr val="FFFF00"/>
            </a:solidFill>
          </a:endParaRPr>
        </a:p>
      </dgm:t>
    </dgm:pt>
    <dgm:pt modelId="{99244251-9605-4260-9C84-B95F864DDFBD}" type="parTrans" cxnId="{FB2F58E2-9CC6-4BD8-AA6D-D1082238BF45}">
      <dgm:prSet/>
      <dgm:spPr/>
      <dgm:t>
        <a:bodyPr/>
        <a:lstStyle/>
        <a:p>
          <a:endParaRPr lang="en-US" sz="1800" b="1">
            <a:solidFill>
              <a:srgbClr val="FFFF00"/>
            </a:solidFill>
          </a:endParaRPr>
        </a:p>
      </dgm:t>
    </dgm:pt>
    <dgm:pt modelId="{88C70912-694A-4787-9D43-C693E46B7B25}" type="sibTrans" cxnId="{FB2F58E2-9CC6-4BD8-AA6D-D1082238BF45}">
      <dgm:prSet/>
      <dgm:spPr/>
      <dgm:t>
        <a:bodyPr/>
        <a:lstStyle/>
        <a:p>
          <a:endParaRPr lang="en-US"/>
        </a:p>
      </dgm:t>
    </dgm:pt>
    <dgm:pt modelId="{5D1B7991-E9AC-4D8B-BB76-E7048ACA8E96}">
      <dgm:prSet custT="1"/>
      <dgm:spPr/>
      <dgm:t>
        <a:bodyPr/>
        <a:lstStyle/>
        <a:p>
          <a:r>
            <a:rPr lang="ar-EG" sz="1600" b="1" dirty="0" smtClean="0">
              <a:solidFill>
                <a:srgbClr val="FFFF00"/>
              </a:solidFill>
            </a:rPr>
            <a:t>تحليل العملاء والمستهلكين</a:t>
          </a:r>
          <a:endParaRPr lang="en-US" sz="1600" b="1" dirty="0">
            <a:solidFill>
              <a:srgbClr val="FFFF00"/>
            </a:solidFill>
          </a:endParaRPr>
        </a:p>
      </dgm:t>
    </dgm:pt>
    <dgm:pt modelId="{69E26257-281E-4545-910E-37BF47363DD3}" type="parTrans" cxnId="{FC8228D8-9377-4902-9645-F3D3E310FD85}">
      <dgm:prSet/>
      <dgm:spPr/>
      <dgm:t>
        <a:bodyPr/>
        <a:lstStyle/>
        <a:p>
          <a:pPr rtl="1"/>
          <a:endParaRPr lang="en-US" sz="1800" b="1">
            <a:solidFill>
              <a:srgbClr val="FFFF00"/>
            </a:solidFill>
          </a:endParaRPr>
        </a:p>
      </dgm:t>
    </dgm:pt>
    <dgm:pt modelId="{9F3D4D70-9776-4AFD-A737-FD1E8AE1A63D}" type="sibTrans" cxnId="{FC8228D8-9377-4902-9645-F3D3E310FD85}">
      <dgm:prSet/>
      <dgm:spPr/>
      <dgm:t>
        <a:bodyPr/>
        <a:lstStyle/>
        <a:p>
          <a:endParaRPr lang="en-US"/>
        </a:p>
      </dgm:t>
    </dgm:pt>
    <dgm:pt modelId="{76ED0380-6D59-409A-81C6-1AAAFCE0668B}">
      <dgm:prSet custT="1"/>
      <dgm:spPr/>
      <dgm:t>
        <a:bodyPr/>
        <a:lstStyle/>
        <a:p>
          <a:r>
            <a:rPr lang="ar-SA" sz="1800" b="1" dirty="0">
              <a:solidFill>
                <a:srgbClr val="FFFF00"/>
              </a:solidFill>
            </a:rPr>
            <a:t>المنتج</a:t>
          </a:r>
          <a:endParaRPr lang="en-US" sz="1800" b="1" dirty="0">
            <a:solidFill>
              <a:srgbClr val="FFFF00"/>
            </a:solidFill>
          </a:endParaRPr>
        </a:p>
      </dgm:t>
    </dgm:pt>
    <dgm:pt modelId="{4CBE0286-9552-4CB2-8756-6C01F4940C50}" type="parTrans" cxnId="{240A6DBE-FE59-4837-86BC-A0B9418E6179}">
      <dgm:prSet/>
      <dgm:spPr/>
      <dgm:t>
        <a:bodyPr/>
        <a:lstStyle/>
        <a:p>
          <a:endParaRPr lang="en-US" sz="1800" b="1">
            <a:solidFill>
              <a:srgbClr val="FFFF00"/>
            </a:solidFill>
          </a:endParaRPr>
        </a:p>
      </dgm:t>
    </dgm:pt>
    <dgm:pt modelId="{8758ACC8-AAC5-40F2-9923-CBBBD884AA4E}" type="sibTrans" cxnId="{240A6DBE-FE59-4837-86BC-A0B9418E6179}">
      <dgm:prSet/>
      <dgm:spPr/>
      <dgm:t>
        <a:bodyPr/>
        <a:lstStyle/>
        <a:p>
          <a:endParaRPr lang="en-US"/>
        </a:p>
      </dgm:t>
    </dgm:pt>
    <dgm:pt modelId="{C8A2F895-7EDB-42F1-BFBA-13BC36EC5223}">
      <dgm:prSet custT="1"/>
      <dgm:spPr/>
      <dgm:t>
        <a:bodyPr/>
        <a:lstStyle/>
        <a:p>
          <a:r>
            <a:rPr lang="ar-SA" sz="1800" b="1">
              <a:solidFill>
                <a:srgbClr val="FFFF00"/>
              </a:solidFill>
            </a:rPr>
            <a:t>السعر</a:t>
          </a:r>
          <a:endParaRPr lang="en-US" sz="1800" b="1">
            <a:solidFill>
              <a:srgbClr val="FFFF00"/>
            </a:solidFill>
          </a:endParaRPr>
        </a:p>
      </dgm:t>
    </dgm:pt>
    <dgm:pt modelId="{E6B8881D-A2CE-47B5-805E-788AA9C914D7}" type="parTrans" cxnId="{D9A4BBD8-8D7C-4D5A-96A3-3E52F6405202}">
      <dgm:prSet/>
      <dgm:spPr/>
      <dgm:t>
        <a:bodyPr/>
        <a:lstStyle/>
        <a:p>
          <a:endParaRPr lang="en-US" sz="1800" b="1">
            <a:solidFill>
              <a:srgbClr val="FFFF00"/>
            </a:solidFill>
          </a:endParaRPr>
        </a:p>
      </dgm:t>
    </dgm:pt>
    <dgm:pt modelId="{38FD2A17-1807-402B-AD5D-48AEDAB91CD7}" type="sibTrans" cxnId="{D9A4BBD8-8D7C-4D5A-96A3-3E52F6405202}">
      <dgm:prSet/>
      <dgm:spPr/>
      <dgm:t>
        <a:bodyPr/>
        <a:lstStyle/>
        <a:p>
          <a:endParaRPr lang="en-US"/>
        </a:p>
      </dgm:t>
    </dgm:pt>
    <dgm:pt modelId="{1753A614-62E4-434E-AD48-E507FFEEF767}">
      <dgm:prSet custT="1"/>
      <dgm:spPr/>
      <dgm:t>
        <a:bodyPr/>
        <a:lstStyle/>
        <a:p>
          <a:r>
            <a:rPr lang="ar-EG" sz="1800" b="1" dirty="0" smtClean="0">
              <a:solidFill>
                <a:srgbClr val="FFFF00"/>
              </a:solidFill>
            </a:rPr>
            <a:t>المكان</a:t>
          </a:r>
          <a:endParaRPr lang="en-US" sz="1800" b="1" dirty="0">
            <a:solidFill>
              <a:srgbClr val="FFFF00"/>
            </a:solidFill>
          </a:endParaRPr>
        </a:p>
      </dgm:t>
    </dgm:pt>
    <dgm:pt modelId="{50C17699-52A6-4ED4-896E-1214C769F3A0}" type="parTrans" cxnId="{BE5CB0AB-4E9B-4966-A62A-9AB9907B764A}">
      <dgm:prSet/>
      <dgm:spPr/>
      <dgm:t>
        <a:bodyPr/>
        <a:lstStyle/>
        <a:p>
          <a:endParaRPr lang="en-US" sz="1800" b="1">
            <a:solidFill>
              <a:srgbClr val="FFFF00"/>
            </a:solidFill>
          </a:endParaRPr>
        </a:p>
      </dgm:t>
    </dgm:pt>
    <dgm:pt modelId="{6EC7D661-8AC9-4B73-8405-F5A856A833C1}" type="sibTrans" cxnId="{BE5CB0AB-4E9B-4966-A62A-9AB9907B764A}">
      <dgm:prSet/>
      <dgm:spPr/>
      <dgm:t>
        <a:bodyPr/>
        <a:lstStyle/>
        <a:p>
          <a:endParaRPr lang="en-US"/>
        </a:p>
      </dgm:t>
    </dgm:pt>
    <dgm:pt modelId="{552EBEDA-86D4-4578-AD46-B1F95B76DC3B}">
      <dgm:prSet custT="1"/>
      <dgm:spPr/>
      <dgm:t>
        <a:bodyPr/>
        <a:lstStyle/>
        <a:p>
          <a:r>
            <a:rPr lang="ar-EG" sz="1800" b="1" dirty="0" smtClean="0">
              <a:solidFill>
                <a:srgbClr val="FFFF00"/>
              </a:solidFill>
            </a:rPr>
            <a:t>الترويج</a:t>
          </a:r>
          <a:endParaRPr lang="en-US" sz="1800" b="1" dirty="0">
            <a:solidFill>
              <a:srgbClr val="FFFF00"/>
            </a:solidFill>
          </a:endParaRPr>
        </a:p>
      </dgm:t>
    </dgm:pt>
    <dgm:pt modelId="{046E72C1-D584-43DA-9314-ADF36F146BD0}" type="parTrans" cxnId="{6F12979D-2FF3-4EB5-AFA5-10EB5712292E}">
      <dgm:prSet/>
      <dgm:spPr/>
      <dgm:t>
        <a:bodyPr/>
        <a:lstStyle/>
        <a:p>
          <a:endParaRPr lang="en-US" sz="1800" b="1">
            <a:solidFill>
              <a:srgbClr val="FFFF00"/>
            </a:solidFill>
          </a:endParaRPr>
        </a:p>
      </dgm:t>
    </dgm:pt>
    <dgm:pt modelId="{948729F3-46E9-4260-94A2-301FBAE7A729}" type="sibTrans" cxnId="{6F12979D-2FF3-4EB5-AFA5-10EB5712292E}">
      <dgm:prSet/>
      <dgm:spPr/>
      <dgm:t>
        <a:bodyPr/>
        <a:lstStyle/>
        <a:p>
          <a:endParaRPr lang="en-US"/>
        </a:p>
      </dgm:t>
    </dgm:pt>
    <dgm:pt modelId="{4F8E5817-619F-4111-9067-B7ADE9411690}">
      <dgm:prSet phldrT="[Text]" custT="1"/>
      <dgm:spPr/>
      <dgm:t>
        <a:bodyPr/>
        <a:lstStyle/>
        <a:p>
          <a:pPr rtl="1"/>
          <a:r>
            <a:rPr lang="ar-SA" sz="2400" b="1" dirty="0" smtClean="0">
              <a:solidFill>
                <a:srgbClr val="FFFF00"/>
              </a:solidFill>
              <a:cs typeface="AL-Mohanad Bold" pitchFamily="2" charset="-78"/>
            </a:rPr>
            <a:t>مفهوم </a:t>
          </a:r>
          <a:r>
            <a:rPr lang="ar-SA" sz="2400" b="1" dirty="0">
              <a:solidFill>
                <a:srgbClr val="FFFF00"/>
              </a:solidFill>
              <a:cs typeface="AL-Mohanad Bold" pitchFamily="2" charset="-78"/>
            </a:rPr>
            <a:t>التسويق والبيع</a:t>
          </a:r>
        </a:p>
      </dgm:t>
    </dgm:pt>
    <dgm:pt modelId="{8DEB7348-8849-4DE1-8FF4-8AB9970B39A7}" type="parTrans" cxnId="{2D3B6833-77DC-43AD-B98E-8405ED2ABA37}">
      <dgm:prSet/>
      <dgm:spPr/>
      <dgm:t>
        <a:bodyPr/>
        <a:lstStyle/>
        <a:p>
          <a:endParaRPr lang="en-US" sz="1800" b="1"/>
        </a:p>
      </dgm:t>
    </dgm:pt>
    <dgm:pt modelId="{09037968-EF34-4F7D-93AB-03473235F65C}" type="sibTrans" cxnId="{2D3B6833-77DC-43AD-B98E-8405ED2ABA37}">
      <dgm:prSet/>
      <dgm:spPr/>
      <dgm:t>
        <a:bodyPr/>
        <a:lstStyle/>
        <a:p>
          <a:endParaRPr lang="en-US"/>
        </a:p>
      </dgm:t>
    </dgm:pt>
    <dgm:pt modelId="{4633500D-235B-4DF1-A8E3-D6C32445B6A0}">
      <dgm:prSet custT="1"/>
      <dgm:spPr/>
      <dgm:t>
        <a:bodyPr/>
        <a:lstStyle/>
        <a:p>
          <a:r>
            <a:rPr lang="ar-SA" sz="1600" b="1" dirty="0" smtClean="0">
              <a:solidFill>
                <a:srgbClr val="FFFF00"/>
              </a:solidFill>
            </a:rPr>
            <a:t>تحليل </a:t>
          </a:r>
          <a:r>
            <a:rPr lang="ar-EG" sz="1600" b="1" dirty="0" smtClean="0">
              <a:solidFill>
                <a:srgbClr val="FFFF00"/>
              </a:solidFill>
            </a:rPr>
            <a:t>ا</a:t>
          </a:r>
          <a:r>
            <a:rPr lang="ar-SA" sz="1600" b="1" dirty="0" smtClean="0">
              <a:solidFill>
                <a:srgbClr val="FFFF00"/>
              </a:solidFill>
            </a:rPr>
            <a:t>لسوق المستهدف</a:t>
          </a:r>
          <a:endParaRPr lang="en-US" sz="1600" b="1" dirty="0">
            <a:solidFill>
              <a:srgbClr val="FFFF00"/>
            </a:solidFill>
          </a:endParaRPr>
        </a:p>
      </dgm:t>
    </dgm:pt>
    <dgm:pt modelId="{A99FC8E0-938A-450C-811C-0B7E94FF0925}" type="sibTrans" cxnId="{7C98CAEC-2561-43AF-A236-E44056805DD2}">
      <dgm:prSet/>
      <dgm:spPr/>
      <dgm:t>
        <a:bodyPr/>
        <a:lstStyle/>
        <a:p>
          <a:endParaRPr lang="en-US"/>
        </a:p>
      </dgm:t>
    </dgm:pt>
    <dgm:pt modelId="{0EA129B0-FF11-4AA1-B190-F535C75C7067}" type="parTrans" cxnId="{7C98CAEC-2561-43AF-A236-E44056805DD2}">
      <dgm:prSet/>
      <dgm:spPr/>
      <dgm:t>
        <a:bodyPr/>
        <a:lstStyle/>
        <a:p>
          <a:endParaRPr lang="en-US" sz="1800" b="1">
            <a:solidFill>
              <a:srgbClr val="FFFF00"/>
            </a:solidFill>
          </a:endParaRPr>
        </a:p>
      </dgm:t>
    </dgm:pt>
    <dgm:pt modelId="{B55202A2-DD94-4915-A224-4BFB7BFA0660}" type="pres">
      <dgm:prSet presAssocID="{D7E1DB9C-7035-4FC7-AD42-AF95D465A577}" presName="hierChild1" presStyleCnt="0">
        <dgm:presLayoutVars>
          <dgm:orgChart val="1"/>
          <dgm:chPref val="1"/>
          <dgm:dir/>
          <dgm:animOne val="branch"/>
          <dgm:animLvl val="lvl"/>
          <dgm:resizeHandles/>
        </dgm:presLayoutVars>
      </dgm:prSet>
      <dgm:spPr/>
      <dgm:t>
        <a:bodyPr/>
        <a:lstStyle/>
        <a:p>
          <a:pPr rtl="1"/>
          <a:endParaRPr lang="ar-SA"/>
        </a:p>
      </dgm:t>
    </dgm:pt>
    <dgm:pt modelId="{E7861CD3-FCBF-4145-A9A8-272613BBD3F8}" type="pres">
      <dgm:prSet presAssocID="{47884768-4275-40B4-87FF-E33FC82B6928}" presName="hierRoot1" presStyleCnt="0">
        <dgm:presLayoutVars>
          <dgm:hierBranch val="init"/>
        </dgm:presLayoutVars>
      </dgm:prSet>
      <dgm:spPr/>
      <dgm:t>
        <a:bodyPr/>
        <a:lstStyle/>
        <a:p>
          <a:endParaRPr lang="en-US"/>
        </a:p>
      </dgm:t>
    </dgm:pt>
    <dgm:pt modelId="{A62ED6F6-4A6B-4B3B-9FE7-B350EFFC9FF6}" type="pres">
      <dgm:prSet presAssocID="{47884768-4275-40B4-87FF-E33FC82B6928}" presName="rootComposite1" presStyleCnt="0"/>
      <dgm:spPr/>
      <dgm:t>
        <a:bodyPr/>
        <a:lstStyle/>
        <a:p>
          <a:endParaRPr lang="en-US"/>
        </a:p>
      </dgm:t>
    </dgm:pt>
    <dgm:pt modelId="{A30B8BBC-5A9B-44A7-9E59-61DB7F0B1A52}" type="pres">
      <dgm:prSet presAssocID="{47884768-4275-40B4-87FF-E33FC82B6928}" presName="rootText1" presStyleLbl="node0" presStyleIdx="0" presStyleCnt="1" custScaleX="315555" custScaleY="130071" custLinFactNeighborX="-65669" custLinFactNeighborY="-379">
        <dgm:presLayoutVars>
          <dgm:chPref val="3"/>
        </dgm:presLayoutVars>
      </dgm:prSet>
      <dgm:spPr/>
      <dgm:t>
        <a:bodyPr/>
        <a:lstStyle/>
        <a:p>
          <a:pPr rtl="1"/>
          <a:endParaRPr lang="ar-SA"/>
        </a:p>
      </dgm:t>
    </dgm:pt>
    <dgm:pt modelId="{80DAFD54-FDB3-4594-97DE-3F02F307A3DD}" type="pres">
      <dgm:prSet presAssocID="{47884768-4275-40B4-87FF-E33FC82B6928}" presName="rootConnector1" presStyleLbl="node1" presStyleIdx="0" presStyleCnt="0"/>
      <dgm:spPr/>
      <dgm:t>
        <a:bodyPr/>
        <a:lstStyle/>
        <a:p>
          <a:pPr rtl="1"/>
          <a:endParaRPr lang="ar-SA"/>
        </a:p>
      </dgm:t>
    </dgm:pt>
    <dgm:pt modelId="{40E6C878-5319-40B2-8C17-6A5DB32435F7}" type="pres">
      <dgm:prSet presAssocID="{47884768-4275-40B4-87FF-E33FC82B6928}" presName="hierChild2" presStyleCnt="0"/>
      <dgm:spPr/>
      <dgm:t>
        <a:bodyPr/>
        <a:lstStyle/>
        <a:p>
          <a:endParaRPr lang="en-US"/>
        </a:p>
      </dgm:t>
    </dgm:pt>
    <dgm:pt modelId="{BA1EA2FC-7133-4545-85A2-85998309DF3B}" type="pres">
      <dgm:prSet presAssocID="{61BF1F40-FE27-4A1A-9BA3-DB11CA627D2A}" presName="Name37" presStyleLbl="parChTrans1D2" presStyleIdx="0" presStyleCnt="3"/>
      <dgm:spPr/>
      <dgm:t>
        <a:bodyPr/>
        <a:lstStyle/>
        <a:p>
          <a:pPr rtl="1"/>
          <a:endParaRPr lang="ar-SA"/>
        </a:p>
      </dgm:t>
    </dgm:pt>
    <dgm:pt modelId="{95F89F9F-4ABD-4F74-9C5C-0C9C568ED950}" type="pres">
      <dgm:prSet presAssocID="{F05A2586-4310-4B6E-A947-7F410FC64CDE}" presName="hierRoot2" presStyleCnt="0">
        <dgm:presLayoutVars>
          <dgm:hierBranch val="init"/>
        </dgm:presLayoutVars>
      </dgm:prSet>
      <dgm:spPr/>
      <dgm:t>
        <a:bodyPr/>
        <a:lstStyle/>
        <a:p>
          <a:endParaRPr lang="en-US"/>
        </a:p>
      </dgm:t>
    </dgm:pt>
    <dgm:pt modelId="{BCF41834-A921-48A9-9641-7F4A35927B6F}" type="pres">
      <dgm:prSet presAssocID="{F05A2586-4310-4B6E-A947-7F410FC64CDE}" presName="rootComposite" presStyleCnt="0"/>
      <dgm:spPr/>
      <dgm:t>
        <a:bodyPr/>
        <a:lstStyle/>
        <a:p>
          <a:endParaRPr lang="en-US"/>
        </a:p>
      </dgm:t>
    </dgm:pt>
    <dgm:pt modelId="{B7E57EEC-B8D4-4458-88DA-05F8499734A9}" type="pres">
      <dgm:prSet presAssocID="{F05A2586-4310-4B6E-A947-7F410FC64CDE}" presName="rootText" presStyleLbl="node2" presStyleIdx="0" presStyleCnt="3" custScaleX="246670" custLinFactNeighborX="-24430" custLinFactNeighborY="5453">
        <dgm:presLayoutVars>
          <dgm:chPref val="3"/>
        </dgm:presLayoutVars>
      </dgm:prSet>
      <dgm:spPr/>
      <dgm:t>
        <a:bodyPr/>
        <a:lstStyle/>
        <a:p>
          <a:pPr rtl="1"/>
          <a:endParaRPr lang="ar-SA"/>
        </a:p>
      </dgm:t>
    </dgm:pt>
    <dgm:pt modelId="{DFC7B61D-1EAB-41AF-99BE-F215E38075C3}" type="pres">
      <dgm:prSet presAssocID="{F05A2586-4310-4B6E-A947-7F410FC64CDE}" presName="rootConnector" presStyleLbl="node2" presStyleIdx="0" presStyleCnt="3"/>
      <dgm:spPr/>
      <dgm:t>
        <a:bodyPr/>
        <a:lstStyle/>
        <a:p>
          <a:pPr rtl="1"/>
          <a:endParaRPr lang="ar-SA"/>
        </a:p>
      </dgm:t>
    </dgm:pt>
    <dgm:pt modelId="{178FFBA8-6EAB-4D8F-8688-1270152F38AF}" type="pres">
      <dgm:prSet presAssocID="{F05A2586-4310-4B6E-A947-7F410FC64CDE}" presName="hierChild4" presStyleCnt="0"/>
      <dgm:spPr/>
      <dgm:t>
        <a:bodyPr/>
        <a:lstStyle/>
        <a:p>
          <a:endParaRPr lang="en-US"/>
        </a:p>
      </dgm:t>
    </dgm:pt>
    <dgm:pt modelId="{868750D2-DA59-4C24-802F-D583A252DF3E}" type="pres">
      <dgm:prSet presAssocID="{4CBE0286-9552-4CB2-8756-6C01F4940C50}" presName="Name37" presStyleLbl="parChTrans1D3" presStyleIdx="0" presStyleCnt="8"/>
      <dgm:spPr/>
      <dgm:t>
        <a:bodyPr/>
        <a:lstStyle/>
        <a:p>
          <a:endParaRPr lang="en-US"/>
        </a:p>
      </dgm:t>
    </dgm:pt>
    <dgm:pt modelId="{0B600017-B352-4509-A138-90164243AB48}" type="pres">
      <dgm:prSet presAssocID="{76ED0380-6D59-409A-81C6-1AAAFCE0668B}" presName="hierRoot2" presStyleCnt="0">
        <dgm:presLayoutVars>
          <dgm:hierBranch val="init"/>
        </dgm:presLayoutVars>
      </dgm:prSet>
      <dgm:spPr/>
      <dgm:t>
        <a:bodyPr/>
        <a:lstStyle/>
        <a:p>
          <a:endParaRPr lang="en-US"/>
        </a:p>
      </dgm:t>
    </dgm:pt>
    <dgm:pt modelId="{ADD72854-2647-4D85-9B2A-5CCE001B01A1}" type="pres">
      <dgm:prSet presAssocID="{76ED0380-6D59-409A-81C6-1AAAFCE0668B}" presName="rootComposite" presStyleCnt="0"/>
      <dgm:spPr/>
      <dgm:t>
        <a:bodyPr/>
        <a:lstStyle/>
        <a:p>
          <a:endParaRPr lang="en-US"/>
        </a:p>
      </dgm:t>
    </dgm:pt>
    <dgm:pt modelId="{5E4BD5D1-C0E5-451F-A700-CADEE17FD6F4}" type="pres">
      <dgm:prSet presAssocID="{76ED0380-6D59-409A-81C6-1AAAFCE0668B}" presName="rootText" presStyleLbl="node3" presStyleIdx="0" presStyleCnt="8" custScaleX="153565">
        <dgm:presLayoutVars>
          <dgm:chPref val="3"/>
        </dgm:presLayoutVars>
      </dgm:prSet>
      <dgm:spPr/>
      <dgm:t>
        <a:bodyPr/>
        <a:lstStyle/>
        <a:p>
          <a:endParaRPr lang="en-US"/>
        </a:p>
      </dgm:t>
    </dgm:pt>
    <dgm:pt modelId="{B4401D5F-BD7F-4B8A-B26B-324C354A3B4E}" type="pres">
      <dgm:prSet presAssocID="{76ED0380-6D59-409A-81C6-1AAAFCE0668B}" presName="rootConnector" presStyleLbl="node3" presStyleIdx="0" presStyleCnt="8"/>
      <dgm:spPr/>
      <dgm:t>
        <a:bodyPr/>
        <a:lstStyle/>
        <a:p>
          <a:endParaRPr lang="en-US"/>
        </a:p>
      </dgm:t>
    </dgm:pt>
    <dgm:pt modelId="{2B515C54-A83C-401E-9B7D-E77A84B6E497}" type="pres">
      <dgm:prSet presAssocID="{76ED0380-6D59-409A-81C6-1AAAFCE0668B}" presName="hierChild4" presStyleCnt="0"/>
      <dgm:spPr/>
      <dgm:t>
        <a:bodyPr/>
        <a:lstStyle/>
        <a:p>
          <a:endParaRPr lang="en-US"/>
        </a:p>
      </dgm:t>
    </dgm:pt>
    <dgm:pt modelId="{8F09614A-85F1-41F2-A7FF-0DEF7F2CCC07}" type="pres">
      <dgm:prSet presAssocID="{76ED0380-6D59-409A-81C6-1AAAFCE0668B}" presName="hierChild5" presStyleCnt="0"/>
      <dgm:spPr/>
      <dgm:t>
        <a:bodyPr/>
        <a:lstStyle/>
        <a:p>
          <a:endParaRPr lang="en-US"/>
        </a:p>
      </dgm:t>
    </dgm:pt>
    <dgm:pt modelId="{6704476A-653A-4438-8BC2-755D52D0193D}" type="pres">
      <dgm:prSet presAssocID="{E6B8881D-A2CE-47B5-805E-788AA9C914D7}" presName="Name37" presStyleLbl="parChTrans1D3" presStyleIdx="1" presStyleCnt="8"/>
      <dgm:spPr/>
      <dgm:t>
        <a:bodyPr/>
        <a:lstStyle/>
        <a:p>
          <a:endParaRPr lang="en-US"/>
        </a:p>
      </dgm:t>
    </dgm:pt>
    <dgm:pt modelId="{BA747C3A-4506-4E48-AA40-8C8F81B88A11}" type="pres">
      <dgm:prSet presAssocID="{C8A2F895-7EDB-42F1-BFBA-13BC36EC5223}" presName="hierRoot2" presStyleCnt="0">
        <dgm:presLayoutVars>
          <dgm:hierBranch val="init"/>
        </dgm:presLayoutVars>
      </dgm:prSet>
      <dgm:spPr/>
      <dgm:t>
        <a:bodyPr/>
        <a:lstStyle/>
        <a:p>
          <a:endParaRPr lang="en-US"/>
        </a:p>
      </dgm:t>
    </dgm:pt>
    <dgm:pt modelId="{EF4C2BB7-08E7-49F9-8FAE-D467F40A0752}" type="pres">
      <dgm:prSet presAssocID="{C8A2F895-7EDB-42F1-BFBA-13BC36EC5223}" presName="rootComposite" presStyleCnt="0"/>
      <dgm:spPr/>
      <dgm:t>
        <a:bodyPr/>
        <a:lstStyle/>
        <a:p>
          <a:endParaRPr lang="en-US"/>
        </a:p>
      </dgm:t>
    </dgm:pt>
    <dgm:pt modelId="{068401B7-A12C-4E92-A08B-9DBDD049FAE8}" type="pres">
      <dgm:prSet presAssocID="{C8A2F895-7EDB-42F1-BFBA-13BC36EC5223}" presName="rootText" presStyleLbl="node3" presStyleIdx="1" presStyleCnt="8" custScaleX="153565">
        <dgm:presLayoutVars>
          <dgm:chPref val="3"/>
        </dgm:presLayoutVars>
      </dgm:prSet>
      <dgm:spPr/>
      <dgm:t>
        <a:bodyPr/>
        <a:lstStyle/>
        <a:p>
          <a:endParaRPr lang="en-US"/>
        </a:p>
      </dgm:t>
    </dgm:pt>
    <dgm:pt modelId="{11B1499B-0D1C-4E54-8B65-7E0E14711C39}" type="pres">
      <dgm:prSet presAssocID="{C8A2F895-7EDB-42F1-BFBA-13BC36EC5223}" presName="rootConnector" presStyleLbl="node3" presStyleIdx="1" presStyleCnt="8"/>
      <dgm:spPr/>
      <dgm:t>
        <a:bodyPr/>
        <a:lstStyle/>
        <a:p>
          <a:endParaRPr lang="en-US"/>
        </a:p>
      </dgm:t>
    </dgm:pt>
    <dgm:pt modelId="{E5336813-A321-424D-9E75-012D72CA7757}" type="pres">
      <dgm:prSet presAssocID="{C8A2F895-7EDB-42F1-BFBA-13BC36EC5223}" presName="hierChild4" presStyleCnt="0"/>
      <dgm:spPr/>
      <dgm:t>
        <a:bodyPr/>
        <a:lstStyle/>
        <a:p>
          <a:endParaRPr lang="en-US"/>
        </a:p>
      </dgm:t>
    </dgm:pt>
    <dgm:pt modelId="{CEA1F421-D08F-47D7-B95C-42371DFC8BB8}" type="pres">
      <dgm:prSet presAssocID="{C8A2F895-7EDB-42F1-BFBA-13BC36EC5223}" presName="hierChild5" presStyleCnt="0"/>
      <dgm:spPr/>
      <dgm:t>
        <a:bodyPr/>
        <a:lstStyle/>
        <a:p>
          <a:endParaRPr lang="en-US"/>
        </a:p>
      </dgm:t>
    </dgm:pt>
    <dgm:pt modelId="{39DED79A-6D09-4BBE-B962-6BE2250E622C}" type="pres">
      <dgm:prSet presAssocID="{50C17699-52A6-4ED4-896E-1214C769F3A0}" presName="Name37" presStyleLbl="parChTrans1D3" presStyleIdx="2" presStyleCnt="8"/>
      <dgm:spPr/>
      <dgm:t>
        <a:bodyPr/>
        <a:lstStyle/>
        <a:p>
          <a:endParaRPr lang="en-US"/>
        </a:p>
      </dgm:t>
    </dgm:pt>
    <dgm:pt modelId="{DB5BA1A8-5341-4350-891E-C9C79900CE9E}" type="pres">
      <dgm:prSet presAssocID="{1753A614-62E4-434E-AD48-E507FFEEF767}" presName="hierRoot2" presStyleCnt="0">
        <dgm:presLayoutVars>
          <dgm:hierBranch val="init"/>
        </dgm:presLayoutVars>
      </dgm:prSet>
      <dgm:spPr/>
      <dgm:t>
        <a:bodyPr/>
        <a:lstStyle/>
        <a:p>
          <a:endParaRPr lang="en-US"/>
        </a:p>
      </dgm:t>
    </dgm:pt>
    <dgm:pt modelId="{12FF7CEA-A7DA-4A85-867A-3DE7FC215D83}" type="pres">
      <dgm:prSet presAssocID="{1753A614-62E4-434E-AD48-E507FFEEF767}" presName="rootComposite" presStyleCnt="0"/>
      <dgm:spPr/>
      <dgm:t>
        <a:bodyPr/>
        <a:lstStyle/>
        <a:p>
          <a:endParaRPr lang="en-US"/>
        </a:p>
      </dgm:t>
    </dgm:pt>
    <dgm:pt modelId="{7269317E-9D5C-4D6C-B59B-3D151714C41E}" type="pres">
      <dgm:prSet presAssocID="{1753A614-62E4-434E-AD48-E507FFEEF767}" presName="rootText" presStyleLbl="node3" presStyleIdx="2" presStyleCnt="8" custScaleX="153565">
        <dgm:presLayoutVars>
          <dgm:chPref val="3"/>
        </dgm:presLayoutVars>
      </dgm:prSet>
      <dgm:spPr/>
      <dgm:t>
        <a:bodyPr/>
        <a:lstStyle/>
        <a:p>
          <a:endParaRPr lang="en-US"/>
        </a:p>
      </dgm:t>
    </dgm:pt>
    <dgm:pt modelId="{845B7168-79A1-464F-904D-4006E2C6598A}" type="pres">
      <dgm:prSet presAssocID="{1753A614-62E4-434E-AD48-E507FFEEF767}" presName="rootConnector" presStyleLbl="node3" presStyleIdx="2" presStyleCnt="8"/>
      <dgm:spPr/>
      <dgm:t>
        <a:bodyPr/>
        <a:lstStyle/>
        <a:p>
          <a:endParaRPr lang="en-US"/>
        </a:p>
      </dgm:t>
    </dgm:pt>
    <dgm:pt modelId="{09A1E48B-A43E-499E-834F-B35F3498FD6C}" type="pres">
      <dgm:prSet presAssocID="{1753A614-62E4-434E-AD48-E507FFEEF767}" presName="hierChild4" presStyleCnt="0"/>
      <dgm:spPr/>
      <dgm:t>
        <a:bodyPr/>
        <a:lstStyle/>
        <a:p>
          <a:endParaRPr lang="en-US"/>
        </a:p>
      </dgm:t>
    </dgm:pt>
    <dgm:pt modelId="{ACD82FB1-046C-4C15-ACE4-EF59E333A08E}" type="pres">
      <dgm:prSet presAssocID="{1753A614-62E4-434E-AD48-E507FFEEF767}" presName="hierChild5" presStyleCnt="0"/>
      <dgm:spPr/>
      <dgm:t>
        <a:bodyPr/>
        <a:lstStyle/>
        <a:p>
          <a:endParaRPr lang="en-US"/>
        </a:p>
      </dgm:t>
    </dgm:pt>
    <dgm:pt modelId="{5F014E18-F1FB-4C8A-B874-20F46F89A34A}" type="pres">
      <dgm:prSet presAssocID="{046E72C1-D584-43DA-9314-ADF36F146BD0}" presName="Name37" presStyleLbl="parChTrans1D3" presStyleIdx="3" presStyleCnt="8"/>
      <dgm:spPr/>
      <dgm:t>
        <a:bodyPr/>
        <a:lstStyle/>
        <a:p>
          <a:endParaRPr lang="en-US"/>
        </a:p>
      </dgm:t>
    </dgm:pt>
    <dgm:pt modelId="{7342FAB3-80B3-4B03-BFE1-AF48302EAE8A}" type="pres">
      <dgm:prSet presAssocID="{552EBEDA-86D4-4578-AD46-B1F95B76DC3B}" presName="hierRoot2" presStyleCnt="0">
        <dgm:presLayoutVars>
          <dgm:hierBranch val="init"/>
        </dgm:presLayoutVars>
      </dgm:prSet>
      <dgm:spPr/>
      <dgm:t>
        <a:bodyPr/>
        <a:lstStyle/>
        <a:p>
          <a:endParaRPr lang="en-US"/>
        </a:p>
      </dgm:t>
    </dgm:pt>
    <dgm:pt modelId="{95FE748D-9A6C-4EE3-9CA4-CCFD7B2BEFE9}" type="pres">
      <dgm:prSet presAssocID="{552EBEDA-86D4-4578-AD46-B1F95B76DC3B}" presName="rootComposite" presStyleCnt="0"/>
      <dgm:spPr/>
      <dgm:t>
        <a:bodyPr/>
        <a:lstStyle/>
        <a:p>
          <a:endParaRPr lang="en-US"/>
        </a:p>
      </dgm:t>
    </dgm:pt>
    <dgm:pt modelId="{5BEFEAE8-62D7-49B9-9E16-4CD31F2666DD}" type="pres">
      <dgm:prSet presAssocID="{552EBEDA-86D4-4578-AD46-B1F95B76DC3B}" presName="rootText" presStyleLbl="node3" presStyleIdx="3" presStyleCnt="8" custScaleX="153565">
        <dgm:presLayoutVars>
          <dgm:chPref val="3"/>
        </dgm:presLayoutVars>
      </dgm:prSet>
      <dgm:spPr/>
      <dgm:t>
        <a:bodyPr/>
        <a:lstStyle/>
        <a:p>
          <a:endParaRPr lang="en-US"/>
        </a:p>
      </dgm:t>
    </dgm:pt>
    <dgm:pt modelId="{7F76DD39-10D4-41AB-92E1-A8F8D05EF961}" type="pres">
      <dgm:prSet presAssocID="{552EBEDA-86D4-4578-AD46-B1F95B76DC3B}" presName="rootConnector" presStyleLbl="node3" presStyleIdx="3" presStyleCnt="8"/>
      <dgm:spPr/>
      <dgm:t>
        <a:bodyPr/>
        <a:lstStyle/>
        <a:p>
          <a:endParaRPr lang="en-US"/>
        </a:p>
      </dgm:t>
    </dgm:pt>
    <dgm:pt modelId="{399731FD-174F-4937-BE51-0B0AB60B704D}" type="pres">
      <dgm:prSet presAssocID="{552EBEDA-86D4-4578-AD46-B1F95B76DC3B}" presName="hierChild4" presStyleCnt="0"/>
      <dgm:spPr/>
      <dgm:t>
        <a:bodyPr/>
        <a:lstStyle/>
        <a:p>
          <a:endParaRPr lang="en-US"/>
        </a:p>
      </dgm:t>
    </dgm:pt>
    <dgm:pt modelId="{E0185057-EAF5-4D42-8F86-1B350521D19D}" type="pres">
      <dgm:prSet presAssocID="{552EBEDA-86D4-4578-AD46-B1F95B76DC3B}" presName="hierChild5" presStyleCnt="0"/>
      <dgm:spPr/>
      <dgm:t>
        <a:bodyPr/>
        <a:lstStyle/>
        <a:p>
          <a:endParaRPr lang="en-US"/>
        </a:p>
      </dgm:t>
    </dgm:pt>
    <dgm:pt modelId="{5BF190A9-E2E4-4EB7-93DD-1E0D973FDA54}" type="pres">
      <dgm:prSet presAssocID="{F05A2586-4310-4B6E-A947-7F410FC64CDE}" presName="hierChild5" presStyleCnt="0"/>
      <dgm:spPr/>
      <dgm:t>
        <a:bodyPr/>
        <a:lstStyle/>
        <a:p>
          <a:endParaRPr lang="en-US"/>
        </a:p>
      </dgm:t>
    </dgm:pt>
    <dgm:pt modelId="{CD5445F1-7C05-4BA4-BAFA-EC16790C6E2F}" type="pres">
      <dgm:prSet presAssocID="{A1838690-C278-4144-A0AE-16D3491D3FBE}" presName="Name37" presStyleLbl="parChTrans1D2" presStyleIdx="1" presStyleCnt="3"/>
      <dgm:spPr/>
      <dgm:t>
        <a:bodyPr/>
        <a:lstStyle/>
        <a:p>
          <a:pPr rtl="1"/>
          <a:endParaRPr lang="ar-SA"/>
        </a:p>
      </dgm:t>
    </dgm:pt>
    <dgm:pt modelId="{1A1C219E-8BD3-4A0C-A9EC-B341E3345FE9}" type="pres">
      <dgm:prSet presAssocID="{157EE8D5-8F03-4C61-847E-F586DF7A5062}" presName="hierRoot2" presStyleCnt="0">
        <dgm:presLayoutVars>
          <dgm:hierBranch val="init"/>
        </dgm:presLayoutVars>
      </dgm:prSet>
      <dgm:spPr/>
      <dgm:t>
        <a:bodyPr/>
        <a:lstStyle/>
        <a:p>
          <a:endParaRPr lang="en-US"/>
        </a:p>
      </dgm:t>
    </dgm:pt>
    <dgm:pt modelId="{769BAF09-F281-470E-ADAE-95FF9D6CDC17}" type="pres">
      <dgm:prSet presAssocID="{157EE8D5-8F03-4C61-847E-F586DF7A5062}" presName="rootComposite" presStyleCnt="0"/>
      <dgm:spPr/>
      <dgm:t>
        <a:bodyPr/>
        <a:lstStyle/>
        <a:p>
          <a:endParaRPr lang="en-US"/>
        </a:p>
      </dgm:t>
    </dgm:pt>
    <dgm:pt modelId="{70B09FCD-6624-48A7-B3F6-CD478B4D5B6F}" type="pres">
      <dgm:prSet presAssocID="{157EE8D5-8F03-4C61-847E-F586DF7A5062}" presName="rootText" presStyleLbl="node2" presStyleIdx="1" presStyleCnt="3" custScaleX="207629" custLinFactNeighborX="6363" custLinFactNeighborY="14473">
        <dgm:presLayoutVars>
          <dgm:chPref val="3"/>
        </dgm:presLayoutVars>
      </dgm:prSet>
      <dgm:spPr/>
      <dgm:t>
        <a:bodyPr/>
        <a:lstStyle/>
        <a:p>
          <a:pPr rtl="1"/>
          <a:endParaRPr lang="ar-SA"/>
        </a:p>
      </dgm:t>
    </dgm:pt>
    <dgm:pt modelId="{06AC8F1F-7EE3-4470-9C5F-C490BD56236F}" type="pres">
      <dgm:prSet presAssocID="{157EE8D5-8F03-4C61-847E-F586DF7A5062}" presName="rootConnector" presStyleLbl="node2" presStyleIdx="1" presStyleCnt="3"/>
      <dgm:spPr/>
      <dgm:t>
        <a:bodyPr/>
        <a:lstStyle/>
        <a:p>
          <a:pPr rtl="1"/>
          <a:endParaRPr lang="ar-SA"/>
        </a:p>
      </dgm:t>
    </dgm:pt>
    <dgm:pt modelId="{4BA73C68-1726-459C-8EEA-35B3482B4D1A}" type="pres">
      <dgm:prSet presAssocID="{157EE8D5-8F03-4C61-847E-F586DF7A5062}" presName="hierChild4" presStyleCnt="0"/>
      <dgm:spPr/>
      <dgm:t>
        <a:bodyPr/>
        <a:lstStyle/>
        <a:p>
          <a:endParaRPr lang="en-US"/>
        </a:p>
      </dgm:t>
    </dgm:pt>
    <dgm:pt modelId="{11B98A1B-5FE1-4F93-8EE5-EC672FFC74D4}" type="pres">
      <dgm:prSet presAssocID="{267C8A63-EB88-4986-AE76-9B97036F2325}" presName="Name37" presStyleLbl="parChTrans1D3" presStyleIdx="4" presStyleCnt="8"/>
      <dgm:spPr/>
      <dgm:t>
        <a:bodyPr/>
        <a:lstStyle/>
        <a:p>
          <a:endParaRPr lang="en-US"/>
        </a:p>
      </dgm:t>
    </dgm:pt>
    <dgm:pt modelId="{0DA67DFE-3507-4205-9254-F79ECF17867D}" type="pres">
      <dgm:prSet presAssocID="{759AC196-CF26-4B40-8CC2-3F3A67140F72}" presName="hierRoot2" presStyleCnt="0">
        <dgm:presLayoutVars>
          <dgm:hierBranch val="init"/>
        </dgm:presLayoutVars>
      </dgm:prSet>
      <dgm:spPr/>
      <dgm:t>
        <a:bodyPr/>
        <a:lstStyle/>
        <a:p>
          <a:endParaRPr lang="en-US"/>
        </a:p>
      </dgm:t>
    </dgm:pt>
    <dgm:pt modelId="{4132C1E4-E04A-462B-95AD-FB3C67AB4055}" type="pres">
      <dgm:prSet presAssocID="{759AC196-CF26-4B40-8CC2-3F3A67140F72}" presName="rootComposite" presStyleCnt="0"/>
      <dgm:spPr/>
      <dgm:t>
        <a:bodyPr/>
        <a:lstStyle/>
        <a:p>
          <a:endParaRPr lang="en-US"/>
        </a:p>
      </dgm:t>
    </dgm:pt>
    <dgm:pt modelId="{B3F90108-A86E-4147-BCC9-AA04E04F208B}" type="pres">
      <dgm:prSet presAssocID="{759AC196-CF26-4B40-8CC2-3F3A67140F72}" presName="rootText" presStyleLbl="node3" presStyleIdx="4" presStyleCnt="8" custScaleX="207449" custLinFactNeighborX="30510" custLinFactNeighborY="25189">
        <dgm:presLayoutVars>
          <dgm:chPref val="3"/>
        </dgm:presLayoutVars>
      </dgm:prSet>
      <dgm:spPr/>
      <dgm:t>
        <a:bodyPr/>
        <a:lstStyle/>
        <a:p>
          <a:endParaRPr lang="en-US"/>
        </a:p>
      </dgm:t>
    </dgm:pt>
    <dgm:pt modelId="{E0ACF81B-569C-4494-A1F8-19E23CDE8CC5}" type="pres">
      <dgm:prSet presAssocID="{759AC196-CF26-4B40-8CC2-3F3A67140F72}" presName="rootConnector" presStyleLbl="node3" presStyleIdx="4" presStyleCnt="8"/>
      <dgm:spPr/>
      <dgm:t>
        <a:bodyPr/>
        <a:lstStyle/>
        <a:p>
          <a:endParaRPr lang="en-US"/>
        </a:p>
      </dgm:t>
    </dgm:pt>
    <dgm:pt modelId="{9566C2E3-DC99-4B8B-BE32-28770D781F76}" type="pres">
      <dgm:prSet presAssocID="{759AC196-CF26-4B40-8CC2-3F3A67140F72}" presName="hierChild4" presStyleCnt="0"/>
      <dgm:spPr/>
      <dgm:t>
        <a:bodyPr/>
        <a:lstStyle/>
        <a:p>
          <a:endParaRPr lang="en-US"/>
        </a:p>
      </dgm:t>
    </dgm:pt>
    <dgm:pt modelId="{562EA469-157F-4029-ABB3-BC1CB24AED27}" type="pres">
      <dgm:prSet presAssocID="{759AC196-CF26-4B40-8CC2-3F3A67140F72}" presName="hierChild5" presStyleCnt="0"/>
      <dgm:spPr/>
      <dgm:t>
        <a:bodyPr/>
        <a:lstStyle/>
        <a:p>
          <a:endParaRPr lang="en-US"/>
        </a:p>
      </dgm:t>
    </dgm:pt>
    <dgm:pt modelId="{18F8FBAE-92BB-479A-AFCE-B7E7D7119A80}" type="pres">
      <dgm:prSet presAssocID="{0EA129B0-FF11-4AA1-B190-F535C75C7067}" presName="Name37" presStyleLbl="parChTrans1D3" presStyleIdx="5" presStyleCnt="8"/>
      <dgm:spPr/>
      <dgm:t>
        <a:bodyPr/>
        <a:lstStyle/>
        <a:p>
          <a:endParaRPr lang="en-US"/>
        </a:p>
      </dgm:t>
    </dgm:pt>
    <dgm:pt modelId="{DC32736C-B305-4871-BE97-B56855C38B77}" type="pres">
      <dgm:prSet presAssocID="{4633500D-235B-4DF1-A8E3-D6C32445B6A0}" presName="hierRoot2" presStyleCnt="0">
        <dgm:presLayoutVars>
          <dgm:hierBranch val="init"/>
        </dgm:presLayoutVars>
      </dgm:prSet>
      <dgm:spPr/>
      <dgm:t>
        <a:bodyPr/>
        <a:lstStyle/>
        <a:p>
          <a:endParaRPr lang="en-US"/>
        </a:p>
      </dgm:t>
    </dgm:pt>
    <dgm:pt modelId="{384E04BE-51D9-4E83-8E67-2B683A2A9D55}" type="pres">
      <dgm:prSet presAssocID="{4633500D-235B-4DF1-A8E3-D6C32445B6A0}" presName="rootComposite" presStyleCnt="0"/>
      <dgm:spPr/>
      <dgm:t>
        <a:bodyPr/>
        <a:lstStyle/>
        <a:p>
          <a:endParaRPr lang="en-US"/>
        </a:p>
      </dgm:t>
    </dgm:pt>
    <dgm:pt modelId="{23082A36-D464-42DB-9FC9-B55A726816FE}" type="pres">
      <dgm:prSet presAssocID="{4633500D-235B-4DF1-A8E3-D6C32445B6A0}" presName="rootText" presStyleLbl="node3" presStyleIdx="5" presStyleCnt="8" custScaleX="218006" custLinFactNeighborX="27836" custLinFactNeighborY="15086">
        <dgm:presLayoutVars>
          <dgm:chPref val="3"/>
        </dgm:presLayoutVars>
      </dgm:prSet>
      <dgm:spPr/>
      <dgm:t>
        <a:bodyPr/>
        <a:lstStyle/>
        <a:p>
          <a:endParaRPr lang="en-US"/>
        </a:p>
      </dgm:t>
    </dgm:pt>
    <dgm:pt modelId="{FE2BD235-1A21-41BA-A0AA-5ABBC3A65690}" type="pres">
      <dgm:prSet presAssocID="{4633500D-235B-4DF1-A8E3-D6C32445B6A0}" presName="rootConnector" presStyleLbl="node3" presStyleIdx="5" presStyleCnt="8"/>
      <dgm:spPr/>
      <dgm:t>
        <a:bodyPr/>
        <a:lstStyle/>
        <a:p>
          <a:endParaRPr lang="en-US"/>
        </a:p>
      </dgm:t>
    </dgm:pt>
    <dgm:pt modelId="{AE1FABEC-0C51-4D78-B365-F453514C7789}" type="pres">
      <dgm:prSet presAssocID="{4633500D-235B-4DF1-A8E3-D6C32445B6A0}" presName="hierChild4" presStyleCnt="0"/>
      <dgm:spPr/>
      <dgm:t>
        <a:bodyPr/>
        <a:lstStyle/>
        <a:p>
          <a:endParaRPr lang="en-US"/>
        </a:p>
      </dgm:t>
    </dgm:pt>
    <dgm:pt modelId="{38CB4AAC-6DBB-4C7F-BFD0-DE5C784CA90F}" type="pres">
      <dgm:prSet presAssocID="{4633500D-235B-4DF1-A8E3-D6C32445B6A0}" presName="hierChild5" presStyleCnt="0"/>
      <dgm:spPr/>
      <dgm:t>
        <a:bodyPr/>
        <a:lstStyle/>
        <a:p>
          <a:endParaRPr lang="en-US"/>
        </a:p>
      </dgm:t>
    </dgm:pt>
    <dgm:pt modelId="{12F5C5D1-BD0C-4481-99AC-EADC3B640F23}" type="pres">
      <dgm:prSet presAssocID="{99244251-9605-4260-9C84-B95F864DDFBD}" presName="Name37" presStyleLbl="parChTrans1D3" presStyleIdx="6" presStyleCnt="8"/>
      <dgm:spPr/>
      <dgm:t>
        <a:bodyPr/>
        <a:lstStyle/>
        <a:p>
          <a:endParaRPr lang="en-US"/>
        </a:p>
      </dgm:t>
    </dgm:pt>
    <dgm:pt modelId="{4EA4CAE3-C4EA-4EE9-B211-2B79A229CAE6}" type="pres">
      <dgm:prSet presAssocID="{1A6277B7-63D1-4DEA-9ADF-D9518855A8FE}" presName="hierRoot2" presStyleCnt="0">
        <dgm:presLayoutVars>
          <dgm:hierBranch val="init"/>
        </dgm:presLayoutVars>
      </dgm:prSet>
      <dgm:spPr/>
      <dgm:t>
        <a:bodyPr/>
        <a:lstStyle/>
        <a:p>
          <a:endParaRPr lang="en-US"/>
        </a:p>
      </dgm:t>
    </dgm:pt>
    <dgm:pt modelId="{797FAEA1-7BBD-4D25-8AE1-8554A5D1BDF1}" type="pres">
      <dgm:prSet presAssocID="{1A6277B7-63D1-4DEA-9ADF-D9518855A8FE}" presName="rootComposite" presStyleCnt="0"/>
      <dgm:spPr/>
      <dgm:t>
        <a:bodyPr/>
        <a:lstStyle/>
        <a:p>
          <a:endParaRPr lang="en-US"/>
        </a:p>
      </dgm:t>
    </dgm:pt>
    <dgm:pt modelId="{4315F7FC-D12A-4D92-8C3E-46E85191E00E}" type="pres">
      <dgm:prSet presAssocID="{1A6277B7-63D1-4DEA-9ADF-D9518855A8FE}" presName="rootText" presStyleLbl="node3" presStyleIdx="6" presStyleCnt="8" custScaleX="219332" custLinFactNeighborX="32387" custLinFactNeighborY="9324">
        <dgm:presLayoutVars>
          <dgm:chPref val="3"/>
        </dgm:presLayoutVars>
      </dgm:prSet>
      <dgm:spPr/>
      <dgm:t>
        <a:bodyPr/>
        <a:lstStyle/>
        <a:p>
          <a:endParaRPr lang="en-US"/>
        </a:p>
      </dgm:t>
    </dgm:pt>
    <dgm:pt modelId="{6F564F32-173F-490A-B75A-5ACF15614962}" type="pres">
      <dgm:prSet presAssocID="{1A6277B7-63D1-4DEA-9ADF-D9518855A8FE}" presName="rootConnector" presStyleLbl="node3" presStyleIdx="6" presStyleCnt="8"/>
      <dgm:spPr/>
      <dgm:t>
        <a:bodyPr/>
        <a:lstStyle/>
        <a:p>
          <a:endParaRPr lang="en-US"/>
        </a:p>
      </dgm:t>
    </dgm:pt>
    <dgm:pt modelId="{4DB9D8E0-3B7F-458D-B3BB-4C59785C47FD}" type="pres">
      <dgm:prSet presAssocID="{1A6277B7-63D1-4DEA-9ADF-D9518855A8FE}" presName="hierChild4" presStyleCnt="0"/>
      <dgm:spPr/>
      <dgm:t>
        <a:bodyPr/>
        <a:lstStyle/>
        <a:p>
          <a:endParaRPr lang="en-US"/>
        </a:p>
      </dgm:t>
    </dgm:pt>
    <dgm:pt modelId="{3690C0B9-965E-4E50-B957-CE30E92077FC}" type="pres">
      <dgm:prSet presAssocID="{1A6277B7-63D1-4DEA-9ADF-D9518855A8FE}" presName="hierChild5" presStyleCnt="0"/>
      <dgm:spPr/>
      <dgm:t>
        <a:bodyPr/>
        <a:lstStyle/>
        <a:p>
          <a:endParaRPr lang="en-US"/>
        </a:p>
      </dgm:t>
    </dgm:pt>
    <dgm:pt modelId="{92ED5D6C-9A05-4002-AFAC-6C3F3EEA1FC6}" type="pres">
      <dgm:prSet presAssocID="{69E26257-281E-4545-910E-37BF47363DD3}" presName="Name37" presStyleLbl="parChTrans1D3" presStyleIdx="7" presStyleCnt="8"/>
      <dgm:spPr/>
      <dgm:t>
        <a:bodyPr/>
        <a:lstStyle/>
        <a:p>
          <a:endParaRPr lang="en-US"/>
        </a:p>
      </dgm:t>
    </dgm:pt>
    <dgm:pt modelId="{24FB6E6D-6EB2-4D3F-833F-050A4E8B83E4}" type="pres">
      <dgm:prSet presAssocID="{5D1B7991-E9AC-4D8B-BB76-E7048ACA8E96}" presName="hierRoot2" presStyleCnt="0">
        <dgm:presLayoutVars>
          <dgm:hierBranch val="init"/>
        </dgm:presLayoutVars>
      </dgm:prSet>
      <dgm:spPr/>
      <dgm:t>
        <a:bodyPr/>
        <a:lstStyle/>
        <a:p>
          <a:endParaRPr lang="en-US"/>
        </a:p>
      </dgm:t>
    </dgm:pt>
    <dgm:pt modelId="{50DB1EE7-6531-49E9-B740-62AD83FA8BE2}" type="pres">
      <dgm:prSet presAssocID="{5D1B7991-E9AC-4D8B-BB76-E7048ACA8E96}" presName="rootComposite" presStyleCnt="0"/>
      <dgm:spPr/>
      <dgm:t>
        <a:bodyPr/>
        <a:lstStyle/>
        <a:p>
          <a:endParaRPr lang="en-US"/>
        </a:p>
      </dgm:t>
    </dgm:pt>
    <dgm:pt modelId="{2E6D4453-72DB-4076-A24E-B688F5FC93EC}" type="pres">
      <dgm:prSet presAssocID="{5D1B7991-E9AC-4D8B-BB76-E7048ACA8E96}" presName="rootText" presStyleLbl="node3" presStyleIdx="7" presStyleCnt="8" custScaleX="215670" custLinFactNeighborX="32387" custLinFactNeighborY="-7545">
        <dgm:presLayoutVars>
          <dgm:chPref val="3"/>
        </dgm:presLayoutVars>
      </dgm:prSet>
      <dgm:spPr/>
      <dgm:t>
        <a:bodyPr/>
        <a:lstStyle/>
        <a:p>
          <a:endParaRPr lang="en-US"/>
        </a:p>
      </dgm:t>
    </dgm:pt>
    <dgm:pt modelId="{00F307B6-F149-4DF8-A575-0496C995B8C0}" type="pres">
      <dgm:prSet presAssocID="{5D1B7991-E9AC-4D8B-BB76-E7048ACA8E96}" presName="rootConnector" presStyleLbl="node3" presStyleIdx="7" presStyleCnt="8"/>
      <dgm:spPr/>
      <dgm:t>
        <a:bodyPr/>
        <a:lstStyle/>
        <a:p>
          <a:endParaRPr lang="en-US"/>
        </a:p>
      </dgm:t>
    </dgm:pt>
    <dgm:pt modelId="{A805E52D-BFE8-477A-84EF-2E61E92D7E96}" type="pres">
      <dgm:prSet presAssocID="{5D1B7991-E9AC-4D8B-BB76-E7048ACA8E96}" presName="hierChild4" presStyleCnt="0"/>
      <dgm:spPr/>
      <dgm:t>
        <a:bodyPr/>
        <a:lstStyle/>
        <a:p>
          <a:endParaRPr lang="en-US"/>
        </a:p>
      </dgm:t>
    </dgm:pt>
    <dgm:pt modelId="{0CC27287-963E-4141-AE6C-DDC68F5389A1}" type="pres">
      <dgm:prSet presAssocID="{5D1B7991-E9AC-4D8B-BB76-E7048ACA8E96}" presName="hierChild5" presStyleCnt="0"/>
      <dgm:spPr/>
      <dgm:t>
        <a:bodyPr/>
        <a:lstStyle/>
        <a:p>
          <a:endParaRPr lang="en-US"/>
        </a:p>
      </dgm:t>
    </dgm:pt>
    <dgm:pt modelId="{F5D9DD21-3D9B-4632-AD69-3BEB684DD45E}" type="pres">
      <dgm:prSet presAssocID="{157EE8D5-8F03-4C61-847E-F586DF7A5062}" presName="hierChild5" presStyleCnt="0"/>
      <dgm:spPr/>
      <dgm:t>
        <a:bodyPr/>
        <a:lstStyle/>
        <a:p>
          <a:endParaRPr lang="en-US"/>
        </a:p>
      </dgm:t>
    </dgm:pt>
    <dgm:pt modelId="{6451AC18-72C7-45BE-A405-E8564BC0D8C8}" type="pres">
      <dgm:prSet presAssocID="{8DEB7348-8849-4DE1-8FF4-8AB9970B39A7}" presName="Name37" presStyleLbl="parChTrans1D2" presStyleIdx="2" presStyleCnt="3"/>
      <dgm:spPr/>
      <dgm:t>
        <a:bodyPr/>
        <a:lstStyle/>
        <a:p>
          <a:endParaRPr lang="en-US"/>
        </a:p>
      </dgm:t>
    </dgm:pt>
    <dgm:pt modelId="{81BF8E06-422B-4BB0-AF26-8B9018605FE6}" type="pres">
      <dgm:prSet presAssocID="{4F8E5817-619F-4111-9067-B7ADE9411690}" presName="hierRoot2" presStyleCnt="0">
        <dgm:presLayoutVars>
          <dgm:hierBranch val="init"/>
        </dgm:presLayoutVars>
      </dgm:prSet>
      <dgm:spPr/>
    </dgm:pt>
    <dgm:pt modelId="{BC81A845-18BE-466D-B738-FD5B207C2880}" type="pres">
      <dgm:prSet presAssocID="{4F8E5817-619F-4111-9067-B7ADE9411690}" presName="rootComposite" presStyleCnt="0"/>
      <dgm:spPr/>
    </dgm:pt>
    <dgm:pt modelId="{ED39F3AE-2E38-4633-B4D2-E7B2CF577D21}" type="pres">
      <dgm:prSet presAssocID="{4F8E5817-619F-4111-9067-B7ADE9411690}" presName="rootText" presStyleLbl="node2" presStyleIdx="2" presStyleCnt="3" custScaleX="207629" custLinFactNeighborX="45732" custLinFactNeighborY="14473">
        <dgm:presLayoutVars>
          <dgm:chPref val="3"/>
        </dgm:presLayoutVars>
      </dgm:prSet>
      <dgm:spPr/>
      <dgm:t>
        <a:bodyPr/>
        <a:lstStyle/>
        <a:p>
          <a:endParaRPr lang="en-US"/>
        </a:p>
      </dgm:t>
    </dgm:pt>
    <dgm:pt modelId="{591C3B70-19C1-48B1-920B-C08373FF48A7}" type="pres">
      <dgm:prSet presAssocID="{4F8E5817-619F-4111-9067-B7ADE9411690}" presName="rootConnector" presStyleLbl="node2" presStyleIdx="2" presStyleCnt="3"/>
      <dgm:spPr/>
      <dgm:t>
        <a:bodyPr/>
        <a:lstStyle/>
        <a:p>
          <a:endParaRPr lang="en-US"/>
        </a:p>
      </dgm:t>
    </dgm:pt>
    <dgm:pt modelId="{6A2B2554-A2F4-43A0-AB2C-24FDE42A9BB8}" type="pres">
      <dgm:prSet presAssocID="{4F8E5817-619F-4111-9067-B7ADE9411690}" presName="hierChild4" presStyleCnt="0"/>
      <dgm:spPr/>
    </dgm:pt>
    <dgm:pt modelId="{7E54924B-D736-4DE6-82B0-C970E2F98351}" type="pres">
      <dgm:prSet presAssocID="{4F8E5817-619F-4111-9067-B7ADE9411690}" presName="hierChild5" presStyleCnt="0"/>
      <dgm:spPr/>
    </dgm:pt>
    <dgm:pt modelId="{12AD57B7-F754-4313-9F4F-E821E38FE77B}" type="pres">
      <dgm:prSet presAssocID="{47884768-4275-40B4-87FF-E33FC82B6928}" presName="hierChild3" presStyleCnt="0"/>
      <dgm:spPr/>
      <dgm:t>
        <a:bodyPr/>
        <a:lstStyle/>
        <a:p>
          <a:endParaRPr lang="en-US"/>
        </a:p>
      </dgm:t>
    </dgm:pt>
  </dgm:ptLst>
  <dgm:cxnLst>
    <dgm:cxn modelId="{2D3B6833-77DC-43AD-B98E-8405ED2ABA37}" srcId="{47884768-4275-40B4-87FF-E33FC82B6928}" destId="{4F8E5817-619F-4111-9067-B7ADE9411690}" srcOrd="2" destOrd="0" parTransId="{8DEB7348-8849-4DE1-8FF4-8AB9970B39A7}" sibTransId="{09037968-EF34-4F7D-93AB-03473235F65C}"/>
    <dgm:cxn modelId="{C77A34EF-0582-4BDD-87E2-B192D3602AFA}" srcId="{157EE8D5-8F03-4C61-847E-F586DF7A5062}" destId="{759AC196-CF26-4B40-8CC2-3F3A67140F72}" srcOrd="0" destOrd="0" parTransId="{267C8A63-EB88-4986-AE76-9B97036F2325}" sibTransId="{17543189-8985-4021-8659-CE6F71787B5E}"/>
    <dgm:cxn modelId="{1E2B7677-8BD6-4BF2-B08E-35FE3D03A2B5}" type="presOf" srcId="{1A6277B7-63D1-4DEA-9ADF-D9518855A8FE}" destId="{6F564F32-173F-490A-B75A-5ACF15614962}" srcOrd="1" destOrd="0" presId="urn:microsoft.com/office/officeart/2005/8/layout/orgChart1"/>
    <dgm:cxn modelId="{F6266B13-EAF2-4C4F-AB30-3F2E76FFF0E0}" type="presOf" srcId="{4633500D-235B-4DF1-A8E3-D6C32445B6A0}" destId="{23082A36-D464-42DB-9FC9-B55A726816FE}" srcOrd="0" destOrd="0" presId="urn:microsoft.com/office/officeart/2005/8/layout/orgChart1"/>
    <dgm:cxn modelId="{CCBB2B0B-990F-474F-8576-6F5CD427854B}" type="presOf" srcId="{1753A614-62E4-434E-AD48-E507FFEEF767}" destId="{7269317E-9D5C-4D6C-B59B-3D151714C41E}" srcOrd="0" destOrd="0" presId="urn:microsoft.com/office/officeart/2005/8/layout/orgChart1"/>
    <dgm:cxn modelId="{C6B4201C-5C74-4035-A3CA-2A36DDA0AB4A}" type="presOf" srcId="{76ED0380-6D59-409A-81C6-1AAAFCE0668B}" destId="{5E4BD5D1-C0E5-451F-A700-CADEE17FD6F4}" srcOrd="0" destOrd="0" presId="urn:microsoft.com/office/officeart/2005/8/layout/orgChart1"/>
    <dgm:cxn modelId="{9B7143ED-3EDD-4692-B1C1-8EAE2E36AEC8}" type="presOf" srcId="{157EE8D5-8F03-4C61-847E-F586DF7A5062}" destId="{06AC8F1F-7EE3-4470-9C5F-C490BD56236F}" srcOrd="1" destOrd="0" presId="urn:microsoft.com/office/officeart/2005/8/layout/orgChart1"/>
    <dgm:cxn modelId="{84A3BB45-0052-4835-8E09-C913753D7BE6}" type="presOf" srcId="{4CBE0286-9552-4CB2-8756-6C01F4940C50}" destId="{868750D2-DA59-4C24-802F-D583A252DF3E}" srcOrd="0" destOrd="0" presId="urn:microsoft.com/office/officeart/2005/8/layout/orgChart1"/>
    <dgm:cxn modelId="{4737F4A6-6C91-49A5-8F70-9901F41F9401}" type="presOf" srcId="{267C8A63-EB88-4986-AE76-9B97036F2325}" destId="{11B98A1B-5FE1-4F93-8EE5-EC672FFC74D4}" srcOrd="0" destOrd="0" presId="urn:microsoft.com/office/officeart/2005/8/layout/orgChart1"/>
    <dgm:cxn modelId="{240A6DBE-FE59-4837-86BC-A0B9418E6179}" srcId="{F05A2586-4310-4B6E-A947-7F410FC64CDE}" destId="{76ED0380-6D59-409A-81C6-1AAAFCE0668B}" srcOrd="0" destOrd="0" parTransId="{4CBE0286-9552-4CB2-8756-6C01F4940C50}" sibTransId="{8758ACC8-AAC5-40F2-9923-CBBBD884AA4E}"/>
    <dgm:cxn modelId="{2DFACCE9-DE70-457F-9291-2E5422B704CD}" type="presOf" srcId="{47884768-4275-40B4-87FF-E33FC82B6928}" destId="{80DAFD54-FDB3-4594-97DE-3F02F307A3DD}" srcOrd="1" destOrd="0" presId="urn:microsoft.com/office/officeart/2005/8/layout/orgChart1"/>
    <dgm:cxn modelId="{1DD0E9B8-8FEA-4852-81B0-24AAB2F867E2}" type="presOf" srcId="{F05A2586-4310-4B6E-A947-7F410FC64CDE}" destId="{DFC7B61D-1EAB-41AF-99BE-F215E38075C3}" srcOrd="1" destOrd="0" presId="urn:microsoft.com/office/officeart/2005/8/layout/orgChart1"/>
    <dgm:cxn modelId="{5D274710-FA2C-4C47-A2D2-2F0D89460E3D}" type="presOf" srcId="{A1838690-C278-4144-A0AE-16D3491D3FBE}" destId="{CD5445F1-7C05-4BA4-BAFA-EC16790C6E2F}" srcOrd="0" destOrd="0" presId="urn:microsoft.com/office/officeart/2005/8/layout/orgChart1"/>
    <dgm:cxn modelId="{E89C781A-2632-4B95-B475-B6C8735DE604}" type="presOf" srcId="{5D1B7991-E9AC-4D8B-BB76-E7048ACA8E96}" destId="{00F307B6-F149-4DF8-A575-0496C995B8C0}" srcOrd="1" destOrd="0" presId="urn:microsoft.com/office/officeart/2005/8/layout/orgChart1"/>
    <dgm:cxn modelId="{A9E0DC36-FC42-46D7-89C7-70BD5EAD6D5B}" type="presOf" srcId="{759AC196-CF26-4B40-8CC2-3F3A67140F72}" destId="{E0ACF81B-569C-4494-A1F8-19E23CDE8CC5}" srcOrd="1" destOrd="0" presId="urn:microsoft.com/office/officeart/2005/8/layout/orgChart1"/>
    <dgm:cxn modelId="{9EB1225E-AC99-4A6F-9860-217EE1E5E37E}" srcId="{D7E1DB9C-7035-4FC7-AD42-AF95D465A577}" destId="{47884768-4275-40B4-87FF-E33FC82B6928}" srcOrd="0" destOrd="0" parTransId="{8C2F56E7-E41A-4AA4-B7C0-BD5A8463F518}" sibTransId="{B4C79752-136D-40A7-878A-5ADF4392899C}"/>
    <dgm:cxn modelId="{C5785ED8-AFBF-4C56-8EA8-BD485A571434}" type="presOf" srcId="{47884768-4275-40B4-87FF-E33FC82B6928}" destId="{A30B8BBC-5A9B-44A7-9E59-61DB7F0B1A52}" srcOrd="0" destOrd="0" presId="urn:microsoft.com/office/officeart/2005/8/layout/orgChart1"/>
    <dgm:cxn modelId="{AFB8F0FA-1750-45AB-9A07-6821F4A75A32}" type="presOf" srcId="{E6B8881D-A2CE-47B5-805E-788AA9C914D7}" destId="{6704476A-653A-4438-8BC2-755D52D0193D}" srcOrd="0" destOrd="0" presId="urn:microsoft.com/office/officeart/2005/8/layout/orgChart1"/>
    <dgm:cxn modelId="{F0759BBE-CC9E-4419-B389-7A5E01F08DA9}" type="presOf" srcId="{552EBEDA-86D4-4578-AD46-B1F95B76DC3B}" destId="{5BEFEAE8-62D7-49B9-9E16-4CD31F2666DD}" srcOrd="0" destOrd="0" presId="urn:microsoft.com/office/officeart/2005/8/layout/orgChart1"/>
    <dgm:cxn modelId="{043A8AA2-02DD-4427-8E6C-2C3A0A57032D}" type="presOf" srcId="{C8A2F895-7EDB-42F1-BFBA-13BC36EC5223}" destId="{068401B7-A12C-4E92-A08B-9DBDD049FAE8}" srcOrd="0" destOrd="0" presId="urn:microsoft.com/office/officeart/2005/8/layout/orgChart1"/>
    <dgm:cxn modelId="{FB2F58E2-9CC6-4BD8-AA6D-D1082238BF45}" srcId="{157EE8D5-8F03-4C61-847E-F586DF7A5062}" destId="{1A6277B7-63D1-4DEA-9ADF-D9518855A8FE}" srcOrd="2" destOrd="0" parTransId="{99244251-9605-4260-9C84-B95F864DDFBD}" sibTransId="{88C70912-694A-4787-9D43-C693E46B7B25}"/>
    <dgm:cxn modelId="{F87B119C-B2E9-413A-B040-93294B455040}" srcId="{47884768-4275-40B4-87FF-E33FC82B6928}" destId="{157EE8D5-8F03-4C61-847E-F586DF7A5062}" srcOrd="1" destOrd="0" parTransId="{A1838690-C278-4144-A0AE-16D3491D3FBE}" sibTransId="{A9291C3B-55E5-4CFE-AC89-720ABA7FDB09}"/>
    <dgm:cxn modelId="{3C86FF81-ED6F-4B1E-9C1E-3EE9F9A7225D}" type="presOf" srcId="{99244251-9605-4260-9C84-B95F864DDFBD}" destId="{12F5C5D1-BD0C-4481-99AC-EADC3B640F23}" srcOrd="0" destOrd="0" presId="urn:microsoft.com/office/officeart/2005/8/layout/orgChart1"/>
    <dgm:cxn modelId="{E81FBF53-684B-4354-B5F1-A3FAEEAE027D}" type="presOf" srcId="{1753A614-62E4-434E-AD48-E507FFEEF767}" destId="{845B7168-79A1-464F-904D-4006E2C6598A}" srcOrd="1" destOrd="0" presId="urn:microsoft.com/office/officeart/2005/8/layout/orgChart1"/>
    <dgm:cxn modelId="{D9A4BBD8-8D7C-4D5A-96A3-3E52F6405202}" srcId="{F05A2586-4310-4B6E-A947-7F410FC64CDE}" destId="{C8A2F895-7EDB-42F1-BFBA-13BC36EC5223}" srcOrd="1" destOrd="0" parTransId="{E6B8881D-A2CE-47B5-805E-788AA9C914D7}" sibTransId="{38FD2A17-1807-402B-AD5D-48AEDAB91CD7}"/>
    <dgm:cxn modelId="{4AC94877-5621-4606-9E5B-46E68B04072C}" type="presOf" srcId="{F05A2586-4310-4B6E-A947-7F410FC64CDE}" destId="{B7E57EEC-B8D4-4458-88DA-05F8499734A9}" srcOrd="0" destOrd="0" presId="urn:microsoft.com/office/officeart/2005/8/layout/orgChart1"/>
    <dgm:cxn modelId="{FC8228D8-9377-4902-9645-F3D3E310FD85}" srcId="{157EE8D5-8F03-4C61-847E-F586DF7A5062}" destId="{5D1B7991-E9AC-4D8B-BB76-E7048ACA8E96}" srcOrd="3" destOrd="0" parTransId="{69E26257-281E-4545-910E-37BF47363DD3}" sibTransId="{9F3D4D70-9776-4AFD-A737-FD1E8AE1A63D}"/>
    <dgm:cxn modelId="{7C98CAEC-2561-43AF-A236-E44056805DD2}" srcId="{157EE8D5-8F03-4C61-847E-F586DF7A5062}" destId="{4633500D-235B-4DF1-A8E3-D6C32445B6A0}" srcOrd="1" destOrd="0" parTransId="{0EA129B0-FF11-4AA1-B190-F535C75C7067}" sibTransId="{A99FC8E0-938A-450C-811C-0B7E94FF0925}"/>
    <dgm:cxn modelId="{B3227736-23C7-4DB6-A845-E52246CCDBC8}" type="presOf" srcId="{157EE8D5-8F03-4C61-847E-F586DF7A5062}" destId="{70B09FCD-6624-48A7-B3F6-CD478B4D5B6F}" srcOrd="0" destOrd="0" presId="urn:microsoft.com/office/officeart/2005/8/layout/orgChart1"/>
    <dgm:cxn modelId="{7DAA96A9-BB2E-417C-BC1B-69E0BA75BBE3}" type="presOf" srcId="{046E72C1-D584-43DA-9314-ADF36F146BD0}" destId="{5F014E18-F1FB-4C8A-B874-20F46F89A34A}" srcOrd="0" destOrd="0" presId="urn:microsoft.com/office/officeart/2005/8/layout/orgChart1"/>
    <dgm:cxn modelId="{860264F2-309A-447F-8182-85F5D25F3BCF}" type="presOf" srcId="{5D1B7991-E9AC-4D8B-BB76-E7048ACA8E96}" destId="{2E6D4453-72DB-4076-A24E-B688F5FC93EC}" srcOrd="0" destOrd="0" presId="urn:microsoft.com/office/officeart/2005/8/layout/orgChart1"/>
    <dgm:cxn modelId="{D6602ADC-1E09-44A2-B17F-5FEE1B8A9FA2}" type="presOf" srcId="{759AC196-CF26-4B40-8CC2-3F3A67140F72}" destId="{B3F90108-A86E-4147-BCC9-AA04E04F208B}" srcOrd="0" destOrd="0" presId="urn:microsoft.com/office/officeart/2005/8/layout/orgChart1"/>
    <dgm:cxn modelId="{D22A627B-E105-441A-B785-832065A05348}" type="presOf" srcId="{C8A2F895-7EDB-42F1-BFBA-13BC36EC5223}" destId="{11B1499B-0D1C-4E54-8B65-7E0E14711C39}" srcOrd="1" destOrd="0" presId="urn:microsoft.com/office/officeart/2005/8/layout/orgChart1"/>
    <dgm:cxn modelId="{C82CF8D2-632E-4524-8ABD-0E59251D9185}" type="presOf" srcId="{4F8E5817-619F-4111-9067-B7ADE9411690}" destId="{591C3B70-19C1-48B1-920B-C08373FF48A7}" srcOrd="1" destOrd="0" presId="urn:microsoft.com/office/officeart/2005/8/layout/orgChart1"/>
    <dgm:cxn modelId="{6F12979D-2FF3-4EB5-AFA5-10EB5712292E}" srcId="{F05A2586-4310-4B6E-A947-7F410FC64CDE}" destId="{552EBEDA-86D4-4578-AD46-B1F95B76DC3B}" srcOrd="3" destOrd="0" parTransId="{046E72C1-D584-43DA-9314-ADF36F146BD0}" sibTransId="{948729F3-46E9-4260-94A2-301FBAE7A729}"/>
    <dgm:cxn modelId="{05D88791-3F54-4281-A80F-78E3E84942F3}" type="presOf" srcId="{61BF1F40-FE27-4A1A-9BA3-DB11CA627D2A}" destId="{BA1EA2FC-7133-4545-85A2-85998309DF3B}" srcOrd="0" destOrd="0" presId="urn:microsoft.com/office/officeart/2005/8/layout/orgChart1"/>
    <dgm:cxn modelId="{6E0108AC-164A-4665-A376-D300BCAD1D8A}" type="presOf" srcId="{76ED0380-6D59-409A-81C6-1AAAFCE0668B}" destId="{B4401D5F-BD7F-4B8A-B26B-324C354A3B4E}" srcOrd="1" destOrd="0" presId="urn:microsoft.com/office/officeart/2005/8/layout/orgChart1"/>
    <dgm:cxn modelId="{D6B7509D-4AFF-4C48-AA63-C80AF62E6E04}" type="presOf" srcId="{0EA129B0-FF11-4AA1-B190-F535C75C7067}" destId="{18F8FBAE-92BB-479A-AFCE-B7E7D7119A80}" srcOrd="0" destOrd="0" presId="urn:microsoft.com/office/officeart/2005/8/layout/orgChart1"/>
    <dgm:cxn modelId="{5AFA18F0-25AA-48FA-91DB-FF92EFA02110}" type="presOf" srcId="{1A6277B7-63D1-4DEA-9ADF-D9518855A8FE}" destId="{4315F7FC-D12A-4D92-8C3E-46E85191E00E}" srcOrd="0" destOrd="0" presId="urn:microsoft.com/office/officeart/2005/8/layout/orgChart1"/>
    <dgm:cxn modelId="{9F22547E-ED04-473D-B911-A8898DBB38D4}" type="presOf" srcId="{4633500D-235B-4DF1-A8E3-D6C32445B6A0}" destId="{FE2BD235-1A21-41BA-A0AA-5ABBC3A65690}" srcOrd="1" destOrd="0" presId="urn:microsoft.com/office/officeart/2005/8/layout/orgChart1"/>
    <dgm:cxn modelId="{B7710371-0AAC-45E4-A447-931ED56A115C}" srcId="{47884768-4275-40B4-87FF-E33FC82B6928}" destId="{F05A2586-4310-4B6E-A947-7F410FC64CDE}" srcOrd="0" destOrd="0" parTransId="{61BF1F40-FE27-4A1A-9BA3-DB11CA627D2A}" sibTransId="{3AB244E9-32B3-41BA-8CAC-2B3146DD3229}"/>
    <dgm:cxn modelId="{23453083-1513-4F91-9D59-B6F9D564961A}" type="presOf" srcId="{69E26257-281E-4545-910E-37BF47363DD3}" destId="{92ED5D6C-9A05-4002-AFAC-6C3F3EEA1FC6}" srcOrd="0" destOrd="0" presId="urn:microsoft.com/office/officeart/2005/8/layout/orgChart1"/>
    <dgm:cxn modelId="{4E86C4C5-44B0-464F-A5B9-F33FF00F8820}" type="presOf" srcId="{D7E1DB9C-7035-4FC7-AD42-AF95D465A577}" destId="{B55202A2-DD94-4915-A224-4BFB7BFA0660}" srcOrd="0" destOrd="0" presId="urn:microsoft.com/office/officeart/2005/8/layout/orgChart1"/>
    <dgm:cxn modelId="{846EE00C-C6F8-4AC8-AA47-1FE9C1E2F7FB}" type="presOf" srcId="{8DEB7348-8849-4DE1-8FF4-8AB9970B39A7}" destId="{6451AC18-72C7-45BE-A405-E8564BC0D8C8}" srcOrd="0" destOrd="0" presId="urn:microsoft.com/office/officeart/2005/8/layout/orgChart1"/>
    <dgm:cxn modelId="{68396EA4-89FA-4CB4-A0D2-6CCF26189FDC}" type="presOf" srcId="{4F8E5817-619F-4111-9067-B7ADE9411690}" destId="{ED39F3AE-2E38-4633-B4D2-E7B2CF577D21}" srcOrd="0" destOrd="0" presId="urn:microsoft.com/office/officeart/2005/8/layout/orgChart1"/>
    <dgm:cxn modelId="{BE5CB0AB-4E9B-4966-A62A-9AB9907B764A}" srcId="{F05A2586-4310-4B6E-A947-7F410FC64CDE}" destId="{1753A614-62E4-434E-AD48-E507FFEEF767}" srcOrd="2" destOrd="0" parTransId="{50C17699-52A6-4ED4-896E-1214C769F3A0}" sibTransId="{6EC7D661-8AC9-4B73-8405-F5A856A833C1}"/>
    <dgm:cxn modelId="{737FF75C-DEFC-4496-8218-0AB0F494514B}" type="presOf" srcId="{50C17699-52A6-4ED4-896E-1214C769F3A0}" destId="{39DED79A-6D09-4BBE-B962-6BE2250E622C}" srcOrd="0" destOrd="0" presId="urn:microsoft.com/office/officeart/2005/8/layout/orgChart1"/>
    <dgm:cxn modelId="{43D85BFD-D2A2-4F62-9B01-0A8E94006B90}" type="presOf" srcId="{552EBEDA-86D4-4578-AD46-B1F95B76DC3B}" destId="{7F76DD39-10D4-41AB-92E1-A8F8D05EF961}" srcOrd="1" destOrd="0" presId="urn:microsoft.com/office/officeart/2005/8/layout/orgChart1"/>
    <dgm:cxn modelId="{BEAC2D3D-341B-4F41-AF83-9480FC357007}" type="presParOf" srcId="{B55202A2-DD94-4915-A224-4BFB7BFA0660}" destId="{E7861CD3-FCBF-4145-A9A8-272613BBD3F8}" srcOrd="0" destOrd="0" presId="urn:microsoft.com/office/officeart/2005/8/layout/orgChart1"/>
    <dgm:cxn modelId="{A23072D9-E8B5-4033-85EB-DB9C32A50959}" type="presParOf" srcId="{E7861CD3-FCBF-4145-A9A8-272613BBD3F8}" destId="{A62ED6F6-4A6B-4B3B-9FE7-B350EFFC9FF6}" srcOrd="0" destOrd="0" presId="urn:microsoft.com/office/officeart/2005/8/layout/orgChart1"/>
    <dgm:cxn modelId="{E6C3F1DE-3F4F-4739-B99D-A3E6655B191A}" type="presParOf" srcId="{A62ED6F6-4A6B-4B3B-9FE7-B350EFFC9FF6}" destId="{A30B8BBC-5A9B-44A7-9E59-61DB7F0B1A52}" srcOrd="0" destOrd="0" presId="urn:microsoft.com/office/officeart/2005/8/layout/orgChart1"/>
    <dgm:cxn modelId="{61F3EC21-FFEF-432F-A0AE-A56E41319E90}" type="presParOf" srcId="{A62ED6F6-4A6B-4B3B-9FE7-B350EFFC9FF6}" destId="{80DAFD54-FDB3-4594-97DE-3F02F307A3DD}" srcOrd="1" destOrd="0" presId="urn:microsoft.com/office/officeart/2005/8/layout/orgChart1"/>
    <dgm:cxn modelId="{1B56FD82-7BC3-4265-96CC-CE7EDB5A18C9}" type="presParOf" srcId="{E7861CD3-FCBF-4145-A9A8-272613BBD3F8}" destId="{40E6C878-5319-40B2-8C17-6A5DB32435F7}" srcOrd="1" destOrd="0" presId="urn:microsoft.com/office/officeart/2005/8/layout/orgChart1"/>
    <dgm:cxn modelId="{29932ADD-6763-4951-A54B-F228B220A95B}" type="presParOf" srcId="{40E6C878-5319-40B2-8C17-6A5DB32435F7}" destId="{BA1EA2FC-7133-4545-85A2-85998309DF3B}" srcOrd="0" destOrd="0" presId="urn:microsoft.com/office/officeart/2005/8/layout/orgChart1"/>
    <dgm:cxn modelId="{B46B0D24-768D-45B6-A32B-6CB9CF0A2110}" type="presParOf" srcId="{40E6C878-5319-40B2-8C17-6A5DB32435F7}" destId="{95F89F9F-4ABD-4F74-9C5C-0C9C568ED950}" srcOrd="1" destOrd="0" presId="urn:microsoft.com/office/officeart/2005/8/layout/orgChart1"/>
    <dgm:cxn modelId="{8E445370-3B23-41A7-B9B1-D5E1BFEF07CF}" type="presParOf" srcId="{95F89F9F-4ABD-4F74-9C5C-0C9C568ED950}" destId="{BCF41834-A921-48A9-9641-7F4A35927B6F}" srcOrd="0" destOrd="0" presId="urn:microsoft.com/office/officeart/2005/8/layout/orgChart1"/>
    <dgm:cxn modelId="{CAD9429C-2622-4858-B01B-73DAB57D9426}" type="presParOf" srcId="{BCF41834-A921-48A9-9641-7F4A35927B6F}" destId="{B7E57EEC-B8D4-4458-88DA-05F8499734A9}" srcOrd="0" destOrd="0" presId="urn:microsoft.com/office/officeart/2005/8/layout/orgChart1"/>
    <dgm:cxn modelId="{40F0A66F-71FA-4CB1-A37E-9AC91095313C}" type="presParOf" srcId="{BCF41834-A921-48A9-9641-7F4A35927B6F}" destId="{DFC7B61D-1EAB-41AF-99BE-F215E38075C3}" srcOrd="1" destOrd="0" presId="urn:microsoft.com/office/officeart/2005/8/layout/orgChart1"/>
    <dgm:cxn modelId="{D1785ADC-5C4F-4D90-BE64-E72A75BCF51C}" type="presParOf" srcId="{95F89F9F-4ABD-4F74-9C5C-0C9C568ED950}" destId="{178FFBA8-6EAB-4D8F-8688-1270152F38AF}" srcOrd="1" destOrd="0" presId="urn:microsoft.com/office/officeart/2005/8/layout/orgChart1"/>
    <dgm:cxn modelId="{7D88A7BC-5BDF-4766-A2BE-4E89DFBCFC18}" type="presParOf" srcId="{178FFBA8-6EAB-4D8F-8688-1270152F38AF}" destId="{868750D2-DA59-4C24-802F-D583A252DF3E}" srcOrd="0" destOrd="0" presId="urn:microsoft.com/office/officeart/2005/8/layout/orgChart1"/>
    <dgm:cxn modelId="{8E949F91-B8C4-4403-A026-F654E00ABC51}" type="presParOf" srcId="{178FFBA8-6EAB-4D8F-8688-1270152F38AF}" destId="{0B600017-B352-4509-A138-90164243AB48}" srcOrd="1" destOrd="0" presId="urn:microsoft.com/office/officeart/2005/8/layout/orgChart1"/>
    <dgm:cxn modelId="{D84376DD-1ABF-44B9-A4E2-59309E2F20FD}" type="presParOf" srcId="{0B600017-B352-4509-A138-90164243AB48}" destId="{ADD72854-2647-4D85-9B2A-5CCE001B01A1}" srcOrd="0" destOrd="0" presId="urn:microsoft.com/office/officeart/2005/8/layout/orgChart1"/>
    <dgm:cxn modelId="{0A648B79-D9F5-4F9A-B249-C3574024B9D9}" type="presParOf" srcId="{ADD72854-2647-4D85-9B2A-5CCE001B01A1}" destId="{5E4BD5D1-C0E5-451F-A700-CADEE17FD6F4}" srcOrd="0" destOrd="0" presId="urn:microsoft.com/office/officeart/2005/8/layout/orgChart1"/>
    <dgm:cxn modelId="{8A67D1A1-83EE-43F9-934D-218630851FB4}" type="presParOf" srcId="{ADD72854-2647-4D85-9B2A-5CCE001B01A1}" destId="{B4401D5F-BD7F-4B8A-B26B-324C354A3B4E}" srcOrd="1" destOrd="0" presId="urn:microsoft.com/office/officeart/2005/8/layout/orgChart1"/>
    <dgm:cxn modelId="{C647659F-870D-46A3-9581-AC6112E8AEE4}" type="presParOf" srcId="{0B600017-B352-4509-A138-90164243AB48}" destId="{2B515C54-A83C-401E-9B7D-E77A84B6E497}" srcOrd="1" destOrd="0" presId="urn:microsoft.com/office/officeart/2005/8/layout/orgChart1"/>
    <dgm:cxn modelId="{064E0F7B-B9F1-4940-8485-FDA3421BA8CF}" type="presParOf" srcId="{0B600017-B352-4509-A138-90164243AB48}" destId="{8F09614A-85F1-41F2-A7FF-0DEF7F2CCC07}" srcOrd="2" destOrd="0" presId="urn:microsoft.com/office/officeart/2005/8/layout/orgChart1"/>
    <dgm:cxn modelId="{D418858A-2976-4D26-ADC7-E6C47C0B6224}" type="presParOf" srcId="{178FFBA8-6EAB-4D8F-8688-1270152F38AF}" destId="{6704476A-653A-4438-8BC2-755D52D0193D}" srcOrd="2" destOrd="0" presId="urn:microsoft.com/office/officeart/2005/8/layout/orgChart1"/>
    <dgm:cxn modelId="{4A3A55FA-B79E-487F-A270-715403A8AA1C}" type="presParOf" srcId="{178FFBA8-6EAB-4D8F-8688-1270152F38AF}" destId="{BA747C3A-4506-4E48-AA40-8C8F81B88A11}" srcOrd="3" destOrd="0" presId="urn:microsoft.com/office/officeart/2005/8/layout/orgChart1"/>
    <dgm:cxn modelId="{B3CAD38B-AA70-4DD1-9B13-55CA3E1BD0F0}" type="presParOf" srcId="{BA747C3A-4506-4E48-AA40-8C8F81B88A11}" destId="{EF4C2BB7-08E7-49F9-8FAE-D467F40A0752}" srcOrd="0" destOrd="0" presId="urn:microsoft.com/office/officeart/2005/8/layout/orgChart1"/>
    <dgm:cxn modelId="{2DE03362-709A-45A2-B6C8-A43C127935D7}" type="presParOf" srcId="{EF4C2BB7-08E7-49F9-8FAE-D467F40A0752}" destId="{068401B7-A12C-4E92-A08B-9DBDD049FAE8}" srcOrd="0" destOrd="0" presId="urn:microsoft.com/office/officeart/2005/8/layout/orgChart1"/>
    <dgm:cxn modelId="{4A08F18A-5C72-4786-86FC-840BD7046A3A}" type="presParOf" srcId="{EF4C2BB7-08E7-49F9-8FAE-D467F40A0752}" destId="{11B1499B-0D1C-4E54-8B65-7E0E14711C39}" srcOrd="1" destOrd="0" presId="urn:microsoft.com/office/officeart/2005/8/layout/orgChart1"/>
    <dgm:cxn modelId="{F911F673-996E-48A9-AE35-2440968835A9}" type="presParOf" srcId="{BA747C3A-4506-4E48-AA40-8C8F81B88A11}" destId="{E5336813-A321-424D-9E75-012D72CA7757}" srcOrd="1" destOrd="0" presId="urn:microsoft.com/office/officeart/2005/8/layout/orgChart1"/>
    <dgm:cxn modelId="{4BCBEF5D-0792-4D82-9CF1-F0F9D7041BCB}" type="presParOf" srcId="{BA747C3A-4506-4E48-AA40-8C8F81B88A11}" destId="{CEA1F421-D08F-47D7-B95C-42371DFC8BB8}" srcOrd="2" destOrd="0" presId="urn:microsoft.com/office/officeart/2005/8/layout/orgChart1"/>
    <dgm:cxn modelId="{6C82E386-21F3-4772-BD5F-1FFE554DACC0}" type="presParOf" srcId="{178FFBA8-6EAB-4D8F-8688-1270152F38AF}" destId="{39DED79A-6D09-4BBE-B962-6BE2250E622C}" srcOrd="4" destOrd="0" presId="urn:microsoft.com/office/officeart/2005/8/layout/orgChart1"/>
    <dgm:cxn modelId="{8B6E7563-96C1-4E90-B2E8-2EC4BFD9088B}" type="presParOf" srcId="{178FFBA8-6EAB-4D8F-8688-1270152F38AF}" destId="{DB5BA1A8-5341-4350-891E-C9C79900CE9E}" srcOrd="5" destOrd="0" presId="urn:microsoft.com/office/officeart/2005/8/layout/orgChart1"/>
    <dgm:cxn modelId="{B1D6EDD0-CAAF-4729-A091-3C915968B797}" type="presParOf" srcId="{DB5BA1A8-5341-4350-891E-C9C79900CE9E}" destId="{12FF7CEA-A7DA-4A85-867A-3DE7FC215D83}" srcOrd="0" destOrd="0" presId="urn:microsoft.com/office/officeart/2005/8/layout/orgChart1"/>
    <dgm:cxn modelId="{4DFD9489-C3BA-4AEF-BBC5-E4BBBDAA07BB}" type="presParOf" srcId="{12FF7CEA-A7DA-4A85-867A-3DE7FC215D83}" destId="{7269317E-9D5C-4D6C-B59B-3D151714C41E}" srcOrd="0" destOrd="0" presId="urn:microsoft.com/office/officeart/2005/8/layout/orgChart1"/>
    <dgm:cxn modelId="{46285B79-5812-4007-8F20-14CF5A87893B}" type="presParOf" srcId="{12FF7CEA-A7DA-4A85-867A-3DE7FC215D83}" destId="{845B7168-79A1-464F-904D-4006E2C6598A}" srcOrd="1" destOrd="0" presId="urn:microsoft.com/office/officeart/2005/8/layout/orgChart1"/>
    <dgm:cxn modelId="{019A5C44-252B-44E2-8FDD-678D8F4CA30D}" type="presParOf" srcId="{DB5BA1A8-5341-4350-891E-C9C79900CE9E}" destId="{09A1E48B-A43E-499E-834F-B35F3498FD6C}" srcOrd="1" destOrd="0" presId="urn:microsoft.com/office/officeart/2005/8/layout/orgChart1"/>
    <dgm:cxn modelId="{ED72F5F0-8D81-4D1C-835C-58C0A1B1DD6D}" type="presParOf" srcId="{DB5BA1A8-5341-4350-891E-C9C79900CE9E}" destId="{ACD82FB1-046C-4C15-ACE4-EF59E333A08E}" srcOrd="2" destOrd="0" presId="urn:microsoft.com/office/officeart/2005/8/layout/orgChart1"/>
    <dgm:cxn modelId="{CB4752E5-71D5-4301-BC9D-45D3A16A999E}" type="presParOf" srcId="{178FFBA8-6EAB-4D8F-8688-1270152F38AF}" destId="{5F014E18-F1FB-4C8A-B874-20F46F89A34A}" srcOrd="6" destOrd="0" presId="urn:microsoft.com/office/officeart/2005/8/layout/orgChart1"/>
    <dgm:cxn modelId="{BAA3AD6B-2045-4CCB-80A8-0653030B9E8B}" type="presParOf" srcId="{178FFBA8-6EAB-4D8F-8688-1270152F38AF}" destId="{7342FAB3-80B3-4B03-BFE1-AF48302EAE8A}" srcOrd="7" destOrd="0" presId="urn:microsoft.com/office/officeart/2005/8/layout/orgChart1"/>
    <dgm:cxn modelId="{4700C1E1-E380-451D-B968-A5FAF2F2763F}" type="presParOf" srcId="{7342FAB3-80B3-4B03-BFE1-AF48302EAE8A}" destId="{95FE748D-9A6C-4EE3-9CA4-CCFD7B2BEFE9}" srcOrd="0" destOrd="0" presId="urn:microsoft.com/office/officeart/2005/8/layout/orgChart1"/>
    <dgm:cxn modelId="{5A99C305-695D-4328-8C74-19ABF515E540}" type="presParOf" srcId="{95FE748D-9A6C-4EE3-9CA4-CCFD7B2BEFE9}" destId="{5BEFEAE8-62D7-49B9-9E16-4CD31F2666DD}" srcOrd="0" destOrd="0" presId="urn:microsoft.com/office/officeart/2005/8/layout/orgChart1"/>
    <dgm:cxn modelId="{70262736-BF55-4954-A285-E617B3B6BFD9}" type="presParOf" srcId="{95FE748D-9A6C-4EE3-9CA4-CCFD7B2BEFE9}" destId="{7F76DD39-10D4-41AB-92E1-A8F8D05EF961}" srcOrd="1" destOrd="0" presId="urn:microsoft.com/office/officeart/2005/8/layout/orgChart1"/>
    <dgm:cxn modelId="{28F31F1E-21D5-4613-95F8-FBF68D06D012}" type="presParOf" srcId="{7342FAB3-80B3-4B03-BFE1-AF48302EAE8A}" destId="{399731FD-174F-4937-BE51-0B0AB60B704D}" srcOrd="1" destOrd="0" presId="urn:microsoft.com/office/officeart/2005/8/layout/orgChart1"/>
    <dgm:cxn modelId="{C817051B-98F4-4437-8B0D-3F8C11734661}" type="presParOf" srcId="{7342FAB3-80B3-4B03-BFE1-AF48302EAE8A}" destId="{E0185057-EAF5-4D42-8F86-1B350521D19D}" srcOrd="2" destOrd="0" presId="urn:microsoft.com/office/officeart/2005/8/layout/orgChart1"/>
    <dgm:cxn modelId="{7BE75019-B9D7-4FA5-A791-30564B915EFB}" type="presParOf" srcId="{95F89F9F-4ABD-4F74-9C5C-0C9C568ED950}" destId="{5BF190A9-E2E4-4EB7-93DD-1E0D973FDA54}" srcOrd="2" destOrd="0" presId="urn:microsoft.com/office/officeart/2005/8/layout/orgChart1"/>
    <dgm:cxn modelId="{89CB71DC-BFB1-4B4B-8856-7D315FB3BBB7}" type="presParOf" srcId="{40E6C878-5319-40B2-8C17-6A5DB32435F7}" destId="{CD5445F1-7C05-4BA4-BAFA-EC16790C6E2F}" srcOrd="2" destOrd="0" presId="urn:microsoft.com/office/officeart/2005/8/layout/orgChart1"/>
    <dgm:cxn modelId="{9B862BBB-D19A-4BA8-97B8-AAAE86EA87A7}" type="presParOf" srcId="{40E6C878-5319-40B2-8C17-6A5DB32435F7}" destId="{1A1C219E-8BD3-4A0C-A9EC-B341E3345FE9}" srcOrd="3" destOrd="0" presId="urn:microsoft.com/office/officeart/2005/8/layout/orgChart1"/>
    <dgm:cxn modelId="{AB5CBB0C-0BBA-44AD-9353-96DD8F8C5ACA}" type="presParOf" srcId="{1A1C219E-8BD3-4A0C-A9EC-B341E3345FE9}" destId="{769BAF09-F281-470E-ADAE-95FF9D6CDC17}" srcOrd="0" destOrd="0" presId="urn:microsoft.com/office/officeart/2005/8/layout/orgChart1"/>
    <dgm:cxn modelId="{0E5990DD-616D-426B-BA5B-E8865BDA68B6}" type="presParOf" srcId="{769BAF09-F281-470E-ADAE-95FF9D6CDC17}" destId="{70B09FCD-6624-48A7-B3F6-CD478B4D5B6F}" srcOrd="0" destOrd="0" presId="urn:microsoft.com/office/officeart/2005/8/layout/orgChart1"/>
    <dgm:cxn modelId="{5352D788-CB48-4A41-9F0F-B35556A1B17F}" type="presParOf" srcId="{769BAF09-F281-470E-ADAE-95FF9D6CDC17}" destId="{06AC8F1F-7EE3-4470-9C5F-C490BD56236F}" srcOrd="1" destOrd="0" presId="urn:microsoft.com/office/officeart/2005/8/layout/orgChart1"/>
    <dgm:cxn modelId="{B911FA3A-E3AB-4350-A37D-7AF28345277A}" type="presParOf" srcId="{1A1C219E-8BD3-4A0C-A9EC-B341E3345FE9}" destId="{4BA73C68-1726-459C-8EEA-35B3482B4D1A}" srcOrd="1" destOrd="0" presId="urn:microsoft.com/office/officeart/2005/8/layout/orgChart1"/>
    <dgm:cxn modelId="{B6D1C115-F010-48DD-AFE5-BE6A43A69B7F}" type="presParOf" srcId="{4BA73C68-1726-459C-8EEA-35B3482B4D1A}" destId="{11B98A1B-5FE1-4F93-8EE5-EC672FFC74D4}" srcOrd="0" destOrd="0" presId="urn:microsoft.com/office/officeart/2005/8/layout/orgChart1"/>
    <dgm:cxn modelId="{99E49E36-6261-4B8C-B2C6-65E41839A1E8}" type="presParOf" srcId="{4BA73C68-1726-459C-8EEA-35B3482B4D1A}" destId="{0DA67DFE-3507-4205-9254-F79ECF17867D}" srcOrd="1" destOrd="0" presId="urn:microsoft.com/office/officeart/2005/8/layout/orgChart1"/>
    <dgm:cxn modelId="{C6380180-E178-48AA-9997-A8A86431E3B0}" type="presParOf" srcId="{0DA67DFE-3507-4205-9254-F79ECF17867D}" destId="{4132C1E4-E04A-462B-95AD-FB3C67AB4055}" srcOrd="0" destOrd="0" presId="urn:microsoft.com/office/officeart/2005/8/layout/orgChart1"/>
    <dgm:cxn modelId="{C1370933-7B06-491B-B830-EC4C766D4581}" type="presParOf" srcId="{4132C1E4-E04A-462B-95AD-FB3C67AB4055}" destId="{B3F90108-A86E-4147-BCC9-AA04E04F208B}" srcOrd="0" destOrd="0" presId="urn:microsoft.com/office/officeart/2005/8/layout/orgChart1"/>
    <dgm:cxn modelId="{CA41F23A-1AA4-4171-BDD0-10DDBD240974}" type="presParOf" srcId="{4132C1E4-E04A-462B-95AD-FB3C67AB4055}" destId="{E0ACF81B-569C-4494-A1F8-19E23CDE8CC5}" srcOrd="1" destOrd="0" presId="urn:microsoft.com/office/officeart/2005/8/layout/orgChart1"/>
    <dgm:cxn modelId="{14EF4E7F-DD96-4662-814A-5BD34F0FCEEB}" type="presParOf" srcId="{0DA67DFE-3507-4205-9254-F79ECF17867D}" destId="{9566C2E3-DC99-4B8B-BE32-28770D781F76}" srcOrd="1" destOrd="0" presId="urn:microsoft.com/office/officeart/2005/8/layout/orgChart1"/>
    <dgm:cxn modelId="{2AF50C91-D4CE-4B1B-AA16-D0DB7D2E04D3}" type="presParOf" srcId="{0DA67DFE-3507-4205-9254-F79ECF17867D}" destId="{562EA469-157F-4029-ABB3-BC1CB24AED27}" srcOrd="2" destOrd="0" presId="urn:microsoft.com/office/officeart/2005/8/layout/orgChart1"/>
    <dgm:cxn modelId="{B794BB76-5F32-4151-980A-EAC38B685D1A}" type="presParOf" srcId="{4BA73C68-1726-459C-8EEA-35B3482B4D1A}" destId="{18F8FBAE-92BB-479A-AFCE-B7E7D7119A80}" srcOrd="2" destOrd="0" presId="urn:microsoft.com/office/officeart/2005/8/layout/orgChart1"/>
    <dgm:cxn modelId="{081D91D1-E3AB-4AE5-B994-D317D074C907}" type="presParOf" srcId="{4BA73C68-1726-459C-8EEA-35B3482B4D1A}" destId="{DC32736C-B305-4871-BE97-B56855C38B77}" srcOrd="3" destOrd="0" presId="urn:microsoft.com/office/officeart/2005/8/layout/orgChart1"/>
    <dgm:cxn modelId="{4D0EA548-2B46-436A-9091-4722DA876F60}" type="presParOf" srcId="{DC32736C-B305-4871-BE97-B56855C38B77}" destId="{384E04BE-51D9-4E83-8E67-2B683A2A9D55}" srcOrd="0" destOrd="0" presId="urn:microsoft.com/office/officeart/2005/8/layout/orgChart1"/>
    <dgm:cxn modelId="{3A3DA7B9-F0C7-4E1F-8978-0A88D0FE2C6C}" type="presParOf" srcId="{384E04BE-51D9-4E83-8E67-2B683A2A9D55}" destId="{23082A36-D464-42DB-9FC9-B55A726816FE}" srcOrd="0" destOrd="0" presId="urn:microsoft.com/office/officeart/2005/8/layout/orgChart1"/>
    <dgm:cxn modelId="{564A8A98-4DAC-427C-BCFB-AEB6745C9D68}" type="presParOf" srcId="{384E04BE-51D9-4E83-8E67-2B683A2A9D55}" destId="{FE2BD235-1A21-41BA-A0AA-5ABBC3A65690}" srcOrd="1" destOrd="0" presId="urn:microsoft.com/office/officeart/2005/8/layout/orgChart1"/>
    <dgm:cxn modelId="{20C07D35-4EED-4727-A983-6587DA12A2F2}" type="presParOf" srcId="{DC32736C-B305-4871-BE97-B56855C38B77}" destId="{AE1FABEC-0C51-4D78-B365-F453514C7789}" srcOrd="1" destOrd="0" presId="urn:microsoft.com/office/officeart/2005/8/layout/orgChart1"/>
    <dgm:cxn modelId="{A48587BE-1469-41F7-96C3-D0BF63D03DB9}" type="presParOf" srcId="{DC32736C-B305-4871-BE97-B56855C38B77}" destId="{38CB4AAC-6DBB-4C7F-BFD0-DE5C784CA90F}" srcOrd="2" destOrd="0" presId="urn:microsoft.com/office/officeart/2005/8/layout/orgChart1"/>
    <dgm:cxn modelId="{6AC17E38-31C3-4CA1-9CFB-6A2564EC6F34}" type="presParOf" srcId="{4BA73C68-1726-459C-8EEA-35B3482B4D1A}" destId="{12F5C5D1-BD0C-4481-99AC-EADC3B640F23}" srcOrd="4" destOrd="0" presId="urn:microsoft.com/office/officeart/2005/8/layout/orgChart1"/>
    <dgm:cxn modelId="{E134F32C-C491-434B-89AC-4C9DF4AFA563}" type="presParOf" srcId="{4BA73C68-1726-459C-8EEA-35B3482B4D1A}" destId="{4EA4CAE3-C4EA-4EE9-B211-2B79A229CAE6}" srcOrd="5" destOrd="0" presId="urn:microsoft.com/office/officeart/2005/8/layout/orgChart1"/>
    <dgm:cxn modelId="{B4359E18-17BB-455F-8C6E-2E4B7334EF7B}" type="presParOf" srcId="{4EA4CAE3-C4EA-4EE9-B211-2B79A229CAE6}" destId="{797FAEA1-7BBD-4D25-8AE1-8554A5D1BDF1}" srcOrd="0" destOrd="0" presId="urn:microsoft.com/office/officeart/2005/8/layout/orgChart1"/>
    <dgm:cxn modelId="{6517C1CC-701D-4E0A-8A00-E7FD6EB6A6A0}" type="presParOf" srcId="{797FAEA1-7BBD-4D25-8AE1-8554A5D1BDF1}" destId="{4315F7FC-D12A-4D92-8C3E-46E85191E00E}" srcOrd="0" destOrd="0" presId="urn:microsoft.com/office/officeart/2005/8/layout/orgChart1"/>
    <dgm:cxn modelId="{8ED849CD-9709-41B3-850B-7459BF33E0ED}" type="presParOf" srcId="{797FAEA1-7BBD-4D25-8AE1-8554A5D1BDF1}" destId="{6F564F32-173F-490A-B75A-5ACF15614962}" srcOrd="1" destOrd="0" presId="urn:microsoft.com/office/officeart/2005/8/layout/orgChart1"/>
    <dgm:cxn modelId="{4480EF4F-A23C-477F-91D6-6E8D51FA2628}" type="presParOf" srcId="{4EA4CAE3-C4EA-4EE9-B211-2B79A229CAE6}" destId="{4DB9D8E0-3B7F-458D-B3BB-4C59785C47FD}" srcOrd="1" destOrd="0" presId="urn:microsoft.com/office/officeart/2005/8/layout/orgChart1"/>
    <dgm:cxn modelId="{EB8B4163-F5BA-48D6-AB39-3DF9928FEF3A}" type="presParOf" srcId="{4EA4CAE3-C4EA-4EE9-B211-2B79A229CAE6}" destId="{3690C0B9-965E-4E50-B957-CE30E92077FC}" srcOrd="2" destOrd="0" presId="urn:microsoft.com/office/officeart/2005/8/layout/orgChart1"/>
    <dgm:cxn modelId="{8AA106E8-4BD5-4027-9B7A-DF4C77C19377}" type="presParOf" srcId="{4BA73C68-1726-459C-8EEA-35B3482B4D1A}" destId="{92ED5D6C-9A05-4002-AFAC-6C3F3EEA1FC6}" srcOrd="6" destOrd="0" presId="urn:microsoft.com/office/officeart/2005/8/layout/orgChart1"/>
    <dgm:cxn modelId="{EA3213A7-C175-47BC-A848-243262D9369F}" type="presParOf" srcId="{4BA73C68-1726-459C-8EEA-35B3482B4D1A}" destId="{24FB6E6D-6EB2-4D3F-833F-050A4E8B83E4}" srcOrd="7" destOrd="0" presId="urn:microsoft.com/office/officeart/2005/8/layout/orgChart1"/>
    <dgm:cxn modelId="{7144CAFE-C447-4029-AA00-D2E9705A14B2}" type="presParOf" srcId="{24FB6E6D-6EB2-4D3F-833F-050A4E8B83E4}" destId="{50DB1EE7-6531-49E9-B740-62AD83FA8BE2}" srcOrd="0" destOrd="0" presId="urn:microsoft.com/office/officeart/2005/8/layout/orgChart1"/>
    <dgm:cxn modelId="{2F9F48F2-F410-4153-97CD-61049F9DFD5B}" type="presParOf" srcId="{50DB1EE7-6531-49E9-B740-62AD83FA8BE2}" destId="{2E6D4453-72DB-4076-A24E-B688F5FC93EC}" srcOrd="0" destOrd="0" presId="urn:microsoft.com/office/officeart/2005/8/layout/orgChart1"/>
    <dgm:cxn modelId="{CB1036FA-9467-4542-9D36-7B0F6EB4C1E8}" type="presParOf" srcId="{50DB1EE7-6531-49E9-B740-62AD83FA8BE2}" destId="{00F307B6-F149-4DF8-A575-0496C995B8C0}" srcOrd="1" destOrd="0" presId="urn:microsoft.com/office/officeart/2005/8/layout/orgChart1"/>
    <dgm:cxn modelId="{608B2B87-CECC-46DD-8681-5410999F3D64}" type="presParOf" srcId="{24FB6E6D-6EB2-4D3F-833F-050A4E8B83E4}" destId="{A805E52D-BFE8-477A-84EF-2E61E92D7E96}" srcOrd="1" destOrd="0" presId="urn:microsoft.com/office/officeart/2005/8/layout/orgChart1"/>
    <dgm:cxn modelId="{BC6A6E6B-2B2A-40F7-A702-10C3649AEEEF}" type="presParOf" srcId="{24FB6E6D-6EB2-4D3F-833F-050A4E8B83E4}" destId="{0CC27287-963E-4141-AE6C-DDC68F5389A1}" srcOrd="2" destOrd="0" presId="urn:microsoft.com/office/officeart/2005/8/layout/orgChart1"/>
    <dgm:cxn modelId="{479CF0ED-823F-450B-8865-22D1169506CF}" type="presParOf" srcId="{1A1C219E-8BD3-4A0C-A9EC-B341E3345FE9}" destId="{F5D9DD21-3D9B-4632-AD69-3BEB684DD45E}" srcOrd="2" destOrd="0" presId="urn:microsoft.com/office/officeart/2005/8/layout/orgChart1"/>
    <dgm:cxn modelId="{C1BDF5A1-115E-4D13-85FC-43162430CE44}" type="presParOf" srcId="{40E6C878-5319-40B2-8C17-6A5DB32435F7}" destId="{6451AC18-72C7-45BE-A405-E8564BC0D8C8}" srcOrd="4" destOrd="0" presId="urn:microsoft.com/office/officeart/2005/8/layout/orgChart1"/>
    <dgm:cxn modelId="{DCEF9713-FE44-4C7A-A893-7EA67F3A3DF2}" type="presParOf" srcId="{40E6C878-5319-40B2-8C17-6A5DB32435F7}" destId="{81BF8E06-422B-4BB0-AF26-8B9018605FE6}" srcOrd="5" destOrd="0" presId="urn:microsoft.com/office/officeart/2005/8/layout/orgChart1"/>
    <dgm:cxn modelId="{6D88669D-C247-4B92-855C-6233A339CE54}" type="presParOf" srcId="{81BF8E06-422B-4BB0-AF26-8B9018605FE6}" destId="{BC81A845-18BE-466D-B738-FD5B207C2880}" srcOrd="0" destOrd="0" presId="urn:microsoft.com/office/officeart/2005/8/layout/orgChart1"/>
    <dgm:cxn modelId="{FE09D42C-5AB2-4F63-A8CF-A8EA1D1535A0}" type="presParOf" srcId="{BC81A845-18BE-466D-B738-FD5B207C2880}" destId="{ED39F3AE-2E38-4633-B4D2-E7B2CF577D21}" srcOrd="0" destOrd="0" presId="urn:microsoft.com/office/officeart/2005/8/layout/orgChart1"/>
    <dgm:cxn modelId="{D8DEAC9E-2CBA-4EE8-9D3E-A74A4AF32C13}" type="presParOf" srcId="{BC81A845-18BE-466D-B738-FD5B207C2880}" destId="{591C3B70-19C1-48B1-920B-C08373FF48A7}" srcOrd="1" destOrd="0" presId="urn:microsoft.com/office/officeart/2005/8/layout/orgChart1"/>
    <dgm:cxn modelId="{B7ACC164-4463-43DC-8CC5-41CD1446D8CA}" type="presParOf" srcId="{81BF8E06-422B-4BB0-AF26-8B9018605FE6}" destId="{6A2B2554-A2F4-43A0-AB2C-24FDE42A9BB8}" srcOrd="1" destOrd="0" presId="urn:microsoft.com/office/officeart/2005/8/layout/orgChart1"/>
    <dgm:cxn modelId="{EE835247-72A5-4694-AB0F-D280F08D2461}" type="presParOf" srcId="{81BF8E06-422B-4BB0-AF26-8B9018605FE6}" destId="{7E54924B-D736-4DE6-82B0-C970E2F98351}" srcOrd="2" destOrd="0" presId="urn:microsoft.com/office/officeart/2005/8/layout/orgChart1"/>
    <dgm:cxn modelId="{297C757F-1A63-40D4-B262-58F33432DA0D}" type="presParOf" srcId="{E7861CD3-FCBF-4145-A9A8-272613BBD3F8}" destId="{12AD57B7-F754-4313-9F4F-E821E38FE7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rtl="0">
              <a:buClr>
                <a:srgbClr val="000000"/>
              </a:buClr>
              <a:buSzPct val="100000"/>
              <a:buFont typeface="Times New Roman" pitchFamily="18" charset="0"/>
              <a:buNone/>
              <a:defRPr/>
            </a:pPr>
            <a:endParaRPr lang="en-US" dirty="0">
              <a:latin typeface="Arial" pitchFamily="34" charset="0"/>
              <a:cs typeface="Arial" pitchFamily="34" charset="0"/>
            </a:endParaRPr>
          </a:p>
        </p:txBody>
      </p:sp>
      <p:sp>
        <p:nvSpPr>
          <p:cNvPr id="29" name="Title 28"/>
          <p:cNvSpPr>
            <a:spLocks noGrp="1"/>
          </p:cNvSpPr>
          <p:nvPr>
            <p:ph type="ctrTitle"/>
          </p:nvPr>
        </p:nvSpPr>
        <p:spPr>
          <a:xfrm>
            <a:off x="381000" y="4853411"/>
            <a:ext cx="8458200" cy="1222375"/>
          </a:xfrm>
        </p:spPr>
        <p:txBody>
          <a:bodyPr anchor="t"/>
          <a:lstStyle/>
          <a:p>
            <a:r>
              <a:rPr lang="ar-SA" smtClean="0"/>
              <a:t>انقر لتحرير نمط العنوان الرئيسي</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5" name="Date Placeholder 15"/>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6" name="Footer Placeholder 1"/>
          <p:cNvSpPr>
            <a:spLocks noGrp="1"/>
          </p:cNvSpPr>
          <p:nvPr>
            <p:ph type="ftr" sz="quarter" idx="11"/>
          </p:nvPr>
        </p:nvSpPr>
        <p:spPr/>
        <p:txBody>
          <a:bodyPr/>
          <a:lstStyle>
            <a:lvl1pPr>
              <a:defRPr/>
            </a:lvl1pPr>
          </a:lstStyle>
          <a:p>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1784536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10"/>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5" name="Footer Placeholder 27"/>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084416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711430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279EC951-E5DD-4FE7-8717-4D8CF1F181D7}" type="slidenum">
              <a:rPr lang="ar-SA"/>
              <a:pPr>
                <a:defRPr/>
              </a:pPr>
              <a:t>‹#›</a:t>
            </a:fld>
            <a:endParaRPr lang="en-US" dirty="0"/>
          </a:p>
        </p:txBody>
      </p:sp>
    </p:spTree>
    <p:extLst>
      <p:ext uri="{BB962C8B-B14F-4D97-AF65-F5344CB8AC3E}">
        <p14:creationId xmlns:p14="http://schemas.microsoft.com/office/powerpoint/2010/main" val="199459730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648317D5-413C-44B1-ADDB-14332B371307}" type="slidenum">
              <a:rPr lang="ar-SA"/>
              <a:pPr>
                <a:defRPr/>
              </a:pPr>
              <a:t>‹#›</a:t>
            </a:fld>
            <a:endParaRPr lang="en-US" dirty="0"/>
          </a:p>
        </p:txBody>
      </p:sp>
    </p:spTree>
    <p:extLst>
      <p:ext uri="{BB962C8B-B14F-4D97-AF65-F5344CB8AC3E}">
        <p14:creationId xmlns:p14="http://schemas.microsoft.com/office/powerpoint/2010/main" val="42060130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907D3BA4-6A39-4835-9810-B573B8E32345}" type="slidenum">
              <a:rPr lang="ar-SA"/>
              <a:pPr>
                <a:defRPr/>
              </a:pPr>
              <a:t>‹#›</a:t>
            </a:fld>
            <a:endParaRPr lang="en-US" dirty="0"/>
          </a:p>
        </p:txBody>
      </p:sp>
    </p:spTree>
    <p:extLst>
      <p:ext uri="{BB962C8B-B14F-4D97-AF65-F5344CB8AC3E}">
        <p14:creationId xmlns:p14="http://schemas.microsoft.com/office/powerpoint/2010/main" val="381478501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509CA54D-DA88-44F7-86AB-B3BC19B39E99}" type="slidenum">
              <a:rPr lang="ar-SA"/>
              <a:pPr>
                <a:defRPr/>
              </a:pPr>
              <a:t>‹#›</a:t>
            </a:fld>
            <a:endParaRPr lang="en-US" dirty="0"/>
          </a:p>
        </p:txBody>
      </p:sp>
    </p:spTree>
    <p:extLst>
      <p:ext uri="{BB962C8B-B14F-4D97-AF65-F5344CB8AC3E}">
        <p14:creationId xmlns:p14="http://schemas.microsoft.com/office/powerpoint/2010/main" val="224186182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5"/>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sldNum" idx="11"/>
          </p:nvPr>
        </p:nvSpPr>
        <p:spPr>
          <a:ln/>
        </p:spPr>
        <p:txBody>
          <a:bodyPr/>
          <a:lstStyle>
            <a:lvl1pPr>
              <a:defRPr/>
            </a:lvl1pPr>
          </a:lstStyle>
          <a:p>
            <a:pPr>
              <a:defRPr/>
            </a:pPr>
            <a:fld id="{20ECDE03-D5A1-470B-99C4-EBD41A2460B3}" type="slidenum">
              <a:rPr lang="ar-SA"/>
              <a:pPr>
                <a:defRPr/>
              </a:pPr>
              <a:t>‹#›</a:t>
            </a:fld>
            <a:endParaRPr lang="en-US" dirty="0"/>
          </a:p>
        </p:txBody>
      </p:sp>
    </p:spTree>
    <p:extLst>
      <p:ext uri="{BB962C8B-B14F-4D97-AF65-F5344CB8AC3E}">
        <p14:creationId xmlns:p14="http://schemas.microsoft.com/office/powerpoint/2010/main" val="367449709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5"/>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sldNum" idx="11"/>
          </p:nvPr>
        </p:nvSpPr>
        <p:spPr>
          <a:ln/>
        </p:spPr>
        <p:txBody>
          <a:bodyPr/>
          <a:lstStyle>
            <a:lvl1pPr>
              <a:defRPr/>
            </a:lvl1pPr>
          </a:lstStyle>
          <a:p>
            <a:pPr>
              <a:defRPr/>
            </a:pPr>
            <a:fld id="{107DA377-0052-4357-9DB4-078BE3B8C833}" type="slidenum">
              <a:rPr lang="ar-SA"/>
              <a:pPr>
                <a:defRPr/>
              </a:pPr>
              <a:t>‹#›</a:t>
            </a:fld>
            <a:endParaRPr lang="en-US" dirty="0"/>
          </a:p>
        </p:txBody>
      </p:sp>
    </p:spTree>
    <p:extLst>
      <p:ext uri="{BB962C8B-B14F-4D97-AF65-F5344CB8AC3E}">
        <p14:creationId xmlns:p14="http://schemas.microsoft.com/office/powerpoint/2010/main" val="341485161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pPr>
              <a:defRPr/>
            </a:pPr>
            <a:fld id="{EF087C25-B7AF-435D-958A-B3B128FC9447}" type="slidenum">
              <a:rPr lang="ar-SA"/>
              <a:pPr>
                <a:defRPr/>
              </a:pPr>
              <a:t>‹#›</a:t>
            </a:fld>
            <a:endParaRPr lang="en-US" dirty="0"/>
          </a:p>
        </p:txBody>
      </p:sp>
    </p:spTree>
    <p:extLst>
      <p:ext uri="{BB962C8B-B14F-4D97-AF65-F5344CB8AC3E}">
        <p14:creationId xmlns:p14="http://schemas.microsoft.com/office/powerpoint/2010/main" val="22307420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13EAEC0A-7C3F-44B5-A73C-5F292F0BA9F8}" type="slidenum">
              <a:rPr lang="ar-SA"/>
              <a:pPr>
                <a:defRPr/>
              </a:pPr>
              <a:t>‹#›</a:t>
            </a:fld>
            <a:endParaRPr lang="en-US" dirty="0"/>
          </a:p>
        </p:txBody>
      </p:sp>
    </p:spTree>
    <p:extLst>
      <p:ext uri="{BB962C8B-B14F-4D97-AF65-F5344CB8AC3E}">
        <p14:creationId xmlns:p14="http://schemas.microsoft.com/office/powerpoint/2010/main" val="37557876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ar-SA" smtClean="0"/>
              <a:t>انقر لتحرير نمط العنوان الرئيسي</a:t>
            </a:r>
            <a:endParaRPr lang="en-US"/>
          </a:p>
        </p:txBody>
      </p:sp>
      <p:sp>
        <p:nvSpPr>
          <p:cNvPr id="27" name="Content Placeholder 26"/>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24"/>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4424462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SA"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B48712E8-0D36-43BD-9130-42A9DDCC0D8F}" type="slidenum">
              <a:rPr lang="ar-SA"/>
              <a:pPr>
                <a:defRPr/>
              </a:pPr>
              <a:t>‹#›</a:t>
            </a:fld>
            <a:endParaRPr lang="en-US" dirty="0"/>
          </a:p>
        </p:txBody>
      </p:sp>
    </p:spTree>
    <p:extLst>
      <p:ext uri="{BB962C8B-B14F-4D97-AF65-F5344CB8AC3E}">
        <p14:creationId xmlns:p14="http://schemas.microsoft.com/office/powerpoint/2010/main" val="19963496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B33F5360-2846-4BB1-9E80-0ADDB97190F0}" type="slidenum">
              <a:rPr lang="ar-SA"/>
              <a:pPr>
                <a:defRPr/>
              </a:pPr>
              <a:t>‹#›</a:t>
            </a:fld>
            <a:endParaRPr lang="en-US" dirty="0"/>
          </a:p>
        </p:txBody>
      </p:sp>
    </p:spTree>
    <p:extLst>
      <p:ext uri="{BB962C8B-B14F-4D97-AF65-F5344CB8AC3E}">
        <p14:creationId xmlns:p14="http://schemas.microsoft.com/office/powerpoint/2010/main" val="335446886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057900" y="98425"/>
            <a:ext cx="1865313" cy="602615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98425"/>
            <a:ext cx="5448300" cy="60261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68CC7747-9016-45CE-B457-B190F8C0C3DD}" type="slidenum">
              <a:rPr lang="ar-SA"/>
              <a:pPr>
                <a:defRPr/>
              </a:pPr>
              <a:t>‹#›</a:t>
            </a:fld>
            <a:endParaRPr lang="en-US" dirty="0"/>
          </a:p>
        </p:txBody>
      </p:sp>
    </p:spTree>
    <p:extLst>
      <p:ext uri="{BB962C8B-B14F-4D97-AF65-F5344CB8AC3E}">
        <p14:creationId xmlns:p14="http://schemas.microsoft.com/office/powerpoint/2010/main" val="132466065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5973972-5B83-4521-82BF-D65A19449847}" type="slidenum">
              <a:rPr lang="ar-SA"/>
              <a:pPr>
                <a:defRPr/>
              </a:pPr>
              <a:t>‹#›</a:t>
            </a:fld>
            <a:endParaRPr lang="en-US" dirty="0"/>
          </a:p>
        </p:txBody>
      </p:sp>
    </p:spTree>
    <p:extLst>
      <p:ext uri="{BB962C8B-B14F-4D97-AF65-F5344CB8AC3E}">
        <p14:creationId xmlns:p14="http://schemas.microsoft.com/office/powerpoint/2010/main" val="10955765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F16EC2D6-246B-487D-B9AB-77A3D003EB96}" type="slidenum">
              <a:rPr lang="ar-SA"/>
              <a:pPr>
                <a:defRPr/>
              </a:pPr>
              <a:t>‹#›</a:t>
            </a:fld>
            <a:endParaRPr lang="en-US" dirty="0"/>
          </a:p>
        </p:txBody>
      </p:sp>
    </p:spTree>
    <p:extLst>
      <p:ext uri="{BB962C8B-B14F-4D97-AF65-F5344CB8AC3E}">
        <p14:creationId xmlns:p14="http://schemas.microsoft.com/office/powerpoint/2010/main" val="44718707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9BB464FC-A598-414C-A4A2-82C3FDD037F5}" type="slidenum">
              <a:rPr lang="ar-SA"/>
              <a:pPr>
                <a:defRPr/>
              </a:pPr>
              <a:t>‹#›</a:t>
            </a:fld>
            <a:endParaRPr lang="en-US" dirty="0"/>
          </a:p>
        </p:txBody>
      </p:sp>
    </p:spTree>
    <p:extLst>
      <p:ext uri="{BB962C8B-B14F-4D97-AF65-F5344CB8AC3E}">
        <p14:creationId xmlns:p14="http://schemas.microsoft.com/office/powerpoint/2010/main" val="267117359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0A5D0FD6-64E2-47E5-AB84-A3E39560C399}" type="slidenum">
              <a:rPr lang="ar-SA"/>
              <a:pPr>
                <a:defRPr/>
              </a:pPr>
              <a:t>‹#›</a:t>
            </a:fld>
            <a:endParaRPr lang="en-US" dirty="0"/>
          </a:p>
        </p:txBody>
      </p:sp>
    </p:spTree>
    <p:extLst>
      <p:ext uri="{BB962C8B-B14F-4D97-AF65-F5344CB8AC3E}">
        <p14:creationId xmlns:p14="http://schemas.microsoft.com/office/powerpoint/2010/main" val="32608279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D66DAB3F-AE7E-42A3-AAB5-656F769A13A1}" type="slidenum">
              <a:rPr lang="ar-SA"/>
              <a:pPr>
                <a:defRPr/>
              </a:pPr>
              <a:t>‹#›</a:t>
            </a:fld>
            <a:endParaRPr lang="en-US" dirty="0"/>
          </a:p>
        </p:txBody>
      </p:sp>
    </p:spTree>
    <p:extLst>
      <p:ext uri="{BB962C8B-B14F-4D97-AF65-F5344CB8AC3E}">
        <p14:creationId xmlns:p14="http://schemas.microsoft.com/office/powerpoint/2010/main" val="382861593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BFCE991E-862F-458D-AFD0-411E53C9A609}" type="slidenum">
              <a:rPr lang="ar-SA"/>
              <a:pPr>
                <a:defRPr/>
              </a:pPr>
              <a:t>‹#›</a:t>
            </a:fld>
            <a:endParaRPr lang="en-US" dirty="0"/>
          </a:p>
        </p:txBody>
      </p:sp>
    </p:spTree>
    <p:extLst>
      <p:ext uri="{BB962C8B-B14F-4D97-AF65-F5344CB8AC3E}">
        <p14:creationId xmlns:p14="http://schemas.microsoft.com/office/powerpoint/2010/main" val="210551598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E8034A0C-85D9-4D71-9E13-BDF3093DA479}" type="slidenum">
              <a:rPr lang="ar-SA"/>
              <a:pPr>
                <a:defRPr/>
              </a:pPr>
              <a:t>‹#›</a:t>
            </a:fld>
            <a:endParaRPr lang="en-US" dirty="0"/>
          </a:p>
        </p:txBody>
      </p:sp>
    </p:spTree>
    <p:extLst>
      <p:ext uri="{BB962C8B-B14F-4D97-AF65-F5344CB8AC3E}">
        <p14:creationId xmlns:p14="http://schemas.microsoft.com/office/powerpoint/2010/main" val="135447700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rtl="0">
              <a:buClr>
                <a:srgbClr val="000000"/>
              </a:buClr>
              <a:buSzPct val="100000"/>
              <a:buFont typeface="Times New Roman" pitchFamily="18" charset="0"/>
              <a:buNone/>
              <a:defRPr/>
            </a:pPr>
            <a:endParaRPr lang="en-US" dirty="0">
              <a:latin typeface="Arial" pitchFamily="34" charset="0"/>
              <a:cs typeface="Arial" pitchFamily="34"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ar-SA" smtClean="0"/>
              <a:t>انقر لتحرير نمط العنوان الرئيسي</a:t>
            </a:r>
            <a:endParaRPr lang="en-US"/>
          </a:p>
        </p:txBody>
      </p:sp>
      <p:sp>
        <p:nvSpPr>
          <p:cNvPr id="5" name="Date Placeholder 18"/>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7" name="Footer Placeholder 10"/>
          <p:cNvSpPr>
            <a:spLocks noGrp="1"/>
          </p:cNvSpPr>
          <p:nvPr>
            <p:ph type="ftr" sz="quarter" idx="11"/>
          </p:nvPr>
        </p:nvSpPr>
        <p:spPr/>
        <p:txBody>
          <a:bodyPr/>
          <a:lstStyle>
            <a:lvl1pPr>
              <a:defRPr/>
            </a:lvl1pPr>
          </a:lstStyle>
          <a:p>
            <a:endParaRPr lang="en-US"/>
          </a:p>
        </p:txBody>
      </p:sp>
      <p:sp>
        <p:nvSpPr>
          <p:cNvPr id="9" name="Slide Number Placeholder 1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83549215"/>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7C55BDA-F129-4B1E-AE5B-01353EC9AAA2}" type="slidenum">
              <a:rPr lang="ar-SA"/>
              <a:pPr>
                <a:defRPr/>
              </a:pPr>
              <a:t>‹#›</a:t>
            </a:fld>
            <a:endParaRPr lang="en-US" dirty="0"/>
          </a:p>
        </p:txBody>
      </p:sp>
    </p:spTree>
    <p:extLst>
      <p:ext uri="{BB962C8B-B14F-4D97-AF65-F5344CB8AC3E}">
        <p14:creationId xmlns:p14="http://schemas.microsoft.com/office/powerpoint/2010/main" val="277273909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SA"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2F9F083E-01BF-4A86-9124-709AC40C5A35}" type="slidenum">
              <a:rPr lang="ar-SA"/>
              <a:pPr>
                <a:defRPr/>
              </a:pPr>
              <a:t>‹#›</a:t>
            </a:fld>
            <a:endParaRPr lang="en-US" dirty="0"/>
          </a:p>
        </p:txBody>
      </p:sp>
    </p:spTree>
    <p:extLst>
      <p:ext uri="{BB962C8B-B14F-4D97-AF65-F5344CB8AC3E}">
        <p14:creationId xmlns:p14="http://schemas.microsoft.com/office/powerpoint/2010/main" val="204107811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E3D2157E-DED1-40C6-904A-10C87B5D916C}" type="slidenum">
              <a:rPr lang="ar-SA"/>
              <a:pPr>
                <a:defRPr/>
              </a:pPr>
              <a:t>‹#›</a:t>
            </a:fld>
            <a:endParaRPr lang="en-US" dirty="0"/>
          </a:p>
        </p:txBody>
      </p:sp>
    </p:spTree>
    <p:extLst>
      <p:ext uri="{BB962C8B-B14F-4D97-AF65-F5344CB8AC3E}">
        <p14:creationId xmlns:p14="http://schemas.microsoft.com/office/powerpoint/2010/main" val="58393793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057900" y="98425"/>
            <a:ext cx="1865313" cy="602615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98425"/>
            <a:ext cx="5448300" cy="60261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654F9F2-C70F-40D9-8FCF-C16344844ABF}" type="slidenum">
              <a:rPr lang="ar-SA"/>
              <a:pPr>
                <a:defRPr/>
              </a:pPr>
              <a:t>‹#›</a:t>
            </a:fld>
            <a:endParaRPr lang="en-US" dirty="0"/>
          </a:p>
        </p:txBody>
      </p:sp>
    </p:spTree>
    <p:extLst>
      <p:ext uri="{BB962C8B-B14F-4D97-AF65-F5344CB8AC3E}">
        <p14:creationId xmlns:p14="http://schemas.microsoft.com/office/powerpoint/2010/main" val="379501395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5A8CEC7A-230F-46AE-95E8-E2D7F7D72DEC}" type="slidenum">
              <a:rPr lang="ar-SA"/>
              <a:pPr>
                <a:defRPr/>
              </a:pPr>
              <a:t>‹#›</a:t>
            </a:fld>
            <a:endParaRPr lang="en-US" dirty="0"/>
          </a:p>
        </p:txBody>
      </p:sp>
    </p:spTree>
    <p:extLst>
      <p:ext uri="{BB962C8B-B14F-4D97-AF65-F5344CB8AC3E}">
        <p14:creationId xmlns:p14="http://schemas.microsoft.com/office/powerpoint/2010/main" val="53237641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58BD960D-2885-4A08-A351-88D5BA1781EE}" type="slidenum">
              <a:rPr lang="ar-SA"/>
              <a:pPr>
                <a:defRPr/>
              </a:pPr>
              <a:t>‹#›</a:t>
            </a:fld>
            <a:endParaRPr lang="en-US" dirty="0"/>
          </a:p>
        </p:txBody>
      </p:sp>
    </p:spTree>
    <p:extLst>
      <p:ext uri="{BB962C8B-B14F-4D97-AF65-F5344CB8AC3E}">
        <p14:creationId xmlns:p14="http://schemas.microsoft.com/office/powerpoint/2010/main" val="74515035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89C1557B-FED7-4B6A-8070-4F8B87099005}" type="slidenum">
              <a:rPr lang="ar-SA"/>
              <a:pPr>
                <a:defRPr/>
              </a:pPr>
              <a:t>‹#›</a:t>
            </a:fld>
            <a:endParaRPr lang="en-US" dirty="0"/>
          </a:p>
        </p:txBody>
      </p:sp>
    </p:spTree>
    <p:extLst>
      <p:ext uri="{BB962C8B-B14F-4D97-AF65-F5344CB8AC3E}">
        <p14:creationId xmlns:p14="http://schemas.microsoft.com/office/powerpoint/2010/main" val="115432674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85B81CB1-8E8D-424F-92A8-CBE186BE5FDD}" type="slidenum">
              <a:rPr lang="ar-SA"/>
              <a:pPr>
                <a:defRPr/>
              </a:pPr>
              <a:t>‹#›</a:t>
            </a:fld>
            <a:endParaRPr lang="en-US" dirty="0"/>
          </a:p>
        </p:txBody>
      </p:sp>
    </p:spTree>
    <p:extLst>
      <p:ext uri="{BB962C8B-B14F-4D97-AF65-F5344CB8AC3E}">
        <p14:creationId xmlns:p14="http://schemas.microsoft.com/office/powerpoint/2010/main" val="181183908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5"/>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sldNum" idx="11"/>
          </p:nvPr>
        </p:nvSpPr>
        <p:spPr>
          <a:ln/>
        </p:spPr>
        <p:txBody>
          <a:bodyPr/>
          <a:lstStyle>
            <a:lvl1pPr>
              <a:defRPr/>
            </a:lvl1pPr>
          </a:lstStyle>
          <a:p>
            <a:pPr>
              <a:defRPr/>
            </a:pPr>
            <a:fld id="{D507B372-9B2C-4D8E-9023-DF6081D17B7E}" type="slidenum">
              <a:rPr lang="ar-SA"/>
              <a:pPr>
                <a:defRPr/>
              </a:pPr>
              <a:t>‹#›</a:t>
            </a:fld>
            <a:endParaRPr lang="en-US" dirty="0"/>
          </a:p>
        </p:txBody>
      </p:sp>
    </p:spTree>
    <p:extLst>
      <p:ext uri="{BB962C8B-B14F-4D97-AF65-F5344CB8AC3E}">
        <p14:creationId xmlns:p14="http://schemas.microsoft.com/office/powerpoint/2010/main" val="124969040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5"/>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sldNum" idx="11"/>
          </p:nvPr>
        </p:nvSpPr>
        <p:spPr>
          <a:ln/>
        </p:spPr>
        <p:txBody>
          <a:bodyPr/>
          <a:lstStyle>
            <a:lvl1pPr>
              <a:defRPr/>
            </a:lvl1pPr>
          </a:lstStyle>
          <a:p>
            <a:pPr>
              <a:defRPr/>
            </a:pPr>
            <a:fld id="{7BCAE6FD-B649-426E-9D93-9ECE7E03706E}" type="slidenum">
              <a:rPr lang="ar-SA"/>
              <a:pPr>
                <a:defRPr/>
              </a:pPr>
              <a:t>‹#›</a:t>
            </a:fld>
            <a:endParaRPr lang="en-US" dirty="0"/>
          </a:p>
        </p:txBody>
      </p:sp>
    </p:spTree>
    <p:extLst>
      <p:ext uri="{BB962C8B-B14F-4D97-AF65-F5344CB8AC3E}">
        <p14:creationId xmlns:p14="http://schemas.microsoft.com/office/powerpoint/2010/main" val="39139505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ar-SA" smtClean="0"/>
              <a:t>انقر لتحرير نمط العنوان الرئيسي</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10"/>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6" name="Footer Placeholder 27"/>
          <p:cNvSpPr>
            <a:spLocks noGrp="1"/>
          </p:cNvSpPr>
          <p:nvPr>
            <p:ph type="ftr" sz="quarter" idx="11"/>
          </p:nvPr>
        </p:nvSpPr>
        <p:spPr/>
        <p:txBody>
          <a:bodyPr/>
          <a:lstStyle>
            <a:lvl1pPr>
              <a:defRPr/>
            </a:lvl1pPr>
          </a:lstStyle>
          <a:p>
            <a:endParaRPr lang="en-US"/>
          </a:p>
        </p:txBody>
      </p:sp>
      <p:sp>
        <p:nvSpPr>
          <p:cNvPr id="7"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3005812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pPr>
              <a:defRPr/>
            </a:pPr>
            <a:fld id="{1167563C-1BC2-4A59-BF7A-FE160FC305DF}" type="slidenum">
              <a:rPr lang="ar-SA"/>
              <a:pPr>
                <a:defRPr/>
              </a:pPr>
              <a:t>‹#›</a:t>
            </a:fld>
            <a:endParaRPr lang="en-US" dirty="0"/>
          </a:p>
        </p:txBody>
      </p:sp>
    </p:spTree>
    <p:extLst>
      <p:ext uri="{BB962C8B-B14F-4D97-AF65-F5344CB8AC3E}">
        <p14:creationId xmlns:p14="http://schemas.microsoft.com/office/powerpoint/2010/main" val="263590016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060DDBFC-3F10-4401-8328-0AC489E0E407}" type="slidenum">
              <a:rPr lang="ar-SA"/>
              <a:pPr>
                <a:defRPr/>
              </a:pPr>
              <a:t>‹#›</a:t>
            </a:fld>
            <a:endParaRPr lang="en-US" dirty="0"/>
          </a:p>
        </p:txBody>
      </p:sp>
    </p:spTree>
    <p:extLst>
      <p:ext uri="{BB962C8B-B14F-4D97-AF65-F5344CB8AC3E}">
        <p14:creationId xmlns:p14="http://schemas.microsoft.com/office/powerpoint/2010/main" val="29005899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SA"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5"/>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39A0962E-A7B7-47F6-AD7C-F91E11CAC1FA}" type="slidenum">
              <a:rPr lang="ar-SA"/>
              <a:pPr>
                <a:defRPr/>
              </a:pPr>
              <a:t>‹#›</a:t>
            </a:fld>
            <a:endParaRPr lang="en-US" dirty="0"/>
          </a:p>
        </p:txBody>
      </p:sp>
    </p:spTree>
    <p:extLst>
      <p:ext uri="{BB962C8B-B14F-4D97-AF65-F5344CB8AC3E}">
        <p14:creationId xmlns:p14="http://schemas.microsoft.com/office/powerpoint/2010/main" val="99715086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85EFB639-B682-4337-BBEC-8F10C8438D14}" type="slidenum">
              <a:rPr lang="ar-SA"/>
              <a:pPr>
                <a:defRPr/>
              </a:pPr>
              <a:t>‹#›</a:t>
            </a:fld>
            <a:endParaRPr lang="en-US" dirty="0"/>
          </a:p>
        </p:txBody>
      </p:sp>
    </p:spTree>
    <p:extLst>
      <p:ext uri="{BB962C8B-B14F-4D97-AF65-F5344CB8AC3E}">
        <p14:creationId xmlns:p14="http://schemas.microsoft.com/office/powerpoint/2010/main" val="403353263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057900" y="98425"/>
            <a:ext cx="1865313" cy="602615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98425"/>
            <a:ext cx="5448300" cy="60261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5"/>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FD303675-9250-4AEE-9B40-B7F8E6FB9E98}" type="slidenum">
              <a:rPr lang="ar-SA"/>
              <a:pPr>
                <a:defRPr/>
              </a:pPr>
              <a:t>‹#›</a:t>
            </a:fld>
            <a:endParaRPr lang="en-US" dirty="0"/>
          </a:p>
        </p:txBody>
      </p:sp>
    </p:spTree>
    <p:extLst>
      <p:ext uri="{BB962C8B-B14F-4D97-AF65-F5344CB8AC3E}">
        <p14:creationId xmlns:p14="http://schemas.microsoft.com/office/powerpoint/2010/main" val="245217341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C726B2BD-3AD6-4925-A4F5-93516EBA63AB}" type="slidenum">
              <a:rPr lang="ar-SA"/>
              <a:pPr>
                <a:defRPr/>
              </a:pPr>
              <a:t>‹#›</a:t>
            </a:fld>
            <a:endParaRPr lang="en-US" dirty="0"/>
          </a:p>
        </p:txBody>
      </p:sp>
    </p:spTree>
    <p:extLst>
      <p:ext uri="{BB962C8B-B14F-4D97-AF65-F5344CB8AC3E}">
        <p14:creationId xmlns:p14="http://schemas.microsoft.com/office/powerpoint/2010/main" val="166180045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A82301BB-92BF-4AA1-8FF8-E337359283B2}" type="slidenum">
              <a:rPr lang="ar-SA"/>
              <a:pPr>
                <a:defRPr/>
              </a:pPr>
              <a:t>‹#›</a:t>
            </a:fld>
            <a:endParaRPr lang="en-US" dirty="0"/>
          </a:p>
        </p:txBody>
      </p:sp>
    </p:spTree>
    <p:extLst>
      <p:ext uri="{BB962C8B-B14F-4D97-AF65-F5344CB8AC3E}">
        <p14:creationId xmlns:p14="http://schemas.microsoft.com/office/powerpoint/2010/main" val="373166153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6628F39-C5DA-4920-B348-34EC0C26B104}" type="slidenum">
              <a:rPr lang="ar-SA"/>
              <a:pPr>
                <a:defRPr/>
              </a:pPr>
              <a:t>‹#›</a:t>
            </a:fld>
            <a:endParaRPr lang="en-US" dirty="0"/>
          </a:p>
        </p:txBody>
      </p:sp>
    </p:spTree>
    <p:extLst>
      <p:ext uri="{BB962C8B-B14F-4D97-AF65-F5344CB8AC3E}">
        <p14:creationId xmlns:p14="http://schemas.microsoft.com/office/powerpoint/2010/main" val="122309464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3656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265613" y="1600200"/>
            <a:ext cx="3657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4E6D8F5B-C67D-4132-9BED-CEDD8C75B292}" type="slidenum">
              <a:rPr lang="ar-SA"/>
              <a:pPr>
                <a:defRPr/>
              </a:pPr>
              <a:t>‹#›</a:t>
            </a:fld>
            <a:endParaRPr lang="en-US" dirty="0"/>
          </a:p>
        </p:txBody>
      </p:sp>
    </p:spTree>
    <p:extLst>
      <p:ext uri="{BB962C8B-B14F-4D97-AF65-F5344CB8AC3E}">
        <p14:creationId xmlns:p14="http://schemas.microsoft.com/office/powerpoint/2010/main" val="149771053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CEB7DAAD-FA55-4362-890A-BCD7C4A5AFE8}" type="slidenum">
              <a:rPr lang="ar-SA"/>
              <a:pPr>
                <a:defRPr/>
              </a:pPr>
              <a:t>‹#›</a:t>
            </a:fld>
            <a:endParaRPr lang="en-US" dirty="0"/>
          </a:p>
        </p:txBody>
      </p:sp>
    </p:spTree>
    <p:extLst>
      <p:ext uri="{BB962C8B-B14F-4D97-AF65-F5344CB8AC3E}">
        <p14:creationId xmlns:p14="http://schemas.microsoft.com/office/powerpoint/2010/main" val="14984629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rtl="0">
              <a:buClr>
                <a:srgbClr val="000000"/>
              </a:buClr>
              <a:buSzPct val="100000"/>
              <a:buFont typeface="Times New Roman" pitchFamily="18" charset="0"/>
              <a:buNone/>
              <a:defRPr/>
            </a:pPr>
            <a:endParaRPr lang="en-US" dirty="0">
              <a:latin typeface="Arial" pitchFamily="34" charset="0"/>
              <a:cs typeface="Arial" pitchFamily="34"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ar-SA" smtClean="0"/>
              <a:t>انقر لتحرير نمط العنوان الرئيسي</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8" name="Date Placeholder 9"/>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9" name="Footer Placeholder 5"/>
          <p:cNvSpPr>
            <a:spLocks noGrp="1"/>
          </p:cNvSpPr>
          <p:nvPr>
            <p:ph type="ftr" sz="quarter" idx="11"/>
          </p:nvPr>
        </p:nvSpPr>
        <p:spPr/>
        <p:txBody>
          <a:bodyPr/>
          <a:lstStyle>
            <a:lvl1pPr>
              <a:defRPr/>
            </a:lvl1pPr>
          </a:lstStyle>
          <a:p>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0603601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A772D525-DAB4-4AB6-996A-D43E483BFFC7}" type="slidenum">
              <a:rPr lang="ar-SA"/>
              <a:pPr>
                <a:defRPr/>
              </a:pPr>
              <a:t>‹#›</a:t>
            </a:fld>
            <a:endParaRPr lang="en-US" dirty="0"/>
          </a:p>
        </p:txBody>
      </p:sp>
    </p:spTree>
    <p:extLst>
      <p:ext uri="{BB962C8B-B14F-4D97-AF65-F5344CB8AC3E}">
        <p14:creationId xmlns:p14="http://schemas.microsoft.com/office/powerpoint/2010/main" val="283940640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29ECF7BB-AAD2-4B63-8EEF-0077B56F2D6A}" type="slidenum">
              <a:rPr lang="ar-SA"/>
              <a:pPr>
                <a:defRPr/>
              </a:pPr>
              <a:t>‹#›</a:t>
            </a:fld>
            <a:endParaRPr lang="en-US" dirty="0"/>
          </a:p>
        </p:txBody>
      </p:sp>
    </p:spTree>
    <p:extLst>
      <p:ext uri="{BB962C8B-B14F-4D97-AF65-F5344CB8AC3E}">
        <p14:creationId xmlns:p14="http://schemas.microsoft.com/office/powerpoint/2010/main" val="216485689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8D536E94-696B-4498-A4E3-6E4FEA4FD414}" type="slidenum">
              <a:rPr lang="ar-SA"/>
              <a:pPr>
                <a:defRPr/>
              </a:pPr>
              <a:t>‹#›</a:t>
            </a:fld>
            <a:endParaRPr lang="en-US" dirty="0"/>
          </a:p>
        </p:txBody>
      </p:sp>
    </p:spTree>
    <p:extLst>
      <p:ext uri="{BB962C8B-B14F-4D97-AF65-F5344CB8AC3E}">
        <p14:creationId xmlns:p14="http://schemas.microsoft.com/office/powerpoint/2010/main" val="394340671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ar-SA" noProof="0" dirty="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5A55E80D-73C9-4267-9BD0-17ED3189F938}" type="slidenum">
              <a:rPr lang="ar-SA"/>
              <a:pPr>
                <a:defRPr/>
              </a:pPr>
              <a:t>‹#›</a:t>
            </a:fld>
            <a:endParaRPr lang="en-US" dirty="0"/>
          </a:p>
        </p:txBody>
      </p:sp>
    </p:spTree>
    <p:extLst>
      <p:ext uri="{BB962C8B-B14F-4D97-AF65-F5344CB8AC3E}">
        <p14:creationId xmlns:p14="http://schemas.microsoft.com/office/powerpoint/2010/main" val="397699227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DF11967B-C8D1-46E0-BB47-07909080BF35}" type="slidenum">
              <a:rPr lang="ar-SA"/>
              <a:pPr>
                <a:defRPr/>
              </a:pPr>
              <a:t>‹#›</a:t>
            </a:fld>
            <a:endParaRPr lang="en-US" dirty="0"/>
          </a:p>
        </p:txBody>
      </p:sp>
    </p:spTree>
    <p:extLst>
      <p:ext uri="{BB962C8B-B14F-4D97-AF65-F5344CB8AC3E}">
        <p14:creationId xmlns:p14="http://schemas.microsoft.com/office/powerpoint/2010/main" val="2446535836"/>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057900" y="98425"/>
            <a:ext cx="1865313" cy="602615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98425"/>
            <a:ext cx="5448300" cy="60261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500F9410-CF59-49CC-8C61-6CC3515654D6}" type="slidenum">
              <a:rPr lang="ar-SA"/>
              <a:pPr>
                <a:defRPr/>
              </a:pPr>
              <a:t>‹#›</a:t>
            </a:fld>
            <a:endParaRPr lang="en-US" dirty="0"/>
          </a:p>
        </p:txBody>
      </p:sp>
    </p:spTree>
    <p:extLst>
      <p:ext uri="{BB962C8B-B14F-4D97-AF65-F5344CB8AC3E}">
        <p14:creationId xmlns:p14="http://schemas.microsoft.com/office/powerpoint/2010/main" val="283673412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ar-SA" smtClean="0"/>
              <a:t>انقر لتحرير نمط العنوان الرئيسي</a:t>
            </a:r>
            <a:endParaRPr lang="en-US"/>
          </a:p>
        </p:txBody>
      </p:sp>
      <p:sp>
        <p:nvSpPr>
          <p:cNvPr id="3" name="Date Placeholder 10"/>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4" name="Footer Placeholder 27"/>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7504191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3" name="Footer Placeholder 23"/>
          <p:cNvSpPr>
            <a:spLocks noGrp="1"/>
          </p:cNvSpPr>
          <p:nvPr>
            <p:ph type="ftr" sz="quarter" idx="11"/>
          </p:nvPr>
        </p:nvSpPr>
        <p:spPr/>
        <p:txBody>
          <a:bodyPr/>
          <a:lstStyle>
            <a:lvl1pPr>
              <a:defRPr/>
            </a:lvl1pPr>
          </a:lstStyle>
          <a:p>
            <a:endParaRPr lang="en-US"/>
          </a:p>
        </p:txBody>
      </p:sp>
      <p:sp>
        <p:nvSpPr>
          <p:cNvPr id="4"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859028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rtl="0">
              <a:buClr>
                <a:srgbClr val="000000"/>
              </a:buClr>
              <a:buSzPct val="100000"/>
              <a:buFont typeface="Times New Roman" pitchFamily="18" charset="0"/>
              <a:buNone/>
              <a:defRPr/>
            </a:pPr>
            <a:endParaRPr lang="en-US" dirty="0">
              <a:latin typeface="Arial" pitchFamily="34" charset="0"/>
              <a:cs typeface="Arial" pitchFamily="34"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ar-SA" smtClean="0"/>
              <a:t>انقر لتحرير نمط العنوان الرئيسي</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Date Placeholder 24"/>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7" name="Footer Placeholder 28"/>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854365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ar-SA" noProof="0" smtClean="0"/>
              <a:t>انقر فوق الأيقونة لإضافة صورة</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ar-SA" smtClean="0"/>
              <a:t>انقر لتحرير نمط العنوان الرئيسي</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5" name="Date Placeholder 6"/>
          <p:cNvSpPr>
            <a:spLocks noGrp="1"/>
          </p:cNvSpPr>
          <p:nvPr>
            <p:ph type="dt" sz="half" idx="10"/>
          </p:nvPr>
        </p:nvSpPr>
        <p:spPr/>
        <p:txBody>
          <a:bodyPr/>
          <a:lstStyle>
            <a:lvl1pPr>
              <a:defRPr/>
            </a:lvl1pPr>
          </a:lstStyle>
          <a:p>
            <a:fld id="{1D8BD707-D9CF-40AE-B4C6-C98DA3205C09}" type="datetimeFigureOut">
              <a:rPr lang="en-US" smtClean="0"/>
              <a:pPr/>
              <a:t>8/16/2015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30"/>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610351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rtl="0">
              <a:buClr>
                <a:srgbClr val="000000"/>
              </a:buClr>
              <a:buSzPct val="100000"/>
              <a:buFont typeface="Times New Roman" pitchFamily="18" charset="0"/>
              <a:buNone/>
              <a:defRPr/>
            </a:pPr>
            <a:endParaRPr lang="en-US" dirty="0">
              <a:latin typeface="Arial" pitchFamily="34" charset="0"/>
              <a:cs typeface="Arial" pitchFamily="34" charset="0"/>
            </a:endParaRPr>
          </a:p>
        </p:txBody>
      </p:sp>
      <p:sp>
        <p:nvSpPr>
          <p:cNvPr id="5125"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rtl="0" eaLnBrk="1" latinLnBrk="0" hangingPunct="1">
              <a:buClr>
                <a:srgbClr val="000000"/>
              </a:buClr>
              <a:buSzPct val="100000"/>
              <a:buFont typeface="Times New Roman" pitchFamily="18" charset="0"/>
              <a:buNone/>
              <a:defRPr kumimoji="0" sz="1200">
                <a:solidFill>
                  <a:schemeClr val="accent1">
                    <a:shade val="75000"/>
                  </a:schemeClr>
                </a:solidFill>
                <a:latin typeface="Arial" pitchFamily="34" charset="0"/>
                <a:cs typeface="Arial" pitchFamily="34" charset="0"/>
              </a:defRPr>
            </a:lvl1pPr>
          </a:lstStyle>
          <a:p>
            <a:fld id="{1D8BD707-D9CF-40AE-B4C6-C98DA3205C09}" type="datetimeFigureOut">
              <a:rPr lang="en-US" smtClean="0"/>
              <a:pPr/>
              <a:t>8/16/2015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rtl="0" eaLnBrk="1" latinLnBrk="0" hangingPunct="1">
              <a:buClr>
                <a:srgbClr val="000000"/>
              </a:buClr>
              <a:buSzPct val="100000"/>
              <a:buFont typeface="Times New Roman" pitchFamily="18" charset="0"/>
              <a:buNone/>
              <a:defRPr kumimoji="0" sz="1200">
                <a:solidFill>
                  <a:schemeClr val="accent1">
                    <a:shade val="75000"/>
                  </a:schemeClr>
                </a:solidFill>
                <a:latin typeface="Arial" pitchFamily="34" charset="0"/>
                <a:cs typeface="Arial" pitchFamily="34" charset="0"/>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rtl="0" eaLnBrk="1" latinLnBrk="0" hangingPunct="1">
              <a:buClr>
                <a:srgbClr val="000000"/>
              </a:buClr>
              <a:buSzPct val="100000"/>
              <a:buFont typeface="Times New Roman" pitchFamily="18" charset="0"/>
              <a:buNone/>
              <a:defRPr kumimoji="0" sz="1200">
                <a:solidFill>
                  <a:schemeClr val="accent1">
                    <a:shade val="75000"/>
                  </a:schemeClr>
                </a:solidFill>
                <a:latin typeface="Arial" pitchFamily="34" charset="0"/>
                <a:cs typeface="Arial" pitchFamily="34" charset="0"/>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ar-SA" smtClean="0"/>
              <a:t>انقر لتحرير نمط العنوان الرئيسي</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rtl="0">
              <a:buClr>
                <a:srgbClr val="000000"/>
              </a:buClr>
              <a:buSzPct val="100000"/>
              <a:buFont typeface="Times New Roman" pitchFamily="18" charset="0"/>
              <a:buNone/>
              <a:defRPr/>
            </a:pPr>
            <a:endParaRPr lang="en-US" dirty="0">
              <a:latin typeface="Arial" pitchFamily="34" charset="0"/>
              <a:cs typeface="Arial" pitchFamily="34"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l" rtl="0">
              <a:buClr>
                <a:srgbClr val="000000"/>
              </a:buClr>
              <a:buSzPct val="100000"/>
              <a:buFont typeface="Times New Roman" pitchFamily="18" charset="0"/>
              <a:buNone/>
              <a:defRPr/>
            </a:pPr>
            <a:endParaRPr lang="en-US" dirty="0">
              <a:latin typeface="Arial" pitchFamily="34" charset="0"/>
              <a:cs typeface="Arial" pitchFamily="34"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1"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1" fontAlgn="base" hangingPunct="1">
        <a:spcBef>
          <a:spcPct val="0"/>
        </a:spcBef>
        <a:spcAft>
          <a:spcPct val="0"/>
        </a:spcAft>
        <a:defRPr sz="3600">
          <a:solidFill>
            <a:schemeClr val="tx2"/>
          </a:solidFill>
          <a:latin typeface="Arial" charset="0"/>
        </a:defRPr>
      </a:lvl2pPr>
      <a:lvl3pPr algn="l" rtl="1" eaLnBrk="1" fontAlgn="base" hangingPunct="1">
        <a:spcBef>
          <a:spcPct val="0"/>
        </a:spcBef>
        <a:spcAft>
          <a:spcPct val="0"/>
        </a:spcAft>
        <a:defRPr sz="3600">
          <a:solidFill>
            <a:schemeClr val="tx2"/>
          </a:solidFill>
          <a:latin typeface="Arial" charset="0"/>
        </a:defRPr>
      </a:lvl3pPr>
      <a:lvl4pPr algn="l" rtl="1" eaLnBrk="1" fontAlgn="base" hangingPunct="1">
        <a:spcBef>
          <a:spcPct val="0"/>
        </a:spcBef>
        <a:spcAft>
          <a:spcPct val="0"/>
        </a:spcAft>
        <a:defRPr sz="3600">
          <a:solidFill>
            <a:schemeClr val="tx2"/>
          </a:solidFill>
          <a:latin typeface="Arial" charset="0"/>
        </a:defRPr>
      </a:lvl4pPr>
      <a:lvl5pPr algn="l" rtl="1" eaLnBrk="1" fontAlgn="base" hangingPunct="1">
        <a:spcBef>
          <a:spcPct val="0"/>
        </a:spcBef>
        <a:spcAft>
          <a:spcPct val="0"/>
        </a:spcAft>
        <a:defRPr sz="3600">
          <a:solidFill>
            <a:schemeClr val="tx2"/>
          </a:solidFill>
          <a:latin typeface="Arial" charset="0"/>
        </a:defRPr>
      </a:lvl5pPr>
      <a:lvl6pPr marL="457200" algn="l" rtl="1" eaLnBrk="1" fontAlgn="base" hangingPunct="1">
        <a:spcBef>
          <a:spcPct val="0"/>
        </a:spcBef>
        <a:spcAft>
          <a:spcPct val="0"/>
        </a:spcAft>
        <a:defRPr sz="3600">
          <a:solidFill>
            <a:schemeClr val="tx2"/>
          </a:solidFill>
          <a:latin typeface="Arial" charset="0"/>
        </a:defRPr>
      </a:lvl6pPr>
      <a:lvl7pPr marL="914400" algn="l" rtl="1" eaLnBrk="1" fontAlgn="base" hangingPunct="1">
        <a:spcBef>
          <a:spcPct val="0"/>
        </a:spcBef>
        <a:spcAft>
          <a:spcPct val="0"/>
        </a:spcAft>
        <a:defRPr sz="3600">
          <a:solidFill>
            <a:schemeClr val="tx2"/>
          </a:solidFill>
          <a:latin typeface="Arial" charset="0"/>
        </a:defRPr>
      </a:lvl7pPr>
      <a:lvl8pPr marL="1371600" algn="l" rtl="1" eaLnBrk="1" fontAlgn="base" hangingPunct="1">
        <a:spcBef>
          <a:spcPct val="0"/>
        </a:spcBef>
        <a:spcAft>
          <a:spcPct val="0"/>
        </a:spcAft>
        <a:defRPr sz="3600">
          <a:solidFill>
            <a:schemeClr val="tx2"/>
          </a:solidFill>
          <a:latin typeface="Arial" charset="0"/>
        </a:defRPr>
      </a:lvl8pPr>
      <a:lvl9pPr marL="1828800" algn="l" rtl="1" eaLnBrk="1" fontAlgn="base" hangingPunct="1">
        <a:spcBef>
          <a:spcPct val="0"/>
        </a:spcBef>
        <a:spcAft>
          <a:spcPct val="0"/>
        </a:spcAft>
        <a:defRPr sz="3600">
          <a:solidFill>
            <a:schemeClr val="tx2"/>
          </a:solidFill>
          <a:latin typeface="Arial" charset="0"/>
        </a:defRPr>
      </a:lvl9pPr>
    </p:titleStyle>
    <p:bodyStyle>
      <a:lvl1pPr marL="342900" indent="-342900" algn="r" rtl="1"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r" rtl="1"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r" rtl="1"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r" rtl="1"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r" rtl="1" eaLnBrk="1" fontAlgn="base" hangingPunct="1">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AutoShape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7" name="AutoShape 2"/>
          <p:cNvSpPr>
            <a:spLocks noChangeArrowheads="1"/>
          </p:cNvSpPr>
          <p:nvPr/>
        </p:nvSpPr>
        <p:spPr bwMode="auto">
          <a:xfrm>
            <a:off x="6105525" y="0"/>
            <a:ext cx="3038475"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28" name="Rectangle 3"/>
          <p:cNvSpPr>
            <a:spLocks noGrp="1" noChangeArrowheads="1"/>
          </p:cNvSpPr>
          <p:nvPr>
            <p:ph type="title"/>
          </p:nvPr>
        </p:nvSpPr>
        <p:spPr bwMode="auto">
          <a:xfrm>
            <a:off x="457200" y="98425"/>
            <a:ext cx="746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46800" rIns="45720" bIns="46800" numCol="1" anchor="ctr" anchorCtr="0" compatLnSpc="1">
            <a:prstTxWarp prst="textNoShape">
              <a:avLst/>
            </a:prstTxWarp>
          </a:bodyPr>
          <a:lstStyle/>
          <a:p>
            <a:pPr lvl="0"/>
            <a:r>
              <a:rPr lang="en-GB" smtClean="0"/>
              <a:t>Click to edit the title text format</a:t>
            </a:r>
          </a:p>
        </p:txBody>
      </p:sp>
      <p:sp>
        <p:nvSpPr>
          <p:cNvPr id="1029" name="Rectangle 4"/>
          <p:cNvSpPr>
            <a:spLocks noGrp="1" noChangeArrowheads="1"/>
          </p:cNvSpPr>
          <p:nvPr>
            <p:ph type="body" idx="1"/>
          </p:nvPr>
        </p:nvSpPr>
        <p:spPr bwMode="auto">
          <a:xfrm>
            <a:off x="457200" y="1600200"/>
            <a:ext cx="7466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5"/>
          <p:cNvSpPr>
            <a:spLocks noGrp="1" noChangeArrowheads="1"/>
          </p:cNvSpPr>
          <p:nvPr>
            <p:ph type="dt"/>
          </p:nvPr>
        </p:nvSpPr>
        <p:spPr bwMode="auto">
          <a:xfrm>
            <a:off x="457200" y="6419850"/>
            <a:ext cx="2132013" cy="36353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l" rtl="1">
              <a:buClr>
                <a:srgbClr val="000000"/>
              </a:buClr>
              <a:buSzPct val="100000"/>
              <a:buFont typeface="Times New Roman" pitchFamily="18" charset="0"/>
              <a:buNone/>
              <a:tabLst>
                <a:tab pos="723900" algn="l"/>
                <a:tab pos="1447800" algn="l"/>
              </a:tabLst>
              <a:defRPr sz="1000">
                <a:solidFill>
                  <a:srgbClr val="AFADA5"/>
                </a:solidFill>
                <a:latin typeface="Times New Roman" pitchFamily="18" charset="0"/>
                <a:cs typeface="+mn-cs"/>
              </a:defRPr>
            </a:lvl1pPr>
          </a:lstStyle>
          <a:p>
            <a:pPr>
              <a:defRPr/>
            </a:pPr>
            <a:endParaRPr lang="en-US"/>
          </a:p>
        </p:txBody>
      </p:sp>
      <p:sp>
        <p:nvSpPr>
          <p:cNvPr id="1031" name="Text Box 6"/>
          <p:cNvSpPr txBox="1">
            <a:spLocks noChangeArrowheads="1"/>
          </p:cNvSpPr>
          <p:nvPr/>
        </p:nvSpPr>
        <p:spPr bwMode="auto">
          <a:xfrm>
            <a:off x="3124200" y="6373813"/>
            <a:ext cx="289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l" rtl="0">
              <a:buClr>
                <a:srgbClr val="000000"/>
              </a:buClr>
              <a:buSzPct val="100000"/>
              <a:buFont typeface="Times New Roman" pitchFamily="18" charset="0"/>
              <a:buNone/>
            </a:pPr>
            <a:endParaRPr lang="ar-SA"/>
          </a:p>
        </p:txBody>
      </p:sp>
      <p:sp>
        <p:nvSpPr>
          <p:cNvPr id="3079" name="Rectangle 7"/>
          <p:cNvSpPr>
            <a:spLocks noGrp="1" noChangeArrowheads="1"/>
          </p:cNvSpPr>
          <p:nvPr>
            <p:ph type="sldNum"/>
          </p:nvPr>
        </p:nvSpPr>
        <p:spPr bwMode="auto">
          <a:xfrm>
            <a:off x="8153400" y="6419850"/>
            <a:ext cx="760413" cy="36353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rtl="1">
              <a:buClr>
                <a:srgbClr val="000000"/>
              </a:buClr>
              <a:buSzPct val="100000"/>
              <a:buFont typeface="Times New Roman" pitchFamily="18" charset="0"/>
              <a:buNone/>
              <a:tabLst>
                <a:tab pos="723900" algn="l"/>
              </a:tabLst>
              <a:defRPr sz="1000">
                <a:solidFill>
                  <a:srgbClr val="AFADA5"/>
                </a:solidFill>
                <a:latin typeface="Times New Roman" pitchFamily="18" charset="0"/>
                <a:cs typeface="+mn-cs"/>
              </a:defRPr>
            </a:lvl1pPr>
          </a:lstStyle>
          <a:p>
            <a:pPr>
              <a:defRPr/>
            </a:pPr>
            <a:fld id="{34C4163C-6BBF-4D68-9A49-1949D7BC644B}" type="slidenum">
              <a:rPr lang="ar-SA"/>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hf hdr="0" ftr="0" dt="0"/>
  <p:txStyles>
    <p:titleStyle>
      <a:lvl1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mj-lt"/>
          <a:ea typeface="+mj-ea"/>
          <a:cs typeface="+mj-cs"/>
        </a:defRPr>
      </a:lvl1pPr>
      <a:lvl2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2pPr>
      <a:lvl3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3pPr>
      <a:lvl4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4pPr>
      <a:lvl5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5pPr>
      <a:lvl6pPr marL="25146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6pPr>
      <a:lvl7pPr marL="29718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7pPr>
      <a:lvl8pPr marL="34290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8pPr>
      <a:lvl9pPr marL="38862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9pPr>
    </p:titleStyle>
    <p:bodyStyle>
      <a:lvl1pPr marL="342900" indent="-342900" algn="r" defTabSz="449263" rtl="1" eaLnBrk="1" fontAlgn="base" hangingPunct="1">
        <a:spcBef>
          <a:spcPts val="750"/>
        </a:spcBef>
        <a:spcAft>
          <a:spcPct val="0"/>
        </a:spcAft>
        <a:buClr>
          <a:srgbClr val="000000"/>
        </a:buClr>
        <a:buSzPct val="100000"/>
        <a:buFont typeface="Times New Roman" pitchFamily="18" charset="0"/>
        <a:buChar char="•"/>
        <a:defRPr sz="3000">
          <a:solidFill>
            <a:srgbClr val="FFFFFF"/>
          </a:solidFill>
          <a:latin typeface="+mn-lt"/>
          <a:ea typeface="+mn-ea"/>
          <a:cs typeface="+mn-cs"/>
        </a:defRPr>
      </a:lvl1pPr>
      <a:lvl2pPr marL="742950" indent="-285750" algn="r" defTabSz="449263" rtl="1" eaLnBrk="1" fontAlgn="base" hangingPunct="1">
        <a:spcBef>
          <a:spcPts val="6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r" defTabSz="449263" rtl="1" eaLnBrk="1" fontAlgn="base" hangingPunct="1">
        <a:spcBef>
          <a:spcPts val="600"/>
        </a:spcBef>
        <a:spcAft>
          <a:spcPct val="0"/>
        </a:spcAft>
        <a:buClr>
          <a:srgbClr val="000000"/>
        </a:buClr>
        <a:buSzPct val="100000"/>
        <a:buFont typeface="Times New Roman" pitchFamily="18" charset="0"/>
        <a:buChar char="•"/>
        <a:defRPr sz="2400">
          <a:solidFill>
            <a:srgbClr val="FFFFFF"/>
          </a:solidFill>
          <a:latin typeface="+mn-lt"/>
          <a:cs typeface="+mn-cs"/>
        </a:defRPr>
      </a:lvl3pPr>
      <a:lvl4pPr marL="1600200" indent="-228600" algn="r" defTabSz="449263" rtl="1" eaLnBrk="1" fontAlgn="base" hangingPunct="1">
        <a:spcBef>
          <a:spcPts val="5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r" defTabSz="449263" rtl="1" eaLnBrk="1" fontAlgn="base" hangingPunct="1">
        <a:spcBef>
          <a:spcPts val="5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6pPr>
      <a:lvl7pPr marL="29718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7pPr>
      <a:lvl8pPr marL="34290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8pPr>
      <a:lvl9pPr marL="38862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8425"/>
            <a:ext cx="746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46800" rIns="45720" bIns="4680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457200" y="1600200"/>
            <a:ext cx="7466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419850"/>
            <a:ext cx="2132013" cy="36353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l" rtl="1">
              <a:buClr>
                <a:srgbClr val="000000"/>
              </a:buClr>
              <a:buSzPct val="100000"/>
              <a:buFont typeface="Times New Roman" pitchFamily="18" charset="0"/>
              <a:buNone/>
              <a:tabLst>
                <a:tab pos="723900" algn="l"/>
                <a:tab pos="1447800" algn="l"/>
              </a:tabLst>
              <a:defRPr sz="1000">
                <a:solidFill>
                  <a:srgbClr val="AFADA5"/>
                </a:solidFill>
                <a:latin typeface="Times New Roman" pitchFamily="18" charset="0"/>
                <a:cs typeface="+mn-cs"/>
              </a:defRPr>
            </a:lvl1pPr>
          </a:lstStyle>
          <a:p>
            <a:pPr>
              <a:defRPr/>
            </a:pPr>
            <a:endParaRPr lang="en-US"/>
          </a:p>
        </p:txBody>
      </p:sp>
      <p:sp>
        <p:nvSpPr>
          <p:cNvPr id="2053" name="Text Box 4"/>
          <p:cNvSpPr txBox="1">
            <a:spLocks noChangeArrowheads="1"/>
          </p:cNvSpPr>
          <p:nvPr/>
        </p:nvSpPr>
        <p:spPr bwMode="auto">
          <a:xfrm>
            <a:off x="3124200" y="6373813"/>
            <a:ext cx="289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l" rtl="0">
              <a:buClr>
                <a:srgbClr val="000000"/>
              </a:buClr>
              <a:buSzPct val="100000"/>
              <a:buFont typeface="Times New Roman" pitchFamily="18" charset="0"/>
              <a:buNone/>
            </a:pPr>
            <a:endParaRPr lang="ar-SA"/>
          </a:p>
        </p:txBody>
      </p:sp>
      <p:sp>
        <p:nvSpPr>
          <p:cNvPr id="4101" name="Rectangle 5"/>
          <p:cNvSpPr>
            <a:spLocks noGrp="1" noChangeArrowheads="1"/>
          </p:cNvSpPr>
          <p:nvPr>
            <p:ph type="sldNum"/>
          </p:nvPr>
        </p:nvSpPr>
        <p:spPr bwMode="auto">
          <a:xfrm>
            <a:off x="8153400" y="6419850"/>
            <a:ext cx="760413" cy="36353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rtl="1">
              <a:buClr>
                <a:srgbClr val="000000"/>
              </a:buClr>
              <a:buSzPct val="100000"/>
              <a:buFont typeface="Times New Roman" pitchFamily="18" charset="0"/>
              <a:buNone/>
              <a:tabLst>
                <a:tab pos="723900" algn="l"/>
              </a:tabLst>
              <a:defRPr sz="1000">
                <a:solidFill>
                  <a:srgbClr val="AFADA5"/>
                </a:solidFill>
                <a:latin typeface="Times New Roman" pitchFamily="18" charset="0"/>
                <a:cs typeface="+mn-cs"/>
              </a:defRPr>
            </a:lvl1pPr>
          </a:lstStyle>
          <a:p>
            <a:pPr>
              <a:defRPr/>
            </a:pPr>
            <a:fld id="{C29FF1D7-FA6E-4296-BD7C-DFCFF1F06165}" type="slidenum">
              <a:rPr lang="ar-SA"/>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hf hdr="0" ftr="0" dt="0"/>
  <p:txStyles>
    <p:titleStyle>
      <a:lvl1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mj-lt"/>
          <a:ea typeface="+mj-ea"/>
          <a:cs typeface="+mj-cs"/>
        </a:defRPr>
      </a:lvl1pPr>
      <a:lvl2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2pPr>
      <a:lvl3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3pPr>
      <a:lvl4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4pPr>
      <a:lvl5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5pPr>
      <a:lvl6pPr marL="25146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6pPr>
      <a:lvl7pPr marL="29718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7pPr>
      <a:lvl8pPr marL="34290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8pPr>
      <a:lvl9pPr marL="38862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9pPr>
    </p:titleStyle>
    <p:bodyStyle>
      <a:lvl1pPr marL="342900" indent="-342900" algn="r" defTabSz="449263" rtl="1" eaLnBrk="1" fontAlgn="base" hangingPunct="1">
        <a:spcBef>
          <a:spcPts val="750"/>
        </a:spcBef>
        <a:spcAft>
          <a:spcPct val="0"/>
        </a:spcAft>
        <a:buClr>
          <a:srgbClr val="000000"/>
        </a:buClr>
        <a:buSzPct val="100000"/>
        <a:buFont typeface="Times New Roman" pitchFamily="18" charset="0"/>
        <a:buChar char="•"/>
        <a:defRPr sz="3000">
          <a:solidFill>
            <a:srgbClr val="FFFFFF"/>
          </a:solidFill>
          <a:latin typeface="+mn-lt"/>
          <a:ea typeface="+mn-ea"/>
          <a:cs typeface="+mn-cs"/>
        </a:defRPr>
      </a:lvl1pPr>
      <a:lvl2pPr marL="742950" indent="-285750" algn="r" defTabSz="449263" rtl="1" eaLnBrk="1" fontAlgn="base" hangingPunct="1">
        <a:spcBef>
          <a:spcPts val="6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r" defTabSz="449263" rtl="1" eaLnBrk="1" fontAlgn="base" hangingPunct="1">
        <a:spcBef>
          <a:spcPts val="600"/>
        </a:spcBef>
        <a:spcAft>
          <a:spcPct val="0"/>
        </a:spcAft>
        <a:buClr>
          <a:srgbClr val="000000"/>
        </a:buClr>
        <a:buSzPct val="100000"/>
        <a:buFont typeface="Times New Roman" pitchFamily="18" charset="0"/>
        <a:buChar char="•"/>
        <a:defRPr sz="2400">
          <a:solidFill>
            <a:srgbClr val="FFFFFF"/>
          </a:solidFill>
          <a:latin typeface="+mn-lt"/>
          <a:cs typeface="+mn-cs"/>
        </a:defRPr>
      </a:lvl3pPr>
      <a:lvl4pPr marL="1600200" indent="-228600" algn="r" defTabSz="449263" rtl="1" eaLnBrk="1" fontAlgn="base" hangingPunct="1">
        <a:spcBef>
          <a:spcPts val="5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r" defTabSz="449263" rtl="1" eaLnBrk="1" fontAlgn="base" hangingPunct="1">
        <a:spcBef>
          <a:spcPts val="5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6pPr>
      <a:lvl7pPr marL="29718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7pPr>
      <a:lvl8pPr marL="34290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8pPr>
      <a:lvl9pPr marL="38862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4751388"/>
            <a:ext cx="9144000" cy="2112962"/>
          </a:xfrm>
          <a:custGeom>
            <a:avLst/>
            <a:gdLst>
              <a:gd name="T0" fmla="*/ 0 w 5760"/>
              <a:gd name="T1" fmla="*/ 2147483647 h 1331"/>
              <a:gd name="T2" fmla="*/ 0 w 5760"/>
              <a:gd name="T3" fmla="*/ 2147483647 h 1331"/>
              <a:gd name="T4" fmla="*/ 2147483647 w 5760"/>
              <a:gd name="T5" fmla="*/ 2147483647 h 1331"/>
              <a:gd name="T6" fmla="*/ 2147483647 w 5760"/>
              <a:gd name="T7" fmla="*/ 0 h 1331"/>
              <a:gd name="T8" fmla="*/ 0 w 5760"/>
              <a:gd name="T9" fmla="*/ 214748364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dist="44280" dir="16200000" algn="ctr" rotWithShape="0">
              <a:srgbClr val="000000">
                <a:alpha val="35036"/>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5" name="AutoShape 2"/>
          <p:cNvSpPr>
            <a:spLocks noChangeArrowheads="1"/>
          </p:cNvSpPr>
          <p:nvPr/>
        </p:nvSpPr>
        <p:spPr bwMode="auto">
          <a:xfrm>
            <a:off x="7315200" y="0"/>
            <a:ext cx="1828800" cy="6858000"/>
          </a:xfrm>
          <a:custGeom>
            <a:avLst/>
            <a:gdLst>
              <a:gd name="T0" fmla="*/ 2147483647 w 1914"/>
              <a:gd name="T1" fmla="*/ 2147483647 h 4329"/>
              <a:gd name="T2" fmla="*/ 2147483647 w 1914"/>
              <a:gd name="T3" fmla="*/ 2147483647 h 4329"/>
              <a:gd name="T4" fmla="*/ 2147483647 w 1914"/>
              <a:gd name="T5" fmla="*/ 2147483647 h 4329"/>
              <a:gd name="T6" fmla="*/ 0 w 1914"/>
              <a:gd name="T7" fmla="*/ 0 h 4329"/>
              <a:gd name="T8" fmla="*/ 2147483647 w 1914"/>
              <a:gd name="T9" fmla="*/ 2147483647 h 4329"/>
              <a:gd name="T10" fmla="*/ 0 60000 65536"/>
              <a:gd name="T11" fmla="*/ 0 60000 65536"/>
              <a:gd name="T12" fmla="*/ 0 60000 65536"/>
              <a:gd name="T13" fmla="*/ 0 60000 65536"/>
              <a:gd name="T14" fmla="*/ 0 60000 65536"/>
              <a:gd name="T15" fmla="*/ 0 w 1914"/>
              <a:gd name="T16" fmla="*/ 0 h 4329"/>
              <a:gd name="T17" fmla="*/ 1914 w 1914"/>
              <a:gd name="T18" fmla="*/ 4329 h 4329"/>
            </a:gdLst>
            <a:ahLst/>
            <a:cxnLst>
              <a:cxn ang="T10">
                <a:pos x="T0" y="T1"/>
              </a:cxn>
              <a:cxn ang="T11">
                <a:pos x="T2" y="T3"/>
              </a:cxn>
              <a:cxn ang="T12">
                <a:pos x="T4" y="T5"/>
              </a:cxn>
              <a:cxn ang="T13">
                <a:pos x="T6" y="T7"/>
              </a:cxn>
              <a:cxn ang="T14">
                <a:pos x="T8" y="T9"/>
              </a:cxn>
            </a:cxnLst>
            <a:rect l="T15" t="T16" r="T17" b="T18"/>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dist="50760" dir="10800000" algn="ctr" rotWithShape="0">
              <a:srgbClr val="000000">
                <a:alpha val="45029"/>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 name="Rectangle 3"/>
          <p:cNvSpPr>
            <a:spLocks noGrp="1" noChangeArrowheads="1"/>
          </p:cNvSpPr>
          <p:nvPr>
            <p:ph type="title"/>
          </p:nvPr>
        </p:nvSpPr>
        <p:spPr bwMode="auto">
          <a:xfrm>
            <a:off x="457200" y="98425"/>
            <a:ext cx="746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46800" rIns="45720" bIns="46800" numCol="1" anchor="ctr" anchorCtr="0" compatLnSpc="1">
            <a:prstTxWarp prst="textNoShape">
              <a:avLst/>
            </a:prstTxWarp>
          </a:bodyPr>
          <a:lstStyle/>
          <a:p>
            <a:pPr lvl="0"/>
            <a:r>
              <a:rPr lang="en-GB" smtClean="0"/>
              <a:t>Click to edit the title text format</a:t>
            </a:r>
          </a:p>
        </p:txBody>
      </p:sp>
      <p:sp>
        <p:nvSpPr>
          <p:cNvPr id="3077" name="Rectangle 4"/>
          <p:cNvSpPr>
            <a:spLocks noGrp="1" noChangeArrowheads="1"/>
          </p:cNvSpPr>
          <p:nvPr>
            <p:ph type="body" idx="1"/>
          </p:nvPr>
        </p:nvSpPr>
        <p:spPr bwMode="auto">
          <a:xfrm>
            <a:off x="457200" y="1600200"/>
            <a:ext cx="7466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5"/>
          <p:cNvSpPr>
            <a:spLocks noGrp="1" noChangeArrowheads="1"/>
          </p:cNvSpPr>
          <p:nvPr>
            <p:ph type="dt"/>
          </p:nvPr>
        </p:nvSpPr>
        <p:spPr bwMode="auto">
          <a:xfrm>
            <a:off x="457200" y="6419850"/>
            <a:ext cx="2132013" cy="36353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l" rtl="1">
              <a:buClr>
                <a:srgbClr val="000000"/>
              </a:buClr>
              <a:buSzPct val="100000"/>
              <a:buFont typeface="Times New Roman" pitchFamily="18" charset="0"/>
              <a:buNone/>
              <a:tabLst>
                <a:tab pos="723900" algn="l"/>
                <a:tab pos="1447800" algn="l"/>
              </a:tabLst>
              <a:defRPr sz="1000">
                <a:solidFill>
                  <a:srgbClr val="AFADA5"/>
                </a:solidFill>
                <a:latin typeface="Times New Roman" pitchFamily="18" charset="0"/>
                <a:cs typeface="+mn-cs"/>
              </a:defRPr>
            </a:lvl1pPr>
          </a:lstStyle>
          <a:p>
            <a:pPr>
              <a:defRPr/>
            </a:pPr>
            <a:endParaRPr lang="en-US"/>
          </a:p>
        </p:txBody>
      </p:sp>
      <p:sp>
        <p:nvSpPr>
          <p:cNvPr id="3079" name="Text Box 6"/>
          <p:cNvSpPr txBox="1">
            <a:spLocks noChangeArrowheads="1"/>
          </p:cNvSpPr>
          <p:nvPr/>
        </p:nvSpPr>
        <p:spPr bwMode="auto">
          <a:xfrm>
            <a:off x="3124200" y="6373813"/>
            <a:ext cx="289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l" rtl="0">
              <a:buClr>
                <a:srgbClr val="000000"/>
              </a:buClr>
              <a:buSzPct val="100000"/>
              <a:buFont typeface="Times New Roman" pitchFamily="18" charset="0"/>
              <a:buNone/>
            </a:pPr>
            <a:endParaRPr lang="ar-SA"/>
          </a:p>
        </p:txBody>
      </p:sp>
      <p:sp>
        <p:nvSpPr>
          <p:cNvPr id="5127" name="Rectangle 7"/>
          <p:cNvSpPr>
            <a:spLocks noGrp="1" noChangeArrowheads="1"/>
          </p:cNvSpPr>
          <p:nvPr>
            <p:ph type="sldNum"/>
          </p:nvPr>
        </p:nvSpPr>
        <p:spPr bwMode="auto">
          <a:xfrm>
            <a:off x="8156575" y="6419850"/>
            <a:ext cx="760413" cy="36353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rtl="1">
              <a:buClr>
                <a:srgbClr val="000000"/>
              </a:buClr>
              <a:buSzPct val="100000"/>
              <a:buFont typeface="Times New Roman" pitchFamily="18" charset="0"/>
              <a:buNone/>
              <a:tabLst>
                <a:tab pos="723900" algn="l"/>
              </a:tabLst>
              <a:defRPr sz="1000">
                <a:solidFill>
                  <a:srgbClr val="AFADA5"/>
                </a:solidFill>
                <a:latin typeface="Times New Roman" pitchFamily="18" charset="0"/>
                <a:cs typeface="+mn-cs"/>
              </a:defRPr>
            </a:lvl1pPr>
          </a:lstStyle>
          <a:p>
            <a:pPr>
              <a:defRPr/>
            </a:pPr>
            <a:fld id="{25C0C118-FDD8-44B1-8776-CB9E32F6E1EF}" type="slidenum">
              <a:rPr lang="ar-SA"/>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hf hdr="0" ftr="0" dt="0"/>
  <p:txStyles>
    <p:titleStyle>
      <a:lvl1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mj-lt"/>
          <a:ea typeface="+mj-ea"/>
          <a:cs typeface="+mj-cs"/>
        </a:defRPr>
      </a:lvl1pPr>
      <a:lvl2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2pPr>
      <a:lvl3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3pPr>
      <a:lvl4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4pPr>
      <a:lvl5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5pPr>
      <a:lvl6pPr marL="25146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6pPr>
      <a:lvl7pPr marL="29718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7pPr>
      <a:lvl8pPr marL="34290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8pPr>
      <a:lvl9pPr marL="38862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9pPr>
    </p:titleStyle>
    <p:bodyStyle>
      <a:lvl1pPr marL="342900" indent="-342900" algn="r" defTabSz="449263" rtl="1" eaLnBrk="1" fontAlgn="base" hangingPunct="1">
        <a:spcBef>
          <a:spcPts val="750"/>
        </a:spcBef>
        <a:spcAft>
          <a:spcPct val="0"/>
        </a:spcAft>
        <a:buClr>
          <a:srgbClr val="000000"/>
        </a:buClr>
        <a:buSzPct val="100000"/>
        <a:buFont typeface="Times New Roman" pitchFamily="18" charset="0"/>
        <a:buChar char="•"/>
        <a:defRPr sz="3000">
          <a:solidFill>
            <a:srgbClr val="FFFFFF"/>
          </a:solidFill>
          <a:latin typeface="+mn-lt"/>
          <a:ea typeface="+mn-ea"/>
          <a:cs typeface="+mn-cs"/>
        </a:defRPr>
      </a:lvl1pPr>
      <a:lvl2pPr marL="742950" indent="-285750" algn="r" defTabSz="449263" rtl="1" eaLnBrk="1" fontAlgn="base" hangingPunct="1">
        <a:spcBef>
          <a:spcPts val="6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r" defTabSz="449263" rtl="1" eaLnBrk="1" fontAlgn="base" hangingPunct="1">
        <a:spcBef>
          <a:spcPts val="600"/>
        </a:spcBef>
        <a:spcAft>
          <a:spcPct val="0"/>
        </a:spcAft>
        <a:buClr>
          <a:srgbClr val="000000"/>
        </a:buClr>
        <a:buSzPct val="100000"/>
        <a:buFont typeface="Times New Roman" pitchFamily="18" charset="0"/>
        <a:buChar char="•"/>
        <a:defRPr sz="2400">
          <a:solidFill>
            <a:srgbClr val="FFFFFF"/>
          </a:solidFill>
          <a:latin typeface="+mn-lt"/>
          <a:cs typeface="+mn-cs"/>
        </a:defRPr>
      </a:lvl3pPr>
      <a:lvl4pPr marL="1600200" indent="-228600" algn="r" defTabSz="449263" rtl="1" eaLnBrk="1" fontAlgn="base" hangingPunct="1">
        <a:spcBef>
          <a:spcPts val="5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r" defTabSz="449263" rtl="1" eaLnBrk="1" fontAlgn="base" hangingPunct="1">
        <a:spcBef>
          <a:spcPts val="5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6pPr>
      <a:lvl7pPr marL="29718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7pPr>
      <a:lvl8pPr marL="34290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8pPr>
      <a:lvl9pPr marL="38862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98425"/>
            <a:ext cx="7466013"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46800" rIns="45720" bIns="4680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457200" y="1600200"/>
            <a:ext cx="7466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419850"/>
            <a:ext cx="2132013" cy="363538"/>
          </a:xfrm>
          <a:prstGeom prst="rect">
            <a:avLst/>
          </a:prstGeom>
          <a:noFill/>
          <a:ln w="9525">
            <a:noFill/>
            <a:round/>
            <a:headEnd/>
            <a:tailEnd/>
          </a:ln>
          <a:effectLst/>
        </p:spPr>
        <p:txBody>
          <a:bodyPr vert="horz" wrap="square" lIns="90000" tIns="46800" rIns="90000" bIns="0" numCol="1" anchor="b" anchorCtr="0" compatLnSpc="1">
            <a:prstTxWarp prst="textNoShape">
              <a:avLst/>
            </a:prstTxWarp>
          </a:bodyPr>
          <a:lstStyle>
            <a:lvl1pPr algn="l" rtl="1">
              <a:buClr>
                <a:srgbClr val="000000"/>
              </a:buClr>
              <a:buSzPct val="100000"/>
              <a:buFont typeface="Times New Roman" pitchFamily="18" charset="0"/>
              <a:buNone/>
              <a:tabLst>
                <a:tab pos="723900" algn="l"/>
                <a:tab pos="1447800" algn="l"/>
              </a:tabLst>
              <a:defRPr sz="1000">
                <a:solidFill>
                  <a:srgbClr val="AFADA5"/>
                </a:solidFill>
                <a:latin typeface="Times New Roman" pitchFamily="18" charset="0"/>
                <a:cs typeface="+mn-cs"/>
              </a:defRPr>
            </a:lvl1pPr>
          </a:lstStyle>
          <a:p>
            <a:pPr>
              <a:defRPr/>
            </a:pPr>
            <a:endParaRPr lang="en-US"/>
          </a:p>
        </p:txBody>
      </p:sp>
      <p:sp>
        <p:nvSpPr>
          <p:cNvPr id="4101" name="Text Box 4"/>
          <p:cNvSpPr txBox="1">
            <a:spLocks noChangeArrowheads="1"/>
          </p:cNvSpPr>
          <p:nvPr/>
        </p:nvSpPr>
        <p:spPr bwMode="auto">
          <a:xfrm>
            <a:off x="3124200" y="6373813"/>
            <a:ext cx="289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l" rtl="0">
              <a:buClr>
                <a:srgbClr val="000000"/>
              </a:buClr>
              <a:buSzPct val="100000"/>
              <a:buFont typeface="Times New Roman" pitchFamily="18" charset="0"/>
              <a:buNone/>
            </a:pPr>
            <a:endParaRPr lang="ar-SA"/>
          </a:p>
        </p:txBody>
      </p:sp>
      <p:sp>
        <p:nvSpPr>
          <p:cNvPr id="6149" name="Rectangle 5"/>
          <p:cNvSpPr>
            <a:spLocks noGrp="1" noChangeArrowheads="1"/>
          </p:cNvSpPr>
          <p:nvPr>
            <p:ph type="sldNum"/>
          </p:nvPr>
        </p:nvSpPr>
        <p:spPr bwMode="auto">
          <a:xfrm>
            <a:off x="8153400" y="6419850"/>
            <a:ext cx="760413" cy="36353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rtl="1">
              <a:buClr>
                <a:srgbClr val="000000"/>
              </a:buClr>
              <a:buSzPct val="100000"/>
              <a:buFont typeface="Times New Roman" pitchFamily="18" charset="0"/>
              <a:buNone/>
              <a:tabLst>
                <a:tab pos="723900" algn="l"/>
              </a:tabLst>
              <a:defRPr sz="1000">
                <a:solidFill>
                  <a:srgbClr val="AFADA5"/>
                </a:solidFill>
                <a:latin typeface="Times New Roman" pitchFamily="18" charset="0"/>
                <a:cs typeface="+mn-cs"/>
              </a:defRPr>
            </a:lvl1pPr>
          </a:lstStyle>
          <a:p>
            <a:pPr>
              <a:defRPr/>
            </a:pPr>
            <a:fld id="{64DB9662-7C11-4BCA-B7C9-1BA50B1C537A}" type="slidenum">
              <a:rPr lang="ar-SA"/>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hf hdr="0" ftr="0" dt="0"/>
  <p:txStyles>
    <p:titleStyle>
      <a:lvl1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mj-lt"/>
          <a:ea typeface="+mj-ea"/>
          <a:cs typeface="+mj-cs"/>
        </a:defRPr>
      </a:lvl1pPr>
      <a:lvl2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2pPr>
      <a:lvl3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3pPr>
      <a:lvl4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4pPr>
      <a:lvl5pPr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5pPr>
      <a:lvl6pPr marL="25146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6pPr>
      <a:lvl7pPr marL="29718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7pPr>
      <a:lvl8pPr marL="34290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8pPr>
      <a:lvl9pPr marL="3886200" indent="-228600" algn="l" defTabSz="449263" rtl="1" eaLnBrk="1" fontAlgn="base" hangingPunct="1">
        <a:spcBef>
          <a:spcPct val="0"/>
        </a:spcBef>
        <a:spcAft>
          <a:spcPct val="0"/>
        </a:spcAft>
        <a:buClr>
          <a:srgbClr val="000000"/>
        </a:buClr>
        <a:buSzPct val="100000"/>
        <a:buFont typeface="Times New Roman" pitchFamily="18" charset="0"/>
        <a:defRPr sz="4600">
          <a:solidFill>
            <a:srgbClr val="FFFFFF"/>
          </a:solidFill>
          <a:latin typeface="Franklin Gothic Book" pitchFamily="34" charset="0"/>
          <a:cs typeface="Tahoma" pitchFamily="34" charset="0"/>
        </a:defRPr>
      </a:lvl9pPr>
    </p:titleStyle>
    <p:bodyStyle>
      <a:lvl1pPr marL="342900" indent="-342900" algn="r" defTabSz="449263" rtl="1" eaLnBrk="1" fontAlgn="base" hangingPunct="1">
        <a:spcBef>
          <a:spcPts val="750"/>
        </a:spcBef>
        <a:spcAft>
          <a:spcPct val="0"/>
        </a:spcAft>
        <a:buClr>
          <a:srgbClr val="000000"/>
        </a:buClr>
        <a:buSzPct val="100000"/>
        <a:buFont typeface="Times New Roman" pitchFamily="18" charset="0"/>
        <a:buChar char="•"/>
        <a:defRPr sz="3000">
          <a:solidFill>
            <a:srgbClr val="FFFFFF"/>
          </a:solidFill>
          <a:latin typeface="+mn-lt"/>
          <a:ea typeface="+mn-ea"/>
          <a:cs typeface="+mn-cs"/>
        </a:defRPr>
      </a:lvl1pPr>
      <a:lvl2pPr marL="742950" indent="-285750" algn="r" defTabSz="449263" rtl="1" eaLnBrk="1" fontAlgn="base" hangingPunct="1">
        <a:spcBef>
          <a:spcPts val="6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r" defTabSz="449263" rtl="1" eaLnBrk="1" fontAlgn="base" hangingPunct="1">
        <a:spcBef>
          <a:spcPts val="600"/>
        </a:spcBef>
        <a:spcAft>
          <a:spcPct val="0"/>
        </a:spcAft>
        <a:buClr>
          <a:srgbClr val="000000"/>
        </a:buClr>
        <a:buSzPct val="100000"/>
        <a:buFont typeface="Times New Roman" pitchFamily="18" charset="0"/>
        <a:buChar char="•"/>
        <a:defRPr sz="2400">
          <a:solidFill>
            <a:srgbClr val="FFFFFF"/>
          </a:solidFill>
          <a:latin typeface="+mn-lt"/>
          <a:cs typeface="+mn-cs"/>
        </a:defRPr>
      </a:lvl3pPr>
      <a:lvl4pPr marL="1600200" indent="-228600" algn="r" defTabSz="449263" rtl="1" eaLnBrk="1" fontAlgn="base" hangingPunct="1">
        <a:spcBef>
          <a:spcPts val="5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r" defTabSz="449263" rtl="1" eaLnBrk="1" fontAlgn="base" hangingPunct="1">
        <a:spcBef>
          <a:spcPts val="5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6pPr>
      <a:lvl7pPr marL="29718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7pPr>
      <a:lvl8pPr marL="34290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8pPr>
      <a:lvl9pPr marL="3886200" indent="-228600" algn="r" defTabSz="449263" rtl="1" eaLnBrk="1" fontAlgn="base" hangingPunct="1">
        <a:spcBef>
          <a:spcPts val="500"/>
        </a:spcBef>
        <a:spcAft>
          <a:spcPct val="0"/>
        </a:spcAft>
        <a:buClr>
          <a:srgbClr val="000000"/>
        </a:buClr>
        <a:buSzPct val="100000"/>
        <a:buFont typeface="Times New Roman" pitchFamily="18" charset="0"/>
        <a:defRPr sz="2000">
          <a:solidFill>
            <a:srgbClr val="FFFFFF"/>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r-Mohammad\Desktop\Riyadat-A3mal-8June2014-web-resources\image\Bas_opt.jpe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124200" y="1676400"/>
            <a:ext cx="2490787" cy="1833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09600" y="3886200"/>
            <a:ext cx="7086600" cy="419100"/>
          </a:xfrm>
          <a:prstGeom prst="rect">
            <a:avLst/>
          </a:prstGeom>
        </p:spPr>
        <p:txBody>
          <a:bodyPr>
            <a:normAutofit fontScale="90000" lnSpcReduction="20000"/>
          </a:bodyPr>
          <a:lstStyle>
            <a:lvl1pPr algn="l" rtl="1"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1" fontAlgn="base" hangingPunct="1">
              <a:spcBef>
                <a:spcPct val="0"/>
              </a:spcBef>
              <a:spcAft>
                <a:spcPct val="0"/>
              </a:spcAft>
              <a:defRPr sz="3600">
                <a:solidFill>
                  <a:schemeClr val="tx2"/>
                </a:solidFill>
                <a:latin typeface="Arial" charset="0"/>
              </a:defRPr>
            </a:lvl2pPr>
            <a:lvl3pPr algn="l" rtl="1" eaLnBrk="1" fontAlgn="base" hangingPunct="1">
              <a:spcBef>
                <a:spcPct val="0"/>
              </a:spcBef>
              <a:spcAft>
                <a:spcPct val="0"/>
              </a:spcAft>
              <a:defRPr sz="3600">
                <a:solidFill>
                  <a:schemeClr val="tx2"/>
                </a:solidFill>
                <a:latin typeface="Arial" charset="0"/>
              </a:defRPr>
            </a:lvl3pPr>
            <a:lvl4pPr algn="l" rtl="1" eaLnBrk="1" fontAlgn="base" hangingPunct="1">
              <a:spcBef>
                <a:spcPct val="0"/>
              </a:spcBef>
              <a:spcAft>
                <a:spcPct val="0"/>
              </a:spcAft>
              <a:defRPr sz="3600">
                <a:solidFill>
                  <a:schemeClr val="tx2"/>
                </a:solidFill>
                <a:latin typeface="Arial" charset="0"/>
              </a:defRPr>
            </a:lvl4pPr>
            <a:lvl5pPr algn="l" rtl="1" eaLnBrk="1" fontAlgn="base" hangingPunct="1">
              <a:spcBef>
                <a:spcPct val="0"/>
              </a:spcBef>
              <a:spcAft>
                <a:spcPct val="0"/>
              </a:spcAft>
              <a:defRPr sz="3600">
                <a:solidFill>
                  <a:schemeClr val="tx2"/>
                </a:solidFill>
                <a:latin typeface="Arial" charset="0"/>
              </a:defRPr>
            </a:lvl5pPr>
            <a:lvl6pPr marL="457200" algn="l" rtl="1" eaLnBrk="1" fontAlgn="base" hangingPunct="1">
              <a:spcBef>
                <a:spcPct val="0"/>
              </a:spcBef>
              <a:spcAft>
                <a:spcPct val="0"/>
              </a:spcAft>
              <a:defRPr sz="3600">
                <a:solidFill>
                  <a:schemeClr val="tx2"/>
                </a:solidFill>
                <a:latin typeface="Arial" charset="0"/>
              </a:defRPr>
            </a:lvl6pPr>
            <a:lvl7pPr marL="914400" algn="l" rtl="1" eaLnBrk="1" fontAlgn="base" hangingPunct="1">
              <a:spcBef>
                <a:spcPct val="0"/>
              </a:spcBef>
              <a:spcAft>
                <a:spcPct val="0"/>
              </a:spcAft>
              <a:defRPr sz="3600">
                <a:solidFill>
                  <a:schemeClr val="tx2"/>
                </a:solidFill>
                <a:latin typeface="Arial" charset="0"/>
              </a:defRPr>
            </a:lvl7pPr>
            <a:lvl8pPr marL="1371600" algn="l" rtl="1" eaLnBrk="1" fontAlgn="base" hangingPunct="1">
              <a:spcBef>
                <a:spcPct val="0"/>
              </a:spcBef>
              <a:spcAft>
                <a:spcPct val="0"/>
              </a:spcAft>
              <a:defRPr sz="3600">
                <a:solidFill>
                  <a:schemeClr val="tx2"/>
                </a:solidFill>
                <a:latin typeface="Arial" charset="0"/>
              </a:defRPr>
            </a:lvl8pPr>
            <a:lvl9pPr marL="1828800" algn="l" rtl="1" eaLnBrk="1" fontAlgn="base" hangingPunct="1">
              <a:spcBef>
                <a:spcPct val="0"/>
              </a:spcBef>
              <a:spcAft>
                <a:spcPct val="0"/>
              </a:spcAft>
              <a:defRPr sz="3600">
                <a:solidFill>
                  <a:schemeClr val="tx2"/>
                </a:solidFill>
                <a:latin typeface="Arial" charset="0"/>
              </a:defRPr>
            </a:lvl9pPr>
          </a:lstStyle>
          <a:p>
            <a:pPr algn="ctr"/>
            <a:r>
              <a:rPr lang="ar-SA" sz="2800" b="1" dirty="0" smtClean="0">
                <a:solidFill>
                  <a:srgbClr val="0070C0"/>
                </a:solidFill>
              </a:rPr>
              <a:t>كتاب ريادة الأعمال </a:t>
            </a:r>
            <a:r>
              <a:rPr lang="ar-EG" sz="2800" b="1" dirty="0" smtClean="0">
                <a:solidFill>
                  <a:srgbClr val="0070C0"/>
                </a:solidFill>
              </a:rPr>
              <a:t>101 ريد</a:t>
            </a:r>
            <a:r>
              <a:rPr lang="ar-SA" sz="2800" b="1" dirty="0" smtClean="0">
                <a:solidFill>
                  <a:srgbClr val="0070C0"/>
                </a:solidFill>
              </a:rPr>
              <a:t> (</a:t>
            </a:r>
            <a:r>
              <a:rPr lang="ar-EG" sz="2800" b="1" dirty="0" smtClean="0">
                <a:solidFill>
                  <a:srgbClr val="0070C0"/>
                </a:solidFill>
              </a:rPr>
              <a:t>الإصدار الثاني – الطبعة الأولى</a:t>
            </a:r>
            <a:r>
              <a:rPr lang="ar-SA" sz="2800" b="1" dirty="0" smtClean="0">
                <a:solidFill>
                  <a:srgbClr val="0070C0"/>
                </a:solidFill>
              </a:rPr>
              <a:t>)</a:t>
            </a:r>
            <a:endParaRPr lang="ar-SA" sz="2800" b="1" dirty="0">
              <a:solidFill>
                <a:srgbClr val="0070C0"/>
              </a:solidFill>
            </a:endParaRPr>
          </a:p>
        </p:txBody>
      </p:sp>
      <p:sp>
        <p:nvSpPr>
          <p:cNvPr id="7" name="Title 1"/>
          <p:cNvSpPr txBox="1">
            <a:spLocks/>
          </p:cNvSpPr>
          <p:nvPr/>
        </p:nvSpPr>
        <p:spPr>
          <a:xfrm>
            <a:off x="2083593" y="4724400"/>
            <a:ext cx="4572000" cy="838200"/>
          </a:xfrm>
          <a:prstGeom prst="rect">
            <a:avLst/>
          </a:prstGeom>
        </p:spPr>
        <p:txBody>
          <a:bodyPr vert="horz" anchor="ctr">
            <a:normAutofit fontScale="97500"/>
          </a:bodyPr>
          <a:lst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ar-SA" sz="2800" b="1" dirty="0" smtClean="0">
                <a:solidFill>
                  <a:srgbClr val="0070C0"/>
                </a:solidFill>
              </a:rPr>
              <a:t>1436 هـ </a:t>
            </a:r>
            <a:r>
              <a:rPr lang="ar-EG" sz="2800" b="1" dirty="0" smtClean="0">
                <a:solidFill>
                  <a:srgbClr val="0070C0"/>
                </a:solidFill>
              </a:rPr>
              <a:t>- </a:t>
            </a:r>
            <a:r>
              <a:rPr lang="ar-SA" sz="2800" b="1" dirty="0" smtClean="0">
                <a:solidFill>
                  <a:srgbClr val="0070C0"/>
                </a:solidFill>
              </a:rPr>
              <a:t>2015 مـ</a:t>
            </a:r>
            <a:endParaRPr lang="ar-SA" sz="2800" b="1" dirty="0">
              <a:solidFill>
                <a:srgbClr val="0070C0"/>
              </a:solidFill>
            </a:endParaRPr>
          </a:p>
        </p:txBody>
      </p:sp>
      <p:sp>
        <p:nvSpPr>
          <p:cNvPr id="8"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23801676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83915" y="1371600"/>
            <a:ext cx="604936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r" defTabSz="914400" rtl="1" eaLnBrk="1" fontAlgn="base" latinLnBrk="0" hangingPunct="1">
              <a:lnSpc>
                <a:spcPct val="100000"/>
              </a:lnSpc>
              <a:spcBef>
                <a:spcPct val="0"/>
              </a:spcBef>
              <a:spcAft>
                <a:spcPct val="0"/>
              </a:spcAft>
              <a:buClrTx/>
              <a:buSzTx/>
              <a:buFontTx/>
              <a:buNone/>
              <a:tabLst/>
            </a:pPr>
            <a:r>
              <a:rPr lang="ar-SA" b="1" u="sng" dirty="0">
                <a:ln w="50800"/>
                <a:solidFill>
                  <a:schemeClr val="bg1">
                    <a:shade val="50000"/>
                  </a:schemeClr>
                </a:solidFill>
              </a:rPr>
              <a:t>البيع </a:t>
            </a:r>
            <a:r>
              <a:rPr lang="en-US" b="1" u="sng" dirty="0">
                <a:ln w="50800"/>
                <a:solidFill>
                  <a:srgbClr val="FF0000"/>
                </a:solidFill>
              </a:rPr>
              <a:t>SALE</a:t>
            </a:r>
            <a:r>
              <a:rPr lang="ar-SA" b="1" u="sng" dirty="0">
                <a:ln w="50800"/>
                <a:solidFill>
                  <a:schemeClr val="bg1">
                    <a:shade val="50000"/>
                  </a:schemeClr>
                </a:solidFill>
              </a:rPr>
              <a:t>: </a:t>
            </a:r>
          </a:p>
          <a:p>
            <a:pPr marL="0" marR="0" lvl="0" indent="0" algn="r" defTabSz="914400" rtl="1" eaLnBrk="1" fontAlgn="base" latinLnBrk="0" hangingPunct="1">
              <a:lnSpc>
                <a:spcPct val="100000"/>
              </a:lnSpc>
              <a:spcBef>
                <a:spcPct val="0"/>
              </a:spcBef>
              <a:spcAft>
                <a:spcPct val="0"/>
              </a:spcAft>
              <a:buClrTx/>
              <a:buSzTx/>
              <a:buFontTx/>
              <a:buNone/>
              <a:tabLst/>
            </a:pPr>
            <a:endParaRPr lang="ar-SA" b="1" dirty="0">
              <a:ln w="50800"/>
              <a:solidFill>
                <a:schemeClr val="bg1">
                  <a:shade val="50000"/>
                </a:schemeClr>
              </a:solidFill>
              <a:latin typeface="Times New Roman" pitchFamily="18"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EG" b="1" i="0" u="none"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   </a:t>
            </a:r>
            <a:r>
              <a:rPr kumimoji="0" lang="ar-SA" b="1" i="0" u="none"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هو عبارة عن مجموعة من العمليات أو الأنشطة التي تهدف </a:t>
            </a:r>
          </a:p>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إلى وضع الخطط والأساليب التي تساعد على تصريف المنتجات أو بيعها للعملاء .</a:t>
            </a:r>
            <a:endParaRPr kumimoji="0" lang="en-US" b="1" i="0" u="none" strike="noStrike" normalizeH="0" baseline="0" dirty="0" smtClean="0">
              <a:ln w="50800"/>
              <a:solidFill>
                <a:schemeClr val="bg1">
                  <a:shade val="50000"/>
                </a:schemeClr>
              </a:solidFill>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1" i="0" u="none" strike="noStrike" normalizeH="0" baseline="0" dirty="0" smtClean="0">
              <a:ln w="50800"/>
              <a:solidFill>
                <a:schemeClr val="bg1">
                  <a:shade val="50000"/>
                </a:schemeClr>
              </a:solidFill>
              <a:latin typeface="Arial" pitchFamily="34" charset="0"/>
              <a:cs typeface="Arial" pitchFamily="34" charset="0"/>
            </a:endParaRPr>
          </a:p>
        </p:txBody>
      </p:sp>
      <p:pic>
        <p:nvPicPr>
          <p:cNvPr id="5" name="Picture 10" descr="Description: untitled.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70850"/>
            <a:ext cx="1974850" cy="10017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3410286089"/>
              </p:ext>
            </p:extLst>
          </p:nvPr>
        </p:nvGraphicFramePr>
        <p:xfrm>
          <a:off x="1295400" y="2895600"/>
          <a:ext cx="6019800" cy="2594609"/>
        </p:xfrm>
        <a:graphic>
          <a:graphicData uri="http://schemas.openxmlformats.org/drawingml/2006/table">
            <a:tbl>
              <a:tblPr rtl="1">
                <a:effectLst>
                  <a:outerShdw blurRad="38100" dist="25400" dir="5400000" algn="t" rotWithShape="0">
                    <a:srgbClr val="FFFF00">
                      <a:alpha val="50000"/>
                    </a:srgbClr>
                  </a:outerShdw>
                </a:effectLst>
                <a:tableStyleId>{775DCB02-9BB8-47FD-8907-85C794F793BA}</a:tableStyleId>
              </a:tblPr>
              <a:tblGrid>
                <a:gridCol w="1143000"/>
                <a:gridCol w="2431236"/>
                <a:gridCol w="2445564"/>
              </a:tblGrid>
              <a:tr h="329396">
                <a:tc>
                  <a:txBody>
                    <a:bodyPr/>
                    <a:lstStyle/>
                    <a:p>
                      <a:pPr algn="ctr" rtl="1">
                        <a:lnSpc>
                          <a:spcPct val="115000"/>
                        </a:lnSpc>
                        <a:spcAft>
                          <a:spcPts val="0"/>
                        </a:spcAft>
                      </a:pPr>
                      <a:r>
                        <a:rPr lang="ar-SA" sz="1600" b="1" i="0" u="sng" dirty="0">
                          <a:effectLst/>
                        </a:rPr>
                        <a:t>أوجه الاختلاف</a:t>
                      </a:r>
                      <a:endParaRPr lang="en-US" sz="1200" b="1" i="0" u="sng"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i="0" u="sng" dirty="0">
                          <a:effectLst/>
                        </a:rPr>
                        <a:t>التسويق</a:t>
                      </a:r>
                      <a:endParaRPr lang="en-US" sz="1200" b="1" i="0" u="sng"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i="0" u="sng" dirty="0">
                          <a:effectLst/>
                        </a:rPr>
                        <a:t>البيع</a:t>
                      </a:r>
                      <a:endParaRPr lang="en-US" sz="1200" b="1" i="0" u="sng" dirty="0">
                        <a:solidFill>
                          <a:srgbClr val="FFFF00"/>
                        </a:solidFill>
                        <a:effectLst/>
                        <a:latin typeface="Calibri"/>
                        <a:ea typeface="Times New Roman"/>
                        <a:cs typeface="Arial"/>
                      </a:endParaRPr>
                    </a:p>
                  </a:txBody>
                  <a:tcPr marL="68580" marR="68580" marT="0" marB="0"/>
                </a:tc>
              </a:tr>
              <a:tr h="445170">
                <a:tc>
                  <a:txBody>
                    <a:bodyPr/>
                    <a:lstStyle/>
                    <a:p>
                      <a:pPr algn="ctr" rtl="1">
                        <a:lnSpc>
                          <a:spcPct val="115000"/>
                        </a:lnSpc>
                        <a:spcAft>
                          <a:spcPts val="0"/>
                        </a:spcAft>
                      </a:pPr>
                      <a:r>
                        <a:rPr lang="ar-SA" sz="1600" b="1" dirty="0">
                          <a:effectLst/>
                        </a:rPr>
                        <a:t>الوظيفة</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استكشاف </a:t>
                      </a:r>
                      <a:r>
                        <a:rPr lang="ar-EG" sz="1600" b="1" dirty="0" smtClean="0">
                          <a:effectLst/>
                        </a:rPr>
                        <a:t>حاجات</a:t>
                      </a:r>
                      <a:r>
                        <a:rPr lang="ar-EG" sz="1600" b="1" baseline="0" dirty="0" smtClean="0">
                          <a:effectLst/>
                        </a:rPr>
                        <a:t> ورغبات</a:t>
                      </a:r>
                      <a:r>
                        <a:rPr lang="ar-SA" sz="1600" b="1" dirty="0" smtClean="0">
                          <a:effectLst/>
                        </a:rPr>
                        <a:t> </a:t>
                      </a:r>
                      <a:r>
                        <a:rPr lang="ar-SA" sz="1600" b="1" dirty="0">
                          <a:effectLst/>
                        </a:rPr>
                        <a:t>العملاء</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بيع </a:t>
                      </a:r>
                      <a:r>
                        <a:rPr lang="ar-EG" sz="1600" b="1" dirty="0" smtClean="0">
                          <a:effectLst/>
                        </a:rPr>
                        <a:t>السلع </a:t>
                      </a:r>
                      <a:r>
                        <a:rPr lang="ar-SA" sz="1600" b="1" dirty="0" smtClean="0">
                          <a:effectLst/>
                        </a:rPr>
                        <a:t>أو </a:t>
                      </a:r>
                      <a:r>
                        <a:rPr lang="ar-SA" sz="1600" b="1" dirty="0">
                          <a:effectLst/>
                        </a:rPr>
                        <a:t>الخدمات وتوزيعها</a:t>
                      </a:r>
                      <a:endParaRPr lang="en-US" sz="1200" b="1" dirty="0">
                        <a:solidFill>
                          <a:srgbClr val="FFFF00"/>
                        </a:solidFill>
                        <a:effectLst/>
                        <a:latin typeface="Calibri"/>
                        <a:ea typeface="Times New Roman"/>
                        <a:cs typeface="Arial"/>
                      </a:endParaRPr>
                    </a:p>
                  </a:txBody>
                  <a:tcPr marL="68580" marR="68580" marT="0" marB="0"/>
                </a:tc>
              </a:tr>
              <a:tr h="558928">
                <a:tc>
                  <a:txBody>
                    <a:bodyPr/>
                    <a:lstStyle/>
                    <a:p>
                      <a:pPr algn="ctr" rtl="1">
                        <a:lnSpc>
                          <a:spcPct val="115000"/>
                        </a:lnSpc>
                        <a:spcAft>
                          <a:spcPts val="0"/>
                        </a:spcAft>
                      </a:pPr>
                      <a:r>
                        <a:rPr lang="ar-SA" sz="1600" b="1" dirty="0">
                          <a:effectLst/>
                        </a:rPr>
                        <a:t>الربح</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يهدف إلى زيادة الربح من خلال إرضاء العملاء</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يهدف إلى زيادة الربح من خلال زيادة </a:t>
                      </a:r>
                      <a:r>
                        <a:rPr lang="ar-SA" sz="1600" b="1" dirty="0" smtClean="0">
                          <a:effectLst/>
                        </a:rPr>
                        <a:t>حجم </a:t>
                      </a:r>
                      <a:r>
                        <a:rPr lang="ar-SA" sz="1600" b="1" dirty="0">
                          <a:effectLst/>
                        </a:rPr>
                        <a:t>المبيعات</a:t>
                      </a:r>
                      <a:endParaRPr lang="en-US" sz="1200" b="1" dirty="0">
                        <a:solidFill>
                          <a:srgbClr val="FFFF00"/>
                        </a:solidFill>
                        <a:effectLst/>
                        <a:latin typeface="Calibri"/>
                        <a:ea typeface="Times New Roman"/>
                        <a:cs typeface="Arial"/>
                      </a:endParaRPr>
                    </a:p>
                  </a:txBody>
                  <a:tcPr marL="68580" marR="68580" marT="0" marB="0"/>
                </a:tc>
              </a:tr>
              <a:tr h="315951">
                <a:tc>
                  <a:txBody>
                    <a:bodyPr/>
                    <a:lstStyle/>
                    <a:p>
                      <a:pPr algn="ctr" rtl="1">
                        <a:lnSpc>
                          <a:spcPct val="115000"/>
                        </a:lnSpc>
                        <a:spcAft>
                          <a:spcPts val="0"/>
                        </a:spcAft>
                      </a:pPr>
                      <a:r>
                        <a:rPr lang="ar-SA" sz="1600" b="1">
                          <a:effectLst/>
                        </a:rPr>
                        <a:t>التركيز</a:t>
                      </a:r>
                      <a:endParaRPr lang="en-US" sz="1200" b="1">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يركز على  احتياجات العملاء</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a:effectLst/>
                        </a:rPr>
                        <a:t>يركز على احتياجات المنشأة</a:t>
                      </a:r>
                      <a:endParaRPr lang="en-US" sz="1200" b="1">
                        <a:solidFill>
                          <a:srgbClr val="FFFF00"/>
                        </a:solidFill>
                        <a:effectLst/>
                        <a:latin typeface="Calibri"/>
                        <a:ea typeface="Times New Roman"/>
                        <a:cs typeface="Arial"/>
                      </a:endParaRPr>
                    </a:p>
                  </a:txBody>
                  <a:tcPr marL="68580" marR="68580" marT="0" marB="0"/>
                </a:tc>
              </a:tr>
              <a:tr h="382428">
                <a:tc>
                  <a:txBody>
                    <a:bodyPr/>
                    <a:lstStyle/>
                    <a:p>
                      <a:pPr algn="ctr" rtl="1">
                        <a:lnSpc>
                          <a:spcPct val="115000"/>
                        </a:lnSpc>
                        <a:spcAft>
                          <a:spcPts val="0"/>
                        </a:spcAft>
                      </a:pPr>
                      <a:r>
                        <a:rPr lang="ar-SA" sz="1600" b="1" dirty="0" smtClean="0">
                          <a:effectLst/>
                        </a:rPr>
                        <a:t>المسؤول</a:t>
                      </a:r>
                      <a:r>
                        <a:rPr lang="ar-EG" sz="1600" b="1" dirty="0" err="1" smtClean="0">
                          <a:effectLst/>
                        </a:rPr>
                        <a:t>ية</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يهتم بشرح فوائد المنتج</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يهتم بعملية بيع وانتشار المنتج</a:t>
                      </a:r>
                      <a:endParaRPr lang="en-US" sz="1200" b="1" dirty="0">
                        <a:solidFill>
                          <a:srgbClr val="FFFF00"/>
                        </a:solidFill>
                        <a:effectLst/>
                        <a:latin typeface="Calibri"/>
                        <a:ea typeface="Times New Roman"/>
                        <a:cs typeface="Arial"/>
                      </a:endParaRPr>
                    </a:p>
                  </a:txBody>
                  <a:tcPr marL="68580" marR="68580" marT="0" marB="0"/>
                </a:tc>
              </a:tr>
              <a:tr h="558928">
                <a:tc>
                  <a:txBody>
                    <a:bodyPr/>
                    <a:lstStyle/>
                    <a:p>
                      <a:pPr algn="ctr" rtl="1">
                        <a:lnSpc>
                          <a:spcPct val="115000"/>
                        </a:lnSpc>
                        <a:spcAft>
                          <a:spcPts val="0"/>
                        </a:spcAft>
                      </a:pPr>
                      <a:r>
                        <a:rPr lang="ar-EG" sz="1600" b="1" dirty="0" smtClean="0">
                          <a:effectLst/>
                        </a:rPr>
                        <a:t>الهدف</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يسعى إلى تطوير المنتجات وإيجاد منتجات جديدة</a:t>
                      </a:r>
                      <a:endParaRPr lang="en-US" sz="1200" b="1" dirty="0">
                        <a:solidFill>
                          <a:srgbClr val="FFFF00"/>
                        </a:solidFill>
                        <a:effectLst/>
                        <a:latin typeface="Calibri"/>
                        <a:ea typeface="Times New Roman"/>
                        <a:cs typeface="Arial"/>
                      </a:endParaRPr>
                    </a:p>
                  </a:txBody>
                  <a:tcPr marL="68580" marR="68580" marT="0" marB="0"/>
                </a:tc>
                <a:tc>
                  <a:txBody>
                    <a:bodyPr/>
                    <a:lstStyle/>
                    <a:p>
                      <a:pPr algn="ctr" rtl="1">
                        <a:lnSpc>
                          <a:spcPct val="115000"/>
                        </a:lnSpc>
                        <a:spcAft>
                          <a:spcPts val="0"/>
                        </a:spcAft>
                      </a:pPr>
                      <a:r>
                        <a:rPr lang="ar-SA" sz="1600" b="1" dirty="0">
                          <a:effectLst/>
                        </a:rPr>
                        <a:t>يسعى إلى بيع المنتجات الحالية</a:t>
                      </a:r>
                      <a:endParaRPr lang="en-US" sz="1200" b="1" dirty="0">
                        <a:solidFill>
                          <a:srgbClr val="FFFF00"/>
                        </a:solidFill>
                        <a:effectLst/>
                        <a:latin typeface="Calibri"/>
                        <a:ea typeface="Times New Roman"/>
                        <a:cs typeface="Arial"/>
                      </a:endParaRPr>
                    </a:p>
                  </a:txBody>
                  <a:tcPr marL="68580" marR="68580" marT="0" marB="0"/>
                </a:tc>
              </a:tr>
            </a:tbl>
          </a:graphicData>
        </a:graphic>
      </p:graphicFrame>
      <p:sp>
        <p:nvSpPr>
          <p:cNvPr id="8"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42365420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918576" y="4299825"/>
            <a:ext cx="68715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r" rtl="1"/>
            <a:r>
              <a:rPr kumimoji="0" lang="ar-SA" sz="1600" b="1" i="0" u="none" strike="noStrike" normalizeH="0" baseline="0" dirty="0" smtClean="0">
                <a:ln w="50800"/>
                <a:solidFill>
                  <a:schemeClr val="bg1"/>
                </a:solidFill>
                <a:latin typeface="Arial" pitchFamily="34" charset="0"/>
                <a:cs typeface="Arial" pitchFamily="34" charset="0"/>
              </a:rPr>
              <a:t>تبدأ دراسة الجدوى التفصيلية بتحديد الصلاحية التسويقية للمشروع تحت الدراسة ، أي بهدف تحديد احتمالات تجاوب السوق لفكرة المنتج الجديد ، أو الخدمة الجديدة التي يسعى المشروع لتقديمها و فيما يلى خطوات</a:t>
            </a:r>
            <a:r>
              <a:rPr kumimoji="0" lang="ar-SA" sz="1600" b="1" i="0" u="none" strike="noStrike" normalizeH="0" dirty="0" smtClean="0">
                <a:ln w="50800"/>
                <a:solidFill>
                  <a:schemeClr val="bg1"/>
                </a:solidFill>
                <a:latin typeface="Arial" pitchFamily="34" charset="0"/>
                <a:cs typeface="Arial" pitchFamily="34" charset="0"/>
              </a:rPr>
              <a:t> دراسة الجدوى التسويقية في شكل دليل </a:t>
            </a:r>
            <a:r>
              <a:rPr kumimoji="0" lang="ar-SA" sz="1600" b="1" i="0" u="none" strike="noStrike" normalizeH="0" dirty="0" err="1" smtClean="0">
                <a:ln w="50800"/>
                <a:solidFill>
                  <a:schemeClr val="bg1"/>
                </a:solidFill>
                <a:latin typeface="Arial" pitchFamily="34" charset="0"/>
                <a:cs typeface="Arial" pitchFamily="34" charset="0"/>
              </a:rPr>
              <a:t>ارشادى</a:t>
            </a:r>
            <a:r>
              <a:rPr kumimoji="0" lang="ar-SA" sz="1600" b="1" i="0" u="none" strike="noStrike" normalizeH="0" dirty="0" smtClean="0">
                <a:ln w="50800"/>
                <a:solidFill>
                  <a:schemeClr val="bg1"/>
                </a:solidFill>
                <a:latin typeface="Arial" pitchFamily="34" charset="0"/>
                <a:cs typeface="Arial" pitchFamily="34" charset="0"/>
              </a:rPr>
              <a:t> :</a:t>
            </a:r>
            <a:endParaRPr kumimoji="0" lang="en-US" sz="1600" b="1" i="0" u="none" strike="noStrike" normalizeH="0" baseline="0" dirty="0" smtClean="0">
              <a:ln w="50800"/>
              <a:solidFill>
                <a:schemeClr val="bg1"/>
              </a:solidFill>
              <a:latin typeface="Arial" pitchFamily="34" charset="0"/>
              <a:cs typeface="Arial" pitchFamily="34" charset="0"/>
            </a:endParaRPr>
          </a:p>
        </p:txBody>
      </p:sp>
      <p:pic>
        <p:nvPicPr>
          <p:cNvPr id="9" name="Picture 8" descr="imagesCAHSPTJ3.jpg"/>
          <p:cNvPicPr/>
          <p:nvPr/>
        </p:nvPicPr>
        <p:blipFill>
          <a:blip r:embed="rId2" cstate="print"/>
          <a:stretch>
            <a:fillRect/>
          </a:stretch>
        </p:blipFill>
        <p:spPr>
          <a:xfrm>
            <a:off x="918575" y="1371600"/>
            <a:ext cx="1748425" cy="1695748"/>
          </a:xfrm>
          <a:prstGeom prst="rect">
            <a:avLst/>
          </a:prstGeom>
          <a:ln>
            <a:noFill/>
          </a:ln>
          <a:effectLst>
            <a:softEdge rad="112500"/>
          </a:effectLst>
        </p:spPr>
      </p:pic>
      <p:sp>
        <p:nvSpPr>
          <p:cNvPr id="11" name="Rectangle 3"/>
          <p:cNvSpPr>
            <a:spLocks noChangeArrowheads="1"/>
          </p:cNvSpPr>
          <p:nvPr/>
        </p:nvSpPr>
        <p:spPr bwMode="auto">
          <a:xfrm>
            <a:off x="838200" y="1051412"/>
            <a:ext cx="70394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sng"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 </a:t>
            </a:r>
            <a:r>
              <a:rPr kumimoji="0" lang="ar-SA" sz="2000" b="1" i="0" u="sng"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البحوث التسويقية </a:t>
            </a:r>
            <a:r>
              <a:rPr kumimoji="0" lang="en-US" sz="2000" b="1" i="0" u="sng"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Marketing Research </a:t>
            </a:r>
            <a:r>
              <a:rPr kumimoji="0" lang="ar-SA" sz="2000" b="1" i="0" u="sng"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b="1" i="0" u="none" strike="noStrike" normalizeH="0" baseline="0" dirty="0" smtClean="0">
              <a:ln w="50800"/>
              <a:solidFill>
                <a:schemeClr val="bg1">
                  <a:shade val="50000"/>
                </a:schemeClr>
              </a:solidFill>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EG"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   </a:t>
            </a: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هو نشاط يبدأ بتلمّس</a:t>
            </a:r>
            <a:r>
              <a:rPr kumimoji="0" lang="ar-EG" b="1" i="0" u="none" strike="noStrike" normalizeH="0" dirty="0" smtClean="0">
                <a:ln w="50800"/>
                <a:solidFill>
                  <a:schemeClr val="accent1">
                    <a:lumMod val="75000"/>
                  </a:schemeClr>
                </a:solidFill>
                <a:latin typeface="Times New Roman" pitchFamily="18" charset="0"/>
                <a:ea typeface="Times New Roman" pitchFamily="18" charset="0"/>
                <a:cs typeface="Times New Roman" pitchFamily="18" charset="0"/>
              </a:rPr>
              <a:t> </a:t>
            </a: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احتياجات </a:t>
            </a:r>
            <a:r>
              <a:rPr kumimoji="0" lang="ar-EG"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ورغبات </a:t>
            </a: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ال</a:t>
            </a:r>
            <a:r>
              <a:rPr kumimoji="0" lang="ar-EG"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عملاء</a:t>
            </a: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 والطريقة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المناسبة لتلبية هذه الاحتياجات</a:t>
            </a:r>
            <a:r>
              <a:rPr kumimoji="0" lang="ar-EG"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 والرغبات، </a:t>
            </a: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وتتضمن  الأبحاث التسويقية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أبحاثًا نوعية (</a:t>
            </a:r>
            <a:r>
              <a:rPr kumimoji="0" lang="en-US"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Qualitative Research  </a:t>
            </a: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 </a:t>
            </a:r>
            <a:endParaRPr lang="ar-SA" b="1" dirty="0">
              <a:ln w="50800"/>
              <a:solidFill>
                <a:schemeClr val="accent1">
                  <a:lumMod val="75000"/>
                </a:schemeClr>
              </a:solidFill>
              <a:latin typeface="Times New Roman" pitchFamily="18" charset="0"/>
              <a:ea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وأبحاثًا كمية (</a:t>
            </a:r>
            <a:r>
              <a:rPr kumimoji="0" lang="en-US"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Quantitative Research</a:t>
            </a:r>
            <a:r>
              <a:rPr kumimoji="0" lang="ar-SA" b="1" i="0" u="none" strike="noStrike" normalizeH="0" baseline="0" dirty="0" smtClean="0">
                <a:ln w="50800"/>
                <a:solidFill>
                  <a:schemeClr val="accent1">
                    <a:lumMod val="75000"/>
                  </a:schemeClr>
                </a:solidFill>
                <a:latin typeface="Times New Roman" pitchFamily="18" charset="0"/>
                <a:ea typeface="Times New Roman" pitchFamily="18" charset="0"/>
                <a:cs typeface="Times New Roman" pitchFamily="18" charset="0"/>
              </a:rPr>
              <a:t>).</a:t>
            </a:r>
            <a:endParaRPr kumimoji="0" lang="en-US" b="1" i="0" u="none" strike="noStrike" normalizeH="0" baseline="0" dirty="0" smtClean="0">
              <a:ln w="50800"/>
              <a:solidFill>
                <a:schemeClr val="accent1">
                  <a:lumMod val="75000"/>
                </a:schemeClr>
              </a:solidFill>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600" b="1" i="0" u="none" strike="noStrike" normalizeH="0" baseline="0" dirty="0" smtClean="0">
              <a:ln w="50800"/>
              <a:solidFill>
                <a:schemeClr val="bg1">
                  <a:shade val="50000"/>
                </a:schemeClr>
              </a:solidFill>
              <a:latin typeface="Arial" pitchFamily="34" charset="0"/>
              <a:cs typeface="Arial" pitchFamily="34" charset="0"/>
            </a:endParaRPr>
          </a:p>
        </p:txBody>
      </p:sp>
      <p:sp>
        <p:nvSpPr>
          <p:cNvPr id="6"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
        <p:nvSpPr>
          <p:cNvPr id="10" name="Flowchart: Document 3"/>
          <p:cNvSpPr/>
          <p:nvPr/>
        </p:nvSpPr>
        <p:spPr>
          <a:xfrm>
            <a:off x="4953000" y="3067348"/>
            <a:ext cx="2837109" cy="632312"/>
          </a:xfrm>
          <a:prstGeom prst="flowChartDocument">
            <a:avLst/>
          </a:prstGeom>
        </p:spPr>
        <p:style>
          <a:lnRef idx="3">
            <a:schemeClr val="lt1"/>
          </a:lnRef>
          <a:fillRef idx="1">
            <a:schemeClr val="accent4"/>
          </a:fillRef>
          <a:effectRef idx="1">
            <a:schemeClr val="accent4"/>
          </a:effectRef>
          <a:fontRef idx="minor">
            <a:schemeClr val="lt1"/>
          </a:fontRef>
        </p:style>
        <p:txBody>
          <a:bodyPr rtlCol="1" anchor="ctr"/>
          <a:lstStyle/>
          <a:p>
            <a:pPr lvl="0" algn="r" rtl="1" fontAlgn="base">
              <a:spcBef>
                <a:spcPct val="0"/>
              </a:spcBef>
              <a:spcAft>
                <a:spcPts val="1000"/>
              </a:spcAft>
            </a:pPr>
            <a:r>
              <a:rPr lang="ar-EG" sz="2400" b="1" dirty="0" smtClean="0">
                <a:solidFill>
                  <a:srgbClr val="FFFF00"/>
                </a:solidFill>
                <a:latin typeface="Times New Roman" pitchFamily="18" charset="0"/>
                <a:ea typeface="Arial" pitchFamily="34" charset="0"/>
                <a:cs typeface="Times New Roman" pitchFamily="18" charset="0"/>
              </a:rPr>
              <a:t>ثانياً</a:t>
            </a:r>
            <a:r>
              <a:rPr lang="ar-SA" sz="2400" b="1" dirty="0" smtClean="0">
                <a:solidFill>
                  <a:srgbClr val="FFFF00"/>
                </a:solidFill>
                <a:latin typeface="Times New Roman" pitchFamily="18" charset="0"/>
                <a:ea typeface="Arial" pitchFamily="34" charset="0"/>
                <a:cs typeface="Times New Roman" pitchFamily="18" charset="0"/>
              </a:rPr>
              <a:t> </a:t>
            </a:r>
            <a:r>
              <a:rPr lang="ar-SA" sz="2400" b="1" dirty="0">
                <a:solidFill>
                  <a:srgbClr val="FFFF00"/>
                </a:solidFill>
                <a:latin typeface="Times New Roman" pitchFamily="18" charset="0"/>
                <a:ea typeface="Arial" pitchFamily="34" charset="0"/>
                <a:cs typeface="Arial" pitchFamily="34" charset="0"/>
              </a:rPr>
              <a:t>: </a:t>
            </a:r>
            <a:r>
              <a:rPr lang="ar-EG" sz="2400" b="1" dirty="0" smtClean="0">
                <a:solidFill>
                  <a:srgbClr val="FFFF00"/>
                </a:solidFill>
                <a:latin typeface="Times New Roman" pitchFamily="18" charset="0"/>
                <a:ea typeface="Arial" pitchFamily="34" charset="0"/>
                <a:cs typeface="Times New Roman" pitchFamily="18" charset="0"/>
              </a:rPr>
              <a:t>تحليل السوق</a:t>
            </a:r>
            <a:r>
              <a:rPr lang="ar-SA" sz="2400" b="1" dirty="0" smtClean="0">
                <a:solidFill>
                  <a:srgbClr val="FFFF00"/>
                </a:solidFill>
                <a:latin typeface="Times New Roman" pitchFamily="18" charset="0"/>
                <a:ea typeface="Arial" pitchFamily="34" charset="0"/>
                <a:cs typeface="Times New Roman" pitchFamily="18" charset="0"/>
              </a:rPr>
              <a:t> :</a:t>
            </a:r>
            <a:endParaRPr lang="ar-SA" sz="3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7918502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152400"/>
            <a:ext cx="7696200" cy="6553200"/>
          </a:xfrm>
        </p:spPr>
        <p:txBody>
          <a:bodyPr/>
          <a:lstStyle/>
          <a:p>
            <a:pPr lvl="0" algn="r"/>
            <a:r>
              <a:rPr lang="ar-SA" sz="2000" b="1" dirty="0" smtClean="0">
                <a:solidFill>
                  <a:schemeClr val="tx1"/>
                </a:solidFill>
              </a:rPr>
              <a:t>1- حدد </a:t>
            </a:r>
            <a:r>
              <a:rPr lang="ar-SA" sz="2000" b="1" dirty="0">
                <a:solidFill>
                  <a:schemeClr val="tx1"/>
                </a:solidFill>
              </a:rPr>
              <a:t>الطلب على </a:t>
            </a:r>
            <a:r>
              <a:rPr lang="ar-SA" sz="2000" b="1" dirty="0" err="1">
                <a:solidFill>
                  <a:schemeClr val="tx1"/>
                </a:solidFill>
              </a:rPr>
              <a:t>السلعه</a:t>
            </a:r>
            <a:r>
              <a:rPr lang="ar-SA" sz="2000" b="1" dirty="0">
                <a:solidFill>
                  <a:schemeClr val="tx1"/>
                </a:solidFill>
              </a:rPr>
              <a:t> :</a:t>
            </a:r>
            <a:br>
              <a:rPr lang="ar-SA" sz="2000" b="1" dirty="0">
                <a:solidFill>
                  <a:schemeClr val="tx1"/>
                </a:solidFill>
              </a:rPr>
            </a:br>
            <a:r>
              <a:rPr lang="ar-SA" sz="2000" b="1" dirty="0">
                <a:solidFill>
                  <a:schemeClr val="tx1"/>
                </a:solidFill>
              </a:rPr>
              <a:t/>
            </a:r>
            <a:br>
              <a:rPr lang="ar-SA" sz="2000" b="1" dirty="0">
                <a:solidFill>
                  <a:schemeClr val="tx1"/>
                </a:solidFill>
              </a:rPr>
            </a:br>
            <a:r>
              <a:rPr lang="ar-SA" sz="2000" b="1" dirty="0">
                <a:solidFill>
                  <a:schemeClr val="tx1"/>
                </a:solidFill>
              </a:rPr>
              <a:t>هل هناك طلب على </a:t>
            </a:r>
            <a:r>
              <a:rPr lang="ar-SA" sz="2000" b="1" dirty="0" err="1">
                <a:solidFill>
                  <a:schemeClr val="tx1"/>
                </a:solidFill>
              </a:rPr>
              <a:t>السلعه</a:t>
            </a:r>
            <a:r>
              <a:rPr lang="ar-SA" sz="2000" b="1" dirty="0">
                <a:solidFill>
                  <a:schemeClr val="tx1"/>
                </a:solidFill>
              </a:rPr>
              <a:t> ؟</a:t>
            </a:r>
            <a:br>
              <a:rPr lang="ar-SA" sz="2000" b="1" dirty="0">
                <a:solidFill>
                  <a:schemeClr val="tx1"/>
                </a:solidFill>
              </a:rPr>
            </a:br>
            <a:r>
              <a:rPr lang="ar-SA" sz="2000" b="1" dirty="0">
                <a:solidFill>
                  <a:schemeClr val="tx1"/>
                </a:solidFill>
              </a:rPr>
              <a:t>هل يتم خدمة هذا  الطلب بالكامل من المنتجين الحاليين ؟</a:t>
            </a:r>
            <a:br>
              <a:rPr lang="ar-SA" sz="2000" b="1" dirty="0">
                <a:solidFill>
                  <a:schemeClr val="tx1"/>
                </a:solidFill>
              </a:rPr>
            </a:br>
            <a:r>
              <a:rPr lang="ar-SA" sz="2000" b="1" dirty="0">
                <a:solidFill>
                  <a:schemeClr val="tx1"/>
                </a:solidFill>
              </a:rPr>
              <a:t>هل هناك إمكانية الى جذب عدد من العملاء </a:t>
            </a:r>
            <a:r>
              <a:rPr lang="ar-SA" sz="2000" b="1" dirty="0" err="1">
                <a:solidFill>
                  <a:schemeClr val="tx1"/>
                </a:solidFill>
              </a:rPr>
              <a:t>للسلعه</a:t>
            </a:r>
            <a:r>
              <a:rPr lang="ar-SA" sz="2000" b="1" dirty="0">
                <a:solidFill>
                  <a:schemeClr val="tx1"/>
                </a:solidFill>
              </a:rPr>
              <a:t> ؟</a:t>
            </a:r>
            <a:br>
              <a:rPr lang="ar-SA" sz="2000" b="1" dirty="0">
                <a:solidFill>
                  <a:schemeClr val="tx1"/>
                </a:solidFill>
              </a:rPr>
            </a:br>
            <a:r>
              <a:rPr lang="ar-SA" sz="2000" b="1" dirty="0" err="1">
                <a:solidFill>
                  <a:schemeClr val="tx1"/>
                </a:solidFill>
              </a:rPr>
              <a:t>ماهو</a:t>
            </a:r>
            <a:r>
              <a:rPr lang="ar-SA" sz="2000" b="1" dirty="0">
                <a:solidFill>
                  <a:schemeClr val="tx1"/>
                </a:solidFill>
              </a:rPr>
              <a:t> عدد العملاء المحتملين على </a:t>
            </a:r>
            <a:r>
              <a:rPr lang="ar-SA" sz="2000" b="1" dirty="0" err="1">
                <a:solidFill>
                  <a:schemeClr val="tx1"/>
                </a:solidFill>
              </a:rPr>
              <a:t>السلعه</a:t>
            </a:r>
            <a:r>
              <a:rPr lang="ar-SA" sz="2000" b="1" dirty="0">
                <a:solidFill>
                  <a:schemeClr val="tx1"/>
                </a:solidFill>
              </a:rPr>
              <a:t> ؟</a:t>
            </a:r>
            <a:br>
              <a:rPr lang="ar-SA" sz="2000" b="1" dirty="0">
                <a:solidFill>
                  <a:schemeClr val="tx1"/>
                </a:solidFill>
              </a:rPr>
            </a:br>
            <a:r>
              <a:rPr lang="ar-SA" sz="2000" b="1" dirty="0" err="1">
                <a:solidFill>
                  <a:schemeClr val="tx1"/>
                </a:solidFill>
              </a:rPr>
              <a:t>ماهو</a:t>
            </a:r>
            <a:r>
              <a:rPr lang="ar-SA" sz="2000" b="1" dirty="0">
                <a:solidFill>
                  <a:schemeClr val="tx1"/>
                </a:solidFill>
              </a:rPr>
              <a:t> حجم الطلب ( أو الشراء) من قبل هؤلاء العملاء ؟</a:t>
            </a:r>
            <a:br>
              <a:rPr lang="ar-SA" sz="2000" b="1" dirty="0">
                <a:solidFill>
                  <a:schemeClr val="tx1"/>
                </a:solidFill>
              </a:rPr>
            </a:br>
            <a:r>
              <a:rPr lang="ar-SA" sz="2000" b="1" dirty="0" err="1">
                <a:solidFill>
                  <a:schemeClr val="tx1"/>
                </a:solidFill>
              </a:rPr>
              <a:t>ماهو</a:t>
            </a:r>
            <a:r>
              <a:rPr lang="ar-SA" sz="2000" b="1" dirty="0">
                <a:solidFill>
                  <a:schemeClr val="tx1"/>
                </a:solidFill>
              </a:rPr>
              <a:t> نصيبك ( أو حصتك) من السوق ؟ وهل هي مناسبة لمشروعك ؟</a:t>
            </a:r>
            <a:br>
              <a:rPr lang="ar-SA" sz="2000" b="1" dirty="0">
                <a:solidFill>
                  <a:schemeClr val="tx1"/>
                </a:solidFill>
              </a:rPr>
            </a:br>
            <a:r>
              <a:rPr lang="ar-SA" sz="2000" b="1" dirty="0">
                <a:solidFill>
                  <a:schemeClr val="tx1"/>
                </a:solidFill>
              </a:rPr>
              <a:t/>
            </a:r>
            <a:br>
              <a:rPr lang="ar-SA" sz="2000" b="1" dirty="0">
                <a:solidFill>
                  <a:schemeClr val="tx1"/>
                </a:solidFill>
              </a:rPr>
            </a:br>
            <a:r>
              <a:rPr lang="ar-SA" sz="2000" b="1" dirty="0">
                <a:solidFill>
                  <a:schemeClr val="tx1"/>
                </a:solidFill>
              </a:rPr>
              <a:t>2- حدد شكل المنتج :</a:t>
            </a:r>
            <a:br>
              <a:rPr lang="ar-SA" sz="2000" b="1" dirty="0">
                <a:solidFill>
                  <a:schemeClr val="tx1"/>
                </a:solidFill>
              </a:rPr>
            </a:br>
            <a:r>
              <a:rPr lang="ar-SA" sz="2000" b="1" dirty="0">
                <a:solidFill>
                  <a:schemeClr val="tx1"/>
                </a:solidFill>
              </a:rPr>
              <a:t/>
            </a:r>
            <a:br>
              <a:rPr lang="ar-SA" sz="2000" b="1" dirty="0">
                <a:solidFill>
                  <a:schemeClr val="tx1"/>
                </a:solidFill>
              </a:rPr>
            </a:br>
            <a:r>
              <a:rPr lang="ar-SA" sz="2000" b="1" dirty="0">
                <a:solidFill>
                  <a:schemeClr val="tx1"/>
                </a:solidFill>
              </a:rPr>
              <a:t>ماهى ملامح، و أبعاد </a:t>
            </a:r>
            <a:r>
              <a:rPr lang="ar-SA" sz="2000" b="1" dirty="0" err="1">
                <a:solidFill>
                  <a:schemeClr val="tx1"/>
                </a:solidFill>
              </a:rPr>
              <a:t>السلعه</a:t>
            </a:r>
            <a:r>
              <a:rPr lang="ar-SA" sz="2000" b="1" dirty="0">
                <a:solidFill>
                  <a:schemeClr val="tx1"/>
                </a:solidFill>
              </a:rPr>
              <a:t> أو الخدمة ؟</a:t>
            </a:r>
            <a:br>
              <a:rPr lang="ar-SA" sz="2000" b="1" dirty="0">
                <a:solidFill>
                  <a:schemeClr val="tx1"/>
                </a:solidFill>
              </a:rPr>
            </a:br>
            <a:r>
              <a:rPr lang="ar-SA" sz="2000" b="1" dirty="0">
                <a:solidFill>
                  <a:schemeClr val="tx1"/>
                </a:solidFill>
              </a:rPr>
              <a:t>ماهى الخامات الداخلة في انتاجها ؟</a:t>
            </a:r>
            <a:br>
              <a:rPr lang="ar-SA" sz="2000" b="1" dirty="0">
                <a:solidFill>
                  <a:schemeClr val="tx1"/>
                </a:solidFill>
              </a:rPr>
            </a:br>
            <a:r>
              <a:rPr lang="ar-SA" sz="2000" b="1" dirty="0">
                <a:solidFill>
                  <a:schemeClr val="tx1"/>
                </a:solidFill>
              </a:rPr>
              <a:t>ماهى التشكيلة و الألوان ، و المقاسات و الاحجام المقدمة ؟</a:t>
            </a:r>
            <a:br>
              <a:rPr lang="ar-SA" sz="2000" b="1" dirty="0">
                <a:solidFill>
                  <a:schemeClr val="tx1"/>
                </a:solidFill>
              </a:rPr>
            </a:br>
            <a:r>
              <a:rPr lang="ar-SA" sz="2000" b="1" dirty="0">
                <a:solidFill>
                  <a:schemeClr val="tx1"/>
                </a:solidFill>
              </a:rPr>
              <a:t>ماهى طريقة الاستخدام ؟</a:t>
            </a:r>
            <a:br>
              <a:rPr lang="ar-SA" sz="2000" b="1" dirty="0">
                <a:solidFill>
                  <a:schemeClr val="tx1"/>
                </a:solidFill>
              </a:rPr>
            </a:br>
            <a:r>
              <a:rPr lang="ar-SA" sz="2000" b="1" dirty="0">
                <a:solidFill>
                  <a:schemeClr val="tx1"/>
                </a:solidFill>
              </a:rPr>
              <a:t>هل هناك استخدامات مختلفة لنفس السلعة ؟</a:t>
            </a:r>
            <a:br>
              <a:rPr lang="ar-SA" sz="2000" b="1" dirty="0">
                <a:solidFill>
                  <a:schemeClr val="tx1"/>
                </a:solidFill>
              </a:rPr>
            </a:br>
            <a:r>
              <a:rPr lang="ar-SA" sz="2000" b="1" dirty="0">
                <a:solidFill>
                  <a:schemeClr val="tx1"/>
                </a:solidFill>
              </a:rPr>
              <a:t>ماهى السلع المنافسة أو البديلة لها ؟</a:t>
            </a:r>
            <a:endParaRPr lang="en-US" sz="2000" dirty="0">
              <a:solidFill>
                <a:schemeClr val="tx1"/>
              </a:solidFill>
            </a:endParaRPr>
          </a:p>
          <a:p>
            <a:pPr algn="r"/>
            <a:endParaRPr lang="ar-SA" sz="2000" dirty="0">
              <a:solidFill>
                <a:schemeClr val="tx1"/>
              </a:solidFill>
            </a:endParaRPr>
          </a:p>
        </p:txBody>
      </p:sp>
    </p:spTree>
    <p:extLst>
      <p:ext uri="{BB962C8B-B14F-4D97-AF65-F5344CB8AC3E}">
        <p14:creationId xmlns:p14="http://schemas.microsoft.com/office/powerpoint/2010/main" val="195846196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153400" cy="6783388"/>
          </a:xfrm>
        </p:spPr>
        <p:txBody>
          <a:bodyPr/>
          <a:lstStyle/>
          <a:p>
            <a:pPr lvl="0"/>
            <a:endParaRPr lang="ar-SA" sz="2000" b="1" dirty="0" smtClean="0">
              <a:solidFill>
                <a:schemeClr val="tx1"/>
              </a:solidFill>
            </a:endParaRPr>
          </a:p>
          <a:p>
            <a:pPr lvl="0"/>
            <a:r>
              <a:rPr lang="ar-SA" sz="2000" b="1" dirty="0" smtClean="0">
                <a:solidFill>
                  <a:schemeClr val="tx1"/>
                </a:solidFill>
              </a:rPr>
              <a:t>3- الظروف </a:t>
            </a:r>
            <a:r>
              <a:rPr lang="ar-SA" sz="2000" b="1" dirty="0">
                <a:solidFill>
                  <a:schemeClr val="tx1"/>
                </a:solidFill>
              </a:rPr>
              <a:t>التسويقية للمنتج :</a:t>
            </a:r>
            <a:r>
              <a:rPr lang="ar-SA" sz="2000" dirty="0">
                <a:solidFill>
                  <a:schemeClr val="tx1"/>
                </a:solidFill>
              </a:rPr>
              <a:t/>
            </a:r>
            <a:br>
              <a:rPr lang="ar-SA" sz="2000" dirty="0">
                <a:solidFill>
                  <a:schemeClr val="tx1"/>
                </a:solidFill>
              </a:rPr>
            </a:br>
            <a:r>
              <a:rPr lang="ar-SA" sz="2000" dirty="0" err="1">
                <a:solidFill>
                  <a:schemeClr val="tx1"/>
                </a:solidFill>
              </a:rPr>
              <a:t>ماهو</a:t>
            </a:r>
            <a:r>
              <a:rPr lang="ar-SA" sz="2000" dirty="0">
                <a:solidFill>
                  <a:schemeClr val="tx1"/>
                </a:solidFill>
              </a:rPr>
              <a:t> السعر المتوقع للسلعة ؟</a:t>
            </a:r>
            <a:br>
              <a:rPr lang="ar-SA" sz="2000" dirty="0">
                <a:solidFill>
                  <a:schemeClr val="tx1"/>
                </a:solidFill>
              </a:rPr>
            </a:br>
            <a:r>
              <a:rPr lang="ar-SA" sz="2000" dirty="0">
                <a:solidFill>
                  <a:schemeClr val="tx1"/>
                </a:solidFill>
              </a:rPr>
              <a:t>ماهى قنوات التوزيع المقترحة للسلعة ؟ وهل هي متوافرة ؟</a:t>
            </a:r>
            <a:br>
              <a:rPr lang="ar-SA" sz="2000" dirty="0">
                <a:solidFill>
                  <a:schemeClr val="tx1"/>
                </a:solidFill>
              </a:rPr>
            </a:br>
            <a:r>
              <a:rPr lang="ar-SA" sz="2000" dirty="0">
                <a:solidFill>
                  <a:schemeClr val="tx1"/>
                </a:solidFill>
              </a:rPr>
              <a:t>ماهى المنتجات المنافسة ؟ وما هي قوتها ؟</a:t>
            </a:r>
            <a:br>
              <a:rPr lang="ar-SA" sz="2000" dirty="0">
                <a:solidFill>
                  <a:schemeClr val="tx1"/>
                </a:solidFill>
              </a:rPr>
            </a:br>
            <a:r>
              <a:rPr lang="ar-SA" sz="2000" dirty="0">
                <a:solidFill>
                  <a:schemeClr val="tx1"/>
                </a:solidFill>
              </a:rPr>
              <a:t>ماهى أماكن البيع المقترحة ؟</a:t>
            </a:r>
            <a:br>
              <a:rPr lang="ar-SA" sz="2000" dirty="0">
                <a:solidFill>
                  <a:schemeClr val="tx1"/>
                </a:solidFill>
              </a:rPr>
            </a:br>
            <a:r>
              <a:rPr lang="ar-SA" sz="2000" dirty="0">
                <a:solidFill>
                  <a:schemeClr val="tx1"/>
                </a:solidFill>
              </a:rPr>
              <a:t>هل سيتم توصيل الطلبات للعملاء ؟</a:t>
            </a:r>
            <a:endParaRPr lang="en-US" sz="2000" dirty="0">
              <a:solidFill>
                <a:schemeClr val="tx1"/>
              </a:solidFill>
            </a:endParaRPr>
          </a:p>
          <a:p>
            <a:r>
              <a:rPr lang="ar-SA" sz="2000" dirty="0">
                <a:solidFill>
                  <a:schemeClr val="tx1"/>
                </a:solidFill>
              </a:rPr>
              <a:t>ماهى أساليب الإعلان المقترحة ؟</a:t>
            </a:r>
            <a:endParaRPr lang="en-US" sz="2000" dirty="0">
              <a:solidFill>
                <a:schemeClr val="tx1"/>
              </a:solidFill>
            </a:endParaRPr>
          </a:p>
          <a:p>
            <a:r>
              <a:rPr lang="ar-SA" sz="2000" dirty="0">
                <a:solidFill>
                  <a:schemeClr val="tx1"/>
                </a:solidFill>
              </a:rPr>
              <a:t>هل هناك أساليب أخرى للترويج و تنشيط المبيعات ؟</a:t>
            </a:r>
            <a:endParaRPr lang="en-US" sz="2000" dirty="0">
              <a:solidFill>
                <a:schemeClr val="tx1"/>
              </a:solidFill>
            </a:endParaRPr>
          </a:p>
          <a:p>
            <a:r>
              <a:rPr lang="ar-SA" sz="2000" dirty="0">
                <a:solidFill>
                  <a:schemeClr val="tx1"/>
                </a:solidFill>
              </a:rPr>
              <a:t> </a:t>
            </a:r>
            <a:endParaRPr lang="en-US" sz="2000" dirty="0">
              <a:solidFill>
                <a:schemeClr val="tx1"/>
              </a:solidFill>
            </a:endParaRPr>
          </a:p>
          <a:p>
            <a:r>
              <a:rPr lang="ar-SA" sz="2000" dirty="0">
                <a:solidFill>
                  <a:schemeClr val="tx1"/>
                </a:solidFill>
              </a:rPr>
              <a:t> </a:t>
            </a:r>
            <a:r>
              <a:rPr lang="ar-SA" sz="2000" dirty="0" smtClean="0">
                <a:solidFill>
                  <a:schemeClr val="tx1"/>
                </a:solidFill>
              </a:rPr>
              <a:t>4</a:t>
            </a:r>
            <a:r>
              <a:rPr lang="ar-SA" sz="2000" b="1" dirty="0" smtClean="0">
                <a:solidFill>
                  <a:schemeClr val="tx1"/>
                </a:solidFill>
              </a:rPr>
              <a:t>- </a:t>
            </a:r>
            <a:r>
              <a:rPr lang="ar-SA" sz="2000" b="1" dirty="0">
                <a:solidFill>
                  <a:schemeClr val="tx1"/>
                </a:solidFill>
              </a:rPr>
              <a:t>ملامح السوق :</a:t>
            </a:r>
            <a:endParaRPr lang="en-US" sz="2000" dirty="0">
              <a:solidFill>
                <a:schemeClr val="tx1"/>
              </a:solidFill>
            </a:endParaRPr>
          </a:p>
          <a:p>
            <a:r>
              <a:rPr lang="ar-SA" sz="2000" dirty="0" err="1">
                <a:solidFill>
                  <a:schemeClr val="tx1"/>
                </a:solidFill>
              </a:rPr>
              <a:t>ماهو</a:t>
            </a:r>
            <a:r>
              <a:rPr lang="ar-SA" sz="2000" dirty="0">
                <a:solidFill>
                  <a:schemeClr val="tx1"/>
                </a:solidFill>
              </a:rPr>
              <a:t> الموقع المقترح للسوق . أو الأسواق ؟</a:t>
            </a:r>
            <a:endParaRPr lang="en-US" sz="2000" dirty="0">
              <a:solidFill>
                <a:schemeClr val="tx1"/>
              </a:solidFill>
            </a:endParaRPr>
          </a:p>
          <a:p>
            <a:r>
              <a:rPr lang="ar-SA" sz="2000" dirty="0">
                <a:solidFill>
                  <a:schemeClr val="tx1"/>
                </a:solidFill>
              </a:rPr>
              <a:t>ماهى وسائل النقل المتاحة ؟</a:t>
            </a:r>
            <a:endParaRPr lang="en-US" sz="2000" dirty="0">
              <a:solidFill>
                <a:schemeClr val="tx1"/>
              </a:solidFill>
            </a:endParaRPr>
          </a:p>
          <a:p>
            <a:r>
              <a:rPr lang="ar-SA" sz="2000" dirty="0">
                <a:solidFill>
                  <a:schemeClr val="tx1"/>
                </a:solidFill>
              </a:rPr>
              <a:t>ماهى منافذ التوزيع ؟</a:t>
            </a:r>
            <a:endParaRPr lang="en-US" sz="2000" dirty="0">
              <a:solidFill>
                <a:schemeClr val="tx1"/>
              </a:solidFill>
            </a:endParaRPr>
          </a:p>
          <a:p>
            <a:r>
              <a:rPr lang="ar-SA" sz="2000" dirty="0" err="1">
                <a:solidFill>
                  <a:schemeClr val="tx1"/>
                </a:solidFill>
              </a:rPr>
              <a:t>ماهو</a:t>
            </a:r>
            <a:r>
              <a:rPr lang="ar-SA" sz="2000" dirty="0">
                <a:solidFill>
                  <a:schemeClr val="tx1"/>
                </a:solidFill>
              </a:rPr>
              <a:t> الفرق في التعامل مع تجار الجملة و التجزئة ؟</a:t>
            </a:r>
            <a:r>
              <a:rPr lang="ar-SA" sz="2000" dirty="0" err="1">
                <a:solidFill>
                  <a:schemeClr val="tx1"/>
                </a:solidFill>
              </a:rPr>
              <a:t>ساليب</a:t>
            </a:r>
            <a:r>
              <a:rPr lang="ar-SA" sz="2000" dirty="0">
                <a:solidFill>
                  <a:schemeClr val="tx1"/>
                </a:solidFill>
              </a:rPr>
              <a:t> الإعلان المقترحة ماهى أساليب الإعلان المقترحة ؟</a:t>
            </a:r>
            <a:endParaRPr lang="en-US" sz="2000" dirty="0">
              <a:solidFill>
                <a:schemeClr val="tx1"/>
              </a:solidFill>
            </a:endParaRPr>
          </a:p>
          <a:p>
            <a:endParaRPr lang="ar-SA" sz="2000" dirty="0">
              <a:solidFill>
                <a:schemeClr val="tx1"/>
              </a:solidFill>
            </a:endParaRPr>
          </a:p>
        </p:txBody>
      </p:sp>
      <p:sp>
        <p:nvSpPr>
          <p:cNvPr id="4" name="عنصر نائب لرقم الشريحة 3"/>
          <p:cNvSpPr>
            <a:spLocks noGrp="1"/>
          </p:cNvSpPr>
          <p:nvPr>
            <p:ph type="sldNum" idx="11"/>
          </p:nvPr>
        </p:nvSpPr>
        <p:spPr/>
        <p:txBody>
          <a:bodyPr/>
          <a:lstStyle/>
          <a:p>
            <a:pPr>
              <a:defRPr/>
            </a:pPr>
            <a:fld id="{648317D5-413C-44B1-ADDB-14332B371307}" type="slidenum">
              <a:rPr lang="ar-SA" smtClean="0"/>
              <a:pPr>
                <a:defRPr/>
              </a:pPr>
              <a:t>13</a:t>
            </a:fld>
            <a:endParaRPr lang="en-US" dirty="0"/>
          </a:p>
        </p:txBody>
      </p:sp>
    </p:spTree>
    <p:extLst>
      <p:ext uri="{BB962C8B-B14F-4D97-AF65-F5344CB8AC3E}">
        <p14:creationId xmlns:p14="http://schemas.microsoft.com/office/powerpoint/2010/main" val="181535412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0"/>
            <a:ext cx="7466013" cy="6124575"/>
          </a:xfrm>
        </p:spPr>
        <p:txBody>
          <a:bodyPr/>
          <a:lstStyle/>
          <a:p>
            <a:r>
              <a:rPr lang="ar-SA" sz="2000" b="1" dirty="0" smtClean="0">
                <a:solidFill>
                  <a:schemeClr val="tx1"/>
                </a:solidFill>
              </a:rPr>
              <a:t>5- المنافسون :</a:t>
            </a:r>
          </a:p>
          <a:p>
            <a:r>
              <a:rPr lang="ar-SA" sz="1800" dirty="0" err="1" smtClean="0">
                <a:solidFill>
                  <a:schemeClr val="tx1"/>
                </a:solidFill>
              </a:rPr>
              <a:t>ماهو</a:t>
            </a:r>
            <a:r>
              <a:rPr lang="ar-SA" sz="1800" dirty="0" smtClean="0">
                <a:solidFill>
                  <a:schemeClr val="tx1"/>
                </a:solidFill>
              </a:rPr>
              <a:t> عددهم ؟</a:t>
            </a:r>
          </a:p>
          <a:p>
            <a:r>
              <a:rPr lang="ar-SA" sz="1800" dirty="0" smtClean="0">
                <a:solidFill>
                  <a:schemeClr val="tx1"/>
                </a:solidFill>
              </a:rPr>
              <a:t>ماهى قوتهم ؟ </a:t>
            </a:r>
            <a:r>
              <a:rPr lang="ar-SA" sz="1800" dirty="0" err="1" smtClean="0">
                <a:solidFill>
                  <a:schemeClr val="tx1"/>
                </a:solidFill>
              </a:rPr>
              <a:t>وماهى</a:t>
            </a:r>
            <a:r>
              <a:rPr lang="ar-SA" sz="1800" dirty="0" smtClean="0">
                <a:solidFill>
                  <a:schemeClr val="tx1"/>
                </a:solidFill>
              </a:rPr>
              <a:t> طريقة تعاملهم في السوق ؟</a:t>
            </a:r>
          </a:p>
          <a:p>
            <a:r>
              <a:rPr lang="ar-SA" sz="1800" dirty="0" err="1" smtClean="0">
                <a:solidFill>
                  <a:schemeClr val="tx1"/>
                </a:solidFill>
              </a:rPr>
              <a:t>ماهو</a:t>
            </a:r>
            <a:r>
              <a:rPr lang="ar-SA" sz="1800" dirty="0" smtClean="0">
                <a:solidFill>
                  <a:schemeClr val="tx1"/>
                </a:solidFill>
              </a:rPr>
              <a:t> العرف السائد في التعامل مع المنافسين ؟</a:t>
            </a:r>
          </a:p>
          <a:p>
            <a:r>
              <a:rPr lang="ar-SA" sz="1800" dirty="0" smtClean="0">
                <a:solidFill>
                  <a:schemeClr val="tx1"/>
                </a:solidFill>
              </a:rPr>
              <a:t>ماهى الطريقة الملائمة للسيطرة على حدة المنافسة ؟</a:t>
            </a:r>
          </a:p>
          <a:p>
            <a:r>
              <a:rPr lang="ar-SA" sz="1800" dirty="0" smtClean="0">
                <a:solidFill>
                  <a:schemeClr val="tx1"/>
                </a:solidFill>
              </a:rPr>
              <a:t>ماهى الطريقة الملائمة لتجنب تأثيرهم و سطوتهم ؟</a:t>
            </a:r>
          </a:p>
          <a:p>
            <a:endParaRPr lang="ar-SA" sz="1800" dirty="0">
              <a:solidFill>
                <a:schemeClr val="tx1"/>
              </a:solidFill>
            </a:endParaRPr>
          </a:p>
          <a:p>
            <a:r>
              <a:rPr lang="ar-SA" sz="2000" b="1" dirty="0" smtClean="0">
                <a:solidFill>
                  <a:schemeClr val="tx1"/>
                </a:solidFill>
              </a:rPr>
              <a:t>6- المستهلكون :</a:t>
            </a:r>
          </a:p>
          <a:p>
            <a:r>
              <a:rPr lang="ar-SA" sz="1800" dirty="0" smtClean="0">
                <a:solidFill>
                  <a:schemeClr val="tx1"/>
                </a:solidFill>
              </a:rPr>
              <a:t>ماهى تفضيلات المستهلكين ؟</a:t>
            </a:r>
          </a:p>
          <a:p>
            <a:r>
              <a:rPr lang="ar-SA" sz="1800" dirty="0" err="1" smtClean="0">
                <a:solidFill>
                  <a:schemeClr val="tx1"/>
                </a:solidFill>
              </a:rPr>
              <a:t>ماهو</a:t>
            </a:r>
            <a:r>
              <a:rPr lang="ar-SA" sz="1800" dirty="0" smtClean="0">
                <a:solidFill>
                  <a:schemeClr val="tx1"/>
                </a:solidFill>
              </a:rPr>
              <a:t> استعدادهم لتجربة سلعتك الجديدة ؟</a:t>
            </a:r>
          </a:p>
          <a:p>
            <a:r>
              <a:rPr lang="ar-SA" sz="1800" dirty="0" smtClean="0">
                <a:solidFill>
                  <a:schemeClr val="tx1"/>
                </a:solidFill>
              </a:rPr>
              <a:t>ماهى حساسية المستهلكين للأسعار ؟</a:t>
            </a:r>
          </a:p>
          <a:p>
            <a:r>
              <a:rPr lang="ar-SA" sz="1800" dirty="0" smtClean="0">
                <a:solidFill>
                  <a:schemeClr val="tx1"/>
                </a:solidFill>
              </a:rPr>
              <a:t>ماهى تفضيلاتهم للجودة ؟</a:t>
            </a:r>
          </a:p>
          <a:p>
            <a:r>
              <a:rPr lang="ar-SA" sz="1800" dirty="0" smtClean="0">
                <a:solidFill>
                  <a:schemeClr val="tx1"/>
                </a:solidFill>
              </a:rPr>
              <a:t>ماهى أماكن تواجدهم بكثافة عالية ؟</a:t>
            </a:r>
            <a:endParaRPr lang="ar-SA" sz="1800" dirty="0">
              <a:solidFill>
                <a:schemeClr val="tx1"/>
              </a:solidFill>
            </a:endParaRPr>
          </a:p>
        </p:txBody>
      </p:sp>
      <p:sp>
        <p:nvSpPr>
          <p:cNvPr id="4" name="عنصر نائب لرقم الشريحة 3"/>
          <p:cNvSpPr>
            <a:spLocks noGrp="1"/>
          </p:cNvSpPr>
          <p:nvPr>
            <p:ph type="sldNum" idx="11"/>
          </p:nvPr>
        </p:nvSpPr>
        <p:spPr/>
        <p:txBody>
          <a:bodyPr/>
          <a:lstStyle/>
          <a:p>
            <a:pPr>
              <a:defRPr/>
            </a:pPr>
            <a:fld id="{648317D5-413C-44B1-ADDB-14332B371307}" type="slidenum">
              <a:rPr lang="ar-SA" smtClean="0"/>
              <a:pPr>
                <a:defRPr/>
              </a:pPr>
              <a:t>14</a:t>
            </a:fld>
            <a:endParaRPr lang="en-US" dirty="0"/>
          </a:p>
        </p:txBody>
      </p:sp>
    </p:spTree>
    <p:extLst>
      <p:ext uri="{BB962C8B-B14F-4D97-AF65-F5344CB8AC3E}">
        <p14:creationId xmlns:p14="http://schemas.microsoft.com/office/powerpoint/2010/main" val="266770464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83388"/>
          </a:xfrm>
        </p:spPr>
      </p:pic>
      <p:sp>
        <p:nvSpPr>
          <p:cNvPr id="4" name="عنصر نائب لرقم الشريحة 3"/>
          <p:cNvSpPr>
            <a:spLocks noGrp="1"/>
          </p:cNvSpPr>
          <p:nvPr>
            <p:ph type="sldNum" idx="11"/>
          </p:nvPr>
        </p:nvSpPr>
        <p:spPr/>
        <p:txBody>
          <a:bodyPr/>
          <a:lstStyle/>
          <a:p>
            <a:pPr>
              <a:defRPr/>
            </a:pPr>
            <a:fld id="{648317D5-413C-44B1-ADDB-14332B371307}" type="slidenum">
              <a:rPr lang="ar-SA" smtClean="0"/>
              <a:pPr>
                <a:defRPr/>
              </a:pPr>
              <a:t>15</a:t>
            </a:fld>
            <a:endParaRPr lang="en-US" dirty="0"/>
          </a:p>
        </p:txBody>
      </p:sp>
    </p:spTree>
    <p:extLst>
      <p:ext uri="{BB962C8B-B14F-4D97-AF65-F5344CB8AC3E}">
        <p14:creationId xmlns:p14="http://schemas.microsoft.com/office/powerpoint/2010/main" val="206989678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0"/>
            <a:ext cx="7770813" cy="6124575"/>
          </a:xfrm>
        </p:spPr>
        <p:txBody>
          <a:bodyPr/>
          <a:lstStyle/>
          <a:p>
            <a:r>
              <a:rPr lang="ar-SA" b="1" dirty="0" smtClean="0">
                <a:solidFill>
                  <a:schemeClr val="tx1"/>
                </a:solidFill>
              </a:rPr>
              <a:t>نشاط (1)</a:t>
            </a:r>
          </a:p>
          <a:p>
            <a:r>
              <a:rPr lang="ar-SA" sz="1800" dirty="0" smtClean="0">
                <a:solidFill>
                  <a:schemeClr val="tx1"/>
                </a:solidFill>
              </a:rPr>
              <a:t>اشترك مع زملائك في فريق العمل في الإجابة على الأسئلة السابقة</a:t>
            </a:r>
          </a:p>
          <a:p>
            <a:pPr marL="0" indent="0">
              <a:buNone/>
            </a:pPr>
            <a:r>
              <a:rPr lang="ar-SA" sz="1800" dirty="0">
                <a:solidFill>
                  <a:schemeClr val="tx1"/>
                </a:solidFill>
              </a:rPr>
              <a:t> </a:t>
            </a:r>
            <a:r>
              <a:rPr lang="ar-SA" sz="1800" dirty="0" smtClean="0">
                <a:solidFill>
                  <a:schemeClr val="tx1"/>
                </a:solidFill>
              </a:rPr>
              <a:t>   فيما يخص المشروع الخاص بكم .</a:t>
            </a:r>
          </a:p>
          <a:p>
            <a:pPr marL="0" indent="0">
              <a:buNone/>
            </a:pPr>
            <a:endParaRPr lang="ar-SA" sz="1800" dirty="0">
              <a:solidFill>
                <a:schemeClr val="tx1"/>
              </a:solidFill>
            </a:endParaRPr>
          </a:p>
          <a:p>
            <a:pPr marL="0" indent="0">
              <a:buNone/>
            </a:pPr>
            <a:r>
              <a:rPr lang="ar-SA" sz="2800" b="1" dirty="0" smtClean="0">
                <a:solidFill>
                  <a:schemeClr val="tx1"/>
                </a:solidFill>
              </a:rPr>
              <a:t>نشاط (2)</a:t>
            </a:r>
          </a:p>
          <a:p>
            <a:pPr marL="0" indent="0">
              <a:buNone/>
            </a:pPr>
            <a:r>
              <a:rPr lang="ar-SA" sz="1800" dirty="0" smtClean="0">
                <a:solidFill>
                  <a:schemeClr val="tx1"/>
                </a:solidFill>
              </a:rPr>
              <a:t>شركة </a:t>
            </a:r>
            <a:r>
              <a:rPr lang="en-US" sz="1800" dirty="0" smtClean="0">
                <a:solidFill>
                  <a:schemeClr val="tx1"/>
                </a:solidFill>
              </a:rPr>
              <a:t>Thor </a:t>
            </a:r>
            <a:r>
              <a:rPr lang="ar-SA" sz="1800" dirty="0" smtClean="0">
                <a:solidFill>
                  <a:schemeClr val="tx1"/>
                </a:solidFill>
              </a:rPr>
              <a:t>احدى الشركات الامريكية العاملة في مجال إنتاج الجوارب الرياضية</a:t>
            </a:r>
          </a:p>
          <a:p>
            <a:pPr marL="0" indent="0">
              <a:buNone/>
            </a:pPr>
            <a:r>
              <a:rPr lang="ar-SA" sz="1800" dirty="0" smtClean="0">
                <a:solidFill>
                  <a:schemeClr val="tx1"/>
                </a:solidFill>
              </a:rPr>
              <a:t>بكافة أنواعها ، و قد تحولت هذه الشركة من مجرد شركة منتجة لجوارب من الدرجة الثانية الى </a:t>
            </a:r>
            <a:r>
              <a:rPr lang="ar-SA" sz="1800" dirty="0" err="1" smtClean="0">
                <a:solidFill>
                  <a:schemeClr val="tx1"/>
                </a:solidFill>
              </a:rPr>
              <a:t>شركةذات</a:t>
            </a:r>
            <a:r>
              <a:rPr lang="ar-SA" sz="1800" dirty="0" smtClean="0">
                <a:solidFill>
                  <a:schemeClr val="tx1"/>
                </a:solidFill>
              </a:rPr>
              <a:t> أصناف مميزة في السوق .</a:t>
            </a:r>
          </a:p>
          <a:p>
            <a:pPr marL="0" indent="0">
              <a:buNone/>
            </a:pPr>
            <a:endParaRPr lang="ar-SA" sz="1800" dirty="0">
              <a:solidFill>
                <a:schemeClr val="tx1"/>
              </a:solidFill>
            </a:endParaRPr>
          </a:p>
          <a:p>
            <a:pPr marL="0" indent="0">
              <a:buNone/>
            </a:pPr>
            <a:r>
              <a:rPr lang="ar-SA" sz="1800" dirty="0" smtClean="0">
                <a:solidFill>
                  <a:schemeClr val="tx1"/>
                </a:solidFill>
              </a:rPr>
              <a:t>و ترجع بداية القصة الى الهبوط الشديد في مبيعات الشركة ، و نقص حصتها التسويقية في بداية التسعينات ......وفى الطريق الى النجاح كانت الخطوات </a:t>
            </a:r>
            <a:r>
              <a:rPr lang="ar-SA" sz="1800" dirty="0" err="1" smtClean="0">
                <a:solidFill>
                  <a:schemeClr val="tx1"/>
                </a:solidFill>
              </a:rPr>
              <a:t>الاتيه</a:t>
            </a:r>
            <a:r>
              <a:rPr lang="ar-SA" sz="1800" dirty="0" smtClean="0">
                <a:solidFill>
                  <a:schemeClr val="tx1"/>
                </a:solidFill>
              </a:rPr>
              <a:t>:</a:t>
            </a:r>
          </a:p>
          <a:p>
            <a:pPr marL="0" indent="0">
              <a:buNone/>
            </a:pPr>
            <a:r>
              <a:rPr lang="ar-SA" sz="1800" b="1" dirty="0" smtClean="0">
                <a:solidFill>
                  <a:schemeClr val="tx1"/>
                </a:solidFill>
              </a:rPr>
              <a:t>1- اعداد بحث تسويقي متكامل ،  </a:t>
            </a:r>
            <a:r>
              <a:rPr lang="ar-SA" sz="1800" dirty="0" smtClean="0">
                <a:solidFill>
                  <a:schemeClr val="tx1"/>
                </a:solidFill>
              </a:rPr>
              <a:t>توصلت الدراسة الى ان السوق الاجمالية للجوارب الرياضية يصل الى (500) مليون دولار ، و أن تصميمها لا يتعدى وجود اسم مطبوع و بعض الخطوط الملونة بشكل </a:t>
            </a:r>
            <a:r>
              <a:rPr lang="ar-SA" sz="1800" dirty="0" err="1" smtClean="0">
                <a:solidFill>
                  <a:schemeClr val="tx1"/>
                </a:solidFill>
              </a:rPr>
              <a:t>عرضى</a:t>
            </a:r>
            <a:r>
              <a:rPr lang="ar-SA" sz="1800" dirty="0" smtClean="0">
                <a:solidFill>
                  <a:schemeClr val="tx1"/>
                </a:solidFill>
              </a:rPr>
              <a:t> ، وهى دائما جوارب بيضاء مصنوعة من القطن بشكل </a:t>
            </a:r>
            <a:r>
              <a:rPr lang="ar-SA" sz="1800" dirty="0" err="1" smtClean="0">
                <a:solidFill>
                  <a:schemeClr val="tx1"/>
                </a:solidFill>
              </a:rPr>
              <a:t>رئيسى</a:t>
            </a:r>
            <a:r>
              <a:rPr lang="ar-SA" sz="1800" dirty="0" smtClean="0">
                <a:solidFill>
                  <a:schemeClr val="tx1"/>
                </a:solidFill>
              </a:rPr>
              <a:t>. هذا فضلا عن ان معظم الرياضيين يعانون من تسلخا  و التصاق </a:t>
            </a:r>
            <a:r>
              <a:rPr lang="ar-SA" sz="1800" dirty="0" err="1" smtClean="0">
                <a:solidFill>
                  <a:schemeClr val="tx1"/>
                </a:solidFill>
              </a:rPr>
              <a:t>بالاصابع</a:t>
            </a:r>
            <a:r>
              <a:rPr lang="ar-SA" sz="1800" dirty="0" smtClean="0">
                <a:solidFill>
                  <a:schemeClr val="tx1"/>
                </a:solidFill>
              </a:rPr>
              <a:t> باستخدام الجوارب الحالية .</a:t>
            </a:r>
            <a:endParaRPr lang="ar-SA" sz="1800" dirty="0">
              <a:solidFill>
                <a:schemeClr val="tx1"/>
              </a:solidFill>
            </a:endParaRPr>
          </a:p>
        </p:txBody>
      </p:sp>
      <p:sp>
        <p:nvSpPr>
          <p:cNvPr id="4" name="عنصر نائب لرقم الشريحة 3"/>
          <p:cNvSpPr>
            <a:spLocks noGrp="1"/>
          </p:cNvSpPr>
          <p:nvPr>
            <p:ph type="sldNum" idx="11"/>
          </p:nvPr>
        </p:nvSpPr>
        <p:spPr/>
        <p:txBody>
          <a:bodyPr/>
          <a:lstStyle/>
          <a:p>
            <a:pPr>
              <a:defRPr/>
            </a:pPr>
            <a:fld id="{648317D5-413C-44B1-ADDB-14332B371307}" type="slidenum">
              <a:rPr lang="ar-SA" smtClean="0"/>
              <a:pPr>
                <a:defRPr/>
              </a:pPr>
              <a:t>16</a:t>
            </a:fld>
            <a:endParaRPr lang="en-US" dirty="0"/>
          </a:p>
        </p:txBody>
      </p:sp>
    </p:spTree>
    <p:extLst>
      <p:ext uri="{BB962C8B-B14F-4D97-AF65-F5344CB8AC3E}">
        <p14:creationId xmlns:p14="http://schemas.microsoft.com/office/powerpoint/2010/main" val="274651584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0"/>
            <a:ext cx="7618413" cy="6124575"/>
          </a:xfrm>
        </p:spPr>
        <p:txBody>
          <a:bodyPr/>
          <a:lstStyle/>
          <a:p>
            <a:r>
              <a:rPr lang="ar-SA" sz="2000" b="1" dirty="0" smtClean="0">
                <a:solidFill>
                  <a:schemeClr val="tx1"/>
                </a:solidFill>
              </a:rPr>
              <a:t>2- تغيير مهمة الشركة </a:t>
            </a:r>
            <a:r>
              <a:rPr lang="ar-SA" sz="1800" dirty="0" smtClean="0">
                <a:solidFill>
                  <a:schemeClr val="tx1"/>
                </a:solidFill>
              </a:rPr>
              <a:t>من انتاج الجوارب الرياضية الى( انتاج وسائل راحة القدم )و ترجمة ذلك من خلال جهد متكامل بين رجال التسويق و رجال التصميم . و قد اتخذ التطوير عدة أشكال .</a:t>
            </a:r>
          </a:p>
          <a:p>
            <a:pPr marL="0" indent="0">
              <a:buNone/>
            </a:pPr>
            <a:endParaRPr lang="ar-SA" sz="1800" dirty="0">
              <a:solidFill>
                <a:schemeClr val="tx1"/>
              </a:solidFill>
            </a:endParaRPr>
          </a:p>
          <a:p>
            <a:pPr marL="0" indent="0">
              <a:buNone/>
            </a:pPr>
            <a:r>
              <a:rPr lang="ar-SA" sz="1800" dirty="0" smtClean="0">
                <a:solidFill>
                  <a:schemeClr val="tx1"/>
                </a:solidFill>
              </a:rPr>
              <a:t> * تصميم جوارب لا تنزلق على القدم ، دون استخدام المغاط التقليدي لحل مشكلة العملاء في هذا الصدد .</a:t>
            </a:r>
          </a:p>
          <a:p>
            <a:pPr marL="0" indent="0">
              <a:buNone/>
            </a:pPr>
            <a:r>
              <a:rPr lang="ar-SA" sz="1800" dirty="0">
                <a:solidFill>
                  <a:schemeClr val="tx1"/>
                </a:solidFill>
              </a:rPr>
              <a:t> </a:t>
            </a:r>
            <a:r>
              <a:rPr lang="ar-SA" sz="1800" dirty="0" smtClean="0">
                <a:solidFill>
                  <a:schemeClr val="tx1"/>
                </a:solidFill>
              </a:rPr>
              <a:t>* يتم تصميم جوارب ذات أصابع للقدم لمنع احتكاك و التصاق الأصابع و المحافظة على صحة القدم .</a:t>
            </a:r>
          </a:p>
          <a:p>
            <a:pPr marL="0" indent="0">
              <a:buNone/>
            </a:pPr>
            <a:r>
              <a:rPr lang="ar-SA" sz="1800" dirty="0">
                <a:solidFill>
                  <a:schemeClr val="tx1"/>
                </a:solidFill>
              </a:rPr>
              <a:t> </a:t>
            </a:r>
            <a:r>
              <a:rPr lang="ar-SA" sz="1800" dirty="0" smtClean="0">
                <a:solidFill>
                  <a:schemeClr val="tx1"/>
                </a:solidFill>
              </a:rPr>
              <a:t>* تخفيض (20%) من الأرباح للبحوث ، و التطوير ، و شراء الات جديدة متطورة و تقديم تصميمات متعددة منخفضة التكلفة .</a:t>
            </a:r>
          </a:p>
          <a:p>
            <a:pPr marL="0" indent="0">
              <a:buNone/>
            </a:pPr>
            <a:endParaRPr lang="ar-SA" sz="1800" dirty="0" smtClean="0">
              <a:solidFill>
                <a:schemeClr val="tx1"/>
              </a:solidFill>
            </a:endParaRPr>
          </a:p>
          <a:p>
            <a:pPr marL="0" indent="0">
              <a:buNone/>
            </a:pPr>
            <a:r>
              <a:rPr lang="ar-SA" sz="2400" b="1" dirty="0" smtClean="0">
                <a:solidFill>
                  <a:schemeClr val="tx1"/>
                </a:solidFill>
              </a:rPr>
              <a:t>3- تقسيم السوق</a:t>
            </a:r>
            <a:r>
              <a:rPr lang="ar-SA" sz="1800" b="1" dirty="0" smtClean="0">
                <a:solidFill>
                  <a:schemeClr val="tx1"/>
                </a:solidFill>
              </a:rPr>
              <a:t> </a:t>
            </a:r>
            <a:r>
              <a:rPr lang="ar-SA" sz="1800" dirty="0" smtClean="0">
                <a:solidFill>
                  <a:schemeClr val="tx1"/>
                </a:solidFill>
              </a:rPr>
              <a:t>الى مجموعة الشرائح المتكاملة في الجوارب ، و انتاج جوارب خاصة بكل فئة مثل جوارب التنس ، و جوارب كرة القدم ، وجوارب الكرة الطائرة ، و جوارب كرة السلة ، و جوارب لرياضة التزلج ........الخ  ، مع التركيز على مجموعة من الألعاب ذات المستوى الرفيع ، باستخدام التقسيم وفقا للطبقة الاجتماعية ، و التعامل مع الفئات العالية المستوى التي تبحث عن راحة القدم .</a:t>
            </a:r>
            <a:endParaRPr lang="ar-SA" sz="2400" b="1" dirty="0">
              <a:solidFill>
                <a:schemeClr val="tx1"/>
              </a:solidFill>
            </a:endParaRPr>
          </a:p>
          <a:p>
            <a:pPr marL="0" indent="0">
              <a:buNone/>
            </a:pPr>
            <a:r>
              <a:rPr lang="ar-SA" sz="1800" dirty="0" smtClean="0">
                <a:solidFill>
                  <a:schemeClr val="tx1"/>
                </a:solidFill>
              </a:rPr>
              <a:t> </a:t>
            </a:r>
            <a:endParaRPr lang="ar-SA" sz="2000" b="1" dirty="0">
              <a:solidFill>
                <a:schemeClr val="tx1"/>
              </a:solidFill>
            </a:endParaRPr>
          </a:p>
        </p:txBody>
      </p:sp>
      <p:sp>
        <p:nvSpPr>
          <p:cNvPr id="4" name="عنصر نائب لرقم الشريحة 3"/>
          <p:cNvSpPr>
            <a:spLocks noGrp="1"/>
          </p:cNvSpPr>
          <p:nvPr>
            <p:ph type="sldNum" idx="11"/>
          </p:nvPr>
        </p:nvSpPr>
        <p:spPr/>
        <p:txBody>
          <a:bodyPr/>
          <a:lstStyle/>
          <a:p>
            <a:pPr>
              <a:defRPr/>
            </a:pPr>
            <a:fld id="{648317D5-413C-44B1-ADDB-14332B371307}" type="slidenum">
              <a:rPr lang="ar-SA" smtClean="0"/>
              <a:pPr>
                <a:defRPr/>
              </a:pPr>
              <a:t>17</a:t>
            </a:fld>
            <a:endParaRPr lang="en-US" dirty="0"/>
          </a:p>
        </p:txBody>
      </p:sp>
    </p:spTree>
    <p:extLst>
      <p:ext uri="{BB962C8B-B14F-4D97-AF65-F5344CB8AC3E}">
        <p14:creationId xmlns:p14="http://schemas.microsoft.com/office/powerpoint/2010/main" val="273879445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0"/>
            <a:ext cx="7542213" cy="6629400"/>
          </a:xfrm>
        </p:spPr>
        <p:txBody>
          <a:bodyPr/>
          <a:lstStyle/>
          <a:p>
            <a:pPr marL="0" indent="0">
              <a:buNone/>
            </a:pPr>
            <a:r>
              <a:rPr lang="ar-SA" sz="2400" b="1" dirty="0" smtClean="0">
                <a:solidFill>
                  <a:schemeClr val="tx1"/>
                </a:solidFill>
              </a:rPr>
              <a:t>4- الاستعانة بمنافذ توزيع </a:t>
            </a:r>
            <a:r>
              <a:rPr lang="ar-SA" sz="1800" dirty="0" smtClean="0">
                <a:solidFill>
                  <a:schemeClr val="tx1"/>
                </a:solidFill>
              </a:rPr>
              <a:t>تتعامل مع فئات اجتماعية أعلى ، و فتح فروع صغيرة </a:t>
            </a:r>
            <a:r>
              <a:rPr lang="ar-SA" sz="1800" dirty="0" err="1" smtClean="0">
                <a:solidFill>
                  <a:schemeClr val="tx1"/>
                </a:solidFill>
              </a:rPr>
              <a:t>بالنوادى</a:t>
            </a:r>
            <a:r>
              <a:rPr lang="ar-SA" sz="1800" dirty="0" smtClean="0">
                <a:solidFill>
                  <a:schemeClr val="tx1"/>
                </a:solidFill>
              </a:rPr>
              <a:t> التي ترتادها الطبقات العالية .</a:t>
            </a:r>
          </a:p>
          <a:p>
            <a:pPr marL="0" indent="0">
              <a:buNone/>
            </a:pPr>
            <a:endParaRPr lang="ar-SA" sz="1800" b="1" dirty="0">
              <a:solidFill>
                <a:schemeClr val="tx1"/>
              </a:solidFill>
            </a:endParaRPr>
          </a:p>
          <a:p>
            <a:pPr marL="0" indent="0">
              <a:buNone/>
            </a:pPr>
            <a:r>
              <a:rPr lang="ar-SA" sz="2400" b="1" dirty="0" smtClean="0">
                <a:solidFill>
                  <a:schemeClr val="tx1"/>
                </a:solidFill>
              </a:rPr>
              <a:t>5</a:t>
            </a:r>
            <a:r>
              <a:rPr lang="ar-SA" sz="1800" b="1" dirty="0" smtClean="0">
                <a:solidFill>
                  <a:schemeClr val="tx1"/>
                </a:solidFill>
              </a:rPr>
              <a:t>-</a:t>
            </a:r>
            <a:r>
              <a:rPr lang="ar-SA" sz="1800" dirty="0" smtClean="0">
                <a:solidFill>
                  <a:schemeClr val="tx1"/>
                </a:solidFill>
              </a:rPr>
              <a:t> و قد أدى استخدام تلك الأفكار الى استخدام سياسة تسعير وفقا لقدرات المستهلك على الدفع و رفع أسعار الشركة لتكون ضعف الأصناف الأخرى المنافسة .</a:t>
            </a:r>
          </a:p>
          <a:p>
            <a:pPr marL="0" indent="0">
              <a:buNone/>
            </a:pPr>
            <a:endParaRPr lang="ar-SA" sz="1800" dirty="0">
              <a:solidFill>
                <a:schemeClr val="tx1"/>
              </a:solidFill>
            </a:endParaRPr>
          </a:p>
          <a:p>
            <a:pPr marL="0" indent="0">
              <a:buNone/>
            </a:pPr>
            <a:r>
              <a:rPr lang="ar-SA" sz="2400" b="1" dirty="0" smtClean="0">
                <a:solidFill>
                  <a:schemeClr val="tx1"/>
                </a:solidFill>
              </a:rPr>
              <a:t>6-</a:t>
            </a:r>
            <a:r>
              <a:rPr lang="ar-SA" sz="2000" dirty="0" smtClean="0">
                <a:solidFill>
                  <a:schemeClr val="tx1"/>
                </a:solidFill>
              </a:rPr>
              <a:t> تم استخدام </a:t>
            </a:r>
            <a:r>
              <a:rPr lang="ar-SA" sz="2400" b="1" dirty="0" smtClean="0">
                <a:solidFill>
                  <a:schemeClr val="tx1"/>
                </a:solidFill>
              </a:rPr>
              <a:t> </a:t>
            </a:r>
            <a:r>
              <a:rPr lang="ar-SA" sz="2200" b="1" dirty="0" smtClean="0">
                <a:solidFill>
                  <a:schemeClr val="tx1"/>
                </a:solidFill>
              </a:rPr>
              <a:t>الجهود الترويجية </a:t>
            </a:r>
            <a:r>
              <a:rPr lang="ar-SA" sz="1800" dirty="0" smtClean="0">
                <a:solidFill>
                  <a:schemeClr val="tx1"/>
                </a:solidFill>
              </a:rPr>
              <a:t>لتوضيح التطورات التي أضيفت الى المنتجات ، و تبرير السعر المرتفع و ربطه </a:t>
            </a:r>
            <a:r>
              <a:rPr lang="ar-SA" sz="1800" dirty="0" err="1" smtClean="0">
                <a:solidFill>
                  <a:schemeClr val="tx1"/>
                </a:solidFill>
              </a:rPr>
              <a:t>بنواحى</a:t>
            </a:r>
            <a:r>
              <a:rPr lang="ar-SA" sz="1800" dirty="0" smtClean="0">
                <a:solidFill>
                  <a:schemeClr val="tx1"/>
                </a:solidFill>
              </a:rPr>
              <a:t> الاحترام الموجود </a:t>
            </a:r>
            <a:r>
              <a:rPr lang="ar-SA" sz="1800" dirty="0" err="1" smtClean="0">
                <a:solidFill>
                  <a:schemeClr val="tx1"/>
                </a:solidFill>
              </a:rPr>
              <a:t>بالسلعه</a:t>
            </a:r>
            <a:r>
              <a:rPr lang="ar-SA" sz="1800" dirty="0" smtClean="0">
                <a:solidFill>
                  <a:schemeClr val="tx1"/>
                </a:solidFill>
              </a:rPr>
              <a:t> . حيث تم الربط بين جوارب التنس و بين بطلة التنس العالمية (مارتينا </a:t>
            </a:r>
            <a:r>
              <a:rPr lang="ar-SA" sz="1800" dirty="0" err="1" smtClean="0">
                <a:solidFill>
                  <a:schemeClr val="tx1"/>
                </a:solidFill>
              </a:rPr>
              <a:t>نافرتالوفا</a:t>
            </a:r>
            <a:r>
              <a:rPr lang="ar-SA" sz="1800" dirty="0" smtClean="0">
                <a:solidFill>
                  <a:schemeClr val="tx1"/>
                </a:solidFill>
              </a:rPr>
              <a:t>)</a:t>
            </a:r>
          </a:p>
          <a:p>
            <a:pPr marL="0" indent="0">
              <a:buNone/>
            </a:pPr>
            <a:r>
              <a:rPr lang="ar-SA" sz="1800" dirty="0" smtClean="0">
                <a:solidFill>
                  <a:schemeClr val="tx1"/>
                </a:solidFill>
              </a:rPr>
              <a:t>وتم الحصول على دعم من الجمعية الطبية الامريكية ، و عدد من كبار المؤسسات الامريكية التي اعتمدت على جوارب الشركة بصفة أساسية لتقديمها للعاملين فيها . مع تقديم عدد من التقارير و نشرها في المجلات الطبية المتخصصة .</a:t>
            </a:r>
          </a:p>
          <a:p>
            <a:pPr marL="0" indent="0">
              <a:buNone/>
            </a:pPr>
            <a:r>
              <a:rPr lang="ar-SA" sz="2400" b="1" dirty="0" smtClean="0">
                <a:solidFill>
                  <a:schemeClr val="tx1"/>
                </a:solidFill>
              </a:rPr>
              <a:t>وقد كانت النتيجة ارتفاع مبيعات الشركة من (30)مليون دولار سنويا الى (150) مليون دولار في خطة نفذتها الشركة في ثلاثة أعوام .</a:t>
            </a:r>
          </a:p>
          <a:p>
            <a:pPr marL="0" indent="0">
              <a:buNone/>
            </a:pPr>
            <a:endParaRPr lang="ar-SA" sz="1800" dirty="0">
              <a:solidFill>
                <a:schemeClr val="tx1"/>
              </a:solidFill>
            </a:endParaRPr>
          </a:p>
        </p:txBody>
      </p:sp>
      <p:sp>
        <p:nvSpPr>
          <p:cNvPr id="4" name="عنصر نائب لرقم الشريحة 3"/>
          <p:cNvSpPr>
            <a:spLocks noGrp="1"/>
          </p:cNvSpPr>
          <p:nvPr>
            <p:ph type="sldNum" idx="11"/>
          </p:nvPr>
        </p:nvSpPr>
        <p:spPr/>
        <p:txBody>
          <a:bodyPr/>
          <a:lstStyle/>
          <a:p>
            <a:pPr>
              <a:defRPr/>
            </a:pPr>
            <a:fld id="{648317D5-413C-44B1-ADDB-14332B371307}" type="slidenum">
              <a:rPr lang="ar-SA" smtClean="0"/>
              <a:pPr>
                <a:defRPr/>
              </a:pPr>
              <a:t>18</a:t>
            </a:fld>
            <a:endParaRPr lang="en-US" dirty="0"/>
          </a:p>
        </p:txBody>
      </p:sp>
    </p:spTree>
    <p:extLst>
      <p:ext uri="{BB962C8B-B14F-4D97-AF65-F5344CB8AC3E}">
        <p14:creationId xmlns:p14="http://schemas.microsoft.com/office/powerpoint/2010/main" val="116373558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0"/>
            <a:ext cx="7770813" cy="6124575"/>
          </a:xfrm>
        </p:spPr>
        <p:txBody>
          <a:bodyPr/>
          <a:lstStyle/>
          <a:p>
            <a:pPr marL="0" indent="0">
              <a:buNone/>
            </a:pPr>
            <a:r>
              <a:rPr lang="ar-SA" b="1" dirty="0" smtClean="0">
                <a:solidFill>
                  <a:schemeClr val="tx1"/>
                </a:solidFill>
              </a:rPr>
              <a:t> </a:t>
            </a:r>
            <a:r>
              <a:rPr lang="ar-SA" sz="2000" b="1" dirty="0" smtClean="0">
                <a:solidFill>
                  <a:schemeClr val="tx1"/>
                </a:solidFill>
              </a:rPr>
              <a:t>مما سبق توضح هذه الحالة ما يلى :</a:t>
            </a:r>
          </a:p>
          <a:p>
            <a:pPr>
              <a:buFont typeface="Arial" panose="020B0604020202020204" pitchFamily="34" charset="0"/>
              <a:buChar char="•"/>
            </a:pPr>
            <a:r>
              <a:rPr lang="ar-SA" sz="2000" dirty="0" smtClean="0">
                <a:solidFill>
                  <a:schemeClr val="tx1"/>
                </a:solidFill>
              </a:rPr>
              <a:t>اعتماد أي تطوير في المنشأة على بحوث تسويق متكاملة .</a:t>
            </a:r>
          </a:p>
          <a:p>
            <a:pPr>
              <a:buFont typeface="Arial" panose="020B0604020202020204" pitchFamily="34" charset="0"/>
              <a:buChar char="•"/>
            </a:pPr>
            <a:r>
              <a:rPr lang="ar-SA" sz="2000" dirty="0" smtClean="0">
                <a:solidFill>
                  <a:schemeClr val="tx1"/>
                </a:solidFill>
              </a:rPr>
              <a:t>تطوير المنتجات وفقا لمتطلبات و مشاكل العاملين و رغباتهم .</a:t>
            </a:r>
          </a:p>
          <a:p>
            <a:pPr>
              <a:buFont typeface="Arial" panose="020B0604020202020204" pitchFamily="34" charset="0"/>
              <a:buChar char="•"/>
            </a:pPr>
            <a:r>
              <a:rPr lang="ar-SA" sz="2000" dirty="0" smtClean="0">
                <a:solidFill>
                  <a:schemeClr val="tx1"/>
                </a:solidFill>
              </a:rPr>
              <a:t>تقسيم السوق على أسس جديدة تتوافق مع منافع العملاء .</a:t>
            </a:r>
          </a:p>
          <a:p>
            <a:pPr>
              <a:buFont typeface="Arial" panose="020B0604020202020204" pitchFamily="34" charset="0"/>
              <a:buChar char="•"/>
            </a:pPr>
            <a:r>
              <a:rPr lang="ar-SA" sz="2000" dirty="0" smtClean="0">
                <a:solidFill>
                  <a:schemeClr val="tx1"/>
                </a:solidFill>
              </a:rPr>
              <a:t>تغيير فلسفة التعامل مع التركيز على المنتج الى التركيز على العملاء و مشاكلهم .</a:t>
            </a:r>
          </a:p>
          <a:p>
            <a:pPr>
              <a:buFont typeface="Arial" panose="020B0604020202020204" pitchFamily="34" charset="0"/>
              <a:buChar char="•"/>
            </a:pPr>
            <a:r>
              <a:rPr lang="ar-SA" sz="2000" dirty="0" smtClean="0">
                <a:solidFill>
                  <a:schemeClr val="tx1"/>
                </a:solidFill>
              </a:rPr>
              <a:t>تكوين مزيج </a:t>
            </a:r>
            <a:r>
              <a:rPr lang="ar-SA" sz="2000" dirty="0" err="1" smtClean="0">
                <a:solidFill>
                  <a:schemeClr val="tx1"/>
                </a:solidFill>
              </a:rPr>
              <a:t>تسويقى</a:t>
            </a:r>
            <a:r>
              <a:rPr lang="ar-SA" sz="2000" dirty="0" smtClean="0">
                <a:solidFill>
                  <a:schemeClr val="tx1"/>
                </a:solidFill>
              </a:rPr>
              <a:t> متكامل ( تطوير المنتجات – سعر مناسب مرتبط بمفاهيم العملاء عن الجودة – منافذ توزيع مناسبة – سياسة ترويج متكاملة ) .</a:t>
            </a:r>
          </a:p>
          <a:p>
            <a:pPr marL="0" indent="0">
              <a:buNone/>
            </a:pPr>
            <a:endParaRPr lang="ar-SA" sz="2000" dirty="0" smtClean="0">
              <a:solidFill>
                <a:schemeClr val="tx1"/>
              </a:solidFill>
            </a:endParaRPr>
          </a:p>
          <a:p>
            <a:pPr marL="0" indent="0">
              <a:buNone/>
            </a:pPr>
            <a:r>
              <a:rPr lang="ar-SA" sz="2400" b="1" dirty="0" smtClean="0">
                <a:solidFill>
                  <a:schemeClr val="tx1"/>
                </a:solidFill>
              </a:rPr>
              <a:t>المطلوب : </a:t>
            </a:r>
            <a:r>
              <a:rPr lang="ar-SA" sz="2000" b="1" dirty="0" smtClean="0">
                <a:solidFill>
                  <a:schemeClr val="tx1"/>
                </a:solidFill>
              </a:rPr>
              <a:t>التعرف على جوانب المزيج </a:t>
            </a:r>
            <a:r>
              <a:rPr lang="ar-SA" sz="2000" b="1" dirty="0" err="1" smtClean="0">
                <a:solidFill>
                  <a:schemeClr val="tx1"/>
                </a:solidFill>
              </a:rPr>
              <a:t>التسويقى</a:t>
            </a:r>
            <a:r>
              <a:rPr lang="ar-SA" sz="2000" b="1" dirty="0" smtClean="0">
                <a:solidFill>
                  <a:schemeClr val="tx1"/>
                </a:solidFill>
              </a:rPr>
              <a:t> المتكامل في هذه الحالة و مدى إمكانية تطبيقه في منتجات أخرى .</a:t>
            </a:r>
            <a:endParaRPr lang="ar-SA" sz="2000" b="1" dirty="0">
              <a:solidFill>
                <a:schemeClr val="tx1"/>
              </a:solidFill>
            </a:endParaRPr>
          </a:p>
          <a:p>
            <a:pPr>
              <a:buFont typeface="Arial" panose="020B0604020202020204" pitchFamily="34" charset="0"/>
              <a:buChar char="•"/>
            </a:pPr>
            <a:endParaRPr lang="ar-SA" sz="2000" dirty="0" smtClean="0">
              <a:solidFill>
                <a:schemeClr val="tx1"/>
              </a:solidFill>
            </a:endParaRPr>
          </a:p>
          <a:p>
            <a:pPr marL="0" indent="0">
              <a:buNone/>
            </a:pPr>
            <a:endParaRPr lang="ar-SA" b="1" dirty="0">
              <a:solidFill>
                <a:schemeClr val="tx1"/>
              </a:solidFill>
            </a:endParaRPr>
          </a:p>
        </p:txBody>
      </p:sp>
      <p:sp>
        <p:nvSpPr>
          <p:cNvPr id="4" name="عنصر نائب لرقم الشريحة 3"/>
          <p:cNvSpPr>
            <a:spLocks noGrp="1"/>
          </p:cNvSpPr>
          <p:nvPr>
            <p:ph type="sldNum" idx="11"/>
          </p:nvPr>
        </p:nvSpPr>
        <p:spPr/>
        <p:txBody>
          <a:bodyPr/>
          <a:lstStyle/>
          <a:p>
            <a:pPr>
              <a:defRPr/>
            </a:pPr>
            <a:fld id="{648317D5-413C-44B1-ADDB-14332B371307}" type="slidenum">
              <a:rPr lang="ar-SA" smtClean="0"/>
              <a:pPr>
                <a:defRPr/>
              </a:pPr>
              <a:t>19</a:t>
            </a:fld>
            <a:endParaRPr lang="en-US" dirty="0"/>
          </a:p>
        </p:txBody>
      </p:sp>
    </p:spTree>
    <p:extLst>
      <p:ext uri="{BB962C8B-B14F-4D97-AF65-F5344CB8AC3E}">
        <p14:creationId xmlns:p14="http://schemas.microsoft.com/office/powerpoint/2010/main" val="315935731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79197" y="3803476"/>
            <a:ext cx="5257800" cy="533400"/>
          </a:xfrm>
          <a:prstGeom prst="rect">
            <a:avLst/>
          </a:prstGeom>
          <a:ln>
            <a:noFill/>
          </a:ln>
          <a:effectLst>
            <a:glow rad="101600">
              <a:schemeClr val="tx1">
                <a:alpha val="60000"/>
              </a:schemeClr>
            </a:glow>
          </a:effectLst>
        </p:spPr>
        <p:txBody>
          <a:bodyPr>
            <a:normAutofit fontScale="67500" lnSpcReduction="20000"/>
          </a:bodyPr>
          <a:lstStyle>
            <a:lvl1pPr algn="l" rtl="1"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1" fontAlgn="base" hangingPunct="1">
              <a:spcBef>
                <a:spcPct val="0"/>
              </a:spcBef>
              <a:spcAft>
                <a:spcPct val="0"/>
              </a:spcAft>
              <a:defRPr sz="3600">
                <a:solidFill>
                  <a:schemeClr val="tx2"/>
                </a:solidFill>
                <a:latin typeface="Arial" charset="0"/>
              </a:defRPr>
            </a:lvl2pPr>
            <a:lvl3pPr algn="l" rtl="1" eaLnBrk="1" fontAlgn="base" hangingPunct="1">
              <a:spcBef>
                <a:spcPct val="0"/>
              </a:spcBef>
              <a:spcAft>
                <a:spcPct val="0"/>
              </a:spcAft>
              <a:defRPr sz="3600">
                <a:solidFill>
                  <a:schemeClr val="tx2"/>
                </a:solidFill>
                <a:latin typeface="Arial" charset="0"/>
              </a:defRPr>
            </a:lvl3pPr>
            <a:lvl4pPr algn="l" rtl="1" eaLnBrk="1" fontAlgn="base" hangingPunct="1">
              <a:spcBef>
                <a:spcPct val="0"/>
              </a:spcBef>
              <a:spcAft>
                <a:spcPct val="0"/>
              </a:spcAft>
              <a:defRPr sz="3600">
                <a:solidFill>
                  <a:schemeClr val="tx2"/>
                </a:solidFill>
                <a:latin typeface="Arial" charset="0"/>
              </a:defRPr>
            </a:lvl4pPr>
            <a:lvl5pPr algn="l" rtl="1" eaLnBrk="1" fontAlgn="base" hangingPunct="1">
              <a:spcBef>
                <a:spcPct val="0"/>
              </a:spcBef>
              <a:spcAft>
                <a:spcPct val="0"/>
              </a:spcAft>
              <a:defRPr sz="3600">
                <a:solidFill>
                  <a:schemeClr val="tx2"/>
                </a:solidFill>
                <a:latin typeface="Arial" charset="0"/>
              </a:defRPr>
            </a:lvl5pPr>
            <a:lvl6pPr marL="457200" algn="l" rtl="1" eaLnBrk="1" fontAlgn="base" hangingPunct="1">
              <a:spcBef>
                <a:spcPct val="0"/>
              </a:spcBef>
              <a:spcAft>
                <a:spcPct val="0"/>
              </a:spcAft>
              <a:defRPr sz="3600">
                <a:solidFill>
                  <a:schemeClr val="tx2"/>
                </a:solidFill>
                <a:latin typeface="Arial" charset="0"/>
              </a:defRPr>
            </a:lvl6pPr>
            <a:lvl7pPr marL="914400" algn="l" rtl="1" eaLnBrk="1" fontAlgn="base" hangingPunct="1">
              <a:spcBef>
                <a:spcPct val="0"/>
              </a:spcBef>
              <a:spcAft>
                <a:spcPct val="0"/>
              </a:spcAft>
              <a:defRPr sz="3600">
                <a:solidFill>
                  <a:schemeClr val="tx2"/>
                </a:solidFill>
                <a:latin typeface="Arial" charset="0"/>
              </a:defRPr>
            </a:lvl7pPr>
            <a:lvl8pPr marL="1371600" algn="l" rtl="1" eaLnBrk="1" fontAlgn="base" hangingPunct="1">
              <a:spcBef>
                <a:spcPct val="0"/>
              </a:spcBef>
              <a:spcAft>
                <a:spcPct val="0"/>
              </a:spcAft>
              <a:defRPr sz="3600">
                <a:solidFill>
                  <a:schemeClr val="tx2"/>
                </a:solidFill>
                <a:latin typeface="Arial" charset="0"/>
              </a:defRPr>
            </a:lvl8pPr>
            <a:lvl9pPr marL="1828800" algn="l" rtl="1" eaLnBrk="1" fontAlgn="base" hangingPunct="1">
              <a:spcBef>
                <a:spcPct val="0"/>
              </a:spcBef>
              <a:spcAft>
                <a:spcPct val="0"/>
              </a:spcAft>
              <a:defRPr sz="3600">
                <a:solidFill>
                  <a:schemeClr val="tx2"/>
                </a:solidFill>
                <a:latin typeface="Arial" charset="0"/>
              </a:defRPr>
            </a:lvl9pPr>
          </a:lstStyle>
          <a:p>
            <a:pPr algn="ctr" fontAlgn="auto">
              <a:spcAft>
                <a:spcPts val="0"/>
              </a:spcAft>
              <a:defRPr/>
            </a:pPr>
            <a:r>
              <a:rPr lang="ar-EG" sz="2800" b="1" dirty="0" smtClean="0">
                <a:solidFill>
                  <a:srgbClr val="7030A0"/>
                </a:solidFill>
                <a:effectLst/>
                <a:latin typeface="Adobe Arabic" pitchFamily="18" charset="-78"/>
                <a:cs typeface="Adobe Arabic" pitchFamily="18" charset="-78"/>
              </a:rPr>
              <a:t>الوحدة ا</a:t>
            </a:r>
            <a:r>
              <a:rPr lang="ar-SA" sz="2800" b="1" dirty="0" smtClean="0">
                <a:solidFill>
                  <a:srgbClr val="7030A0"/>
                </a:solidFill>
                <a:effectLst/>
                <a:latin typeface="Adobe Arabic" pitchFamily="18" charset="-78"/>
                <a:cs typeface="Adobe Arabic" pitchFamily="18" charset="-78"/>
              </a:rPr>
              <a:t>لثانية</a:t>
            </a:r>
            <a:r>
              <a:rPr lang="ar-EG" sz="2800" b="1" dirty="0" smtClean="0">
                <a:solidFill>
                  <a:srgbClr val="7030A0"/>
                </a:solidFill>
                <a:effectLst/>
                <a:latin typeface="Adobe Arabic" pitchFamily="18" charset="-78"/>
                <a:cs typeface="Adobe Arabic" pitchFamily="18" charset="-78"/>
              </a:rPr>
              <a:t> : </a:t>
            </a:r>
            <a:r>
              <a:rPr lang="ar-SA" sz="2800" b="1" dirty="0" smtClean="0">
                <a:solidFill>
                  <a:srgbClr val="7030A0"/>
                </a:solidFill>
                <a:effectLst/>
                <a:latin typeface="Adobe Arabic" pitchFamily="18" charset="-78"/>
                <a:cs typeface="Adobe Arabic" pitchFamily="18" charset="-78"/>
              </a:rPr>
              <a:t>دراس</a:t>
            </a:r>
            <a:r>
              <a:rPr lang="ar-EG" sz="2800" b="1" dirty="0" smtClean="0">
                <a:solidFill>
                  <a:srgbClr val="7030A0"/>
                </a:solidFill>
                <a:effectLst/>
                <a:latin typeface="Adobe Arabic" pitchFamily="18" charset="-78"/>
                <a:cs typeface="Adobe Arabic" pitchFamily="18" charset="-78"/>
              </a:rPr>
              <a:t>ة</a:t>
            </a:r>
            <a:r>
              <a:rPr lang="ar-SA" sz="2800" b="1" dirty="0" smtClean="0">
                <a:solidFill>
                  <a:srgbClr val="7030A0"/>
                </a:solidFill>
                <a:effectLst/>
                <a:latin typeface="Adobe Arabic" pitchFamily="18" charset="-78"/>
                <a:cs typeface="Adobe Arabic" pitchFamily="18" charset="-78"/>
              </a:rPr>
              <a:t> الجدو</a:t>
            </a:r>
            <a:r>
              <a:rPr lang="ar-EG" sz="2800" b="1" dirty="0" smtClean="0">
                <a:solidFill>
                  <a:srgbClr val="7030A0"/>
                </a:solidFill>
                <a:effectLst/>
                <a:latin typeface="Adobe Arabic" pitchFamily="18" charset="-78"/>
                <a:cs typeface="Adobe Arabic" pitchFamily="18" charset="-78"/>
              </a:rPr>
              <a:t>ى</a:t>
            </a:r>
            <a:r>
              <a:rPr lang="ar-SA" sz="2800" b="1" dirty="0" smtClean="0">
                <a:solidFill>
                  <a:srgbClr val="7030A0"/>
                </a:solidFill>
                <a:effectLst/>
                <a:latin typeface="Adobe Arabic" pitchFamily="18" charset="-78"/>
                <a:cs typeface="Adobe Arabic" pitchFamily="18" charset="-78"/>
              </a:rPr>
              <a:t> ا</a:t>
            </a:r>
            <a:r>
              <a:rPr lang="ar-EG" sz="2800" b="1" dirty="0" smtClean="0">
                <a:solidFill>
                  <a:srgbClr val="7030A0"/>
                </a:solidFill>
                <a:effectLst/>
                <a:latin typeface="Adobe Arabic" pitchFamily="18" charset="-78"/>
                <a:cs typeface="Adobe Arabic" pitchFamily="18" charset="-78"/>
              </a:rPr>
              <a:t>لا</a:t>
            </a:r>
            <a:r>
              <a:rPr lang="ar-SA" sz="2800" b="1" dirty="0" err="1" smtClean="0">
                <a:solidFill>
                  <a:srgbClr val="7030A0"/>
                </a:solidFill>
                <a:effectLst/>
                <a:latin typeface="Adobe Arabic" pitchFamily="18" charset="-78"/>
                <a:cs typeface="Adobe Arabic" pitchFamily="18" charset="-78"/>
              </a:rPr>
              <a:t>قتصادية</a:t>
            </a:r>
            <a:r>
              <a:rPr lang="ar-SA" sz="2800" b="1" dirty="0" smtClean="0">
                <a:solidFill>
                  <a:srgbClr val="7030A0"/>
                </a:solidFill>
                <a:effectLst/>
                <a:latin typeface="Adobe Arabic" pitchFamily="18" charset="-78"/>
                <a:cs typeface="Adobe Arabic" pitchFamily="18" charset="-78"/>
              </a:rPr>
              <a:t> للمشروع الريادي</a:t>
            </a:r>
            <a:endParaRPr lang="ar-EG" sz="2800" b="1" dirty="0">
              <a:solidFill>
                <a:srgbClr val="7030A0"/>
              </a:solidFill>
              <a:effectLst/>
              <a:latin typeface="Adobe Arabic" pitchFamily="18" charset="-78"/>
              <a:cs typeface="Adobe Arabic" pitchFamily="18" charset="-78"/>
            </a:endParaRPr>
          </a:p>
        </p:txBody>
      </p:sp>
      <p:sp>
        <p:nvSpPr>
          <p:cNvPr id="3" name="Title 1"/>
          <p:cNvSpPr txBox="1">
            <a:spLocks/>
          </p:cNvSpPr>
          <p:nvPr/>
        </p:nvSpPr>
        <p:spPr>
          <a:xfrm>
            <a:off x="2247603" y="1219200"/>
            <a:ext cx="4038600" cy="762000"/>
          </a:xfrm>
          <a:prstGeom prst="rect">
            <a:avLst/>
          </a:prstGeom>
          <a:effectLst>
            <a:glow rad="101600">
              <a:schemeClr val="tx1">
                <a:alpha val="60000"/>
              </a:schemeClr>
            </a:glow>
          </a:effectLst>
        </p:spPr>
        <p:txBody>
          <a:bodyPr anchor="b">
            <a:normAutofit fontScale="77500" lnSpcReduction="20000"/>
          </a:bodyPr>
          <a:lstStyle/>
          <a:p>
            <a:pPr algn="r" rtl="1" fontAlgn="auto">
              <a:spcAft>
                <a:spcPts val="0"/>
              </a:spcAft>
              <a:defRPr/>
            </a:pPr>
            <a:r>
              <a:rPr lang="ar-EG" sz="3600" b="1" dirty="0">
                <a:solidFill>
                  <a:schemeClr val="bg2">
                    <a:lumMod val="40000"/>
                    <a:lumOff val="60000"/>
                  </a:schemeClr>
                </a:solidFill>
                <a:effectLst/>
                <a:latin typeface="Adobe Arabic" pitchFamily="18" charset="-78"/>
                <a:ea typeface="+mj-ea"/>
                <a:cs typeface="Adobe Arabic" pitchFamily="18" charset="-78"/>
              </a:rPr>
              <a:t>مقرر ريادة الأعمال </a:t>
            </a:r>
            <a:r>
              <a:rPr lang="en-US" sz="3600" b="1" dirty="0">
                <a:solidFill>
                  <a:schemeClr val="bg2">
                    <a:lumMod val="40000"/>
                    <a:lumOff val="60000"/>
                  </a:schemeClr>
                </a:solidFill>
                <a:effectLst/>
                <a:latin typeface="Adobe Arabic" pitchFamily="18" charset="-78"/>
                <a:ea typeface="+mj-ea"/>
                <a:cs typeface="Adobe Arabic" pitchFamily="18" charset="-78"/>
              </a:rPr>
              <a:t>101 )</a:t>
            </a:r>
            <a:r>
              <a:rPr lang="ar-EG" sz="3600" b="1" dirty="0">
                <a:solidFill>
                  <a:schemeClr val="bg2">
                    <a:lumMod val="40000"/>
                    <a:lumOff val="60000"/>
                  </a:schemeClr>
                </a:solidFill>
                <a:effectLst/>
                <a:latin typeface="Adobe Arabic" pitchFamily="18" charset="-78"/>
                <a:ea typeface="+mj-ea"/>
                <a:cs typeface="Adobe Arabic" pitchFamily="18" charset="-78"/>
              </a:rPr>
              <a:t> ريد )</a:t>
            </a:r>
          </a:p>
        </p:txBody>
      </p:sp>
      <p:sp>
        <p:nvSpPr>
          <p:cNvPr id="4" name="Subtitle 2"/>
          <p:cNvSpPr txBox="1">
            <a:spLocks/>
          </p:cNvSpPr>
          <p:nvPr/>
        </p:nvSpPr>
        <p:spPr>
          <a:xfrm>
            <a:off x="1447800" y="4572000"/>
            <a:ext cx="6178826" cy="990600"/>
          </a:xfrm>
          <a:prstGeom prst="rect">
            <a:avLst/>
          </a:prstGeom>
          <a:effectLst>
            <a:glow rad="101600">
              <a:schemeClr val="tx1">
                <a:alpha val="60000"/>
              </a:schemeClr>
            </a:glow>
          </a:effectLst>
        </p:spPr>
        <p:txBody>
          <a:bodyPr lIns="45720" rIns="45720"/>
          <a:lstStyle/>
          <a:p>
            <a:pPr marR="64008" algn="ctr" rtl="1" fontAlgn="auto">
              <a:spcBef>
                <a:spcPts val="400"/>
              </a:spcBef>
              <a:spcAft>
                <a:spcPts val="0"/>
              </a:spcAft>
              <a:buClr>
                <a:schemeClr val="accent1"/>
              </a:buClr>
              <a:buSzPct val="68000"/>
              <a:buFont typeface="Wingdings 3"/>
              <a:buNone/>
              <a:defRPr/>
            </a:pPr>
            <a:r>
              <a:rPr lang="ar-EG" sz="2400" b="1" dirty="0">
                <a:solidFill>
                  <a:srgbClr val="009900"/>
                </a:solidFill>
                <a:effectLst/>
                <a:latin typeface="Adobe Arabic" pitchFamily="18" charset="-78"/>
                <a:cs typeface="Adobe Arabic" pitchFamily="18" charset="-78"/>
              </a:rPr>
              <a:t>الجلسة </a:t>
            </a:r>
            <a:r>
              <a:rPr lang="ar-EG" sz="2400" b="1" dirty="0" smtClean="0">
                <a:solidFill>
                  <a:srgbClr val="009900"/>
                </a:solidFill>
                <a:effectLst/>
                <a:latin typeface="Adobe Arabic" pitchFamily="18" charset="-78"/>
                <a:cs typeface="Adobe Arabic" pitchFamily="18" charset="-78"/>
              </a:rPr>
              <a:t>ال</a:t>
            </a:r>
            <a:r>
              <a:rPr lang="ar-SA" sz="2400" b="1" dirty="0" smtClean="0">
                <a:solidFill>
                  <a:srgbClr val="009900"/>
                </a:solidFill>
                <a:latin typeface="Adobe Arabic" pitchFamily="18" charset="-78"/>
                <a:cs typeface="Adobe Arabic" pitchFamily="18" charset="-78"/>
              </a:rPr>
              <a:t>خامسة : الخطة التسويقية</a:t>
            </a:r>
            <a:endParaRPr lang="ar-EG" sz="2400" b="1" dirty="0">
              <a:solidFill>
                <a:srgbClr val="009900"/>
              </a:solidFill>
              <a:effectLst/>
              <a:latin typeface="Adobe Arabic" pitchFamily="18" charset="-78"/>
              <a:cs typeface="Adobe Arabic" pitchFamily="18" charset="-78"/>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94175" y="2141298"/>
            <a:ext cx="2886075" cy="1581150"/>
          </a:xfrm>
          <a:prstGeom prst="rect">
            <a:avLst/>
          </a:prstGeom>
          <a:ln>
            <a:noFill/>
          </a:ln>
          <a:effectLst>
            <a:softEdge rad="112500"/>
          </a:effectLst>
        </p:spPr>
      </p:pic>
      <p:sp>
        <p:nvSpPr>
          <p:cNvPr id="7"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26618564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80">
                                          <p:stCondLst>
                                            <p:cond delay="0"/>
                                          </p:stCondLst>
                                        </p:cTn>
                                        <p:tgtEl>
                                          <p:spTgt spid="4"/>
                                        </p:tgtEl>
                                      </p:cBhvr>
                                    </p:animEffect>
                                    <p:anim calcmode="lin" valueType="num">
                                      <p:cBhvr>
                                        <p:cTn id="5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gtEl>
                                      </p:cBhvr>
                                      <p:to x="100000" y="60000"/>
                                    </p:animScale>
                                    <p:animScale>
                                      <p:cBhvr>
                                        <p:cTn id="62" dur="166" decel="50000">
                                          <p:stCondLst>
                                            <p:cond delay="676"/>
                                          </p:stCondLst>
                                        </p:cTn>
                                        <p:tgtEl>
                                          <p:spTgt spid="4"/>
                                        </p:tgtEl>
                                      </p:cBhvr>
                                      <p:to x="100000" y="100000"/>
                                    </p:animScale>
                                    <p:animScale>
                                      <p:cBhvr>
                                        <p:cTn id="63" dur="26">
                                          <p:stCondLst>
                                            <p:cond delay="1312"/>
                                          </p:stCondLst>
                                        </p:cTn>
                                        <p:tgtEl>
                                          <p:spTgt spid="4"/>
                                        </p:tgtEl>
                                      </p:cBhvr>
                                      <p:to x="100000" y="80000"/>
                                    </p:animScale>
                                    <p:animScale>
                                      <p:cBhvr>
                                        <p:cTn id="64" dur="166" decel="50000">
                                          <p:stCondLst>
                                            <p:cond delay="1338"/>
                                          </p:stCondLst>
                                        </p:cTn>
                                        <p:tgtEl>
                                          <p:spTgt spid="4"/>
                                        </p:tgtEl>
                                      </p:cBhvr>
                                      <p:to x="100000" y="100000"/>
                                    </p:animScale>
                                    <p:animScale>
                                      <p:cBhvr>
                                        <p:cTn id="65" dur="26">
                                          <p:stCondLst>
                                            <p:cond delay="1642"/>
                                          </p:stCondLst>
                                        </p:cTn>
                                        <p:tgtEl>
                                          <p:spTgt spid="4"/>
                                        </p:tgtEl>
                                      </p:cBhvr>
                                      <p:to x="100000" y="90000"/>
                                    </p:animScale>
                                    <p:animScale>
                                      <p:cBhvr>
                                        <p:cTn id="66" dur="166" decel="50000">
                                          <p:stCondLst>
                                            <p:cond delay="1668"/>
                                          </p:stCondLst>
                                        </p:cTn>
                                        <p:tgtEl>
                                          <p:spTgt spid="4"/>
                                        </p:tgtEl>
                                      </p:cBhvr>
                                      <p:to x="100000" y="100000"/>
                                    </p:animScale>
                                    <p:animScale>
                                      <p:cBhvr>
                                        <p:cTn id="67" dur="26">
                                          <p:stCondLst>
                                            <p:cond delay="1808"/>
                                          </p:stCondLst>
                                        </p:cTn>
                                        <p:tgtEl>
                                          <p:spTgt spid="4"/>
                                        </p:tgtEl>
                                      </p:cBhvr>
                                      <p:to x="100000" y="95000"/>
                                    </p:animScale>
                                    <p:animScale>
                                      <p:cBhvr>
                                        <p:cTn id="6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0200" y="1751556"/>
            <a:ext cx="5562600" cy="685800"/>
          </a:xfrm>
          <a:prstGeom prst="rect">
            <a:avLst/>
          </a:prstGeom>
        </p:spPr>
        <p:txBody>
          <a:bodyPr>
            <a:noAutofit/>
          </a:bodyPr>
          <a:lstStyle>
            <a:lvl1pPr algn="l" rtl="1"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1" fontAlgn="base" hangingPunct="1">
              <a:spcBef>
                <a:spcPct val="0"/>
              </a:spcBef>
              <a:spcAft>
                <a:spcPct val="0"/>
              </a:spcAft>
              <a:defRPr sz="3600">
                <a:solidFill>
                  <a:schemeClr val="tx2"/>
                </a:solidFill>
                <a:latin typeface="Arial" charset="0"/>
              </a:defRPr>
            </a:lvl2pPr>
            <a:lvl3pPr algn="l" rtl="1" eaLnBrk="1" fontAlgn="base" hangingPunct="1">
              <a:spcBef>
                <a:spcPct val="0"/>
              </a:spcBef>
              <a:spcAft>
                <a:spcPct val="0"/>
              </a:spcAft>
              <a:defRPr sz="3600">
                <a:solidFill>
                  <a:schemeClr val="tx2"/>
                </a:solidFill>
                <a:latin typeface="Arial" charset="0"/>
              </a:defRPr>
            </a:lvl3pPr>
            <a:lvl4pPr algn="l" rtl="1" eaLnBrk="1" fontAlgn="base" hangingPunct="1">
              <a:spcBef>
                <a:spcPct val="0"/>
              </a:spcBef>
              <a:spcAft>
                <a:spcPct val="0"/>
              </a:spcAft>
              <a:defRPr sz="3600">
                <a:solidFill>
                  <a:schemeClr val="tx2"/>
                </a:solidFill>
                <a:latin typeface="Arial" charset="0"/>
              </a:defRPr>
            </a:lvl4pPr>
            <a:lvl5pPr algn="l" rtl="1" eaLnBrk="1" fontAlgn="base" hangingPunct="1">
              <a:spcBef>
                <a:spcPct val="0"/>
              </a:spcBef>
              <a:spcAft>
                <a:spcPct val="0"/>
              </a:spcAft>
              <a:defRPr sz="3600">
                <a:solidFill>
                  <a:schemeClr val="tx2"/>
                </a:solidFill>
                <a:latin typeface="Arial" charset="0"/>
              </a:defRPr>
            </a:lvl5pPr>
            <a:lvl6pPr marL="457200" algn="l" rtl="1" eaLnBrk="1" fontAlgn="base" hangingPunct="1">
              <a:spcBef>
                <a:spcPct val="0"/>
              </a:spcBef>
              <a:spcAft>
                <a:spcPct val="0"/>
              </a:spcAft>
              <a:defRPr sz="3600">
                <a:solidFill>
                  <a:schemeClr val="tx2"/>
                </a:solidFill>
                <a:latin typeface="Arial" charset="0"/>
              </a:defRPr>
            </a:lvl6pPr>
            <a:lvl7pPr marL="914400" algn="l" rtl="1" eaLnBrk="1" fontAlgn="base" hangingPunct="1">
              <a:spcBef>
                <a:spcPct val="0"/>
              </a:spcBef>
              <a:spcAft>
                <a:spcPct val="0"/>
              </a:spcAft>
              <a:defRPr sz="3600">
                <a:solidFill>
                  <a:schemeClr val="tx2"/>
                </a:solidFill>
                <a:latin typeface="Arial" charset="0"/>
              </a:defRPr>
            </a:lvl7pPr>
            <a:lvl8pPr marL="1371600" algn="l" rtl="1" eaLnBrk="1" fontAlgn="base" hangingPunct="1">
              <a:spcBef>
                <a:spcPct val="0"/>
              </a:spcBef>
              <a:spcAft>
                <a:spcPct val="0"/>
              </a:spcAft>
              <a:defRPr sz="3600">
                <a:solidFill>
                  <a:schemeClr val="tx2"/>
                </a:solidFill>
                <a:latin typeface="Arial" charset="0"/>
              </a:defRPr>
            </a:lvl8pPr>
            <a:lvl9pPr marL="1828800" algn="l" rtl="1" eaLnBrk="1" fontAlgn="base" hangingPunct="1">
              <a:spcBef>
                <a:spcPct val="0"/>
              </a:spcBef>
              <a:spcAft>
                <a:spcPct val="0"/>
              </a:spcAft>
              <a:defRPr sz="3600">
                <a:solidFill>
                  <a:schemeClr val="tx2"/>
                </a:solidFill>
                <a:latin typeface="Arial" charset="0"/>
              </a:defRPr>
            </a:lvl9pPr>
          </a:lstStyle>
          <a:p>
            <a:pPr marR="64008" algn="ctr" fontAlgn="auto">
              <a:spcBef>
                <a:spcPts val="400"/>
              </a:spcBef>
              <a:spcAft>
                <a:spcPts val="0"/>
              </a:spcAft>
              <a:buClr>
                <a:schemeClr val="accent1"/>
              </a:buClr>
              <a:buSzPct val="68000"/>
              <a:defRPr/>
            </a:pPr>
            <a:r>
              <a:rPr lang="ar-SA" sz="2800" b="1" dirty="0" smtClean="0">
                <a:solidFill>
                  <a:srgbClr val="FF0000"/>
                </a:solidFill>
                <a:effectLst/>
                <a:latin typeface="Adobe Arabic" pitchFamily="18" charset="-78"/>
                <a:cs typeface="Adobe Arabic" pitchFamily="18" charset="-78"/>
              </a:rPr>
              <a:t>الجلسة الخامسة : الخطة التسويقية</a:t>
            </a:r>
            <a:endParaRPr lang="ar-EG" sz="2800" b="1" dirty="0">
              <a:solidFill>
                <a:srgbClr val="FF0000"/>
              </a:solidFill>
              <a:effectLst/>
              <a:latin typeface="Adobe Arabic" pitchFamily="18" charset="-78"/>
              <a:cs typeface="Adobe Arabic" pitchFamily="18" charset="-78"/>
            </a:endParaRPr>
          </a:p>
        </p:txBody>
      </p:sp>
      <p:pic>
        <p:nvPicPr>
          <p:cNvPr id="5" name="Picture 4" descr="untitled.bmp"/>
          <p:cNvPicPr/>
          <p:nvPr/>
        </p:nvPicPr>
        <p:blipFill>
          <a:blip r:embed="rId2" cstate="print"/>
          <a:stretch>
            <a:fillRect/>
          </a:stretch>
        </p:blipFill>
        <p:spPr>
          <a:xfrm>
            <a:off x="2171700" y="2743200"/>
            <a:ext cx="4419600" cy="2751942"/>
          </a:xfrm>
          <a:prstGeom prst="rect">
            <a:avLst/>
          </a:prstGeom>
        </p:spPr>
      </p:pic>
      <p:sp>
        <p:nvSpPr>
          <p:cNvPr id="6"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42177910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487606" y="3886200"/>
            <a:ext cx="7437194" cy="198120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a:lstStyle/>
          <a:p>
            <a:pPr algn="r" rtl="1" fontAlgn="auto">
              <a:lnSpc>
                <a:spcPct val="150000"/>
              </a:lnSpc>
              <a:spcBef>
                <a:spcPts val="0"/>
              </a:spcBef>
              <a:spcAft>
                <a:spcPts val="0"/>
              </a:spcAft>
              <a:defRPr/>
            </a:pPr>
            <a:r>
              <a:rPr lang="ar-SA" sz="2000" dirty="0">
                <a:solidFill>
                  <a:srgbClr val="0070C0"/>
                </a:solidFill>
                <a:effectLst/>
                <a:latin typeface="Adobe Arabic" pitchFamily="18" charset="-78"/>
                <a:cs typeface="Adobe Arabic" pitchFamily="18" charset="-78"/>
              </a:rPr>
              <a:t>عزيزي الطالب، يتوقع منك بعد نهاية هذه الجلسة التدريبية أن تكون قادر</a:t>
            </a:r>
            <a:r>
              <a:rPr lang="ar-EG" sz="2000" dirty="0">
                <a:solidFill>
                  <a:srgbClr val="0070C0"/>
                </a:solidFill>
                <a:effectLst/>
                <a:latin typeface="Adobe Arabic" pitchFamily="18" charset="-78"/>
                <a:cs typeface="Adobe Arabic" pitchFamily="18" charset="-78"/>
              </a:rPr>
              <a:t>ً</a:t>
            </a:r>
            <a:r>
              <a:rPr lang="ar-SA" sz="2000" dirty="0">
                <a:solidFill>
                  <a:srgbClr val="0070C0"/>
                </a:solidFill>
                <a:effectLst/>
                <a:latin typeface="Adobe Arabic" pitchFamily="18" charset="-78"/>
                <a:cs typeface="Adobe Arabic" pitchFamily="18" charset="-78"/>
              </a:rPr>
              <a:t>ا– بإذن الله</a:t>
            </a:r>
            <a:r>
              <a:rPr lang="ar-EG" sz="2000" dirty="0">
                <a:solidFill>
                  <a:srgbClr val="0070C0"/>
                </a:solidFill>
                <a:effectLst/>
                <a:latin typeface="Adobe Arabic" pitchFamily="18" charset="-78"/>
                <a:cs typeface="Adobe Arabic" pitchFamily="18" charset="-78"/>
              </a:rPr>
              <a:t> </a:t>
            </a:r>
            <a:r>
              <a:rPr lang="ar-SA" sz="2000" dirty="0" smtClean="0">
                <a:solidFill>
                  <a:srgbClr val="0070C0"/>
                </a:solidFill>
                <a:effectLst/>
                <a:latin typeface="Adobe Arabic" pitchFamily="18" charset="-78"/>
                <a:cs typeface="Adobe Arabic" pitchFamily="18" charset="-78"/>
              </a:rPr>
              <a:t>على:</a:t>
            </a:r>
            <a:endParaRPr lang="en-US" sz="2000" dirty="0">
              <a:solidFill>
                <a:srgbClr val="0070C0"/>
              </a:solidFill>
              <a:effectLst/>
              <a:latin typeface="Adobe Arabic" pitchFamily="18" charset="-78"/>
              <a:cs typeface="Adobe Arabic" pitchFamily="18" charset="-78"/>
            </a:endParaRPr>
          </a:p>
          <a:p>
            <a:pPr marL="342900" lvl="0" indent="-342900" algn="r" rtl="1">
              <a:buFont typeface="+mj-lt"/>
              <a:buAutoNum type="arabicPeriod"/>
            </a:pPr>
            <a:r>
              <a:rPr lang="ar-SA" b="1" dirty="0"/>
              <a:t>معرفة مفهوم التسويق والبيع .</a:t>
            </a:r>
            <a:endParaRPr lang="en-US" b="1" dirty="0"/>
          </a:p>
          <a:p>
            <a:pPr marL="342900" lvl="0" indent="-342900" algn="r" rtl="1">
              <a:buFont typeface="+mj-lt"/>
              <a:buAutoNum type="arabicPeriod"/>
            </a:pPr>
            <a:r>
              <a:rPr lang="ar-SA" b="1" dirty="0"/>
              <a:t>التمييز بين التسويق والبيع .</a:t>
            </a:r>
            <a:endParaRPr lang="en-US" b="1" dirty="0"/>
          </a:p>
          <a:p>
            <a:pPr marL="342900" lvl="0" indent="-342900" algn="r" rtl="1">
              <a:buFont typeface="+mj-lt"/>
              <a:buAutoNum type="arabicPeriod"/>
            </a:pPr>
            <a:r>
              <a:rPr lang="ar-SA" b="1" dirty="0"/>
              <a:t>التمييز بين عناصر الخطة التسويقية  .</a:t>
            </a:r>
            <a:endParaRPr lang="en-US" b="1" dirty="0"/>
          </a:p>
          <a:p>
            <a:pPr marL="342900" lvl="0" indent="-342900" algn="r" rtl="1">
              <a:buFont typeface="+mj-lt"/>
              <a:buAutoNum type="arabicPeriod"/>
            </a:pPr>
            <a:r>
              <a:rPr lang="ar-SA" b="1" dirty="0"/>
              <a:t>تطبيق خطوات إعداد الخطة التسويقية للمشروع الريادي بنجاح  </a:t>
            </a:r>
            <a:r>
              <a:rPr lang="ar-SA" b="1" dirty="0" smtClean="0"/>
              <a:t>.</a:t>
            </a:r>
            <a:endParaRPr lang="en-US" b="1" dirty="0"/>
          </a:p>
        </p:txBody>
      </p:sp>
      <p:sp>
        <p:nvSpPr>
          <p:cNvPr id="5" name="Title 1"/>
          <p:cNvSpPr txBox="1">
            <a:spLocks/>
          </p:cNvSpPr>
          <p:nvPr/>
        </p:nvSpPr>
        <p:spPr>
          <a:xfrm>
            <a:off x="1143000" y="1321865"/>
            <a:ext cx="4895640" cy="904954"/>
          </a:xfrm>
          <a:prstGeom prst="rect">
            <a:avLst/>
          </a:prstGeom>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lgn="r" rtl="1"/>
            <a:r>
              <a:rPr lang="ar-JO" b="1" dirty="0">
                <a:ln w="50800"/>
                <a:solidFill>
                  <a:schemeClr val="bg1">
                    <a:shade val="50000"/>
                  </a:schemeClr>
                </a:solidFill>
              </a:rPr>
              <a:t>تهدف هذه الجلسة إلى تزويد الطالب بمهارات إعداد الخطة التسويقية وطريقة إعداد البحوث التسويقية للمشروع الريادي </a:t>
            </a:r>
            <a:r>
              <a:rPr lang="ar-SA" b="1" dirty="0">
                <a:ln w="50800"/>
                <a:solidFill>
                  <a:schemeClr val="bg1">
                    <a:shade val="50000"/>
                  </a:schemeClr>
                </a:solidFill>
              </a:rPr>
              <a:t>.</a:t>
            </a:r>
            <a:endParaRPr lang="en-US" b="1" dirty="0">
              <a:ln w="50800"/>
              <a:solidFill>
                <a:schemeClr val="bg1">
                  <a:shade val="50000"/>
                </a:schemeClr>
              </a:solidFill>
            </a:endParaRPr>
          </a:p>
        </p:txBody>
      </p:sp>
      <p:sp>
        <p:nvSpPr>
          <p:cNvPr id="6" name="Cloud Callout 5"/>
          <p:cNvSpPr/>
          <p:nvPr/>
        </p:nvSpPr>
        <p:spPr>
          <a:xfrm>
            <a:off x="6264058" y="1195931"/>
            <a:ext cx="1447800" cy="10308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FFFF00"/>
                </a:solidFill>
                <a:effectLst/>
              </a:rPr>
              <a:t>الهدف العام</a:t>
            </a:r>
            <a:endParaRPr lang="ar-SA" b="1" dirty="0">
              <a:solidFill>
                <a:srgbClr val="FFFF00"/>
              </a:solidFill>
              <a:effectLst/>
            </a:endParaRPr>
          </a:p>
        </p:txBody>
      </p:sp>
      <p:sp>
        <p:nvSpPr>
          <p:cNvPr id="7" name="Cloud Callout 6"/>
          <p:cNvSpPr/>
          <p:nvPr/>
        </p:nvSpPr>
        <p:spPr>
          <a:xfrm>
            <a:off x="6210300" y="2514600"/>
            <a:ext cx="1485900" cy="990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b="1" dirty="0" smtClean="0">
                <a:solidFill>
                  <a:srgbClr val="FFFF00"/>
                </a:solidFill>
                <a:effectLst/>
              </a:rPr>
              <a:t>الأهداف الخاصة</a:t>
            </a:r>
            <a:endParaRPr lang="ar-SA" sz="1600" b="1" dirty="0">
              <a:solidFill>
                <a:srgbClr val="FFFF00"/>
              </a:solidFill>
              <a:effectLs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310700"/>
            <a:ext cx="1752600" cy="1575500"/>
          </a:xfrm>
          <a:prstGeom prst="rect">
            <a:avLst/>
          </a:prstGeom>
        </p:spPr>
      </p:pic>
      <p:sp>
        <p:nvSpPr>
          <p:cNvPr id="9"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rget.jpg"/>
          <p:cNvPicPr>
            <a:picLocks noChangeAspect="1"/>
          </p:cNvPicPr>
          <p:nvPr/>
        </p:nvPicPr>
        <p:blipFill>
          <a:blip r:embed="rId2" cstate="print"/>
          <a:stretch>
            <a:fillRect/>
          </a:stretch>
        </p:blipFill>
        <p:spPr>
          <a:xfrm rot="21127656">
            <a:off x="620999" y="308445"/>
            <a:ext cx="2377840" cy="1442734"/>
          </a:xfrm>
          <a:prstGeom prst="rect">
            <a:avLst/>
          </a:prstGeom>
          <a:ln>
            <a:noFill/>
          </a:ln>
          <a:effectLst>
            <a:softEdge rad="112500"/>
          </a:effectLst>
        </p:spPr>
      </p:pic>
      <p:sp>
        <p:nvSpPr>
          <p:cNvPr id="3" name="Rectangle 2"/>
          <p:cNvSpPr/>
          <p:nvPr/>
        </p:nvSpPr>
        <p:spPr>
          <a:xfrm>
            <a:off x="2521261" y="381000"/>
            <a:ext cx="4558678" cy="523220"/>
          </a:xfrm>
          <a:prstGeom prst="rect">
            <a:avLst/>
          </a:prstGeom>
        </p:spPr>
        <p:txBody>
          <a:bodyPr wrap="square">
            <a:spAutoFit/>
          </a:bodyPr>
          <a:lstStyle/>
          <a:p>
            <a:pPr marL="273050" indent="-273050" algn="r" rtl="1" fontAlgn="auto">
              <a:spcBef>
                <a:spcPct val="20000"/>
              </a:spcBef>
              <a:spcAft>
                <a:spcPts val="0"/>
              </a:spcAft>
              <a:buClr>
                <a:srgbClr val="0BD0D9"/>
              </a:buClr>
              <a:buSzPct val="95000"/>
              <a:defRPr/>
            </a:pPr>
            <a:r>
              <a:rPr lang="ar-EG" sz="2800" b="1" cap="all" dirty="0">
                <a:solidFill>
                  <a:schemeClr val="bg1"/>
                </a:solidFill>
                <a:effectLst/>
                <a:latin typeface="Adobe Arabic" pitchFamily="18" charset="-78"/>
                <a:ea typeface="+mj-ea"/>
                <a:cs typeface="Adobe Arabic" pitchFamily="18" charset="-78"/>
              </a:rPr>
              <a:t>الكلمات المفتاحية </a:t>
            </a:r>
            <a:r>
              <a:rPr lang="en-US" sz="2800" b="1" cap="all" dirty="0" smtClean="0">
                <a:solidFill>
                  <a:schemeClr val="bg1"/>
                </a:solidFill>
                <a:effectLst/>
                <a:latin typeface="Adobe Arabic" pitchFamily="18" charset="-78"/>
                <a:ea typeface="+mj-ea"/>
                <a:cs typeface="Adobe Arabic" pitchFamily="18" charset="-78"/>
              </a:rPr>
              <a:t>K</a:t>
            </a:r>
            <a:r>
              <a:rPr lang="en-US" sz="2800" b="1" dirty="0" smtClean="0">
                <a:solidFill>
                  <a:schemeClr val="bg1"/>
                </a:solidFill>
                <a:effectLst/>
                <a:latin typeface="Adobe Arabic" pitchFamily="18" charset="-78"/>
                <a:ea typeface="+mj-ea"/>
                <a:cs typeface="Adobe Arabic" pitchFamily="18" charset="-78"/>
              </a:rPr>
              <a:t>ey</a:t>
            </a:r>
            <a:r>
              <a:rPr lang="en-US" sz="2800" b="1" cap="all" dirty="0" smtClean="0">
                <a:solidFill>
                  <a:schemeClr val="bg1"/>
                </a:solidFill>
                <a:effectLst/>
                <a:latin typeface="Adobe Arabic" pitchFamily="18" charset="-78"/>
                <a:ea typeface="+mj-ea"/>
                <a:cs typeface="Adobe Arabic" pitchFamily="18" charset="-78"/>
              </a:rPr>
              <a:t> </a:t>
            </a:r>
            <a:r>
              <a:rPr lang="en-US" sz="2800" b="1" dirty="0" smtClean="0">
                <a:solidFill>
                  <a:schemeClr val="bg1"/>
                </a:solidFill>
                <a:effectLst/>
                <a:latin typeface="Adobe Arabic" pitchFamily="18" charset="-78"/>
                <a:ea typeface="+mj-ea"/>
                <a:cs typeface="Adobe Arabic" pitchFamily="18" charset="-78"/>
              </a:rPr>
              <a:t>Words</a:t>
            </a:r>
            <a:r>
              <a:rPr lang="en-US" sz="2800" b="1" cap="all" dirty="0" smtClean="0">
                <a:solidFill>
                  <a:schemeClr val="bg1"/>
                </a:solidFill>
                <a:effectLst/>
                <a:latin typeface="Adobe Arabic" pitchFamily="18" charset="-78"/>
                <a:ea typeface="+mj-ea"/>
                <a:cs typeface="Adobe Arabic" pitchFamily="18" charset="-78"/>
              </a:rPr>
              <a:t> </a:t>
            </a:r>
            <a:endParaRPr lang="ar-SA" sz="2800" b="1" cap="all" dirty="0">
              <a:solidFill>
                <a:schemeClr val="bg1"/>
              </a:solidFill>
              <a:effectLst/>
              <a:latin typeface="Adobe Arabic" pitchFamily="18" charset="-78"/>
              <a:ea typeface="+mj-ea"/>
              <a:cs typeface="Adobe Arabic" pitchFamily="18" charset="-78"/>
            </a:endParaRPr>
          </a:p>
        </p:txBody>
      </p:sp>
      <p:graphicFrame>
        <p:nvGraphicFramePr>
          <p:cNvPr id="32" name="Table 31"/>
          <p:cNvGraphicFramePr>
            <a:graphicFrameLocks noGrp="1"/>
          </p:cNvGraphicFramePr>
          <p:nvPr>
            <p:extLst>
              <p:ext uri="{D42A27DB-BD31-4B8C-83A1-F6EECF244321}">
                <p14:modId xmlns:p14="http://schemas.microsoft.com/office/powerpoint/2010/main" val="3930560048"/>
              </p:ext>
            </p:extLst>
          </p:nvPr>
        </p:nvGraphicFramePr>
        <p:xfrm>
          <a:off x="1828800" y="1219200"/>
          <a:ext cx="5629673" cy="4579859"/>
        </p:xfrm>
        <a:graphic>
          <a:graphicData uri="http://schemas.openxmlformats.org/drawingml/2006/table">
            <a:tbl>
              <a:tblPr rtl="1" firstRow="1" firstCol="1" bandRow="1">
                <a:tableStyleId>{5C22544A-7EE6-4342-B048-85BDC9FD1C3A}</a:tableStyleId>
              </a:tblPr>
              <a:tblGrid>
                <a:gridCol w="2860903"/>
                <a:gridCol w="2768770"/>
              </a:tblGrid>
              <a:tr h="326220">
                <a:tc>
                  <a:txBody>
                    <a:bodyPr/>
                    <a:lstStyle/>
                    <a:p>
                      <a:pPr algn="ctr" rtl="1">
                        <a:lnSpc>
                          <a:spcPct val="115000"/>
                        </a:lnSpc>
                        <a:spcAft>
                          <a:spcPts val="0"/>
                        </a:spcAft>
                      </a:pPr>
                      <a:r>
                        <a:rPr lang="ar-EG" sz="1400" dirty="0">
                          <a:effectLst/>
                        </a:rPr>
                        <a:t>الكلمات المفتاحية</a:t>
                      </a:r>
                      <a:endParaRPr lang="en-US" sz="1100" dirty="0">
                        <a:effectLst/>
                        <a:latin typeface="Calibri"/>
                        <a:ea typeface="Times New Roman"/>
                        <a:cs typeface="Arial"/>
                      </a:endParaRPr>
                    </a:p>
                  </a:txBody>
                  <a:tcPr marL="68580" marR="68580" marT="0" marB="0"/>
                </a:tc>
                <a:tc>
                  <a:txBody>
                    <a:bodyPr/>
                    <a:lstStyle/>
                    <a:p>
                      <a:pPr algn="ctr" rtl="1">
                        <a:lnSpc>
                          <a:spcPct val="115000"/>
                        </a:lnSpc>
                        <a:spcAft>
                          <a:spcPts val="0"/>
                        </a:spcAft>
                      </a:pPr>
                      <a:r>
                        <a:rPr lang="en-US" sz="1400" dirty="0">
                          <a:effectLst/>
                        </a:rPr>
                        <a:t>Key words</a:t>
                      </a:r>
                      <a:endParaRPr lang="en-US" sz="1100" dirty="0">
                        <a:effectLst/>
                        <a:latin typeface="Calibri"/>
                        <a:ea typeface="Times New Roman"/>
                        <a:cs typeface="Arial"/>
                      </a:endParaRPr>
                    </a:p>
                  </a:txBody>
                  <a:tcPr marL="68580" marR="68580" marT="0" marB="0"/>
                </a:tc>
              </a:tr>
              <a:tr h="327203">
                <a:tc>
                  <a:txBody>
                    <a:bodyPr/>
                    <a:lstStyle/>
                    <a:p>
                      <a:pPr algn="just" rtl="1">
                        <a:lnSpc>
                          <a:spcPct val="115000"/>
                        </a:lnSpc>
                        <a:spcAft>
                          <a:spcPts val="0"/>
                        </a:spcAft>
                      </a:pPr>
                      <a:r>
                        <a:rPr lang="ar-SA" sz="1400" b="1" dirty="0" smtClean="0">
                          <a:effectLst/>
                          <a:latin typeface="Calibri"/>
                          <a:ea typeface="Times New Roman"/>
                          <a:cs typeface="Arial"/>
                        </a:rPr>
                        <a:t>الرؤية</a:t>
                      </a:r>
                      <a:endParaRPr lang="en-US" sz="1400" b="1" dirty="0">
                        <a:effectLst/>
                        <a:latin typeface="Calibri"/>
                        <a:ea typeface="Times New Roman"/>
                        <a:cs typeface="Arial"/>
                      </a:endParaRPr>
                    </a:p>
                  </a:txBody>
                  <a:tcPr marL="68580" marR="68580" marT="0" marB="0" anchor="ctr"/>
                </a:tc>
                <a:tc>
                  <a:txBody>
                    <a:bodyPr/>
                    <a:lstStyle/>
                    <a:p>
                      <a:pPr marL="0" algn="just" rtl="0" eaLnBrk="1" latinLnBrk="0" hangingPunct="1">
                        <a:lnSpc>
                          <a:spcPct val="115000"/>
                        </a:lnSpc>
                        <a:spcAft>
                          <a:spcPts val="0"/>
                        </a:spcAft>
                      </a:pPr>
                      <a:r>
                        <a:rPr kumimoji="0" lang="en-US" sz="1400" b="1" kern="1200" dirty="0" smtClean="0">
                          <a:solidFill>
                            <a:schemeClr val="dk1"/>
                          </a:solidFill>
                          <a:effectLst/>
                          <a:latin typeface="+mn-lt"/>
                          <a:ea typeface="+mn-ea"/>
                          <a:cs typeface="+mn-cs"/>
                        </a:rPr>
                        <a:t>Vision</a:t>
                      </a:r>
                      <a:endParaRPr kumimoji="0" lang="en-US" sz="1400" b="1" kern="1200" dirty="0">
                        <a:solidFill>
                          <a:schemeClr val="dk1"/>
                        </a:solidFill>
                        <a:effectLst/>
                        <a:latin typeface="+mn-lt"/>
                        <a:ea typeface="+mn-ea"/>
                        <a:cs typeface="+mn-cs"/>
                      </a:endParaRPr>
                    </a:p>
                  </a:txBody>
                  <a:tcPr marL="68580" marR="68580" marT="0" marB="0" anchor="ctr"/>
                </a:tc>
              </a:tr>
              <a:tr h="327203">
                <a:tc>
                  <a:txBody>
                    <a:bodyPr/>
                    <a:lstStyle/>
                    <a:p>
                      <a:pPr algn="just" rtl="1">
                        <a:lnSpc>
                          <a:spcPct val="115000"/>
                        </a:lnSpc>
                        <a:spcAft>
                          <a:spcPts val="0"/>
                        </a:spcAft>
                      </a:pPr>
                      <a:r>
                        <a:rPr lang="ar-SA" sz="1400" b="1" dirty="0" smtClean="0">
                          <a:effectLst/>
                          <a:latin typeface="Calibri"/>
                          <a:ea typeface="Times New Roman"/>
                          <a:cs typeface="Arial"/>
                        </a:rPr>
                        <a:t>الرسالة</a:t>
                      </a:r>
                      <a:endParaRPr lang="en-US" sz="1400" b="1" dirty="0">
                        <a:effectLst/>
                        <a:latin typeface="Calibri"/>
                        <a:ea typeface="Times New Roman"/>
                        <a:cs typeface="Arial"/>
                      </a:endParaRPr>
                    </a:p>
                  </a:txBody>
                  <a:tcPr marL="68580" marR="68580" marT="0" marB="0" anchor="ctr"/>
                </a:tc>
                <a:tc>
                  <a:txBody>
                    <a:bodyPr/>
                    <a:lstStyle/>
                    <a:p>
                      <a:pPr marL="0" algn="just" rtl="0" eaLnBrk="1" latinLnBrk="0" hangingPunct="1">
                        <a:lnSpc>
                          <a:spcPct val="115000"/>
                        </a:lnSpc>
                        <a:spcAft>
                          <a:spcPts val="0"/>
                        </a:spcAft>
                      </a:pPr>
                      <a:r>
                        <a:rPr kumimoji="0" lang="en-US" sz="1400" b="1" kern="1200" dirty="0" smtClean="0">
                          <a:solidFill>
                            <a:schemeClr val="dk1"/>
                          </a:solidFill>
                          <a:effectLst/>
                          <a:latin typeface="+mn-lt"/>
                          <a:ea typeface="+mn-ea"/>
                          <a:cs typeface="+mn-cs"/>
                        </a:rPr>
                        <a:t>Mission</a:t>
                      </a:r>
                      <a:endParaRPr kumimoji="0" lang="en-US" sz="1400" b="1" kern="1200" dirty="0">
                        <a:solidFill>
                          <a:schemeClr val="dk1"/>
                        </a:solidFill>
                        <a:effectLst/>
                        <a:latin typeface="+mn-lt"/>
                        <a:ea typeface="+mn-ea"/>
                        <a:cs typeface="+mn-cs"/>
                      </a:endParaRPr>
                    </a:p>
                  </a:txBody>
                  <a:tcPr marL="68580" marR="68580" marT="0" marB="0" anchor="ctr"/>
                </a:tc>
              </a:tr>
              <a:tr h="327203">
                <a:tc>
                  <a:txBody>
                    <a:bodyPr/>
                    <a:lstStyle/>
                    <a:p>
                      <a:pPr algn="just" rtl="1">
                        <a:lnSpc>
                          <a:spcPct val="115000"/>
                        </a:lnSpc>
                        <a:spcAft>
                          <a:spcPts val="0"/>
                        </a:spcAft>
                      </a:pPr>
                      <a:r>
                        <a:rPr lang="ar-SA" sz="1400" b="1" dirty="0">
                          <a:effectLst/>
                        </a:rPr>
                        <a:t>بحوث التسويق</a:t>
                      </a:r>
                      <a:endParaRPr lang="en-US" sz="1400" b="1" dirty="0">
                        <a:effectLst/>
                        <a:latin typeface="Calibri"/>
                        <a:ea typeface="Times New Roman"/>
                        <a:cs typeface="Arial"/>
                      </a:endParaRPr>
                    </a:p>
                  </a:txBody>
                  <a:tcPr marL="68580" marR="68580" marT="0" marB="0" anchor="ctr"/>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Marketing Research</a:t>
                      </a:r>
                    </a:p>
                  </a:txBody>
                  <a:tcPr marL="68580" marR="68580" marT="0" marB="0" anchor="ctr"/>
                </a:tc>
              </a:tr>
              <a:tr h="327203">
                <a:tc>
                  <a:txBody>
                    <a:bodyPr/>
                    <a:lstStyle/>
                    <a:p>
                      <a:pPr algn="just" rtl="1">
                        <a:lnSpc>
                          <a:spcPct val="115000"/>
                        </a:lnSpc>
                        <a:spcAft>
                          <a:spcPts val="0"/>
                        </a:spcAft>
                      </a:pPr>
                      <a:r>
                        <a:rPr lang="ar-EG" sz="1400" b="1" dirty="0" smtClean="0">
                          <a:effectLst/>
                        </a:rPr>
                        <a:t>ال</a:t>
                      </a:r>
                      <a:r>
                        <a:rPr lang="ar-SA" sz="1400" b="1" dirty="0" smtClean="0">
                          <a:effectLst/>
                        </a:rPr>
                        <a:t>بحوث </a:t>
                      </a:r>
                      <a:r>
                        <a:rPr lang="ar-EG" sz="1400" b="1" dirty="0" smtClean="0">
                          <a:effectLst/>
                        </a:rPr>
                        <a:t>ال</a:t>
                      </a:r>
                      <a:r>
                        <a:rPr lang="ar-SA" sz="1400" b="1" dirty="0" smtClean="0">
                          <a:effectLst/>
                        </a:rPr>
                        <a:t>نوعية</a:t>
                      </a:r>
                      <a:endParaRPr lang="en-US" sz="1400" b="1" dirty="0">
                        <a:effectLst/>
                        <a:latin typeface="Calibri"/>
                        <a:ea typeface="Times New Roman"/>
                        <a:cs typeface="Arial"/>
                      </a:endParaRPr>
                    </a:p>
                  </a:txBody>
                  <a:tcPr marL="68580" marR="68580" marT="0" marB="0" anchor="ctr"/>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Qualitative Research</a:t>
                      </a:r>
                    </a:p>
                  </a:txBody>
                  <a:tcPr marL="68580" marR="68580" marT="0" marB="0" anchor="ctr"/>
                </a:tc>
              </a:tr>
              <a:tr h="327203">
                <a:tc>
                  <a:txBody>
                    <a:bodyPr/>
                    <a:lstStyle/>
                    <a:p>
                      <a:pPr algn="just" rtl="1">
                        <a:lnSpc>
                          <a:spcPct val="115000"/>
                        </a:lnSpc>
                        <a:spcAft>
                          <a:spcPts val="0"/>
                        </a:spcAft>
                      </a:pPr>
                      <a:r>
                        <a:rPr lang="ar-EG" sz="1400" b="1" dirty="0" smtClean="0">
                          <a:effectLst/>
                        </a:rPr>
                        <a:t>البحوث الكمية </a:t>
                      </a:r>
                      <a:r>
                        <a:rPr lang="ar-EG" sz="1400" b="1" dirty="0">
                          <a:effectLst/>
                        </a:rPr>
                        <a:t>(رقمية)</a:t>
                      </a:r>
                      <a:endParaRPr lang="en-US" sz="1400" b="1" dirty="0">
                        <a:effectLst/>
                        <a:latin typeface="Calibri"/>
                        <a:ea typeface="Times New Roman"/>
                        <a:cs typeface="Arial"/>
                      </a:endParaRPr>
                    </a:p>
                  </a:txBody>
                  <a:tcPr marL="68580" marR="68580" marT="0" marB="0" anchor="ctr"/>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Quantitative Research</a:t>
                      </a:r>
                    </a:p>
                  </a:txBody>
                  <a:tcPr marL="68580" marR="68580" marT="0" marB="0" anchor="ctr"/>
                </a:tc>
              </a:tr>
              <a:tr h="327203">
                <a:tc>
                  <a:txBody>
                    <a:bodyPr/>
                    <a:lstStyle/>
                    <a:p>
                      <a:pPr algn="just" rtl="1">
                        <a:lnSpc>
                          <a:spcPct val="115000"/>
                        </a:lnSpc>
                        <a:spcAft>
                          <a:spcPts val="0"/>
                        </a:spcAft>
                      </a:pPr>
                      <a:r>
                        <a:rPr lang="ar-SA" sz="1400" b="1">
                          <a:effectLst/>
                        </a:rPr>
                        <a:t>تحليل السوق</a:t>
                      </a:r>
                      <a:endParaRPr lang="en-US" sz="1400" b="1">
                        <a:effectLst/>
                        <a:latin typeface="Calibri"/>
                        <a:ea typeface="Times New Roman"/>
                        <a:cs typeface="Arial"/>
                      </a:endParaRPr>
                    </a:p>
                  </a:txBody>
                  <a:tcPr marL="68580" marR="68580" marT="0" marB="0" anchor="ctr"/>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Market Analysis</a:t>
                      </a:r>
                    </a:p>
                  </a:txBody>
                  <a:tcPr marL="68580" marR="68580" marT="0" marB="0" anchor="ctr"/>
                </a:tc>
              </a:tr>
              <a:tr h="327203">
                <a:tc>
                  <a:txBody>
                    <a:bodyPr/>
                    <a:lstStyle/>
                    <a:p>
                      <a:pPr algn="just" rtl="1">
                        <a:lnSpc>
                          <a:spcPct val="115000"/>
                        </a:lnSpc>
                        <a:spcAft>
                          <a:spcPts val="0"/>
                        </a:spcAft>
                      </a:pPr>
                      <a:r>
                        <a:rPr lang="ar-SA" sz="1400" b="1">
                          <a:effectLst/>
                        </a:rPr>
                        <a:t>السوق المستهدف</a:t>
                      </a:r>
                      <a:endParaRPr lang="en-US" sz="1400" b="1">
                        <a:effectLst/>
                        <a:latin typeface="Calibri"/>
                        <a:ea typeface="Times New Roman"/>
                        <a:cs typeface="Arial"/>
                      </a:endParaRPr>
                    </a:p>
                  </a:txBody>
                  <a:tcPr marL="68580" marR="68580" marT="0" marB="0"/>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Target Market</a:t>
                      </a:r>
                    </a:p>
                  </a:txBody>
                  <a:tcPr marL="68580" marR="68580" marT="0" marB="0" anchor="ctr"/>
                </a:tc>
              </a:tr>
              <a:tr h="327203">
                <a:tc>
                  <a:txBody>
                    <a:bodyPr/>
                    <a:lstStyle/>
                    <a:p>
                      <a:pPr algn="just" rtl="1">
                        <a:lnSpc>
                          <a:spcPct val="115000"/>
                        </a:lnSpc>
                        <a:spcAft>
                          <a:spcPts val="0"/>
                        </a:spcAft>
                      </a:pPr>
                      <a:r>
                        <a:rPr lang="ar-SA" sz="1400" b="1">
                          <a:effectLst/>
                        </a:rPr>
                        <a:t>الخطة التسويقية</a:t>
                      </a:r>
                      <a:endParaRPr lang="en-US" sz="1400" b="1">
                        <a:effectLst/>
                        <a:latin typeface="Calibri"/>
                        <a:ea typeface="Times New Roman"/>
                        <a:cs typeface="Arial"/>
                      </a:endParaRPr>
                    </a:p>
                  </a:txBody>
                  <a:tcPr marL="68580" marR="68580" marT="0" marB="0"/>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Marketing Plan</a:t>
                      </a:r>
                    </a:p>
                  </a:txBody>
                  <a:tcPr marL="68580" marR="68580" marT="0" marB="0" anchor="ctr"/>
                </a:tc>
              </a:tr>
              <a:tr h="327203">
                <a:tc>
                  <a:txBody>
                    <a:bodyPr/>
                    <a:lstStyle/>
                    <a:p>
                      <a:pPr algn="just" rtl="1">
                        <a:lnSpc>
                          <a:spcPct val="115000"/>
                        </a:lnSpc>
                        <a:spcAft>
                          <a:spcPts val="0"/>
                        </a:spcAft>
                      </a:pPr>
                      <a:r>
                        <a:rPr lang="ar-SA" sz="1400" b="1">
                          <a:effectLst/>
                        </a:rPr>
                        <a:t>المزيج التسويقي</a:t>
                      </a:r>
                      <a:endParaRPr lang="en-US" sz="1400" b="1">
                        <a:effectLst/>
                        <a:latin typeface="Calibri"/>
                        <a:ea typeface="Times New Roman"/>
                        <a:cs typeface="Arial"/>
                      </a:endParaRPr>
                    </a:p>
                  </a:txBody>
                  <a:tcPr marL="68580" marR="68580" marT="0" marB="0"/>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Marketing mix</a:t>
                      </a:r>
                    </a:p>
                  </a:txBody>
                  <a:tcPr marL="68580" marR="68580" marT="0" marB="0" anchor="ctr"/>
                </a:tc>
              </a:tr>
              <a:tr h="327203">
                <a:tc>
                  <a:txBody>
                    <a:bodyPr/>
                    <a:lstStyle/>
                    <a:p>
                      <a:pPr algn="just" rtl="1">
                        <a:lnSpc>
                          <a:spcPct val="115000"/>
                        </a:lnSpc>
                        <a:spcAft>
                          <a:spcPts val="0"/>
                        </a:spcAft>
                      </a:pPr>
                      <a:r>
                        <a:rPr lang="ar-SA" sz="1400" b="1">
                          <a:effectLst/>
                        </a:rPr>
                        <a:t>الترويج</a:t>
                      </a:r>
                      <a:endParaRPr lang="en-US" sz="1400" b="1">
                        <a:effectLst/>
                        <a:latin typeface="Calibri"/>
                        <a:ea typeface="Times New Roman"/>
                        <a:cs typeface="Arial"/>
                      </a:endParaRPr>
                    </a:p>
                  </a:txBody>
                  <a:tcPr marL="68580" marR="68580" marT="0" marB="0"/>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Promotion</a:t>
                      </a:r>
                    </a:p>
                  </a:txBody>
                  <a:tcPr marL="68580" marR="68580" marT="0" marB="0" anchor="ctr"/>
                </a:tc>
              </a:tr>
              <a:tr h="327203">
                <a:tc>
                  <a:txBody>
                    <a:bodyPr/>
                    <a:lstStyle/>
                    <a:p>
                      <a:pPr algn="just" rtl="1">
                        <a:lnSpc>
                          <a:spcPct val="115000"/>
                        </a:lnSpc>
                        <a:spcAft>
                          <a:spcPts val="0"/>
                        </a:spcAft>
                      </a:pPr>
                      <a:r>
                        <a:rPr lang="ar-SA" sz="1400" b="1">
                          <a:effectLst/>
                        </a:rPr>
                        <a:t>المنتج</a:t>
                      </a:r>
                      <a:endParaRPr lang="en-US" sz="1400" b="1">
                        <a:effectLst/>
                        <a:latin typeface="Calibri"/>
                        <a:ea typeface="Times New Roman"/>
                        <a:cs typeface="Arial"/>
                      </a:endParaRPr>
                    </a:p>
                  </a:txBody>
                  <a:tcPr marL="68580" marR="68580" marT="0" marB="0"/>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Product</a:t>
                      </a:r>
                    </a:p>
                  </a:txBody>
                  <a:tcPr marL="68580" marR="68580" marT="0" marB="0" anchor="ctr"/>
                </a:tc>
              </a:tr>
              <a:tr h="327203">
                <a:tc>
                  <a:txBody>
                    <a:bodyPr/>
                    <a:lstStyle/>
                    <a:p>
                      <a:pPr algn="just" rtl="1">
                        <a:lnSpc>
                          <a:spcPct val="115000"/>
                        </a:lnSpc>
                        <a:spcAft>
                          <a:spcPts val="0"/>
                        </a:spcAft>
                      </a:pPr>
                      <a:r>
                        <a:rPr lang="ar-SA" sz="1400" b="1">
                          <a:effectLst/>
                        </a:rPr>
                        <a:t>السعر</a:t>
                      </a:r>
                      <a:endParaRPr lang="en-US" sz="1400" b="1">
                        <a:effectLst/>
                        <a:latin typeface="Calibri"/>
                        <a:ea typeface="Times New Roman"/>
                        <a:cs typeface="Arial"/>
                      </a:endParaRPr>
                    </a:p>
                  </a:txBody>
                  <a:tcPr marL="68580" marR="68580" marT="0" marB="0" anchor="ctr"/>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Price  </a:t>
                      </a:r>
                    </a:p>
                  </a:txBody>
                  <a:tcPr marL="68580" marR="68580" marT="0" marB="0" anchor="ctr"/>
                </a:tc>
              </a:tr>
              <a:tr h="327203">
                <a:tc>
                  <a:txBody>
                    <a:bodyPr/>
                    <a:lstStyle/>
                    <a:p>
                      <a:pPr algn="just" rtl="1">
                        <a:lnSpc>
                          <a:spcPct val="115000"/>
                        </a:lnSpc>
                        <a:spcAft>
                          <a:spcPts val="0"/>
                        </a:spcAft>
                      </a:pPr>
                      <a:r>
                        <a:rPr lang="ar-SA" sz="1400" b="1" dirty="0">
                          <a:effectLst/>
                        </a:rPr>
                        <a:t>المكان</a:t>
                      </a:r>
                      <a:endParaRPr lang="en-US" sz="1400" b="1" dirty="0">
                        <a:effectLst/>
                        <a:latin typeface="Calibri"/>
                        <a:ea typeface="Times New Roman"/>
                        <a:cs typeface="Arial"/>
                      </a:endParaRPr>
                    </a:p>
                  </a:txBody>
                  <a:tcPr marL="68580" marR="68580" marT="0" marB="0" anchor="ctr"/>
                </a:tc>
                <a:tc>
                  <a:txBody>
                    <a:bodyPr/>
                    <a:lstStyle/>
                    <a:p>
                      <a:pPr marL="0" algn="just" rtl="0" eaLnBrk="1" latinLnBrk="0" hangingPunct="1">
                        <a:lnSpc>
                          <a:spcPct val="115000"/>
                        </a:lnSpc>
                        <a:spcAft>
                          <a:spcPts val="0"/>
                        </a:spcAft>
                      </a:pPr>
                      <a:r>
                        <a:rPr kumimoji="0" lang="en-US" sz="1400" b="1" kern="1200" dirty="0">
                          <a:solidFill>
                            <a:schemeClr val="dk1"/>
                          </a:solidFill>
                          <a:effectLst/>
                          <a:latin typeface="+mn-lt"/>
                          <a:ea typeface="+mn-ea"/>
                          <a:cs typeface="+mn-cs"/>
                        </a:rPr>
                        <a:t>Place  </a:t>
                      </a:r>
                    </a:p>
                  </a:txBody>
                  <a:tcPr marL="68580" marR="68580" marT="0" marB="0" anchor="ctr"/>
                </a:tc>
              </a:tr>
            </a:tbl>
          </a:graphicData>
        </a:graphic>
      </p:graphicFrame>
      <p:sp>
        <p:nvSpPr>
          <p:cNvPr id="6"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9408688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inVertical)">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
          <p:cNvSpPr/>
          <p:nvPr/>
        </p:nvSpPr>
        <p:spPr>
          <a:xfrm>
            <a:off x="6561410" y="1119746"/>
            <a:ext cx="1411406" cy="787767"/>
          </a:xfrm>
          <a:prstGeom prst="flowChartDocumen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fontAlgn="auto">
              <a:spcBef>
                <a:spcPts val="0"/>
              </a:spcBef>
              <a:spcAft>
                <a:spcPts val="0"/>
              </a:spcAft>
              <a:defRPr/>
            </a:pPr>
            <a:r>
              <a:rPr lang="ar-SA" sz="2000" dirty="0">
                <a:solidFill>
                  <a:srgbClr val="FFFF00"/>
                </a:solidFill>
                <a:effectLst/>
                <a:latin typeface="Adobe Arabic" pitchFamily="18" charset="-78"/>
                <a:cs typeface="Adobe Arabic" pitchFamily="18" charset="-78"/>
              </a:rPr>
              <a:t>فكر</a:t>
            </a:r>
            <a:endParaRPr lang="ar-EG" sz="2000" dirty="0">
              <a:solidFill>
                <a:srgbClr val="FFFF00"/>
              </a:solidFill>
              <a:effectLst/>
              <a:latin typeface="Adobe Arabic" pitchFamily="18" charset="-78"/>
              <a:cs typeface="Adobe Arabic" pitchFamily="18" charset="-78"/>
            </a:endParaRPr>
          </a:p>
        </p:txBody>
      </p:sp>
      <p:sp>
        <p:nvSpPr>
          <p:cNvPr id="3" name="Subtitle 2"/>
          <p:cNvSpPr txBox="1">
            <a:spLocks/>
          </p:cNvSpPr>
          <p:nvPr/>
        </p:nvSpPr>
        <p:spPr>
          <a:xfrm>
            <a:off x="762000" y="2745347"/>
            <a:ext cx="7210816" cy="1624269"/>
          </a:xfrm>
          <a:prstGeom prst="rect">
            <a:avLst/>
          </a:prstGeom>
        </p:spPr>
        <p:txBody>
          <a:bodyPr>
            <a:noAutofit/>
          </a:bodyPr>
          <a:lstStyle>
            <a:lvl1pPr marL="342900" indent="-342900" algn="r" rtl="1"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r" rtl="1"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r" rtl="1"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r" rtl="1"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r" rtl="1" eaLnBrk="1" fontAlgn="base" hangingPunct="1">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365760" indent="-256032" fontAlgn="auto">
              <a:spcAft>
                <a:spcPts val="0"/>
              </a:spcAft>
              <a:buFont typeface="Wingdings 3"/>
              <a:buChar char=""/>
              <a:defRPr/>
            </a:pPr>
            <a:endParaRPr lang="en-US" sz="2000" dirty="0">
              <a:solidFill>
                <a:srgbClr val="0070C0"/>
              </a:solidFill>
              <a:effectLst/>
              <a:latin typeface="Adobe Arabic" pitchFamily="18" charset="-78"/>
              <a:cs typeface="Adobe Arabic" pitchFamily="18" charset="-78"/>
            </a:endParaRPr>
          </a:p>
        </p:txBody>
      </p:sp>
      <p:pic>
        <p:nvPicPr>
          <p:cNvPr id="8" name="Picture 7" descr="untitled.bmp"/>
          <p:cNvPicPr/>
          <p:nvPr/>
        </p:nvPicPr>
        <p:blipFill>
          <a:blip r:embed="rId2" cstate="print"/>
          <a:stretch>
            <a:fillRect/>
          </a:stretch>
        </p:blipFill>
        <p:spPr>
          <a:xfrm>
            <a:off x="3200400" y="1330273"/>
            <a:ext cx="1562100" cy="949325"/>
          </a:xfrm>
          <a:prstGeom prst="rect">
            <a:avLst/>
          </a:prstGeom>
        </p:spPr>
      </p:pic>
      <p:sp>
        <p:nvSpPr>
          <p:cNvPr id="4" name="Rectangle 3"/>
          <p:cNvSpPr/>
          <p:nvPr/>
        </p:nvSpPr>
        <p:spPr>
          <a:xfrm>
            <a:off x="1295400" y="2150299"/>
            <a:ext cx="6400800" cy="3698448"/>
          </a:xfrm>
          <a:prstGeom prst="rect">
            <a:avLst/>
          </a:prstGeom>
        </p:spPr>
        <p:txBody>
          <a:bodyPr wrap="square">
            <a:spAutoFit/>
          </a:bodyPr>
          <a:lstStyle/>
          <a:p>
            <a:pPr lvl="0" algn="just" rtl="1" fontAlgn="base">
              <a:spcBef>
                <a:spcPct val="0"/>
              </a:spcBef>
              <a:spcAft>
                <a:spcPts val="1000"/>
              </a:spcAft>
            </a:pPr>
            <a:r>
              <a:rPr lang="ar-DZ" b="1" dirty="0">
                <a:solidFill>
                  <a:srgbClr val="FF0000"/>
                </a:solidFill>
                <a:latin typeface="Times New Roman" pitchFamily="18" charset="0"/>
                <a:ea typeface="Arial" pitchFamily="34" charset="0"/>
                <a:cs typeface="Times New Roman" pitchFamily="18" charset="0"/>
              </a:rPr>
              <a:t>برجر كينج</a:t>
            </a:r>
            <a:endParaRPr lang="ar-DZ" b="1" dirty="0">
              <a:solidFill>
                <a:srgbClr val="FF0000"/>
              </a:solidFill>
              <a:latin typeface="Times New Roman" pitchFamily="18" charset="0"/>
              <a:ea typeface="Arial" pitchFamily="34" charset="0"/>
              <a:cs typeface="Arial" pitchFamily="34" charset="0"/>
            </a:endParaRPr>
          </a:p>
          <a:p>
            <a:pPr lvl="0" algn="justLow" rtl="1" fontAlgn="base">
              <a:spcBef>
                <a:spcPct val="0"/>
              </a:spcBef>
              <a:spcAft>
                <a:spcPts val="1000"/>
              </a:spcAft>
            </a:pPr>
            <a:r>
              <a:rPr lang="en-US" sz="1600" b="1" dirty="0" smtClean="0">
                <a:solidFill>
                  <a:srgbClr val="000000"/>
                </a:solidFill>
                <a:latin typeface="Times New Roman" pitchFamily="18" charset="0"/>
                <a:ea typeface="Arial" pitchFamily="34" charset="0"/>
                <a:cs typeface="Times New Roman" pitchFamily="18" charset="0"/>
              </a:rPr>
              <a:t>    </a:t>
            </a:r>
            <a:r>
              <a:rPr lang="ar-DZ" sz="1600" b="1" dirty="0" smtClean="0">
                <a:solidFill>
                  <a:srgbClr val="000000"/>
                </a:solidFill>
                <a:latin typeface="Times New Roman" pitchFamily="18" charset="0"/>
                <a:ea typeface="Arial" pitchFamily="34" charset="0"/>
                <a:cs typeface="Times New Roman" pitchFamily="18" charset="0"/>
              </a:rPr>
              <a:t>أعلنت </a:t>
            </a:r>
            <a:r>
              <a:rPr lang="ar-DZ" sz="1600" b="1" dirty="0">
                <a:solidFill>
                  <a:srgbClr val="000000"/>
                </a:solidFill>
                <a:latin typeface="Times New Roman" pitchFamily="18" charset="0"/>
                <a:ea typeface="Arial" pitchFamily="34" charset="0"/>
                <a:cs typeface="Times New Roman" pitchFamily="18" charset="0"/>
              </a:rPr>
              <a:t>سلسلة محلات </a:t>
            </a:r>
            <a:r>
              <a:rPr lang="ar-DZ" sz="1600" b="1" dirty="0">
                <a:solidFill>
                  <a:srgbClr val="000000"/>
                </a:solidFill>
                <a:latin typeface="Times New Roman" pitchFamily="18" charset="0"/>
                <a:ea typeface="Arial" pitchFamily="34" charset="0"/>
                <a:cs typeface="Arial" pitchFamily="34" charset="0"/>
              </a:rPr>
              <a:t>(</a:t>
            </a:r>
            <a:r>
              <a:rPr lang="en-US" sz="1600" b="1" dirty="0">
                <a:solidFill>
                  <a:srgbClr val="000000"/>
                </a:solidFill>
                <a:latin typeface="Times New Roman" pitchFamily="18" charset="0"/>
                <a:ea typeface="Arial" pitchFamily="34" charset="0"/>
                <a:cs typeface="Arial" pitchFamily="34" charset="0"/>
              </a:rPr>
              <a:t>BURGER KING</a:t>
            </a:r>
            <a:r>
              <a:rPr lang="ar-DZ" sz="1600" b="1" dirty="0">
                <a:solidFill>
                  <a:srgbClr val="000000"/>
                </a:solidFill>
                <a:latin typeface="Times New Roman" pitchFamily="18" charset="0"/>
                <a:ea typeface="Arial" pitchFamily="34" charset="0"/>
                <a:cs typeface="Times New Roman" pitchFamily="18" charset="0"/>
              </a:rPr>
              <a:t>) الأمريكية عن طفرة في أرباحها ربع السنوية </a:t>
            </a:r>
            <a:r>
              <a:rPr lang="ar-DZ" sz="1600" b="1" dirty="0" smtClean="0">
                <a:solidFill>
                  <a:srgbClr val="000000"/>
                </a:solidFill>
                <a:latin typeface="Times New Roman" pitchFamily="18" charset="0"/>
                <a:ea typeface="Arial" pitchFamily="34" charset="0"/>
                <a:cs typeface="Times New Roman" pitchFamily="18" charset="0"/>
              </a:rPr>
              <a:t>داخل السوق </a:t>
            </a:r>
            <a:r>
              <a:rPr lang="ar-DZ" sz="1600" b="1" dirty="0">
                <a:solidFill>
                  <a:srgbClr val="000000"/>
                </a:solidFill>
                <a:latin typeface="Times New Roman" pitchFamily="18" charset="0"/>
                <a:ea typeface="Arial" pitchFamily="34" charset="0"/>
                <a:cs typeface="Times New Roman" pitchFamily="18" charset="0"/>
              </a:rPr>
              <a:t>الأمريكية  للربع الرابع من 2006، قدرها </a:t>
            </a:r>
            <a:r>
              <a:rPr lang="ar-EG" sz="1600" b="1" dirty="0" smtClean="0">
                <a:solidFill>
                  <a:srgbClr val="000000"/>
                </a:solidFill>
                <a:latin typeface="Times New Roman" pitchFamily="18" charset="0"/>
                <a:ea typeface="Arial" pitchFamily="34" charset="0"/>
                <a:cs typeface="Times New Roman" pitchFamily="18" charset="0"/>
              </a:rPr>
              <a:t>14% </a:t>
            </a:r>
            <a:r>
              <a:rPr lang="ar-DZ" sz="1600" b="1" dirty="0" smtClean="0">
                <a:solidFill>
                  <a:srgbClr val="000000"/>
                </a:solidFill>
                <a:latin typeface="Times New Roman" pitchFamily="18" charset="0"/>
                <a:ea typeface="Arial" pitchFamily="34" charset="0"/>
                <a:cs typeface="Times New Roman" pitchFamily="18" charset="0"/>
              </a:rPr>
              <a:t>مقارنة </a:t>
            </a:r>
            <a:r>
              <a:rPr lang="ar-DZ" sz="1600" b="1" dirty="0">
                <a:solidFill>
                  <a:srgbClr val="000000"/>
                </a:solidFill>
                <a:latin typeface="Times New Roman" pitchFamily="18" charset="0"/>
                <a:ea typeface="Arial" pitchFamily="34" charset="0"/>
                <a:cs typeface="Times New Roman" pitchFamily="18" charset="0"/>
              </a:rPr>
              <a:t>بالفترة السابقة. عزت الإدارة </a:t>
            </a:r>
            <a:r>
              <a:rPr lang="ar-DZ" sz="1600" b="1" dirty="0" smtClean="0">
                <a:solidFill>
                  <a:srgbClr val="000000"/>
                </a:solidFill>
                <a:latin typeface="Times New Roman" pitchFamily="18" charset="0"/>
                <a:ea typeface="Arial" pitchFamily="34" charset="0"/>
                <a:cs typeface="Times New Roman" pitchFamily="18" charset="0"/>
              </a:rPr>
              <a:t>سبب </a:t>
            </a:r>
            <a:r>
              <a:rPr lang="ar-DZ" sz="1600" b="1" dirty="0">
                <a:solidFill>
                  <a:srgbClr val="000000"/>
                </a:solidFill>
                <a:latin typeface="Times New Roman" pitchFamily="18" charset="0"/>
                <a:ea typeface="Arial" pitchFamily="34" charset="0"/>
                <a:cs typeface="Times New Roman" pitchFamily="18" charset="0"/>
              </a:rPr>
              <a:t>هذه </a:t>
            </a:r>
            <a:r>
              <a:rPr lang="ar-DZ" sz="1600" b="1" dirty="0" smtClean="0">
                <a:solidFill>
                  <a:srgbClr val="000000"/>
                </a:solidFill>
                <a:latin typeface="Times New Roman" pitchFamily="18" charset="0"/>
                <a:ea typeface="Arial" pitchFamily="34" charset="0"/>
                <a:cs typeface="Times New Roman" pitchFamily="18" charset="0"/>
              </a:rPr>
              <a:t>الزيادة </a:t>
            </a:r>
            <a:r>
              <a:rPr lang="ar-DZ" sz="1600" b="1" dirty="0">
                <a:solidFill>
                  <a:srgbClr val="000000"/>
                </a:solidFill>
                <a:latin typeface="Times New Roman" pitchFamily="18" charset="0"/>
                <a:ea typeface="Arial" pitchFamily="34" charset="0"/>
                <a:cs typeface="Times New Roman" pitchFamily="18" charset="0"/>
              </a:rPr>
              <a:t>إلى الحملة ال</a:t>
            </a:r>
            <a:r>
              <a:rPr lang="ar-SA" sz="1600" b="1" dirty="0">
                <a:solidFill>
                  <a:srgbClr val="000000"/>
                </a:solidFill>
                <a:latin typeface="Times New Roman" pitchFamily="18" charset="0"/>
                <a:ea typeface="Arial" pitchFamily="34" charset="0"/>
                <a:cs typeface="Times New Roman" pitchFamily="18" charset="0"/>
              </a:rPr>
              <a:t>تسويقية</a:t>
            </a:r>
            <a:r>
              <a:rPr lang="ar-DZ" sz="1600" b="1" dirty="0">
                <a:solidFill>
                  <a:srgbClr val="000000"/>
                </a:solidFill>
                <a:latin typeface="Times New Roman" pitchFamily="18" charset="0"/>
                <a:ea typeface="Arial" pitchFamily="34" charset="0"/>
                <a:cs typeface="Times New Roman" pitchFamily="18" charset="0"/>
              </a:rPr>
              <a:t> التي قامت بها والمعتمدة على بيع ثلاث ألعاب إكس </a:t>
            </a:r>
            <a:r>
              <a:rPr lang="ar-DZ" sz="1600" b="1" dirty="0" smtClean="0">
                <a:solidFill>
                  <a:srgbClr val="000000"/>
                </a:solidFill>
                <a:latin typeface="Times New Roman" pitchFamily="18" charset="0"/>
                <a:ea typeface="Arial" pitchFamily="34" charset="0"/>
                <a:cs typeface="Times New Roman" pitchFamily="18" charset="0"/>
              </a:rPr>
              <a:t>بوكس </a:t>
            </a:r>
            <a:r>
              <a:rPr lang="ar-DZ" sz="1600" b="1" dirty="0">
                <a:solidFill>
                  <a:srgbClr val="000000"/>
                </a:solidFill>
                <a:latin typeface="Times New Roman" pitchFamily="18" charset="0"/>
                <a:ea typeface="Arial" pitchFamily="34" charset="0"/>
                <a:cs typeface="Times New Roman" pitchFamily="18" charset="0"/>
              </a:rPr>
              <a:t>بسعر منافس، قدره 4 </a:t>
            </a:r>
            <a:r>
              <a:rPr lang="ar-DZ" sz="1600" b="1" dirty="0" smtClean="0">
                <a:solidFill>
                  <a:srgbClr val="000000"/>
                </a:solidFill>
                <a:latin typeface="Times New Roman" pitchFamily="18" charset="0"/>
                <a:ea typeface="Arial" pitchFamily="34" charset="0"/>
                <a:cs typeface="Times New Roman" pitchFamily="18" charset="0"/>
              </a:rPr>
              <a:t>دولارات </a:t>
            </a:r>
            <a:r>
              <a:rPr lang="ar-DZ" sz="1600" b="1" dirty="0">
                <a:solidFill>
                  <a:srgbClr val="000000"/>
                </a:solidFill>
                <a:latin typeface="Times New Roman" pitchFamily="18" charset="0"/>
                <a:ea typeface="Arial" pitchFamily="34" charset="0"/>
                <a:cs typeface="Times New Roman" pitchFamily="18" charset="0"/>
              </a:rPr>
              <a:t>لكل لعبة (يتراوح متوسط سعر أي لعبة مماثلة في السوق ما </a:t>
            </a:r>
            <a:r>
              <a:rPr lang="ar-DZ" sz="1600" b="1" dirty="0" smtClean="0">
                <a:solidFill>
                  <a:srgbClr val="000000"/>
                </a:solidFill>
                <a:latin typeface="Times New Roman" pitchFamily="18" charset="0"/>
                <a:ea typeface="Arial" pitchFamily="34" charset="0"/>
                <a:cs typeface="Times New Roman" pitchFamily="18" charset="0"/>
              </a:rPr>
              <a:t>بين </a:t>
            </a:r>
            <a:r>
              <a:rPr lang="ar-DZ" sz="1600" b="1" dirty="0">
                <a:solidFill>
                  <a:srgbClr val="000000"/>
                </a:solidFill>
                <a:latin typeface="Times New Roman" pitchFamily="18" charset="0"/>
                <a:ea typeface="Arial" pitchFamily="34" charset="0"/>
                <a:cs typeface="Times New Roman" pitchFamily="18" charset="0"/>
              </a:rPr>
              <a:t>40 إلى 60 دولارًا ) مع الوجبة الاقتصادية حتى باعت محلات </a:t>
            </a:r>
            <a:r>
              <a:rPr lang="ar-DZ" sz="1600" b="1" dirty="0">
                <a:solidFill>
                  <a:srgbClr val="000000"/>
                </a:solidFill>
                <a:latin typeface="Times New Roman" pitchFamily="18" charset="0"/>
                <a:ea typeface="Arial" pitchFamily="34" charset="0"/>
                <a:cs typeface="Arial" pitchFamily="34" charset="0"/>
              </a:rPr>
              <a:t>(</a:t>
            </a:r>
            <a:r>
              <a:rPr lang="en-US" sz="1600" b="1" dirty="0">
                <a:solidFill>
                  <a:srgbClr val="000000"/>
                </a:solidFill>
                <a:latin typeface="Times New Roman" pitchFamily="18" charset="0"/>
                <a:ea typeface="Arial" pitchFamily="34" charset="0"/>
                <a:cs typeface="Arial" pitchFamily="34" charset="0"/>
              </a:rPr>
              <a:t>BURGER KING</a:t>
            </a:r>
            <a:r>
              <a:rPr lang="ar-DZ" sz="1600" b="1" dirty="0">
                <a:solidFill>
                  <a:srgbClr val="000000"/>
                </a:solidFill>
                <a:latin typeface="Times New Roman" pitchFamily="18" charset="0"/>
                <a:ea typeface="Arial" pitchFamily="34" charset="0"/>
                <a:cs typeface="Times New Roman" pitchFamily="18" charset="0"/>
              </a:rPr>
              <a:t>) </a:t>
            </a:r>
            <a:r>
              <a:rPr lang="ar-DZ" sz="1600" b="1" dirty="0" smtClean="0">
                <a:solidFill>
                  <a:srgbClr val="000000"/>
                </a:solidFill>
                <a:latin typeface="Times New Roman" pitchFamily="18" charset="0"/>
                <a:ea typeface="Arial" pitchFamily="34" charset="0"/>
                <a:cs typeface="Times New Roman" pitchFamily="18" charset="0"/>
              </a:rPr>
              <a:t>أكثر </a:t>
            </a:r>
            <a:r>
              <a:rPr lang="ar-DZ" sz="1600" b="1" dirty="0">
                <a:solidFill>
                  <a:srgbClr val="000000"/>
                </a:solidFill>
                <a:latin typeface="Times New Roman" pitchFamily="18" charset="0"/>
                <a:ea typeface="Arial" pitchFamily="34" charset="0"/>
                <a:cs typeface="Times New Roman" pitchFamily="18" charset="0"/>
              </a:rPr>
              <a:t>من </a:t>
            </a:r>
            <a:r>
              <a:rPr lang="ar-EG" sz="1600" b="1" dirty="0" smtClean="0">
                <a:solidFill>
                  <a:srgbClr val="000000"/>
                </a:solidFill>
                <a:latin typeface="Times New Roman" pitchFamily="18" charset="0"/>
                <a:ea typeface="Arial" pitchFamily="34" charset="0"/>
                <a:cs typeface="Times New Roman" pitchFamily="18" charset="0"/>
              </a:rPr>
              <a:t>2.3</a:t>
            </a:r>
            <a:r>
              <a:rPr lang="ar-DZ" sz="1600" b="1" dirty="0" smtClean="0">
                <a:solidFill>
                  <a:srgbClr val="000000"/>
                </a:solidFill>
                <a:latin typeface="Times New Roman" pitchFamily="18" charset="0"/>
                <a:ea typeface="Arial" pitchFamily="34" charset="0"/>
                <a:cs typeface="Times New Roman" pitchFamily="18" charset="0"/>
              </a:rPr>
              <a:t> </a:t>
            </a:r>
            <a:r>
              <a:rPr lang="ar-DZ" sz="1600" b="1" dirty="0">
                <a:solidFill>
                  <a:srgbClr val="000000"/>
                </a:solidFill>
                <a:latin typeface="Times New Roman" pitchFamily="18" charset="0"/>
                <a:ea typeface="Arial" pitchFamily="34" charset="0"/>
                <a:cs typeface="Times New Roman" pitchFamily="18" charset="0"/>
              </a:rPr>
              <a:t>مليون نسخة من الألعاب الثلاثة التي وفرتها، منها مليونا نسخة خلال أربعة أسابيع </a:t>
            </a:r>
            <a:r>
              <a:rPr lang="ar-DZ" sz="1600" b="1" dirty="0" smtClean="0">
                <a:solidFill>
                  <a:srgbClr val="000000"/>
                </a:solidFill>
                <a:latin typeface="Times New Roman" pitchFamily="18" charset="0"/>
                <a:ea typeface="Arial" pitchFamily="34" charset="0"/>
                <a:cs typeface="Times New Roman" pitchFamily="18" charset="0"/>
              </a:rPr>
              <a:t>منذ </a:t>
            </a:r>
            <a:r>
              <a:rPr lang="ar-DZ" sz="1600" b="1" dirty="0">
                <a:solidFill>
                  <a:srgbClr val="000000"/>
                </a:solidFill>
                <a:latin typeface="Times New Roman" pitchFamily="18" charset="0"/>
                <a:ea typeface="Arial" pitchFamily="34" charset="0"/>
                <a:cs typeface="Times New Roman" pitchFamily="18" charset="0"/>
              </a:rPr>
              <a:t>إطلاق حملتها وكان البطل في كل لعبة من الثلاثة ملك البرجر أو الشخصية الشهيرة والمميزة لمحلات </a:t>
            </a:r>
            <a:r>
              <a:rPr lang="ar-DZ" sz="1600" b="1" dirty="0">
                <a:solidFill>
                  <a:srgbClr val="000000"/>
                </a:solidFill>
                <a:latin typeface="Times New Roman" pitchFamily="18" charset="0"/>
                <a:ea typeface="Arial" pitchFamily="34" charset="0"/>
                <a:cs typeface="Arial" pitchFamily="34" charset="0"/>
              </a:rPr>
              <a:t>(</a:t>
            </a:r>
            <a:r>
              <a:rPr lang="en-US" sz="1600" b="1" dirty="0">
                <a:solidFill>
                  <a:srgbClr val="000000"/>
                </a:solidFill>
                <a:latin typeface="Times New Roman" pitchFamily="18" charset="0"/>
                <a:ea typeface="Arial" pitchFamily="34" charset="0"/>
                <a:cs typeface="Arial" pitchFamily="34" charset="0"/>
              </a:rPr>
              <a:t>BURGER KING</a:t>
            </a:r>
            <a:r>
              <a:rPr lang="ar-DZ" sz="1600" b="1" dirty="0">
                <a:solidFill>
                  <a:srgbClr val="000000"/>
                </a:solidFill>
                <a:latin typeface="Times New Roman" pitchFamily="18" charset="0"/>
                <a:ea typeface="Arial" pitchFamily="34" charset="0"/>
                <a:cs typeface="Arial" pitchFamily="34" charset="0"/>
              </a:rPr>
              <a:t>) </a:t>
            </a:r>
            <a:r>
              <a:rPr lang="ar-DZ" sz="1600" b="1" dirty="0">
                <a:solidFill>
                  <a:srgbClr val="000000"/>
                </a:solidFill>
                <a:latin typeface="Times New Roman" pitchFamily="18" charset="0"/>
                <a:ea typeface="Arial" pitchFamily="34" charset="0"/>
                <a:cs typeface="Times New Roman" pitchFamily="18" charset="0"/>
              </a:rPr>
              <a:t>التي صممت هذه الألعاب الثلاثة خصيصًا لهذا الغرض التسويقي ثم قامت الشركة بحملة تسويقية ودعائية مكثفة تزامنا مع هذا العرض ركزت فيها على رخص ثمن الألعاب الثلاثة وشخصية البطل ومغامراته الثلاثة في عالم هذه الألعاب وكيف أن هذه الألعاب تناسب جميع أفراد العائلة، بشكل جعل العملاء يقتنعون بأنهم أمام صفقة رابحة، فهواة الألعاب لن يضرهم تجربة لعبة رخيصة تريح ميزانياتهم وسيفضل الآباء شراء ألعاب رخيصة لأبنائهم وأحبائهم</a:t>
            </a:r>
            <a:r>
              <a:rPr lang="ar-DZ" sz="1600" b="1" dirty="0" smtClean="0">
                <a:solidFill>
                  <a:srgbClr val="000000"/>
                </a:solidFill>
                <a:latin typeface="Times New Roman" pitchFamily="18" charset="0"/>
                <a:ea typeface="Arial" pitchFamily="34" charset="0"/>
                <a:cs typeface="Arial" pitchFamily="34" charset="0"/>
              </a:rPr>
              <a:t>.</a:t>
            </a:r>
            <a:endParaRPr lang="ar-DZ" sz="1600" b="1" dirty="0">
              <a:solidFill>
                <a:srgbClr val="000000"/>
              </a:solidFill>
              <a:latin typeface="Times New Roman" pitchFamily="18" charset="0"/>
              <a:ea typeface="Arial" pitchFamily="34" charset="0"/>
              <a:cs typeface="Arial" pitchFamily="34" charset="0"/>
            </a:endParaRPr>
          </a:p>
        </p:txBody>
      </p:sp>
      <p:sp>
        <p:nvSpPr>
          <p:cNvPr id="7"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721945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6324600" y="1143000"/>
            <a:ext cx="1416844" cy="627963"/>
          </a:xfrm>
          <a:prstGeom prst="flowChartDocument">
            <a:avLst/>
          </a:prstGeom>
        </p:spPr>
        <p:style>
          <a:lnRef idx="3">
            <a:schemeClr val="lt1"/>
          </a:lnRef>
          <a:fillRef idx="1">
            <a:schemeClr val="accent4"/>
          </a:fillRef>
          <a:effectRef idx="1">
            <a:schemeClr val="accent4"/>
          </a:effectRef>
          <a:fontRef idx="minor">
            <a:schemeClr val="lt1"/>
          </a:fontRef>
        </p:style>
        <p:txBody>
          <a:bodyPr rtlCol="1" anchor="ctr"/>
          <a:lstStyle/>
          <a:p>
            <a:pPr algn="ctr" rtl="1" fontAlgn="auto">
              <a:spcBef>
                <a:spcPts val="0"/>
              </a:spcBef>
              <a:spcAft>
                <a:spcPts val="0"/>
              </a:spcAft>
              <a:defRPr/>
            </a:pPr>
            <a:r>
              <a:rPr lang="ar-SA" sz="2800" dirty="0">
                <a:solidFill>
                  <a:srgbClr val="FFFF00"/>
                </a:solidFill>
                <a:effectLst>
                  <a:glow rad="101600">
                    <a:schemeClr val="accent4">
                      <a:lumMod val="75000"/>
                      <a:alpha val="60000"/>
                    </a:schemeClr>
                  </a:glow>
                </a:effectLst>
                <a:latin typeface="Adobe Arabic" pitchFamily="18" charset="-78"/>
                <a:cs typeface="Adobe Arabic" pitchFamily="18" charset="-78"/>
              </a:rPr>
              <a:t>تعلّم</a:t>
            </a:r>
            <a:endParaRPr lang="ar-EG" sz="2800" dirty="0">
              <a:solidFill>
                <a:srgbClr val="FFFF00"/>
              </a:solidFill>
              <a:effectLst>
                <a:glow rad="101600">
                  <a:schemeClr val="accent4">
                    <a:lumMod val="75000"/>
                    <a:alpha val="60000"/>
                  </a:schemeClr>
                </a:glow>
              </a:effectLst>
              <a:latin typeface="Adobe Arabic" pitchFamily="18" charset="-78"/>
              <a:cs typeface="Adobe Arabic" pitchFamily="18" charset="-78"/>
            </a:endParaRPr>
          </a:p>
        </p:txBody>
      </p:sp>
      <p:graphicFrame>
        <p:nvGraphicFramePr>
          <p:cNvPr id="7" name="Diagram 6"/>
          <p:cNvGraphicFramePr/>
          <p:nvPr>
            <p:extLst>
              <p:ext uri="{D42A27DB-BD31-4B8C-83A1-F6EECF244321}">
                <p14:modId xmlns:p14="http://schemas.microsoft.com/office/powerpoint/2010/main" val="337198530"/>
              </p:ext>
            </p:extLst>
          </p:nvPr>
        </p:nvGraphicFramePr>
        <p:xfrm>
          <a:off x="1066800" y="1905000"/>
          <a:ext cx="7010400" cy="3584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27472578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4267200" y="1295400"/>
            <a:ext cx="3432195" cy="647700"/>
          </a:xfrm>
          <a:prstGeom prst="flowChartDocument">
            <a:avLst/>
          </a:prstGeom>
        </p:spPr>
        <p:style>
          <a:lnRef idx="3">
            <a:schemeClr val="lt1"/>
          </a:lnRef>
          <a:fillRef idx="1">
            <a:schemeClr val="accent4"/>
          </a:fillRef>
          <a:effectRef idx="1">
            <a:schemeClr val="accent4"/>
          </a:effectRef>
          <a:fontRef idx="minor">
            <a:schemeClr val="lt1"/>
          </a:fontRef>
        </p:style>
        <p:txBody>
          <a:bodyPr rtlCol="1" anchor="ctr"/>
          <a:lstStyle/>
          <a:p>
            <a:pPr lvl="0" algn="r" rtl="1" fontAlgn="base">
              <a:spcBef>
                <a:spcPct val="0"/>
              </a:spcBef>
              <a:spcAft>
                <a:spcPts val="1000"/>
              </a:spcAft>
            </a:pPr>
            <a:r>
              <a:rPr lang="ar-SA" sz="2400" b="1" dirty="0" smtClean="0">
                <a:solidFill>
                  <a:srgbClr val="FFFF00"/>
                </a:solidFill>
                <a:latin typeface="Times New Roman" pitchFamily="18" charset="0"/>
                <a:ea typeface="Arial" pitchFamily="34" charset="0"/>
                <a:cs typeface="Times New Roman" pitchFamily="18" charset="0"/>
              </a:rPr>
              <a:t>أولأً </a:t>
            </a:r>
            <a:r>
              <a:rPr lang="ar-SA" sz="2400" b="1" dirty="0">
                <a:solidFill>
                  <a:srgbClr val="FFFF00"/>
                </a:solidFill>
                <a:latin typeface="Times New Roman" pitchFamily="18" charset="0"/>
                <a:ea typeface="Arial" pitchFamily="34" charset="0"/>
                <a:cs typeface="Arial" pitchFamily="34" charset="0"/>
              </a:rPr>
              <a:t>: </a:t>
            </a:r>
            <a:r>
              <a:rPr lang="ar-SA" sz="2400" b="1" dirty="0">
                <a:solidFill>
                  <a:srgbClr val="FFFF00"/>
                </a:solidFill>
                <a:latin typeface="Times New Roman" pitchFamily="18" charset="0"/>
                <a:ea typeface="Arial" pitchFamily="34" charset="0"/>
                <a:cs typeface="Times New Roman" pitchFamily="18" charset="0"/>
              </a:rPr>
              <a:t>مفهوم التسويق والبيع </a:t>
            </a:r>
            <a:r>
              <a:rPr lang="ar-SA" sz="2400" b="1" dirty="0" smtClean="0">
                <a:solidFill>
                  <a:srgbClr val="FFFF00"/>
                </a:solidFill>
                <a:latin typeface="Times New Roman" pitchFamily="18" charset="0"/>
                <a:ea typeface="Arial" pitchFamily="34" charset="0"/>
                <a:cs typeface="Times New Roman" pitchFamily="18" charset="0"/>
              </a:rPr>
              <a:t>:</a:t>
            </a:r>
            <a:endParaRPr lang="ar-SA" sz="3200" dirty="0">
              <a:solidFill>
                <a:srgbClr val="FFFF00"/>
              </a:solidFill>
              <a:latin typeface="Arial" pitchFamily="34" charset="0"/>
              <a:cs typeface="Arial" pitchFamily="34" charset="0"/>
            </a:endParaRPr>
          </a:p>
        </p:txBody>
      </p:sp>
      <p:sp>
        <p:nvSpPr>
          <p:cNvPr id="5" name="Rectangle 4"/>
          <p:cNvSpPr/>
          <p:nvPr/>
        </p:nvSpPr>
        <p:spPr>
          <a:xfrm>
            <a:off x="838200" y="2202493"/>
            <a:ext cx="7007225" cy="1200329"/>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r" rtl="1"/>
            <a:r>
              <a:rPr lang="ar-EG" b="1" dirty="0" smtClean="0">
                <a:ln w="50800"/>
                <a:solidFill>
                  <a:schemeClr val="bg1">
                    <a:shade val="50000"/>
                  </a:schemeClr>
                </a:solidFill>
              </a:rPr>
              <a:t>   </a:t>
            </a:r>
            <a:r>
              <a:rPr lang="ar-SA" b="1" dirty="0" smtClean="0">
                <a:ln w="50800"/>
                <a:solidFill>
                  <a:schemeClr val="bg1">
                    <a:shade val="50000"/>
                  </a:schemeClr>
                </a:solidFill>
              </a:rPr>
              <a:t>يقول </a:t>
            </a:r>
            <a:r>
              <a:rPr lang="ar-SA" b="1" dirty="0">
                <a:ln w="50800"/>
                <a:solidFill>
                  <a:schemeClr val="bg1">
                    <a:shade val="50000"/>
                  </a:schemeClr>
                </a:solidFill>
              </a:rPr>
              <a:t>فيليب كوتلر في كتابه (كوتلر يتحدث عن التسويق) " من </a:t>
            </a:r>
            <a:r>
              <a:rPr lang="ar-SA" b="1" dirty="0" smtClean="0">
                <a:ln w="50800"/>
                <a:solidFill>
                  <a:schemeClr val="bg1">
                    <a:shade val="50000"/>
                  </a:schemeClr>
                </a:solidFill>
              </a:rPr>
              <a:t>أكثر</a:t>
            </a:r>
          </a:p>
          <a:p>
            <a:pPr algn="r" rtl="1"/>
            <a:r>
              <a:rPr lang="ar-SA" b="1" dirty="0" smtClean="0">
                <a:ln w="50800"/>
                <a:solidFill>
                  <a:schemeClr val="bg1">
                    <a:shade val="50000"/>
                  </a:schemeClr>
                </a:solidFill>
              </a:rPr>
              <a:t> </a:t>
            </a:r>
            <a:r>
              <a:rPr lang="ar-SA" b="1" dirty="0">
                <a:ln w="50800"/>
                <a:solidFill>
                  <a:schemeClr val="bg1">
                    <a:shade val="50000"/>
                  </a:schemeClr>
                </a:solidFill>
              </a:rPr>
              <a:t>أنواع البلبلة </a:t>
            </a:r>
            <a:r>
              <a:rPr lang="ar-SA" b="1" dirty="0" smtClean="0">
                <a:ln w="50800"/>
                <a:solidFill>
                  <a:schemeClr val="bg1">
                    <a:shade val="50000"/>
                  </a:schemeClr>
                </a:solidFill>
              </a:rPr>
              <a:t>شيوعا</a:t>
            </a:r>
            <a:r>
              <a:rPr lang="ar-EG" b="1" dirty="0" smtClean="0">
                <a:ln w="50800"/>
                <a:solidFill>
                  <a:schemeClr val="bg1">
                    <a:shade val="50000"/>
                  </a:schemeClr>
                </a:solidFill>
              </a:rPr>
              <a:t>ً</a:t>
            </a:r>
            <a:r>
              <a:rPr lang="ar-SA" b="1" dirty="0" smtClean="0">
                <a:ln w="50800"/>
                <a:solidFill>
                  <a:schemeClr val="bg1">
                    <a:shade val="50000"/>
                  </a:schemeClr>
                </a:solidFill>
              </a:rPr>
              <a:t> </a:t>
            </a:r>
            <a:r>
              <a:rPr lang="ar-SA" b="1" dirty="0">
                <a:ln w="50800"/>
                <a:solidFill>
                  <a:schemeClr val="bg1">
                    <a:shade val="50000"/>
                  </a:schemeClr>
                </a:solidFill>
              </a:rPr>
              <a:t>في مجال الأعمال هي النظرة إلى التسويق والبيع على أنهما شيء واحد ،وليست هذه نظرة الكثيرين من عامة الناس بل نظرة العديد من رجال الأعمال لذلك سوف نوضح مفهوم التسويق والبيع ونوضح مقارنة بسيطة بين </a:t>
            </a:r>
            <a:r>
              <a:rPr lang="ar-SA" b="1" dirty="0" smtClean="0">
                <a:ln w="50800"/>
                <a:solidFill>
                  <a:schemeClr val="bg1">
                    <a:shade val="50000"/>
                  </a:schemeClr>
                </a:solidFill>
              </a:rPr>
              <a:t>كليهما</a:t>
            </a:r>
            <a:r>
              <a:rPr lang="ar-EG" b="1" dirty="0" smtClean="0">
                <a:ln w="50800"/>
                <a:solidFill>
                  <a:schemeClr val="bg1">
                    <a:shade val="50000"/>
                  </a:schemeClr>
                </a:solidFill>
              </a:rPr>
              <a:t> :</a:t>
            </a:r>
            <a:r>
              <a:rPr lang="ar-SA" b="1" dirty="0" smtClean="0">
                <a:ln w="50800"/>
                <a:solidFill>
                  <a:schemeClr val="bg1">
                    <a:shade val="50000"/>
                  </a:schemeClr>
                </a:solidFill>
              </a:rPr>
              <a:t> </a:t>
            </a:r>
            <a:endParaRPr lang="ar-SA" b="1" dirty="0">
              <a:ln w="50800"/>
              <a:solidFill>
                <a:schemeClr val="bg1">
                  <a:shade val="50000"/>
                </a:schemeClr>
              </a:solidFill>
            </a:endParaRPr>
          </a:p>
        </p:txBody>
      </p:sp>
      <p:pic>
        <p:nvPicPr>
          <p:cNvPr id="6" name="Picture 5" descr="untitled.bmp"/>
          <p:cNvPicPr/>
          <p:nvPr/>
        </p:nvPicPr>
        <p:blipFill>
          <a:blip r:embed="rId2" cstate="print"/>
          <a:stretch>
            <a:fillRect/>
          </a:stretch>
        </p:blipFill>
        <p:spPr>
          <a:xfrm>
            <a:off x="1143000" y="1295400"/>
            <a:ext cx="1536700" cy="1268730"/>
          </a:xfrm>
          <a:prstGeom prst="rect">
            <a:avLst/>
          </a:prstGeom>
        </p:spPr>
      </p:pic>
      <p:sp>
        <p:nvSpPr>
          <p:cNvPr id="8" name="Rectangle 7"/>
          <p:cNvSpPr/>
          <p:nvPr/>
        </p:nvSpPr>
        <p:spPr>
          <a:xfrm>
            <a:off x="1193800" y="3733800"/>
            <a:ext cx="6480195" cy="1477328"/>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Low" rtl="1"/>
            <a:r>
              <a:rPr lang="ar-SA" b="1" u="sng" dirty="0">
                <a:ln w="50800"/>
                <a:solidFill>
                  <a:schemeClr val="bg1">
                    <a:shade val="50000"/>
                  </a:schemeClr>
                </a:solidFill>
              </a:rPr>
              <a:t>التسويق  </a:t>
            </a:r>
            <a:r>
              <a:rPr lang="en-US" b="1" u="sng" dirty="0">
                <a:ln w="50800"/>
                <a:solidFill>
                  <a:srgbClr val="FF0000"/>
                </a:solidFill>
              </a:rPr>
              <a:t>MARKETING</a:t>
            </a:r>
            <a:r>
              <a:rPr lang="ar-SA" b="1" u="sng" dirty="0">
                <a:ln w="50800"/>
                <a:solidFill>
                  <a:schemeClr val="bg1">
                    <a:shade val="50000"/>
                  </a:schemeClr>
                </a:solidFill>
              </a:rPr>
              <a:t>:</a:t>
            </a:r>
            <a:r>
              <a:rPr lang="ar-SA" b="1" dirty="0">
                <a:ln w="50800"/>
                <a:solidFill>
                  <a:schemeClr val="bg1">
                    <a:shade val="50000"/>
                  </a:schemeClr>
                </a:solidFill>
              </a:rPr>
              <a:t> </a:t>
            </a:r>
            <a:endParaRPr lang="en-US" b="1" dirty="0" smtClean="0">
              <a:ln w="50800"/>
              <a:solidFill>
                <a:schemeClr val="bg1">
                  <a:shade val="50000"/>
                </a:schemeClr>
              </a:solidFill>
            </a:endParaRPr>
          </a:p>
          <a:p>
            <a:pPr algn="justLow" rtl="1"/>
            <a:r>
              <a:rPr lang="en-US" b="1" dirty="0">
                <a:ln w="50800"/>
                <a:solidFill>
                  <a:schemeClr val="bg1">
                    <a:shade val="50000"/>
                  </a:schemeClr>
                </a:solidFill>
              </a:rPr>
              <a:t> </a:t>
            </a:r>
            <a:r>
              <a:rPr lang="en-US" b="1" dirty="0" smtClean="0">
                <a:ln w="50800"/>
                <a:solidFill>
                  <a:schemeClr val="bg1">
                    <a:shade val="50000"/>
                  </a:schemeClr>
                </a:solidFill>
              </a:rPr>
              <a:t>  </a:t>
            </a:r>
            <a:r>
              <a:rPr lang="ar-SA" b="1" dirty="0" smtClean="0">
                <a:ln w="50800"/>
                <a:solidFill>
                  <a:schemeClr val="bg1">
                    <a:shade val="50000"/>
                  </a:schemeClr>
                </a:solidFill>
              </a:rPr>
              <a:t>هو </a:t>
            </a:r>
            <a:r>
              <a:rPr lang="ar-SA" b="1" dirty="0">
                <a:ln w="50800"/>
                <a:solidFill>
                  <a:schemeClr val="bg1">
                    <a:shade val="50000"/>
                  </a:schemeClr>
                </a:solidFill>
              </a:rPr>
              <a:t>عبارة عن مجموعة من </a:t>
            </a:r>
            <a:r>
              <a:rPr lang="ar-SA" b="1" dirty="0" smtClean="0">
                <a:ln w="50800"/>
                <a:solidFill>
                  <a:schemeClr val="bg1">
                    <a:shade val="50000"/>
                  </a:schemeClr>
                </a:solidFill>
              </a:rPr>
              <a:t>العمليات</a:t>
            </a:r>
            <a:r>
              <a:rPr lang="ar-EG" b="1" dirty="0" smtClean="0">
                <a:ln w="50800"/>
                <a:solidFill>
                  <a:schemeClr val="bg1">
                    <a:shade val="50000"/>
                  </a:schemeClr>
                </a:solidFill>
              </a:rPr>
              <a:t> و</a:t>
            </a:r>
            <a:r>
              <a:rPr lang="ar-SA" b="1" dirty="0" smtClean="0">
                <a:ln w="50800"/>
                <a:solidFill>
                  <a:schemeClr val="bg1">
                    <a:shade val="50000"/>
                  </a:schemeClr>
                </a:solidFill>
              </a:rPr>
              <a:t>الأنشطة </a:t>
            </a:r>
            <a:r>
              <a:rPr lang="ar-SA" b="1" dirty="0">
                <a:ln w="50800"/>
                <a:solidFill>
                  <a:schemeClr val="bg1">
                    <a:shade val="50000"/>
                  </a:schemeClr>
                </a:solidFill>
              </a:rPr>
              <a:t>التي تعمل على اكتشاف </a:t>
            </a:r>
            <a:r>
              <a:rPr lang="ar-EG" b="1" dirty="0" smtClean="0">
                <a:ln w="50800"/>
                <a:solidFill>
                  <a:schemeClr val="bg1">
                    <a:shade val="50000"/>
                  </a:schemeClr>
                </a:solidFill>
              </a:rPr>
              <a:t>حاجات ورغبات </a:t>
            </a:r>
            <a:r>
              <a:rPr lang="ar-SA" b="1" dirty="0" smtClean="0">
                <a:ln w="50800"/>
                <a:solidFill>
                  <a:schemeClr val="bg1">
                    <a:shade val="50000"/>
                  </a:schemeClr>
                </a:solidFill>
              </a:rPr>
              <a:t>العملاء </a:t>
            </a:r>
            <a:r>
              <a:rPr lang="ar-SA" b="1" dirty="0">
                <a:ln w="50800"/>
                <a:solidFill>
                  <a:schemeClr val="bg1">
                    <a:shade val="50000"/>
                  </a:schemeClr>
                </a:solidFill>
              </a:rPr>
              <a:t>لتطوير مجموعة من المنتجات أو الخدمات لتلبية تلك </a:t>
            </a:r>
            <a:r>
              <a:rPr lang="ar-SA" b="1" dirty="0" smtClean="0">
                <a:ln w="50800"/>
                <a:solidFill>
                  <a:schemeClr val="bg1">
                    <a:shade val="50000"/>
                  </a:schemeClr>
                </a:solidFill>
              </a:rPr>
              <a:t>ا</a:t>
            </a:r>
            <a:r>
              <a:rPr lang="ar-EG" b="1" dirty="0" smtClean="0">
                <a:ln w="50800"/>
                <a:solidFill>
                  <a:schemeClr val="bg1">
                    <a:shade val="50000"/>
                  </a:schemeClr>
                </a:solidFill>
              </a:rPr>
              <a:t>لحاجات والرغبات</a:t>
            </a:r>
            <a:r>
              <a:rPr lang="ar-SA" b="1" dirty="0" smtClean="0">
                <a:ln w="50800"/>
                <a:solidFill>
                  <a:schemeClr val="bg1">
                    <a:shade val="50000"/>
                  </a:schemeClr>
                </a:solidFill>
              </a:rPr>
              <a:t>.</a:t>
            </a:r>
            <a:endParaRPr lang="en-US" b="1" dirty="0">
              <a:ln w="50800"/>
              <a:solidFill>
                <a:schemeClr val="bg1">
                  <a:shade val="50000"/>
                </a:schemeClr>
              </a:solidFill>
            </a:endParaRPr>
          </a:p>
          <a:p>
            <a:pPr algn="justLow" rtl="1"/>
            <a:r>
              <a:rPr lang="en-US" b="1" dirty="0">
                <a:ln w="50800"/>
                <a:solidFill>
                  <a:schemeClr val="bg1">
                    <a:shade val="50000"/>
                  </a:schemeClr>
                </a:solidFill>
              </a:rPr>
              <a:t> </a:t>
            </a:r>
          </a:p>
        </p:txBody>
      </p:sp>
      <p:sp>
        <p:nvSpPr>
          <p:cNvPr id="9"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414409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443841"/>
            <a:ext cx="6629400" cy="3754874"/>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r" rtl="1"/>
            <a:r>
              <a:rPr lang="ar-SA" sz="2000" b="1" u="sng" dirty="0">
                <a:ln w="50800"/>
                <a:solidFill>
                  <a:schemeClr val="bg1">
                    <a:shade val="50000"/>
                  </a:schemeClr>
                </a:solidFill>
              </a:rPr>
              <a:t>أهمية الأنشطة التسويقية </a:t>
            </a:r>
            <a:r>
              <a:rPr lang="ar-SA" sz="2000" b="1" u="sng" dirty="0" smtClean="0">
                <a:ln w="50800"/>
                <a:solidFill>
                  <a:schemeClr val="bg1">
                    <a:shade val="50000"/>
                  </a:schemeClr>
                </a:solidFill>
              </a:rPr>
              <a:t>:</a:t>
            </a:r>
            <a:endParaRPr lang="en-US" sz="2000" b="1" u="sng" dirty="0" smtClean="0">
              <a:ln w="50800"/>
              <a:solidFill>
                <a:schemeClr val="bg1">
                  <a:shade val="50000"/>
                </a:schemeClr>
              </a:solidFill>
            </a:endParaRPr>
          </a:p>
          <a:p>
            <a:pPr algn="r" rtl="1"/>
            <a:r>
              <a:rPr lang="ar-SA" sz="2000" b="1" u="sng" dirty="0" smtClean="0">
                <a:ln w="50800"/>
                <a:solidFill>
                  <a:schemeClr val="bg1">
                    <a:shade val="50000"/>
                  </a:schemeClr>
                </a:solidFill>
              </a:rPr>
              <a:t> </a:t>
            </a:r>
            <a:endParaRPr lang="en-US" sz="2000" b="1" dirty="0">
              <a:ln w="50800"/>
              <a:solidFill>
                <a:schemeClr val="bg1">
                  <a:shade val="50000"/>
                </a:schemeClr>
              </a:solidFill>
            </a:endParaRPr>
          </a:p>
          <a:p>
            <a:pPr marL="285750" lvl="0" indent="-285750" algn="r" rtl="1">
              <a:buFont typeface="Wingdings" pitchFamily="2" charset="2"/>
              <a:buChar char="v"/>
            </a:pPr>
            <a:r>
              <a:rPr lang="ar-SA" b="1" dirty="0">
                <a:ln w="50800"/>
                <a:solidFill>
                  <a:schemeClr val="bg1">
                    <a:shade val="50000"/>
                  </a:schemeClr>
                </a:solidFill>
              </a:rPr>
              <a:t>يساعد  النشاط التسويقي على التعرف على فئة الزبائن المستهدفين. دراسة خصائصهم وسلوكياتهم وعاداتهم الحياتية والشرائية والتعرف على احتياجاتهم ورغباتهم وتطلعاتهم. </a:t>
            </a:r>
            <a:endParaRPr lang="en-US" b="1" dirty="0">
              <a:ln w="50800"/>
              <a:solidFill>
                <a:schemeClr val="bg1">
                  <a:shade val="50000"/>
                </a:schemeClr>
              </a:solidFill>
            </a:endParaRPr>
          </a:p>
          <a:p>
            <a:pPr marL="285750" lvl="0" indent="-285750" algn="r" rtl="1">
              <a:buFont typeface="Wingdings" pitchFamily="2" charset="2"/>
              <a:buChar char="v"/>
            </a:pPr>
            <a:r>
              <a:rPr lang="ar-SA" b="1" dirty="0">
                <a:ln w="50800"/>
                <a:solidFill>
                  <a:schemeClr val="bg1">
                    <a:shade val="50000"/>
                  </a:schemeClr>
                </a:solidFill>
              </a:rPr>
              <a:t>توجيه جهود المنشأة نحو إنتاج السلع والخدمات التي تشبع هذه الرغبات. </a:t>
            </a:r>
            <a:endParaRPr lang="en-US" b="1" dirty="0">
              <a:ln w="50800"/>
              <a:solidFill>
                <a:schemeClr val="bg1">
                  <a:shade val="50000"/>
                </a:schemeClr>
              </a:solidFill>
            </a:endParaRPr>
          </a:p>
          <a:p>
            <a:pPr marL="285750" lvl="0" indent="-285750" algn="r" rtl="1">
              <a:buFont typeface="Wingdings" pitchFamily="2" charset="2"/>
              <a:buChar char="v"/>
            </a:pPr>
            <a:r>
              <a:rPr lang="ar-SA" b="1" dirty="0">
                <a:ln w="50800"/>
                <a:solidFill>
                  <a:schemeClr val="bg1">
                    <a:shade val="50000"/>
                  </a:schemeClr>
                </a:solidFill>
              </a:rPr>
              <a:t>توجيه جهود المنشأ نحو إعلام هذه الفئة بتوفر السلع عن طريق الترويج والإعلانات.</a:t>
            </a:r>
            <a:endParaRPr lang="en-US" b="1" dirty="0">
              <a:ln w="50800"/>
              <a:solidFill>
                <a:schemeClr val="bg1">
                  <a:shade val="50000"/>
                </a:schemeClr>
              </a:solidFill>
            </a:endParaRPr>
          </a:p>
          <a:p>
            <a:pPr marL="285750" lvl="0" indent="-285750" algn="r" rtl="1">
              <a:buFont typeface="Wingdings" pitchFamily="2" charset="2"/>
              <a:buChar char="v"/>
            </a:pPr>
            <a:r>
              <a:rPr lang="ar-SA" b="1" dirty="0">
                <a:ln w="50800"/>
                <a:solidFill>
                  <a:schemeClr val="bg1">
                    <a:shade val="50000"/>
                  </a:schemeClr>
                </a:solidFill>
              </a:rPr>
              <a:t>توجيه جهود رجال البيع (</a:t>
            </a:r>
            <a:r>
              <a:rPr lang="en-US" b="1" dirty="0">
                <a:ln w="50800"/>
                <a:solidFill>
                  <a:schemeClr val="bg1">
                    <a:shade val="50000"/>
                  </a:schemeClr>
                </a:solidFill>
              </a:rPr>
              <a:t>Sales Men</a:t>
            </a:r>
            <a:r>
              <a:rPr lang="ar-SA" b="1" dirty="0">
                <a:ln w="50800"/>
                <a:solidFill>
                  <a:schemeClr val="bg1">
                    <a:shade val="50000"/>
                  </a:schemeClr>
                </a:solidFill>
              </a:rPr>
              <a:t>) نحو استخدام الأساليب الملائمة لكل من المنتج والعميل.</a:t>
            </a:r>
            <a:endParaRPr lang="en-US" b="1" dirty="0">
              <a:ln w="50800"/>
              <a:solidFill>
                <a:schemeClr val="bg1">
                  <a:shade val="50000"/>
                </a:schemeClr>
              </a:solidFill>
            </a:endParaRPr>
          </a:p>
          <a:p>
            <a:pPr marL="285750" lvl="0" indent="-285750" algn="r" rtl="1">
              <a:buFont typeface="Wingdings" pitchFamily="2" charset="2"/>
              <a:buChar char="v"/>
            </a:pPr>
            <a:r>
              <a:rPr lang="ar-SA" b="1" dirty="0">
                <a:ln w="50800"/>
                <a:solidFill>
                  <a:schemeClr val="bg1">
                    <a:shade val="50000"/>
                  </a:schemeClr>
                </a:solidFill>
              </a:rPr>
              <a:t>توجيه جهود المنشأة نحو طرق قياس رضا العميل .</a:t>
            </a:r>
            <a:endParaRPr lang="en-US" b="1" dirty="0">
              <a:ln w="50800"/>
              <a:solidFill>
                <a:schemeClr val="bg1">
                  <a:shade val="50000"/>
                </a:schemeClr>
              </a:solidFill>
            </a:endParaRPr>
          </a:p>
          <a:p>
            <a:pPr marL="285750" lvl="0" indent="-285750" algn="r" rtl="1">
              <a:buFont typeface="Wingdings" pitchFamily="2" charset="2"/>
              <a:buChar char="v"/>
            </a:pPr>
            <a:r>
              <a:rPr lang="ar-SA" b="1" dirty="0">
                <a:ln w="50800"/>
                <a:solidFill>
                  <a:schemeClr val="bg1">
                    <a:shade val="50000"/>
                  </a:schemeClr>
                </a:solidFill>
              </a:rPr>
              <a:t>توجيه جهود المنشأة نحو طرق زيادة رضا العاملين بهدف الاحتفاظ بهم وإضافة زبائن جدد .</a:t>
            </a:r>
            <a:endParaRPr lang="en-US" b="1" dirty="0">
              <a:ln w="50800"/>
              <a:solidFill>
                <a:schemeClr val="bg1">
                  <a:shade val="50000"/>
                </a:schemeClr>
              </a:solidFill>
            </a:endParaRPr>
          </a:p>
        </p:txBody>
      </p:sp>
      <p:sp>
        <p:nvSpPr>
          <p:cNvPr id="4" name="TextBox 4"/>
          <p:cNvSpPr txBox="1"/>
          <p:nvPr/>
        </p:nvSpPr>
        <p:spPr>
          <a:xfrm>
            <a:off x="4800600" y="6019800"/>
            <a:ext cx="3768587" cy="307777"/>
          </a:xfrm>
          <a:prstGeom prst="rect">
            <a:avLst/>
          </a:prstGeom>
          <a:noFill/>
        </p:spPr>
        <p:txBody>
          <a:bodyPr wrap="square" rtlCol="1">
            <a:spAutoFit/>
          </a:bodyPr>
          <a:lstStyle/>
          <a:p>
            <a:r>
              <a:rPr lang="ar-SA" sz="1400" b="1" dirty="0" smtClean="0">
                <a:solidFill>
                  <a:srgbClr val="0066FF"/>
                </a:solidFill>
              </a:rPr>
              <a:t>المصدر : كتاب ريادة الأعمال  </a:t>
            </a:r>
            <a:r>
              <a:rPr lang="ar-EG" sz="1400" b="1" dirty="0" smtClean="0">
                <a:solidFill>
                  <a:srgbClr val="0066FF"/>
                </a:solidFill>
              </a:rPr>
              <a:t>الإصدار الثاني - </a:t>
            </a:r>
            <a:r>
              <a:rPr lang="ar-SA" sz="1400" b="1" dirty="0" smtClean="0">
                <a:solidFill>
                  <a:srgbClr val="0066FF"/>
                </a:solidFill>
              </a:rPr>
              <a:t>الطبعة الأول</a:t>
            </a:r>
            <a:r>
              <a:rPr lang="ar-EG" sz="1400" b="1" dirty="0" smtClean="0">
                <a:solidFill>
                  <a:srgbClr val="0066FF"/>
                </a:solidFill>
              </a:rPr>
              <a:t>ى</a:t>
            </a:r>
            <a:endParaRPr lang="ar-SA" sz="1400" b="1" dirty="0">
              <a:solidFill>
                <a:srgbClr val="0066FF"/>
              </a:solidFill>
            </a:endParaRPr>
          </a:p>
        </p:txBody>
      </p:sp>
    </p:spTree>
    <p:extLst>
      <p:ext uri="{BB962C8B-B14F-4D97-AF65-F5344CB8AC3E}">
        <p14:creationId xmlns:p14="http://schemas.microsoft.com/office/powerpoint/2010/main" val="3151364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كلاسيكي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2_سمة Office">
  <a:themeElements>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سمة Office">
      <a:majorFont>
        <a:latin typeface="Franklin Gothic Book"/>
        <a:ea typeface=""/>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سمة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سمة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سمة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سمة Office">
  <a:themeElements>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سمة Office">
      <a:majorFont>
        <a:latin typeface="Franklin Gothic Book"/>
        <a:ea typeface=""/>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سمة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سمة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سمة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سمة Office">
  <a:themeElements>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سمة Office">
      <a:majorFont>
        <a:latin typeface="Franklin Gothic Book"/>
        <a:ea typeface=""/>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سمة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سمة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سمة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سمة Office">
  <a:themeElements>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سمة Office">
      <a:majorFont>
        <a:latin typeface="Franklin Gothic Book"/>
        <a:ea typeface=""/>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سمة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سمة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سمة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سمة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الجلسة الثالثة</Template>
  <TotalTime>5348</TotalTime>
  <Words>1522</Words>
  <Application>Microsoft Office PowerPoint</Application>
  <PresentationFormat>عرض على الشاشة (3:4)‏</PresentationFormat>
  <Paragraphs>178</Paragraphs>
  <Slides>19</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5</vt:i4>
      </vt:variant>
      <vt:variant>
        <vt:lpstr>عناوين الشرائح</vt:lpstr>
      </vt:variant>
      <vt:variant>
        <vt:i4>19</vt:i4>
      </vt:variant>
    </vt:vector>
  </HeadingPairs>
  <TitlesOfParts>
    <vt:vector size="34" baseType="lpstr">
      <vt:lpstr>Adobe Arabic</vt:lpstr>
      <vt:lpstr>AL-Mohanad Bold</vt:lpstr>
      <vt:lpstr>Arial</vt:lpstr>
      <vt:lpstr>Calibri</vt:lpstr>
      <vt:lpstr>Franklin Gothic Book</vt:lpstr>
      <vt:lpstr>Tahoma</vt:lpstr>
      <vt:lpstr>Times New Roman</vt:lpstr>
      <vt:lpstr>Wingdings</vt:lpstr>
      <vt:lpstr>Wingdings 2</vt:lpstr>
      <vt:lpstr>Wingdings 3</vt:lpstr>
      <vt:lpstr>رحلة</vt:lpstr>
      <vt:lpstr>2_سمة Office</vt:lpstr>
      <vt:lpstr>3_سمة Office</vt:lpstr>
      <vt:lpstr>4_سمة Office</vt:lpstr>
      <vt:lpstr>5_سمة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yasser</dc:creator>
  <cp:lastModifiedBy>farhan</cp:lastModifiedBy>
  <cp:revision>270</cp:revision>
  <dcterms:created xsi:type="dcterms:W3CDTF">2006-08-16T00:00:00Z</dcterms:created>
  <dcterms:modified xsi:type="dcterms:W3CDTF">2015-08-16T05:55:51Z</dcterms:modified>
</cp:coreProperties>
</file>