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4" d="100"/>
          <a:sy n="64" d="100"/>
        </p:scale>
        <p:origin x="-1330"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pPr/>
              <a:t>18/12/35</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18/12/35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18/12/35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pPr/>
              <a:t>18/12/35</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pPr/>
              <a:t>18/12/35</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18/12/35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18/12/35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pPr/>
              <a:t>18/12/35</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18/12/35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pPr/>
              <a:t>18/12/35</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pPr/>
              <a:t>18/12/35</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pPr/>
              <a:t>18/12/35</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r.wikipedia.org/wiki/1099" TargetMode="External"/><Relationship Id="rId2" Type="http://schemas.openxmlformats.org/officeDocument/2006/relationships/hyperlink" Target="http://ar.wikipedia.org/wiki/1096" TargetMode="External"/><Relationship Id="rId1" Type="http://schemas.openxmlformats.org/officeDocument/2006/relationships/slideLayout" Target="../slideLayouts/slideLayout2.xml"/><Relationship Id="rId5" Type="http://schemas.openxmlformats.org/officeDocument/2006/relationships/hyperlink" Target="http://ar.wikipedia.org/wiki/1192" TargetMode="External"/><Relationship Id="rId4" Type="http://schemas.openxmlformats.org/officeDocument/2006/relationships/hyperlink" Target="http://ar.wikipedia.org/wiki/118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4825" y="512763"/>
            <a:ext cx="7772400" cy="914400"/>
          </a:xfrm>
        </p:spPr>
        <p:style>
          <a:lnRef idx="0">
            <a:schemeClr val="accent2"/>
          </a:lnRef>
          <a:fillRef idx="3">
            <a:schemeClr val="accent2"/>
          </a:fillRef>
          <a:effectRef idx="3">
            <a:schemeClr val="accent2"/>
          </a:effectRef>
          <a:fontRef idx="minor">
            <a:schemeClr val="lt1"/>
          </a:fontRef>
        </p:style>
        <p:txBody>
          <a:bodyPr>
            <a:normAutofit/>
          </a:bodyPr>
          <a:lstStyle/>
          <a:p>
            <a:pPr algn="ctr" eaLnBrk="1" fontAlgn="auto" hangingPunct="1">
              <a:spcAft>
                <a:spcPts val="0"/>
              </a:spcAft>
              <a:defRPr/>
            </a:pPr>
            <a:r>
              <a:rPr lang="ar-SA" sz="4400" dirty="0" smtClean="0">
                <a:solidFill>
                  <a:srgbClr val="FFFF00"/>
                </a:solidFill>
                <a:cs typeface="DecoType Naskh Variants" pitchFamily="2" charset="-78"/>
              </a:rPr>
              <a:t>التحديات التي تواجه الثقافة  الإسلامية</a:t>
            </a:r>
            <a:endParaRPr lang="ar-SA" sz="4400" dirty="0">
              <a:solidFill>
                <a:srgbClr val="FFFF00"/>
              </a:solidFill>
              <a:cs typeface="DecoType Naskh Variants" pitchFamily="2" charset="-78"/>
            </a:endParaRPr>
          </a:p>
        </p:txBody>
      </p:sp>
      <p:pic>
        <p:nvPicPr>
          <p:cNvPr id="14341" name="عنصر نائب للمحتوى 15" descr="الغزو الفكري.jpg"/>
          <p:cNvPicPr>
            <a:picLocks noGrp="1" noChangeAspect="1"/>
          </p:cNvPicPr>
          <p:nvPr>
            <p:ph sz="quarter" idx="2"/>
          </p:nvPr>
        </p:nvPicPr>
        <p:blipFill>
          <a:blip r:embed="rId2" cstate="print"/>
          <a:srcRect/>
          <a:stretch>
            <a:fillRect/>
          </a:stretch>
        </p:blipFill>
        <p:spPr>
          <a:xfrm>
            <a:off x="457200" y="2492375"/>
            <a:ext cx="4040188" cy="4105275"/>
          </a:xfrm>
        </p:spPr>
      </p:pic>
      <p:pic>
        <p:nvPicPr>
          <p:cNvPr id="14342" name="عنصر نائب للمحتوى 9" descr="فارس عودة.jpg"/>
          <p:cNvPicPr>
            <a:picLocks noGrp="1" noChangeAspect="1"/>
          </p:cNvPicPr>
          <p:nvPr>
            <p:ph sz="quarter" idx="4"/>
          </p:nvPr>
        </p:nvPicPr>
        <p:blipFill>
          <a:blip r:embed="rId3" cstate="print"/>
          <a:srcRect/>
          <a:stretch>
            <a:fillRect/>
          </a:stretch>
        </p:blipFill>
        <p:spPr>
          <a:xfrm>
            <a:off x="4645025" y="2492375"/>
            <a:ext cx="4041775" cy="3889375"/>
          </a:xfrm>
        </p:spPr>
      </p:pic>
      <p:sp>
        <p:nvSpPr>
          <p:cNvPr id="14339" name="عنصر نائب للنص 11"/>
          <p:cNvSpPr>
            <a:spLocks noGrp="1"/>
          </p:cNvSpPr>
          <p:nvPr>
            <p:ph type="body" sz="quarter" idx="1"/>
          </p:nvPr>
        </p:nvSpPr>
        <p:spPr>
          <a:xfrm>
            <a:off x="457200" y="1809750"/>
            <a:ext cx="4040188" cy="639763"/>
          </a:xfrm>
        </p:spPr>
        <p:txBody>
          <a:bodyPr/>
          <a:lstStyle/>
          <a:p>
            <a:pPr marL="73025" algn="ctr"/>
            <a:r>
              <a:rPr lang="ar-SA" dirty="0" smtClean="0"/>
              <a:t>ثانيا: الغزو الفكري</a:t>
            </a:r>
          </a:p>
        </p:txBody>
      </p:sp>
      <p:sp>
        <p:nvSpPr>
          <p:cNvPr id="14340" name="عنصر نائب للنص 12"/>
          <p:cNvSpPr>
            <a:spLocks noGrp="1"/>
          </p:cNvSpPr>
          <p:nvPr>
            <p:ph type="body" sz="quarter" idx="3"/>
          </p:nvPr>
        </p:nvSpPr>
        <p:spPr>
          <a:xfrm>
            <a:off x="4645025" y="1809750"/>
            <a:ext cx="4041775" cy="639763"/>
          </a:xfrm>
        </p:spPr>
        <p:txBody>
          <a:bodyPr/>
          <a:lstStyle/>
          <a:p>
            <a:pPr marL="73025" algn="ctr"/>
            <a:r>
              <a:rPr lang="ar-SA" dirty="0" smtClean="0">
                <a:effectLst>
                  <a:outerShdw blurRad="38100" dist="38100" dir="2700000" algn="tl">
                    <a:srgbClr val="000000">
                      <a:alpha val="43137"/>
                    </a:srgbClr>
                  </a:outerShdw>
                </a:effectLst>
              </a:rPr>
              <a:t>أولا الغزو العسكري</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r"/>
            <a:r>
              <a:rPr lang="ar-SA" dirty="0" smtClean="0">
                <a:effectLst>
                  <a:outerShdw blurRad="38100" dist="38100" dir="2700000" algn="tl">
                    <a:srgbClr val="000000">
                      <a:alpha val="43137"/>
                    </a:srgbClr>
                  </a:outerShdw>
                </a:effectLst>
                <a:latin typeface="Andalus" pitchFamily="18" charset="-78"/>
                <a:cs typeface="Andalus" pitchFamily="18" charset="-78"/>
              </a:rPr>
              <a:t>بداية الحروب الصليبية</a:t>
            </a:r>
            <a:endParaRPr lang="ar-SA" dirty="0">
              <a:effectLst>
                <a:outerShdw blurRad="38100" dist="38100" dir="2700000" algn="tl">
                  <a:srgbClr val="000000">
                    <a:alpha val="43137"/>
                  </a:srgbClr>
                </a:outerShdw>
              </a:effectLst>
              <a:latin typeface="Andalus" pitchFamily="18" charset="-78"/>
              <a:cs typeface="Andalus" pitchFamily="18" charset="-78"/>
            </a:endParaRPr>
          </a:p>
        </p:txBody>
      </p:sp>
      <p:sp>
        <p:nvSpPr>
          <p:cNvPr id="3" name="عنصر نائب للمحتوى 2"/>
          <p:cNvSpPr>
            <a:spLocks noGrp="1"/>
          </p:cNvSpPr>
          <p:nvPr>
            <p:ph sz="quarter" idx="1"/>
          </p:nvPr>
        </p:nvSpPr>
        <p:spPr/>
        <p:txBody>
          <a:bodyPr>
            <a:normAutofit/>
          </a:bodyPr>
          <a:lstStyle/>
          <a:p>
            <a:r>
              <a:rPr lang="ar-SA" sz="4000" b="1" baseline="30000" dirty="0" smtClean="0">
                <a:latin typeface="Sakkal Majalla" pitchFamily="2" charset="-78"/>
                <a:cs typeface="Sakkal Majalla" pitchFamily="2" charset="-78"/>
              </a:rPr>
              <a:t>قامت الحروب الصليبية عندما بدأ بطرس الناسك اول تحركات الجيوش الصليبية في مستهل سنة </a:t>
            </a:r>
            <a:r>
              <a:rPr lang="ar-SA" sz="4000" b="1" baseline="30000" dirty="0" err="1" smtClean="0">
                <a:latin typeface="Sakkal Majalla" pitchFamily="2" charset="-78"/>
                <a:cs typeface="Sakkal Majalla" pitchFamily="2" charset="-78"/>
              </a:rPr>
              <a:t>1096م</a:t>
            </a:r>
            <a:r>
              <a:rPr lang="ar-SA" sz="4000" b="1" baseline="30000" dirty="0" smtClean="0">
                <a:latin typeface="Sakkal Majalla" pitchFamily="2" charset="-78"/>
                <a:cs typeface="Sakkal Majalla" pitchFamily="2" charset="-78"/>
              </a:rPr>
              <a:t> ومعه حوالي </a:t>
            </a:r>
            <a:r>
              <a:rPr lang="ar-SA" sz="4000" b="1" baseline="30000" dirty="0" err="1" smtClean="0">
                <a:latin typeface="Sakkal Majalla" pitchFamily="2" charset="-78"/>
                <a:cs typeface="Sakkal Majalla" pitchFamily="2" charset="-78"/>
              </a:rPr>
              <a:t>60الف</a:t>
            </a:r>
            <a:r>
              <a:rPr lang="ar-SA" sz="4000" b="1" baseline="30000" dirty="0" smtClean="0">
                <a:latin typeface="Sakkal Majalla" pitchFamily="2" charset="-78"/>
                <a:cs typeface="Sakkal Majalla" pitchFamily="2" charset="-78"/>
              </a:rPr>
              <a:t> شخص من سكان فرنسا </a:t>
            </a:r>
            <a:r>
              <a:rPr lang="ar-SA" sz="4000" b="1" baseline="30000" dirty="0" err="1" smtClean="0">
                <a:latin typeface="Sakkal Majalla" pitchFamily="2" charset="-78"/>
                <a:cs typeface="Sakkal Majalla" pitchFamily="2" charset="-78"/>
              </a:rPr>
              <a:t>واللورين</a:t>
            </a:r>
            <a:r>
              <a:rPr lang="ar-SA" sz="4000" b="1" baseline="30000" dirty="0" smtClean="0">
                <a:latin typeface="Sakkal Majalla" pitchFamily="2" charset="-78"/>
                <a:cs typeface="Sakkal Majalla" pitchFamily="2" charset="-78"/>
              </a:rPr>
              <a:t> خرجوا بمحض ارادتهم رغبة منهم في ان ينالوا ما وعدهم </a:t>
            </a:r>
            <a:r>
              <a:rPr lang="ar-SA" sz="4000" b="1" baseline="30000" dirty="0" err="1" smtClean="0">
                <a:latin typeface="Sakkal Majalla" pitchFamily="2" charset="-78"/>
                <a:cs typeface="Sakkal Majalla" pitchFamily="2" charset="-78"/>
              </a:rPr>
              <a:t>به</a:t>
            </a:r>
            <a:r>
              <a:rPr lang="ar-SA" sz="4000" b="1" baseline="30000" dirty="0" smtClean="0">
                <a:latin typeface="Sakkal Majalla" pitchFamily="2" charset="-78"/>
                <a:cs typeface="Sakkal Majalla" pitchFamily="2" charset="-78"/>
              </a:rPr>
              <a:t> البابا من غفران </a:t>
            </a:r>
            <a:r>
              <a:rPr lang="ar-SA" sz="4000" b="1" baseline="30000" dirty="0" err="1" smtClean="0">
                <a:latin typeface="Sakkal Majalla" pitchFamily="2" charset="-78"/>
                <a:cs typeface="Sakkal Majalla" pitchFamily="2" charset="-78"/>
              </a:rPr>
              <a:t>ذنوبهم .</a:t>
            </a:r>
            <a:endParaRPr lang="en-US" sz="4000" baseline="30000" dirty="0" smtClean="0">
              <a:latin typeface="Sakkal Majalla" pitchFamily="2" charset="-78"/>
              <a:cs typeface="Sakkal Majalla" pitchFamily="2" charset="-78"/>
            </a:endParaRPr>
          </a:p>
          <a:p>
            <a:r>
              <a:rPr lang="ar-SA" sz="4000" b="1" baseline="30000" dirty="0" smtClean="0">
                <a:latin typeface="Sakkal Majalla" pitchFamily="2" charset="-78"/>
                <a:cs typeface="Sakkal Majalla" pitchFamily="2" charset="-78"/>
              </a:rPr>
              <a:t>-خرج جيش من المانيا يقوده الراهب </a:t>
            </a:r>
            <a:r>
              <a:rPr lang="ar-SA" sz="4000" b="1" baseline="30000" dirty="0" err="1" smtClean="0">
                <a:latin typeface="Sakkal Majalla" pitchFamily="2" charset="-78"/>
                <a:cs typeface="Sakkal Majalla" pitchFamily="2" charset="-78"/>
              </a:rPr>
              <a:t>جوتشوك</a:t>
            </a:r>
            <a:r>
              <a:rPr lang="ar-SA" sz="4000" b="1" baseline="30000" dirty="0" smtClean="0">
                <a:latin typeface="Sakkal Majalla" pitchFamily="2" charset="-78"/>
                <a:cs typeface="Sakkal Majalla" pitchFamily="2" charset="-78"/>
              </a:rPr>
              <a:t> مكون من عشرين الف مقاتل </a:t>
            </a:r>
            <a:endParaRPr lang="en-US" sz="4000" baseline="30000" dirty="0" smtClean="0">
              <a:latin typeface="Sakkal Majalla" pitchFamily="2" charset="-78"/>
              <a:cs typeface="Sakkal Majalla" pitchFamily="2" charset="-78"/>
            </a:endParaRPr>
          </a:p>
          <a:p>
            <a:r>
              <a:rPr lang="ar-SA" sz="4000" b="1" baseline="30000" dirty="0" smtClean="0">
                <a:latin typeface="Sakkal Majalla" pitchFamily="2" charset="-78"/>
                <a:cs typeface="Sakkal Majalla" pitchFamily="2" charset="-78"/>
              </a:rPr>
              <a:t>- خرج جيش اوروبي بقيادة </a:t>
            </a:r>
            <a:r>
              <a:rPr lang="ar-SA" sz="4000" b="1" baseline="30000" dirty="0" err="1" smtClean="0">
                <a:latin typeface="Sakkal Majalla" pitchFamily="2" charset="-78"/>
                <a:cs typeface="Sakkal Majalla" pitchFamily="2" charset="-78"/>
              </a:rPr>
              <a:t>والتر</a:t>
            </a:r>
            <a:r>
              <a:rPr lang="ar-SA" sz="4000" b="1" baseline="30000" dirty="0" smtClean="0">
                <a:latin typeface="Sakkal Majalla" pitchFamily="2" charset="-78"/>
                <a:cs typeface="Sakkal Majalla" pitchFamily="2" charset="-78"/>
              </a:rPr>
              <a:t> الملقب بالمفلس على رأس جيش مكون من </a:t>
            </a:r>
            <a:r>
              <a:rPr lang="ar-SA" sz="4000" b="1" baseline="30000" dirty="0" err="1" smtClean="0">
                <a:latin typeface="Sakkal Majalla" pitchFamily="2" charset="-78"/>
                <a:cs typeface="Sakkal Majalla" pitchFamily="2" charset="-78"/>
              </a:rPr>
              <a:t>15ألف</a:t>
            </a:r>
            <a:r>
              <a:rPr lang="ar-SA" sz="4000" b="1" baseline="30000" dirty="0" smtClean="0">
                <a:latin typeface="Sakkal Majalla" pitchFamily="2" charset="-78"/>
                <a:cs typeface="Sakkal Majalla" pitchFamily="2" charset="-78"/>
              </a:rPr>
              <a:t> مقاتل </a:t>
            </a:r>
            <a:endParaRPr lang="en-US" sz="4000" baseline="30000" dirty="0" smtClean="0">
              <a:latin typeface="Sakkal Majalla" pitchFamily="2" charset="-78"/>
              <a:cs typeface="Sakkal Majalla" pitchFamily="2" charset="-78"/>
            </a:endParaRPr>
          </a:p>
          <a:p>
            <a:r>
              <a:rPr lang="ar-SA" sz="4000" b="1" baseline="30000" dirty="0" smtClean="0">
                <a:latin typeface="Sakkal Majalla" pitchFamily="2" charset="-78"/>
                <a:cs typeface="Sakkal Majalla" pitchFamily="2" charset="-78"/>
              </a:rPr>
              <a:t>-خرج </a:t>
            </a:r>
            <a:r>
              <a:rPr lang="ar-SA" sz="4000" b="1" baseline="30000" dirty="0" err="1" smtClean="0">
                <a:latin typeface="Sakkal Majalla" pitchFamily="2" charset="-78"/>
                <a:cs typeface="Sakkal Majalla" pitchFamily="2" charset="-78"/>
              </a:rPr>
              <a:t>الكونت</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إميشو</a:t>
            </a:r>
            <a:r>
              <a:rPr lang="ar-SA" sz="4000" b="1" baseline="30000" dirty="0" smtClean="0">
                <a:latin typeface="Sakkal Majalla" pitchFamily="2" charset="-78"/>
                <a:cs typeface="Sakkal Majalla" pitchFamily="2" charset="-78"/>
              </a:rPr>
              <a:t> بجيش مكون من </a:t>
            </a:r>
            <a:r>
              <a:rPr lang="ar-SA" sz="4000" b="1" baseline="30000" dirty="0" err="1" smtClean="0">
                <a:latin typeface="Sakkal Majalla" pitchFamily="2" charset="-78"/>
                <a:cs typeface="Sakkal Majalla" pitchFamily="2" charset="-78"/>
              </a:rPr>
              <a:t>200ألف</a:t>
            </a:r>
            <a:r>
              <a:rPr lang="ar-SA" sz="4000" b="1" baseline="30000" dirty="0" smtClean="0">
                <a:latin typeface="Sakkal Majalla" pitchFamily="2" charset="-78"/>
                <a:cs typeface="Sakkal Majalla" pitchFamily="2" charset="-78"/>
              </a:rPr>
              <a:t> محارب </a:t>
            </a:r>
            <a:endParaRPr lang="en-US" sz="4000" baseline="30000" dirty="0" smtClean="0">
              <a:latin typeface="Sakkal Majalla" pitchFamily="2" charset="-78"/>
              <a:cs typeface="Sakkal Majalla" pitchFamily="2" charset="-78"/>
            </a:endParaRPr>
          </a:p>
          <a:p>
            <a:r>
              <a:rPr lang="ar-SA" sz="4000" b="1" baseline="30000" dirty="0" smtClean="0">
                <a:latin typeface="Sakkal Majalla" pitchFamily="2" charset="-78"/>
                <a:cs typeface="Sakkal Majalla" pitchFamily="2" charset="-78"/>
              </a:rPr>
              <a:t>-*وهكذا بلغ عدد هذه الجموع الصليبية ما يقرب من 300 الف محارب صليبي </a:t>
            </a:r>
            <a:endParaRPr lang="en-US" sz="4000" baseline="30000" dirty="0" smtClean="0">
              <a:latin typeface="Sakkal Majalla" pitchFamily="2" charset="-78"/>
              <a:cs typeface="Sakkal Majalla" pitchFamily="2" charset="-78"/>
            </a:endParaRPr>
          </a:p>
          <a:p>
            <a:endParaRPr lang="ar-SA" sz="4000" dirty="0">
              <a:latin typeface="Sakkal Majalla" pitchFamily="2" charset="-78"/>
              <a:cs typeface="Sakkal Majalla"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6000" dirty="0" smtClean="0">
                <a:solidFill>
                  <a:schemeClr val="accent2">
                    <a:lumMod val="75000"/>
                  </a:schemeClr>
                </a:solidFill>
                <a:latin typeface="Andalus" pitchFamily="18" charset="-78"/>
                <a:cs typeface="Andalus" pitchFamily="18" charset="-78"/>
              </a:rPr>
              <a:t>تواريخ </a:t>
            </a:r>
            <a:r>
              <a:rPr lang="ar-SA" sz="6000" dirty="0" err="1" smtClean="0">
                <a:solidFill>
                  <a:schemeClr val="accent2">
                    <a:lumMod val="75000"/>
                  </a:schemeClr>
                </a:solidFill>
                <a:latin typeface="Andalus" pitchFamily="18" charset="-78"/>
                <a:cs typeface="Andalus" pitchFamily="18" charset="-78"/>
              </a:rPr>
              <a:t>الحملات:</a:t>
            </a:r>
            <a:r>
              <a:rPr lang="ar-SA" sz="6000" dirty="0" smtClean="0">
                <a:solidFill>
                  <a:schemeClr val="accent2">
                    <a:lumMod val="75000"/>
                  </a:schemeClr>
                </a:solidFill>
                <a:latin typeface="Andalus" pitchFamily="18" charset="-78"/>
                <a:cs typeface="Andalus" pitchFamily="18" charset="-78"/>
              </a:rPr>
              <a:t> </a:t>
            </a:r>
            <a:endParaRPr lang="ar-SA" sz="6000" dirty="0">
              <a:solidFill>
                <a:schemeClr val="accent2">
                  <a:lumMod val="75000"/>
                </a:schemeClr>
              </a:solidFill>
              <a:latin typeface="Andalus" pitchFamily="18" charset="-78"/>
              <a:cs typeface="Andalus" pitchFamily="18" charset="-78"/>
            </a:endParaRPr>
          </a:p>
        </p:txBody>
      </p:sp>
      <p:sp>
        <p:nvSpPr>
          <p:cNvPr id="3" name="عنصر نائب للمحتوى 2"/>
          <p:cNvSpPr>
            <a:spLocks noGrp="1"/>
          </p:cNvSpPr>
          <p:nvPr>
            <p:ph sz="quarter" idx="1"/>
          </p:nvPr>
        </p:nvSpPr>
        <p:spPr/>
        <p:txBody>
          <a:bodyPr>
            <a:normAutofit/>
          </a:bodyPr>
          <a:lstStyle/>
          <a:p>
            <a:r>
              <a:rPr lang="ar-SA" sz="4400" b="1" dirty="0" smtClean="0">
                <a:solidFill>
                  <a:schemeClr val="bg2">
                    <a:lumMod val="10000"/>
                  </a:schemeClr>
                </a:solidFill>
                <a:latin typeface="Sakkal Majalla" pitchFamily="2" charset="-78"/>
                <a:cs typeface="Sakkal Majalla" pitchFamily="2" charset="-78"/>
              </a:rPr>
              <a:t>الحملة الصليبية </a:t>
            </a:r>
            <a:r>
              <a:rPr lang="ar-SA" sz="4400" b="1" dirty="0" err="1" smtClean="0">
                <a:solidFill>
                  <a:schemeClr val="bg2">
                    <a:lumMod val="10000"/>
                  </a:schemeClr>
                </a:solidFill>
                <a:latin typeface="Sakkal Majalla" pitchFamily="2" charset="-78"/>
                <a:cs typeface="Sakkal Majalla" pitchFamily="2" charset="-78"/>
              </a:rPr>
              <a:t>الأولى:</a:t>
            </a:r>
            <a:endParaRPr lang="ar-SA" sz="4400" b="1" dirty="0" smtClean="0">
              <a:solidFill>
                <a:schemeClr val="bg2">
                  <a:lumMod val="10000"/>
                </a:schemeClr>
              </a:solidFill>
              <a:latin typeface="Sakkal Majalla" pitchFamily="2" charset="-78"/>
              <a:cs typeface="Sakkal Majalla" pitchFamily="2" charset="-78"/>
            </a:endParaRPr>
          </a:p>
          <a:p>
            <a:pPr>
              <a:buNone/>
            </a:pPr>
            <a:r>
              <a:rPr lang="ar-SA" sz="4400" b="1" dirty="0" smtClean="0">
                <a:solidFill>
                  <a:schemeClr val="bg2">
                    <a:lumMod val="10000"/>
                  </a:schemeClr>
                </a:solidFill>
                <a:latin typeface="Sakkal Majalla" pitchFamily="2" charset="-78"/>
                <a:cs typeface="Sakkal Majalla" pitchFamily="2" charset="-78"/>
              </a:rPr>
              <a:t> (</a:t>
            </a:r>
            <a:r>
              <a:rPr lang="ar-SA" sz="4400" b="1" dirty="0" err="1" smtClean="0">
                <a:solidFill>
                  <a:schemeClr val="bg2">
                    <a:lumMod val="10000"/>
                  </a:schemeClr>
                </a:solidFill>
                <a:latin typeface="Sakkal Majalla" pitchFamily="2" charset="-78"/>
                <a:cs typeface="Sakkal Majalla" pitchFamily="2" charset="-78"/>
                <a:hlinkClick r:id="rId2" tooltip="1096"/>
              </a:rPr>
              <a:t>1096م</a:t>
            </a:r>
            <a:r>
              <a:rPr lang="ar-SA" sz="4400" b="1" dirty="0" smtClean="0">
                <a:solidFill>
                  <a:schemeClr val="bg2">
                    <a:lumMod val="10000"/>
                  </a:schemeClr>
                </a:solidFill>
                <a:latin typeface="Sakkal Majalla" pitchFamily="2" charset="-78"/>
                <a:cs typeface="Sakkal Majalla" pitchFamily="2" charset="-78"/>
                <a:hlinkClick r:id="rId3" tooltip="1099"/>
              </a:rPr>
              <a:t>–</a:t>
            </a:r>
            <a:r>
              <a:rPr lang="ar-SA" sz="4400" b="1" dirty="0" err="1" smtClean="0">
                <a:solidFill>
                  <a:schemeClr val="bg2">
                    <a:lumMod val="10000"/>
                  </a:schemeClr>
                </a:solidFill>
                <a:latin typeface="Sakkal Majalla" pitchFamily="2" charset="-78"/>
                <a:cs typeface="Sakkal Majalla" pitchFamily="2" charset="-78"/>
                <a:hlinkClick r:id="rId3" tooltip="1099"/>
              </a:rPr>
              <a:t>1099م</a:t>
            </a:r>
            <a:r>
              <a:rPr lang="ar-SA" sz="4400" b="1" dirty="0" err="1" smtClean="0">
                <a:solidFill>
                  <a:schemeClr val="bg2">
                    <a:lumMod val="10000"/>
                  </a:schemeClr>
                </a:solidFill>
                <a:latin typeface="Sakkal Majalla" pitchFamily="2" charset="-78"/>
                <a:cs typeface="Sakkal Majalla" pitchFamily="2" charset="-78"/>
              </a:rPr>
              <a:t>)</a:t>
            </a:r>
            <a:endParaRPr lang="ar-SA" sz="4400" b="1" dirty="0" smtClean="0">
              <a:solidFill>
                <a:schemeClr val="bg2">
                  <a:lumMod val="10000"/>
                </a:schemeClr>
              </a:solidFill>
              <a:latin typeface="Sakkal Majalla" pitchFamily="2" charset="-78"/>
              <a:cs typeface="Sakkal Majalla" pitchFamily="2" charset="-78"/>
            </a:endParaRPr>
          </a:p>
          <a:p>
            <a:r>
              <a:rPr lang="ar-SA" sz="4400" b="1" dirty="0" smtClean="0">
                <a:solidFill>
                  <a:schemeClr val="bg2">
                    <a:lumMod val="10000"/>
                  </a:schemeClr>
                </a:solidFill>
                <a:latin typeface="Sakkal Majalla" pitchFamily="2" charset="-78"/>
                <a:cs typeface="Sakkal Majalla" pitchFamily="2" charset="-78"/>
              </a:rPr>
              <a:t>الحملة الصليبية </a:t>
            </a:r>
            <a:r>
              <a:rPr lang="ar-SA" sz="4400" b="1" dirty="0" err="1" smtClean="0">
                <a:solidFill>
                  <a:schemeClr val="bg2">
                    <a:lumMod val="10000"/>
                  </a:schemeClr>
                </a:solidFill>
                <a:latin typeface="Sakkal Majalla" pitchFamily="2" charset="-78"/>
                <a:cs typeface="Sakkal Majalla" pitchFamily="2" charset="-78"/>
              </a:rPr>
              <a:t>الثانية:</a:t>
            </a:r>
            <a:r>
              <a:rPr lang="ar-SA" sz="4400" b="1" dirty="0" smtClean="0">
                <a:solidFill>
                  <a:schemeClr val="bg2">
                    <a:lumMod val="10000"/>
                  </a:schemeClr>
                </a:solidFill>
                <a:latin typeface="Sakkal Majalla" pitchFamily="2" charset="-78"/>
                <a:cs typeface="Sakkal Majalla" pitchFamily="2" charset="-78"/>
              </a:rPr>
              <a:t> </a:t>
            </a:r>
          </a:p>
          <a:p>
            <a:pPr>
              <a:buNone/>
            </a:pPr>
            <a:r>
              <a:rPr lang="ar-SA" sz="4400" b="1" dirty="0" smtClean="0">
                <a:solidFill>
                  <a:schemeClr val="bg2">
                    <a:lumMod val="10000"/>
                  </a:schemeClr>
                </a:solidFill>
                <a:latin typeface="Sakkal Majalla" pitchFamily="2" charset="-78"/>
                <a:cs typeface="Sakkal Majalla" pitchFamily="2" charset="-78"/>
              </a:rPr>
              <a:t>(1145-</a:t>
            </a:r>
            <a:r>
              <a:rPr lang="ar-SA" sz="4400" b="1" dirty="0" err="1" smtClean="0">
                <a:solidFill>
                  <a:schemeClr val="bg2">
                    <a:lumMod val="10000"/>
                  </a:schemeClr>
                </a:solidFill>
                <a:latin typeface="Sakkal Majalla" pitchFamily="2" charset="-78"/>
                <a:cs typeface="Sakkal Majalla" pitchFamily="2" charset="-78"/>
              </a:rPr>
              <a:t>1148م)</a:t>
            </a:r>
            <a:endParaRPr lang="ar-SA" sz="4400" b="1" dirty="0" smtClean="0">
              <a:solidFill>
                <a:schemeClr val="bg2">
                  <a:lumMod val="10000"/>
                </a:schemeClr>
              </a:solidFill>
              <a:latin typeface="Sakkal Majalla" pitchFamily="2" charset="-78"/>
              <a:cs typeface="Sakkal Majalla" pitchFamily="2" charset="-78"/>
            </a:endParaRPr>
          </a:p>
          <a:p>
            <a:r>
              <a:rPr lang="ar-SA" sz="4400" b="1" dirty="0" smtClean="0">
                <a:solidFill>
                  <a:schemeClr val="bg2">
                    <a:lumMod val="10000"/>
                  </a:schemeClr>
                </a:solidFill>
                <a:latin typeface="Sakkal Majalla" pitchFamily="2" charset="-78"/>
                <a:cs typeface="Sakkal Majalla" pitchFamily="2" charset="-78"/>
              </a:rPr>
              <a:t>الحملة الصليبية </a:t>
            </a:r>
            <a:r>
              <a:rPr lang="ar-SA" sz="4400" b="1" dirty="0" err="1" smtClean="0">
                <a:solidFill>
                  <a:schemeClr val="bg2">
                    <a:lumMod val="10000"/>
                  </a:schemeClr>
                </a:solidFill>
                <a:latin typeface="Sakkal Majalla" pitchFamily="2" charset="-78"/>
                <a:cs typeface="Sakkal Majalla" pitchFamily="2" charset="-78"/>
              </a:rPr>
              <a:t>الثالثة: </a:t>
            </a:r>
            <a:r>
              <a:rPr lang="ar-SA" sz="4400" b="1" dirty="0" smtClean="0">
                <a:solidFill>
                  <a:schemeClr val="bg2">
                    <a:lumMod val="10000"/>
                  </a:schemeClr>
                </a:solidFill>
                <a:latin typeface="Sakkal Majalla" pitchFamily="2" charset="-78"/>
                <a:cs typeface="Sakkal Majalla" pitchFamily="2" charset="-78"/>
              </a:rPr>
              <a:t>( </a:t>
            </a:r>
            <a:r>
              <a:rPr lang="ar-SA" sz="4400" b="1" dirty="0" smtClean="0">
                <a:solidFill>
                  <a:schemeClr val="bg2">
                    <a:lumMod val="10000"/>
                  </a:schemeClr>
                </a:solidFill>
                <a:latin typeface="Sakkal Majalla" pitchFamily="2" charset="-78"/>
                <a:cs typeface="Sakkal Majalla" pitchFamily="2" charset="-78"/>
                <a:hlinkClick r:id="rId4" tooltip="1189"/>
              </a:rPr>
              <a:t>1189</a:t>
            </a:r>
            <a:r>
              <a:rPr lang="ar-SA" sz="4400" b="1" dirty="0" smtClean="0">
                <a:solidFill>
                  <a:schemeClr val="bg2">
                    <a:lumMod val="10000"/>
                  </a:schemeClr>
                </a:solidFill>
                <a:latin typeface="Sakkal Majalla" pitchFamily="2" charset="-78"/>
                <a:cs typeface="Sakkal Majalla" pitchFamily="2" charset="-78"/>
              </a:rPr>
              <a:t> م </a:t>
            </a:r>
            <a:r>
              <a:rPr lang="ar-SA" sz="4400" b="1" dirty="0" err="1" smtClean="0">
                <a:solidFill>
                  <a:schemeClr val="bg2">
                    <a:lumMod val="10000"/>
                  </a:schemeClr>
                </a:solidFill>
                <a:latin typeface="Sakkal Majalla" pitchFamily="2" charset="-78"/>
                <a:cs typeface="Sakkal Majalla" pitchFamily="2" charset="-78"/>
                <a:hlinkClick r:id="rId5" tooltip="1192"/>
              </a:rPr>
              <a:t>و1192</a:t>
            </a:r>
            <a:r>
              <a:rPr lang="ar-SA" sz="4400" b="1" dirty="0" smtClean="0">
                <a:solidFill>
                  <a:schemeClr val="bg2">
                    <a:lumMod val="10000"/>
                  </a:schemeClr>
                </a:solidFill>
                <a:latin typeface="Sakkal Majalla" pitchFamily="2" charset="-78"/>
                <a:cs typeface="Sakkal Majalla" pitchFamily="2" charset="-78"/>
              </a:rPr>
              <a:t> م</a:t>
            </a:r>
            <a:r>
              <a:rPr lang="ar-SA" sz="4400" b="1" dirty="0" err="1" smtClean="0">
                <a:solidFill>
                  <a:schemeClr val="bg2">
                    <a:lumMod val="10000"/>
                  </a:schemeClr>
                </a:solidFill>
                <a:latin typeface="Sakkal Majalla" pitchFamily="2" charset="-78"/>
                <a:cs typeface="Sakkal Majalla" pitchFamily="2" charset="-78"/>
              </a:rPr>
              <a:t>)</a:t>
            </a:r>
            <a:endParaRPr lang="ar-SA" sz="4400" b="1" dirty="0">
              <a:solidFill>
                <a:schemeClr val="bg2">
                  <a:lumMod val="10000"/>
                </a:schemeClr>
              </a:solidFill>
              <a:latin typeface="Sakkal Majalla" pitchFamily="2" charset="-78"/>
              <a:cs typeface="Sakkal Majalla"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763"/>
            <a:ext cx="8229600" cy="1116012"/>
          </a:xfrm>
        </p:spPr>
        <p:style>
          <a:lnRef idx="0">
            <a:schemeClr val="accent2"/>
          </a:lnRef>
          <a:fillRef idx="3">
            <a:schemeClr val="accent2"/>
          </a:fillRef>
          <a:effectRef idx="3">
            <a:schemeClr val="accent2"/>
          </a:effectRef>
          <a:fontRef idx="minor">
            <a:schemeClr val="lt1"/>
          </a:fontRef>
        </p:style>
        <p:txBody>
          <a:bodyPr>
            <a:noAutofit/>
          </a:bodyPr>
          <a:lstStyle/>
          <a:p>
            <a:pPr algn="ctr" eaLnBrk="1" fontAlgn="auto" hangingPunct="1">
              <a:spcAft>
                <a:spcPts val="0"/>
              </a:spcAft>
              <a:defRPr/>
            </a:pPr>
            <a:r>
              <a:rPr lang="ar-SA" sz="3600" dirty="0" err="1" smtClean="0">
                <a:solidFill>
                  <a:srgbClr val="FFFF00"/>
                </a:solidFill>
              </a:rPr>
              <a:t>نشاط </a:t>
            </a:r>
            <a:r>
              <a:rPr lang="ar-SA" sz="3600" dirty="0" smtClean="0">
                <a:solidFill>
                  <a:srgbClr val="FFFF00"/>
                </a:solidFill>
              </a:rPr>
              <a:t>(1</a:t>
            </a:r>
            <a:r>
              <a:rPr lang="ar-SA" sz="3600" dirty="0" err="1" smtClean="0">
                <a:solidFill>
                  <a:srgbClr val="FFFF00"/>
                </a:solidFill>
              </a:rPr>
              <a:t>)</a:t>
            </a:r>
            <a:r>
              <a:rPr lang="ar-SA" sz="3600" dirty="0" smtClean="0">
                <a:solidFill>
                  <a:srgbClr val="FFFF00"/>
                </a:solidFill>
              </a:rPr>
              <a:t/>
            </a:r>
            <a:br>
              <a:rPr lang="ar-SA" sz="3600" dirty="0" smtClean="0">
                <a:solidFill>
                  <a:srgbClr val="FFFF00"/>
                </a:solidFill>
              </a:rPr>
            </a:br>
            <a:r>
              <a:rPr lang="ar-SA" sz="3600" dirty="0" smtClean="0">
                <a:solidFill>
                  <a:schemeClr val="accent1">
                    <a:lumMod val="60000"/>
                    <a:lumOff val="40000"/>
                  </a:schemeClr>
                </a:solidFill>
                <a:cs typeface="Al-Mothnna" pitchFamily="2" charset="-78"/>
              </a:rPr>
              <a:t>كفتاة مسلمة: أجيبي  عن هذه القضايا</a:t>
            </a:r>
            <a:endParaRPr lang="ar-SA" sz="3600" dirty="0">
              <a:solidFill>
                <a:schemeClr val="accent1">
                  <a:lumMod val="60000"/>
                  <a:lumOff val="40000"/>
                </a:schemeClr>
              </a:solidFill>
              <a:cs typeface="Al-Mothnna" pitchFamily="2" charset="-78"/>
            </a:endParaRPr>
          </a:p>
        </p:txBody>
      </p:sp>
      <p:pic>
        <p:nvPicPr>
          <p:cNvPr id="6" name="عنصر نائب للمحتوى 5" descr="السيف.png"/>
          <p:cNvPicPr>
            <a:picLocks noGrp="1" noChangeAspect="1"/>
          </p:cNvPicPr>
          <p:nvPr>
            <p:ph sz="quarter" idx="1"/>
          </p:nvPr>
        </p:nvPicPr>
        <p:blipFill>
          <a:blip r:embed="rId2" cstate="print"/>
          <a:stretch>
            <a:fillRect/>
          </a:stretch>
        </p:blipFill>
        <p:spPr>
          <a:xfrm>
            <a:off x="457200" y="2151701"/>
            <a:ext cx="3657600" cy="19253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عنصر نائب للمحتوى 4" descr="سلام.png"/>
          <p:cNvPicPr>
            <a:picLocks noGrp="1" noChangeAspect="1"/>
          </p:cNvPicPr>
          <p:nvPr>
            <p:ph sz="quarter" idx="2"/>
          </p:nvPr>
        </p:nvPicPr>
        <p:blipFill>
          <a:blip r:embed="rId3" cstate="print"/>
          <a:stretch>
            <a:fillRect/>
          </a:stretch>
        </p:blipFill>
        <p:spPr>
          <a:xfrm>
            <a:off x="4267200" y="2075181"/>
            <a:ext cx="3657600" cy="20018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6" name="Picture 2" descr="https://encrypted-tbn1.gstatic.com/images?q=tbn:ANd9GcQb4zl9oZqqPrIH1kkn5WBBuUkcZscsiSr0wh0Mmk-VO0SwTlkC0Q"/>
          <p:cNvPicPr>
            <a:picLocks noChangeAspect="1" noChangeArrowheads="1"/>
          </p:cNvPicPr>
          <p:nvPr/>
        </p:nvPicPr>
        <p:blipFill>
          <a:blip r:embed="rId4" cstate="print"/>
          <a:srcRect/>
          <a:stretch>
            <a:fillRect/>
          </a:stretch>
        </p:blipFill>
        <p:spPr bwMode="auto">
          <a:xfrm>
            <a:off x="0" y="4293096"/>
            <a:ext cx="8820472" cy="256490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950" y="115888"/>
            <a:ext cx="8785225" cy="685800"/>
          </a:xfrm>
        </p:spPr>
        <p:style>
          <a:lnRef idx="0">
            <a:schemeClr val="accent3"/>
          </a:lnRef>
          <a:fillRef idx="3">
            <a:schemeClr val="accent3"/>
          </a:fillRef>
          <a:effectRef idx="3">
            <a:schemeClr val="accent3"/>
          </a:effectRef>
          <a:fontRef idx="minor">
            <a:schemeClr val="lt1"/>
          </a:fontRef>
        </p:style>
        <p:txBody>
          <a:bodyPr>
            <a:normAutofit/>
          </a:bodyPr>
          <a:lstStyle/>
          <a:p>
            <a:pPr algn="ctr">
              <a:defRPr/>
            </a:pPr>
            <a:r>
              <a:rPr lang="ar-SA" sz="3200" b="1" dirty="0" smtClean="0">
                <a:solidFill>
                  <a:schemeClr val="bg1"/>
                </a:solidFill>
                <a:effectLst>
                  <a:outerShdw blurRad="38100" dist="38100" dir="2700000" algn="tl">
                    <a:srgbClr val="000000">
                      <a:alpha val="43137"/>
                    </a:srgbClr>
                  </a:outerShdw>
                </a:effectLst>
              </a:rPr>
              <a:t>شهادات: ماذا صنع المسلمون والصليبيون عند دخول </a:t>
            </a:r>
            <a:r>
              <a:rPr lang="ar-SA" sz="3200" b="1" dirty="0" err="1" smtClean="0">
                <a:solidFill>
                  <a:schemeClr val="bg1"/>
                </a:solidFill>
                <a:effectLst>
                  <a:outerShdw blurRad="38100" dist="38100" dir="2700000" algn="tl">
                    <a:srgbClr val="000000">
                      <a:alpha val="43137"/>
                    </a:srgbClr>
                  </a:outerShdw>
                </a:effectLst>
              </a:rPr>
              <a:t>القدس؟</a:t>
            </a:r>
            <a:endParaRPr lang="ar-SA" sz="3200" b="1" dirty="0">
              <a:solidFill>
                <a:schemeClr val="bg1"/>
              </a:solidFill>
              <a:effectLst>
                <a:outerShdw blurRad="38100" dist="38100" dir="2700000" algn="tl">
                  <a:srgbClr val="000000">
                    <a:alpha val="43137"/>
                  </a:srgbClr>
                </a:outerShdw>
              </a:effectLst>
            </a:endParaRPr>
          </a:p>
        </p:txBody>
      </p:sp>
      <p:pic>
        <p:nvPicPr>
          <p:cNvPr id="8" name="عنصر نائب للمحتوى 7" descr="قصة الحضارة1.jpg"/>
          <p:cNvPicPr>
            <a:picLocks noGrp="1" noChangeAspect="1"/>
          </p:cNvPicPr>
          <p:nvPr>
            <p:ph sz="quarter" idx="2"/>
          </p:nvPr>
        </p:nvPicPr>
        <p:blipFill>
          <a:blip r:embed="rId2" cstate="print"/>
          <a:stretch>
            <a:fillRect/>
          </a:stretch>
        </p:blipFill>
        <p:spPr>
          <a:xfrm>
            <a:off x="251520" y="1052736"/>
            <a:ext cx="2592288" cy="5472608"/>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18" name="عنصر نائب للمحتوى 17" descr="قصة الحضارة2.jpg"/>
          <p:cNvPicPr>
            <a:picLocks noGrp="1" noChangeAspect="1"/>
          </p:cNvPicPr>
          <p:nvPr>
            <p:ph sz="quarter" idx="4"/>
          </p:nvPr>
        </p:nvPicPr>
        <p:blipFill>
          <a:blip r:embed="rId3" cstate="print"/>
          <a:stretch>
            <a:fillRect/>
          </a:stretch>
        </p:blipFill>
        <p:spPr>
          <a:xfrm>
            <a:off x="3049488" y="908720"/>
            <a:ext cx="5770984" cy="5688632"/>
          </a:xfrm>
          <a:effectLst>
            <a:softEdge rad="1125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SA" dirty="0"/>
          </a:p>
        </p:txBody>
      </p:sp>
      <p:sp>
        <p:nvSpPr>
          <p:cNvPr id="14339" name="عنصر نائب للمحتوى 5"/>
          <p:cNvSpPr>
            <a:spLocks noGrp="1"/>
          </p:cNvSpPr>
          <p:nvPr>
            <p:ph sz="quarter" idx="1"/>
          </p:nvPr>
        </p:nvSpPr>
        <p:spPr>
          <a:xfrm>
            <a:off x="914400" y="1700213"/>
            <a:ext cx="7772400" cy="4656137"/>
          </a:xfrm>
        </p:spPr>
        <p:txBody>
          <a:bodyPr>
            <a:noAutofit/>
          </a:bodyPr>
          <a:lstStyle/>
          <a:p>
            <a:pPr algn="ctr">
              <a:buFont typeface="Wingdings" pitchFamily="2" charset="2"/>
              <a:buNone/>
            </a:pPr>
            <a:r>
              <a:rPr lang="ar-SA" sz="4800" dirty="0" smtClean="0">
                <a:solidFill>
                  <a:srgbClr val="92D050"/>
                </a:solidFill>
                <a:effectLst>
                  <a:outerShdw blurRad="38100" dist="38100" dir="2700000" algn="tl">
                    <a:srgbClr val="000000">
                      <a:alpha val="43137"/>
                    </a:srgbClr>
                  </a:outerShdw>
                </a:effectLst>
                <a:latin typeface="Sakkal Majalla" pitchFamily="2" charset="-78"/>
                <a:cs typeface="Sakkal Majalla" pitchFamily="2" charset="-78"/>
              </a:rPr>
              <a:t> (إذا كان الإسلام دين الله حقا، فما سبب وقوع تلك المصائب </a:t>
            </a:r>
            <a:r>
              <a:rPr lang="ar-SA" sz="4800" dirty="0" err="1" smtClean="0">
                <a:solidFill>
                  <a:srgbClr val="92D050"/>
                </a:solidFill>
                <a:effectLst>
                  <a:outerShdw blurRad="38100" dist="38100" dir="2700000" algn="tl">
                    <a:srgbClr val="000000">
                      <a:alpha val="43137"/>
                    </a:srgbClr>
                  </a:outerShdw>
                </a:effectLst>
                <a:latin typeface="Sakkal Majalla" pitchFamily="2" charset="-78"/>
                <a:cs typeface="Sakkal Majalla" pitchFamily="2" charset="-78"/>
              </a:rPr>
              <a:t>عليهم؟)</a:t>
            </a:r>
            <a:endParaRPr lang="ar-SA" sz="4800" dirty="0" smtClean="0">
              <a:solidFill>
                <a:srgbClr val="92D050"/>
              </a:solidFill>
              <a:effectLst>
                <a:outerShdw blurRad="38100" dist="38100" dir="2700000" algn="tl">
                  <a:srgbClr val="000000">
                    <a:alpha val="43137"/>
                  </a:srgbClr>
                </a:outerShdw>
              </a:effectLst>
              <a:latin typeface="Sakkal Majalla" pitchFamily="2" charset="-78"/>
              <a:cs typeface="Sakkal Majalla" pitchFamily="2" charset="-78"/>
            </a:endParaRPr>
          </a:p>
          <a:p>
            <a:pPr algn="ctr">
              <a:buFontTx/>
              <a:buChar char="-"/>
            </a:pPr>
            <a:r>
              <a:rPr lang="ar-SA" sz="4800" dirty="0" smtClean="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عقوبة للمعرضين</a:t>
            </a:r>
          </a:p>
          <a:p>
            <a:pPr algn="ctr">
              <a:buFontTx/>
              <a:buChar char="-"/>
            </a:pPr>
            <a:r>
              <a:rPr lang="ar-SA" sz="4800" dirty="0" smtClean="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رفعة للدرجات وتكفير السيئات</a:t>
            </a:r>
          </a:p>
          <a:p>
            <a:pPr algn="ctr">
              <a:buFontTx/>
              <a:buChar char="-"/>
            </a:pPr>
            <a:r>
              <a:rPr lang="ar-SA" sz="4800" dirty="0" smtClean="0">
                <a:solidFill>
                  <a:srgbClr val="FF0000"/>
                </a:solidFill>
                <a:effectLst>
                  <a:outerShdw blurRad="38100" dist="38100" dir="2700000" algn="tl">
                    <a:srgbClr val="000000">
                      <a:alpha val="43137"/>
                    </a:srgbClr>
                  </a:outerShdw>
                </a:effectLst>
                <a:latin typeface="Sakkal Majalla" pitchFamily="2" charset="-78"/>
                <a:cs typeface="Sakkal Majalla" pitchFamily="2" charset="-78"/>
              </a:rPr>
              <a:t>تنقية للصف الإسلامي من المنافقين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10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0"/>
            <a:ext cx="7467600" cy="1143000"/>
          </a:xfrm>
        </p:spPr>
        <p:txBody>
          <a:bodyPr>
            <a:normAutofit/>
          </a:bodyPr>
          <a:lstStyle/>
          <a:p>
            <a:pPr algn="ctr"/>
            <a:r>
              <a:rPr lang="ar-SA" sz="5400" dirty="0" smtClean="0">
                <a:effectLst>
                  <a:outerShdw blurRad="38100" dist="38100" dir="2700000" algn="tl">
                    <a:srgbClr val="000000">
                      <a:alpha val="43137"/>
                    </a:srgbClr>
                  </a:outerShdw>
                </a:effectLst>
                <a:latin typeface="Sakkal Majalla" pitchFamily="2" charset="-78"/>
                <a:cs typeface="Sakkal Majalla" pitchFamily="2" charset="-78"/>
              </a:rPr>
              <a:t>الغزو </a:t>
            </a:r>
            <a:r>
              <a:rPr lang="ar-SA" sz="5400" dirty="0" err="1" smtClean="0">
                <a:effectLst>
                  <a:outerShdw blurRad="38100" dist="38100" dir="2700000" algn="tl">
                    <a:srgbClr val="000000">
                      <a:alpha val="43137"/>
                    </a:srgbClr>
                  </a:outerShdw>
                </a:effectLst>
                <a:latin typeface="Sakkal Majalla" pitchFamily="2" charset="-78"/>
                <a:cs typeface="Sakkal Majalla" pitchFamily="2" charset="-78"/>
              </a:rPr>
              <a:t>المغوي</a:t>
            </a:r>
            <a:r>
              <a:rPr lang="ar-SA" sz="5400" dirty="0" smtClean="0">
                <a:effectLst>
                  <a:outerShdw blurRad="38100" dist="38100" dir="2700000" algn="tl">
                    <a:srgbClr val="000000">
                      <a:alpha val="43137"/>
                    </a:srgbClr>
                  </a:outerShdw>
                </a:effectLst>
                <a:latin typeface="Sakkal Majalla" pitchFamily="2" charset="-78"/>
                <a:cs typeface="Sakkal Majalla" pitchFamily="2" charset="-78"/>
              </a:rPr>
              <a:t> (</a:t>
            </a:r>
            <a:r>
              <a:rPr lang="ar-SA" sz="5400" dirty="0" err="1" smtClean="0">
                <a:effectLst>
                  <a:outerShdw blurRad="38100" dist="38100" dir="2700000" algn="tl">
                    <a:srgbClr val="000000">
                      <a:alpha val="43137"/>
                    </a:srgbClr>
                  </a:outerShdw>
                </a:effectLst>
                <a:latin typeface="Sakkal Majalla" pitchFamily="2" charset="-78"/>
                <a:cs typeface="Sakkal Majalla" pitchFamily="2" charset="-78"/>
              </a:rPr>
              <a:t>التتار)</a:t>
            </a:r>
            <a:endParaRPr lang="ar-SA" sz="5400"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عنصر نائب للمحتوى 2"/>
          <p:cNvSpPr>
            <a:spLocks noGrp="1"/>
          </p:cNvSpPr>
          <p:nvPr>
            <p:ph sz="quarter" idx="1"/>
          </p:nvPr>
        </p:nvSpPr>
        <p:spPr/>
        <p:txBody>
          <a:bodyPr/>
          <a:lstStyle/>
          <a:p>
            <a:endParaRPr lang="ar-SA" dirty="0"/>
          </a:p>
        </p:txBody>
      </p:sp>
      <p:pic>
        <p:nvPicPr>
          <p:cNvPr id="70658" name="Picture 2" descr="http://www.palqa.com/uploads/old_history/pics_old_history/300_alhujoom%20al%20maghooli.jpg"/>
          <p:cNvPicPr>
            <a:picLocks noChangeAspect="1" noChangeArrowheads="1"/>
          </p:cNvPicPr>
          <p:nvPr/>
        </p:nvPicPr>
        <p:blipFill>
          <a:blip r:embed="rId2" cstate="print"/>
          <a:srcRect/>
          <a:stretch>
            <a:fillRect/>
          </a:stretch>
        </p:blipFill>
        <p:spPr bwMode="auto">
          <a:xfrm>
            <a:off x="0" y="1228724"/>
            <a:ext cx="8820472" cy="56292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justLow"/>
            <a:r>
              <a:rPr lang="ar-SA" sz="5400" dirty="0" smtClean="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rPr>
              <a:t>من هم </a:t>
            </a:r>
            <a:r>
              <a:rPr lang="ar-SA" sz="5400" dirty="0" err="1" smtClean="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rPr>
              <a:t>التتار؟</a:t>
            </a:r>
            <a:r>
              <a:rPr lang="ar-SA" sz="5400" dirty="0" smtClean="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rPr>
              <a:t> </a:t>
            </a:r>
            <a:endParaRPr lang="ar-SA" sz="5400"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عنصر نائب للمحتوى 2"/>
          <p:cNvSpPr>
            <a:spLocks noGrp="1"/>
          </p:cNvSpPr>
          <p:nvPr>
            <p:ph sz="quarter" idx="1"/>
          </p:nvPr>
        </p:nvSpPr>
        <p:spPr/>
        <p:txBody>
          <a:bodyPr>
            <a:noAutofit/>
          </a:bodyPr>
          <a:lstStyle/>
          <a:p>
            <a:pPr algn="justLow"/>
            <a:r>
              <a:rPr lang="ar-SA" sz="4000" b="1" baseline="30000" dirty="0" smtClean="0">
                <a:latin typeface="Sakkal Majalla" pitchFamily="2" charset="-78"/>
                <a:cs typeface="Sakkal Majalla" pitchFamily="2" charset="-78"/>
              </a:rPr>
              <a:t>ظهرت قوة </a:t>
            </a:r>
            <a:r>
              <a:rPr lang="ar-SA" sz="4000" b="1" baseline="30000" dirty="0" err="1" smtClean="0">
                <a:latin typeface="Sakkal Majalla" pitchFamily="2" charset="-78"/>
                <a:cs typeface="Sakkal Majalla" pitchFamily="2" charset="-78"/>
              </a:rPr>
              <a:t>التتار</a:t>
            </a:r>
            <a:r>
              <a:rPr lang="ar-SA" sz="4000" b="1" baseline="30000" dirty="0" smtClean="0">
                <a:latin typeface="Sakkal Majalla" pitchFamily="2" charset="-78"/>
                <a:cs typeface="Sakkal Majalla" pitchFamily="2" charset="-78"/>
              </a:rPr>
              <a:t> في عام </a:t>
            </a:r>
            <a:r>
              <a:rPr lang="ar-SA" sz="4000" b="1" baseline="30000" dirty="0" err="1" smtClean="0">
                <a:latin typeface="Sakkal Majalla" pitchFamily="2" charset="-78"/>
                <a:cs typeface="Sakkal Majalla" pitchFamily="2" charset="-78"/>
              </a:rPr>
              <a:t>603ه</a:t>
            </a:r>
            <a:r>
              <a:rPr lang="ar-SA" sz="4000" b="1" baseline="30000" dirty="0" smtClean="0">
                <a:latin typeface="Sakkal Majalla" pitchFamily="2" charset="-78"/>
                <a:cs typeface="Sakkal Majalla" pitchFamily="2" charset="-78"/>
              </a:rPr>
              <a:t> – </a:t>
            </a:r>
            <a:r>
              <a:rPr lang="ar-SA" sz="4000" b="1" baseline="30000" dirty="0" err="1" smtClean="0">
                <a:latin typeface="Sakkal Majalla" pitchFamily="2" charset="-78"/>
                <a:cs typeface="Sakkal Majalla" pitchFamily="2" charset="-78"/>
              </a:rPr>
              <a:t>وكانظهور</a:t>
            </a:r>
            <a:r>
              <a:rPr lang="ar-SA" sz="4000" b="1" baseline="30000" dirty="0" smtClean="0">
                <a:latin typeface="Sakkal Majalla" pitchFamily="2" charset="-78"/>
                <a:cs typeface="Sakkal Majalla" pitchFamily="2" charset="-78"/>
              </a:rPr>
              <a:t> هذه الدولة أول ما ظهرت </a:t>
            </a:r>
            <a:r>
              <a:rPr lang="ar-SA" sz="4000" b="1" baseline="30000" dirty="0" err="1" smtClean="0">
                <a:latin typeface="Sakkal Majalla" pitchFamily="2" charset="-78"/>
                <a:cs typeface="Sakkal Majalla" pitchFamily="2" charset="-78"/>
              </a:rPr>
              <a:t>في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منغوليا </a:t>
            </a:r>
            <a:r>
              <a:rPr lang="ar-SA" sz="4000" b="1" baseline="30000" dirty="0" smtClean="0">
                <a:latin typeface="Sakkal Majalla" pitchFamily="2" charset="-78"/>
                <a:cs typeface="Sakkal Majalla" pitchFamily="2" charset="-78"/>
              </a:rPr>
              <a:t>" بشمال الصين وكان أول </a:t>
            </a:r>
            <a:r>
              <a:rPr lang="ar-SA" sz="4000" b="1" baseline="30000" dirty="0" err="1" smtClean="0">
                <a:latin typeface="Sakkal Majalla" pitchFamily="2" charset="-78"/>
                <a:cs typeface="Sakkal Majalla" pitchFamily="2" charset="-78"/>
              </a:rPr>
              <a:t>زعمائهاهو</a:t>
            </a:r>
            <a:r>
              <a:rPr lang="ar-SA" sz="4000" b="1" baseline="30000" dirty="0" smtClean="0">
                <a:latin typeface="Sakkal Majalla" pitchFamily="2" charset="-78"/>
                <a:cs typeface="Sakkal Majalla" pitchFamily="2" charset="-78"/>
              </a:rPr>
              <a:t> " جنكيز </a:t>
            </a:r>
            <a:r>
              <a:rPr lang="ar-SA" sz="4000" b="1" baseline="30000" dirty="0" err="1" smtClean="0">
                <a:latin typeface="Sakkal Majalla" pitchFamily="2" charset="-78"/>
                <a:cs typeface="Sakkal Majalla" pitchFamily="2" charset="-78"/>
              </a:rPr>
              <a:t>خان </a:t>
            </a:r>
            <a:r>
              <a:rPr lang="ar-SA" sz="4000" b="1" baseline="30000" dirty="0" smtClean="0">
                <a:latin typeface="Sakkal Majalla" pitchFamily="2" charset="-78"/>
                <a:cs typeface="Sakkal Majalla" pitchFamily="2" charset="-78"/>
              </a:rPr>
              <a:t>" وهو ليس الاسم </a:t>
            </a:r>
            <a:r>
              <a:rPr lang="ar-SA" sz="4000" b="1" baseline="30000" dirty="0" err="1" smtClean="0">
                <a:latin typeface="Sakkal Majalla" pitchFamily="2" charset="-78"/>
                <a:cs typeface="Sakkal Majalla" pitchFamily="2" charset="-78"/>
              </a:rPr>
              <a:t>الحقيقي</a:t>
            </a:r>
            <a:r>
              <a:rPr lang="ar-SA" sz="4000" b="1" baseline="30000" dirty="0" smtClean="0">
                <a:latin typeface="Sakkal Majalla" pitchFamily="2" charset="-78"/>
                <a:cs typeface="Sakkal Majalla" pitchFamily="2" charset="-78"/>
              </a:rPr>
              <a:t> لذلك القائد وإنما هي كلمة </a:t>
            </a:r>
            <a:r>
              <a:rPr lang="ar-SA" sz="4000" b="1" baseline="30000" dirty="0" err="1" smtClean="0">
                <a:latin typeface="Sakkal Majalla" pitchFamily="2" charset="-78"/>
                <a:cs typeface="Sakkal Majalla" pitchFamily="2" charset="-78"/>
              </a:rPr>
              <a:t>تعنيباللغة</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المنغولية </a:t>
            </a:r>
            <a:r>
              <a:rPr lang="ar-SA" sz="4000" b="1" baseline="30000" dirty="0" smtClean="0">
                <a:latin typeface="Sakkal Majalla" pitchFamily="2" charset="-78"/>
                <a:cs typeface="Sakkal Majalla" pitchFamily="2" charset="-78"/>
              </a:rPr>
              <a:t>" قاهر </a:t>
            </a:r>
            <a:r>
              <a:rPr lang="ar-SA" sz="4000" b="1" baseline="30000" dirty="0" err="1" smtClean="0">
                <a:latin typeface="Sakkal Majalla" pitchFamily="2" charset="-78"/>
                <a:cs typeface="Sakkal Majalla" pitchFamily="2" charset="-78"/>
              </a:rPr>
              <a:t>العالم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أو </a:t>
            </a:r>
            <a:r>
              <a:rPr lang="ar-SA" sz="4000" b="1" baseline="30000" dirty="0" smtClean="0">
                <a:latin typeface="Sakkal Majalla" pitchFamily="2" charset="-78"/>
                <a:cs typeface="Sakkal Majalla" pitchFamily="2" charset="-78"/>
              </a:rPr>
              <a:t>" ملك ملوك </a:t>
            </a:r>
            <a:r>
              <a:rPr lang="ar-SA" sz="4000" b="1" baseline="30000" dirty="0" err="1" smtClean="0">
                <a:latin typeface="Sakkal Majalla" pitchFamily="2" charset="-78"/>
                <a:cs typeface="Sakkal Majalla" pitchFamily="2" charset="-78"/>
              </a:rPr>
              <a:t>العالم </a:t>
            </a:r>
            <a:r>
              <a:rPr lang="ar-SA" sz="4000" b="1" baseline="30000" dirty="0" smtClean="0">
                <a:latin typeface="Sakkal Majalla" pitchFamily="2" charset="-78"/>
                <a:cs typeface="Sakkal Majalla" pitchFamily="2" charset="-78"/>
              </a:rPr>
              <a:t>" وأسمه </a:t>
            </a:r>
            <a:r>
              <a:rPr lang="ar-SA" sz="4000" b="1" baseline="30000" dirty="0" err="1" smtClean="0">
                <a:latin typeface="Sakkal Majalla" pitchFamily="2" charset="-78"/>
                <a:cs typeface="Sakkal Majalla" pitchFamily="2" charset="-78"/>
              </a:rPr>
              <a:t>الحقيقي</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هو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تيموجين</a:t>
            </a:r>
            <a:r>
              <a:rPr lang="ar-SA" sz="4000" b="1" baseline="30000" dirty="0" smtClean="0">
                <a:latin typeface="Sakkal Majalla" pitchFamily="2" charset="-78"/>
                <a:cs typeface="Sakkal Majalla" pitchFamily="2" charset="-78"/>
              </a:rPr>
              <a:t> " وكان ذلك الرجل سفاحا وسفاكا للدماء وكان قائدا </a:t>
            </a:r>
            <a:r>
              <a:rPr lang="ar-SA" sz="4000" b="1" baseline="30000" dirty="0" err="1" smtClean="0">
                <a:latin typeface="Sakkal Majalla" pitchFamily="2" charset="-78"/>
                <a:cs typeface="Sakkal Majalla" pitchFamily="2" charset="-78"/>
              </a:rPr>
              <a:t>عسكرياشديد</a:t>
            </a:r>
            <a:r>
              <a:rPr lang="ar-SA" sz="4000" b="1" baseline="30000" dirty="0" smtClean="0">
                <a:latin typeface="Sakkal Majalla" pitchFamily="2" charset="-78"/>
                <a:cs typeface="Sakkal Majalla" pitchFamily="2" charset="-78"/>
              </a:rPr>
              <a:t> البأس وكانت له القدرة علي تجميع الناس حوله وبدأ في التوسع </a:t>
            </a:r>
            <a:r>
              <a:rPr lang="ar-SA" sz="4000" b="1" baseline="30000" dirty="0" err="1" smtClean="0">
                <a:latin typeface="Sakkal Majalla" pitchFamily="2" charset="-78"/>
                <a:cs typeface="Sakkal Majalla" pitchFamily="2" charset="-78"/>
              </a:rPr>
              <a:t>تدريجيافي</a:t>
            </a:r>
            <a:r>
              <a:rPr lang="ar-SA" sz="4000" b="1" baseline="30000" dirty="0" smtClean="0">
                <a:latin typeface="Sakkal Majalla" pitchFamily="2" charset="-78"/>
                <a:cs typeface="Sakkal Majalla" pitchFamily="2" charset="-78"/>
              </a:rPr>
              <a:t> المناطق المحيطة </a:t>
            </a:r>
            <a:r>
              <a:rPr lang="ar-SA" sz="4000" b="1" baseline="30000" dirty="0" err="1" smtClean="0">
                <a:latin typeface="Sakkal Majalla" pitchFamily="2" charset="-78"/>
                <a:cs typeface="Sakkal Majalla" pitchFamily="2" charset="-78"/>
              </a:rPr>
              <a:t>به</a:t>
            </a:r>
            <a:r>
              <a:rPr lang="ar-SA" sz="4000" b="1" baseline="30000" dirty="0" smtClean="0">
                <a:latin typeface="Sakkal Majalla" pitchFamily="2" charset="-78"/>
                <a:cs typeface="Sakkal Majalla" pitchFamily="2" charset="-78"/>
              </a:rPr>
              <a:t> وسرعان </a:t>
            </a:r>
            <a:r>
              <a:rPr lang="ar-SA" sz="4000" b="1" baseline="30000" dirty="0" err="1" smtClean="0">
                <a:latin typeface="Sakkal Majalla" pitchFamily="2" charset="-78"/>
                <a:cs typeface="Sakkal Majalla" pitchFamily="2" charset="-78"/>
              </a:rPr>
              <a:t>ماأتسعت</a:t>
            </a:r>
            <a:r>
              <a:rPr lang="ar-SA" sz="4000" b="1" baseline="30000" dirty="0" smtClean="0">
                <a:latin typeface="Sakkal Majalla" pitchFamily="2" charset="-78"/>
                <a:cs typeface="Sakkal Majalla" pitchFamily="2" charset="-78"/>
              </a:rPr>
              <a:t> مملكته حتى بلغت حدودها من </a:t>
            </a:r>
            <a:r>
              <a:rPr lang="ar-SA" sz="4000" b="1" baseline="30000" dirty="0" err="1" smtClean="0">
                <a:latin typeface="Sakkal Majalla" pitchFamily="2" charset="-78"/>
                <a:cs typeface="Sakkal Majalla" pitchFamily="2" charset="-78"/>
              </a:rPr>
              <a:t>كورياشرقا</a:t>
            </a:r>
            <a:r>
              <a:rPr lang="ar-SA" sz="4000" b="1" baseline="30000" dirty="0" smtClean="0">
                <a:latin typeface="Sakkal Majalla" pitchFamily="2" charset="-78"/>
                <a:cs typeface="Sakkal Majalla" pitchFamily="2" charset="-78"/>
              </a:rPr>
              <a:t> إلى حدود الدولة الخوارزمية الإسلامية غربا ومن سهول سيبريا </a:t>
            </a:r>
            <a:r>
              <a:rPr lang="ar-SA" sz="4000" b="1" baseline="30000" dirty="0" err="1" smtClean="0">
                <a:latin typeface="Sakkal Majalla" pitchFamily="2" charset="-78"/>
                <a:cs typeface="Sakkal Majalla" pitchFamily="2" charset="-78"/>
              </a:rPr>
              <a:t>شمالاإلي</a:t>
            </a:r>
            <a:r>
              <a:rPr lang="ar-SA" sz="4000" b="1" baseline="30000" dirty="0" smtClean="0">
                <a:latin typeface="Sakkal Majalla" pitchFamily="2" charset="-78"/>
                <a:cs typeface="Sakkal Majalla" pitchFamily="2" charset="-78"/>
              </a:rPr>
              <a:t> بحر الصين جنوبا وفي سنوات قليلة أصبح يضم في طياته دولة </a:t>
            </a:r>
            <a:r>
              <a:rPr lang="ar-SA" sz="4000" b="1" baseline="30000" dirty="0" err="1" smtClean="0">
                <a:latin typeface="Sakkal Majalla" pitchFamily="2" charset="-78"/>
                <a:cs typeface="Sakkal Majalla" pitchFamily="2" charset="-78"/>
              </a:rPr>
              <a:t>الصينبكاملها</a:t>
            </a:r>
            <a:r>
              <a:rPr lang="ar-SA" sz="4000" b="1" baseline="30000" dirty="0" smtClean="0">
                <a:latin typeface="Sakkal Majalla" pitchFamily="2" charset="-78"/>
                <a:cs typeface="Sakkal Majalla" pitchFamily="2" charset="-78"/>
              </a:rPr>
              <a:t> ( </a:t>
            </a:r>
            <a:r>
              <a:rPr lang="ar-SA" sz="4000" b="1" baseline="30000" dirty="0" err="1" smtClean="0">
                <a:latin typeface="Sakkal Majalla" pitchFamily="2" charset="-78"/>
                <a:cs typeface="Sakkal Majalla" pitchFamily="2" charset="-78"/>
              </a:rPr>
              <a:t>9مليون</a:t>
            </a:r>
            <a:r>
              <a:rPr lang="ar-SA" sz="4000" b="1" baseline="30000" dirty="0" smtClean="0">
                <a:latin typeface="Sakkal Majalla" pitchFamily="2" charset="-78"/>
                <a:cs typeface="Sakkal Majalla" pitchFamily="2" charset="-78"/>
              </a:rPr>
              <a:t> كيلومتر </a:t>
            </a:r>
            <a:r>
              <a:rPr lang="ar-SA" sz="4000" b="1" baseline="30000" dirty="0" err="1" smtClean="0">
                <a:latin typeface="Sakkal Majalla" pitchFamily="2" charset="-78"/>
                <a:cs typeface="Sakkal Majalla" pitchFamily="2" charset="-78"/>
              </a:rPr>
              <a:t>مربع ) -منغوليا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فيتنام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كوريا </a:t>
            </a:r>
            <a:r>
              <a:rPr lang="ar-SA" sz="4000" b="1" baseline="30000" dirty="0" smtClean="0">
                <a:latin typeface="Sakkal Majalla" pitchFamily="2" charset="-78"/>
                <a:cs typeface="Sakkal Majalla" pitchFamily="2" charset="-78"/>
              </a:rPr>
              <a:t>– </a:t>
            </a:r>
            <a:r>
              <a:rPr lang="ar-SA" sz="4000" b="1" baseline="30000" dirty="0" err="1" smtClean="0">
                <a:latin typeface="Sakkal Majalla" pitchFamily="2" charset="-78"/>
                <a:cs typeface="Sakkal Majalla" pitchFamily="2" charset="-78"/>
              </a:rPr>
              <a:t>كمبوديا –تايلاند </a:t>
            </a:r>
            <a:r>
              <a:rPr lang="ar-SA" sz="4000" b="1" baseline="30000" dirty="0" smtClean="0">
                <a:latin typeface="Sakkal Majalla" pitchFamily="2" charset="-78"/>
                <a:cs typeface="Sakkal Majalla" pitchFamily="2" charset="-78"/>
              </a:rPr>
              <a:t>– أجزاء من </a:t>
            </a:r>
            <a:r>
              <a:rPr lang="ar-SA" sz="4000" b="1" baseline="30000" dirty="0" err="1" smtClean="0">
                <a:latin typeface="Sakkal Majalla" pitchFamily="2" charset="-78"/>
                <a:cs typeface="Sakkal Majalla" pitchFamily="2" charset="-78"/>
              </a:rPr>
              <a:t>سيبريا .</a:t>
            </a:r>
            <a:r>
              <a:rPr lang="ar-SA" sz="4000" b="1" baseline="30000" dirty="0" smtClean="0">
                <a:latin typeface="Sakkal Majalla" pitchFamily="2" charset="-78"/>
                <a:cs typeface="Sakkal Majalla" pitchFamily="2" charset="-78"/>
              </a:rPr>
              <a:t> </a:t>
            </a:r>
            <a:endParaRPr lang="en-US" sz="4000" baseline="30000" dirty="0" smtClean="0">
              <a:latin typeface="Sakkal Majalla" pitchFamily="2" charset="-78"/>
              <a:cs typeface="Sakkal Majalla" pitchFamily="2" charset="-78"/>
            </a:endParaRPr>
          </a:p>
          <a:p>
            <a:pPr algn="justLow"/>
            <a:r>
              <a:rPr lang="ar-SA" sz="4000" b="1" baseline="30000" dirty="0" smtClean="0">
                <a:latin typeface="Sakkal Majalla" pitchFamily="2" charset="-78"/>
                <a:cs typeface="Sakkal Majalla" pitchFamily="2" charset="-78"/>
              </a:rPr>
              <a:t> </a:t>
            </a:r>
            <a:endParaRPr lang="en-US" sz="4000" baseline="30000" dirty="0" smtClean="0">
              <a:latin typeface="Sakkal Majalla" pitchFamily="2" charset="-78"/>
              <a:cs typeface="Sakkal Majalla" pitchFamily="2" charset="-78"/>
            </a:endParaRPr>
          </a:p>
          <a:p>
            <a:pPr algn="justLow"/>
            <a:endParaRPr lang="ar-SA" sz="4000" dirty="0">
              <a:latin typeface="Sakkal Majalla" pitchFamily="2" charset="-78"/>
              <a:cs typeface="Sakkal Majalla"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67744" y="836712"/>
            <a:ext cx="7467600" cy="1143000"/>
          </a:xfrm>
        </p:spPr>
        <p:txBody>
          <a:bodyPr>
            <a:noAutofit/>
          </a:bodyPr>
          <a:lstStyle/>
          <a:p>
            <a:r>
              <a:rPr lang="ar-SA" sz="4400" b="1" baseline="30000" dirty="0" smtClean="0">
                <a:solidFill>
                  <a:schemeClr val="accent1">
                    <a:lumMod val="50000"/>
                  </a:schemeClr>
                </a:solidFill>
                <a:latin typeface="Andalus" pitchFamily="18" charset="-78"/>
                <a:cs typeface="Andalus" pitchFamily="18" charset="-78"/>
              </a:rPr>
              <a:t>الحقد الصليبي للمسلمين </a:t>
            </a:r>
            <a:r>
              <a:rPr lang="en-US" sz="4400" baseline="30000" dirty="0" smtClean="0">
                <a:solidFill>
                  <a:schemeClr val="accent1">
                    <a:lumMod val="50000"/>
                  </a:schemeClr>
                </a:solidFill>
                <a:latin typeface="Andalus" pitchFamily="18" charset="-78"/>
                <a:cs typeface="Andalus" pitchFamily="18" charset="-78"/>
              </a:rPr>
              <a:t/>
            </a:r>
            <a:br>
              <a:rPr lang="en-US" sz="4400" baseline="30000" dirty="0" smtClean="0">
                <a:solidFill>
                  <a:schemeClr val="accent1">
                    <a:lumMod val="50000"/>
                  </a:schemeClr>
                </a:solidFill>
                <a:latin typeface="Andalus" pitchFamily="18" charset="-78"/>
                <a:cs typeface="Andalus" pitchFamily="18" charset="-78"/>
              </a:rPr>
            </a:br>
            <a:endParaRPr lang="ar-SA" sz="4400" dirty="0">
              <a:solidFill>
                <a:schemeClr val="accent1">
                  <a:lumMod val="50000"/>
                </a:schemeClr>
              </a:solidFill>
              <a:latin typeface="Andalus" pitchFamily="18" charset="-78"/>
              <a:cs typeface="Andalus" pitchFamily="18" charset="-78"/>
            </a:endParaRPr>
          </a:p>
        </p:txBody>
      </p:sp>
      <p:sp>
        <p:nvSpPr>
          <p:cNvPr id="3" name="عنصر نائب للمحتوى 2"/>
          <p:cNvSpPr>
            <a:spLocks noGrp="1"/>
          </p:cNvSpPr>
          <p:nvPr>
            <p:ph sz="quarter" idx="1"/>
          </p:nvPr>
        </p:nvSpPr>
        <p:spPr>
          <a:xfrm>
            <a:off x="395536" y="1484784"/>
            <a:ext cx="7467600" cy="4873752"/>
          </a:xfrm>
        </p:spPr>
        <p:txBody>
          <a:bodyPr>
            <a:noAutofit/>
          </a:bodyPr>
          <a:lstStyle/>
          <a:p>
            <a:pPr algn="justLow"/>
            <a:r>
              <a:rPr lang="ar-SA" sz="2800" b="1" baseline="30000" dirty="0" smtClean="0">
                <a:latin typeface="Sakkal Majalla" pitchFamily="2" charset="-78"/>
                <a:cs typeface="Sakkal Majalla" pitchFamily="2" charset="-78"/>
              </a:rPr>
              <a:t> </a:t>
            </a:r>
            <a:endParaRPr lang="en-US" sz="2800" baseline="30000" dirty="0" smtClean="0">
              <a:latin typeface="Sakkal Majalla" pitchFamily="2" charset="-78"/>
              <a:cs typeface="Sakkal Majalla" pitchFamily="2" charset="-78"/>
            </a:endParaRPr>
          </a:p>
          <a:p>
            <a:pPr algn="justLow"/>
            <a:r>
              <a:rPr lang="ar-SA" sz="2800" b="1" dirty="0" smtClean="0">
                <a:latin typeface="Sakkal Majalla" pitchFamily="2" charset="-78"/>
                <a:cs typeface="Sakkal Majalla" pitchFamily="2" charset="-78"/>
              </a:rPr>
              <a:t>أرسل الصليبيين وفدا رفيع المستوى </a:t>
            </a:r>
            <a:r>
              <a:rPr lang="ar-SA" sz="2800" b="1" dirty="0" err="1" smtClean="0">
                <a:latin typeface="Sakkal Majalla" pitchFamily="2" charset="-78"/>
                <a:cs typeface="Sakkal Majalla" pitchFamily="2" charset="-78"/>
              </a:rPr>
              <a:t>منأوروبا</a:t>
            </a:r>
            <a:r>
              <a:rPr lang="ar-SA" sz="2800" b="1" dirty="0" smtClean="0">
                <a:latin typeface="Sakkal Majalla" pitchFamily="2" charset="-78"/>
                <a:cs typeface="Sakkal Majalla" pitchFamily="2" charset="-78"/>
              </a:rPr>
              <a:t> إلي </a:t>
            </a:r>
            <a:r>
              <a:rPr lang="ar-SA" sz="2800" b="1" dirty="0" err="1" smtClean="0">
                <a:latin typeface="Sakkal Majalla" pitchFamily="2" charset="-78"/>
                <a:cs typeface="Sakkal Majalla" pitchFamily="2" charset="-78"/>
              </a:rPr>
              <a:t>منغوليا </a:t>
            </a:r>
            <a:r>
              <a:rPr lang="ar-SA" sz="2800" b="1" dirty="0" smtClean="0">
                <a:latin typeface="Sakkal Majalla" pitchFamily="2" charset="-78"/>
                <a:cs typeface="Sakkal Majalla" pitchFamily="2" charset="-78"/>
              </a:rPr>
              <a:t>؛ مسافة تزيد </a:t>
            </a:r>
            <a:r>
              <a:rPr lang="ar-SA" sz="2800" b="1" dirty="0" err="1" smtClean="0">
                <a:latin typeface="Sakkal Majalla" pitchFamily="2" charset="-78"/>
                <a:cs typeface="Sakkal Majalla" pitchFamily="2" charset="-78"/>
              </a:rPr>
              <a:t>علي </a:t>
            </a:r>
            <a:r>
              <a:rPr lang="ar-SA" sz="2800" b="1" dirty="0" smtClean="0">
                <a:latin typeface="Sakkal Majalla" pitchFamily="2" charset="-78"/>
                <a:cs typeface="Sakkal Majalla" pitchFamily="2" charset="-78"/>
              </a:rPr>
              <a:t>( 12 ألف كم) ذهابا </a:t>
            </a:r>
            <a:r>
              <a:rPr lang="ar-SA" sz="2800" b="1" dirty="0" err="1" smtClean="0">
                <a:latin typeface="Sakkal Majalla" pitchFamily="2" charset="-78"/>
                <a:cs typeface="Sakkal Majalla" pitchFamily="2" charset="-78"/>
              </a:rPr>
              <a:t>فقط </a:t>
            </a:r>
            <a:r>
              <a:rPr lang="ar-SA" sz="2800" b="1" dirty="0" smtClean="0">
                <a:latin typeface="Sakkal Majalla" pitchFamily="2" charset="-78"/>
                <a:cs typeface="Sakkal Majalla" pitchFamily="2" charset="-78"/>
              </a:rPr>
              <a:t>؛ </a:t>
            </a:r>
            <a:r>
              <a:rPr lang="ar-SA" sz="2800" b="1" dirty="0" err="1" smtClean="0">
                <a:latin typeface="Sakkal Majalla" pitchFamily="2" charset="-78"/>
                <a:cs typeface="Sakkal Majalla" pitchFamily="2" charset="-78"/>
              </a:rPr>
              <a:t>ليحفزواالتتار</a:t>
            </a:r>
            <a:r>
              <a:rPr lang="ar-SA" sz="2800" b="1" dirty="0" smtClean="0">
                <a:latin typeface="Sakkal Majalla" pitchFamily="2" charset="-78"/>
                <a:cs typeface="Sakkal Majalla" pitchFamily="2" charset="-78"/>
              </a:rPr>
              <a:t> على غزو البلاد الإسلامية وإسقاط الخلافة العباسية وعلى </a:t>
            </a:r>
            <a:r>
              <a:rPr lang="ar-SA" sz="2800" b="1" dirty="0" err="1" smtClean="0">
                <a:latin typeface="Sakkal Majalla" pitchFamily="2" charset="-78"/>
                <a:cs typeface="Sakkal Majalla" pitchFamily="2" charset="-78"/>
              </a:rPr>
              <a:t>اقتحامبغداد</a:t>
            </a:r>
            <a:r>
              <a:rPr lang="ar-SA" sz="2800" b="1" dirty="0" smtClean="0">
                <a:latin typeface="Sakkal Majalla" pitchFamily="2" charset="-78"/>
                <a:cs typeface="Sakkal Majalla" pitchFamily="2" charset="-78"/>
              </a:rPr>
              <a:t> درة العالم الإسلامي في ذلك </a:t>
            </a:r>
            <a:r>
              <a:rPr lang="ar-SA" sz="2800" b="1" dirty="0" err="1" smtClean="0">
                <a:latin typeface="Sakkal Majalla" pitchFamily="2" charset="-78"/>
                <a:cs typeface="Sakkal Majalla" pitchFamily="2" charset="-78"/>
              </a:rPr>
              <a:t>الوقت </a:t>
            </a:r>
            <a:r>
              <a:rPr lang="ar-SA" sz="2800" b="1" dirty="0" smtClean="0">
                <a:latin typeface="Sakkal Majalla" pitchFamily="2" charset="-78"/>
                <a:cs typeface="Sakkal Majalla" pitchFamily="2" charset="-78"/>
              </a:rPr>
              <a:t>؛ وأنهم سيساعدونهم على </a:t>
            </a:r>
            <a:r>
              <a:rPr lang="ar-SA" sz="2800" b="1" dirty="0" err="1" smtClean="0">
                <a:latin typeface="Sakkal Majalla" pitchFamily="2" charset="-78"/>
                <a:cs typeface="Sakkal Majalla" pitchFamily="2" charset="-78"/>
              </a:rPr>
              <a:t>حربالمسلمين</a:t>
            </a:r>
            <a:r>
              <a:rPr lang="ar-SA" sz="2800" b="1" dirty="0" smtClean="0">
                <a:latin typeface="Sakkal Majalla" pitchFamily="2" charset="-78"/>
                <a:cs typeface="Sakkal Majalla" pitchFamily="2" charset="-78"/>
              </a:rPr>
              <a:t> </a:t>
            </a:r>
            <a:r>
              <a:rPr lang="ar-SA" sz="2800" b="1" dirty="0" err="1" smtClean="0">
                <a:latin typeface="Sakkal Majalla" pitchFamily="2" charset="-78"/>
                <a:cs typeface="Sakkal Majalla" pitchFamily="2" charset="-78"/>
              </a:rPr>
              <a:t>وسيكونوا</a:t>
            </a:r>
            <a:r>
              <a:rPr lang="ar-SA" sz="2800" b="1" dirty="0" smtClean="0">
                <a:latin typeface="Sakkal Majalla" pitchFamily="2" charset="-78"/>
                <a:cs typeface="Sakkal Majalla" pitchFamily="2" charset="-78"/>
              </a:rPr>
              <a:t> بمثابة أعينهم في هذه </a:t>
            </a:r>
            <a:r>
              <a:rPr lang="ar-SA" sz="2800" b="1" dirty="0" err="1" smtClean="0">
                <a:latin typeface="Sakkal Majalla" pitchFamily="2" charset="-78"/>
                <a:cs typeface="Sakkal Majalla" pitchFamily="2" charset="-78"/>
              </a:rPr>
              <a:t>المناطق </a:t>
            </a:r>
            <a:r>
              <a:rPr lang="ar-SA" sz="2800" b="1" dirty="0" smtClean="0">
                <a:latin typeface="Sakkal Majalla" pitchFamily="2" charset="-78"/>
                <a:cs typeface="Sakkal Majalla" pitchFamily="2" charset="-78"/>
              </a:rPr>
              <a:t>؛ وبذلك تم إغراء </a:t>
            </a:r>
            <a:r>
              <a:rPr lang="ar-SA" sz="2800" b="1" dirty="0" err="1" smtClean="0">
                <a:latin typeface="Sakkal Majalla" pitchFamily="2" charset="-78"/>
                <a:cs typeface="Sakkal Majalla" pitchFamily="2" charset="-78"/>
              </a:rPr>
              <a:t>التتارإغراء</a:t>
            </a:r>
            <a:r>
              <a:rPr lang="ar-SA" sz="2800" b="1" dirty="0" smtClean="0">
                <a:latin typeface="Sakkal Majalla" pitchFamily="2" charset="-78"/>
                <a:cs typeface="Sakkal Majalla" pitchFamily="2" charset="-78"/>
              </a:rPr>
              <a:t> كاملا وحدث </a:t>
            </a:r>
            <a:r>
              <a:rPr lang="ar-SA" sz="2800" b="1" dirty="0" err="1" smtClean="0">
                <a:latin typeface="Sakkal Majalla" pitchFamily="2" charset="-78"/>
                <a:cs typeface="Sakkal Majalla" pitchFamily="2" charset="-78"/>
              </a:rPr>
              <a:t>ماتوقعة</a:t>
            </a:r>
            <a:r>
              <a:rPr lang="ar-SA" sz="2800" b="1" dirty="0" smtClean="0">
                <a:latin typeface="Sakkal Majalla" pitchFamily="2" charset="-78"/>
                <a:cs typeface="Sakkal Majalla" pitchFamily="2" charset="-78"/>
              </a:rPr>
              <a:t> </a:t>
            </a:r>
            <a:r>
              <a:rPr lang="ar-SA" sz="2800" b="1" dirty="0" err="1" smtClean="0">
                <a:latin typeface="Sakkal Majalla" pitchFamily="2" charset="-78"/>
                <a:cs typeface="Sakkal Majalla" pitchFamily="2" charset="-78"/>
              </a:rPr>
              <a:t>الصليبيين </a:t>
            </a:r>
            <a:r>
              <a:rPr lang="ar-SA" sz="2800" b="1" dirty="0" smtClean="0">
                <a:latin typeface="Sakkal Majalla" pitchFamily="2" charset="-78"/>
                <a:cs typeface="Sakkal Majalla" pitchFamily="2" charset="-78"/>
              </a:rPr>
              <a:t>؛ فقد سال لعاب </a:t>
            </a:r>
            <a:r>
              <a:rPr lang="ar-SA" sz="2800" b="1" dirty="0" err="1" smtClean="0">
                <a:latin typeface="Sakkal Majalla" pitchFamily="2" charset="-78"/>
                <a:cs typeface="Sakkal Majalla" pitchFamily="2" charset="-78"/>
              </a:rPr>
              <a:t>التتار</a:t>
            </a:r>
            <a:r>
              <a:rPr lang="ar-SA" sz="2800" b="1" dirty="0" smtClean="0">
                <a:latin typeface="Sakkal Majalla" pitchFamily="2" charset="-78"/>
                <a:cs typeface="Sakkal Majalla" pitchFamily="2" charset="-78"/>
              </a:rPr>
              <a:t> على </a:t>
            </a:r>
            <a:r>
              <a:rPr lang="ar-SA" sz="2800" b="1" dirty="0" err="1" smtClean="0">
                <a:latin typeface="Sakkal Majalla" pitchFamily="2" charset="-78"/>
                <a:cs typeface="Sakkal Majalla" pitchFamily="2" charset="-78"/>
              </a:rPr>
              <a:t>أملاكالخلافة</a:t>
            </a:r>
            <a:r>
              <a:rPr lang="ar-SA" sz="2800" b="1" dirty="0" smtClean="0">
                <a:latin typeface="Sakkal Majalla" pitchFamily="2" charset="-78"/>
                <a:cs typeface="Sakkal Majalla" pitchFamily="2" charset="-78"/>
              </a:rPr>
              <a:t> العباسية وقرروا فعلا غزو هذه البلاد الواسعة </a:t>
            </a:r>
            <a:r>
              <a:rPr lang="ar-SA" sz="2800" b="1" smtClean="0">
                <a:latin typeface="Sakkal Majalla" pitchFamily="2" charset="-78"/>
                <a:cs typeface="Sakkal Majalla" pitchFamily="2" charset="-78"/>
              </a:rPr>
              <a:t>الغنية بالثروات والمليئة </a:t>
            </a:r>
            <a:r>
              <a:rPr lang="ar-SA" sz="2800" b="1" dirty="0" smtClean="0">
                <a:latin typeface="Sakkal Majalla" pitchFamily="2" charset="-78"/>
                <a:cs typeface="Sakkal Majalla" pitchFamily="2" charset="-78"/>
              </a:rPr>
              <a:t>بالخيرات وبدأ </a:t>
            </a:r>
            <a:r>
              <a:rPr lang="ar-SA" sz="2800" b="1" dirty="0" err="1" smtClean="0">
                <a:latin typeface="Sakkal Majalla" pitchFamily="2" charset="-78"/>
                <a:cs typeface="Sakkal Majalla" pitchFamily="2" charset="-78"/>
              </a:rPr>
              <a:t>التتار</a:t>
            </a:r>
            <a:r>
              <a:rPr lang="ar-SA" sz="2800" b="1" dirty="0" smtClean="0">
                <a:latin typeface="Sakkal Majalla" pitchFamily="2" charset="-78"/>
                <a:cs typeface="Sakkal Majalla" pitchFamily="2" charset="-78"/>
              </a:rPr>
              <a:t> يفكرون جديا في غزو العالم الإسلامي </a:t>
            </a:r>
            <a:r>
              <a:rPr lang="ar-SA" sz="2800" b="1" dirty="0" err="1" smtClean="0">
                <a:latin typeface="Sakkal Majalla" pitchFamily="2" charset="-78"/>
                <a:cs typeface="Sakkal Majalla" pitchFamily="2" charset="-78"/>
              </a:rPr>
              <a:t>وبدأوايخططون</a:t>
            </a:r>
            <a:r>
              <a:rPr lang="ar-SA" sz="2800" b="1" dirty="0" smtClean="0">
                <a:latin typeface="Sakkal Majalla" pitchFamily="2" charset="-78"/>
                <a:cs typeface="Sakkal Majalla" pitchFamily="2" charset="-78"/>
              </a:rPr>
              <a:t> بحماسة شديدة لإسقاط الخلافة العباسية ودخول بغداد عاصمة </a:t>
            </a:r>
            <a:r>
              <a:rPr lang="ar-SA" sz="2800" b="1" dirty="0" err="1" smtClean="0">
                <a:latin typeface="Sakkal Majalla" pitchFamily="2" charset="-78"/>
                <a:cs typeface="Sakkal Majalla" pitchFamily="2" charset="-78"/>
              </a:rPr>
              <a:t>الخلافةالإسلامية</a:t>
            </a:r>
            <a:r>
              <a:rPr lang="ar-SA" sz="2800" b="1" dirty="0" smtClean="0">
                <a:latin typeface="Sakkal Majalla" pitchFamily="2" charset="-78"/>
                <a:cs typeface="Sakkal Majalla" pitchFamily="2" charset="-78"/>
              </a:rPr>
              <a:t> </a:t>
            </a:r>
            <a:endParaRPr lang="ar-SA" sz="2800" dirty="0">
              <a:latin typeface="Sakkal Majalla" pitchFamily="2" charset="-78"/>
              <a:cs typeface="Sakkal Majalla"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4825" y="512763"/>
            <a:ext cx="7772400" cy="914400"/>
          </a:xfrm>
        </p:spPr>
        <p:txBody>
          <a:bodyPr/>
          <a:lstStyle/>
          <a:p>
            <a:pPr algn="ctr">
              <a:defRPr/>
            </a:pPr>
            <a:r>
              <a:rPr lang="ar-SA" dirty="0" err="1" smtClean="0"/>
              <a:t>نشاط </a:t>
            </a:r>
            <a:r>
              <a:rPr lang="ar-SA" dirty="0" smtClean="0"/>
              <a:t>(2</a:t>
            </a:r>
            <a:r>
              <a:rPr lang="ar-SA" dirty="0" err="1" smtClean="0"/>
              <a:t>)</a:t>
            </a:r>
            <a:endParaRPr lang="ar-SA" dirty="0"/>
          </a:p>
        </p:txBody>
      </p:sp>
      <p:sp>
        <p:nvSpPr>
          <p:cNvPr id="4" name="عنصر نائب للنص 3"/>
          <p:cNvSpPr>
            <a:spLocks noGrp="1"/>
          </p:cNvSpPr>
          <p:nvPr>
            <p:ph type="body" sz="quarter" idx="1"/>
          </p:nvPr>
        </p:nvSpPr>
        <p:spPr>
          <a:xfrm>
            <a:off x="684213" y="2708275"/>
            <a:ext cx="8218487" cy="3889375"/>
          </a:xfrm>
        </p:spPr>
        <p:txBody>
          <a:bodyPr/>
          <a:lstStyle/>
          <a:p>
            <a:pPr algn="ctr">
              <a:defRPr/>
            </a:pPr>
            <a:r>
              <a:rPr lang="ar-SA" sz="4400" dirty="0" smtClean="0">
                <a:solidFill>
                  <a:schemeClr val="tx1"/>
                </a:solidFill>
                <a:cs typeface="AL-Hor" pitchFamily="2" charset="-78"/>
              </a:rPr>
              <a:t>لقد تم غزو البلاد الإسلامية عدة مرات، فلم يتحول المسلمون عن دينهم رغم ما واجههم من </a:t>
            </a:r>
            <a:r>
              <a:rPr lang="ar-SA" sz="4400" dirty="0" err="1" smtClean="0">
                <a:solidFill>
                  <a:schemeClr val="tx1"/>
                </a:solidFill>
                <a:cs typeface="AL-Hor" pitchFamily="2" charset="-78"/>
              </a:rPr>
              <a:t>مذابح.</a:t>
            </a:r>
            <a:r>
              <a:rPr lang="ar-SA" sz="4400" dirty="0" smtClean="0">
                <a:solidFill>
                  <a:schemeClr val="tx1"/>
                </a:solidFill>
                <a:cs typeface="AL-Hor" pitchFamily="2" charset="-78"/>
              </a:rPr>
              <a:t> </a:t>
            </a:r>
          </a:p>
          <a:p>
            <a:pPr algn="ctr">
              <a:defRPr/>
            </a:pPr>
            <a:r>
              <a:rPr lang="ar-SA" sz="4400" dirty="0" smtClean="0">
                <a:solidFill>
                  <a:schemeClr val="tx1"/>
                </a:solidFill>
                <a:cs typeface="AL-Hor" pitchFamily="2" charset="-78"/>
              </a:rPr>
              <a:t>بينما عندما يغزوا المسلمون بلادا آخرى، تتحول تلك الشعوب للإسلام بلا مذابح</a:t>
            </a:r>
          </a:p>
          <a:p>
            <a:pPr algn="ctr">
              <a:defRPr/>
            </a:pPr>
            <a:r>
              <a:rPr lang="ar-SA" sz="4800" dirty="0" smtClean="0">
                <a:solidFill>
                  <a:schemeClr val="accent3">
                    <a:lumMod val="60000"/>
                    <a:lumOff val="40000"/>
                  </a:schemeClr>
                </a:solidFill>
              </a:rPr>
              <a:t>أوجد أهم الأسباب</a:t>
            </a:r>
          </a:p>
          <a:p>
            <a:pPr algn="ctr">
              <a:defRPr/>
            </a:pPr>
            <a:endParaRPr lang="ar-SA" sz="3600" dirty="0"/>
          </a:p>
        </p:txBody>
      </p:sp>
      <p:pic>
        <p:nvPicPr>
          <p:cNvPr id="30722" name="Picture 2" descr="C:\Users\Khaled\Pictures\الهلال والصليب1.jpg"/>
          <p:cNvPicPr>
            <a:picLocks noChangeAspect="1" noChangeArrowheads="1"/>
          </p:cNvPicPr>
          <p:nvPr/>
        </p:nvPicPr>
        <p:blipFill>
          <a:blip r:embed="rId2" cstate="print"/>
          <a:srcRect/>
          <a:stretch>
            <a:fillRect/>
          </a:stretch>
        </p:blipFill>
        <p:spPr bwMode="auto">
          <a:xfrm>
            <a:off x="0" y="0"/>
            <a:ext cx="2608684" cy="2514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0" name="AutoShape 2" descr="data:image/jpeg;base64,/9j/4AAQSkZJRgABAQAAAQABAAD/2wCEAAkGBxMTEhUTExQVFhUXGBwaGBcYGB8dIRscHh4aGyAgHyAgICggHSAnHR8eIjEiJSorLi4uHB8zODMsNygtLisBCgoKDg0OGhAQGiwcHCQsLCwsLCwsLCwsLCwsLCwsLCwsLCwsLCwsLCwsLCwsLCwsLDcsLCwsNyw3NywrKyssK//AABEIAMgA/AMBIgACEQEDEQH/xAAbAAACAwEBAQAAAAAAAAAAAAAFBgMEBwIBAP/EAD8QAAIBAgQDBgQEBgECBgMAAAECEQMhAAQSMQVBUQYTImFxgTKRobFCwdHwBxQjUuHxYhVyFjNDgpKyJFPC/8QAGAEAAwEBAAAAAAAAAAAAAAAAAQIDAAT/xAAgEQEBAAICAwEBAQEAAAAAAAAAAQIRITEDEkFREzIi/9oADAMBAAIRAxEAPwAbTZTYCfIDpixoc+FVkwTMYhyS6WkbDc9LYuJxRTa46H36cjiFyvw23uVy+v4mkAXAF8GsrQAZTJIBFvTqOnrijkz49tMidpk/Lf0wXocNrMpinUPnGBd0BCgiktBG8xA5jribLcMapYAKI3I36R1wHymTqrUWnUV0DEDaxi/ptODfaLjTUKDvTiUjw72sAOmNhhu8muTun2Ppi7VGYzNgBJ95xWz/AAP/APUbi0EC/Ox2nA7sr2rqZpqi1Rp0gFQLWMg7b4J5VAWao8SGJUkmw+eK5eKdFlBqGTXWqG9iSSNsWamRVVOkb2OCIak1RmRgzQAQOW9+l8ed2zLtNzYDHPcbOFJQtsmIMDpy9ziLitJQJgDwzJGx6WwVbIVInu2HsfnijxDKM7Ki8+X64ad6LkGVcuSitpXbYbn2/PEf/TarKv8ATc7mQh8vLD/kKOXo+AMneQATIkeXli3Qz+rVciDYRy88Wk0XtlOeDUxGkr6iPviF8sSFJI8WwxpuZ4irErUpjQf7lke/TADiXZYFlqZdSyn8HIdInl9sFtFyrQ00T/dMYoCmt5Ex9cOj9m6sXRusWxQ/6eFLalj2wvtrttbCMlRVlGmd4NthvgnXy8IFEbE/PbF98qNMARJABHPHPEKREaFvtP0tieWWxkD8qFAuLnlAxKHXyxWLENj0Kd4G9sTuBlmqRpNgfLA3OVgNJ0iPt0xf0nQSRyOKeZQAjwyCJJ9MaY65pKC9sH/pUwIkkyR6fpi12cAXLIIF5N7m5OKPaZQQmqIhiCL3gRt8pwc7J8LqV6VJUiy+JjsBO5/TFLL6SRnrVl6C21sSUBztHTf64fMj2byyCWAqHq23y2++CIydACBSpx0CL+mBPFb3WZnEnlHTENeoBePaBh54twFKp8Cim3ltPmPzGFfK8HZ6hpMviB9v9RgXCyiAM+omwC9Yx9VCiB5Y0zKcFy9AagKbEbsw1QfsMC8/xVtcL3UC17cz0BxX0geuyz2e4GMwzM0rTWASDz3ge33w98OyNCkAKdNR/wAjck+pvgHwWroy6LESJPqZOK3EuJVaatWWP6YsCNwBfbDSaE21/jUgC294P2x7U4kFkEgxt8pxnXCO1r5iuEOpAVJBgbi/U74Ppm1FR3Y2AUSdyegw2tBB9s2SwBAIPv8AlhA7aZ8U2r0qlSmoZdWm+p1i0cgTEe2Gw52jTUd4QlVlLKlRtK72GqDBiOXPATP5IZod7WXLCqLJ3Ta2CDeXPziBzwdcbDu6ZzwLj6ioPBUpIQQWUjUdiBfYTgpne0VGmVbu6jCb66oO/Mi4PywRTgSkVGFUDR8KkiWM+Kb2EWERe+IOI8NppRLmWFj4o/3gW7U/nYZewXHFz004FNgATpH4RF5gX5R540amyJ4VCj1P7nGf/wALeEnL5dmIAd4JjeefyEDB9s3c3g9YE+v7GB9IZTWtynC9xXiiqNTqCRMaVMwDBPPccvPCTxjt3UpValEBvC0T1EA7gj6C2Lvafi9RKYFKm1RagKs5czT1WETJvOGsYsVc6xdatVnAeopYGYEmfkOmG7/xBl+TrB3/ANfpjP8AJ1M2jLUrEVERjI+EzcSLb4N1O0KML0Cf+0r9RMfTGys20xsaTwHuineyLmFk+lxO+C6cTQwF1N5hTHzMDGW8C7Q1csO6qrCm5DL4lJvz2BxczHbbMM+mgBEC5Hhg9BEn6Y1mg7adUrdBflJ/TAPjau6mFXUBKkE7i5BsJkedsZvV4hmXdkqVXmJsYHPbHNDJMQHNR4v+I41m+x3o08N45Rrju1MVAJ0mJAP3x1mAQTPwjYYTuy/DjVzdNyp/ohmNXaZBUK3UzceQaeWNBq5YlWggTscR8mE3wbHkH0CZZdhfET0lPiI26HBBMkWU3AtucRVMulOASXPMAYnjKKBkBpsRPTHDEFII5R7Yt1KA7poBAg288S0qKhFJNyJjBynAfWfdtDDqosopi3S52xpHYJFpZGiAfE662ne+Mu7Tuamd0E21Ig85I/I41Ogpp0qSmB4BbFp1CzsXTMorcsU+I9o6dK5JvYGDFhO/pgLmMwBcCPSPv+m+AvbE97l7iSpBH2wcTUx8O7RLmtekiEN1mZB2Mj02x7x+pWVVq5cD+2paSF3BF+sD3xnXZmq1GsthDgppB3Juv1w0cQ4y1NRINQuTS0U76dUWP/K4jzIw9mqTYHlM/matUAtpDEyFA57m84p5/i+YR9OtTHkPywHytKtl2OnToVjLaSb8jcxJjHWbrVNUtUYkgEwoETyhRAwLYOrGl5ui6ACkYEDwvfptzwJz1SuabKUSCp2aIsRhX7XZKpmA1VDDyIXURAgC19+c+eKXB+APVorU7xhIut7HnhNjMbXvDuKUxVXRUhpjURYSIuOmDmZ43lqBNR6tSvUBmUsB6chHXA/hnZcs5Uid4Ex8/wB3xdzPA6X8tXHPS3qConblthrdmnjrt8yOI0lBBNWm0oovqRx1PmBJxQ7HZA0K9RKhfWrOFINhEBlPWQwMHz6HHvY8GlXYymlUiEJLAC9xAtA3xHlAKld60EszHcwo8RYQd9Vzt1ODYWZScjnEDmO8AC5PSI0hj4o87XxQ7W50CktLZmaTF4AufniHtRx2uoQ0QwUypspOoAEwYnnG2KvZzslns6zVHKCD+NwSJjksnpvGBo+fl3NQ8cL4vRyvDqJquwLvUKsviK+I7joBGKL9pUqeKnmcu0HYkoZ8wcWcz2T7ihFRw+ohFQAwASOhknzwm8J4AgfMQus06rrHl5TzkHfGvHZMZ7KnHOKUu+csysTE6GkbAYLDtHTFJTVrO1lIRUgCCDDE77b49pdnqJVnfSlWVNNWN4E2t/dMfLEWbyKd0CyAaWGlTcsR4iOW6gwOZjBuWz/zs5N3Ha9MooVWlmJHgsffHnDMuDVpIFElhPhHriPtdmKdJ1DmqpZFZYLKIYTAEG4MjrgBne11OlD0m/qLddXM+8YWyq+2Pq0HtTw1K4JbQKgHgYEBve1xhBy47htLOqsLeMQCJJEHbAPNceq59tTnS5BjRIA+Vz69cRZJq5rdw9YupEoTBsNxtjbqHrsf7ScSUKzJUQ1WXQoRpid2nlAwP4Hxlu67uuXhfxLefUnHlTgepwKh+oFva2O+M8KpplagAAIgCOfiA3xpT/y/Tj2H7S5GklXvYCsUKkjVqHik2HXDqnH8kxpgKYchVPdtEmwuLD3xluf7L5irpNNqJprcAGGKsNgu9unli7wRTQRKFiFdSpnYAiR85Pvikx2hbppmbq5ZCVamwi1gfy5YpirkySStQR5MbfLADt9VenmEqITDoDva1tvljvhXGKbOFUySPrg+k0X2otxfJCpT1Zc6xpnRzjqvX0wIpVPCq7W64IZkGnUDU+YLMosSRF15Bo9jscSVlpZpZlUrgag2y1BME+R5Ebg+WJ5+Ljg2Of6yrMhW4gLz/WkjrBGNE4lxBadHvHPgCg2METG3nhF7H8OOY4lTR/h1tUYSfwyTtyNhjcM3wrLsv9SmmlVIuLARB+mNYbbCsz25oh7JXbVYXA+k49zfG2qKwFGJG7EmPbrhaz9fLl9eXJZadSwYX06vrYTh7otTZAxjaRbfC26WwwlJfD+HuzggPZo7yfxRIEAiDh37K5WnQzKLWaAUBa0yVqU6ik87Okf+7HuXrrTRkZD47k2Cg7zOAvEc+VrK6sNS020nqeVryDgzLls8JMTB2vy2lyvdMQWmVZQDa1iZJjFOpkLKTTjUsiV9R+WGHsLUCoHzDGrUKzLD4THLlMzeOmI+0dUPWlgSYHPlc/njaL/TgvZtVF+8AEbnrv72HLAvgHF6dOjq1wjsxQkRFzKnoZk+hGPs3XalRZ6ip/XRVVyG1KtTZFT/ANOAJZt2kbCMCuyOVmhVoVAD4yR8gPrY4OUknBfFlqj1fjdI/DUAPNu9ifZQZxUz/F5pBFKS506kmwJ8zMx1wqZ2kablUAgcjiThGUDP4hdgbgxAG4A/PAmjZea9C38yaZRndlfSyklhqYEjducgRHrg92b4M2ecUQg7tJYsJGhSIFxeT5bwemA/DKiIxKXGpiCfU/nOPONCq9I90xWIOlCymReTBhheI3G4xWzU2gZO0nH14PmEy9LK0KqikHD1VJYMSQQDPhFuQ+eGvi/HcyuVWuyojkANTUWGoDa/Lz5YwD/q9XUNeospAhiTYHa8x6Y1ftD2gPcU3pkHWdUG4Khf1OFvwyz2S4h3ndtV1Va4LMWYk9YtsoHQCLYG8R4mcvmTWekyU8x8QYCVdbcrEEXws5PtDmKT66JVHXUAAoI0VIP4hEgqYN98DM3xTNV3mvUd0YgMGuFvYqAI+WBYOOWjjnuM02IIrNHK8H/6ah7HFDOcQNd1NJiRQZWMzcyLEm5tI98L1DIB2ZL+FipIJ5dI3w85N6OUyy1G/wDLSGjcswuFHUloHzwOFcvJbNJ/4q8UZ6GXv/VVS2mJIQqtz7xPqOcxmhRXRGjxMDq584EesTjRKWVfMLXeqyjMVwvehQP6VMwVQR5X9Z64FZXswtmaoCuwUbzsABvjdJQK7OZM1HKbKUIPUzFh0OJc5rGYOhJqUXJHmkQB8gRPmMMR4PVyyPUbwMlNnC852GrltNvLEOfyWplzCGCVu24ZTeDHMHnGBf02Pa1Sz9KuoZTTjmGjUD0gkRGBvaDiaFFoq2sswkKAQsbX9eWAefySmoT4Y5mZn2F/fH2XAglYsLQPt54EVy8nGjK+drPTRMswLC5ncI0wQTsR188FuH8KzLspWmzBYuL4WeA8TZIWou34h9sOfDHbMSlGrocXDmSB0sI54pMtOW88GvtdwGvmVoCkFlVh9RiLD88UMj/D5wyu1VQRfwgn9MCqfFuJ5WoKebqkoZ0VgAVJ3AJAkTtDD54N5btTWJUEzPkv5DDS29DvXBhXs+sqWdvDOwiZEX3xT432foLQrPDHSrOFLELqCm8DraesDEuX4s7uqzY7wBMYH9v8wwyZp03Oqs6UgTH4mE8uk412E0Rf4YZV1zH8z+BRo1GLs0SB6C/y64c+03F6j5GvpIBem2mOSnb3jAwVkp5dadNYWnSqKsGZaIk+cyffEPGqM06dIOyqKV9J+JrAT5CGMeeJ72e9MVFJKbSZ0uYPlPP2MHDbks73YFCpYiytyYeXn5YGcb4RFR6Y8QRoN4nwgm3qSI8sXKOWetTRSbixny54Xycq+PITagkanBZTzeoNIHp08sBK+ZFWrrpSQh0zECDGx6bn5YGvwGrVJNEE013frciw53G+wwwcKyIy9Bmq1AApEq28HmDz8wcPjPoZ+T24G+G54ogY1NGn4hMKwPUnnyGPc5xao5DUqOlYsHBJ/wBYA8Myb5zMqv8A6KkNpOxH5+uNXqqw0iOXKPPywcrPiUlZJxGg7GgXZ2Mlmn+8QCflA9AMGcpTUEtphiLkCJ9bfXA41SaNNjPhebf2mR+nzxZDhhCLM/u56YRpVP8A6bTuQ3iPJrn6Y6ThqKFZpkzsdhtceeL9NIUzEn8Kj9ycSZegGVnb4VG3WP8APTpzxgl50WxUI2AI5XIjfGpdgaoXJ0ywvLmN/wARg/4xkoN2kqNNvuPljTewtVTlKRHORvzDEE+lsPn00QfxR7N083lXzNOlpr0BqkLDVE/ECBcwDIm4jzxlfD8+z0lQ30gqPSZ/fpjc2rvTqgjxamkyRtzBG5Ebb4zTtx2dXKZnXSEUay61B/CT8Sj0PyB8sLjdms0E11UNLqdMXYmAsDyBLEz8IvjrM0106lEIV8N5k856HynFB6bM5Z2LEToG0W2A2IPPHHD+JaWNOqvgezA7A+X64p68EtMeWqrRorURAxLQ17gHnFvvi12L7Prm6lWub5fLghNX46xHxdIUGfWMDuO5XTlqJViCzNJ6qJIt6YP8D44MvlqeSVG8VEMXEFZN2mCSpPngZTQypeIVHA0p4Q0AFbsxACj1MCMNnZrs7/LIK9Zw9cjw3kITztuftcTitwrh47gZkKWemrm5sSDAt5CffFriXEh/LNUDC0gAbSdh9cTp9F+rm6lbWGOpYbe5IkgEnqegthHos4QhS0A+ECPCbhpnkbR74esmiUqa02de8YgQNzYn1H+MKLRTrtTIEsSVkct98Nf88hOKB52lXqIQS0yAAzRa3zwR4Vw6Cqapbn0t94xJm6hR5+IH8URPkDzx9lq+iCQAW2Xp6nAk44C8i+byQ1KB0+2GDsVkIRqpdllrAGLD/OAGVpWDltTGdtlEG354Yuz1eMqJtBf7nAvTY97N9aqNLIYanA1argzt9el8Da3C1TxJUUJ/c7AaeWm+LtVFakFOx/LEVLJBqdWjUYVAwuIjTa1uvP5YON1TWbQ5etoIZaq2tKt9sEM/kmqCjVqOSEcFFOxY21H0Ex5nAfsdwAis1OodSU4ifxGbAc454NdrVrs9NU0hE8RabzBAt0xssrQmJEzfEApbTLISVgDaWAmPKPri1xt3UlholoF5MAbCJjmScDGyr5arNepSOqW0oSWFoPhA9Oe+PeMVZomqs6CdKyRMkxMTPngTca/ga3eVTIQOLklpkk3JJAxSrcHzKyKbKgMyCZ/zgu2YakoUGQBeOZxE3Fl50iR0J3PU9cHTYgvDczmcmwYwyydSJAEdQPXrjo0amddqtYaac+Gku3v1OPeJMzzUciJgKBAnkAPzOCQrlKRppAIF46kA4N3oON7Fez/ANBlHKnSGheQJMAGbWj549dq7FvHUgEhSGsQOd/8AlOC/84tCkFsHZRYESPDafPFWrViABYAD5f5wikK1KqvhTaLGfl+WLmXo928Xgi3Qf5wL7QVUFWKZJYjU6lSIMDY9T08vPBPJcSFWgKkSQQG8jHP1w9xsqCR0mEHPziegwJ4tnoymhbM9ielpAxbHGUWqCVIIDRYGDpP3wKU03pkiTFmmdxgjJ9KnEwynxR+EiNiGEz98a52Co6MpRk6E0ayeZ1HUfa/1xluY4a9ZRTWC1Kn/APJZaB7D8sa3ws0FpqjGdCjWqKTJA2J6DkMDOmxg7S4koVqvd+E2BNix2CqNyPPEHH8ma+TqhgGqwaqTsCuwHQEWxQp8Qaqe97iqVSyJpso6nz9MF8pxPvPChAYqdR/s6D154SGsYzneI0CRTKaXVDqE7v0m+F45rV4YjmZ5c/YDBbNVtbEVE1ODckGZ9YkmcFOE5ehUUJWAQ7cix+f546McU697UoRlMio3YA/PbDQuf/k8pTy+VKnNVfieJgk6Z/5EtYDbnyxQ42+WD0Keplq040CZDSQL2NwDPS2GL+HVGlWztbMVNIFMJRpKfxOouwnzJE9ThPIOJr4YjUqCUnOohdLNEajzNrXacIXbDjBQU6YAIL6bGL2APyJ9xjRs8yyUtAt6YzXtLkwuYE0zUjxKqrJBBFx09eWJw9KtfL1DWqotrkgzGxN7XJxWy/Eg0M4/qKpS5mCDAPywzcVYkLUFCohDHUxAiDvMHeb4VuK5cU6hZYIJuOV/2fcYrOYT6NZcuxVAQS2wY29p2Ppj7uQjshUahIPPb8sUcjmFJUTA5Enb0wdo06G5bUx3Mkz9MJvRkeWzBS/KCR6WG3Lmcc0s29SEAAUk2nkdJj99cc8QzSWVQbzNuQt1wAp1G7lqwcglvDBHwDb63xtbLOGx5XikjUQABqtPIGMdcKrHRqO7sScKqZk9xSAMmot48yWP3w5ZOnCUqfP9nEzumzGv+mKVWF/9RR+LnzBjlbpgBxTjdSgSXqNUEHQp5v8ACBcTuZ9sNK8OkQCWJJj8RY8zvpVBhT7b8GKvRd0CIhkkAaWgg3M7gxuOWC1I2X1fzVStUqaiWCtJ28vbEnEK6U9atT1Mp1Bw5WVOwIgi3Wb4EZXPS9XwiDLC97czi/2oUmktUAkFQCY2uDfFpf8AlP6NdmA9RS5ZFCgElmgx5Ddj9sGc2g0/EWgTqiCR0F9sJvZevLOrQBoJHtg1n+IVSyEOgpuNVoJAJjxdD/x88JkbUVeKZJA4l5IAJWIiefytgVxCu/eNpIGsW8hzn7f7xc44G1hgSpbe/wCEbfTAutnqewJbUIHUA/mOpODOW6Gez2YNaut5gFm8yFCj64bn8MAm8Xj/AHfCd2FAWrVIfV4Rfpe/5YcTRJuZv5HCU8LmVpataESQmoMb2Bi/pO/pgDw/ipoirSeVQGPCJLE7FfOOV/Tngxw/KjMIqsxWbW33i/kTG+OeO8L7ltMHSQIn6H7f/LHSioVqzISjo1xKuSDKnnI6z9MCsxn6UMacpcBiBE3+Rw1ZmqlagoXSoY2OoeBzvtyY7+cHrikufbu+7BQBbaVgybyTa5nniWXFNop188FZoY6jGhwIJiQLb41H+HXFe9psFTVUGkERAEzIPpAvznCTluGyXq1IOqCCRtbB3sdw8mtpCkq/iYAsvQX07mORxPKy0cWt02rqn4SxEKiAQPNj0wtnLPk2qQEc1WDEAwR1t+WIK1amlZaKZkU9/wAMLPQnfV5Yn4hmhGh6lNqgIjSbnnt+eAe1gfFahTM1geVR7R/yOH/srmu7ylB6lNqgLVnUWEvKqDJ3gE/Lywkdq1//ACqx6ux+uLnZziz0YNKiarXEux8OoQQoFhzPXF8Mkq8z/Hm75DUJKU6hZADcQTYT+7Y2DsXw0LklSHAqf1mf+wsdSg9QBAPvjJcvmjUzdKkKdOHK0tTKGIHwMR05n1xr1CkMyWU1KjUqYAUBgiA8lsBqMA7npiflpsUvEmqIhuG8wQPoTOFWvWqajUYsqiA19wTMWO0A28sE/wDw7/MlqakIF3g6l8tRIkt/2iB54HJ2Kr0xUKKWpMpDTA8QkKQC0xcjrfCQ1VuJZ/SHpNz1D2vfC5nKeump5r4G9enngjxvLZhVAq050oASm8AX5/EcBsjWNQ1VYaTUBYDmCNsUw6T+o+H1RSqKTDBfl+/LDu+ZLprJUMQLAwAPLGfplNI8RPijTbnizTzOlTTcEsvw35XkRzm0HGuOzS6F+0md8IYkHwFQRe4/3GF3julKVNQLqoWfqcXe0FcotNFgkAkixuY+gGAOZrNUgEgsfkPTGk4ZqXY7K6lpNUsqoCfNjePth2etLnRLHTFiLSNyDf5YReyHGUOk1VJKqFUCLHmVUAza8nDf/J0/jp13Q7nWl/ewOJH2buEV7sLBRCrbeLXws9pe3aCo9EIHQeEmRcj4oBEQNp5nHWU4457yQGWmvhZBvAuT5k3vynGKUM2alU3m5PqDcew+8Yph2WjnEMkhqPVoL/TIIKC0FrzfePK2LGX1vkKtBF1XEyBNto339tsQ0MwU8Q3j6dMV6XEHqElfiWQUJOk2ABiYkC2KyQoZw+s9NwaikWtIIvO+LvE+MoKwlTpABAW4nr6/bE+fyDvTFXwkRsJJ3jaPLaeeB1Tg2aZhpU+/3xLKcm7dVcya0MZ5zq9Rirm6K078vvgrU7OZrSS5RRBtqII87LHLC4+VqOTdmVQTzNsbEaMdl+IBawMgap9tsac1WQpLqJG0+uMe4HWNOsuk2mGMTCnffnjVhw+nUAdWUggfFuPLyjAyGFjhdLufx6yAYPkbwBy3+nlg1x/MJWoEqo1Ux4rxJi8Tv18rYzapnmuGcFbiRvHmMFex+fSGokfGfiPxL0C9Os74vtEHZcyQoZaiozEhbxykxzve+CQqixIUEnxFp9/f9cFqdA1A1Ij+pTYst9r3v5iG9xi1wai1VhRMqgsTNwsmVHnM33xPOfRl+LPD+F1M0yhWRKVNhrbSTPPSBzjqSN8P1Hu0VaSwpX4bQD1vzOIcpRWmvdUNKALYHy3359cVq1dogrM7/vl64lVJNIeJVGpt41V1NpbePXnGA2YzFON7qfCD8Q8vMeeJ8/xJqSw4XSfwk39rThR49naj027tIEQOom2M1J3GawerUYEEEkg+pJxY4dlXcikrlATM8p9esYq5vJuoBZG5yTyI69DjRuyFFP5GmRSDu7NFgTO33GKY80l4JNKm1DNUGdpHeKZkf3QT9cbKtD/y6KmUTxMAfiI+Lbf9MZt/ElFL0VVQJXYcrnphl7IdoaVLLmnUkZhLKBeUOxHmBY+2N5JyONOXBm0qU+GIZupZzPyGw9MTdpeIRSVUMBTsMKb9pRq1HVqKhfCpv7Hc4pZ7i4cFHBiAdMwfIkcsTh65z1ZGK09Rlnlm3YADp1mw6Ym4nksvT7tiEEGQ5BLEbGepvzwiUM81OtJBamrEE9IJEgjcfrhk4rm9aBAbxqW/yOHlSs074jlaJcuuv/iGgDzsBbrhZ4xQGifFKn4hvHTDDksozUg5h2YNpljINvi8/LC+M+hJQzI5HkZj74bKc8DAvPutipJLC884t785jHHDaB1FmkQsieZnEvFE192QJ+IW8iMFezHDTWzAVmhVWSQOhELe0nz6HGyGNH/htlV/lSWEGo2qxErFt9x1jzxLxCjQRi4r1dXUMWPz54t0BS+JBoYCG8P/ANk5jFYNkSGd0dep1NHsMSUVM52lc5TMZekp7ypCippAOljpcmOenY+eEjIcGgyumVJETchR1+3tjXuxeTo1Q9WlTGkHSC3oCxM+RA9zhD7UU8vSrMtCqtUvqUBVO8iFmSCYkWwZKS0n53OOKq0ypUavn+5xLlKq0ajlpK2aF5zKmZ9MS8cfumK1EbvFVCRbmoOOOD5tWq07Xa3oDYziuN2Ghbh+amnFIhHVx3aMCxYMPFbpzvGCvAs2Pjdio30RckSD6bbYG1CaWbUKfCZGuIuP8zyxVq5gUqzIpBDGxBmCZPL3xspuNj2IZritSpWLme7Eju/L9cBKwK06hWQG8P8A7bkjB6jSRRq1DbfAqugzD90sXaW08lETicNpc7EcCLLTzDL4FbwjqB+KOd+XlhqzeUrOQ6OArCR4ALXxJW4bX7hBSrd0ukAqAIPK1tvLEajMIAouAIEf6wtptMTrA6iLTJ2EYscIq6KgBkEkR6z+/nhu7ScCpKNYGksRJGB79n9yryN5jDe5LiMXputTxMGBJkjcD5kkX9hiZHqUaqeHQbOL3dHXc+9/Y4opVU0xTqtpYwAQuqN9h8x1uMQGvmKmaQvUvBCqykQlxEgR1scVt3CTgc4j2mQR4jrm1+flgPme2lV2Ka4JG8gbCY1EwD6DAY8HqU3qKY8UqWWHhSblTIBMW5b4j7OcOo1MyyMrPT0mATpM2g+E+uJXE8u03De0YNYGqIp3ljLMTHMm/th2yTLVph0kq2wIIJ9sfcP4dkaNxllkcyS5n/3X+UYMjOqV8EKehEEYG4OtF/LoKVYU2A01QbbwRtv12wdoUqeg0UVSVBdgVsAZEDluDhc4jVLE1BJgzq2AC7epnE/GOPVECd3RVlamKhfUbKDeY2IYkROG8d5LlA/tqpFcB9JaSykCIWSAo6WIJwqUslVzWZ0Up1bk/wBoG56/sYtdpeNnM5k1A0yAqzsOu4H2wydiuGpQy2ZzrOGhWCkbkASQJM3YATbD5UMYW6bZkt3FWtWSGIksb+8+W2DyPl1WkqKKtRpDDpvzNpPXlGCXEMkrKjDcwfnf88L+YyDhi4k6L2H0tyviW4a9JkHeOPCopqfhUQCdpA/tHL54G5sGlXXxGAYMf2np0ODFCqLkGdW49MUOPUiSAoJEC/WQDgNF7LZgIHHelNJBpkTJM328jucUuPBaCsDTQtUaTU/ED8QgzYHn1xVylRvGrHxxE9Be3TrjquBmSqKGB21ttPl1xb24LpV4Xl3qimlNdT62HkAbyegxsnZzgVLLUNFyzeJ3PNvTp0GMx4FlzlqkKZYzPLaNp3sPfDo3adCAltTCx2mNwehwuRp2n41mdAYlvEB4WXr5jAWtxQFVmJIjQeZPQYgzud73VYQu8HBrsPQAcVig1hhEiYExbE4c60uz1dOHLlqTJT70E16jtHdlgJ0AC+xWJHri32R7OZahltFJxVBckVfCTq+E6Svw7RYz54zf+MPEnbMhdR0Kg8IJiTqMkbbEfLGi9mCKeQoU1tppKfcjUfrht6iemR9suztc5mq9Ru8Gow6jSCuwGmSVCgQN9sVhlqdOlpsNIkHz5+5xp3Gcupp6W/Fb3xmeZy7Cqy1Ay06Q1OdJvyAHXl9cHGi6zuitRnUJ3g+m5+uFWnl3pnSV0lRcj8Q5X5+uGLL8RRX10wHVagPiFgGsZBkNB5HBTiGWTuXLISLrqUXHQ/I4rrcLuSl3K5xaqLTpGa7Gw95PlYYeuzXB8tlVJeorVGux5fPCDwil/L1BUp1mR5iREg+Yggg/XGi5nONmKYWoVBi5CbnmYm2I58KYiJzmXaRTbTtI/CfMHl64ADPI8lapiSBLRz6TgVmuy5Mha5HkU6+jXxS/6DWW3eIcJKbRg7QojoArCDpBM9SN8S0aFKlTCa1tbfHvE+F62CBh8PisLfK0xifh3BVUWp6v+4/uMBg2vQpPOnxHqE1f4xDSy/8ATVySKZkMSfEXFiCeQI8UDed4wyOJ8MBfIX+2IqNEMzUgZkSo5d4ASBHUiVn0w8vwl/S9VqUhzEDC72czgTONUpr4dQv0H+TOGmo4aRoIgXJsPrvha7HZBDnAjgsupoAPOCQfPB+BWlZ7KJUIIA1xus2Prt88Ds1w51BNR0IH4rg/PYnBKtxWklOQRttznCvxE18yei8gdvfCCXe1vFtSGnSIVV+uLlDJVf5FVpEkkCV5MGIJHzxzxLgZWmwbSXaY9gTAw1dla6tQp2hoAjzAkx7DBxakbsjwSlWqOKySopbTBnVuDaMOnabh2jhrUaaqiESAlza8EnltO++L3COGZfLUUdwmoqJci5JvA368secWzQem/wDUkFYA0sABI6rjW7rSKv8ALf00AFxYewxLwulCOdMywH6z5XwMz/H2ppIUvG8kjfDD2Zzo7mahCu51QRAgxAEk4Bixxvs2VlqRABuRyHp0wAqZOuyaChIn4vTl6Y1ni1INTNuhn0xRKL7nkBg6Zm68I0IXYw5I+K8jnbpjmk7FSQAApv57EkRaMFzximc6VIDKrhCItpsG+pJ9sDzRFHMVKDEEBjpgTKySpkbeG3tiuPSWXavxGqW0FIJExPUx+mK1Ph0vrY89vtiwyFT/ANpETuf3v74vgAeJiAP388LlRxjrI0ZsOk/6w4cBpgWM3HywnJnWDTTUWEAt572wayGTqNS7+rnKqXP9OmqgQPUHCKA3ao97nWSWl6gUE+oXGxMndqS0hRpUSZiSFH1IxjPCc+KmdoNd4qLJI57AsfXpjRO2PHFGWq0i41sh2kgQQQZ5GRY9cbKcyBOhrN0DrkAWFj088L/aSsEosSDyBJvYkA7+WI+yvaTv6emr4aqxqPJhFiek447a55TlKoGkmVAg7HUIweqzOlpAVHSE8YJlfhJG0Dlymww00aqtoZjaNtUDmLXiRI88J2W4LmlqiqU1UwZ1AiI/f2xZqrUVW0VGCq7AafFMwTyt03xbHKJ2A/E8rUXMaQDMjxAbQflynD1k8+Y5AbTFz5nC/l8xrUu5EkkE+a/qcFqS2i8RiPk5qmIkOJGbR5+ePv8AqB6DA5SP8dMel/f6YnDu87xOoKgensltP9wsTOD2T47RqrLGovIqFkzvEjC9w7xhpIgMRIG+CXCAlOi9SwAqNHeEAEkL15AYJRinmwyMwpGnSFgxMMx/TFZK23doVAuGjmOY/U4AZntNUqO0FGVTCjdRHpudsVhxiu4bUwAuCAIFj+/nhtfSWxN2yqanUp8DjVG4Vt2B9DOKHY3OLTqs5I0aCAd7nTYeeIKWeeoe4ksieMCB8Ru24v744bMN+EKqkxYYfLRYakqZVqpq1K8T+AIbfSMWuI8YCqf5RA4/vJ//AJ5e+FThXEyjIpioAxUyJnl9Di7nqxYkiqVaLKPD8oAsMIfYeuaasWZ9akc9JMHzjlhk7O0yYqa1Pd0KhAHNmpuCZ9MLQ7QVaZCK1NiB42KTJ8jIO2LWV7T/ABiqg1FWA0HSDqAGxmSOnOd8HGBaeOH5jLEamM6Aq62JAmNh0xW4iqvT1AF2YGCJIXpvfCfQrFwLnTbSvn1jrgnT4k9F+7UF23KC/wDrA0O1cggBT1G/LDBkaU00DRBU+duWA3EayDxMGVmvoiYPMegwx8FdRSQgz4OQO09N8AYpVDWpWpuQv9jXB9uWIMz2tqU0bVl1ZosQ1p8wR+eDOcg7A38rYD5nJhgRv6A42xI3CS5Oo3YsS/KbyfngrmstVamuY0AKp0h5jbYef+sUc+4y5a/iJg+Xrj3K8ZnLNlzG+rSSI1dR7chiuFJUvFmJAZIGob3M7fl9se5LM0wxJkm3iPi5A/LH3DMsatN0diGW63hSJAI67mOmB1SztAMT4YHQAWxswhxyqhwCNBmfQ+U8jizWdWyjuJChWkQN7C/p09MAeB1WB8QgNaOh5N7YM57Llcrm9ihamARtLH/Bwn0/wK7EZQPmAUvB29BN/QmcQfxAJDAuGHeDUk7wvhv0J3jpGLf8O1Q5tV1lLNuDdgBA87CfbBP+JvCalRUq7BHKyejkXjlf74adtegTggq0FGYIgVvEAbgpAAB9vlghUrUqxBBgb6CdvTqMFuC5mjVyNOgdTeEQQI0xYb32E7c8K/GeAVacsnjG9pMe249RjXVDowMz0qTimAwiwblhOylRLsE0VBJJXlvZR8jjo9rKgpmlUWR/cIn0LdPacUeC8VArIGWA0qfOcaSytdWGWvkGe7KiAkEqqi5/zgxR4cNIFiYEY8dppqJEgQR5i2CHDiCg67el8Du8iF5nIEAff6YprkReAQP3+eG4UA6lST5YGvlzynC3FvYN4expk0yAQRqQwPQjAHj9RmAQyYawHUnphl4xVUssQukQI3aYn0E88Ac08VqdWxRWUki5EETtgNVtOxLKgc1RTLkEoFkrvzmJiLRbrjjiXBEp0mVdeq7aybcojzw28V4tRAOplUiBM7m0W5z+eAHaji6GkFp32k7AX6n2weS8KPAMktKkebspJJwLyVRQonYEn64YKdONROyqAD5AR9sKRqFQFKgk+f8AjA+hLwkyKhgW1FRqcgjedRwI4rWcOB3mqDv0/LBjhRpjXTdAwXUfFEG8287nA3iATvB3ahRaw2/TFcei2qVCsi1ZiVBuMFc1WpMQQq/U4XCYJxcymZg4aVj41ZyVrGmFLDZIChgAJN/CNjf+4xOB9LPPSJAhTqklZuR574l4QysoRyQCJmd9BB9OYxX4uni8JDGJt+7+2ExvI3YnwzONmaopkbkln5hVBJ3/AHMYauG0IZ1UrZVEK06Re20DGX8Nzjo5ZZB0n5GBjQ+xVPQSSZL0lbz3O/0wPJPpsb8EP5gEldJHQtz9hinmmcWMkdAI+gxb4hw3vCGVoHTzwPzGRqQQ1RwTzWAfc/6xNQpdocprdQBJeLbRiHJ8HprZ5cqRJ2C3t5ti5m8madVG1VHJNyxm354jz5eAsxqOpuukH/GHm06jzOSVqsh4JMWsOnyxXq1NLKCdyyn5frg+uWYd4y09aAamY/hBNr8rnArtDSUrrAsVDD1G/wBcN8C8rNNzETJ9YxYq5wjKV1DTNSlYn/v/AMYG5Ol3gUwuuIJJiPOeVsT8QXRRaYNxtsY88L9blU7MUKrFnSf6bBpUfDzmdgIGNg4plO/ovSYmGG9rQZm/nhU/g1kO8y+aLAQzKjAkXGi4j0OHpUVANRMKsFielpbkOuEyy5Oy/PcCrZVQFllUDxqP2R9sUD2gqKIa46kbe4/TGkcVyxNV5qOoEFQGgbfI4XOI5Oi58Zpt5xpb5r+eHl/W0Q+JcZo1Z7ynJP4gRI97HAbJ1EWsjqGJVl0iw5j6zhw4h2YoOfA5G83DfcYH9nOz1I5ymjEusk9IZRqBtykXw24Gj7wqiWqMr/hgkHk3wn6g4ILl11RERtBifXrijTzDDNL/AGkk6otD3HK9xz64LG7idzb9+WNQQihJA25748zFFZ/H8/8AGLLGDAi15xFXkmR9/XAYutTZF1uEBbYfEx8zyAHpher8PUyyEqecbH2x5j7CGDKPCsxVbu0UmfFqYxdSLyTe4we41wWtTRfCGLi4U/ARynn64+x9hqTQKOM5umjU3oarEBtjBEe+Btas7hXKxtb6D02OPsfYOMloV7WEAxuTioELMFAMkgY+x9g9BoX7QdjatOkuaWDTdipX8Sna/UGD8sLa0CJkMD0i2PsfYSU9M/D6bQTIg0yALWmCQPl9sCXyUg6ZBHIfu2PsfYYJ2t8GpMwqiozRpABMczJO3IDGh9mKFFACkJUYGUG0cpJuTzM9ceY+w8nDXimMOALlZ9sDOI5vSpAeZ5QPvyGPMfYgpSVxDMkPTAO56cpE4mYg96z20DSAee5j5nH2PsPCV5UeaIgEsQVj02LCbj16YqVqU5fQ+o1JJVibQRBER1x7j7DTsAZKjhEZbNsT6coxd4rXLalg6RED5++PsfYSdmPX8IdBy9ZS2lhUDEExaAAT1Eg28sOufSgVmo6MotqBG89L48x9jZSbaF/tXngmlEAemF8RV4IE7D5YXctncu+qGNMAfjEnzgice4+xp0MvatmqVAKW74bbAGTjj+HB1ZqWZZCSqtYmZBvsIAOPsfYGhaLmadMG4XVESSCYkW69em2KNQy0W8rjH2PsNj0W9u2K3jSel+eIqgnmPY4+x9h4V//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052" name="AutoShape 4" descr="data:image/jpeg;base64,/9j/4AAQSkZJRgABAQAAAQABAAD/2wCEAAkGBxMTEhUTExQVFhUXGBwaGBcYGB8dIRscHh4aGyAgHyAgICggHSAnHR8eIjEiJSorLi4uHB8zODMsNygtLisBCgoKDg0OGhAQGiwcHCQsLCwsLCwsLCwsLCwsLCwsLCwsLCwsLCwsLCwsLCwsLCwsLDcsLCwsNyw3NywrKyssK//AABEIAMgA/AMBIgACEQEDEQH/xAAbAAACAwEBAQAAAAAAAAAAAAAFBgMEBwIBAP/EAD8QAAIBAgQDBgQEBgECBgMAAAECEQMhAAQSMQVBUQYTImFxgTKRobFCwdHwBxQjUuHxYhVyFjNDgpKyJFPC/8QAGAEAAwEBAAAAAAAAAAAAAAAAAQIDAAT/xAAgEQEBAAICAwEBAQEAAAAAAAAAAQIRITEDEkFREzIi/9oADAMBAAIRAxEAPwAbTZTYCfIDpixoc+FVkwTMYhyS6WkbDc9LYuJxRTa46H36cjiFyvw23uVy+v4mkAXAF8GsrQAZTJIBFvTqOnrijkz49tMidpk/Lf0wXocNrMpinUPnGBd0BCgiktBG8xA5jribLcMapYAKI3I36R1wHymTqrUWnUV0DEDaxi/ptODfaLjTUKDvTiUjw72sAOmNhhu8muTun2Ppi7VGYzNgBJ95xWz/AAP/APUbi0EC/Ox2nA7sr2rqZpqi1Rp0gFQLWMg7b4J5VAWao8SGJUkmw+eK5eKdFlBqGTXWqG9iSSNsWamRVVOkb2OCIak1RmRgzQAQOW9+l8ed2zLtNzYDHPcbOFJQtsmIMDpy9ziLitJQJgDwzJGx6WwVbIVInu2HsfnijxDKM7Ki8+X64ad6LkGVcuSitpXbYbn2/PEf/TarKv8ATc7mQh8vLD/kKOXo+AMneQATIkeXli3Qz+rVciDYRy88Wk0XtlOeDUxGkr6iPviF8sSFJI8WwxpuZ4irErUpjQf7lke/TADiXZYFlqZdSyn8HIdInl9sFtFyrQ00T/dMYoCmt5Ex9cOj9m6sXRusWxQ/6eFLalj2wvtrttbCMlRVlGmd4NthvgnXy8IFEbE/PbF98qNMARJABHPHPEKREaFvtP0tieWWxkD8qFAuLnlAxKHXyxWLENj0Kd4G9sTuBlmqRpNgfLA3OVgNJ0iPt0xf0nQSRyOKeZQAjwyCJJ9MaY65pKC9sH/pUwIkkyR6fpi12cAXLIIF5N7m5OKPaZQQmqIhiCL3gRt8pwc7J8LqV6VJUiy+JjsBO5/TFLL6SRnrVl6C21sSUBztHTf64fMj2byyCWAqHq23y2++CIydACBSpx0CL+mBPFb3WZnEnlHTENeoBePaBh54twFKp8Cim3ltPmPzGFfK8HZ6hpMviB9v9RgXCyiAM+omwC9Yx9VCiB5Y0zKcFy9AagKbEbsw1QfsMC8/xVtcL3UC17cz0BxX0geuyz2e4GMwzM0rTWASDz3ge33w98OyNCkAKdNR/wAjck+pvgHwWroy6LESJPqZOK3EuJVaatWWP6YsCNwBfbDSaE21/jUgC294P2x7U4kFkEgxt8pxnXCO1r5iuEOpAVJBgbi/U74Ppm1FR3Y2AUSdyegw2tBB9s2SwBAIPv8AlhA7aZ8U2r0qlSmoZdWm+p1i0cgTEe2Gw52jTUd4QlVlLKlRtK72GqDBiOXPATP5IZod7WXLCqLJ3Ta2CDeXPziBzwdcbDu6ZzwLj6ioPBUpIQQWUjUdiBfYTgpne0VGmVbu6jCb66oO/Mi4PywRTgSkVGFUDR8KkiWM+Kb2EWERe+IOI8NppRLmWFj4o/3gW7U/nYZewXHFz004FNgATpH4RF5gX5R540amyJ4VCj1P7nGf/wALeEnL5dmIAd4JjeefyEDB9s3c3g9YE+v7GB9IZTWtynC9xXiiqNTqCRMaVMwDBPPccvPCTxjt3UpValEBvC0T1EA7gj6C2Lvafi9RKYFKm1RagKs5czT1WETJvOGsYsVc6xdatVnAeopYGYEmfkOmG7/xBl+TrB3/ANfpjP8AJ1M2jLUrEVERjI+EzcSLb4N1O0KML0Cf+0r9RMfTGys20xsaTwHuineyLmFk+lxO+C6cTQwF1N5hTHzMDGW8C7Q1csO6qrCm5DL4lJvz2BxczHbbMM+mgBEC5Hhg9BEn6Y1mg7adUrdBflJ/TAPjau6mFXUBKkE7i5BsJkedsZvV4hmXdkqVXmJsYHPbHNDJMQHNR4v+I41m+x3o08N45Rrju1MVAJ0mJAP3x1mAQTPwjYYTuy/DjVzdNyp/ohmNXaZBUK3UzceQaeWNBq5YlWggTscR8mE3wbHkH0CZZdhfET0lPiI26HBBMkWU3AtucRVMulOASXPMAYnjKKBkBpsRPTHDEFII5R7Yt1KA7poBAg288S0qKhFJNyJjBynAfWfdtDDqosopi3S52xpHYJFpZGiAfE662ne+Mu7Tuamd0E21Ig85I/I41Ogpp0qSmB4BbFp1CzsXTMorcsU+I9o6dK5JvYGDFhO/pgLmMwBcCPSPv+m+AvbE97l7iSpBH2wcTUx8O7RLmtekiEN1mZB2Mj02x7x+pWVVq5cD+2paSF3BF+sD3xnXZmq1GsthDgppB3Juv1w0cQ4y1NRINQuTS0U76dUWP/K4jzIw9mqTYHlM/matUAtpDEyFA57m84p5/i+YR9OtTHkPywHytKtl2OnToVjLaSb8jcxJjHWbrVNUtUYkgEwoETyhRAwLYOrGl5ui6ACkYEDwvfptzwJz1SuabKUSCp2aIsRhX7XZKpmA1VDDyIXURAgC19+c+eKXB+APVorU7xhIut7HnhNjMbXvDuKUxVXRUhpjURYSIuOmDmZ43lqBNR6tSvUBmUsB6chHXA/hnZcs5Uid4Ex8/wB3xdzPA6X8tXHPS3qConblthrdmnjrt8yOI0lBBNWm0oovqRx1PmBJxQ7HZA0K9RKhfWrOFINhEBlPWQwMHz6HHvY8GlXYymlUiEJLAC9xAtA3xHlAKld60EszHcwo8RYQd9Vzt1ODYWZScjnEDmO8AC5PSI0hj4o87XxQ7W50CktLZmaTF4AufniHtRx2uoQ0QwUypspOoAEwYnnG2KvZzslns6zVHKCD+NwSJjksnpvGBo+fl3NQ8cL4vRyvDqJquwLvUKsviK+I7joBGKL9pUqeKnmcu0HYkoZ8wcWcz2T7ihFRw+ohFQAwASOhknzwm8J4AgfMQus06rrHl5TzkHfGvHZMZ7KnHOKUu+csysTE6GkbAYLDtHTFJTVrO1lIRUgCCDDE77b49pdnqJVnfSlWVNNWN4E2t/dMfLEWbyKd0CyAaWGlTcsR4iOW6gwOZjBuWz/zs5N3Ha9MooVWlmJHgsffHnDMuDVpIFElhPhHriPtdmKdJ1DmqpZFZYLKIYTAEG4MjrgBne11OlD0m/qLddXM+8YWyq+2Pq0HtTw1K4JbQKgHgYEBve1xhBy47htLOqsLeMQCJJEHbAPNceq59tTnS5BjRIA+Vz69cRZJq5rdw9YupEoTBsNxtjbqHrsf7ScSUKzJUQ1WXQoRpid2nlAwP4Hxlu67uuXhfxLefUnHlTgepwKh+oFva2O+M8KpplagAAIgCOfiA3xpT/y/Tj2H7S5GklXvYCsUKkjVqHik2HXDqnH8kxpgKYchVPdtEmwuLD3xluf7L5irpNNqJprcAGGKsNgu9unli7wRTQRKFiFdSpnYAiR85Pvikx2hbppmbq5ZCVamwi1gfy5YpirkySStQR5MbfLADt9VenmEqITDoDva1tvljvhXGKbOFUySPrg+k0X2otxfJCpT1Zc6xpnRzjqvX0wIpVPCq7W64IZkGnUDU+YLMosSRF15Bo9jscSVlpZpZlUrgag2y1BME+R5Ebg+WJ5+Ljg2Of6yrMhW4gLz/WkjrBGNE4lxBadHvHPgCg2METG3nhF7H8OOY4lTR/h1tUYSfwyTtyNhjcM3wrLsv9SmmlVIuLARB+mNYbbCsz25oh7JXbVYXA+k49zfG2qKwFGJG7EmPbrhaz9fLl9eXJZadSwYX06vrYTh7otTZAxjaRbfC26WwwlJfD+HuzggPZo7yfxRIEAiDh37K5WnQzKLWaAUBa0yVqU6ik87Okf+7HuXrrTRkZD47k2Cg7zOAvEc+VrK6sNS020nqeVryDgzLls8JMTB2vy2lyvdMQWmVZQDa1iZJjFOpkLKTTjUsiV9R+WGHsLUCoHzDGrUKzLD4THLlMzeOmI+0dUPWlgSYHPlc/njaL/TgvZtVF+8AEbnrv72HLAvgHF6dOjq1wjsxQkRFzKnoZk+hGPs3XalRZ6ip/XRVVyG1KtTZFT/ANOAJZt2kbCMCuyOVmhVoVAD4yR8gPrY4OUknBfFlqj1fjdI/DUAPNu9ifZQZxUz/F5pBFKS506kmwJ8zMx1wqZ2kablUAgcjiThGUDP4hdgbgxAG4A/PAmjZea9C38yaZRndlfSyklhqYEjducgRHrg92b4M2ecUQg7tJYsJGhSIFxeT5bwemA/DKiIxKXGpiCfU/nOPONCq9I90xWIOlCymReTBhheI3G4xWzU2gZO0nH14PmEy9LK0KqikHD1VJYMSQQDPhFuQ+eGvi/HcyuVWuyojkANTUWGoDa/Lz5YwD/q9XUNeospAhiTYHa8x6Y1ftD2gPcU3pkHWdUG4Khf1OFvwyz2S4h3ndtV1Va4LMWYk9YtsoHQCLYG8R4mcvmTWekyU8x8QYCVdbcrEEXws5PtDmKT66JVHXUAAoI0VIP4hEgqYN98DM3xTNV3mvUd0YgMGuFvYqAI+WBYOOWjjnuM02IIrNHK8H/6ah7HFDOcQNd1NJiRQZWMzcyLEm5tI98L1DIB2ZL+FipIJ5dI3w85N6OUyy1G/wDLSGjcswuFHUloHzwOFcvJbNJ/4q8UZ6GXv/VVS2mJIQqtz7xPqOcxmhRXRGjxMDq584EesTjRKWVfMLXeqyjMVwvehQP6VMwVQR5X9Z64FZXswtmaoCuwUbzsABvjdJQK7OZM1HKbKUIPUzFh0OJc5rGYOhJqUXJHmkQB8gRPmMMR4PVyyPUbwMlNnC852GrltNvLEOfyWplzCGCVu24ZTeDHMHnGBf02Pa1Sz9KuoZTTjmGjUD0gkRGBvaDiaFFoq2sswkKAQsbX9eWAefySmoT4Y5mZn2F/fH2XAglYsLQPt54EVy8nGjK+drPTRMswLC5ncI0wQTsR188FuH8KzLspWmzBYuL4WeA8TZIWou34h9sOfDHbMSlGrocXDmSB0sI54pMtOW88GvtdwGvmVoCkFlVh9RiLD88UMj/D5wyu1VQRfwgn9MCqfFuJ5WoKebqkoZ0VgAVJ3AJAkTtDD54N5btTWJUEzPkv5DDS29DvXBhXs+sqWdvDOwiZEX3xT432foLQrPDHSrOFLELqCm8DraesDEuX4s7uqzY7wBMYH9v8wwyZp03Oqs6UgTH4mE8uk412E0Rf4YZV1zH8z+BRo1GLs0SB6C/y64c+03F6j5GvpIBem2mOSnb3jAwVkp5dadNYWnSqKsGZaIk+cyffEPGqM06dIOyqKV9J+JrAT5CGMeeJ72e9MVFJKbSZ0uYPlPP2MHDbks73YFCpYiytyYeXn5YGcb4RFR6Y8QRoN4nwgm3qSI8sXKOWetTRSbixny54Xycq+PITagkanBZTzeoNIHp08sBK+ZFWrrpSQh0zECDGx6bn5YGvwGrVJNEE013frciw53G+wwwcKyIy9Bmq1AApEq28HmDz8wcPjPoZ+T24G+G54ogY1NGn4hMKwPUnnyGPc5xao5DUqOlYsHBJ/wBYA8Myb5zMqv8A6KkNpOxH5+uNXqqw0iOXKPPywcrPiUlZJxGg7GgXZ2Mlmn+8QCflA9AMGcpTUEtphiLkCJ9bfXA41SaNNjPhebf2mR+nzxZDhhCLM/u56YRpVP8A6bTuQ3iPJrn6Y6ThqKFZpkzsdhtceeL9NIUzEn8Kj9ycSZegGVnb4VG3WP8APTpzxgl50WxUI2AI5XIjfGpdgaoXJ0ywvLmN/wARg/4xkoN2kqNNvuPljTewtVTlKRHORvzDEE+lsPn00QfxR7N083lXzNOlpr0BqkLDVE/ECBcwDIm4jzxlfD8+z0lQ30gqPSZ/fpjc2rvTqgjxamkyRtzBG5Ebb4zTtx2dXKZnXSEUay61B/CT8Sj0PyB8sLjdms0E11UNLqdMXYmAsDyBLEz8IvjrM0106lEIV8N5k856HynFB6bM5Z2LEToG0W2A2IPPHHD+JaWNOqvgezA7A+X64p68EtMeWqrRorURAxLQ17gHnFvvi12L7Prm6lWub5fLghNX46xHxdIUGfWMDuO5XTlqJViCzNJ6qJIt6YP8D44MvlqeSVG8VEMXEFZN2mCSpPngZTQypeIVHA0p4Q0AFbsxACj1MCMNnZrs7/LIK9Zw9cjw3kITztuftcTitwrh47gZkKWemrm5sSDAt5CffFriXEh/LNUDC0gAbSdh9cTp9F+rm6lbWGOpYbe5IkgEnqegthHos4QhS0A+ECPCbhpnkbR74esmiUqa02de8YgQNzYn1H+MKLRTrtTIEsSVkct98Nf88hOKB52lXqIQS0yAAzRa3zwR4Vw6Cqapbn0t94xJm6hR5+IH8URPkDzx9lq+iCQAW2Xp6nAk44C8i+byQ1KB0+2GDsVkIRqpdllrAGLD/OAGVpWDltTGdtlEG354Yuz1eMqJtBf7nAvTY97N9aqNLIYanA1argzt9el8Da3C1TxJUUJ/c7AaeWm+LtVFakFOx/LEVLJBqdWjUYVAwuIjTa1uvP5YON1TWbQ5etoIZaq2tKt9sEM/kmqCjVqOSEcFFOxY21H0Ex5nAfsdwAis1OodSU4ifxGbAc454NdrVrs9NU0hE8RabzBAt0xssrQmJEzfEApbTLISVgDaWAmPKPri1xt3UlholoF5MAbCJjmScDGyr5arNepSOqW0oSWFoPhA9Oe+PeMVZomqs6CdKyRMkxMTPngTca/ga3eVTIQOLklpkk3JJAxSrcHzKyKbKgMyCZ/zgu2YakoUGQBeOZxE3Fl50iR0J3PU9cHTYgvDczmcmwYwyydSJAEdQPXrjo0amddqtYaac+Gku3v1OPeJMzzUciJgKBAnkAPzOCQrlKRppAIF46kA4N3oON7Fez/ANBlHKnSGheQJMAGbWj549dq7FvHUgEhSGsQOd/8AlOC/84tCkFsHZRYESPDafPFWrViABYAD5f5wikK1KqvhTaLGfl+WLmXo928Xgi3Qf5wL7QVUFWKZJYjU6lSIMDY9T08vPBPJcSFWgKkSQQG8jHP1w9xsqCR0mEHPziegwJ4tnoymhbM9ielpAxbHGUWqCVIIDRYGDpP3wKU03pkiTFmmdxgjJ9KnEwynxR+EiNiGEz98a52Co6MpRk6E0ayeZ1HUfa/1xluY4a9ZRTWC1Kn/APJZaB7D8sa3ws0FpqjGdCjWqKTJA2J6DkMDOmxg7S4koVqvd+E2BNix2CqNyPPEHH8ma+TqhgGqwaqTsCuwHQEWxQp8Qaqe97iqVSyJpso6nz9MF8pxPvPChAYqdR/s6D154SGsYzneI0CRTKaXVDqE7v0m+F45rV4YjmZ5c/YDBbNVtbEVE1ODckGZ9YkmcFOE5ehUUJWAQ7cix+f546McU697UoRlMio3YA/PbDQuf/k8pTy+VKnNVfieJgk6Z/5EtYDbnyxQ42+WD0Keplq040CZDSQL2NwDPS2GL+HVGlWztbMVNIFMJRpKfxOouwnzJE9ThPIOJr4YjUqCUnOohdLNEajzNrXacIXbDjBQU6YAIL6bGL2APyJ9xjRs8yyUtAt6YzXtLkwuYE0zUjxKqrJBBFx09eWJw9KtfL1DWqotrkgzGxN7XJxWy/Eg0M4/qKpS5mCDAPywzcVYkLUFCohDHUxAiDvMHeb4VuK5cU6hZYIJuOV/2fcYrOYT6NZcuxVAQS2wY29p2Ppj7uQjshUahIPPb8sUcjmFJUTA5Enb0wdo06G5bUx3Mkz9MJvRkeWzBS/KCR6WG3Lmcc0s29SEAAUk2nkdJj99cc8QzSWVQbzNuQt1wAp1G7lqwcglvDBHwDb63xtbLOGx5XikjUQABqtPIGMdcKrHRqO7sScKqZk9xSAMmot48yWP3w5ZOnCUqfP9nEzumzGv+mKVWF/9RR+LnzBjlbpgBxTjdSgSXqNUEHQp5v8ACBcTuZ9sNK8OkQCWJJj8RY8zvpVBhT7b8GKvRd0CIhkkAaWgg3M7gxuOWC1I2X1fzVStUqaiWCtJ28vbEnEK6U9atT1Mp1Bw5WVOwIgi3Wb4EZXPS9XwiDLC97czi/2oUmktUAkFQCY2uDfFpf8AlP6NdmA9RS5ZFCgElmgx5Ddj9sGc2g0/EWgTqiCR0F9sJvZevLOrQBoJHtg1n+IVSyEOgpuNVoJAJjxdD/x88JkbUVeKZJA4l5IAJWIiefytgVxCu/eNpIGsW8hzn7f7xc44G1hgSpbe/wCEbfTAutnqewJbUIHUA/mOpODOW6Gez2YNaut5gFm8yFCj64bn8MAm8Xj/AHfCd2FAWrVIfV4Rfpe/5YcTRJuZv5HCU8LmVpataESQmoMb2Bi/pO/pgDw/ipoirSeVQGPCJLE7FfOOV/Tngxw/KjMIqsxWbW33i/kTG+OeO8L7ltMHSQIn6H7f/LHSioVqzISjo1xKuSDKnnI6z9MCsxn6UMacpcBiBE3+Rw1ZmqlagoXSoY2OoeBzvtyY7+cHrikufbu+7BQBbaVgybyTa5nniWXFNop188FZoY6jGhwIJiQLb41H+HXFe9psFTVUGkERAEzIPpAvznCTluGyXq1IOqCCRtbB3sdw8mtpCkq/iYAsvQX07mORxPKy0cWt02rqn4SxEKiAQPNj0wtnLPk2qQEc1WDEAwR1t+WIK1amlZaKZkU9/wAMLPQnfV5Yn4hmhGh6lNqgIjSbnnt+eAe1gfFahTM1geVR7R/yOH/srmu7ylB6lNqgLVnUWEvKqDJ3gE/Lywkdq1//ACqx6ux+uLnZziz0YNKiarXEux8OoQQoFhzPXF8Mkq8z/Hm75DUJKU6hZADcQTYT+7Y2DsXw0LklSHAqf1mf+wsdSg9QBAPvjJcvmjUzdKkKdOHK0tTKGIHwMR05n1xr1CkMyWU1KjUqYAUBgiA8lsBqMA7npiflpsUvEmqIhuG8wQPoTOFWvWqajUYsqiA19wTMWO0A28sE/wDw7/MlqakIF3g6l8tRIkt/2iB54HJ2Kr0xUKKWpMpDTA8QkKQC0xcjrfCQ1VuJZ/SHpNz1D2vfC5nKeump5r4G9enngjxvLZhVAq050oASm8AX5/EcBsjWNQ1VYaTUBYDmCNsUw6T+o+H1RSqKTDBfl+/LDu+ZLprJUMQLAwAPLGfplNI8RPijTbnizTzOlTTcEsvw35XkRzm0HGuOzS6F+0md8IYkHwFQRe4/3GF3julKVNQLqoWfqcXe0FcotNFgkAkixuY+gGAOZrNUgEgsfkPTGk4ZqXY7K6lpNUsqoCfNjePth2etLnRLHTFiLSNyDf5YReyHGUOk1VJKqFUCLHmVUAza8nDf/J0/jp13Q7nWl/ewOJH2buEV7sLBRCrbeLXws9pe3aCo9EIHQeEmRcj4oBEQNp5nHWU4457yQGWmvhZBvAuT5k3vynGKUM2alU3m5PqDcew+8Yph2WjnEMkhqPVoL/TIIKC0FrzfePK2LGX1vkKtBF1XEyBNto339tsQ0MwU8Q3j6dMV6XEHqElfiWQUJOk2ABiYkC2KyQoZw+s9NwaikWtIIvO+LvE+MoKwlTpABAW4nr6/bE+fyDvTFXwkRsJJ3jaPLaeeB1Tg2aZhpU+/3xLKcm7dVcya0MZ5zq9Rirm6K078vvgrU7OZrSS5RRBtqII87LHLC4+VqOTdmVQTzNsbEaMdl+IBawMgap9tsac1WQpLqJG0+uMe4HWNOsuk2mGMTCnffnjVhw+nUAdWUggfFuPLyjAyGFjhdLufx6yAYPkbwBy3+nlg1x/MJWoEqo1Ux4rxJi8Tv18rYzapnmuGcFbiRvHmMFex+fSGokfGfiPxL0C9Os74vtEHZcyQoZaiozEhbxykxzve+CQqixIUEnxFp9/f9cFqdA1A1Ij+pTYst9r3v5iG9xi1wai1VhRMqgsTNwsmVHnM33xPOfRl+LPD+F1M0yhWRKVNhrbSTPPSBzjqSN8P1Hu0VaSwpX4bQD1vzOIcpRWmvdUNKALYHy3359cVq1dogrM7/vl64lVJNIeJVGpt41V1NpbePXnGA2YzFON7qfCD8Q8vMeeJ8/xJqSw4XSfwk39rThR49naj027tIEQOom2M1J3GawerUYEEEkg+pJxY4dlXcikrlATM8p9esYq5vJuoBZG5yTyI69DjRuyFFP5GmRSDu7NFgTO33GKY80l4JNKm1DNUGdpHeKZkf3QT9cbKtD/y6KmUTxMAfiI+Lbf9MZt/ElFL0VVQJXYcrnphl7IdoaVLLmnUkZhLKBeUOxHmBY+2N5JyONOXBm0qU+GIZupZzPyGw9MTdpeIRSVUMBTsMKb9pRq1HVqKhfCpv7Hc4pZ7i4cFHBiAdMwfIkcsTh65z1ZGK09Rlnlm3YADp1mw6Ym4nksvT7tiEEGQ5BLEbGepvzwiUM81OtJBamrEE9IJEgjcfrhk4rm9aBAbxqW/yOHlSs074jlaJcuuv/iGgDzsBbrhZ4xQGifFKn4hvHTDDksozUg5h2YNpljINvi8/LC+M+hJQzI5HkZj74bKc8DAvPutipJLC884t785jHHDaB1FmkQsieZnEvFE192QJ+IW8iMFezHDTWzAVmhVWSQOhELe0nz6HGyGNH/htlV/lSWEGo2qxErFt9x1jzxLxCjQRi4r1dXUMWPz54t0BS+JBoYCG8P/ANk5jFYNkSGd0dep1NHsMSUVM52lc5TMZekp7ypCippAOljpcmOenY+eEjIcGgyumVJETchR1+3tjXuxeTo1Q9WlTGkHSC3oCxM+RA9zhD7UU8vSrMtCqtUvqUBVO8iFmSCYkWwZKS0n53OOKq0ypUavn+5xLlKq0ajlpK2aF5zKmZ9MS8cfumK1EbvFVCRbmoOOOD5tWq07Xa3oDYziuN2Ghbh+amnFIhHVx3aMCxYMPFbpzvGCvAs2Pjdio30RckSD6bbYG1CaWbUKfCZGuIuP8zyxVq5gUqzIpBDGxBmCZPL3xspuNj2IZritSpWLme7Eju/L9cBKwK06hWQG8P8A7bkjB6jSRRq1DbfAqugzD90sXaW08lETicNpc7EcCLLTzDL4FbwjqB+KOd+XlhqzeUrOQ6OArCR4ALXxJW4bX7hBSrd0ukAqAIPK1tvLEajMIAouAIEf6wtptMTrA6iLTJ2EYscIq6KgBkEkR6z+/nhu7ScCpKNYGksRJGB79n9yryN5jDe5LiMXputTxMGBJkjcD5kkX9hiZHqUaqeHQbOL3dHXc+9/Y4opVU0xTqtpYwAQuqN9h8x1uMQGvmKmaQvUvBCqykQlxEgR1scVt3CTgc4j2mQR4jrm1+flgPme2lV2Ka4JG8gbCY1EwD6DAY8HqU3qKY8UqWWHhSblTIBMW5b4j7OcOo1MyyMrPT0mATpM2g+E+uJXE8u03De0YNYGqIp3ljLMTHMm/th2yTLVph0kq2wIIJ9sfcP4dkaNxllkcyS5n/3X+UYMjOqV8EKehEEYG4OtF/LoKVYU2A01QbbwRtv12wdoUqeg0UVSVBdgVsAZEDluDhc4jVLE1BJgzq2AC7epnE/GOPVECd3RVlamKhfUbKDeY2IYkROG8d5LlA/tqpFcB9JaSykCIWSAo6WIJwqUslVzWZ0Up1bk/wBoG56/sYtdpeNnM5k1A0yAqzsOu4H2wydiuGpQy2ZzrOGhWCkbkASQJM3YATbD5UMYW6bZkt3FWtWSGIksb+8+W2DyPl1WkqKKtRpDDpvzNpPXlGCXEMkrKjDcwfnf88L+YyDhi4k6L2H0tyviW4a9JkHeOPCopqfhUQCdpA/tHL54G5sGlXXxGAYMf2np0ODFCqLkGdW49MUOPUiSAoJEC/WQDgNF7LZgIHHelNJBpkTJM328jucUuPBaCsDTQtUaTU/ED8QgzYHn1xVylRvGrHxxE9Be3TrjquBmSqKGB21ttPl1xb24LpV4Xl3qimlNdT62HkAbyegxsnZzgVLLUNFyzeJ3PNvTp0GMx4FlzlqkKZYzPLaNp3sPfDo3adCAltTCx2mNwehwuRp2n41mdAYlvEB4WXr5jAWtxQFVmJIjQeZPQYgzud73VYQu8HBrsPQAcVig1hhEiYExbE4c60uz1dOHLlqTJT70E16jtHdlgJ0AC+xWJHri32R7OZahltFJxVBckVfCTq+E6Svw7RYz54zf+MPEnbMhdR0Kg8IJiTqMkbbEfLGi9mCKeQoU1tppKfcjUfrht6iemR9suztc5mq9Ru8Gow6jSCuwGmSVCgQN9sVhlqdOlpsNIkHz5+5xp3Gcupp6W/Fb3xmeZy7Cqy1Ay06Q1OdJvyAHXl9cHGi6zuitRnUJ3g+m5+uFWnl3pnSV0lRcj8Q5X5+uGLL8RRX10wHVagPiFgGsZBkNB5HBTiGWTuXLISLrqUXHQ/I4rrcLuSl3K5xaqLTpGa7Gw95PlYYeuzXB8tlVJeorVGux5fPCDwil/L1BUp1mR5iREg+Yggg/XGi5nONmKYWoVBi5CbnmYm2I58KYiJzmXaRTbTtI/CfMHl64ADPI8lapiSBLRz6TgVmuy5Mha5HkU6+jXxS/6DWW3eIcJKbRg7QojoArCDpBM9SN8S0aFKlTCa1tbfHvE+F62CBh8PisLfK0xifh3BVUWp6v+4/uMBg2vQpPOnxHqE1f4xDSy/8ATVySKZkMSfEXFiCeQI8UDed4wyOJ8MBfIX+2IqNEMzUgZkSo5d4ASBHUiVn0w8vwl/S9VqUhzEDC72czgTONUpr4dQv0H+TOGmo4aRoIgXJsPrvha7HZBDnAjgsupoAPOCQfPB+BWlZ7KJUIIA1xus2Prt88Ds1w51BNR0IH4rg/PYnBKtxWklOQRttznCvxE18yei8gdvfCCXe1vFtSGnSIVV+uLlDJVf5FVpEkkCV5MGIJHzxzxLgZWmwbSXaY9gTAw1dla6tQp2hoAjzAkx7DBxakbsjwSlWqOKySopbTBnVuDaMOnabh2jhrUaaqiESAlza8EnltO++L3COGZfLUUdwmoqJci5JvA368secWzQem/wDUkFYA0sABI6rjW7rSKv8ALf00AFxYewxLwulCOdMywH6z5XwMz/H2ppIUvG8kjfDD2Zzo7mahCu51QRAgxAEk4Bixxvs2VlqRABuRyHp0wAqZOuyaChIn4vTl6Y1ni1INTNuhn0xRKL7nkBg6Zm68I0IXYw5I+K8jnbpjmk7FSQAApv57EkRaMFzximc6VIDKrhCItpsG+pJ9sDzRFHMVKDEEBjpgTKySpkbeG3tiuPSWXavxGqW0FIJExPUx+mK1Ph0vrY89vtiwyFT/ANpETuf3v74vgAeJiAP388LlRxjrI0ZsOk/6w4cBpgWM3HywnJnWDTTUWEAt572wayGTqNS7+rnKqXP9OmqgQPUHCKA3ao97nWSWl6gUE+oXGxMndqS0hRpUSZiSFH1IxjPCc+KmdoNd4qLJI57AsfXpjRO2PHFGWq0i41sh2kgQQQZ5GRY9cbKcyBOhrN0DrkAWFj088L/aSsEosSDyBJvYkA7+WI+yvaTv6emr4aqxqPJhFiek447a55TlKoGkmVAg7HUIweqzOlpAVHSE8YJlfhJG0Dlymww00aqtoZjaNtUDmLXiRI88J2W4LmlqiqU1UwZ1AiI/f2xZqrUVW0VGCq7AafFMwTyt03xbHKJ2A/E8rUXMaQDMjxAbQflynD1k8+Y5AbTFz5nC/l8xrUu5EkkE+a/qcFqS2i8RiPk5qmIkOJGbR5+ePv8AqB6DA5SP8dMel/f6YnDu87xOoKgensltP9wsTOD2T47RqrLGovIqFkzvEjC9w7xhpIgMRIG+CXCAlOi9SwAqNHeEAEkL15AYJRinmwyMwpGnSFgxMMx/TFZK23doVAuGjmOY/U4AZntNUqO0FGVTCjdRHpudsVhxiu4bUwAuCAIFj+/nhtfSWxN2yqanUp8DjVG4Vt2B9DOKHY3OLTqs5I0aCAd7nTYeeIKWeeoe4ksieMCB8Ru24v744bMN+EKqkxYYfLRYakqZVqpq1K8T+AIbfSMWuI8YCqf5RA4/vJ//AJ5e+FThXEyjIpioAxUyJnl9Di7nqxYkiqVaLKPD8oAsMIfYeuaasWZ9akc9JMHzjlhk7O0yYqa1Pd0KhAHNmpuCZ9MLQ7QVaZCK1NiB42KTJ8jIO2LWV7T/ABiqg1FWA0HSDqAGxmSOnOd8HGBaeOH5jLEamM6Aq62JAmNh0xW4iqvT1AF2YGCJIXpvfCfQrFwLnTbSvn1jrgnT4k9F+7UF23KC/wDrA0O1cggBT1G/LDBkaU00DRBU+duWA3EayDxMGVmvoiYPMegwx8FdRSQgz4OQO09N8AYpVDWpWpuQv9jXB9uWIMz2tqU0bVl1ZosQ1p8wR+eDOcg7A38rYD5nJhgRv6A42xI3CS5Oo3YsS/KbyfngrmstVamuY0AKp0h5jbYef+sUc+4y5a/iJg+Xrj3K8ZnLNlzG+rSSI1dR7chiuFJUvFmJAZIGob3M7fl9se5LM0wxJkm3iPi5A/LH3DMsatN0diGW63hSJAI67mOmB1SztAMT4YHQAWxswhxyqhwCNBmfQ+U8jizWdWyjuJChWkQN7C/p09MAeB1WB8QgNaOh5N7YM57Llcrm9ihamARtLH/Bwn0/wK7EZQPmAUvB29BN/QmcQfxAJDAuGHeDUk7wvhv0J3jpGLf8O1Q5tV1lLNuDdgBA87CfbBP+JvCalRUq7BHKyejkXjlf74adtegTggq0FGYIgVvEAbgpAAB9vlghUrUqxBBgb6CdvTqMFuC5mjVyNOgdTeEQQI0xYb32E7c8K/GeAVacsnjG9pMe249RjXVDowMz0qTimAwiwblhOylRLsE0VBJJXlvZR8jjo9rKgpmlUWR/cIn0LdPacUeC8VArIGWA0qfOcaSytdWGWvkGe7KiAkEqqi5/zgxR4cNIFiYEY8dppqJEgQR5i2CHDiCg67el8Du8iF5nIEAff6YprkReAQP3+eG4UA6lST5YGvlzynC3FvYN4expk0yAQRqQwPQjAHj9RmAQyYawHUnphl4xVUssQukQI3aYn0E88Ac08VqdWxRWUki5EETtgNVtOxLKgc1RTLkEoFkrvzmJiLRbrjjiXBEp0mVdeq7aybcojzw28V4tRAOplUiBM7m0W5z+eAHaji6GkFp32k7AX6n2weS8KPAMktKkebspJJwLyVRQonYEn64YKdONROyqAD5AR9sKRqFQFKgk+f8AjA+hLwkyKhgW1FRqcgjedRwI4rWcOB3mqDv0/LBjhRpjXTdAwXUfFEG8287nA3iATvB3ahRaw2/TFcei2qVCsi1ZiVBuMFc1WpMQQq/U4XCYJxcymZg4aVj41ZyVrGmFLDZIChgAJN/CNjf+4xOB9LPPSJAhTqklZuR574l4QysoRyQCJmd9BB9OYxX4uni8JDGJt+7+2ExvI3YnwzONmaopkbkln5hVBJ3/AHMYauG0IZ1UrZVEK06Re20DGX8Nzjo5ZZB0n5GBjQ+xVPQSSZL0lbz3O/0wPJPpsb8EP5gEldJHQtz9hinmmcWMkdAI+gxb4hw3vCGVoHTzwPzGRqQQ1RwTzWAfc/6xNQpdocprdQBJeLbRiHJ8HprZ5cqRJ2C3t5ti5m8madVG1VHJNyxm354jz5eAsxqOpuukH/GHm06jzOSVqsh4JMWsOnyxXq1NLKCdyyn5frg+uWYd4y09aAamY/hBNr8rnArtDSUrrAsVDD1G/wBcN8C8rNNzETJ9YxYq5wjKV1DTNSlYn/v/AMYG5Ol3gUwuuIJJiPOeVsT8QXRRaYNxtsY88L9blU7MUKrFnSf6bBpUfDzmdgIGNg4plO/ovSYmGG9rQZm/nhU/g1kO8y+aLAQzKjAkXGi4j0OHpUVANRMKsFielpbkOuEyy5Oy/PcCrZVQFllUDxqP2R9sUD2gqKIa46kbe4/TGkcVyxNV5qOoEFQGgbfI4XOI5Oi58Zpt5xpb5r+eHl/W0Q+JcZo1Z7ynJP4gRI97HAbJ1EWsjqGJVl0iw5j6zhw4h2YoOfA5G83DfcYH9nOz1I5ymjEusk9IZRqBtykXw24Gj7wqiWqMr/hgkHk3wn6g4ILl11RERtBifXrijTzDDNL/AGkk6otD3HK9xz64LG7idzb9+WNQQihJA25748zFFZ/H8/8AGLLGDAi15xFXkmR9/XAYutTZF1uEBbYfEx8zyAHpher8PUyyEqecbH2x5j7CGDKPCsxVbu0UmfFqYxdSLyTe4we41wWtTRfCGLi4U/ARynn64+x9hqTQKOM5umjU3oarEBtjBEe+Btas7hXKxtb6D02OPsfYOMloV7WEAxuTioELMFAMkgY+x9g9BoX7QdjatOkuaWDTdipX8Sna/UGD8sLa0CJkMD0i2PsfYSU9M/D6bQTIg0yALWmCQPl9sCXyUg6ZBHIfu2PsfYYJ2t8GpMwqiozRpABMczJO3IDGh9mKFFACkJUYGUG0cpJuTzM9ceY+w8nDXimMOALlZ9sDOI5vSpAeZ5QPvyGPMfYgpSVxDMkPTAO56cpE4mYg96z20DSAee5j5nH2PsPCV5UeaIgEsQVj02LCbj16YqVqU5fQ+o1JJVibQRBER1x7j7DTsAZKjhEZbNsT6coxd4rXLalg6RED5++PsfYSdmPX8IdBy9ZS2lhUDEExaAAT1Eg28sOufSgVmo6MotqBG89L48x9jZSbaF/tXngmlEAemF8RV4IE7D5YXctncu+qGNMAfjEnzgice4+xp0MvatmqVAKW74bbAGTjj+HB1ZqWZZCSqtYmZBvsIAOPsfYGhaLmadMG4XVESSCYkW69em2KNQy0W8rjH2PsNj0W9u2K3jSel+eIqgnmPY4+x9h4V//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054" name="Picture 6" descr="http://www.alalam.ma/info%5C19226201312201PM1.jpg"/>
          <p:cNvPicPr>
            <a:picLocks noChangeAspect="1" noChangeArrowheads="1"/>
          </p:cNvPicPr>
          <p:nvPr/>
        </p:nvPicPr>
        <p:blipFill>
          <a:blip r:embed="rId3" cstate="print"/>
          <a:srcRect/>
          <a:stretch>
            <a:fillRect/>
          </a:stretch>
        </p:blipFill>
        <p:spPr bwMode="auto">
          <a:xfrm>
            <a:off x="5652120" y="0"/>
            <a:ext cx="3210694" cy="255209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6"/>
          <p:cNvSpPr txBox="1"/>
          <p:nvPr/>
        </p:nvSpPr>
        <p:spPr>
          <a:xfrm>
            <a:off x="1763688" y="332656"/>
            <a:ext cx="5328592" cy="1754326"/>
          </a:xfrm>
          <a:prstGeom prst="rect">
            <a:avLst/>
          </a:prstGeom>
        </p:spPr>
        <p:style>
          <a:lnRef idx="0">
            <a:schemeClr val="accent4"/>
          </a:lnRef>
          <a:fillRef idx="1003">
            <a:schemeClr val="lt2"/>
          </a:fillRef>
          <a:effectRef idx="3">
            <a:schemeClr val="accent4"/>
          </a:effectRef>
          <a:fontRef idx="minor">
            <a:schemeClr val="lt1"/>
          </a:fontRef>
        </p:style>
        <p:txBody>
          <a:bodyPr rtlCol="1">
            <a:spAutoFit/>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buFont typeface="Wingdings" pitchFamily="2" charset="2"/>
              <a:buNone/>
              <a:defRPr/>
            </a:pPr>
            <a:r>
              <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غزى </a:t>
            </a:r>
            <a:r>
              <a:rPr lang="ar-SA" sz="3600" dirty="0" err="1" smtClean="0">
                <a:solidFill>
                  <a:schemeClr val="accent1">
                    <a:lumMod val="50000"/>
                  </a:schemeClr>
                </a:solidFill>
                <a:effectLst>
                  <a:outerShdw blurRad="38100" dist="38100" dir="2700000" algn="tl">
                    <a:srgbClr val="000000">
                      <a:alpha val="43137"/>
                    </a:srgbClr>
                  </a:outerShdw>
                </a:effectLst>
                <a:cs typeface="DecoType Naskh Variants" pitchFamily="2" charset="-78"/>
              </a:rPr>
              <a:t>التتار</a:t>
            </a:r>
            <a:r>
              <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 بلاد المسلمين ودمروا وقتلوا</a:t>
            </a:r>
          </a:p>
          <a:p>
            <a:pPr algn="ctr">
              <a:buFont typeface="Wingdings" pitchFamily="2" charset="2"/>
              <a:buNone/>
              <a:defRPr/>
            </a:pPr>
            <a:r>
              <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بعد سنوات دخل </a:t>
            </a:r>
            <a:r>
              <a:rPr lang="ar-SA" sz="3600" dirty="0" err="1" smtClean="0">
                <a:solidFill>
                  <a:schemeClr val="accent1">
                    <a:lumMod val="50000"/>
                  </a:schemeClr>
                </a:solidFill>
                <a:effectLst>
                  <a:outerShdw blurRad="38100" dist="38100" dir="2700000" algn="tl">
                    <a:srgbClr val="000000">
                      <a:alpha val="43137"/>
                    </a:srgbClr>
                  </a:outerShdw>
                </a:effectLst>
                <a:cs typeface="DecoType Naskh Variants" pitchFamily="2" charset="-78"/>
              </a:rPr>
              <a:t>التتار</a:t>
            </a:r>
            <a:r>
              <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 في الإسلام</a:t>
            </a:r>
          </a:p>
          <a:p>
            <a:pPr algn="ctr">
              <a:buFont typeface="Wingdings" pitchFamily="2" charset="2"/>
              <a:buNone/>
              <a:defRPr/>
            </a:pPr>
            <a:r>
              <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فما وجه الغرابة </a:t>
            </a:r>
            <a:r>
              <a:rPr lang="ar-SA" sz="3600" dirty="0" err="1" smtClean="0">
                <a:solidFill>
                  <a:schemeClr val="accent1">
                    <a:lumMod val="50000"/>
                  </a:schemeClr>
                </a:solidFill>
                <a:effectLst>
                  <a:outerShdw blurRad="38100" dist="38100" dir="2700000" algn="tl">
                    <a:srgbClr val="000000">
                      <a:alpha val="43137"/>
                    </a:srgbClr>
                  </a:outerShdw>
                </a:effectLst>
                <a:cs typeface="DecoType Naskh Variants" pitchFamily="2" charset="-78"/>
              </a:rPr>
              <a:t>هنا؟</a:t>
            </a:r>
            <a:endParaRPr lang="ar-SA" sz="36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endParaRPr>
          </a:p>
        </p:txBody>
      </p:sp>
      <p:sp>
        <p:nvSpPr>
          <p:cNvPr id="3" name="مربع نص 6"/>
          <p:cNvSpPr txBox="1"/>
          <p:nvPr/>
        </p:nvSpPr>
        <p:spPr>
          <a:xfrm>
            <a:off x="1908175" y="3357563"/>
            <a:ext cx="5327650" cy="2899708"/>
          </a:xfrm>
          <a:prstGeom prst="ellipse">
            <a:avLst/>
          </a:prstGeom>
        </p:spPr>
        <p:style>
          <a:lnRef idx="2">
            <a:schemeClr val="accent6"/>
          </a:lnRef>
          <a:fillRef idx="1">
            <a:schemeClr val="lt1"/>
          </a:fillRef>
          <a:effectRef idx="0">
            <a:schemeClr val="accent6"/>
          </a:effectRef>
          <a:fontRef idx="minor">
            <a:schemeClr val="dk1"/>
          </a:fontRef>
        </p:style>
        <p:txBody>
          <a:bodyPr rtlCol="1">
            <a:spAutoFit/>
          </a:bodyP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buFont typeface="Wingdings" pitchFamily="2" charset="2"/>
              <a:buNone/>
              <a:defRPr/>
            </a:pPr>
            <a:r>
              <a:rPr lang="ar-SA" sz="3200" dirty="0" smtClean="0">
                <a:solidFill>
                  <a:schemeClr val="bg2">
                    <a:lumMod val="10000"/>
                  </a:schemeClr>
                </a:solidFill>
                <a:effectLst>
                  <a:outerShdw blurRad="38100" dist="38100" dir="2700000" algn="tl">
                    <a:srgbClr val="000000">
                      <a:alpha val="43137"/>
                    </a:srgbClr>
                  </a:outerShdw>
                </a:effectLst>
                <a:cs typeface="AL-Battar" pitchFamily="2" charset="-78"/>
              </a:rPr>
              <a:t>الجواب</a:t>
            </a:r>
          </a:p>
          <a:p>
            <a:pPr algn="ctr">
              <a:buFont typeface="Wingdings" pitchFamily="2" charset="2"/>
              <a:buNone/>
              <a:defRPr/>
            </a:pPr>
            <a:r>
              <a:rPr lang="ar-SA" sz="3200" dirty="0" smtClean="0">
                <a:solidFill>
                  <a:schemeClr val="bg2">
                    <a:lumMod val="10000"/>
                  </a:schemeClr>
                </a:solidFill>
                <a:effectLst>
                  <a:outerShdw blurRad="38100" dist="38100" dir="2700000" algn="tl">
                    <a:srgbClr val="000000">
                      <a:alpha val="43137"/>
                    </a:srgbClr>
                  </a:outerShdw>
                </a:effectLst>
                <a:cs typeface="AL-Battar" pitchFamily="2" charset="-78"/>
              </a:rPr>
              <a:t>العادة أن الغالب هو من ينشر دينه وثقافته، لكن لقوة الثقافة الإسلامية أُعجب بها </a:t>
            </a:r>
            <a:r>
              <a:rPr lang="ar-SA" sz="3200" dirty="0" err="1" smtClean="0">
                <a:solidFill>
                  <a:schemeClr val="bg2">
                    <a:lumMod val="10000"/>
                  </a:schemeClr>
                </a:solidFill>
                <a:effectLst>
                  <a:outerShdw blurRad="38100" dist="38100" dir="2700000" algn="tl">
                    <a:srgbClr val="000000">
                      <a:alpha val="43137"/>
                    </a:srgbClr>
                  </a:outerShdw>
                </a:effectLst>
                <a:cs typeface="AL-Battar" pitchFamily="2" charset="-78"/>
              </a:rPr>
              <a:t>التتار</a:t>
            </a:r>
            <a:r>
              <a:rPr lang="ar-SA" sz="3200" dirty="0" smtClean="0">
                <a:solidFill>
                  <a:schemeClr val="bg2">
                    <a:lumMod val="10000"/>
                  </a:schemeClr>
                </a:solidFill>
                <a:effectLst>
                  <a:outerShdw blurRad="38100" dist="38100" dir="2700000" algn="tl">
                    <a:srgbClr val="000000">
                      <a:alpha val="43137"/>
                    </a:srgbClr>
                  </a:outerShdw>
                </a:effectLst>
                <a:cs typeface="AL-Battar" pitchFamily="2" charset="-78"/>
              </a:rPr>
              <a:t> ودخلوا في الإسلام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260648"/>
            <a:ext cx="7772400" cy="755650"/>
          </a:xfrm>
        </p:spPr>
        <p:style>
          <a:lnRef idx="1">
            <a:schemeClr val="accent4"/>
          </a:lnRef>
          <a:fillRef idx="3">
            <a:schemeClr val="accent4"/>
          </a:fillRef>
          <a:effectRef idx="2">
            <a:schemeClr val="accent4"/>
          </a:effectRef>
          <a:fontRef idx="minor">
            <a:schemeClr val="lt1"/>
          </a:fontRef>
        </p:style>
        <p:txBody>
          <a:bodyPr>
            <a:noAutofit/>
          </a:bodyPr>
          <a:lstStyle/>
          <a:p>
            <a:pPr algn="ctr">
              <a:defRPr/>
            </a:pPr>
            <a:r>
              <a:rPr lang="ar-SA" sz="4400" dirty="0" smtClean="0">
                <a:solidFill>
                  <a:schemeClr val="accent1">
                    <a:lumMod val="50000"/>
                  </a:schemeClr>
                </a:solidFill>
                <a:effectLst>
                  <a:outerShdw blurRad="38100" dist="38100" dir="2700000" algn="tl">
                    <a:srgbClr val="000000">
                      <a:alpha val="43137"/>
                    </a:srgbClr>
                  </a:outerShdw>
                </a:effectLst>
                <a:cs typeface="DecoType Naskh Variants" pitchFamily="2" charset="-78"/>
              </a:rPr>
              <a:t>أولا الغزو العسكري	</a:t>
            </a:r>
            <a:endParaRPr lang="ar-SA" sz="4400" dirty="0">
              <a:solidFill>
                <a:schemeClr val="accent1">
                  <a:lumMod val="50000"/>
                </a:schemeClr>
              </a:solidFill>
              <a:effectLst>
                <a:outerShdw blurRad="38100" dist="38100" dir="2700000" algn="tl">
                  <a:srgbClr val="000000">
                    <a:alpha val="43137"/>
                  </a:srgbClr>
                </a:outerShdw>
              </a:effectLst>
              <a:cs typeface="DecoType Naskh Variants" pitchFamily="2" charset="-78"/>
            </a:endParaRPr>
          </a:p>
        </p:txBody>
      </p:sp>
      <p:sp>
        <p:nvSpPr>
          <p:cNvPr id="9219" name="عنصر نائب للمحتوى 3"/>
          <p:cNvSpPr>
            <a:spLocks noGrp="1"/>
          </p:cNvSpPr>
          <p:nvPr>
            <p:ph sz="quarter" idx="1"/>
          </p:nvPr>
        </p:nvSpPr>
        <p:spPr>
          <a:xfrm>
            <a:off x="457200" y="1600200"/>
            <a:ext cx="8219256" cy="4873752"/>
          </a:xfrm>
        </p:spPr>
        <p:txBody>
          <a:bodyPr>
            <a:normAutofit lnSpcReduction="10000"/>
          </a:bodyPr>
          <a:lstStyle/>
          <a:p>
            <a:pPr>
              <a:buFont typeface="Wingdings" pitchFamily="2" charset="2"/>
              <a:buNone/>
            </a:pPr>
            <a:endParaRPr lang="ar-SA" b="1" dirty="0" smtClean="0">
              <a:latin typeface="Sakkal Majalla" pitchFamily="2" charset="-78"/>
              <a:cs typeface="Sakkal Majalla" pitchFamily="2" charset="-78"/>
            </a:endParaRPr>
          </a:p>
          <a:p>
            <a:pPr algn="justLow">
              <a:buFont typeface="Wingdings" pitchFamily="2" charset="2"/>
              <a:buNone/>
            </a:pPr>
            <a:r>
              <a:rPr lang="ar-SA" b="1" dirty="0" smtClean="0">
                <a:latin typeface="Sakkal Majalla" pitchFamily="2" charset="-78"/>
                <a:cs typeface="Sakkal Majalla" pitchFamily="2" charset="-78"/>
              </a:rPr>
              <a:t>1- الحروب </a:t>
            </a:r>
            <a:r>
              <a:rPr lang="ar-SA" b="1" dirty="0" err="1" smtClean="0">
                <a:latin typeface="Sakkal Majalla" pitchFamily="2" charset="-78"/>
                <a:cs typeface="Sakkal Majalla" pitchFamily="2" charset="-78"/>
              </a:rPr>
              <a:t>الصليبية </a:t>
            </a:r>
            <a:r>
              <a:rPr lang="ar-SA" b="1" dirty="0" smtClean="0">
                <a:latin typeface="Sakkal Majalla" pitchFamily="2" charset="-78"/>
                <a:cs typeface="Sakkal Majalla" pitchFamily="2" charset="-78"/>
              </a:rPr>
              <a:t>(في القرنين 5+6) منذ </a:t>
            </a:r>
            <a:r>
              <a:rPr lang="ar-SA" b="1" dirty="0" err="1" smtClean="0">
                <a:latin typeface="Sakkal Majalla" pitchFamily="2" charset="-78"/>
                <a:cs typeface="Sakkal Majalla" pitchFamily="2" charset="-78"/>
              </a:rPr>
              <a:t>عام </a:t>
            </a:r>
            <a:r>
              <a:rPr lang="ar-SA" b="1" dirty="0" smtClean="0">
                <a:latin typeface="Sakkal Majalla" pitchFamily="2" charset="-78"/>
                <a:cs typeface="Sakkal Majalla" pitchFamily="2" charset="-78"/>
              </a:rPr>
              <a:t>(</a:t>
            </a:r>
            <a:r>
              <a:rPr lang="ar-SA" b="1" dirty="0" err="1" smtClean="0">
                <a:latin typeface="Sakkal Majalla" pitchFamily="2" charset="-78"/>
                <a:cs typeface="Sakkal Majalla" pitchFamily="2" charset="-78"/>
              </a:rPr>
              <a:t>490ه</a:t>
            </a:r>
            <a:r>
              <a:rPr lang="ar-SA" b="1" dirty="0" smtClean="0">
                <a:latin typeface="Sakkal Majalla" pitchFamily="2" charset="-78"/>
                <a:cs typeface="Sakkal Majalla" pitchFamily="2" charset="-78"/>
              </a:rPr>
              <a:t>-</a:t>
            </a:r>
            <a:r>
              <a:rPr lang="ar-SA" b="1" dirty="0" err="1" smtClean="0">
                <a:latin typeface="Sakkal Majalla" pitchFamily="2" charset="-78"/>
                <a:cs typeface="Sakkal Majalla" pitchFamily="2" charset="-78"/>
              </a:rPr>
              <a:t>691ه</a:t>
            </a:r>
            <a:r>
              <a:rPr lang="ar-SA" b="1" dirty="0" smtClean="0">
                <a:latin typeface="Sakkal Majalla" pitchFamily="2" charset="-78"/>
                <a:cs typeface="Sakkal Majalla" pitchFamily="2" charset="-78"/>
              </a:rPr>
              <a:t>) التي استهدفت الشام ومصر، عبر ثلاث حملات، وسقط فيها القدس، واستعادة صلاح </a:t>
            </a:r>
            <a:r>
              <a:rPr lang="ar-SA" b="1" dirty="0" err="1" smtClean="0">
                <a:latin typeface="Sakkal Majalla" pitchFamily="2" charset="-78"/>
                <a:cs typeface="Sakkal Majalla" pitchFamily="2" charset="-78"/>
              </a:rPr>
              <a:t>الدين.</a:t>
            </a:r>
            <a:r>
              <a:rPr lang="ar-SA" b="1" dirty="0" smtClean="0">
                <a:latin typeface="Sakkal Majalla" pitchFamily="2" charset="-78"/>
                <a:cs typeface="Sakkal Majalla" pitchFamily="2" charset="-78"/>
              </a:rPr>
              <a:t> وقد رجف قائد المستعمر </a:t>
            </a:r>
            <a:r>
              <a:rPr lang="ar-SA" b="1" dirty="0" err="1" smtClean="0">
                <a:latin typeface="Sakkal Majalla" pitchFamily="2" charset="-78"/>
                <a:cs typeface="Sakkal Majalla" pitchFamily="2" charset="-78"/>
              </a:rPr>
              <a:t>الفرنسي </a:t>
            </a:r>
            <a:r>
              <a:rPr lang="ar-SA" b="1" dirty="0" smtClean="0">
                <a:latin typeface="Sakkal Majalla" pitchFamily="2" charset="-78"/>
                <a:cs typeface="Sakkal Majalla" pitchFamily="2" charset="-78"/>
              </a:rPr>
              <a:t>(</a:t>
            </a:r>
            <a:r>
              <a:rPr lang="ar-SA" b="1" dirty="0" err="1" smtClean="0">
                <a:latin typeface="Sakkal Majalla" pitchFamily="2" charset="-78"/>
                <a:cs typeface="Sakkal Majalla" pitchFamily="2" charset="-78"/>
              </a:rPr>
              <a:t>غورو</a:t>
            </a:r>
            <a:r>
              <a:rPr lang="ar-SA" b="1" dirty="0" smtClean="0">
                <a:latin typeface="Sakkal Majalla" pitchFamily="2" charset="-78"/>
                <a:cs typeface="Sakkal Majalla" pitchFamily="2" charset="-78"/>
              </a:rPr>
              <a:t>) قبره </a:t>
            </a:r>
            <a:r>
              <a:rPr lang="ar-SA" b="1" dirty="0" err="1" smtClean="0">
                <a:latin typeface="Sakkal Majalla" pitchFamily="2" charset="-78"/>
                <a:cs typeface="Sakkal Majalla" pitchFamily="2" charset="-78"/>
              </a:rPr>
              <a:t>وقال: </a:t>
            </a:r>
            <a:r>
              <a:rPr lang="ar-SA" b="1" dirty="0" smtClean="0">
                <a:latin typeface="Sakkal Majalla" pitchFamily="2" charset="-78"/>
                <a:cs typeface="Sakkal Majalla" pitchFamily="2" charset="-78"/>
              </a:rPr>
              <a:t>”هانحن عدنا يا صلاح </a:t>
            </a:r>
            <a:r>
              <a:rPr lang="ar-SA" b="1" dirty="0" err="1" smtClean="0">
                <a:latin typeface="Sakkal Majalla" pitchFamily="2" charset="-78"/>
                <a:cs typeface="Sakkal Majalla" pitchFamily="2" charset="-78"/>
              </a:rPr>
              <a:t>الدين“.</a:t>
            </a:r>
            <a:r>
              <a:rPr lang="ar-SA" b="1" dirty="0" smtClean="0">
                <a:latin typeface="Sakkal Majalla" pitchFamily="2" charset="-78"/>
                <a:cs typeface="Sakkal Majalla" pitchFamily="2" charset="-78"/>
              </a:rPr>
              <a:t>  في واحدة من أشهر فلتات اللسان التي وقع فيها زعيم غربي في العصر الحديث, ربما لا يوازيها إلا فلتة لسان بوش عندما وصف حربه بأنها </a:t>
            </a:r>
            <a:r>
              <a:rPr lang="ar-SA" b="1" dirty="0" err="1" smtClean="0">
                <a:latin typeface="Sakkal Majalla" pitchFamily="2" charset="-78"/>
                <a:cs typeface="Sakkal Majalla" pitchFamily="2" charset="-78"/>
              </a:rPr>
              <a:t>صليبية!.</a:t>
            </a:r>
            <a:endParaRPr lang="ar-SA" b="1" dirty="0" smtClean="0">
              <a:latin typeface="Sakkal Majalla" pitchFamily="2" charset="-78"/>
              <a:cs typeface="Sakkal Majalla" pitchFamily="2" charset="-78"/>
            </a:endParaRPr>
          </a:p>
          <a:p>
            <a:r>
              <a:rPr lang="ar-SA" b="1" dirty="0" smtClean="0">
                <a:latin typeface="Sakkal Majalla" pitchFamily="2" charset="-78"/>
                <a:cs typeface="Sakkal Majalla" pitchFamily="2" charset="-78"/>
              </a:rPr>
              <a:t>ما المقصود بالحروب </a:t>
            </a:r>
            <a:r>
              <a:rPr lang="ar-SA" b="1" dirty="0" err="1" smtClean="0">
                <a:latin typeface="Sakkal Majalla" pitchFamily="2" charset="-78"/>
                <a:cs typeface="Sakkal Majalla" pitchFamily="2" charset="-78"/>
              </a:rPr>
              <a:t>الصليبية؟</a:t>
            </a:r>
            <a:endParaRPr lang="ar-SA" b="1" dirty="0" smtClean="0">
              <a:latin typeface="Sakkal Majalla" pitchFamily="2" charset="-78"/>
              <a:cs typeface="Sakkal Majalla" pitchFamily="2" charset="-78"/>
            </a:endParaRPr>
          </a:p>
          <a:p>
            <a:pPr algn="ctr"/>
            <a:r>
              <a:rPr lang="ar-SA" b="1" dirty="0" smtClean="0">
                <a:solidFill>
                  <a:schemeClr val="accent1">
                    <a:lumMod val="50000"/>
                  </a:schemeClr>
                </a:solidFill>
                <a:latin typeface="Sakkal Majalla" pitchFamily="2" charset="-78"/>
                <a:cs typeface="Sakkal Majalla" pitchFamily="2" charset="-78"/>
              </a:rPr>
              <a:t>يمكن الرجوع إلى أفلام وثائقية في </a:t>
            </a:r>
            <a:r>
              <a:rPr lang="ar-SA" b="1" dirty="0" err="1" smtClean="0">
                <a:solidFill>
                  <a:schemeClr val="accent1">
                    <a:lumMod val="50000"/>
                  </a:schemeClr>
                </a:solidFill>
                <a:latin typeface="Sakkal Majalla" pitchFamily="2" charset="-78"/>
                <a:cs typeface="Sakkal Majalla" pitchFamily="2" charset="-78"/>
              </a:rPr>
              <a:t>يوتيوب</a:t>
            </a:r>
            <a:r>
              <a:rPr lang="ar-SA" b="1" dirty="0" smtClean="0">
                <a:solidFill>
                  <a:schemeClr val="accent1">
                    <a:lumMod val="50000"/>
                  </a:schemeClr>
                </a:solidFill>
                <a:latin typeface="Sakkal Majalla" pitchFamily="2" charset="-78"/>
                <a:cs typeface="Sakkal Majalla" pitchFamily="2" charset="-78"/>
              </a:rPr>
              <a:t> تحت </a:t>
            </a:r>
            <a:r>
              <a:rPr lang="ar-SA" b="1" dirty="0" err="1" smtClean="0">
                <a:solidFill>
                  <a:schemeClr val="accent1">
                    <a:lumMod val="50000"/>
                  </a:schemeClr>
                </a:solidFill>
                <a:latin typeface="Sakkal Majalla" pitchFamily="2" charset="-78"/>
                <a:cs typeface="Sakkal Majalla" pitchFamily="2" charset="-78"/>
              </a:rPr>
              <a:t>عنوان:</a:t>
            </a:r>
            <a:endParaRPr lang="ar-SA" b="1" dirty="0" smtClean="0">
              <a:solidFill>
                <a:schemeClr val="accent1">
                  <a:lumMod val="50000"/>
                </a:schemeClr>
              </a:solidFill>
              <a:latin typeface="Sakkal Majalla" pitchFamily="2" charset="-78"/>
              <a:cs typeface="Sakkal Majalla" pitchFamily="2" charset="-78"/>
            </a:endParaRPr>
          </a:p>
          <a:p>
            <a:pPr algn="ctr">
              <a:buFont typeface="Wingdings" pitchFamily="2" charset="2"/>
              <a:buNone/>
            </a:pPr>
            <a:r>
              <a:rPr lang="ar-SA" b="1" dirty="0" err="1" smtClean="0">
                <a:solidFill>
                  <a:schemeClr val="accent1">
                    <a:lumMod val="50000"/>
                  </a:schemeClr>
                </a:solidFill>
                <a:latin typeface="Sakkal Majalla" pitchFamily="2" charset="-78"/>
                <a:cs typeface="Sakkal Majalla" pitchFamily="2" charset="-78"/>
              </a:rPr>
              <a:t>1/ </a:t>
            </a:r>
            <a:r>
              <a:rPr lang="ar-SA" b="1" dirty="0" smtClean="0">
                <a:solidFill>
                  <a:schemeClr val="accent1">
                    <a:lumMod val="50000"/>
                  </a:schemeClr>
                </a:solidFill>
                <a:latin typeface="Sakkal Majalla" pitchFamily="2" charset="-78"/>
                <a:cs typeface="Sakkal Majalla" pitchFamily="2" charset="-78"/>
              </a:rPr>
              <a:t>(الحروب الصليبيه, الطريق الى القدس</a:t>
            </a:r>
            <a:r>
              <a:rPr lang="ar-SA" b="1" dirty="0" err="1" smtClean="0">
                <a:solidFill>
                  <a:schemeClr val="accent1">
                    <a:lumMod val="50000"/>
                  </a:schemeClr>
                </a:solidFill>
                <a:latin typeface="Sakkal Majalla" pitchFamily="2" charset="-78"/>
                <a:cs typeface="Sakkal Majalla" pitchFamily="2" charset="-78"/>
              </a:rPr>
              <a:t>)</a:t>
            </a:r>
            <a:endParaRPr lang="ar-SA" b="1" dirty="0" smtClean="0">
              <a:solidFill>
                <a:schemeClr val="accent1">
                  <a:lumMod val="50000"/>
                </a:schemeClr>
              </a:solidFill>
              <a:latin typeface="Sakkal Majalla" pitchFamily="2" charset="-78"/>
              <a:cs typeface="Sakkal Majalla" pitchFamily="2" charset="-78"/>
            </a:endParaRPr>
          </a:p>
          <a:p>
            <a:pPr algn="ctr">
              <a:buFont typeface="Wingdings" pitchFamily="2" charset="2"/>
              <a:buNone/>
            </a:pPr>
            <a:r>
              <a:rPr lang="ar-SA" b="1" dirty="0" err="1" smtClean="0">
                <a:solidFill>
                  <a:schemeClr val="accent1">
                    <a:lumMod val="50000"/>
                  </a:schemeClr>
                </a:solidFill>
                <a:latin typeface="Sakkal Majalla" pitchFamily="2" charset="-78"/>
                <a:cs typeface="Sakkal Majalla" pitchFamily="2" charset="-78"/>
              </a:rPr>
              <a:t>2/ </a:t>
            </a:r>
            <a:r>
              <a:rPr lang="ar-SA" b="1" dirty="0" smtClean="0">
                <a:solidFill>
                  <a:schemeClr val="accent1">
                    <a:lumMod val="50000"/>
                  </a:schemeClr>
                </a:solidFill>
                <a:latin typeface="Sakkal Majalla" pitchFamily="2" charset="-78"/>
                <a:cs typeface="Sakkal Majalla" pitchFamily="2" charset="-78"/>
              </a:rPr>
              <a:t>(الصليبيون يفقدون الحصون</a:t>
            </a:r>
            <a:r>
              <a:rPr lang="ar-SA" b="1" dirty="0" err="1" smtClean="0">
                <a:solidFill>
                  <a:schemeClr val="accent1">
                    <a:lumMod val="50000"/>
                  </a:schemeClr>
                </a:solidFill>
                <a:latin typeface="Sakkal Majalla" pitchFamily="2" charset="-78"/>
                <a:cs typeface="Sakkal Majalla" pitchFamily="2" charset="-78"/>
              </a:rPr>
              <a:t>)</a:t>
            </a:r>
            <a:endParaRPr lang="ar-SA" b="1" dirty="0" smtClean="0">
              <a:solidFill>
                <a:schemeClr val="accent1">
                  <a:lumMod val="50000"/>
                </a:schemeClr>
              </a:solidFill>
              <a:latin typeface="Sakkal Majalla" pitchFamily="2" charset="-78"/>
              <a:cs typeface="Sakkal Majalla" pitchFamily="2" charset="-78"/>
            </a:endParaRPr>
          </a:p>
          <a:p>
            <a:pPr>
              <a:buFont typeface="Wingdings" pitchFamily="2" charset="2"/>
              <a:buNone/>
            </a:pPr>
            <a:r>
              <a:rPr lang="ar-SA" b="1" dirty="0" smtClean="0">
                <a:latin typeface="Sakkal Majalla" pitchFamily="2" charset="-78"/>
                <a:cs typeface="Sakkal Majalla" pitchFamily="2" charset="-78"/>
              </a:rPr>
              <a:t>2- غزو </a:t>
            </a:r>
            <a:r>
              <a:rPr lang="ar-SA" b="1" dirty="0" err="1" smtClean="0">
                <a:latin typeface="Sakkal Majalla" pitchFamily="2" charset="-78"/>
                <a:cs typeface="Sakkal Majalla" pitchFamily="2" charset="-78"/>
              </a:rPr>
              <a:t>التتار</a:t>
            </a:r>
            <a:r>
              <a:rPr lang="ar-SA" b="1" dirty="0" smtClean="0">
                <a:latin typeface="Sakkal Majalla" pitchFamily="2" charset="-78"/>
                <a:cs typeface="Sakkal Majalla" pitchFamily="2" charset="-78"/>
              </a:rPr>
              <a:t> (المغول</a:t>
            </a:r>
            <a:r>
              <a:rPr lang="ar-SA" b="1" dirty="0" err="1" smtClean="0">
                <a:latin typeface="Sakkal Majalla" pitchFamily="2" charset="-78"/>
                <a:cs typeface="Sakkal Majalla" pitchFamily="2" charset="-78"/>
              </a:rPr>
              <a:t>) </a:t>
            </a:r>
            <a:r>
              <a:rPr lang="ar-SA" b="1" dirty="0" smtClean="0">
                <a:latin typeface="Sakkal Majalla" pitchFamily="2" charset="-78"/>
                <a:cs typeface="Sakkal Majalla" pitchFamily="2" charset="-78"/>
              </a:rPr>
              <a:t>(ق: </a:t>
            </a:r>
            <a:r>
              <a:rPr lang="ar-SA" b="1" dirty="0" err="1" smtClean="0">
                <a:latin typeface="Sakkal Majalla" pitchFamily="2" charset="-78"/>
                <a:cs typeface="Sakkal Majalla" pitchFamily="2" charset="-78"/>
              </a:rPr>
              <a:t>ق7)</a:t>
            </a:r>
            <a:endParaRPr lang="ar-SA" b="1" dirty="0" smtClean="0">
              <a:latin typeface="Sakkal Majalla" pitchFamily="2" charset="-78"/>
              <a:cs typeface="Sakkal Majalla" pitchFamily="2" charset="-78"/>
            </a:endParaRPr>
          </a:p>
          <a:p>
            <a:pPr>
              <a:buFont typeface="Wingdings" pitchFamily="2" charset="2"/>
              <a:buNone/>
            </a:pPr>
            <a:r>
              <a:rPr lang="ar-SA" b="1" dirty="0" smtClean="0">
                <a:latin typeface="Sakkal Majalla" pitchFamily="2" charset="-78"/>
                <a:cs typeface="Sakkal Majalla" pitchFamily="2" charset="-78"/>
              </a:rPr>
              <a:t>3- الاستعمار للدول الإسلامية من الدول الغربية</a:t>
            </a:r>
          </a:p>
        </p:txBody>
      </p:sp>
      <p:sp>
        <p:nvSpPr>
          <p:cNvPr id="4" name="عنوان 1"/>
          <p:cNvSpPr txBox="1">
            <a:spLocks/>
          </p:cNvSpPr>
          <p:nvPr/>
        </p:nvSpPr>
        <p:spPr>
          <a:xfrm>
            <a:off x="755576" y="1124744"/>
            <a:ext cx="7488832" cy="576064"/>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ar-SA" sz="3200" b="1" spc="-100" dirty="0">
                <a:solidFill>
                  <a:srgbClr val="FFFF00"/>
                </a:solidFill>
                <a:latin typeface="Traditional Arabic" pitchFamily="18" charset="-78"/>
                <a:ea typeface="+mj-ea"/>
                <a:cs typeface="Traditional Arabic" pitchFamily="18" charset="-78"/>
              </a:rPr>
              <a:t>ما هي أبرز التحديات العسكرية للمسلمين</a:t>
            </a:r>
            <a:r>
              <a:rPr lang="ar-SA" sz="3200" spc="-100" dirty="0">
                <a:solidFill>
                  <a:srgbClr val="FFFF00"/>
                </a:solidFill>
                <a:latin typeface="+mj-lt"/>
                <a:ea typeface="+mj-ea"/>
                <a:cs typeface="+mj-cs"/>
              </a:rPr>
              <a:t>؟</a:t>
            </a:r>
          </a:p>
        </p:txBody>
      </p:sp>
      <p:pic>
        <p:nvPicPr>
          <p:cNvPr id="5" name="Picture 4" descr="http://www.templaricavalieri.it/images/mongoli_17.gif"/>
          <p:cNvPicPr>
            <a:picLocks noChangeAspect="1" noChangeArrowheads="1"/>
          </p:cNvPicPr>
          <p:nvPr/>
        </p:nvPicPr>
        <p:blipFill>
          <a:blip r:embed="rId2" cstate="print"/>
          <a:srcRect/>
          <a:stretch>
            <a:fillRect/>
          </a:stretch>
        </p:blipFill>
        <p:spPr bwMode="auto">
          <a:xfrm>
            <a:off x="0" y="5373216"/>
            <a:ext cx="9144000" cy="148478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 calcmode="lin" valueType="num">
                                      <p:cBhvr additive="base">
                                        <p:cTn id="1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additive="base">
                                        <p:cTn id="21"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 calcmode="lin" valueType="num">
                                      <p:cBhvr additive="base">
                                        <p:cTn id="2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219">
                                            <p:txEl>
                                              <p:pRg st="5" end="5"/>
                                            </p:txEl>
                                          </p:spTgt>
                                        </p:tgtEl>
                                        <p:attrNameLst>
                                          <p:attrName>style.visibility</p:attrName>
                                        </p:attrNameLst>
                                      </p:cBhvr>
                                      <p:to>
                                        <p:strVal val="visible"/>
                                      </p:to>
                                    </p:set>
                                    <p:anim calcmode="lin" valueType="num">
                                      <p:cBhvr additive="base">
                                        <p:cTn id="35"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 calcmode="lin" valueType="num">
                                      <p:cBhvr additive="base">
                                        <p:cTn id="4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219">
                                            <p:txEl>
                                              <p:pRg st="7" end="7"/>
                                            </p:txEl>
                                          </p:spTgt>
                                        </p:tgtEl>
                                        <p:attrNameLst>
                                          <p:attrName>style.visibility</p:attrName>
                                        </p:attrNameLst>
                                      </p:cBhvr>
                                      <p:to>
                                        <p:strVal val="visible"/>
                                      </p:to>
                                    </p:set>
                                    <p:anim calcmode="lin" valueType="num">
                                      <p:cBhvr additive="base">
                                        <p:cTn id="4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s://encrypted-tbn0.gstatic.com/images?q=tbn:ANd9GcTEhCIvGBJijIh9-70mwt8GBdASMCM29-LAyHQdfgUBGxuEHOtA"/>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 name="مربع نص 3"/>
          <p:cNvSpPr txBox="1"/>
          <p:nvPr/>
        </p:nvSpPr>
        <p:spPr>
          <a:xfrm>
            <a:off x="395536" y="0"/>
            <a:ext cx="7272808" cy="1477328"/>
          </a:xfrm>
          <a:prstGeom prst="rect">
            <a:avLst/>
          </a:prstGeom>
          <a:noFill/>
        </p:spPr>
        <p:txBody>
          <a:bodyPr wrap="square" rtlCol="1">
            <a:spAutoFit/>
          </a:bodyPr>
          <a:lstStyle/>
          <a:p>
            <a:r>
              <a:rPr lang="ar-SA" sz="3600" dirty="0" smtClean="0">
                <a:cs typeface="DecoType Naskh Variants" pitchFamily="2" charset="-78"/>
              </a:rPr>
              <a:t>الغزو العسكري </a:t>
            </a:r>
            <a:r>
              <a:rPr lang="ar-SA" sz="3600" dirty="0" err="1" smtClean="0">
                <a:cs typeface="DecoType Naskh Variants" pitchFamily="2" charset="-78"/>
              </a:rPr>
              <a:t>الحاضر</a:t>
            </a:r>
            <a:r>
              <a:rPr lang="ar-SA" sz="3600" dirty="0" err="1" smtClean="0"/>
              <a:t>:</a:t>
            </a:r>
            <a:r>
              <a:rPr lang="ar-SA" sz="3600" dirty="0" smtClean="0"/>
              <a:t> </a:t>
            </a:r>
          </a:p>
          <a:p>
            <a:endParaRPr lang="ar-SA" dirty="0" smtClean="0"/>
          </a:p>
          <a:p>
            <a:endParaRPr lang="ar-SA" dirty="0" smtClean="0"/>
          </a:p>
          <a:p>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55576" y="836712"/>
            <a:ext cx="7416824" cy="5016758"/>
          </a:xfrm>
          <a:prstGeom prst="rect">
            <a:avLst/>
          </a:prstGeom>
          <a:noFill/>
        </p:spPr>
        <p:txBody>
          <a:bodyPr wrap="square" rtlCol="1">
            <a:spAutoFit/>
          </a:bodyPr>
          <a:lstStyle/>
          <a:p>
            <a:endParaRPr lang="ar-SA" sz="3200" dirty="0" smtClean="0">
              <a:latin typeface="Sakkal Majalla" pitchFamily="2" charset="-78"/>
              <a:cs typeface="Sakkal Majalla" pitchFamily="2" charset="-78"/>
            </a:endParaRPr>
          </a:p>
          <a:p>
            <a:endParaRPr lang="ar-SA" sz="3200" dirty="0" smtClean="0">
              <a:latin typeface="Sakkal Majalla" pitchFamily="2" charset="-78"/>
              <a:cs typeface="Sakkal Majalla" pitchFamily="2" charset="-78"/>
            </a:endParaRPr>
          </a:p>
          <a:p>
            <a:endParaRPr lang="ar-SA" sz="3200" dirty="0" smtClean="0">
              <a:latin typeface="Sakkal Majalla" pitchFamily="2" charset="-78"/>
              <a:cs typeface="Sakkal Majalla" pitchFamily="2" charset="-78"/>
            </a:endParaRPr>
          </a:p>
          <a:p>
            <a:r>
              <a:rPr lang="ar-SA" sz="3200" b="1" dirty="0" smtClean="0">
                <a:latin typeface="Sakkal Majalla" pitchFamily="2" charset="-78"/>
                <a:cs typeface="DecoType Naskh Variants" pitchFamily="2" charset="-78"/>
              </a:rPr>
              <a:t>”هُوَ الَّذِي أَرْسَلَ رَسُولَهُ بِالْهُدَى وَدِينِ الْحَقِّ لِيُظْهِرَهُ عَلَى الدِّينِ كُلِّهِ وَلَوْ كَرِهَ </a:t>
            </a:r>
            <a:r>
              <a:rPr lang="ar-SA" sz="3200" b="1" dirty="0" err="1" smtClean="0">
                <a:latin typeface="Sakkal Majalla" pitchFamily="2" charset="-78"/>
                <a:cs typeface="DecoType Naskh Variants" pitchFamily="2" charset="-78"/>
              </a:rPr>
              <a:t>الْمُشْرِكُونَ“</a:t>
            </a:r>
            <a:endParaRPr lang="ar-SA" sz="3200" b="1" dirty="0" smtClean="0">
              <a:latin typeface="Sakkal Majalla" pitchFamily="2" charset="-78"/>
              <a:cs typeface="DecoType Naskh Variants" pitchFamily="2" charset="-78"/>
            </a:endParaRPr>
          </a:p>
          <a:p>
            <a:endParaRPr lang="ar-SA" sz="3200" b="1" dirty="0" smtClean="0">
              <a:latin typeface="Sakkal Majalla" pitchFamily="2" charset="-78"/>
              <a:cs typeface="Sakkal Majalla" pitchFamily="2" charset="-78"/>
            </a:endParaRPr>
          </a:p>
          <a:p>
            <a:pPr algn="justLow"/>
            <a:r>
              <a:rPr lang="ar-SA" sz="3200" b="1" dirty="0" smtClean="0">
                <a:latin typeface="Sakkal Majalla" pitchFamily="2" charset="-78"/>
                <a:cs typeface="Sakkal Majalla" pitchFamily="2" charset="-78"/>
              </a:rPr>
              <a:t>وقال عليه الصلاة </a:t>
            </a:r>
            <a:r>
              <a:rPr lang="ar-SA" sz="3200" b="1" dirty="0" err="1" smtClean="0">
                <a:latin typeface="Sakkal Majalla" pitchFamily="2" charset="-78"/>
                <a:cs typeface="Sakkal Majalla" pitchFamily="2" charset="-78"/>
              </a:rPr>
              <a:t>والسلام: </a:t>
            </a:r>
            <a:r>
              <a:rPr lang="ar-SA" sz="3200" b="1" dirty="0" smtClean="0">
                <a:latin typeface="Sakkal Majalla" pitchFamily="2" charset="-78"/>
                <a:cs typeface="Sakkal Majalla" pitchFamily="2" charset="-78"/>
              </a:rPr>
              <a:t>” لا تزال طائفة من أمتي ظاهرين على الحق لا يضرهم من خذلهم، حتى يأتي أمر الله وهم </a:t>
            </a:r>
            <a:r>
              <a:rPr lang="ar-SA" sz="3200" b="1" dirty="0" err="1" smtClean="0">
                <a:latin typeface="Sakkal Majalla" pitchFamily="2" charset="-78"/>
                <a:cs typeface="Sakkal Majalla" pitchFamily="2" charset="-78"/>
              </a:rPr>
              <a:t>كذلك“.</a:t>
            </a:r>
            <a:endParaRPr lang="ar-SA" sz="3200" b="1" dirty="0" smtClean="0">
              <a:latin typeface="Sakkal Majalla" pitchFamily="2" charset="-78"/>
              <a:cs typeface="Sakkal Majalla" pitchFamily="2" charset="-78"/>
            </a:endParaRPr>
          </a:p>
          <a:p>
            <a:endParaRPr lang="ar-SA" sz="3200" dirty="0">
              <a:latin typeface="Sakkal Majalla" pitchFamily="2" charset="-78"/>
              <a:cs typeface="Sakkal Majalla"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endParaRPr lang="ar-SA" dirty="0"/>
          </a:p>
        </p:txBody>
      </p:sp>
      <p:pic>
        <p:nvPicPr>
          <p:cNvPr id="71682" name="Picture 2" descr="http://1.bp.blogspot.com/-DywT19p8eJs/TyQzUJfRBvI/AAAAAAAAKHQ/m8Vm1WGzUo4/s640/11-1.jpg"/>
          <p:cNvPicPr>
            <a:picLocks noChangeAspect="1" noChangeArrowheads="1"/>
          </p:cNvPicPr>
          <p:nvPr/>
        </p:nvPicPr>
        <p:blipFill>
          <a:blip r:embed="rId2" cstate="print"/>
          <a:srcRect/>
          <a:stretch>
            <a:fillRect/>
          </a:stretch>
        </p:blipFill>
        <p:spPr bwMode="auto">
          <a:xfrm>
            <a:off x="0" y="-107921"/>
            <a:ext cx="9144000" cy="703111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19256" cy="1143000"/>
          </a:xfrm>
        </p:spPr>
        <p:txBody>
          <a:bodyPr/>
          <a:lstStyle/>
          <a:p>
            <a:endParaRPr lang="ar-SA" dirty="0"/>
          </a:p>
        </p:txBody>
      </p:sp>
      <p:sp>
        <p:nvSpPr>
          <p:cNvPr id="3" name="عنصر نائب للمحتوى 2"/>
          <p:cNvSpPr>
            <a:spLocks noGrp="1"/>
          </p:cNvSpPr>
          <p:nvPr>
            <p:ph sz="quarter" idx="1"/>
          </p:nvPr>
        </p:nvSpPr>
        <p:spPr/>
        <p:txBody>
          <a:bodyPr/>
          <a:lstStyle/>
          <a:p>
            <a:endParaRPr lang="ar-SA" dirty="0"/>
          </a:p>
        </p:txBody>
      </p:sp>
      <p:pic>
        <p:nvPicPr>
          <p:cNvPr id="69634" name="Picture 2" descr="http://moslimonline.com/pics/news/4020.jpg"/>
          <p:cNvPicPr>
            <a:picLocks noChangeAspect="1" noChangeArrowheads="1"/>
          </p:cNvPicPr>
          <p:nvPr/>
        </p:nvPicPr>
        <p:blipFill>
          <a:blip r:embed="rId2" cstate="print"/>
          <a:srcRect/>
          <a:stretch>
            <a:fillRect/>
          </a:stretch>
        </p:blipFill>
        <p:spPr bwMode="auto">
          <a:xfrm>
            <a:off x="467544" y="1484784"/>
            <a:ext cx="8280920" cy="5020024"/>
          </a:xfrm>
          <a:prstGeom prst="rect">
            <a:avLst/>
          </a:prstGeom>
          <a:noFill/>
        </p:spPr>
      </p:pic>
      <p:pic>
        <p:nvPicPr>
          <p:cNvPr id="69636" name="Picture 4" descr="https://encrypted-tbn0.gstatic.com/images?q=tbn:ANd9GcTFIZoHkt0fBgnvSdfEauV6Cb4dLQBaJnyXB2FQJw7DNQuVAP2mGA"/>
          <p:cNvPicPr>
            <a:picLocks noChangeAspect="1" noChangeArrowheads="1"/>
          </p:cNvPicPr>
          <p:nvPr/>
        </p:nvPicPr>
        <p:blipFill>
          <a:blip r:embed="rId3" cstate="print"/>
          <a:srcRect/>
          <a:stretch>
            <a:fillRect/>
          </a:stretch>
        </p:blipFill>
        <p:spPr bwMode="auto">
          <a:xfrm>
            <a:off x="467544" y="332656"/>
            <a:ext cx="8208912" cy="11247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pPr algn="ctr"/>
            <a:r>
              <a:rPr lang="ar-SA" sz="5400" dirty="0" smtClean="0">
                <a:latin typeface="Andalus" pitchFamily="18" charset="-78"/>
                <a:cs typeface="Andalus" pitchFamily="18" charset="-78"/>
              </a:rPr>
              <a:t>الحروب </a:t>
            </a:r>
            <a:r>
              <a:rPr lang="ar-SA" sz="5400" dirty="0" err="1" smtClean="0">
                <a:latin typeface="Andalus" pitchFamily="18" charset="-78"/>
                <a:cs typeface="Andalus" pitchFamily="18" charset="-78"/>
              </a:rPr>
              <a:t>الصليبية :</a:t>
            </a:r>
            <a:endParaRPr lang="ar-SA" sz="5400" dirty="0">
              <a:latin typeface="Andalus" pitchFamily="18" charset="-78"/>
              <a:cs typeface="Andalus" pitchFamily="18" charset="-78"/>
            </a:endParaRPr>
          </a:p>
        </p:txBody>
      </p:sp>
      <p:sp>
        <p:nvSpPr>
          <p:cNvPr id="3" name="عنصر نائب للمحتوى 2"/>
          <p:cNvSpPr>
            <a:spLocks noGrp="1"/>
          </p:cNvSpPr>
          <p:nvPr>
            <p:ph sz="quarter" idx="1"/>
          </p:nvPr>
        </p:nvSpPr>
        <p:spPr/>
        <p:txBody>
          <a:bodyPr>
            <a:noAutofit/>
          </a:bodyPr>
          <a:lstStyle/>
          <a:p>
            <a:pPr algn="justLow"/>
            <a:r>
              <a:rPr lang="ar-SA" sz="2800" b="1" dirty="0" smtClean="0">
                <a:latin typeface="Sakkal Majalla" pitchFamily="2" charset="-78"/>
                <a:cs typeface="Sakkal Majalla" pitchFamily="2" charset="-78"/>
              </a:rPr>
              <a:t>هي سلسلة من الحملات العسكرية التي شنها الأوربيون على ديار </a:t>
            </a:r>
            <a:r>
              <a:rPr lang="ar-SA" sz="2800" b="1" dirty="0" err="1" smtClean="0">
                <a:latin typeface="Sakkal Majalla" pitchFamily="2" charset="-78"/>
                <a:cs typeface="Sakkal Majalla" pitchFamily="2" charset="-78"/>
              </a:rPr>
              <a:t>الاسلام </a:t>
            </a:r>
            <a:r>
              <a:rPr lang="ar-SA" sz="2800" b="1" dirty="0" smtClean="0">
                <a:latin typeface="Sakkal Majalla" pitchFamily="2" charset="-78"/>
                <a:cs typeface="Sakkal Majalla" pitchFamily="2" charset="-78"/>
              </a:rPr>
              <a:t>،وعرفت تلك الحملات بالحروب الصليبية نسبة الى شعارها الذي رفعته وهو الصليب،وجدير بالذكر ان هذه الحملات ذات دوافع دينية سياسية اقتصادية </a:t>
            </a:r>
            <a:r>
              <a:rPr lang="ar-SA" sz="2800" b="1" dirty="0" err="1" smtClean="0">
                <a:latin typeface="Sakkal Majalla" pitchFamily="2" charset="-78"/>
                <a:cs typeface="Sakkal Majalla" pitchFamily="2" charset="-78"/>
              </a:rPr>
              <a:t>اجتماعية </a:t>
            </a:r>
            <a:r>
              <a:rPr lang="ar-SA" sz="2800" b="1" dirty="0" smtClean="0">
                <a:latin typeface="Sakkal Majalla" pitchFamily="2" charset="-78"/>
                <a:cs typeface="Sakkal Majalla" pitchFamily="2" charset="-78"/>
              </a:rPr>
              <a:t>،حيث ارادت الدول الاوروبية حل مشاكلها الاقتصادية عن طريق تلك الحروب بالسيطرة على مقدرات العالم </a:t>
            </a:r>
            <a:r>
              <a:rPr lang="ar-SA" sz="2800" b="1" dirty="0" err="1" smtClean="0">
                <a:latin typeface="Sakkal Majalla" pitchFamily="2" charset="-78"/>
                <a:cs typeface="Sakkal Majalla" pitchFamily="2" charset="-78"/>
              </a:rPr>
              <a:t>الاسلامي </a:t>
            </a:r>
            <a:r>
              <a:rPr lang="ar-SA" sz="2800" b="1" dirty="0" smtClean="0">
                <a:latin typeface="Sakkal Majalla" pitchFamily="2" charset="-78"/>
                <a:cs typeface="Sakkal Majalla" pitchFamily="2" charset="-78"/>
              </a:rPr>
              <a:t>،اما كونها دينية فقد قامت هذه الحروب قد قامت عن طريق الكنيسة حيث دعا اليها البابا </a:t>
            </a:r>
            <a:r>
              <a:rPr lang="ar-SA" sz="2800" b="1" dirty="0" err="1" smtClean="0">
                <a:latin typeface="Sakkal Majalla" pitchFamily="2" charset="-78"/>
                <a:cs typeface="Sakkal Majalla" pitchFamily="2" charset="-78"/>
              </a:rPr>
              <a:t>اوربان</a:t>
            </a:r>
            <a:r>
              <a:rPr lang="ar-SA" sz="2800" b="1" dirty="0" smtClean="0">
                <a:latin typeface="Sakkal Majalla" pitchFamily="2" charset="-78"/>
                <a:cs typeface="Sakkal Majalla" pitchFamily="2" charset="-78"/>
              </a:rPr>
              <a:t> سنة </a:t>
            </a:r>
            <a:r>
              <a:rPr lang="ar-SA" sz="2800" b="1" dirty="0" err="1" smtClean="0">
                <a:latin typeface="Sakkal Majalla" pitchFamily="2" charset="-78"/>
                <a:cs typeface="Sakkal Majalla" pitchFamily="2" charset="-78"/>
              </a:rPr>
              <a:t>1095م</a:t>
            </a:r>
            <a:r>
              <a:rPr lang="ar-SA" sz="2800" b="1" dirty="0" smtClean="0">
                <a:latin typeface="Sakkal Majalla" pitchFamily="2" charset="-78"/>
                <a:cs typeface="Sakkal Majalla" pitchFamily="2" charset="-78"/>
              </a:rPr>
              <a:t> عندما خاطب البابا جموع من الغوغاء </a:t>
            </a:r>
            <a:r>
              <a:rPr lang="ar-SA" sz="2800" b="1" dirty="0" err="1" smtClean="0">
                <a:latin typeface="Sakkal Majalla" pitchFamily="2" charset="-78"/>
                <a:cs typeface="Sakkal Majalla" pitchFamily="2" charset="-78"/>
              </a:rPr>
              <a:t>والاوباش</a:t>
            </a:r>
            <a:r>
              <a:rPr lang="ar-SA" sz="2800" b="1" dirty="0" smtClean="0">
                <a:latin typeface="Sakkal Majalla" pitchFamily="2" charset="-78"/>
                <a:cs typeface="Sakkal Majalla" pitchFamily="2" charset="-78"/>
              </a:rPr>
              <a:t> في مدن </a:t>
            </a:r>
            <a:r>
              <a:rPr lang="ar-SA" sz="2800" b="1" dirty="0" err="1" smtClean="0">
                <a:latin typeface="Sakkal Majalla" pitchFamily="2" charset="-78"/>
                <a:cs typeface="Sakkal Majalla" pitchFamily="2" charset="-78"/>
              </a:rPr>
              <a:t>بلاشنتيا</a:t>
            </a:r>
            <a:r>
              <a:rPr lang="ar-SA" sz="2800" b="1" dirty="0" smtClean="0">
                <a:latin typeface="Sakkal Majalla" pitchFamily="2" charset="-78"/>
                <a:cs typeface="Sakkal Majalla" pitchFamily="2" charset="-78"/>
              </a:rPr>
              <a:t> </a:t>
            </a:r>
            <a:r>
              <a:rPr lang="ar-SA" sz="2800" b="1" dirty="0" err="1" smtClean="0">
                <a:latin typeface="Sakkal Majalla" pitchFamily="2" charset="-78"/>
                <a:cs typeface="Sakkal Majalla" pitchFamily="2" charset="-78"/>
              </a:rPr>
              <a:t>وكليرمنت</a:t>
            </a:r>
            <a:r>
              <a:rPr lang="ar-SA" sz="2800" b="1" dirty="0" smtClean="0">
                <a:latin typeface="Sakkal Majalla" pitchFamily="2" charset="-78"/>
                <a:cs typeface="Sakkal Majalla" pitchFamily="2" charset="-78"/>
              </a:rPr>
              <a:t> بالقول:“تقلدوا سيوفكم وتقدموا الى الامام والله معكم“</a:t>
            </a:r>
            <a:r>
              <a:rPr lang="ar-SA" sz="2800" b="1" dirty="0" err="1" smtClean="0">
                <a:latin typeface="Sakkal Majalla" pitchFamily="2" charset="-78"/>
                <a:cs typeface="Sakkal Majalla" pitchFamily="2" charset="-78"/>
              </a:rPr>
              <a:t>واعطى</a:t>
            </a:r>
            <a:r>
              <a:rPr lang="ar-SA" sz="2800" b="1" dirty="0" smtClean="0">
                <a:latin typeface="Sakkal Majalla" pitchFamily="2" charset="-78"/>
                <a:cs typeface="Sakkal Majalla" pitchFamily="2" charset="-78"/>
              </a:rPr>
              <a:t> البابا صكوك الغفران لكل من يحمل السيف ويشارك في قتل المسلمين في هذه الحروب الصليبية.</a:t>
            </a:r>
          </a:p>
          <a:p>
            <a:pPr algn="justLow"/>
            <a:endParaRPr lang="ar-SA" sz="2800" b="1" dirty="0" smtClean="0">
              <a:latin typeface="Sakkal Majalla" pitchFamily="2" charset="-78"/>
              <a:cs typeface="Sakkal Majalla" pitchFamily="2" charset="-78"/>
            </a:endParaRPr>
          </a:p>
          <a:p>
            <a:pPr algn="justLow">
              <a:buNone/>
            </a:pPr>
            <a:endParaRPr lang="ar-SA" sz="2800" b="1" dirty="0">
              <a:latin typeface="Sakkal Majalla" pitchFamily="2" charset="-78"/>
              <a:cs typeface="Sakkal Majalla"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sz="quarter" idx="1"/>
          </p:nvPr>
        </p:nvSpPr>
        <p:spPr/>
        <p:txBody>
          <a:bodyPr>
            <a:normAutofit fontScale="92500" lnSpcReduction="20000"/>
          </a:bodyPr>
          <a:lstStyle/>
          <a:p>
            <a:pPr algn="justLow"/>
            <a:endParaRPr lang="ar-SA" sz="3200" b="1" dirty="0" smtClean="0">
              <a:latin typeface="Sakkal Majalla" pitchFamily="2" charset="-78"/>
              <a:cs typeface="Sakkal Majalla" pitchFamily="2" charset="-78"/>
            </a:endParaRPr>
          </a:p>
          <a:p>
            <a:pPr algn="justLow"/>
            <a:r>
              <a:rPr lang="ar-SA" sz="3200" b="1" dirty="0" smtClean="0">
                <a:latin typeface="Sakkal Majalla" pitchFamily="2" charset="-78"/>
                <a:cs typeface="Sakkal Majalla" pitchFamily="2" charset="-78"/>
              </a:rPr>
              <a:t>وهكذا انطلقت هذه الحروب التي وجهها المسيحيون في الشرق والغرب من القرن الخامس الى القرن السابع </a:t>
            </a:r>
            <a:r>
              <a:rPr lang="ar-SA" sz="3200" b="1" dirty="0" err="1" smtClean="0">
                <a:latin typeface="Sakkal Majalla" pitchFamily="2" charset="-78"/>
                <a:cs typeface="Sakkal Majalla" pitchFamily="2" charset="-78"/>
              </a:rPr>
              <a:t>الهجري </a:t>
            </a:r>
            <a:r>
              <a:rPr lang="ar-SA" sz="3200" b="1" dirty="0" smtClean="0">
                <a:latin typeface="Sakkal Majalla" pitchFamily="2" charset="-78"/>
                <a:cs typeface="Sakkal Majalla" pitchFamily="2" charset="-78"/>
              </a:rPr>
              <a:t>(الحادي عشر الى الثالث عشر </a:t>
            </a:r>
            <a:r>
              <a:rPr lang="ar-SA" sz="3200" b="1" dirty="0" err="1" smtClean="0">
                <a:latin typeface="Sakkal Majalla" pitchFamily="2" charset="-78"/>
                <a:cs typeface="Sakkal Majalla" pitchFamily="2" charset="-78"/>
              </a:rPr>
              <a:t>الميلادي </a:t>
            </a:r>
            <a:r>
              <a:rPr lang="ar-SA" sz="3200" b="1" dirty="0" smtClean="0">
                <a:latin typeface="Sakkal Majalla" pitchFamily="2" charset="-78"/>
                <a:cs typeface="Sakkal Majalla" pitchFamily="2" charset="-78"/>
              </a:rPr>
              <a:t>)للاستيلاء على بيت المقدس من ايدي </a:t>
            </a:r>
            <a:r>
              <a:rPr lang="ar-SA" sz="3200" b="1" dirty="0" err="1" smtClean="0">
                <a:latin typeface="Sakkal Majalla" pitchFamily="2" charset="-78"/>
                <a:cs typeface="Sakkal Majalla" pitchFamily="2" charset="-78"/>
              </a:rPr>
              <a:t>المسلمين .</a:t>
            </a:r>
            <a:r>
              <a:rPr lang="ar-SA" sz="3200" b="1" dirty="0" smtClean="0">
                <a:latin typeface="Sakkal Majalla" pitchFamily="2" charset="-78"/>
                <a:cs typeface="Sakkal Majalla" pitchFamily="2" charset="-78"/>
              </a:rPr>
              <a:t> </a:t>
            </a:r>
          </a:p>
          <a:p>
            <a:pPr algn="justLow"/>
            <a:r>
              <a:rPr lang="ar-SA" sz="3200" b="1" dirty="0" smtClean="0">
                <a:latin typeface="Sakkal Majalla" pitchFamily="2" charset="-78"/>
                <a:cs typeface="Sakkal Majalla" pitchFamily="2" charset="-78"/>
              </a:rPr>
              <a:t>ولابد لنا من القول في هذا المقام ان من الدوافع الاجتماعية لهذه الحروب ان كثير من طبقات المجتمع في اوروبا كانت تعاني من الظلم وخاصة طبقة الرقيق وعبيد الارض الذين كانوا يريدون التخلص من وضعهم </a:t>
            </a:r>
            <a:r>
              <a:rPr lang="ar-SA" sz="3200" b="1" dirty="0" err="1" smtClean="0">
                <a:latin typeface="Sakkal Majalla" pitchFamily="2" charset="-78"/>
                <a:cs typeface="Sakkal Majalla" pitchFamily="2" charset="-78"/>
              </a:rPr>
              <a:t>السيء</a:t>
            </a:r>
            <a:r>
              <a:rPr lang="ar-SA" sz="3200" b="1" dirty="0" smtClean="0">
                <a:latin typeface="Sakkal Majalla" pitchFamily="2" charset="-78"/>
                <a:cs typeface="Sakkal Majalla" pitchFamily="2" charset="-78"/>
              </a:rPr>
              <a:t> وكذلك التخلص من اداء </a:t>
            </a:r>
            <a:r>
              <a:rPr lang="ar-SA" sz="3200" b="1" dirty="0" err="1" smtClean="0">
                <a:latin typeface="Sakkal Majalla" pitchFamily="2" charset="-78"/>
                <a:cs typeface="Sakkal Majalla" pitchFamily="2" charset="-78"/>
              </a:rPr>
              <a:t>ديونهم .</a:t>
            </a:r>
            <a:endParaRPr lang="ar-SA" sz="3200" b="1" dirty="0" smtClean="0">
              <a:latin typeface="Sakkal Majalla" pitchFamily="2" charset="-78"/>
              <a:cs typeface="Sakkal Majalla" pitchFamily="2" charset="-78"/>
            </a:endParaRPr>
          </a:p>
          <a:p>
            <a:pPr algn="justLow"/>
            <a:r>
              <a:rPr lang="ar-SA" sz="3200" b="1" dirty="0" smtClean="0">
                <a:latin typeface="Sakkal Majalla" pitchFamily="2" charset="-78"/>
                <a:cs typeface="Sakkal Majalla" pitchFamily="2" charset="-78"/>
              </a:rPr>
              <a:t>وقد علق البابا على صدر كل مقاتل اوروبي صليبا من </a:t>
            </a:r>
            <a:r>
              <a:rPr lang="ar-SA" sz="3200" b="1" dirty="0" err="1" smtClean="0">
                <a:latin typeface="Sakkal Majalla" pitchFamily="2" charset="-78"/>
                <a:cs typeface="Sakkal Majalla" pitchFamily="2" charset="-78"/>
              </a:rPr>
              <a:t>الخشب </a:t>
            </a:r>
            <a:r>
              <a:rPr lang="ar-SA" sz="3200" b="1" dirty="0" smtClean="0">
                <a:latin typeface="Sakkal Majalla" pitchFamily="2" charset="-78"/>
                <a:cs typeface="Sakkal Majalla" pitchFamily="2" charset="-78"/>
              </a:rPr>
              <a:t>،وصار هذا الصليب شعارا لهذه الحرب</a:t>
            </a:r>
          </a:p>
          <a:p>
            <a:endParaRPr lang="ar-SA" dirty="0"/>
          </a:p>
        </p:txBody>
      </p:sp>
      <p:sp>
        <p:nvSpPr>
          <p:cNvPr id="4" name="عنوان 1"/>
          <p:cNvSpPr txBox="1">
            <a:spLocks/>
          </p:cNvSpPr>
          <p:nvPr/>
        </p:nvSpPr>
        <p:spPr>
          <a:xfrm>
            <a:off x="609600" y="427038"/>
            <a:ext cx="7467600" cy="1143000"/>
          </a:xfrm>
          <a:prstGeom prst="rect">
            <a:avLst/>
          </a:prstGeom>
        </p:spPr>
        <p:style>
          <a:lnRef idx="1">
            <a:schemeClr val="accent1"/>
          </a:lnRef>
          <a:fillRef idx="3">
            <a:schemeClr val="accent1"/>
          </a:fillRef>
          <a:effectRef idx="2">
            <a:schemeClr val="accent1"/>
          </a:effectRef>
          <a:fontRef idx="minor">
            <a:schemeClr val="lt1"/>
          </a:fontRef>
        </p:style>
        <p:txBody>
          <a:bodyPr vert="horz"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5400" b="0" i="0" u="none" strike="noStrike" kern="1200" cap="small" spc="0" normalizeH="0" baseline="0" noProof="0" smtClean="0">
                <a:ln>
                  <a:noFill/>
                </a:ln>
                <a:solidFill>
                  <a:schemeClr val="lt1"/>
                </a:solidFill>
                <a:effectLst/>
                <a:uLnTx/>
                <a:uFillTx/>
                <a:latin typeface="Andalus" pitchFamily="18" charset="-78"/>
                <a:ea typeface="+mn-ea"/>
                <a:cs typeface="Andalus" pitchFamily="18" charset="-78"/>
              </a:rPr>
              <a:t>الحروب الصليبية :</a:t>
            </a:r>
            <a:endParaRPr kumimoji="0" lang="ar-SA" sz="5400" b="0" i="0" u="none" strike="noStrike" kern="1200" cap="small" spc="0" normalizeH="0" baseline="0" noProof="0" dirty="0">
              <a:ln>
                <a:noFill/>
              </a:ln>
              <a:solidFill>
                <a:schemeClr val="lt1"/>
              </a:solidFill>
              <a:effectLst/>
              <a:uLnTx/>
              <a:uFillTx/>
              <a:latin typeface="Andalus" pitchFamily="18" charset="-78"/>
              <a:ea typeface="+mn-ea"/>
              <a:cs typeface="Andalus"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endParaRPr lang="ar-SA" dirty="0"/>
          </a:p>
        </p:txBody>
      </p:sp>
      <p:pic>
        <p:nvPicPr>
          <p:cNvPr id="72706" name="Picture 2" descr="http://www.nbcamp.com/vb/imgcache/2/258elbared.jpg"/>
          <p:cNvPicPr>
            <a:picLocks noChangeAspect="1" noChangeArrowheads="1"/>
          </p:cNvPicPr>
          <p:nvPr/>
        </p:nvPicPr>
        <p:blipFill>
          <a:blip r:embed="rId2" cstate="print"/>
          <a:srcRect/>
          <a:stretch>
            <a:fillRect/>
          </a:stretch>
        </p:blipFill>
        <p:spPr bwMode="auto">
          <a:xfrm>
            <a:off x="179512" y="0"/>
            <a:ext cx="9037680" cy="67782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pPr algn="r"/>
            <a:r>
              <a:rPr lang="ar-SA" sz="3600" dirty="0" smtClean="0">
                <a:effectLst>
                  <a:outerShdw blurRad="38100" dist="38100" dir="2700000" algn="tl">
                    <a:srgbClr val="000000">
                      <a:alpha val="43137"/>
                    </a:srgbClr>
                  </a:outerShdw>
                </a:effectLst>
                <a:latin typeface="Andalus" pitchFamily="18" charset="-78"/>
                <a:cs typeface="Andalus" pitchFamily="18" charset="-78"/>
              </a:rPr>
              <a:t/>
            </a:r>
            <a:br>
              <a:rPr lang="ar-SA" sz="3600" dirty="0" smtClean="0">
                <a:effectLst>
                  <a:outerShdw blurRad="38100" dist="38100" dir="2700000" algn="tl">
                    <a:srgbClr val="000000">
                      <a:alpha val="43137"/>
                    </a:srgbClr>
                  </a:outerShdw>
                </a:effectLst>
                <a:latin typeface="Andalus" pitchFamily="18" charset="-78"/>
                <a:cs typeface="Andalus" pitchFamily="18" charset="-78"/>
              </a:rPr>
            </a:br>
            <a:r>
              <a:rPr lang="ar-SA" sz="3600" dirty="0" smtClean="0">
                <a:effectLst>
                  <a:outerShdw blurRad="38100" dist="38100" dir="2700000" algn="tl">
                    <a:srgbClr val="000000">
                      <a:alpha val="43137"/>
                    </a:srgbClr>
                  </a:outerShdw>
                </a:effectLst>
                <a:latin typeface="Andalus" pitchFamily="18" charset="-78"/>
                <a:cs typeface="Andalus" pitchFamily="18" charset="-78"/>
              </a:rPr>
              <a:t>اسباب الحروب </a:t>
            </a:r>
            <a:r>
              <a:rPr lang="ar-SA" sz="3600" dirty="0" err="1" smtClean="0">
                <a:effectLst>
                  <a:outerShdw blurRad="38100" dist="38100" dir="2700000" algn="tl">
                    <a:srgbClr val="000000">
                      <a:alpha val="43137"/>
                    </a:srgbClr>
                  </a:outerShdw>
                </a:effectLst>
                <a:latin typeface="Andalus" pitchFamily="18" charset="-78"/>
                <a:cs typeface="Andalus" pitchFamily="18" charset="-78"/>
              </a:rPr>
              <a:t>الصليبية:-</a:t>
            </a:r>
            <a:r>
              <a:rPr lang="ar-SA" sz="3600" dirty="0" smtClean="0">
                <a:effectLst>
                  <a:outerShdw blurRad="38100" dist="38100" dir="2700000" algn="tl">
                    <a:srgbClr val="000000">
                      <a:alpha val="43137"/>
                    </a:srgbClr>
                  </a:outerShdw>
                </a:effectLst>
                <a:latin typeface="Andalus" pitchFamily="18" charset="-78"/>
                <a:cs typeface="Andalus" pitchFamily="18" charset="-78"/>
              </a:rPr>
              <a:t/>
            </a:r>
            <a:br>
              <a:rPr lang="ar-SA" sz="3600" dirty="0" smtClean="0">
                <a:effectLst>
                  <a:outerShdw blurRad="38100" dist="38100" dir="2700000" algn="tl">
                    <a:srgbClr val="000000">
                      <a:alpha val="43137"/>
                    </a:srgbClr>
                  </a:outerShdw>
                </a:effectLst>
                <a:latin typeface="Andalus" pitchFamily="18" charset="-78"/>
                <a:cs typeface="Andalus" pitchFamily="18" charset="-78"/>
              </a:rPr>
            </a:br>
            <a:endParaRPr lang="ar-SA" sz="3600" dirty="0">
              <a:effectLst>
                <a:outerShdw blurRad="38100" dist="38100" dir="2700000" algn="tl">
                  <a:srgbClr val="000000">
                    <a:alpha val="43137"/>
                  </a:srgbClr>
                </a:outerShdw>
              </a:effectLst>
              <a:latin typeface="Andalus" pitchFamily="18" charset="-78"/>
              <a:cs typeface="Andalus" pitchFamily="18" charset="-78"/>
            </a:endParaRPr>
          </a:p>
        </p:txBody>
      </p:sp>
      <p:sp>
        <p:nvSpPr>
          <p:cNvPr id="3" name="عنصر نائب للمحتوى 2"/>
          <p:cNvSpPr>
            <a:spLocks noGrp="1"/>
          </p:cNvSpPr>
          <p:nvPr>
            <p:ph sz="quarter" idx="1"/>
          </p:nvPr>
        </p:nvSpPr>
        <p:spPr/>
        <p:txBody>
          <a:bodyPr>
            <a:noAutofit/>
          </a:bodyPr>
          <a:lstStyle/>
          <a:p>
            <a:pPr algn="justLow"/>
            <a:r>
              <a:rPr lang="ar-SA" sz="3200" b="1" dirty="0" smtClean="0">
                <a:latin typeface="Sakkal Majalla" pitchFamily="2" charset="-78"/>
                <a:cs typeface="Sakkal Majalla" pitchFamily="2" charset="-78"/>
              </a:rPr>
              <a:t>1- ظهور السلاجقة في بلاد الاناضول وآسيا التي فتحوها وانتزعوها من الدولة البيزنطية وهزيمتهم للدولة البيزنطية في معركة </a:t>
            </a:r>
            <a:r>
              <a:rPr lang="ar-SA" sz="3200" b="1" dirty="0" err="1" smtClean="0">
                <a:latin typeface="Sakkal Majalla" pitchFamily="2" charset="-78"/>
                <a:cs typeface="Sakkal Majalla" pitchFamily="2" charset="-78"/>
              </a:rPr>
              <a:t>ملاذكرد</a:t>
            </a:r>
            <a:r>
              <a:rPr lang="ar-SA" sz="3200" b="1" dirty="0" smtClean="0">
                <a:latin typeface="Sakkal Majalla" pitchFamily="2" charset="-78"/>
                <a:cs typeface="Sakkal Majalla" pitchFamily="2" charset="-78"/>
              </a:rPr>
              <a:t>،كما ان السلاجقة ضموا بيت المقدس الى </a:t>
            </a:r>
            <a:r>
              <a:rPr lang="ar-SA" sz="3200" b="1" dirty="0" err="1" smtClean="0">
                <a:latin typeface="Sakkal Majalla" pitchFamily="2" charset="-78"/>
                <a:cs typeface="Sakkal Majalla" pitchFamily="2" charset="-78"/>
              </a:rPr>
              <a:t>املاكهم </a:t>
            </a:r>
            <a:r>
              <a:rPr lang="ar-SA" sz="3200" b="1" dirty="0" smtClean="0">
                <a:latin typeface="Sakkal Majalla" pitchFamily="2" charset="-78"/>
                <a:cs typeface="Sakkal Majalla" pitchFamily="2" charset="-78"/>
              </a:rPr>
              <a:t>،مما اثار الدولة البيزنطية التي كان رعاياها النصارى يقومون بزيارة بيت المقدس لاعتقادهم بأن الحج الى القدس يغفر الذنوب ويؤدي الى السعادة </a:t>
            </a:r>
            <a:r>
              <a:rPr lang="ar-SA" sz="3200" b="1" dirty="0" err="1" smtClean="0">
                <a:latin typeface="Sakkal Majalla" pitchFamily="2" charset="-78"/>
                <a:cs typeface="Sakkal Majalla" pitchFamily="2" charset="-78"/>
              </a:rPr>
              <a:t>الأبدية .</a:t>
            </a:r>
            <a:endParaRPr lang="ar-SA" sz="3200" b="1" dirty="0" smtClean="0">
              <a:latin typeface="Sakkal Majalla" pitchFamily="2" charset="-78"/>
              <a:cs typeface="Sakkal Majalla" pitchFamily="2" charset="-78"/>
            </a:endParaRPr>
          </a:p>
          <a:p>
            <a:pPr algn="justLow"/>
            <a:r>
              <a:rPr lang="ar-SA" sz="3200" b="1" dirty="0" smtClean="0">
                <a:latin typeface="Sakkal Majalla" pitchFamily="2" charset="-78"/>
                <a:cs typeface="Sakkal Majalla" pitchFamily="2" charset="-78"/>
              </a:rPr>
              <a:t>2- ظهور الروح الحربية في </a:t>
            </a:r>
            <a:r>
              <a:rPr lang="ar-SA" sz="3200" b="1" dirty="0" err="1" smtClean="0">
                <a:latin typeface="Sakkal Majalla" pitchFamily="2" charset="-78"/>
                <a:cs typeface="Sakkal Majalla" pitchFamily="2" charset="-78"/>
              </a:rPr>
              <a:t>الكنيسة </a:t>
            </a:r>
            <a:r>
              <a:rPr lang="ar-SA" sz="3200" b="1" dirty="0" smtClean="0">
                <a:latin typeface="Sakkal Majalla" pitchFamily="2" charset="-78"/>
                <a:cs typeface="Sakkal Majalla" pitchFamily="2" charset="-78"/>
              </a:rPr>
              <a:t>،تلك الروح التي اصبحت مصدرا لحروب دموية استمرت عدة </a:t>
            </a:r>
            <a:r>
              <a:rPr lang="ar-SA" sz="3200" b="1" dirty="0" err="1" smtClean="0">
                <a:latin typeface="Sakkal Majalla" pitchFamily="2" charset="-78"/>
                <a:cs typeface="Sakkal Majalla" pitchFamily="2" charset="-78"/>
              </a:rPr>
              <a:t>قرون </a:t>
            </a:r>
            <a:r>
              <a:rPr lang="ar-SA" sz="3200" b="1" dirty="0" smtClean="0">
                <a:latin typeface="Sakkal Majalla" pitchFamily="2" charset="-78"/>
                <a:cs typeface="Sakkal Majalla" pitchFamily="2" charset="-78"/>
              </a:rPr>
              <a:t>،وذلك يرجع الى دخول العناصر </a:t>
            </a:r>
            <a:r>
              <a:rPr lang="ar-SA" sz="3200" b="1" dirty="0" err="1" smtClean="0">
                <a:latin typeface="Sakkal Majalla" pitchFamily="2" charset="-78"/>
                <a:cs typeface="Sakkal Majalla" pitchFamily="2" charset="-78"/>
              </a:rPr>
              <a:t>المتبربرة</a:t>
            </a:r>
            <a:r>
              <a:rPr lang="ar-SA" sz="3200" b="1" dirty="0" smtClean="0">
                <a:latin typeface="Sakkal Majalla" pitchFamily="2" charset="-78"/>
                <a:cs typeface="Sakkal Majalla" pitchFamily="2" charset="-78"/>
              </a:rPr>
              <a:t> في الدين المسيحي </a:t>
            </a:r>
            <a:r>
              <a:rPr lang="ar-SA" sz="3200" b="1" dirty="0" err="1" smtClean="0">
                <a:latin typeface="Sakkal Majalla" pitchFamily="2" charset="-78"/>
                <a:cs typeface="Sakkal Majalla" pitchFamily="2" charset="-78"/>
              </a:rPr>
              <a:t>واحتفاضها</a:t>
            </a:r>
            <a:r>
              <a:rPr lang="ar-SA" sz="3200" b="1" dirty="0" smtClean="0">
                <a:latin typeface="Sakkal Majalla" pitchFamily="2" charset="-78"/>
                <a:cs typeface="Sakkal Majalla" pitchFamily="2" charset="-78"/>
              </a:rPr>
              <a:t> بنزعتها الحربية قبل اعتناق هذا </a:t>
            </a:r>
            <a:r>
              <a:rPr lang="ar-SA" sz="3200" b="1" dirty="0" err="1" smtClean="0">
                <a:latin typeface="Sakkal Majalla" pitchFamily="2" charset="-78"/>
                <a:cs typeface="Sakkal Majalla" pitchFamily="2" charset="-78"/>
              </a:rPr>
              <a:t>الدين .</a:t>
            </a:r>
            <a:endParaRPr lang="ar-SA" sz="3200" b="1" dirty="0" smtClean="0">
              <a:latin typeface="Sakkal Majalla" pitchFamily="2" charset="-78"/>
              <a:cs typeface="Sakkal Majalla" pitchFamily="2" charset="-78"/>
            </a:endParaRPr>
          </a:p>
          <a:p>
            <a:pPr algn="justLow"/>
            <a:endParaRPr lang="ar-SA" sz="3200" b="1" dirty="0">
              <a:latin typeface="Sakkal Majalla" pitchFamily="2" charset="-78"/>
              <a:cs typeface="Sakkal Majalla"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pPr algn="r"/>
            <a:r>
              <a:rPr lang="ar-SA" sz="3600" dirty="0" smtClean="0">
                <a:effectLst>
                  <a:outerShdw blurRad="38100" dist="38100" dir="2700000" algn="tl">
                    <a:srgbClr val="000000">
                      <a:alpha val="43137"/>
                    </a:srgbClr>
                  </a:outerShdw>
                </a:effectLst>
                <a:latin typeface="Andalus" pitchFamily="18" charset="-78"/>
                <a:cs typeface="Andalus" pitchFamily="18" charset="-78"/>
              </a:rPr>
              <a:t/>
            </a:r>
            <a:br>
              <a:rPr lang="ar-SA" sz="3600" dirty="0" smtClean="0">
                <a:effectLst>
                  <a:outerShdw blurRad="38100" dist="38100" dir="2700000" algn="tl">
                    <a:srgbClr val="000000">
                      <a:alpha val="43137"/>
                    </a:srgbClr>
                  </a:outerShdw>
                </a:effectLst>
                <a:latin typeface="Andalus" pitchFamily="18" charset="-78"/>
                <a:cs typeface="Andalus" pitchFamily="18" charset="-78"/>
              </a:rPr>
            </a:br>
            <a:r>
              <a:rPr lang="ar-SA" sz="3600" dirty="0" smtClean="0">
                <a:effectLst>
                  <a:outerShdw blurRad="38100" dist="38100" dir="2700000" algn="tl">
                    <a:srgbClr val="000000">
                      <a:alpha val="43137"/>
                    </a:srgbClr>
                  </a:outerShdw>
                </a:effectLst>
                <a:latin typeface="Andalus" pitchFamily="18" charset="-78"/>
                <a:cs typeface="Andalus" pitchFamily="18" charset="-78"/>
              </a:rPr>
              <a:t>اسباب الحروب </a:t>
            </a:r>
            <a:r>
              <a:rPr lang="ar-SA" sz="3600" dirty="0" err="1" smtClean="0">
                <a:effectLst>
                  <a:outerShdw blurRad="38100" dist="38100" dir="2700000" algn="tl">
                    <a:srgbClr val="000000">
                      <a:alpha val="43137"/>
                    </a:srgbClr>
                  </a:outerShdw>
                </a:effectLst>
                <a:latin typeface="Andalus" pitchFamily="18" charset="-78"/>
                <a:cs typeface="Andalus" pitchFamily="18" charset="-78"/>
              </a:rPr>
              <a:t>الصليبية:-</a:t>
            </a:r>
            <a:r>
              <a:rPr lang="ar-SA" sz="3600" dirty="0" smtClean="0">
                <a:effectLst>
                  <a:outerShdw blurRad="38100" dist="38100" dir="2700000" algn="tl">
                    <a:srgbClr val="000000">
                      <a:alpha val="43137"/>
                    </a:srgbClr>
                  </a:outerShdw>
                </a:effectLst>
                <a:latin typeface="Andalus" pitchFamily="18" charset="-78"/>
                <a:cs typeface="Andalus" pitchFamily="18" charset="-78"/>
              </a:rPr>
              <a:t/>
            </a:r>
            <a:br>
              <a:rPr lang="ar-SA" sz="3600" dirty="0" smtClean="0">
                <a:effectLst>
                  <a:outerShdw blurRad="38100" dist="38100" dir="2700000" algn="tl">
                    <a:srgbClr val="000000">
                      <a:alpha val="43137"/>
                    </a:srgbClr>
                  </a:outerShdw>
                </a:effectLst>
                <a:latin typeface="Andalus" pitchFamily="18" charset="-78"/>
                <a:cs typeface="Andalus" pitchFamily="18" charset="-78"/>
              </a:rPr>
            </a:br>
            <a:endParaRPr lang="ar-SA" sz="3600" dirty="0">
              <a:effectLst>
                <a:outerShdw blurRad="38100" dist="38100" dir="2700000" algn="tl">
                  <a:srgbClr val="000000">
                    <a:alpha val="43137"/>
                  </a:srgbClr>
                </a:outerShdw>
              </a:effectLst>
              <a:latin typeface="Andalus" pitchFamily="18" charset="-78"/>
              <a:cs typeface="Andalus" pitchFamily="18" charset="-78"/>
            </a:endParaRPr>
          </a:p>
        </p:txBody>
      </p:sp>
      <p:sp>
        <p:nvSpPr>
          <p:cNvPr id="3" name="عنصر نائب للمحتوى 2"/>
          <p:cNvSpPr>
            <a:spLocks noGrp="1"/>
          </p:cNvSpPr>
          <p:nvPr>
            <p:ph sz="quarter" idx="1"/>
          </p:nvPr>
        </p:nvSpPr>
        <p:spPr/>
        <p:txBody>
          <a:bodyPr>
            <a:normAutofit fontScale="92500" lnSpcReduction="20000"/>
          </a:bodyPr>
          <a:lstStyle/>
          <a:p>
            <a:pPr algn="justLow"/>
            <a:endParaRPr lang="ar-SA" sz="2600" b="1" dirty="0" smtClean="0">
              <a:latin typeface="Sakkal Majalla" pitchFamily="2" charset="-78"/>
              <a:cs typeface="Sakkal Majalla" pitchFamily="2" charset="-78"/>
            </a:endParaRPr>
          </a:p>
          <a:p>
            <a:pPr algn="justLow"/>
            <a:r>
              <a:rPr lang="ar-SA" sz="2600" b="1" dirty="0" smtClean="0">
                <a:latin typeface="Sakkal Majalla" pitchFamily="2" charset="-78"/>
                <a:cs typeface="Sakkal Majalla" pitchFamily="2" charset="-78"/>
              </a:rPr>
              <a:t>3- رغبة الكنيسة في بسط نفوذها على الشرق </a:t>
            </a:r>
            <a:r>
              <a:rPr lang="ar-SA" sz="2600" b="1" dirty="0" err="1" smtClean="0">
                <a:latin typeface="Sakkal Majalla" pitchFamily="2" charset="-78"/>
                <a:cs typeface="Sakkal Majalla" pitchFamily="2" charset="-78"/>
              </a:rPr>
              <a:t>الاسلامي </a:t>
            </a:r>
            <a:r>
              <a:rPr lang="ar-SA" sz="2600" b="1" dirty="0" smtClean="0">
                <a:latin typeface="Sakkal Majalla" pitchFamily="2" charset="-78"/>
                <a:cs typeface="Sakkal Majalla" pitchFamily="2" charset="-78"/>
              </a:rPr>
              <a:t>،ورغبة الكنيسة الغربية في السيطرة على جميع العالم ليكون تحت سلطة حكومة دينية واحدة رئيسها </a:t>
            </a:r>
            <a:r>
              <a:rPr lang="ar-SA" sz="2600" b="1" dirty="0" err="1" smtClean="0">
                <a:latin typeface="Sakkal Majalla" pitchFamily="2" charset="-78"/>
                <a:cs typeface="Sakkal Majalla" pitchFamily="2" charset="-78"/>
              </a:rPr>
              <a:t>البابا .</a:t>
            </a:r>
            <a:endParaRPr lang="ar-SA" sz="2600" b="1" dirty="0" smtClean="0">
              <a:latin typeface="Sakkal Majalla" pitchFamily="2" charset="-78"/>
              <a:cs typeface="Sakkal Majalla" pitchFamily="2" charset="-78"/>
            </a:endParaRPr>
          </a:p>
          <a:p>
            <a:pPr algn="justLow"/>
            <a:endParaRPr lang="ar-SA" sz="2600" b="1" dirty="0" smtClean="0">
              <a:latin typeface="Sakkal Majalla" pitchFamily="2" charset="-78"/>
              <a:cs typeface="Sakkal Majalla" pitchFamily="2" charset="-78"/>
            </a:endParaRPr>
          </a:p>
          <a:p>
            <a:pPr algn="justLow"/>
            <a:r>
              <a:rPr lang="ar-SA" sz="2600" b="1" dirty="0" smtClean="0">
                <a:latin typeface="Sakkal Majalla" pitchFamily="2" charset="-78"/>
                <a:cs typeface="Sakkal Majalla" pitchFamily="2" charset="-78"/>
              </a:rPr>
              <a:t>4- انتصار البابوية على الامبراطورية وتفوق نفوذ البابا على غربي اوروبا مما جعل دعوته مسموعة وكلامه مطاعا</a:t>
            </a:r>
          </a:p>
          <a:p>
            <a:pPr algn="justLow"/>
            <a:endParaRPr lang="ar-SA" sz="2600" b="1" dirty="0" smtClean="0">
              <a:latin typeface="Sakkal Majalla" pitchFamily="2" charset="-78"/>
              <a:cs typeface="Sakkal Majalla" pitchFamily="2" charset="-78"/>
            </a:endParaRPr>
          </a:p>
          <a:p>
            <a:pPr algn="justLow"/>
            <a:r>
              <a:rPr lang="ar-SA" sz="2600" b="1" dirty="0" smtClean="0">
                <a:latin typeface="Sakkal Majalla" pitchFamily="2" charset="-78"/>
                <a:cs typeface="Sakkal Majalla" pitchFamily="2" charset="-78"/>
              </a:rPr>
              <a:t>5- رغبة المدن التجارية مثل البندقية وجنوه </a:t>
            </a:r>
            <a:r>
              <a:rPr lang="ar-SA" sz="2600" b="1" dirty="0" err="1" smtClean="0">
                <a:latin typeface="Sakkal Majalla" pitchFamily="2" charset="-78"/>
                <a:cs typeface="Sakkal Majalla" pitchFamily="2" charset="-78"/>
              </a:rPr>
              <a:t>وبيزا</a:t>
            </a:r>
            <a:r>
              <a:rPr lang="ar-SA" sz="2600" b="1" dirty="0" smtClean="0">
                <a:latin typeface="Sakkal Majalla" pitchFamily="2" charset="-78"/>
                <a:cs typeface="Sakkal Majalla" pitchFamily="2" charset="-78"/>
              </a:rPr>
              <a:t> في نشر تجارتها في الشرق والسيطرة على ثروات وتجارة مصر وبلاد الشام.</a:t>
            </a:r>
          </a:p>
          <a:p>
            <a:pPr algn="justLow"/>
            <a:endParaRPr lang="ar-SA" sz="2600" b="1" dirty="0" smtClean="0">
              <a:latin typeface="Sakkal Majalla" pitchFamily="2" charset="-78"/>
              <a:cs typeface="Sakkal Majalla" pitchFamily="2" charset="-78"/>
            </a:endParaRPr>
          </a:p>
          <a:p>
            <a:pPr algn="justLow"/>
            <a:r>
              <a:rPr lang="ar-SA" sz="2600" b="1" dirty="0" smtClean="0">
                <a:latin typeface="Sakkal Majalla" pitchFamily="2" charset="-78"/>
                <a:cs typeface="Sakkal Majalla" pitchFamily="2" charset="-78"/>
              </a:rPr>
              <a:t>6- تفكك وحدة المسلمين وضعفهم عقب موت سلطان السلاجقة </a:t>
            </a:r>
            <a:r>
              <a:rPr lang="ar-SA" sz="2600" b="1" dirty="0" err="1" smtClean="0">
                <a:latin typeface="Sakkal Majalla" pitchFamily="2" charset="-78"/>
                <a:cs typeface="Sakkal Majalla" pitchFamily="2" charset="-78"/>
              </a:rPr>
              <a:t>ملكشاه</a:t>
            </a:r>
            <a:r>
              <a:rPr lang="ar-SA" sz="2600" b="1" dirty="0" smtClean="0">
                <a:latin typeface="Sakkal Majalla" pitchFamily="2" charset="-78"/>
                <a:cs typeface="Sakkal Majalla" pitchFamily="2" charset="-78"/>
              </a:rPr>
              <a:t> ،اضف الى ذلك ضعف الدولة الفاطمية وعدم قدرتها على درء الخطر المسيحي عن سواحل مصر </a:t>
            </a:r>
            <a:r>
              <a:rPr lang="ar-SA" sz="2600" b="1" dirty="0" err="1" smtClean="0">
                <a:latin typeface="Sakkal Majalla" pitchFamily="2" charset="-78"/>
                <a:cs typeface="Sakkal Majalla" pitchFamily="2" charset="-78"/>
              </a:rPr>
              <a:t>والشام .</a:t>
            </a:r>
            <a:endParaRPr lang="ar-SA" sz="2600" b="1" dirty="0" smtClean="0">
              <a:latin typeface="Sakkal Majalla" pitchFamily="2" charset="-78"/>
              <a:cs typeface="Sakkal Majalla" pitchFamily="2" charset="-78"/>
            </a:endParaRPr>
          </a:p>
          <a:p>
            <a:endParaRPr lang="ar-SA" dirty="0" smtClean="0"/>
          </a:p>
          <a:p>
            <a:endParaRPr lang="ar-SA" dirty="0" smtClean="0"/>
          </a:p>
          <a:p>
            <a:endParaRPr lang="ar-S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873</Words>
  <Application>Microsoft Office PowerPoint</Application>
  <PresentationFormat>عرض على الشاشة (3:4)‏</PresentationFormat>
  <Paragraphs>75</Paragraphs>
  <Slides>21</Slides>
  <Notes>0</Notes>
  <HiddenSlides>0</HiddenSlides>
  <MMClips>0</MMClips>
  <ScaleCrop>false</ScaleCrop>
  <HeadingPairs>
    <vt:vector size="4" baseType="variant">
      <vt:variant>
        <vt:lpstr>سمة</vt:lpstr>
      </vt:variant>
      <vt:variant>
        <vt:i4>1</vt:i4>
      </vt:variant>
      <vt:variant>
        <vt:lpstr>عناوين الشرائح</vt:lpstr>
      </vt:variant>
      <vt:variant>
        <vt:i4>21</vt:i4>
      </vt:variant>
    </vt:vector>
  </HeadingPairs>
  <TitlesOfParts>
    <vt:vector size="22" baseType="lpstr">
      <vt:lpstr>مشربية</vt:lpstr>
      <vt:lpstr>التحديات التي تواجه الثقافة  الإسلامية</vt:lpstr>
      <vt:lpstr>أولا الغزو العسكري </vt:lpstr>
      <vt:lpstr>الشريحة 3</vt:lpstr>
      <vt:lpstr>الشريحة 4</vt:lpstr>
      <vt:lpstr>الحروب الصليبية :</vt:lpstr>
      <vt:lpstr>الشريحة 6</vt:lpstr>
      <vt:lpstr>الشريحة 7</vt:lpstr>
      <vt:lpstr> اسباب الحروب الصليبية:- </vt:lpstr>
      <vt:lpstr> اسباب الحروب الصليبية:- </vt:lpstr>
      <vt:lpstr>بداية الحروب الصليبية</vt:lpstr>
      <vt:lpstr>تواريخ الحملات: </vt:lpstr>
      <vt:lpstr>نشاط (1) كفتاة مسلمة: أجيبي  عن هذه القضايا</vt:lpstr>
      <vt:lpstr>شهادات: ماذا صنع المسلمون والصليبيون عند دخول القدس؟</vt:lpstr>
      <vt:lpstr>الشريحة 14</vt:lpstr>
      <vt:lpstr>الغزو المغوي (التتار)</vt:lpstr>
      <vt:lpstr>من هم التتار؟ </vt:lpstr>
      <vt:lpstr>الحقد الصليبي للمسلمين  </vt:lpstr>
      <vt:lpstr>نشاط (2)</vt:lpstr>
      <vt:lpstr>الشريحة 19</vt:lpstr>
      <vt:lpstr>الشريحة 20</vt:lpstr>
      <vt:lpstr>الشريحة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التحديات التي تواجه الثقافة  الإسلامية</dc:title>
  <dc:creator>وفاء</dc:creator>
  <cp:lastModifiedBy>وفاء بنت محمد العيسى</cp:lastModifiedBy>
  <cp:revision>2</cp:revision>
  <dcterms:created xsi:type="dcterms:W3CDTF">2014-10-11T20:03:11Z</dcterms:created>
  <dcterms:modified xsi:type="dcterms:W3CDTF">2014-10-12T03:01:14Z</dcterms:modified>
</cp:coreProperties>
</file>